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3" r:id="rId2"/>
  </p:sldMasterIdLst>
  <p:notesMasterIdLst>
    <p:notesMasterId r:id="rId18"/>
  </p:notesMasterIdLst>
  <p:sldIdLst>
    <p:sldId id="256" r:id="rId3"/>
    <p:sldId id="258" r:id="rId4"/>
    <p:sldId id="260" r:id="rId5"/>
    <p:sldId id="317" r:id="rId6"/>
    <p:sldId id="318" r:id="rId7"/>
    <p:sldId id="319" r:id="rId8"/>
    <p:sldId id="320" r:id="rId9"/>
    <p:sldId id="321" r:id="rId10"/>
    <p:sldId id="322" r:id="rId11"/>
    <p:sldId id="323" r:id="rId12"/>
    <p:sldId id="312" r:id="rId13"/>
    <p:sldId id="286" r:id="rId14"/>
    <p:sldId id="325" r:id="rId15"/>
    <p:sldId id="324" r:id="rId16"/>
    <p:sldId id="275" r:id="rId17"/>
  </p:sldIdLst>
  <p:sldSz cx="9144000" cy="5143500" type="screen16x9"/>
  <p:notesSz cx="6858000" cy="9144000"/>
  <p:embeddedFontLst>
    <p:embeddedFont>
      <p:font typeface="#9Slide03 Bebas Neue Bold" panose="020B0606020202050201" pitchFamily="34" charset="0"/>
      <p:bold r:id="rId19"/>
    </p:embeddedFont>
    <p:embeddedFont>
      <p:font typeface="Anaheim" panose="020B0604020202020204" charset="0"/>
      <p:regular r:id="rId20"/>
    </p:embeddedFont>
    <p:embeddedFont>
      <p:font typeface="Archivo" panose="020B0604020202020204" charset="0"/>
      <p:regular r:id="rId21"/>
      <p:bold r:id="rId22"/>
      <p:italic r:id="rId23"/>
      <p:boldItalic r:id="rId24"/>
    </p:embeddedFont>
    <p:embeddedFont>
      <p:font typeface="Bebas Neue" panose="020B0606020202050201" pitchFamily="34" charset="0"/>
      <p:regular r:id="rId25"/>
    </p:embeddedFont>
    <p:embeddedFont>
      <p:font typeface="Calibri" panose="020F0502020204030204" pitchFamily="34" charset="0"/>
      <p:regular r:id="rId26"/>
      <p:bold r:id="rId27"/>
      <p:italic r:id="rId28"/>
      <p:boldItalic r:id="rId29"/>
    </p:embeddedFont>
    <p:embeddedFont>
      <p:font typeface="IBM Plex Serif" panose="02060503050406000203" pitchFamily="18" charset="0"/>
      <p:regular r:id="rId30"/>
      <p:bold r:id="rId31"/>
      <p:italic r:id="rId32"/>
      <p:boldItalic r:id="rId33"/>
    </p:embeddedFont>
    <p:embeddedFont>
      <p:font typeface="IBM Plex Serif SemiBold" panose="02060703050406000203" pitchFamily="18" charset="0"/>
      <p:regular r:id="rId34"/>
      <p:bold r:id="rId35"/>
      <p:italic r:id="rId36"/>
      <p:boldItalic r:id="rId37"/>
    </p:embeddedFont>
    <p:embeddedFont>
      <p:font typeface="Nunito Light" pitchFamily="2" charset="0"/>
      <p:regular r:id="rId38"/>
      <p:italic r:id="rId39"/>
    </p:embeddedFont>
    <p:embeddedFont>
      <p:font typeface="Playball" panose="020B0604020202020204" charset="0"/>
      <p:regular r:id="rId40"/>
    </p:embeddedFont>
    <p:embeddedFont>
      <p:font typeface="PT Sans" panose="020B0503020203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959D3C-7240-43E4-B755-439B11B2A7DA}" v="266" dt="2023-06-10T12:30:33.007"/>
  </p1510:revLst>
</p1510:revInfo>
</file>

<file path=ppt/tableStyles.xml><?xml version="1.0" encoding="utf-8"?>
<a:tblStyleLst xmlns:a="http://schemas.openxmlformats.org/drawingml/2006/main" def="{154F1605-C6AC-49B9-A13F-34F504F9D459}">
  <a:tblStyle styleId="{154F1605-C6AC-49B9-A13F-34F504F9D4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624" y="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1.fntdata"/><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viewProps" Target="viewProps.xml"/><Relationship Id="rId20" Type="http://schemas.openxmlformats.org/officeDocument/2006/relationships/font" Target="fonts/font2.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Quynh Anh" userId="e994623f0e761c09" providerId="LiveId" clId="{BC959D3C-7240-43E4-B755-439B11B2A7DA}"/>
    <pc:docChg chg="undo custSel addSld delSld modSld sldOrd">
      <pc:chgData name="Nguyen Quynh Anh" userId="e994623f0e761c09" providerId="LiveId" clId="{BC959D3C-7240-43E4-B755-439B11B2A7DA}" dt="2023-06-10T12:30:33.007" v="849"/>
      <pc:docMkLst>
        <pc:docMk/>
      </pc:docMkLst>
      <pc:sldChg chg="delSp modSp mod modAnim">
        <pc:chgData name="Nguyen Quynh Anh" userId="e994623f0e761c09" providerId="LiveId" clId="{BC959D3C-7240-43E4-B755-439B11B2A7DA}" dt="2023-06-10T12:16:40.890" v="70" actId="1076"/>
        <pc:sldMkLst>
          <pc:docMk/>
          <pc:sldMk cId="0" sldId="256"/>
        </pc:sldMkLst>
        <pc:spChg chg="del">
          <ac:chgData name="Nguyen Quynh Anh" userId="e994623f0e761c09" providerId="LiveId" clId="{BC959D3C-7240-43E4-B755-439B11B2A7DA}" dt="2023-06-10T12:16:33.982" v="68" actId="478"/>
          <ac:spMkLst>
            <pc:docMk/>
            <pc:sldMk cId="0" sldId="256"/>
            <ac:spMk id="2" creationId="{60FF9183-D1DD-B5F1-FA6C-0A7A07867981}"/>
          </ac:spMkLst>
        </pc:spChg>
        <pc:spChg chg="mod">
          <ac:chgData name="Nguyen Quynh Anh" userId="e994623f0e761c09" providerId="LiveId" clId="{BC959D3C-7240-43E4-B755-439B11B2A7DA}" dt="2023-06-10T12:16:40.890" v="70" actId="1076"/>
          <ac:spMkLst>
            <pc:docMk/>
            <pc:sldMk cId="0" sldId="256"/>
            <ac:spMk id="238" creationId="{00000000-0000-0000-0000-000000000000}"/>
          </ac:spMkLst>
        </pc:spChg>
        <pc:spChg chg="mod">
          <ac:chgData name="Nguyen Quynh Anh" userId="e994623f0e761c09" providerId="LiveId" clId="{BC959D3C-7240-43E4-B755-439B11B2A7DA}" dt="2023-06-10T12:16:40.890" v="70" actId="1076"/>
          <ac:spMkLst>
            <pc:docMk/>
            <pc:sldMk cId="0" sldId="256"/>
            <ac:spMk id="242" creationId="{00000000-0000-0000-0000-000000000000}"/>
          </ac:spMkLst>
        </pc:spChg>
        <pc:spChg chg="mod">
          <ac:chgData name="Nguyen Quynh Anh" userId="e994623f0e761c09" providerId="LiveId" clId="{BC959D3C-7240-43E4-B755-439B11B2A7DA}" dt="2023-06-10T12:16:40.890" v="70" actId="1076"/>
          <ac:spMkLst>
            <pc:docMk/>
            <pc:sldMk cId="0" sldId="256"/>
            <ac:spMk id="243" creationId="{00000000-0000-0000-0000-000000000000}"/>
          </ac:spMkLst>
        </pc:spChg>
      </pc:sldChg>
      <pc:sldChg chg="addSp delSp modSp mod ord modTransition modAnim">
        <pc:chgData name="Nguyen Quynh Anh" userId="e994623f0e761c09" providerId="LiveId" clId="{BC959D3C-7240-43E4-B755-439B11B2A7DA}" dt="2023-06-10T12:18:50.446" v="241"/>
        <pc:sldMkLst>
          <pc:docMk/>
          <pc:sldMk cId="0" sldId="258"/>
        </pc:sldMkLst>
        <pc:spChg chg="add del mod">
          <ac:chgData name="Nguyen Quynh Anh" userId="e994623f0e761c09" providerId="LiveId" clId="{BC959D3C-7240-43E4-B755-439B11B2A7DA}" dt="2023-06-10T12:17:07.878" v="74" actId="478"/>
          <ac:spMkLst>
            <pc:docMk/>
            <pc:sldMk cId="0" sldId="258"/>
            <ac:spMk id="3" creationId="{16183CBE-4216-42D8-5A32-C0951697BB2A}"/>
          </ac:spMkLst>
        </pc:spChg>
        <pc:spChg chg="add del mod">
          <ac:chgData name="Nguyen Quynh Anh" userId="e994623f0e761c09" providerId="LiveId" clId="{BC959D3C-7240-43E4-B755-439B11B2A7DA}" dt="2023-06-10T12:17:07.878" v="74" actId="478"/>
          <ac:spMkLst>
            <pc:docMk/>
            <pc:sldMk cId="0" sldId="258"/>
            <ac:spMk id="5" creationId="{0E36CEFB-B77E-B300-8E79-5B957790D7CB}"/>
          </ac:spMkLst>
        </pc:spChg>
        <pc:spChg chg="add del mod">
          <ac:chgData name="Nguyen Quynh Anh" userId="e994623f0e761c09" providerId="LiveId" clId="{BC959D3C-7240-43E4-B755-439B11B2A7DA}" dt="2023-06-10T12:17:07.878" v="74" actId="478"/>
          <ac:spMkLst>
            <pc:docMk/>
            <pc:sldMk cId="0" sldId="258"/>
            <ac:spMk id="7" creationId="{4F98A190-9A50-6B6C-F257-2191E169F8CE}"/>
          </ac:spMkLst>
        </pc:spChg>
        <pc:spChg chg="add del mod">
          <ac:chgData name="Nguyen Quynh Anh" userId="e994623f0e761c09" providerId="LiveId" clId="{BC959D3C-7240-43E4-B755-439B11B2A7DA}" dt="2023-06-10T12:17:07.878" v="74" actId="478"/>
          <ac:spMkLst>
            <pc:docMk/>
            <pc:sldMk cId="0" sldId="258"/>
            <ac:spMk id="9" creationId="{9FA83E7B-9F89-9571-E1D8-12442A32BF87}"/>
          </ac:spMkLst>
        </pc:spChg>
        <pc:spChg chg="mod">
          <ac:chgData name="Nguyen Quynh Anh" userId="e994623f0e761c09" providerId="LiveId" clId="{BC959D3C-7240-43E4-B755-439B11B2A7DA}" dt="2023-06-10T12:17:31.409" v="85" actId="1076"/>
          <ac:spMkLst>
            <pc:docMk/>
            <pc:sldMk cId="0" sldId="258"/>
            <ac:spMk id="269" creationId="{00000000-0000-0000-0000-000000000000}"/>
          </ac:spMkLst>
        </pc:spChg>
        <pc:spChg chg="mod">
          <ac:chgData name="Nguyen Quynh Anh" userId="e994623f0e761c09" providerId="LiveId" clId="{BC959D3C-7240-43E4-B755-439B11B2A7DA}" dt="2023-06-10T12:17:15.089" v="77" actId="1076"/>
          <ac:spMkLst>
            <pc:docMk/>
            <pc:sldMk cId="0" sldId="258"/>
            <ac:spMk id="270" creationId="{00000000-0000-0000-0000-000000000000}"/>
          </ac:spMkLst>
        </pc:spChg>
        <pc:spChg chg="mod">
          <ac:chgData name="Nguyen Quynh Anh" userId="e994623f0e761c09" providerId="LiveId" clId="{BC959D3C-7240-43E4-B755-439B11B2A7DA}" dt="2023-06-10T12:17:22.374" v="81" actId="1076"/>
          <ac:spMkLst>
            <pc:docMk/>
            <pc:sldMk cId="0" sldId="258"/>
            <ac:spMk id="271" creationId="{00000000-0000-0000-0000-000000000000}"/>
          </ac:spMkLst>
        </pc:spChg>
        <pc:spChg chg="mod">
          <ac:chgData name="Nguyen Quynh Anh" userId="e994623f0e761c09" providerId="LiveId" clId="{BC959D3C-7240-43E4-B755-439B11B2A7DA}" dt="2023-06-10T12:17:42.717" v="90" actId="14100"/>
          <ac:spMkLst>
            <pc:docMk/>
            <pc:sldMk cId="0" sldId="258"/>
            <ac:spMk id="272" creationId="{00000000-0000-0000-0000-000000000000}"/>
          </ac:spMkLst>
        </pc:spChg>
        <pc:spChg chg="del">
          <ac:chgData name="Nguyen Quynh Anh" userId="e994623f0e761c09" providerId="LiveId" clId="{BC959D3C-7240-43E4-B755-439B11B2A7DA}" dt="2023-06-10T12:17:05.037" v="73" actId="478"/>
          <ac:spMkLst>
            <pc:docMk/>
            <pc:sldMk cId="0" sldId="258"/>
            <ac:spMk id="277" creationId="{00000000-0000-0000-0000-000000000000}"/>
          </ac:spMkLst>
        </pc:spChg>
        <pc:spChg chg="del">
          <ac:chgData name="Nguyen Quynh Anh" userId="e994623f0e761c09" providerId="LiveId" clId="{BC959D3C-7240-43E4-B755-439B11B2A7DA}" dt="2023-06-10T12:17:05.037" v="73" actId="478"/>
          <ac:spMkLst>
            <pc:docMk/>
            <pc:sldMk cId="0" sldId="258"/>
            <ac:spMk id="278" creationId="{00000000-0000-0000-0000-000000000000}"/>
          </ac:spMkLst>
        </pc:spChg>
        <pc:spChg chg="del">
          <ac:chgData name="Nguyen Quynh Anh" userId="e994623f0e761c09" providerId="LiveId" clId="{BC959D3C-7240-43E4-B755-439B11B2A7DA}" dt="2023-06-10T12:17:05.037" v="73" actId="478"/>
          <ac:spMkLst>
            <pc:docMk/>
            <pc:sldMk cId="0" sldId="258"/>
            <ac:spMk id="279" creationId="{00000000-0000-0000-0000-000000000000}"/>
          </ac:spMkLst>
        </pc:spChg>
        <pc:spChg chg="del">
          <ac:chgData name="Nguyen Quynh Anh" userId="e994623f0e761c09" providerId="LiveId" clId="{BC959D3C-7240-43E4-B755-439B11B2A7DA}" dt="2023-06-10T12:17:05.037" v="73" actId="478"/>
          <ac:spMkLst>
            <pc:docMk/>
            <pc:sldMk cId="0" sldId="258"/>
            <ac:spMk id="280" creationId="{00000000-0000-0000-0000-000000000000}"/>
          </ac:spMkLst>
        </pc:spChg>
      </pc:sldChg>
      <pc:sldChg chg="addSp delSp modSp mod modTransition">
        <pc:chgData name="Nguyen Quynh Anh" userId="e994623f0e761c09" providerId="LiveId" clId="{BC959D3C-7240-43E4-B755-439B11B2A7DA}" dt="2023-06-10T12:18:53.740" v="242"/>
        <pc:sldMkLst>
          <pc:docMk/>
          <pc:sldMk cId="0" sldId="260"/>
        </pc:sldMkLst>
        <pc:spChg chg="add del mod">
          <ac:chgData name="Nguyen Quynh Anh" userId="e994623f0e761c09" providerId="LiveId" clId="{BC959D3C-7240-43E4-B755-439B11B2A7DA}" dt="2023-06-10T12:17:55.197" v="92" actId="478"/>
          <ac:spMkLst>
            <pc:docMk/>
            <pc:sldMk cId="0" sldId="260"/>
            <ac:spMk id="3" creationId="{8CB5303B-D658-6E4F-D476-303FCB6565EF}"/>
          </ac:spMkLst>
        </pc:spChg>
        <pc:spChg chg="add del mod">
          <ac:chgData name="Nguyen Quynh Anh" userId="e994623f0e761c09" providerId="LiveId" clId="{BC959D3C-7240-43E4-B755-439B11B2A7DA}" dt="2023-06-10T12:17:56.290" v="93" actId="478"/>
          <ac:spMkLst>
            <pc:docMk/>
            <pc:sldMk cId="0" sldId="260"/>
            <ac:spMk id="5" creationId="{06CBFA8D-7072-7F0C-7696-B4CA3AE19733}"/>
          </ac:spMkLst>
        </pc:spChg>
        <pc:spChg chg="del">
          <ac:chgData name="Nguyen Quynh Anh" userId="e994623f0e761c09" providerId="LiveId" clId="{BC959D3C-7240-43E4-B755-439B11B2A7DA}" dt="2023-06-10T12:18:06.529" v="122" actId="478"/>
          <ac:spMkLst>
            <pc:docMk/>
            <pc:sldMk cId="0" sldId="260"/>
            <ac:spMk id="307" creationId="{00000000-0000-0000-0000-000000000000}"/>
          </ac:spMkLst>
        </pc:spChg>
        <pc:spChg chg="mod">
          <ac:chgData name="Nguyen Quynh Anh" userId="e994623f0e761c09" providerId="LiveId" clId="{BC959D3C-7240-43E4-B755-439B11B2A7DA}" dt="2023-06-10T12:18:04.750" v="121" actId="1076"/>
          <ac:spMkLst>
            <pc:docMk/>
            <pc:sldMk cId="0" sldId="260"/>
            <ac:spMk id="309" creationId="{00000000-0000-0000-0000-000000000000}"/>
          </ac:spMkLst>
        </pc:spChg>
        <pc:spChg chg="del">
          <ac:chgData name="Nguyen Quynh Anh" userId="e994623f0e761c09" providerId="LiveId" clId="{BC959D3C-7240-43E4-B755-439B11B2A7DA}" dt="2023-06-10T12:17:53.387" v="91" actId="478"/>
          <ac:spMkLst>
            <pc:docMk/>
            <pc:sldMk cId="0" sldId="260"/>
            <ac:spMk id="310" creationId="{00000000-0000-0000-0000-000000000000}"/>
          </ac:spMkLst>
        </pc:spChg>
        <pc:spChg chg="del">
          <ac:chgData name="Nguyen Quynh Anh" userId="e994623f0e761c09" providerId="LiveId" clId="{BC959D3C-7240-43E4-B755-439B11B2A7DA}" dt="2023-06-10T12:17:55.197" v="92" actId="478"/>
          <ac:spMkLst>
            <pc:docMk/>
            <pc:sldMk cId="0" sldId="260"/>
            <ac:spMk id="311" creationId="{00000000-0000-0000-0000-000000000000}"/>
          </ac:spMkLst>
        </pc:spChg>
      </pc:sldChg>
      <pc:sldChg chg="del">
        <pc:chgData name="Nguyen Quynh Anh" userId="e994623f0e761c09" providerId="LiveId" clId="{BC959D3C-7240-43E4-B755-439B11B2A7DA}" dt="2023-06-10T12:30:24.671" v="847" actId="47"/>
        <pc:sldMkLst>
          <pc:docMk/>
          <pc:sldMk cId="0" sldId="262"/>
        </pc:sldMkLst>
      </pc:sldChg>
      <pc:sldChg chg="del">
        <pc:chgData name="Nguyen Quynh Anh" userId="e994623f0e761c09" providerId="LiveId" clId="{BC959D3C-7240-43E4-B755-439B11B2A7DA}" dt="2023-06-10T12:30:25.802" v="848" actId="47"/>
        <pc:sldMkLst>
          <pc:docMk/>
          <pc:sldMk cId="3045311262" sldId="269"/>
        </pc:sldMkLst>
      </pc:sldChg>
      <pc:sldChg chg="del">
        <pc:chgData name="Nguyen Quynh Anh" userId="e994623f0e761c09" providerId="LiveId" clId="{BC959D3C-7240-43E4-B755-439B11B2A7DA}" dt="2023-06-10T12:28:45.616" v="803" actId="2696"/>
        <pc:sldMkLst>
          <pc:docMk/>
          <pc:sldMk cId="3536432978" sldId="275"/>
        </pc:sldMkLst>
      </pc:sldChg>
      <pc:sldChg chg="addSp delSp modSp add mod modAnim">
        <pc:chgData name="Nguyen Quynh Anh" userId="e994623f0e761c09" providerId="LiveId" clId="{BC959D3C-7240-43E4-B755-439B11B2A7DA}" dt="2023-06-10T12:30:33.007" v="849"/>
        <pc:sldMkLst>
          <pc:docMk/>
          <pc:sldMk cId="3903908162" sldId="275"/>
        </pc:sldMkLst>
        <pc:spChg chg="add del mod">
          <ac:chgData name="Nguyen Quynh Anh" userId="e994623f0e761c09" providerId="LiveId" clId="{BC959D3C-7240-43E4-B755-439B11B2A7DA}" dt="2023-06-10T12:28:58.774" v="806" actId="478"/>
          <ac:spMkLst>
            <pc:docMk/>
            <pc:sldMk cId="3903908162" sldId="275"/>
            <ac:spMk id="3" creationId="{3ECB5DDA-2E71-5CBB-A29E-14D5783DC1B2}"/>
          </ac:spMkLst>
        </pc:spChg>
        <pc:spChg chg="add del mod">
          <ac:chgData name="Nguyen Quynh Anh" userId="e994623f0e761c09" providerId="LiveId" clId="{BC959D3C-7240-43E4-B755-439B11B2A7DA}" dt="2023-06-10T12:28:58.774" v="806" actId="478"/>
          <ac:spMkLst>
            <pc:docMk/>
            <pc:sldMk cId="3903908162" sldId="275"/>
            <ac:spMk id="5" creationId="{D8CEE9E3-A737-A1BE-7AAF-A3D9D4D9270F}"/>
          </ac:spMkLst>
        </pc:spChg>
        <pc:spChg chg="add del mod">
          <ac:chgData name="Nguyen Quynh Anh" userId="e994623f0e761c09" providerId="LiveId" clId="{BC959D3C-7240-43E4-B755-439B11B2A7DA}" dt="2023-06-10T12:28:58.774" v="806" actId="478"/>
          <ac:spMkLst>
            <pc:docMk/>
            <pc:sldMk cId="3903908162" sldId="275"/>
            <ac:spMk id="7" creationId="{DD94B6DE-7D76-A682-5E92-A3A212516C24}"/>
          </ac:spMkLst>
        </pc:spChg>
        <pc:spChg chg="add del mod">
          <ac:chgData name="Nguyen Quynh Anh" userId="e994623f0e761c09" providerId="LiveId" clId="{BC959D3C-7240-43E4-B755-439B11B2A7DA}" dt="2023-06-10T12:28:59.901" v="807" actId="478"/>
          <ac:spMkLst>
            <pc:docMk/>
            <pc:sldMk cId="3903908162" sldId="275"/>
            <ac:spMk id="9" creationId="{3A3E896C-8394-6C3A-8A5D-323504120269}"/>
          </ac:spMkLst>
        </pc:spChg>
        <pc:spChg chg="add mod">
          <ac:chgData name="Nguyen Quynh Anh" userId="e994623f0e761c09" providerId="LiveId" clId="{BC959D3C-7240-43E4-B755-439B11B2A7DA}" dt="2023-06-10T12:29:24.645" v="817" actId="478"/>
          <ac:spMkLst>
            <pc:docMk/>
            <pc:sldMk cId="3903908162" sldId="275"/>
            <ac:spMk id="11" creationId="{4F38F2BA-C63E-6772-D016-B6C941A5D697}"/>
          </ac:spMkLst>
        </pc:spChg>
        <pc:spChg chg="add mod">
          <ac:chgData name="Nguyen Quynh Anh" userId="e994623f0e761c09" providerId="LiveId" clId="{BC959D3C-7240-43E4-B755-439B11B2A7DA}" dt="2023-06-10T12:29:35.991" v="822" actId="1076"/>
          <ac:spMkLst>
            <pc:docMk/>
            <pc:sldMk cId="3903908162" sldId="275"/>
            <ac:spMk id="12" creationId="{0AF8B534-B588-8B7C-A0B3-61B5653306B8}"/>
          </ac:spMkLst>
        </pc:spChg>
        <pc:spChg chg="add mod">
          <ac:chgData name="Nguyen Quynh Anh" userId="e994623f0e761c09" providerId="LiveId" clId="{BC959D3C-7240-43E4-B755-439B11B2A7DA}" dt="2023-06-10T12:29:45.876" v="827"/>
          <ac:spMkLst>
            <pc:docMk/>
            <pc:sldMk cId="3903908162" sldId="275"/>
            <ac:spMk id="13" creationId="{C90D497D-E67F-14B7-595D-04BC8B2F0FC0}"/>
          </ac:spMkLst>
        </pc:spChg>
        <pc:spChg chg="add mod">
          <ac:chgData name="Nguyen Quynh Anh" userId="e994623f0e761c09" providerId="LiveId" clId="{BC959D3C-7240-43E4-B755-439B11B2A7DA}" dt="2023-06-10T12:29:39.564" v="824" actId="1076"/>
          <ac:spMkLst>
            <pc:docMk/>
            <pc:sldMk cId="3903908162" sldId="275"/>
            <ac:spMk id="14" creationId="{698C813F-38C9-8A9B-F745-8D336DE7CD26}"/>
          </ac:spMkLst>
        </pc:spChg>
        <pc:spChg chg="add mod">
          <ac:chgData name="Nguyen Quynh Anh" userId="e994623f0e761c09" providerId="LiveId" clId="{BC959D3C-7240-43E4-B755-439B11B2A7DA}" dt="2023-06-10T12:29:49.344" v="828"/>
          <ac:spMkLst>
            <pc:docMk/>
            <pc:sldMk cId="3903908162" sldId="275"/>
            <ac:spMk id="15" creationId="{0A6BC2A3-5A93-B053-360B-F7A064798274}"/>
          </ac:spMkLst>
        </pc:spChg>
        <pc:spChg chg="add mod">
          <ac:chgData name="Nguyen Quynh Anh" userId="e994623f0e761c09" providerId="LiveId" clId="{BC959D3C-7240-43E4-B755-439B11B2A7DA}" dt="2023-06-10T12:29:42.532" v="826" actId="1076"/>
          <ac:spMkLst>
            <pc:docMk/>
            <pc:sldMk cId="3903908162" sldId="275"/>
            <ac:spMk id="16" creationId="{23C742E5-A200-6DCD-B3EE-E7FBA74B1C7B}"/>
          </ac:spMkLst>
        </pc:spChg>
        <pc:spChg chg="add mod">
          <ac:chgData name="Nguyen Quynh Anh" userId="e994623f0e761c09" providerId="LiveId" clId="{BC959D3C-7240-43E4-B755-439B11B2A7DA}" dt="2023-06-10T12:29:53.272" v="829"/>
          <ac:spMkLst>
            <pc:docMk/>
            <pc:sldMk cId="3903908162" sldId="275"/>
            <ac:spMk id="17" creationId="{8A285FB6-90C2-6B68-1FB1-1666AC4F213D}"/>
          </ac:spMkLst>
        </pc:spChg>
        <pc:spChg chg="del">
          <ac:chgData name="Nguyen Quynh Anh" userId="e994623f0e761c09" providerId="LiveId" clId="{BC959D3C-7240-43E4-B755-439B11B2A7DA}" dt="2023-06-10T12:29:24.645" v="817" actId="478"/>
          <ac:spMkLst>
            <pc:docMk/>
            <pc:sldMk cId="3903908162" sldId="275"/>
            <ac:spMk id="589" creationId="{00000000-0000-0000-0000-000000000000}"/>
          </ac:spMkLst>
        </pc:spChg>
        <pc:spChg chg="mod">
          <ac:chgData name="Nguyen Quynh Anh" userId="e994623f0e761c09" providerId="LiveId" clId="{BC959D3C-7240-43E4-B755-439B11B2A7DA}" dt="2023-06-10T12:29:31.427" v="820" actId="1076"/>
          <ac:spMkLst>
            <pc:docMk/>
            <pc:sldMk cId="3903908162" sldId="275"/>
            <ac:spMk id="590" creationId="{00000000-0000-0000-0000-000000000000}"/>
          </ac:spMkLst>
        </pc:spChg>
        <pc:spChg chg="del">
          <ac:chgData name="Nguyen Quynh Anh" userId="e994623f0e761c09" providerId="LiveId" clId="{BC959D3C-7240-43E4-B755-439B11B2A7DA}" dt="2023-06-10T12:28:58.774" v="806" actId="478"/>
          <ac:spMkLst>
            <pc:docMk/>
            <pc:sldMk cId="3903908162" sldId="275"/>
            <ac:spMk id="591" creationId="{00000000-0000-0000-0000-000000000000}"/>
          </ac:spMkLst>
        </pc:spChg>
        <pc:spChg chg="mod">
          <ac:chgData name="Nguyen Quynh Anh" userId="e994623f0e761c09" providerId="LiveId" clId="{BC959D3C-7240-43E4-B755-439B11B2A7DA}" dt="2023-06-10T12:29:29.696" v="819" actId="14100"/>
          <ac:spMkLst>
            <pc:docMk/>
            <pc:sldMk cId="3903908162" sldId="275"/>
            <ac:spMk id="592" creationId="{00000000-0000-0000-0000-000000000000}"/>
          </ac:spMkLst>
        </pc:spChg>
        <pc:spChg chg="del">
          <ac:chgData name="Nguyen Quynh Anh" userId="e994623f0e761c09" providerId="LiveId" clId="{BC959D3C-7240-43E4-B755-439B11B2A7DA}" dt="2023-06-10T12:28:55.515" v="805" actId="478"/>
          <ac:spMkLst>
            <pc:docMk/>
            <pc:sldMk cId="3903908162" sldId="275"/>
            <ac:spMk id="593" creationId="{00000000-0000-0000-0000-000000000000}"/>
          </ac:spMkLst>
        </pc:spChg>
        <pc:spChg chg="del">
          <ac:chgData name="Nguyen Quynh Anh" userId="e994623f0e761c09" providerId="LiveId" clId="{BC959D3C-7240-43E4-B755-439B11B2A7DA}" dt="2023-06-10T12:28:55.515" v="805" actId="478"/>
          <ac:spMkLst>
            <pc:docMk/>
            <pc:sldMk cId="3903908162" sldId="275"/>
            <ac:spMk id="594" creationId="{00000000-0000-0000-0000-000000000000}"/>
          </ac:spMkLst>
        </pc:spChg>
        <pc:spChg chg="del">
          <ac:chgData name="Nguyen Quynh Anh" userId="e994623f0e761c09" providerId="LiveId" clId="{BC959D3C-7240-43E4-B755-439B11B2A7DA}" dt="2023-06-10T12:29:24.645" v="817" actId="478"/>
          <ac:spMkLst>
            <pc:docMk/>
            <pc:sldMk cId="3903908162" sldId="275"/>
            <ac:spMk id="595" creationId="{00000000-0000-0000-0000-000000000000}"/>
          </ac:spMkLst>
        </pc:spChg>
        <pc:spChg chg="del">
          <ac:chgData name="Nguyen Quynh Anh" userId="e994623f0e761c09" providerId="LiveId" clId="{BC959D3C-7240-43E4-B755-439B11B2A7DA}" dt="2023-06-10T12:28:55.515" v="805" actId="478"/>
          <ac:spMkLst>
            <pc:docMk/>
            <pc:sldMk cId="3903908162" sldId="275"/>
            <ac:spMk id="596" creationId="{00000000-0000-0000-0000-000000000000}"/>
          </ac:spMkLst>
        </pc:spChg>
        <pc:spChg chg="del">
          <ac:chgData name="Nguyen Quynh Anh" userId="e994623f0e761c09" providerId="LiveId" clId="{BC959D3C-7240-43E4-B755-439B11B2A7DA}" dt="2023-06-10T12:28:58.774" v="806" actId="478"/>
          <ac:spMkLst>
            <pc:docMk/>
            <pc:sldMk cId="3903908162" sldId="275"/>
            <ac:spMk id="597" creationId="{00000000-0000-0000-0000-000000000000}"/>
          </ac:spMkLst>
        </pc:spChg>
      </pc:sldChg>
      <pc:sldChg chg="del">
        <pc:chgData name="Nguyen Quynh Anh" userId="e994623f0e761c09" providerId="LiveId" clId="{BC959D3C-7240-43E4-B755-439B11B2A7DA}" dt="2023-06-10T12:30:25.802" v="848" actId="47"/>
        <pc:sldMkLst>
          <pc:docMk/>
          <pc:sldMk cId="518321820" sldId="277"/>
        </pc:sldMkLst>
      </pc:sldChg>
      <pc:sldChg chg="modSp mod ord modAnim">
        <pc:chgData name="Nguyen Quynh Anh" userId="e994623f0e761c09" providerId="LiveId" clId="{BC959D3C-7240-43E4-B755-439B11B2A7DA}" dt="2023-06-10T12:28:07.597" v="797"/>
        <pc:sldMkLst>
          <pc:docMk/>
          <pc:sldMk cId="2536380837" sldId="286"/>
        </pc:sldMkLst>
        <pc:spChg chg="mod">
          <ac:chgData name="Nguyen Quynh Anh" userId="e994623f0e761c09" providerId="LiveId" clId="{BC959D3C-7240-43E4-B755-439B11B2A7DA}" dt="2023-06-10T12:26:49.027" v="717" actId="1076"/>
          <ac:spMkLst>
            <pc:docMk/>
            <pc:sldMk cId="2536380837" sldId="286"/>
            <ac:spMk id="833" creationId="{00000000-0000-0000-0000-000000000000}"/>
          </ac:spMkLst>
        </pc:spChg>
        <pc:spChg chg="mod">
          <ac:chgData name="Nguyen Quynh Anh" userId="e994623f0e761c09" providerId="LiveId" clId="{BC959D3C-7240-43E4-B755-439B11B2A7DA}" dt="2023-06-10T12:26:56.704" v="718" actId="1076"/>
          <ac:spMkLst>
            <pc:docMk/>
            <pc:sldMk cId="2536380837" sldId="286"/>
            <ac:spMk id="834" creationId="{00000000-0000-0000-0000-000000000000}"/>
          </ac:spMkLst>
        </pc:spChg>
        <pc:spChg chg="mod">
          <ac:chgData name="Nguyen Quynh Anh" userId="e994623f0e761c09" providerId="LiveId" clId="{BC959D3C-7240-43E4-B755-439B11B2A7DA}" dt="2023-06-10T12:26:59.270" v="730" actId="20577"/>
          <ac:spMkLst>
            <pc:docMk/>
            <pc:sldMk cId="2536380837" sldId="286"/>
            <ac:spMk id="836" creationId="{00000000-0000-0000-0000-000000000000}"/>
          </ac:spMkLst>
        </pc:spChg>
        <pc:spChg chg="mod">
          <ac:chgData name="Nguyen Quynh Anh" userId="e994623f0e761c09" providerId="LiveId" clId="{BC959D3C-7240-43E4-B755-439B11B2A7DA}" dt="2023-06-10T12:27:06.209" v="770" actId="20577"/>
          <ac:spMkLst>
            <pc:docMk/>
            <pc:sldMk cId="2536380837" sldId="286"/>
            <ac:spMk id="838" creationId="{00000000-0000-0000-0000-000000000000}"/>
          </ac:spMkLst>
        </pc:spChg>
        <pc:spChg chg="mod">
          <ac:chgData name="Nguyen Quynh Anh" userId="e994623f0e761c09" providerId="LiveId" clId="{BC959D3C-7240-43E4-B755-439B11B2A7DA}" dt="2023-06-10T12:27:02.250" v="744" actId="20577"/>
          <ac:spMkLst>
            <pc:docMk/>
            <pc:sldMk cId="2536380837" sldId="286"/>
            <ac:spMk id="840" creationId="{00000000-0000-0000-0000-000000000000}"/>
          </ac:spMkLst>
        </pc:spChg>
        <pc:spChg chg="mod">
          <ac:chgData name="Nguyen Quynh Anh" userId="e994623f0e761c09" providerId="LiveId" clId="{BC959D3C-7240-43E4-B755-439B11B2A7DA}" dt="2023-06-10T12:27:59.937" v="794" actId="1076"/>
          <ac:spMkLst>
            <pc:docMk/>
            <pc:sldMk cId="2536380837" sldId="286"/>
            <ac:spMk id="841" creationId="{00000000-0000-0000-0000-000000000000}"/>
          </ac:spMkLst>
        </pc:spChg>
        <pc:spChg chg="mod">
          <ac:chgData name="Nguyen Quynh Anh" userId="e994623f0e761c09" providerId="LiveId" clId="{BC959D3C-7240-43E4-B755-439B11B2A7DA}" dt="2023-06-10T12:27:19.023" v="775" actId="1076"/>
          <ac:spMkLst>
            <pc:docMk/>
            <pc:sldMk cId="2536380837" sldId="286"/>
            <ac:spMk id="842" creationId="{00000000-0000-0000-0000-000000000000}"/>
          </ac:spMkLst>
        </pc:spChg>
        <pc:spChg chg="mod">
          <ac:chgData name="Nguyen Quynh Anh" userId="e994623f0e761c09" providerId="LiveId" clId="{BC959D3C-7240-43E4-B755-439B11B2A7DA}" dt="2023-06-10T12:27:50.167" v="789" actId="1076"/>
          <ac:spMkLst>
            <pc:docMk/>
            <pc:sldMk cId="2536380837" sldId="286"/>
            <ac:spMk id="843" creationId="{00000000-0000-0000-0000-000000000000}"/>
          </ac:spMkLst>
        </pc:spChg>
        <pc:cxnChg chg="mod">
          <ac:chgData name="Nguyen Quynh Anh" userId="e994623f0e761c09" providerId="LiveId" clId="{BC959D3C-7240-43E4-B755-439B11B2A7DA}" dt="2023-06-10T12:26:56.704" v="718" actId="1076"/>
          <ac:cxnSpMkLst>
            <pc:docMk/>
            <pc:sldMk cId="2536380837" sldId="286"/>
            <ac:cxnSpMk id="835" creationId="{00000000-0000-0000-0000-000000000000}"/>
          </ac:cxnSpMkLst>
        </pc:cxnChg>
        <pc:cxnChg chg="mod">
          <ac:chgData name="Nguyen Quynh Anh" userId="e994623f0e761c09" providerId="LiveId" clId="{BC959D3C-7240-43E4-B755-439B11B2A7DA}" dt="2023-06-10T12:26:56.704" v="718" actId="1076"/>
          <ac:cxnSpMkLst>
            <pc:docMk/>
            <pc:sldMk cId="2536380837" sldId="286"/>
            <ac:cxnSpMk id="837" creationId="{00000000-0000-0000-0000-000000000000}"/>
          </ac:cxnSpMkLst>
        </pc:cxnChg>
        <pc:cxnChg chg="mod">
          <ac:chgData name="Nguyen Quynh Anh" userId="e994623f0e761c09" providerId="LiveId" clId="{BC959D3C-7240-43E4-B755-439B11B2A7DA}" dt="2023-06-10T12:26:56.704" v="718" actId="1076"/>
          <ac:cxnSpMkLst>
            <pc:docMk/>
            <pc:sldMk cId="2536380837" sldId="286"/>
            <ac:cxnSpMk id="839" creationId="{00000000-0000-0000-0000-000000000000}"/>
          </ac:cxnSpMkLst>
        </pc:cxnChg>
      </pc:sldChg>
      <pc:sldChg chg="del">
        <pc:chgData name="Nguyen Quynh Anh" userId="e994623f0e761c09" providerId="LiveId" clId="{BC959D3C-7240-43E4-B755-439B11B2A7DA}" dt="2023-06-10T12:30:24.671" v="847" actId="47"/>
        <pc:sldMkLst>
          <pc:docMk/>
          <pc:sldMk cId="661259204" sldId="311"/>
        </pc:sldMkLst>
      </pc:sldChg>
      <pc:sldChg chg="modSp mod ord">
        <pc:chgData name="Nguyen Quynh Anh" userId="e994623f0e761c09" providerId="LiveId" clId="{BC959D3C-7240-43E4-B755-439B11B2A7DA}" dt="2023-06-10T12:26:20.455" v="665" actId="1076"/>
        <pc:sldMkLst>
          <pc:docMk/>
          <pc:sldMk cId="884111163" sldId="312"/>
        </pc:sldMkLst>
        <pc:spChg chg="mod">
          <ac:chgData name="Nguyen Quynh Anh" userId="e994623f0e761c09" providerId="LiveId" clId="{BC959D3C-7240-43E4-B755-439B11B2A7DA}" dt="2023-06-10T12:25:54.949" v="660" actId="20577"/>
          <ac:spMkLst>
            <pc:docMk/>
            <pc:sldMk cId="884111163" sldId="312"/>
            <ac:spMk id="295" creationId="{00000000-0000-0000-0000-000000000000}"/>
          </ac:spMkLst>
        </pc:spChg>
        <pc:spChg chg="mod">
          <ac:chgData name="Nguyen Quynh Anh" userId="e994623f0e761c09" providerId="LiveId" clId="{BC959D3C-7240-43E4-B755-439B11B2A7DA}" dt="2023-06-10T12:26:20.455" v="665" actId="1076"/>
          <ac:spMkLst>
            <pc:docMk/>
            <pc:sldMk cId="884111163" sldId="312"/>
            <ac:spMk id="296" creationId="{00000000-0000-0000-0000-000000000000}"/>
          </ac:spMkLst>
        </pc:spChg>
      </pc:sldChg>
      <pc:sldChg chg="del">
        <pc:chgData name="Nguyen Quynh Anh" userId="e994623f0e761c09" providerId="LiveId" clId="{BC959D3C-7240-43E4-B755-439B11B2A7DA}" dt="2023-06-10T12:30:24.671" v="847" actId="47"/>
        <pc:sldMkLst>
          <pc:docMk/>
          <pc:sldMk cId="738306574" sldId="313"/>
        </pc:sldMkLst>
      </pc:sldChg>
      <pc:sldChg chg="del">
        <pc:chgData name="Nguyen Quynh Anh" userId="e994623f0e761c09" providerId="LiveId" clId="{BC959D3C-7240-43E4-B755-439B11B2A7DA}" dt="2023-06-10T12:30:24.671" v="847" actId="47"/>
        <pc:sldMkLst>
          <pc:docMk/>
          <pc:sldMk cId="2944343491" sldId="314"/>
        </pc:sldMkLst>
      </pc:sldChg>
      <pc:sldChg chg="del">
        <pc:chgData name="Nguyen Quynh Anh" userId="e994623f0e761c09" providerId="LiveId" clId="{BC959D3C-7240-43E4-B755-439B11B2A7DA}" dt="2023-06-10T12:30:24.671" v="847" actId="47"/>
        <pc:sldMkLst>
          <pc:docMk/>
          <pc:sldMk cId="106811633" sldId="315"/>
        </pc:sldMkLst>
      </pc:sldChg>
      <pc:sldChg chg="del">
        <pc:chgData name="Nguyen Quynh Anh" userId="e994623f0e761c09" providerId="LiveId" clId="{BC959D3C-7240-43E4-B755-439B11B2A7DA}" dt="2023-06-10T12:30:25.802" v="848" actId="47"/>
        <pc:sldMkLst>
          <pc:docMk/>
          <pc:sldMk cId="1811455303" sldId="316"/>
        </pc:sldMkLst>
      </pc:sldChg>
      <pc:sldChg chg="addSp delSp modSp new mod modClrScheme chgLayout">
        <pc:chgData name="Nguyen Quynh Anh" userId="e994623f0e761c09" providerId="LiveId" clId="{BC959D3C-7240-43E4-B755-439B11B2A7DA}" dt="2023-06-10T12:19:32.087" v="321"/>
        <pc:sldMkLst>
          <pc:docMk/>
          <pc:sldMk cId="3623388614" sldId="317"/>
        </pc:sldMkLst>
        <pc:spChg chg="del mod ord">
          <ac:chgData name="Nguyen Quynh Anh" userId="e994623f0e761c09" providerId="LiveId" clId="{BC959D3C-7240-43E4-B755-439B11B2A7DA}" dt="2023-06-10T12:18:12.966" v="124" actId="700"/>
          <ac:spMkLst>
            <pc:docMk/>
            <pc:sldMk cId="3623388614" sldId="317"/>
            <ac:spMk id="2" creationId="{06C06AE1-2DAE-6BBE-C1F8-49E62A5268AC}"/>
          </ac:spMkLst>
        </pc:spChg>
        <pc:spChg chg="del">
          <ac:chgData name="Nguyen Quynh Anh" userId="e994623f0e761c09" providerId="LiveId" clId="{BC959D3C-7240-43E4-B755-439B11B2A7DA}" dt="2023-06-10T12:18:12.966" v="124" actId="700"/>
          <ac:spMkLst>
            <pc:docMk/>
            <pc:sldMk cId="3623388614" sldId="317"/>
            <ac:spMk id="3" creationId="{90B382DC-2B4C-56B8-2D6C-2D1BBE7EB59A}"/>
          </ac:spMkLst>
        </pc:spChg>
        <pc:spChg chg="del mod ord">
          <ac:chgData name="Nguyen Quynh Anh" userId="e994623f0e761c09" providerId="LiveId" clId="{BC959D3C-7240-43E4-B755-439B11B2A7DA}" dt="2023-06-10T12:18:12.966" v="124" actId="700"/>
          <ac:spMkLst>
            <pc:docMk/>
            <pc:sldMk cId="3623388614" sldId="317"/>
            <ac:spMk id="4" creationId="{B5E7B4BE-A739-AB01-8DAA-86E918313894}"/>
          </ac:spMkLst>
        </pc:spChg>
        <pc:spChg chg="add mod ord">
          <ac:chgData name="Nguyen Quynh Anh" userId="e994623f0e761c09" providerId="LiveId" clId="{BC959D3C-7240-43E4-B755-439B11B2A7DA}" dt="2023-06-10T12:18:33.109" v="235" actId="1076"/>
          <ac:spMkLst>
            <pc:docMk/>
            <pc:sldMk cId="3623388614" sldId="317"/>
            <ac:spMk id="5" creationId="{31733199-1C09-5118-BA1C-D8BA06206D44}"/>
          </ac:spMkLst>
        </pc:spChg>
        <pc:spChg chg="add del mod ord">
          <ac:chgData name="Nguyen Quynh Anh" userId="e994623f0e761c09" providerId="LiveId" clId="{BC959D3C-7240-43E4-B755-439B11B2A7DA}" dt="2023-06-10T12:18:39.469" v="236" actId="478"/>
          <ac:spMkLst>
            <pc:docMk/>
            <pc:sldMk cId="3623388614" sldId="317"/>
            <ac:spMk id="6" creationId="{3B5C2443-7AC8-9C6E-F798-34B34CB56AF1}"/>
          </ac:spMkLst>
        </pc:spChg>
        <pc:graphicFrameChg chg="add mod modGraphic">
          <ac:chgData name="Nguyen Quynh Anh" userId="e994623f0e761c09" providerId="LiveId" clId="{BC959D3C-7240-43E4-B755-439B11B2A7DA}" dt="2023-06-10T12:19:32.087" v="321"/>
          <ac:graphicFrameMkLst>
            <pc:docMk/>
            <pc:sldMk cId="3623388614" sldId="317"/>
            <ac:graphicFrameMk id="7" creationId="{128D945B-3DA2-CA62-F6AF-7EECE16731A9}"/>
          </ac:graphicFrameMkLst>
        </pc:graphicFrameChg>
      </pc:sldChg>
      <pc:sldChg chg="modSp add mod">
        <pc:chgData name="Nguyen Quynh Anh" userId="e994623f0e761c09" providerId="LiveId" clId="{BC959D3C-7240-43E4-B755-439B11B2A7DA}" dt="2023-06-10T12:19:57.784" v="365" actId="1076"/>
        <pc:sldMkLst>
          <pc:docMk/>
          <pc:sldMk cId="2460383705" sldId="318"/>
        </pc:sldMkLst>
        <pc:spChg chg="mod">
          <ac:chgData name="Nguyen Quynh Anh" userId="e994623f0e761c09" providerId="LiveId" clId="{BC959D3C-7240-43E4-B755-439B11B2A7DA}" dt="2023-06-10T12:19:55.265" v="363" actId="1076"/>
          <ac:spMkLst>
            <pc:docMk/>
            <pc:sldMk cId="2460383705" sldId="318"/>
            <ac:spMk id="309" creationId="{00000000-0000-0000-0000-000000000000}"/>
          </ac:spMkLst>
        </pc:spChg>
        <pc:picChg chg="mod">
          <ac:chgData name="Nguyen Quynh Anh" userId="e994623f0e761c09" providerId="LiveId" clId="{BC959D3C-7240-43E4-B755-439B11B2A7DA}" dt="2023-06-10T12:19:56.650" v="364" actId="1076"/>
          <ac:picMkLst>
            <pc:docMk/>
            <pc:sldMk cId="2460383705" sldId="318"/>
            <ac:picMk id="317" creationId="{00000000-0000-0000-0000-000000000000}"/>
          </ac:picMkLst>
        </pc:picChg>
        <pc:picChg chg="mod">
          <ac:chgData name="Nguyen Quynh Anh" userId="e994623f0e761c09" providerId="LiveId" clId="{BC959D3C-7240-43E4-B755-439B11B2A7DA}" dt="2023-06-10T12:19:57.784" v="365" actId="1076"/>
          <ac:picMkLst>
            <pc:docMk/>
            <pc:sldMk cId="2460383705" sldId="318"/>
            <ac:picMk id="321" creationId="{00000000-0000-0000-0000-000000000000}"/>
          </ac:picMkLst>
        </pc:picChg>
      </pc:sldChg>
      <pc:sldChg chg="addSp delSp modSp add mod modAnim">
        <pc:chgData name="Nguyen Quynh Anh" userId="e994623f0e761c09" providerId="LiveId" clId="{BC959D3C-7240-43E4-B755-439B11B2A7DA}" dt="2023-06-10T12:25:13.316" v="562" actId="1076"/>
        <pc:sldMkLst>
          <pc:docMk/>
          <pc:sldMk cId="183863427" sldId="319"/>
        </pc:sldMkLst>
        <pc:spChg chg="add mod">
          <ac:chgData name="Nguyen Quynh Anh" userId="e994623f0e761c09" providerId="LiveId" clId="{BC959D3C-7240-43E4-B755-439B11B2A7DA}" dt="2023-06-10T12:25:06.274" v="558" actId="1076"/>
          <ac:spMkLst>
            <pc:docMk/>
            <pc:sldMk cId="183863427" sldId="319"/>
            <ac:spMk id="3" creationId="{5225849F-65CA-8A71-FFAB-648CDCA913EE}"/>
          </ac:spMkLst>
        </pc:spChg>
        <pc:spChg chg="mod">
          <ac:chgData name="Nguyen Quynh Anh" userId="e994623f0e761c09" providerId="LiveId" clId="{BC959D3C-7240-43E4-B755-439B11B2A7DA}" dt="2023-06-10T12:25:13.316" v="562" actId="1076"/>
          <ac:spMkLst>
            <pc:docMk/>
            <pc:sldMk cId="183863427" sldId="319"/>
            <ac:spMk id="5" creationId="{31733199-1C09-5118-BA1C-D8BA06206D44}"/>
          </ac:spMkLst>
        </pc:spChg>
        <pc:graphicFrameChg chg="del modGraphic">
          <ac:chgData name="Nguyen Quynh Anh" userId="e994623f0e761c09" providerId="LiveId" clId="{BC959D3C-7240-43E4-B755-439B11B2A7DA}" dt="2023-06-10T12:20:14.897" v="395" actId="478"/>
          <ac:graphicFrameMkLst>
            <pc:docMk/>
            <pc:sldMk cId="183863427" sldId="319"/>
            <ac:graphicFrameMk id="7" creationId="{128D945B-3DA2-CA62-F6AF-7EECE16731A9}"/>
          </ac:graphicFrameMkLst>
        </pc:graphicFrameChg>
        <pc:picChg chg="add del mod">
          <ac:chgData name="Nguyen Quynh Anh" userId="e994623f0e761c09" providerId="LiveId" clId="{BC959D3C-7240-43E4-B755-439B11B2A7DA}" dt="2023-06-10T12:20:44.460" v="410"/>
          <ac:picMkLst>
            <pc:docMk/>
            <pc:sldMk cId="183863427" sldId="319"/>
            <ac:picMk id="4" creationId="{A313C419-FD4B-4B24-E26D-A06AFA43F47A}"/>
          </ac:picMkLst>
        </pc:picChg>
        <pc:picChg chg="add del mod">
          <ac:chgData name="Nguyen Quynh Anh" userId="e994623f0e761c09" providerId="LiveId" clId="{BC959D3C-7240-43E4-B755-439B11B2A7DA}" dt="2023-06-10T12:20:44.460" v="410"/>
          <ac:picMkLst>
            <pc:docMk/>
            <pc:sldMk cId="183863427" sldId="319"/>
            <ac:picMk id="6" creationId="{65F3EE62-1409-F9C6-8402-84AD5544C74F}"/>
          </ac:picMkLst>
        </pc:picChg>
        <pc:picChg chg="add del mod">
          <ac:chgData name="Nguyen Quynh Anh" userId="e994623f0e761c09" providerId="LiveId" clId="{BC959D3C-7240-43E4-B755-439B11B2A7DA}" dt="2023-06-10T12:20:44.460" v="410"/>
          <ac:picMkLst>
            <pc:docMk/>
            <pc:sldMk cId="183863427" sldId="319"/>
            <ac:picMk id="8" creationId="{46352A44-99DF-F70A-C1D4-9923D004C026}"/>
          </ac:picMkLst>
        </pc:picChg>
        <pc:picChg chg="add del mod">
          <ac:chgData name="Nguyen Quynh Anh" userId="e994623f0e761c09" providerId="LiveId" clId="{BC959D3C-7240-43E4-B755-439B11B2A7DA}" dt="2023-06-10T12:24:58.028" v="553" actId="478"/>
          <ac:picMkLst>
            <pc:docMk/>
            <pc:sldMk cId="183863427" sldId="319"/>
            <ac:picMk id="9" creationId="{D1264BBE-8EF9-0B64-1718-0CAF44AD0A0F}"/>
          </ac:picMkLst>
        </pc:picChg>
        <pc:picChg chg="add del mod">
          <ac:chgData name="Nguyen Quynh Anh" userId="e994623f0e761c09" providerId="LiveId" clId="{BC959D3C-7240-43E4-B755-439B11B2A7DA}" dt="2023-06-10T12:24:53.704" v="550" actId="478"/>
          <ac:picMkLst>
            <pc:docMk/>
            <pc:sldMk cId="183863427" sldId="319"/>
            <ac:picMk id="10" creationId="{6C951A60-6039-DF62-9083-EB5B9DA70FE6}"/>
          </ac:picMkLst>
        </pc:picChg>
        <pc:picChg chg="add del mod">
          <ac:chgData name="Nguyen Quynh Anh" userId="e994623f0e761c09" providerId="LiveId" clId="{BC959D3C-7240-43E4-B755-439B11B2A7DA}" dt="2023-06-10T12:24:54.807" v="551" actId="478"/>
          <ac:picMkLst>
            <pc:docMk/>
            <pc:sldMk cId="183863427" sldId="319"/>
            <ac:picMk id="11" creationId="{BD0B4E9B-3759-AC03-523C-F00770039C49}"/>
          </ac:picMkLst>
        </pc:picChg>
        <pc:picChg chg="add mod">
          <ac:chgData name="Nguyen Quynh Anh" userId="e994623f0e761c09" providerId="LiveId" clId="{BC959D3C-7240-43E4-B755-439B11B2A7DA}" dt="2023-06-10T12:25:09.601" v="561" actId="1076"/>
          <ac:picMkLst>
            <pc:docMk/>
            <pc:sldMk cId="183863427" sldId="319"/>
            <ac:picMk id="12" creationId="{188D71EA-1D89-6108-5B49-29BB953A8DAC}"/>
          </ac:picMkLst>
        </pc:picChg>
      </pc:sldChg>
      <pc:sldChg chg="addSp delSp modSp new mod modAnim">
        <pc:chgData name="Nguyen Quynh Anh" userId="e994623f0e761c09" providerId="LiveId" clId="{BC959D3C-7240-43E4-B755-439B11B2A7DA}" dt="2023-06-10T12:22:59.518" v="524"/>
        <pc:sldMkLst>
          <pc:docMk/>
          <pc:sldMk cId="3254921702" sldId="320"/>
        </pc:sldMkLst>
        <pc:spChg chg="del">
          <ac:chgData name="Nguyen Quynh Anh" userId="e994623f0e761c09" providerId="LiveId" clId="{BC959D3C-7240-43E4-B755-439B11B2A7DA}" dt="2023-06-10T12:21:48.238" v="491" actId="478"/>
          <ac:spMkLst>
            <pc:docMk/>
            <pc:sldMk cId="3254921702" sldId="320"/>
            <ac:spMk id="2" creationId="{51260E79-0070-555D-D52D-EC9BA471DA8B}"/>
          </ac:spMkLst>
        </pc:spChg>
        <pc:spChg chg="del">
          <ac:chgData name="Nguyen Quynh Anh" userId="e994623f0e761c09" providerId="LiveId" clId="{BC959D3C-7240-43E4-B755-439B11B2A7DA}" dt="2023-06-10T12:21:48.238" v="491" actId="478"/>
          <ac:spMkLst>
            <pc:docMk/>
            <pc:sldMk cId="3254921702" sldId="320"/>
            <ac:spMk id="3" creationId="{3485398E-EFE2-50F4-6D4E-4DC40897DE42}"/>
          </ac:spMkLst>
        </pc:spChg>
        <pc:spChg chg="add mod">
          <ac:chgData name="Nguyen Quynh Anh" userId="e994623f0e761c09" providerId="LiveId" clId="{BC959D3C-7240-43E4-B755-439B11B2A7DA}" dt="2023-06-10T12:21:56.546" v="496" actId="123"/>
          <ac:spMkLst>
            <pc:docMk/>
            <pc:sldMk cId="3254921702" sldId="320"/>
            <ac:spMk id="5" creationId="{0FE87297-400C-9764-93F1-C8DAA126B3DD}"/>
          </ac:spMkLst>
        </pc:spChg>
        <pc:spChg chg="add mod">
          <ac:chgData name="Nguyen Quynh Anh" userId="e994623f0e761c09" providerId="LiveId" clId="{BC959D3C-7240-43E4-B755-439B11B2A7DA}" dt="2023-06-10T12:22:04.750" v="501" actId="403"/>
          <ac:spMkLst>
            <pc:docMk/>
            <pc:sldMk cId="3254921702" sldId="320"/>
            <ac:spMk id="7" creationId="{A3909BCD-03B0-7881-6FC6-20BB8E97FD7D}"/>
          </ac:spMkLst>
        </pc:spChg>
      </pc:sldChg>
      <pc:sldChg chg="addSp delSp modSp add mod modAnim">
        <pc:chgData name="Nguyen Quynh Anh" userId="e994623f0e761c09" providerId="LiveId" clId="{BC959D3C-7240-43E4-B755-439B11B2A7DA}" dt="2023-06-10T12:22:56.973" v="523"/>
        <pc:sldMkLst>
          <pc:docMk/>
          <pc:sldMk cId="4049959644" sldId="321"/>
        </pc:sldMkLst>
        <pc:spChg chg="mod">
          <ac:chgData name="Nguyen Quynh Anh" userId="e994623f0e761c09" providerId="LiveId" clId="{BC959D3C-7240-43E4-B755-439B11B2A7DA}" dt="2023-06-10T12:22:29.891" v="508" actId="404"/>
          <ac:spMkLst>
            <pc:docMk/>
            <pc:sldMk cId="4049959644" sldId="321"/>
            <ac:spMk id="5" creationId="{0FE87297-400C-9764-93F1-C8DAA126B3DD}"/>
          </ac:spMkLst>
        </pc:spChg>
        <pc:spChg chg="del">
          <ac:chgData name="Nguyen Quynh Anh" userId="e994623f0e761c09" providerId="LiveId" clId="{BC959D3C-7240-43E4-B755-439B11B2A7DA}" dt="2023-06-10T12:22:16.357" v="506" actId="478"/>
          <ac:spMkLst>
            <pc:docMk/>
            <pc:sldMk cId="4049959644" sldId="321"/>
            <ac:spMk id="7" creationId="{A3909BCD-03B0-7881-6FC6-20BB8E97FD7D}"/>
          </ac:spMkLst>
        </pc:spChg>
        <pc:graphicFrameChg chg="add mod modGraphic">
          <ac:chgData name="Nguyen Quynh Anh" userId="e994623f0e761c09" providerId="LiveId" clId="{BC959D3C-7240-43E4-B755-439B11B2A7DA}" dt="2023-06-10T12:22:55.859" v="522" actId="1076"/>
          <ac:graphicFrameMkLst>
            <pc:docMk/>
            <pc:sldMk cId="4049959644" sldId="321"/>
            <ac:graphicFrameMk id="2" creationId="{D1513F54-803A-7D4A-191D-547F886CC989}"/>
          </ac:graphicFrameMkLst>
        </pc:graphicFrameChg>
      </pc:sldChg>
      <pc:sldChg chg="modSp add mod">
        <pc:chgData name="Nguyen Quynh Anh" userId="e994623f0e761c09" providerId="LiveId" clId="{BC959D3C-7240-43E4-B755-439B11B2A7DA}" dt="2023-06-10T12:25:35.740" v="640" actId="1076"/>
        <pc:sldMkLst>
          <pc:docMk/>
          <pc:sldMk cId="3576000990" sldId="322"/>
        </pc:sldMkLst>
        <pc:spChg chg="mod">
          <ac:chgData name="Nguyen Quynh Anh" userId="e994623f0e761c09" providerId="LiveId" clId="{BC959D3C-7240-43E4-B755-439B11B2A7DA}" dt="2023-06-10T12:23:36.088" v="541" actId="123"/>
          <ac:spMkLst>
            <pc:docMk/>
            <pc:sldMk cId="3576000990" sldId="322"/>
            <ac:spMk id="5" creationId="{0FE87297-400C-9764-93F1-C8DAA126B3DD}"/>
          </ac:spMkLst>
        </pc:spChg>
        <pc:spChg chg="mod">
          <ac:chgData name="Nguyen Quynh Anh" userId="e994623f0e761c09" providerId="LiveId" clId="{BC959D3C-7240-43E4-B755-439B11B2A7DA}" dt="2023-06-10T12:25:35.740" v="640" actId="1076"/>
          <ac:spMkLst>
            <pc:docMk/>
            <pc:sldMk cId="3576000990" sldId="322"/>
            <ac:spMk id="7" creationId="{A3909BCD-03B0-7881-6FC6-20BB8E97FD7D}"/>
          </ac:spMkLst>
        </pc:spChg>
      </pc:sldChg>
      <pc:sldChg chg="modSp add mod modAnim">
        <pc:chgData name="Nguyen Quynh Anh" userId="e994623f0e761c09" providerId="LiveId" clId="{BC959D3C-7240-43E4-B755-439B11B2A7DA}" dt="2023-06-10T12:23:52.472" v="548"/>
        <pc:sldMkLst>
          <pc:docMk/>
          <pc:sldMk cId="2783291138" sldId="323"/>
        </pc:sldMkLst>
        <pc:spChg chg="mod">
          <ac:chgData name="Nguyen Quynh Anh" userId="e994623f0e761c09" providerId="LiveId" clId="{BC959D3C-7240-43E4-B755-439B11B2A7DA}" dt="2023-06-10T12:23:33.185" v="540" actId="123"/>
          <ac:spMkLst>
            <pc:docMk/>
            <pc:sldMk cId="2783291138" sldId="323"/>
            <ac:spMk id="5" creationId="{0FE87297-400C-9764-93F1-C8DAA126B3DD}"/>
          </ac:spMkLst>
        </pc:spChg>
        <pc:spChg chg="mod">
          <ac:chgData name="Nguyen Quynh Anh" userId="e994623f0e761c09" providerId="LiveId" clId="{BC959D3C-7240-43E4-B755-439B11B2A7DA}" dt="2023-06-10T12:23:50.733" v="547" actId="1076"/>
          <ac:spMkLst>
            <pc:docMk/>
            <pc:sldMk cId="2783291138" sldId="323"/>
            <ac:spMk id="7" creationId="{A3909BCD-03B0-7881-6FC6-20BB8E97FD7D}"/>
          </ac:spMkLst>
        </pc:spChg>
      </pc:sldChg>
      <pc:sldChg chg="modSp add mod">
        <pc:chgData name="Nguyen Quynh Anh" userId="e994623f0e761c09" providerId="LiveId" clId="{BC959D3C-7240-43E4-B755-439B11B2A7DA}" dt="2023-06-10T12:28:36.473" v="802" actId="5793"/>
        <pc:sldMkLst>
          <pc:docMk/>
          <pc:sldMk cId="2499655949" sldId="324"/>
        </pc:sldMkLst>
        <pc:spChg chg="mod">
          <ac:chgData name="Nguyen Quynh Anh" userId="e994623f0e761c09" providerId="LiveId" clId="{BC959D3C-7240-43E4-B755-439B11B2A7DA}" dt="2023-06-10T12:28:36.473" v="802" actId="5793"/>
          <ac:spMkLst>
            <pc:docMk/>
            <pc:sldMk cId="2499655949" sldId="324"/>
            <ac:spMk id="296" creationId="{00000000-0000-0000-0000-000000000000}"/>
          </ac:spMkLst>
        </pc:spChg>
      </pc:sldChg>
      <pc:sldChg chg="addSp delSp modSp new mod">
        <pc:chgData name="Nguyen Quynh Anh" userId="e994623f0e761c09" providerId="LiveId" clId="{BC959D3C-7240-43E4-B755-439B11B2A7DA}" dt="2023-06-10T12:30:19.893" v="846" actId="14100"/>
        <pc:sldMkLst>
          <pc:docMk/>
          <pc:sldMk cId="1324543313" sldId="325"/>
        </pc:sldMkLst>
        <pc:spChg chg="del">
          <ac:chgData name="Nguyen Quynh Anh" userId="e994623f0e761c09" providerId="LiveId" clId="{BC959D3C-7240-43E4-B755-439B11B2A7DA}" dt="2023-06-10T12:30:00.882" v="831" actId="478"/>
          <ac:spMkLst>
            <pc:docMk/>
            <pc:sldMk cId="1324543313" sldId="325"/>
            <ac:spMk id="2" creationId="{2CC55C56-CA54-2890-DB0C-A1DC5B359520}"/>
          </ac:spMkLst>
        </pc:spChg>
        <pc:graphicFrameChg chg="add mod modGraphic">
          <ac:chgData name="Nguyen Quynh Anh" userId="e994623f0e761c09" providerId="LiveId" clId="{BC959D3C-7240-43E4-B755-439B11B2A7DA}" dt="2023-06-10T12:30:19.893" v="846" actId="14100"/>
          <ac:graphicFrameMkLst>
            <pc:docMk/>
            <pc:sldMk cId="1324543313" sldId="325"/>
            <ac:graphicFrameMk id="3" creationId="{11C593E4-9193-5642-A026-14D5128F5B68}"/>
          </ac:graphicFrameMkLst>
        </pc:graphicFrameChg>
      </pc:sldChg>
      <pc:sldMasterChg chg="delSldLayout">
        <pc:chgData name="Nguyen Quynh Anh" userId="e994623f0e761c09" providerId="LiveId" clId="{BC959D3C-7240-43E4-B755-439B11B2A7DA}" dt="2023-06-10T12:30:24.671" v="847" actId="47"/>
        <pc:sldMasterMkLst>
          <pc:docMk/>
          <pc:sldMasterMk cId="0" sldId="2147483681"/>
        </pc:sldMasterMkLst>
        <pc:sldLayoutChg chg="del">
          <pc:chgData name="Nguyen Quynh Anh" userId="e994623f0e761c09" providerId="LiveId" clId="{BC959D3C-7240-43E4-B755-439B11B2A7DA}" dt="2023-06-10T12:30:24.671" v="847" actId="47"/>
          <pc:sldLayoutMkLst>
            <pc:docMk/>
            <pc:sldMasterMk cId="0" sldId="2147483681"/>
            <pc:sldLayoutMk cId="0" sldId="2147483653"/>
          </pc:sldLayoutMkLst>
        </pc:sldLayoutChg>
        <pc:sldLayoutChg chg="del">
          <pc:chgData name="Nguyen Quynh Anh" userId="e994623f0e761c09" providerId="LiveId" clId="{BC959D3C-7240-43E4-B755-439B11B2A7DA}" dt="2023-06-10T12:30:24.671" v="847" actId="47"/>
          <pc:sldLayoutMkLst>
            <pc:docMk/>
            <pc:sldMasterMk cId="0" sldId="2147483681"/>
            <pc:sldLayoutMk cId="0" sldId="2147483661"/>
          </pc:sldLayoutMkLst>
        </pc:sldLayoutChg>
      </pc:sldMasterChg>
      <pc:sldMasterChg chg="delSldLayout">
        <pc:chgData name="Nguyen Quynh Anh" userId="e994623f0e761c09" providerId="LiveId" clId="{BC959D3C-7240-43E4-B755-439B11B2A7DA}" dt="2023-06-10T12:30:25.802" v="848" actId="47"/>
        <pc:sldMasterMkLst>
          <pc:docMk/>
          <pc:sldMasterMk cId="2892061941" sldId="2147483683"/>
        </pc:sldMasterMkLst>
        <pc:sldLayoutChg chg="del">
          <pc:chgData name="Nguyen Quynh Anh" userId="e994623f0e761c09" providerId="LiveId" clId="{BC959D3C-7240-43E4-B755-439B11B2A7DA}" dt="2023-06-10T12:30:25.802" v="848" actId="47"/>
          <pc:sldLayoutMkLst>
            <pc:docMk/>
            <pc:sldMasterMk cId="2892061941" sldId="2147483683"/>
            <pc:sldLayoutMk cId="3824205241" sldId="2147483690"/>
          </pc:sldLayoutMkLst>
        </pc:sldLayoutChg>
        <pc:sldLayoutChg chg="del">
          <pc:chgData name="Nguyen Quynh Anh" userId="e994623f0e761c09" providerId="LiveId" clId="{BC959D3C-7240-43E4-B755-439B11B2A7DA}" dt="2023-06-10T12:30:25.802" v="848" actId="47"/>
          <pc:sldLayoutMkLst>
            <pc:docMk/>
            <pc:sldMasterMk cId="2892061941" sldId="2147483683"/>
            <pc:sldLayoutMk cId="4204574420" sldId="2147483698"/>
          </pc:sldLayoutMkLst>
        </pc:sldLayoutChg>
        <pc:sldLayoutChg chg="del">
          <pc:chgData name="Nguyen Quynh Anh" userId="e994623f0e761c09" providerId="LiveId" clId="{BC959D3C-7240-43E4-B755-439B11B2A7DA}" dt="2023-06-10T12:30:25.802" v="848" actId="47"/>
          <pc:sldLayoutMkLst>
            <pc:docMk/>
            <pc:sldMasterMk cId="2892061941" sldId="2147483683"/>
            <pc:sldLayoutMk cId="1902774459" sldId="214748371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526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951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150065602d6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150065602d6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872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435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453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bit.ly/2TyoMsr" TargetMode="External"/><Relationship Id="rId7" Type="http://schemas.openxmlformats.org/officeDocument/2006/relationships/image" Target="../media/image3.png"/><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bit.ly/2TtBDfr" TargetMode="External"/><Relationship Id="rId9"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2307600" y="3546325"/>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accen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title"/>
          </p:nvPr>
        </p:nvSpPr>
        <p:spPr>
          <a:xfrm>
            <a:off x="1232975" y="998150"/>
            <a:ext cx="6678000" cy="225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Font typeface="Playball"/>
              <a:buNone/>
              <a:defRPr sz="5000">
                <a:latin typeface="Playball"/>
                <a:ea typeface="Playball"/>
                <a:cs typeface="Playball"/>
                <a:sym typeface="Playba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11" name="Google Shape;11;p2"/>
          <p:cNvPicPr preferRelativeResize="0"/>
          <p:nvPr/>
        </p:nvPicPr>
        <p:blipFill>
          <a:blip r:embed="rId2">
            <a:alphaModFix/>
          </a:blip>
          <a:stretch>
            <a:fillRect/>
          </a:stretch>
        </p:blipFill>
        <p:spPr>
          <a:xfrm rot="10800000" flipH="1">
            <a:off x="-2817287" y="-1704375"/>
            <a:ext cx="4667250" cy="3838575"/>
          </a:xfrm>
          <a:prstGeom prst="rect">
            <a:avLst/>
          </a:prstGeom>
          <a:noFill/>
          <a:ln>
            <a:noFill/>
          </a:ln>
        </p:spPr>
      </p:pic>
      <p:pic>
        <p:nvPicPr>
          <p:cNvPr id="12" name="Google Shape;12;p2"/>
          <p:cNvPicPr preferRelativeResize="0"/>
          <p:nvPr/>
        </p:nvPicPr>
        <p:blipFill>
          <a:blip r:embed="rId2">
            <a:alphaModFix/>
          </a:blip>
          <a:stretch>
            <a:fillRect/>
          </a:stretch>
        </p:blipFill>
        <p:spPr>
          <a:xfrm>
            <a:off x="6669525" y="2436813"/>
            <a:ext cx="4667250" cy="38385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2307600" y="3546325"/>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accen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title"/>
          </p:nvPr>
        </p:nvSpPr>
        <p:spPr>
          <a:xfrm>
            <a:off x="1232975" y="998150"/>
            <a:ext cx="6678000" cy="225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Font typeface="Playball"/>
              <a:buNone/>
              <a:defRPr sz="5000">
                <a:latin typeface="Playball"/>
                <a:ea typeface="Playball"/>
                <a:cs typeface="Playball"/>
                <a:sym typeface="Playba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11" name="Google Shape;11;p2"/>
          <p:cNvPicPr preferRelativeResize="0"/>
          <p:nvPr/>
        </p:nvPicPr>
        <p:blipFill>
          <a:blip r:embed="rId2">
            <a:alphaModFix/>
          </a:blip>
          <a:stretch>
            <a:fillRect/>
          </a:stretch>
        </p:blipFill>
        <p:spPr>
          <a:xfrm rot="10800000" flipH="1">
            <a:off x="-2817287" y="-1704375"/>
            <a:ext cx="4667250" cy="3838575"/>
          </a:xfrm>
          <a:prstGeom prst="rect">
            <a:avLst/>
          </a:prstGeom>
          <a:noFill/>
          <a:ln>
            <a:noFill/>
          </a:ln>
        </p:spPr>
      </p:pic>
      <p:pic>
        <p:nvPicPr>
          <p:cNvPr id="12" name="Google Shape;12;p2"/>
          <p:cNvPicPr preferRelativeResize="0"/>
          <p:nvPr/>
        </p:nvPicPr>
        <p:blipFill>
          <a:blip r:embed="rId2">
            <a:alphaModFix/>
          </a:blip>
          <a:stretch>
            <a:fillRect/>
          </a:stretch>
        </p:blipFill>
        <p:spPr>
          <a:xfrm>
            <a:off x="6669525" y="2436813"/>
            <a:ext cx="4667250" cy="3838575"/>
          </a:xfrm>
          <a:prstGeom prst="rect">
            <a:avLst/>
          </a:prstGeom>
          <a:noFill/>
          <a:ln>
            <a:noFill/>
          </a:ln>
        </p:spPr>
      </p:pic>
    </p:spTree>
    <p:extLst>
      <p:ext uri="{BB962C8B-B14F-4D97-AF65-F5344CB8AC3E}">
        <p14:creationId xmlns:p14="http://schemas.microsoft.com/office/powerpoint/2010/main" val="187707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925075" y="2563275"/>
            <a:ext cx="46257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7500">
                <a:solidFill>
                  <a:schemeClr val="accent1"/>
                </a:solidFill>
                <a:latin typeface="Playball"/>
                <a:ea typeface="Playball"/>
                <a:cs typeface="Playball"/>
                <a:sym typeface="Playba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2290600" y="1281075"/>
            <a:ext cx="1894800" cy="123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8400">
                <a:solidFill>
                  <a:schemeClr val="accent1"/>
                </a:solidFill>
                <a:latin typeface="IBM Plex Serif SemiBold"/>
                <a:ea typeface="IBM Plex Serif SemiBold"/>
                <a:cs typeface="IBM Plex Serif SemiBold"/>
                <a:sym typeface="IBM Plex Serif Semi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txBox="1">
            <a:spLocks noGrp="1"/>
          </p:cNvSpPr>
          <p:nvPr>
            <p:ph type="subTitle" idx="1"/>
          </p:nvPr>
        </p:nvSpPr>
        <p:spPr>
          <a:xfrm>
            <a:off x="925150" y="3379275"/>
            <a:ext cx="4625700" cy="37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980950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720000" y="1063352"/>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19" name="Google Shape;19;p4"/>
          <p:cNvSpPr txBox="1">
            <a:spLocks noGrp="1"/>
          </p:cNvSpPr>
          <p:nvPr>
            <p:ph type="title"/>
          </p:nvPr>
        </p:nvSpPr>
        <p:spPr>
          <a:xfrm>
            <a:off x="2044025" y="368825"/>
            <a:ext cx="505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Playball"/>
                <a:ea typeface="Playball"/>
                <a:cs typeface="Playball"/>
                <a:sym typeface="Playba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20" name="Google Shape;20;p4"/>
          <p:cNvPicPr preferRelativeResize="0"/>
          <p:nvPr/>
        </p:nvPicPr>
        <p:blipFill>
          <a:blip r:embed="rId2">
            <a:alphaModFix/>
          </a:blip>
          <a:stretch>
            <a:fillRect/>
          </a:stretch>
        </p:blipFill>
        <p:spPr>
          <a:xfrm rot="10450904" flipH="1">
            <a:off x="7866897" y="334119"/>
            <a:ext cx="2986155" cy="2455961"/>
          </a:xfrm>
          <a:prstGeom prst="rect">
            <a:avLst/>
          </a:prstGeom>
          <a:noFill/>
          <a:ln>
            <a:noFill/>
          </a:ln>
        </p:spPr>
      </p:pic>
      <p:pic>
        <p:nvPicPr>
          <p:cNvPr id="21" name="Google Shape;21;p4"/>
          <p:cNvPicPr preferRelativeResize="0"/>
          <p:nvPr/>
        </p:nvPicPr>
        <p:blipFill>
          <a:blip r:embed="rId2">
            <a:alphaModFix/>
          </a:blip>
          <a:stretch>
            <a:fillRect/>
          </a:stretch>
        </p:blipFill>
        <p:spPr>
          <a:xfrm rot="-1768694" flipH="1">
            <a:off x="5905318" y="2861817"/>
            <a:ext cx="4246990" cy="3492941"/>
          </a:xfrm>
          <a:prstGeom prst="rect">
            <a:avLst/>
          </a:prstGeom>
          <a:noFill/>
          <a:ln>
            <a:noFill/>
          </a:ln>
        </p:spPr>
      </p:pic>
    </p:spTree>
    <p:extLst>
      <p:ext uri="{BB962C8B-B14F-4D97-AF65-F5344CB8AC3E}">
        <p14:creationId xmlns:p14="http://schemas.microsoft.com/office/powerpoint/2010/main" val="2992961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
        <p:cNvGrpSpPr/>
        <p:nvPr/>
      </p:nvGrpSpPr>
      <p:grpSpPr>
        <a:xfrm>
          <a:off x="0" y="0"/>
          <a:ext cx="0" cy="0"/>
          <a:chOff x="0" y="0"/>
          <a:chExt cx="0" cy="0"/>
        </a:xfrm>
      </p:grpSpPr>
      <p:sp>
        <p:nvSpPr>
          <p:cNvPr id="23" name="Google Shape;23;p5"/>
          <p:cNvSpPr txBox="1">
            <a:spLocks noGrp="1"/>
          </p:cNvSpPr>
          <p:nvPr>
            <p:ph type="subTitle" idx="1"/>
          </p:nvPr>
        </p:nvSpPr>
        <p:spPr>
          <a:xfrm>
            <a:off x="5055284" y="3661858"/>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 name="Google Shape;24;p5"/>
          <p:cNvSpPr txBox="1">
            <a:spLocks noGrp="1"/>
          </p:cNvSpPr>
          <p:nvPr>
            <p:ph type="subTitle" idx="2"/>
          </p:nvPr>
        </p:nvSpPr>
        <p:spPr>
          <a:xfrm>
            <a:off x="1583300" y="3661858"/>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5" name="Google Shape;25;p5"/>
          <p:cNvSpPr txBox="1">
            <a:spLocks noGrp="1"/>
          </p:cNvSpPr>
          <p:nvPr>
            <p:ph type="subTitle" idx="3"/>
          </p:nvPr>
        </p:nvSpPr>
        <p:spPr>
          <a:xfrm>
            <a:off x="5055275" y="33769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 name="Google Shape;26;p5"/>
          <p:cNvSpPr txBox="1">
            <a:spLocks noGrp="1"/>
          </p:cNvSpPr>
          <p:nvPr>
            <p:ph type="subTitle" idx="4"/>
          </p:nvPr>
        </p:nvSpPr>
        <p:spPr>
          <a:xfrm>
            <a:off x="1583300" y="33769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 name="Google Shape;27;p5"/>
          <p:cNvSpPr txBox="1">
            <a:spLocks noGrp="1"/>
          </p:cNvSpPr>
          <p:nvPr>
            <p:ph type="title"/>
          </p:nvPr>
        </p:nvSpPr>
        <p:spPr>
          <a:xfrm>
            <a:off x="2044025" y="368825"/>
            <a:ext cx="505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Playball"/>
                <a:ea typeface="Playball"/>
                <a:cs typeface="Playball"/>
                <a:sym typeface="Playba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28" name="Google Shape;28;p5"/>
          <p:cNvPicPr preferRelativeResize="0"/>
          <p:nvPr/>
        </p:nvPicPr>
        <p:blipFill>
          <a:blip r:embed="rId2">
            <a:alphaModFix/>
          </a:blip>
          <a:stretch>
            <a:fillRect/>
          </a:stretch>
        </p:blipFill>
        <p:spPr>
          <a:xfrm rot="2700013" flipH="1">
            <a:off x="-1045177" y="-1076031"/>
            <a:ext cx="2986155" cy="2455961"/>
          </a:xfrm>
          <a:prstGeom prst="rect">
            <a:avLst/>
          </a:prstGeom>
          <a:noFill/>
          <a:ln>
            <a:noFill/>
          </a:ln>
        </p:spPr>
      </p:pic>
      <p:pic>
        <p:nvPicPr>
          <p:cNvPr id="29" name="Google Shape;29;p5"/>
          <p:cNvPicPr preferRelativeResize="0"/>
          <p:nvPr/>
        </p:nvPicPr>
        <p:blipFill>
          <a:blip r:embed="rId2">
            <a:alphaModFix/>
          </a:blip>
          <a:stretch>
            <a:fillRect/>
          </a:stretch>
        </p:blipFill>
        <p:spPr>
          <a:xfrm rot="-3706274" flipH="1">
            <a:off x="7354443" y="881967"/>
            <a:ext cx="4246990" cy="3492941"/>
          </a:xfrm>
          <a:prstGeom prst="rect">
            <a:avLst/>
          </a:prstGeom>
          <a:noFill/>
          <a:ln>
            <a:noFill/>
          </a:ln>
        </p:spPr>
      </p:pic>
    </p:spTree>
    <p:extLst>
      <p:ext uri="{BB962C8B-B14F-4D97-AF65-F5344CB8AC3E}">
        <p14:creationId xmlns:p14="http://schemas.microsoft.com/office/powerpoint/2010/main" val="318730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044025" y="368825"/>
            <a:ext cx="505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Playball"/>
                <a:ea typeface="Playball"/>
                <a:cs typeface="Playball"/>
                <a:sym typeface="Playba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2" name="Google Shape;32;p6"/>
          <p:cNvPicPr preferRelativeResize="0"/>
          <p:nvPr/>
        </p:nvPicPr>
        <p:blipFill>
          <a:blip r:embed="rId2">
            <a:alphaModFix/>
          </a:blip>
          <a:stretch>
            <a:fillRect/>
          </a:stretch>
        </p:blipFill>
        <p:spPr>
          <a:xfrm rot="-1768694" flipH="1">
            <a:off x="7422493" y="-1744208"/>
            <a:ext cx="4246990" cy="3492941"/>
          </a:xfrm>
          <a:prstGeom prst="rect">
            <a:avLst/>
          </a:prstGeom>
          <a:noFill/>
          <a:ln>
            <a:noFill/>
          </a:ln>
        </p:spPr>
      </p:pic>
      <p:pic>
        <p:nvPicPr>
          <p:cNvPr id="33" name="Google Shape;33;p6"/>
          <p:cNvPicPr preferRelativeResize="0"/>
          <p:nvPr/>
        </p:nvPicPr>
        <p:blipFill>
          <a:blip r:embed="rId2">
            <a:alphaModFix/>
          </a:blip>
          <a:stretch>
            <a:fillRect/>
          </a:stretch>
        </p:blipFill>
        <p:spPr>
          <a:xfrm rot="10450904" flipH="1">
            <a:off x="-1647903" y="3182982"/>
            <a:ext cx="2986155" cy="2455961"/>
          </a:xfrm>
          <a:prstGeom prst="rect">
            <a:avLst/>
          </a:prstGeom>
          <a:noFill/>
          <a:ln>
            <a:noFill/>
          </a:ln>
        </p:spPr>
      </p:pic>
    </p:spTree>
    <p:extLst>
      <p:ext uri="{BB962C8B-B14F-4D97-AF65-F5344CB8AC3E}">
        <p14:creationId xmlns:p14="http://schemas.microsoft.com/office/powerpoint/2010/main" val="2454446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subTitle" idx="1"/>
          </p:nvPr>
        </p:nvSpPr>
        <p:spPr>
          <a:xfrm>
            <a:off x="720000" y="1846750"/>
            <a:ext cx="4294800" cy="20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36" name="Google Shape;36;p7"/>
          <p:cNvSpPr txBox="1">
            <a:spLocks noGrp="1"/>
          </p:cNvSpPr>
          <p:nvPr>
            <p:ph type="title"/>
          </p:nvPr>
        </p:nvSpPr>
        <p:spPr>
          <a:xfrm>
            <a:off x="2044025" y="368825"/>
            <a:ext cx="505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Playball"/>
                <a:ea typeface="Playball"/>
                <a:cs typeface="Playball"/>
                <a:sym typeface="Playba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19642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3477775" y="1455750"/>
            <a:ext cx="4943100" cy="1964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13700">
                <a:solidFill>
                  <a:schemeClr val="lt1"/>
                </a:solidFill>
                <a:latin typeface="Playball"/>
                <a:ea typeface="Playball"/>
                <a:cs typeface="Playball"/>
                <a:sym typeface="Playba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 name="Google Shape;43;p9"/>
          <p:cNvSpPr txBox="1">
            <a:spLocks noGrp="1"/>
          </p:cNvSpPr>
          <p:nvPr>
            <p:ph type="subTitle" idx="1"/>
          </p:nvPr>
        </p:nvSpPr>
        <p:spPr>
          <a:xfrm>
            <a:off x="3477775" y="3115350"/>
            <a:ext cx="4943100" cy="80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950917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2487525" y="3549516"/>
            <a:ext cx="4168800" cy="933600"/>
          </a:xfrm>
          <a:prstGeom prst="rect">
            <a:avLst/>
          </a:prstGeom>
          <a:noFill/>
        </p:spPr>
        <p:txBody>
          <a:bodyPr spcFirstLastPara="1" wrap="square" lIns="91425" tIns="91425" rIns="91425" bIns="91425" anchor="t" anchorCtr="0">
            <a:noAutofit/>
          </a:bodyPr>
          <a:lstStyle>
            <a:lvl1pPr lvl="0" algn="ctr" rtl="0">
              <a:lnSpc>
                <a:spcPct val="90000"/>
              </a:lnSpc>
              <a:spcBef>
                <a:spcPts val="0"/>
              </a:spcBef>
              <a:spcAft>
                <a:spcPts val="0"/>
              </a:spcAft>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02712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2044150" y="1622200"/>
            <a:ext cx="5055900" cy="1455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9600"/>
              <a:buNone/>
              <a:defRPr sz="8900">
                <a:solidFill>
                  <a:schemeClr val="accent1"/>
                </a:solidFill>
              </a:defRPr>
            </a:lvl1pPr>
            <a:lvl2pPr lvl="1" algn="ctr">
              <a:spcBef>
                <a:spcPts val="0"/>
              </a:spcBef>
              <a:spcAft>
                <a:spcPts val="0"/>
              </a:spcAft>
              <a:buClr>
                <a:schemeClr val="accent1"/>
              </a:buClr>
              <a:buSzPts val="9600"/>
              <a:buNone/>
              <a:defRPr sz="9600">
                <a:solidFill>
                  <a:schemeClr val="accent1"/>
                </a:solidFill>
              </a:defRPr>
            </a:lvl2pPr>
            <a:lvl3pPr lvl="2" algn="ctr">
              <a:spcBef>
                <a:spcPts val="0"/>
              </a:spcBef>
              <a:spcAft>
                <a:spcPts val="0"/>
              </a:spcAft>
              <a:buClr>
                <a:schemeClr val="accent1"/>
              </a:buClr>
              <a:buSzPts val="9600"/>
              <a:buNone/>
              <a:defRPr sz="9600">
                <a:solidFill>
                  <a:schemeClr val="accent1"/>
                </a:solidFill>
              </a:defRPr>
            </a:lvl3pPr>
            <a:lvl4pPr lvl="3" algn="ctr">
              <a:spcBef>
                <a:spcPts val="0"/>
              </a:spcBef>
              <a:spcAft>
                <a:spcPts val="0"/>
              </a:spcAft>
              <a:buClr>
                <a:schemeClr val="accent1"/>
              </a:buClr>
              <a:buSzPts val="9600"/>
              <a:buNone/>
              <a:defRPr sz="9600">
                <a:solidFill>
                  <a:schemeClr val="accent1"/>
                </a:solidFill>
              </a:defRPr>
            </a:lvl4pPr>
            <a:lvl5pPr lvl="4" algn="ctr">
              <a:spcBef>
                <a:spcPts val="0"/>
              </a:spcBef>
              <a:spcAft>
                <a:spcPts val="0"/>
              </a:spcAft>
              <a:buClr>
                <a:schemeClr val="accent1"/>
              </a:buClr>
              <a:buSzPts val="9600"/>
              <a:buNone/>
              <a:defRPr sz="9600">
                <a:solidFill>
                  <a:schemeClr val="accent1"/>
                </a:solidFill>
              </a:defRPr>
            </a:lvl5pPr>
            <a:lvl6pPr lvl="5" algn="ctr">
              <a:spcBef>
                <a:spcPts val="0"/>
              </a:spcBef>
              <a:spcAft>
                <a:spcPts val="0"/>
              </a:spcAft>
              <a:buClr>
                <a:schemeClr val="accent1"/>
              </a:buClr>
              <a:buSzPts val="9600"/>
              <a:buNone/>
              <a:defRPr sz="9600">
                <a:solidFill>
                  <a:schemeClr val="accent1"/>
                </a:solidFill>
              </a:defRPr>
            </a:lvl6pPr>
            <a:lvl7pPr lvl="6" algn="ctr">
              <a:spcBef>
                <a:spcPts val="0"/>
              </a:spcBef>
              <a:spcAft>
                <a:spcPts val="0"/>
              </a:spcAft>
              <a:buClr>
                <a:schemeClr val="accent1"/>
              </a:buClr>
              <a:buSzPts val="9600"/>
              <a:buNone/>
              <a:defRPr sz="9600">
                <a:solidFill>
                  <a:schemeClr val="accent1"/>
                </a:solidFill>
              </a:defRPr>
            </a:lvl7pPr>
            <a:lvl8pPr lvl="7" algn="ctr">
              <a:spcBef>
                <a:spcPts val="0"/>
              </a:spcBef>
              <a:spcAft>
                <a:spcPts val="0"/>
              </a:spcAft>
              <a:buClr>
                <a:schemeClr val="accent1"/>
              </a:buClr>
              <a:buSzPts val="9600"/>
              <a:buNone/>
              <a:defRPr sz="9600">
                <a:solidFill>
                  <a:schemeClr val="accent1"/>
                </a:solidFill>
              </a:defRPr>
            </a:lvl8pPr>
            <a:lvl9pPr lvl="8" algn="ctr">
              <a:spcBef>
                <a:spcPts val="0"/>
              </a:spcBef>
              <a:spcAft>
                <a:spcPts val="0"/>
              </a:spcAft>
              <a:buClr>
                <a:schemeClr val="accent1"/>
              </a:buClr>
              <a:buSzPts val="9600"/>
              <a:buNone/>
              <a:defRPr sz="9600">
                <a:solidFill>
                  <a:schemeClr val="accent1"/>
                </a:solidFill>
              </a:defRPr>
            </a:lvl9pPr>
          </a:lstStyle>
          <a:p>
            <a:r>
              <a:t>xx%</a:t>
            </a:r>
          </a:p>
        </p:txBody>
      </p:sp>
      <p:sp>
        <p:nvSpPr>
          <p:cNvPr id="48" name="Google Shape;48;p11"/>
          <p:cNvSpPr txBox="1">
            <a:spLocks noGrp="1"/>
          </p:cNvSpPr>
          <p:nvPr>
            <p:ph type="subTitle" idx="1"/>
          </p:nvPr>
        </p:nvSpPr>
        <p:spPr>
          <a:xfrm>
            <a:off x="2044125" y="3106675"/>
            <a:ext cx="50559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600"/>
              <a:buNone/>
              <a:defRPr sz="1600">
                <a:solidFill>
                  <a:schemeClr val="accent1"/>
                </a:solidFill>
              </a:defRPr>
            </a:lvl1pPr>
            <a:lvl2pPr lvl="1" algn="ctr" rtl="0">
              <a:lnSpc>
                <a:spcPct val="100000"/>
              </a:lnSpc>
              <a:spcBef>
                <a:spcPts val="0"/>
              </a:spcBef>
              <a:spcAft>
                <a:spcPts val="0"/>
              </a:spcAft>
              <a:buClr>
                <a:schemeClr val="accent1"/>
              </a:buClr>
              <a:buSzPts val="1600"/>
              <a:buNone/>
              <a:defRPr sz="1600">
                <a:solidFill>
                  <a:schemeClr val="accent1"/>
                </a:solidFill>
              </a:defRPr>
            </a:lvl2pPr>
            <a:lvl3pPr lvl="2" algn="ctr" rtl="0">
              <a:lnSpc>
                <a:spcPct val="100000"/>
              </a:lnSpc>
              <a:spcBef>
                <a:spcPts val="1600"/>
              </a:spcBef>
              <a:spcAft>
                <a:spcPts val="0"/>
              </a:spcAft>
              <a:buClr>
                <a:schemeClr val="accent1"/>
              </a:buClr>
              <a:buSzPts val="1600"/>
              <a:buNone/>
              <a:defRPr sz="1600">
                <a:solidFill>
                  <a:schemeClr val="accent1"/>
                </a:solidFill>
              </a:defRPr>
            </a:lvl3pPr>
            <a:lvl4pPr lvl="3" algn="ctr" rtl="0">
              <a:lnSpc>
                <a:spcPct val="100000"/>
              </a:lnSpc>
              <a:spcBef>
                <a:spcPts val="1600"/>
              </a:spcBef>
              <a:spcAft>
                <a:spcPts val="0"/>
              </a:spcAft>
              <a:buClr>
                <a:schemeClr val="accent1"/>
              </a:buClr>
              <a:buSzPts val="1600"/>
              <a:buNone/>
              <a:defRPr sz="1600">
                <a:solidFill>
                  <a:schemeClr val="accent1"/>
                </a:solidFill>
              </a:defRPr>
            </a:lvl4pPr>
            <a:lvl5pPr lvl="4" algn="ctr" rtl="0">
              <a:lnSpc>
                <a:spcPct val="100000"/>
              </a:lnSpc>
              <a:spcBef>
                <a:spcPts val="1600"/>
              </a:spcBef>
              <a:spcAft>
                <a:spcPts val="0"/>
              </a:spcAft>
              <a:buClr>
                <a:schemeClr val="accent1"/>
              </a:buClr>
              <a:buSzPts val="1600"/>
              <a:buNone/>
              <a:defRPr sz="1600">
                <a:solidFill>
                  <a:schemeClr val="accent1"/>
                </a:solidFill>
              </a:defRPr>
            </a:lvl5pPr>
            <a:lvl6pPr lvl="5" algn="ctr" rtl="0">
              <a:lnSpc>
                <a:spcPct val="100000"/>
              </a:lnSpc>
              <a:spcBef>
                <a:spcPts val="1600"/>
              </a:spcBef>
              <a:spcAft>
                <a:spcPts val="0"/>
              </a:spcAft>
              <a:buClr>
                <a:schemeClr val="accent1"/>
              </a:buClr>
              <a:buSzPts val="1600"/>
              <a:buNone/>
              <a:defRPr sz="1600">
                <a:solidFill>
                  <a:schemeClr val="accent1"/>
                </a:solidFill>
              </a:defRPr>
            </a:lvl6pPr>
            <a:lvl7pPr lvl="6" algn="ctr" rtl="0">
              <a:lnSpc>
                <a:spcPct val="100000"/>
              </a:lnSpc>
              <a:spcBef>
                <a:spcPts val="1600"/>
              </a:spcBef>
              <a:spcAft>
                <a:spcPts val="0"/>
              </a:spcAft>
              <a:buClr>
                <a:schemeClr val="accent1"/>
              </a:buClr>
              <a:buSzPts val="1600"/>
              <a:buNone/>
              <a:defRPr sz="1600">
                <a:solidFill>
                  <a:schemeClr val="accent1"/>
                </a:solidFill>
              </a:defRPr>
            </a:lvl7pPr>
            <a:lvl8pPr lvl="7" algn="ctr" rtl="0">
              <a:lnSpc>
                <a:spcPct val="100000"/>
              </a:lnSpc>
              <a:spcBef>
                <a:spcPts val="1600"/>
              </a:spcBef>
              <a:spcAft>
                <a:spcPts val="0"/>
              </a:spcAft>
              <a:buClr>
                <a:schemeClr val="accent1"/>
              </a:buClr>
              <a:buSzPts val="1600"/>
              <a:buNone/>
              <a:defRPr sz="1600">
                <a:solidFill>
                  <a:schemeClr val="accent1"/>
                </a:solidFill>
              </a:defRPr>
            </a:lvl8pPr>
            <a:lvl9pPr lvl="8" algn="ctr" rtl="0">
              <a:lnSpc>
                <a:spcPct val="100000"/>
              </a:lnSpc>
              <a:spcBef>
                <a:spcPts val="1600"/>
              </a:spcBef>
              <a:spcAft>
                <a:spcPts val="1600"/>
              </a:spcAft>
              <a:buClr>
                <a:schemeClr val="accent1"/>
              </a:buClr>
              <a:buSzPts val="1600"/>
              <a:buNone/>
              <a:defRPr sz="1600">
                <a:solidFill>
                  <a:schemeClr val="accent1"/>
                </a:solidFill>
              </a:defRPr>
            </a:lvl9pPr>
          </a:lstStyle>
          <a:p>
            <a:endParaRPr/>
          </a:p>
        </p:txBody>
      </p:sp>
    </p:spTree>
    <p:extLst>
      <p:ext uri="{BB962C8B-B14F-4D97-AF65-F5344CB8AC3E}">
        <p14:creationId xmlns:p14="http://schemas.microsoft.com/office/powerpoint/2010/main" val="1508721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2508207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925075" y="2563275"/>
            <a:ext cx="46257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7500">
                <a:solidFill>
                  <a:schemeClr val="accent1"/>
                </a:solidFill>
                <a:latin typeface="Playball"/>
                <a:ea typeface="Playball"/>
                <a:cs typeface="Playball"/>
                <a:sym typeface="Playba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2290600" y="1281075"/>
            <a:ext cx="1894800" cy="123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8400">
                <a:solidFill>
                  <a:schemeClr val="accent1"/>
                </a:solidFill>
                <a:latin typeface="IBM Plex Serif SemiBold"/>
                <a:ea typeface="IBM Plex Serif SemiBold"/>
                <a:cs typeface="IBM Plex Serif SemiBold"/>
                <a:sym typeface="IBM Plex Serif Semi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txBox="1">
            <a:spLocks noGrp="1"/>
          </p:cNvSpPr>
          <p:nvPr>
            <p:ph type="subTitle" idx="1"/>
          </p:nvPr>
        </p:nvSpPr>
        <p:spPr>
          <a:xfrm>
            <a:off x="925150" y="3379275"/>
            <a:ext cx="4625700" cy="37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ubTitle" idx="1"/>
          </p:nvPr>
        </p:nvSpPr>
        <p:spPr>
          <a:xfrm>
            <a:off x="1879113" y="23455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52" name="Google Shape;52;p13"/>
          <p:cNvSpPr txBox="1">
            <a:spLocks noGrp="1"/>
          </p:cNvSpPr>
          <p:nvPr>
            <p:ph type="subTitle" idx="2"/>
          </p:nvPr>
        </p:nvSpPr>
        <p:spPr>
          <a:xfrm>
            <a:off x="4959382" y="23455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53" name="Google Shape;53;p13"/>
          <p:cNvSpPr txBox="1">
            <a:spLocks noGrp="1"/>
          </p:cNvSpPr>
          <p:nvPr>
            <p:ph type="subTitle" idx="3"/>
          </p:nvPr>
        </p:nvSpPr>
        <p:spPr>
          <a:xfrm>
            <a:off x="1879113" y="40075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54" name="Google Shape;54;p13"/>
          <p:cNvSpPr txBox="1">
            <a:spLocks noGrp="1"/>
          </p:cNvSpPr>
          <p:nvPr>
            <p:ph type="subTitle" idx="4"/>
          </p:nvPr>
        </p:nvSpPr>
        <p:spPr>
          <a:xfrm>
            <a:off x="4959385" y="40075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55" name="Google Shape;55;p13"/>
          <p:cNvSpPr txBox="1">
            <a:spLocks noGrp="1"/>
          </p:cNvSpPr>
          <p:nvPr>
            <p:ph type="title" hasCustomPrompt="1"/>
          </p:nvPr>
        </p:nvSpPr>
        <p:spPr>
          <a:xfrm>
            <a:off x="2664515" y="1497183"/>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latin typeface="IBM Plex Serif SemiBold"/>
                <a:ea typeface="IBM Plex Serif SemiBold"/>
                <a:cs typeface="IBM Plex Serif SemiBold"/>
                <a:sym typeface="IBM Plex Serif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 name="Google Shape;56;p13"/>
          <p:cNvSpPr txBox="1">
            <a:spLocks noGrp="1"/>
          </p:cNvSpPr>
          <p:nvPr>
            <p:ph type="title" idx="5" hasCustomPrompt="1"/>
          </p:nvPr>
        </p:nvSpPr>
        <p:spPr>
          <a:xfrm>
            <a:off x="2664515" y="315919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latin typeface="IBM Plex Serif SemiBold"/>
                <a:ea typeface="IBM Plex Serif SemiBold"/>
                <a:cs typeface="IBM Plex Serif SemiBold"/>
                <a:sym typeface="IBM Plex Serif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a:spLocks noGrp="1"/>
          </p:cNvSpPr>
          <p:nvPr>
            <p:ph type="title" idx="6" hasCustomPrompt="1"/>
          </p:nvPr>
        </p:nvSpPr>
        <p:spPr>
          <a:xfrm>
            <a:off x="5744790" y="1497183"/>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latin typeface="IBM Plex Serif SemiBold"/>
                <a:ea typeface="IBM Plex Serif SemiBold"/>
                <a:cs typeface="IBM Plex Serif SemiBold"/>
                <a:sym typeface="IBM Plex Serif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title" idx="7" hasCustomPrompt="1"/>
          </p:nvPr>
        </p:nvSpPr>
        <p:spPr>
          <a:xfrm>
            <a:off x="5744790" y="315919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latin typeface="IBM Plex Serif SemiBold"/>
                <a:ea typeface="IBM Plex Serif SemiBold"/>
                <a:cs typeface="IBM Plex Serif SemiBold"/>
                <a:sym typeface="IBM Plex Serif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subTitle" idx="8"/>
          </p:nvPr>
        </p:nvSpPr>
        <p:spPr>
          <a:xfrm>
            <a:off x="1879113" y="2056575"/>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lt1"/>
                </a:solidFill>
                <a:latin typeface="Playball"/>
                <a:ea typeface="Playball"/>
                <a:cs typeface="Playball"/>
                <a:sym typeface="Playba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0" name="Google Shape;60;p13"/>
          <p:cNvSpPr txBox="1">
            <a:spLocks noGrp="1"/>
          </p:cNvSpPr>
          <p:nvPr>
            <p:ph type="subTitle" idx="9"/>
          </p:nvPr>
        </p:nvSpPr>
        <p:spPr>
          <a:xfrm>
            <a:off x="4959388" y="2056575"/>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lt1"/>
                </a:solidFill>
                <a:latin typeface="Playball"/>
                <a:ea typeface="Playball"/>
                <a:cs typeface="Playball"/>
                <a:sym typeface="Playba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1" name="Google Shape;61;p13"/>
          <p:cNvSpPr txBox="1">
            <a:spLocks noGrp="1"/>
          </p:cNvSpPr>
          <p:nvPr>
            <p:ph type="subTitle" idx="13"/>
          </p:nvPr>
        </p:nvSpPr>
        <p:spPr>
          <a:xfrm>
            <a:off x="1879113" y="3718650"/>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lt1"/>
                </a:solidFill>
                <a:latin typeface="Playball"/>
                <a:ea typeface="Playball"/>
                <a:cs typeface="Playball"/>
                <a:sym typeface="Playba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2" name="Google Shape;62;p13"/>
          <p:cNvSpPr txBox="1">
            <a:spLocks noGrp="1"/>
          </p:cNvSpPr>
          <p:nvPr>
            <p:ph type="subTitle" idx="14"/>
          </p:nvPr>
        </p:nvSpPr>
        <p:spPr>
          <a:xfrm>
            <a:off x="4959388" y="3718650"/>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lt1"/>
                </a:solidFill>
                <a:latin typeface="Playball"/>
                <a:ea typeface="Playball"/>
                <a:cs typeface="Playball"/>
                <a:sym typeface="Playba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3" name="Google Shape;63;p13"/>
          <p:cNvSpPr txBox="1">
            <a:spLocks noGrp="1"/>
          </p:cNvSpPr>
          <p:nvPr>
            <p:ph type="title" idx="15"/>
          </p:nvPr>
        </p:nvSpPr>
        <p:spPr>
          <a:xfrm>
            <a:off x="2829725" y="368825"/>
            <a:ext cx="3484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Playball"/>
                <a:ea typeface="Playball"/>
                <a:cs typeface="Playball"/>
                <a:sym typeface="Playba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64" name="Google Shape;64;p13"/>
          <p:cNvPicPr preferRelativeResize="0"/>
          <p:nvPr/>
        </p:nvPicPr>
        <p:blipFill>
          <a:blip r:embed="rId2">
            <a:alphaModFix/>
          </a:blip>
          <a:stretch>
            <a:fillRect/>
          </a:stretch>
        </p:blipFill>
        <p:spPr>
          <a:xfrm>
            <a:off x="-2858263" y="3159200"/>
            <a:ext cx="4178174" cy="3436350"/>
          </a:xfrm>
          <a:prstGeom prst="rect">
            <a:avLst/>
          </a:prstGeom>
          <a:noFill/>
          <a:ln>
            <a:noFill/>
          </a:ln>
        </p:spPr>
      </p:pic>
      <p:pic>
        <p:nvPicPr>
          <p:cNvPr id="65" name="Google Shape;65;p13"/>
          <p:cNvPicPr preferRelativeResize="0"/>
          <p:nvPr/>
        </p:nvPicPr>
        <p:blipFill>
          <a:blip r:embed="rId2">
            <a:alphaModFix/>
          </a:blip>
          <a:stretch>
            <a:fillRect/>
          </a:stretch>
        </p:blipFill>
        <p:spPr>
          <a:xfrm>
            <a:off x="6184297" y="-3086750"/>
            <a:ext cx="6760457" cy="5560150"/>
          </a:xfrm>
          <a:prstGeom prst="rect">
            <a:avLst/>
          </a:prstGeom>
          <a:noFill/>
          <a:ln>
            <a:noFill/>
          </a:ln>
        </p:spPr>
      </p:pic>
      <p:pic>
        <p:nvPicPr>
          <p:cNvPr id="66" name="Google Shape;66;p13"/>
          <p:cNvPicPr preferRelativeResize="0"/>
          <p:nvPr/>
        </p:nvPicPr>
        <p:blipFill>
          <a:blip r:embed="rId3">
            <a:alphaModFix/>
          </a:blip>
          <a:stretch>
            <a:fillRect/>
          </a:stretch>
        </p:blipFill>
        <p:spPr>
          <a:xfrm rot="-10341192" flipH="1">
            <a:off x="7049942" y="-715750"/>
            <a:ext cx="1830665" cy="1993718"/>
          </a:xfrm>
          <a:prstGeom prst="rect">
            <a:avLst/>
          </a:prstGeom>
          <a:noFill/>
          <a:ln>
            <a:noFill/>
          </a:ln>
        </p:spPr>
      </p:pic>
      <p:pic>
        <p:nvPicPr>
          <p:cNvPr id="67" name="Google Shape;67;p13"/>
          <p:cNvPicPr preferRelativeResize="0"/>
          <p:nvPr/>
        </p:nvPicPr>
        <p:blipFill>
          <a:blip r:embed="rId4">
            <a:alphaModFix/>
          </a:blip>
          <a:stretch>
            <a:fillRect/>
          </a:stretch>
        </p:blipFill>
        <p:spPr>
          <a:xfrm rot="9266127" flipH="1">
            <a:off x="8197099" y="2532"/>
            <a:ext cx="1277484" cy="1405845"/>
          </a:xfrm>
          <a:prstGeom prst="rect">
            <a:avLst/>
          </a:prstGeom>
          <a:noFill/>
          <a:ln>
            <a:noFill/>
          </a:ln>
        </p:spPr>
      </p:pic>
    </p:spTree>
    <p:extLst>
      <p:ext uri="{BB962C8B-B14F-4D97-AF65-F5344CB8AC3E}">
        <p14:creationId xmlns:p14="http://schemas.microsoft.com/office/powerpoint/2010/main" val="88443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867700" y="3100300"/>
            <a:ext cx="43821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3000"/>
              <a:buNone/>
              <a:defRPr>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70" name="Google Shape;70;p14"/>
          <p:cNvSpPr txBox="1">
            <a:spLocks noGrp="1"/>
          </p:cNvSpPr>
          <p:nvPr>
            <p:ph type="subTitle" idx="1"/>
          </p:nvPr>
        </p:nvSpPr>
        <p:spPr>
          <a:xfrm>
            <a:off x="867975" y="1327400"/>
            <a:ext cx="4382100" cy="16623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3000"/>
              <a:buNone/>
              <a:defRPr sz="2500">
                <a:solidFill>
                  <a:schemeClr val="accent1"/>
                </a:solidFill>
              </a:defRPr>
            </a:lvl1pPr>
            <a:lvl2pPr lvl="1" algn="ctr" rtl="0">
              <a:lnSpc>
                <a:spcPct val="100000"/>
              </a:lnSpc>
              <a:spcBef>
                <a:spcPts val="0"/>
              </a:spcBef>
              <a:spcAft>
                <a:spcPts val="0"/>
              </a:spcAft>
              <a:buClr>
                <a:schemeClr val="accent1"/>
              </a:buClr>
              <a:buSzPts val="3000"/>
              <a:buNone/>
              <a:defRPr sz="3000">
                <a:solidFill>
                  <a:schemeClr val="accent1"/>
                </a:solidFill>
              </a:defRPr>
            </a:lvl2pPr>
            <a:lvl3pPr lvl="2" algn="ctr" rtl="0">
              <a:lnSpc>
                <a:spcPct val="100000"/>
              </a:lnSpc>
              <a:spcBef>
                <a:spcPts val="1600"/>
              </a:spcBef>
              <a:spcAft>
                <a:spcPts val="0"/>
              </a:spcAft>
              <a:buClr>
                <a:schemeClr val="accent1"/>
              </a:buClr>
              <a:buSzPts val="3000"/>
              <a:buNone/>
              <a:defRPr sz="3000">
                <a:solidFill>
                  <a:schemeClr val="accent1"/>
                </a:solidFill>
              </a:defRPr>
            </a:lvl3pPr>
            <a:lvl4pPr lvl="3" algn="ctr" rtl="0">
              <a:lnSpc>
                <a:spcPct val="100000"/>
              </a:lnSpc>
              <a:spcBef>
                <a:spcPts val="1600"/>
              </a:spcBef>
              <a:spcAft>
                <a:spcPts val="0"/>
              </a:spcAft>
              <a:buClr>
                <a:schemeClr val="accent1"/>
              </a:buClr>
              <a:buSzPts val="3000"/>
              <a:buNone/>
              <a:defRPr sz="3000">
                <a:solidFill>
                  <a:schemeClr val="accent1"/>
                </a:solidFill>
              </a:defRPr>
            </a:lvl4pPr>
            <a:lvl5pPr lvl="4" algn="ctr" rtl="0">
              <a:lnSpc>
                <a:spcPct val="100000"/>
              </a:lnSpc>
              <a:spcBef>
                <a:spcPts val="1600"/>
              </a:spcBef>
              <a:spcAft>
                <a:spcPts val="0"/>
              </a:spcAft>
              <a:buClr>
                <a:schemeClr val="accent1"/>
              </a:buClr>
              <a:buSzPts val="3000"/>
              <a:buNone/>
              <a:defRPr sz="3000">
                <a:solidFill>
                  <a:schemeClr val="accent1"/>
                </a:solidFill>
              </a:defRPr>
            </a:lvl5pPr>
            <a:lvl6pPr lvl="5" algn="ctr" rtl="0">
              <a:lnSpc>
                <a:spcPct val="100000"/>
              </a:lnSpc>
              <a:spcBef>
                <a:spcPts val="1600"/>
              </a:spcBef>
              <a:spcAft>
                <a:spcPts val="0"/>
              </a:spcAft>
              <a:buClr>
                <a:schemeClr val="accent1"/>
              </a:buClr>
              <a:buSzPts val="3000"/>
              <a:buNone/>
              <a:defRPr sz="3000">
                <a:solidFill>
                  <a:schemeClr val="accent1"/>
                </a:solidFill>
              </a:defRPr>
            </a:lvl6pPr>
            <a:lvl7pPr lvl="6" algn="ctr" rtl="0">
              <a:lnSpc>
                <a:spcPct val="100000"/>
              </a:lnSpc>
              <a:spcBef>
                <a:spcPts val="1600"/>
              </a:spcBef>
              <a:spcAft>
                <a:spcPts val="0"/>
              </a:spcAft>
              <a:buClr>
                <a:schemeClr val="accent1"/>
              </a:buClr>
              <a:buSzPts val="3000"/>
              <a:buNone/>
              <a:defRPr sz="3000">
                <a:solidFill>
                  <a:schemeClr val="accent1"/>
                </a:solidFill>
              </a:defRPr>
            </a:lvl7pPr>
            <a:lvl8pPr lvl="7" algn="ctr" rtl="0">
              <a:lnSpc>
                <a:spcPct val="100000"/>
              </a:lnSpc>
              <a:spcBef>
                <a:spcPts val="1600"/>
              </a:spcBef>
              <a:spcAft>
                <a:spcPts val="0"/>
              </a:spcAft>
              <a:buClr>
                <a:schemeClr val="accent1"/>
              </a:buClr>
              <a:buSzPts val="3000"/>
              <a:buNone/>
              <a:defRPr sz="3000">
                <a:solidFill>
                  <a:schemeClr val="accent1"/>
                </a:solidFill>
              </a:defRPr>
            </a:lvl8pPr>
            <a:lvl9pPr lvl="8" algn="ctr" rtl="0">
              <a:lnSpc>
                <a:spcPct val="100000"/>
              </a:lnSpc>
              <a:spcBef>
                <a:spcPts val="1600"/>
              </a:spcBef>
              <a:spcAft>
                <a:spcPts val="1600"/>
              </a:spcAft>
              <a:buClr>
                <a:schemeClr val="accent1"/>
              </a:buClr>
              <a:buSzPts val="3000"/>
              <a:buNone/>
              <a:defRPr sz="3000">
                <a:solidFill>
                  <a:schemeClr val="accent1"/>
                </a:solidFill>
              </a:defRPr>
            </a:lvl9pPr>
          </a:lstStyle>
          <a:p>
            <a:endParaRPr/>
          </a:p>
        </p:txBody>
      </p:sp>
      <p:pic>
        <p:nvPicPr>
          <p:cNvPr id="71" name="Google Shape;71;p14"/>
          <p:cNvPicPr preferRelativeResize="0"/>
          <p:nvPr/>
        </p:nvPicPr>
        <p:blipFill>
          <a:blip r:embed="rId2">
            <a:alphaModFix/>
          </a:blip>
          <a:stretch>
            <a:fillRect/>
          </a:stretch>
        </p:blipFill>
        <p:spPr>
          <a:xfrm rot="3989087">
            <a:off x="4659673" y="63802"/>
            <a:ext cx="5996933" cy="4590899"/>
          </a:xfrm>
          <a:prstGeom prst="rect">
            <a:avLst/>
          </a:prstGeom>
          <a:noFill/>
          <a:ln>
            <a:noFill/>
          </a:ln>
        </p:spPr>
      </p:pic>
      <p:pic>
        <p:nvPicPr>
          <p:cNvPr id="72" name="Google Shape;72;p14"/>
          <p:cNvPicPr preferRelativeResize="0"/>
          <p:nvPr/>
        </p:nvPicPr>
        <p:blipFill>
          <a:blip r:embed="rId3">
            <a:alphaModFix/>
          </a:blip>
          <a:stretch>
            <a:fillRect/>
          </a:stretch>
        </p:blipFill>
        <p:spPr>
          <a:xfrm rot="-1" flipH="1">
            <a:off x="-214938" y="3660202"/>
            <a:ext cx="1856325" cy="2042874"/>
          </a:xfrm>
          <a:prstGeom prst="rect">
            <a:avLst/>
          </a:prstGeom>
          <a:noFill/>
          <a:ln>
            <a:noFill/>
          </a:ln>
        </p:spPr>
      </p:pic>
    </p:spTree>
    <p:extLst>
      <p:ext uri="{BB962C8B-B14F-4D97-AF65-F5344CB8AC3E}">
        <p14:creationId xmlns:p14="http://schemas.microsoft.com/office/powerpoint/2010/main" val="808128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73"/>
        <p:cNvGrpSpPr/>
        <p:nvPr/>
      </p:nvGrpSpPr>
      <p:grpSpPr>
        <a:xfrm>
          <a:off x="0" y="0"/>
          <a:ext cx="0" cy="0"/>
          <a:chOff x="0" y="0"/>
          <a:chExt cx="0" cy="0"/>
        </a:xfrm>
      </p:grpSpPr>
      <p:pic>
        <p:nvPicPr>
          <p:cNvPr id="74" name="Google Shape;74;p15"/>
          <p:cNvPicPr preferRelativeResize="0"/>
          <p:nvPr/>
        </p:nvPicPr>
        <p:blipFill>
          <a:blip r:embed="rId2">
            <a:alphaModFix/>
          </a:blip>
          <a:stretch>
            <a:fillRect/>
          </a:stretch>
        </p:blipFill>
        <p:spPr>
          <a:xfrm>
            <a:off x="6757675" y="-1770612"/>
            <a:ext cx="5362575" cy="4105275"/>
          </a:xfrm>
          <a:prstGeom prst="rect">
            <a:avLst/>
          </a:prstGeom>
          <a:noFill/>
          <a:ln>
            <a:noFill/>
          </a:ln>
        </p:spPr>
      </p:pic>
      <p:sp>
        <p:nvSpPr>
          <p:cNvPr id="75" name="Google Shape;75;p15"/>
          <p:cNvSpPr txBox="1">
            <a:spLocks noGrp="1"/>
          </p:cNvSpPr>
          <p:nvPr>
            <p:ph type="title"/>
          </p:nvPr>
        </p:nvSpPr>
        <p:spPr>
          <a:xfrm>
            <a:off x="3271900" y="2410875"/>
            <a:ext cx="552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500">
                <a:solidFill>
                  <a:schemeClr val="accent1"/>
                </a:solidFill>
                <a:latin typeface="Playball"/>
                <a:ea typeface="Playball"/>
                <a:cs typeface="Playball"/>
                <a:sym typeface="Playba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6" name="Google Shape;76;p15"/>
          <p:cNvSpPr txBox="1">
            <a:spLocks noGrp="1"/>
          </p:cNvSpPr>
          <p:nvPr>
            <p:ph type="title" idx="2" hasCustomPrompt="1"/>
          </p:nvPr>
        </p:nvSpPr>
        <p:spPr>
          <a:xfrm>
            <a:off x="5085000" y="1281075"/>
            <a:ext cx="1894800" cy="123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8400">
                <a:solidFill>
                  <a:schemeClr val="accent1"/>
                </a:solidFill>
                <a:latin typeface="IBM Plex Serif SemiBold"/>
                <a:ea typeface="IBM Plex Serif SemiBold"/>
                <a:cs typeface="IBM Plex Serif SemiBold"/>
                <a:sym typeface="IBM Plex Serif Semi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7" name="Google Shape;77;p15"/>
          <p:cNvSpPr txBox="1">
            <a:spLocks noGrp="1"/>
          </p:cNvSpPr>
          <p:nvPr>
            <p:ph type="subTitle" idx="1"/>
          </p:nvPr>
        </p:nvSpPr>
        <p:spPr>
          <a:xfrm>
            <a:off x="3719550" y="3328875"/>
            <a:ext cx="4625700" cy="3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78" name="Google Shape;78;p15"/>
          <p:cNvPicPr preferRelativeResize="0"/>
          <p:nvPr/>
        </p:nvPicPr>
        <p:blipFill>
          <a:blip r:embed="rId2">
            <a:alphaModFix/>
          </a:blip>
          <a:stretch>
            <a:fillRect/>
          </a:stretch>
        </p:blipFill>
        <p:spPr>
          <a:xfrm rot="2086979">
            <a:off x="-1037900" y="2676687"/>
            <a:ext cx="5362574" cy="4105275"/>
          </a:xfrm>
          <a:prstGeom prst="rect">
            <a:avLst/>
          </a:prstGeom>
          <a:noFill/>
          <a:ln>
            <a:noFill/>
          </a:ln>
        </p:spPr>
      </p:pic>
      <p:pic>
        <p:nvPicPr>
          <p:cNvPr id="79" name="Google Shape;79;p15"/>
          <p:cNvPicPr preferRelativeResize="0"/>
          <p:nvPr/>
        </p:nvPicPr>
        <p:blipFill>
          <a:blip r:embed="rId3">
            <a:alphaModFix/>
          </a:blip>
          <a:stretch>
            <a:fillRect/>
          </a:stretch>
        </p:blipFill>
        <p:spPr>
          <a:xfrm>
            <a:off x="7784098" y="119375"/>
            <a:ext cx="2228500" cy="2452425"/>
          </a:xfrm>
          <a:prstGeom prst="rect">
            <a:avLst/>
          </a:prstGeom>
          <a:noFill/>
          <a:ln>
            <a:noFill/>
          </a:ln>
        </p:spPr>
      </p:pic>
    </p:spTree>
    <p:extLst>
      <p:ext uri="{BB962C8B-B14F-4D97-AF65-F5344CB8AC3E}">
        <p14:creationId xmlns:p14="http://schemas.microsoft.com/office/powerpoint/2010/main" val="26837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673450" y="368825"/>
            <a:ext cx="7797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Playball"/>
                <a:ea typeface="Playball"/>
                <a:cs typeface="Playball"/>
                <a:sym typeface="Playba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91" name="Google Shape;91;p17"/>
          <p:cNvPicPr preferRelativeResize="0"/>
          <p:nvPr/>
        </p:nvPicPr>
        <p:blipFill>
          <a:blip r:embed="rId2">
            <a:alphaModFix/>
          </a:blip>
          <a:stretch>
            <a:fillRect/>
          </a:stretch>
        </p:blipFill>
        <p:spPr>
          <a:xfrm rot="-1768698" flipH="1">
            <a:off x="7467583" y="3980965"/>
            <a:ext cx="2671335" cy="2197045"/>
          </a:xfrm>
          <a:prstGeom prst="rect">
            <a:avLst/>
          </a:prstGeom>
          <a:noFill/>
          <a:ln>
            <a:noFill/>
          </a:ln>
        </p:spPr>
      </p:pic>
      <p:pic>
        <p:nvPicPr>
          <p:cNvPr id="92" name="Google Shape;92;p17"/>
          <p:cNvPicPr preferRelativeResize="0"/>
          <p:nvPr/>
        </p:nvPicPr>
        <p:blipFill>
          <a:blip r:embed="rId2">
            <a:alphaModFix/>
          </a:blip>
          <a:stretch>
            <a:fillRect/>
          </a:stretch>
        </p:blipFill>
        <p:spPr>
          <a:xfrm rot="10450900" flipH="1">
            <a:off x="-731101" y="-680991"/>
            <a:ext cx="2332953" cy="1918758"/>
          </a:xfrm>
          <a:prstGeom prst="rect">
            <a:avLst/>
          </a:prstGeom>
          <a:noFill/>
          <a:ln>
            <a:noFill/>
          </a:ln>
        </p:spPr>
      </p:pic>
    </p:spTree>
    <p:extLst>
      <p:ext uri="{BB962C8B-B14F-4D97-AF65-F5344CB8AC3E}">
        <p14:creationId xmlns:p14="http://schemas.microsoft.com/office/powerpoint/2010/main" val="528750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2044025" y="368825"/>
            <a:ext cx="505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Playball"/>
                <a:ea typeface="Playball"/>
                <a:cs typeface="Playball"/>
                <a:sym typeface="Playba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95" name="Google Shape;95;p18"/>
          <p:cNvPicPr preferRelativeResize="0"/>
          <p:nvPr/>
        </p:nvPicPr>
        <p:blipFill>
          <a:blip r:embed="rId2">
            <a:alphaModFix/>
          </a:blip>
          <a:stretch>
            <a:fillRect/>
          </a:stretch>
        </p:blipFill>
        <p:spPr>
          <a:xfrm rot="-5837298" flipH="1">
            <a:off x="7941612" y="1470300"/>
            <a:ext cx="2678452" cy="2202899"/>
          </a:xfrm>
          <a:prstGeom prst="rect">
            <a:avLst/>
          </a:prstGeom>
          <a:noFill/>
          <a:ln>
            <a:noFill/>
          </a:ln>
        </p:spPr>
      </p:pic>
      <p:pic>
        <p:nvPicPr>
          <p:cNvPr id="96" name="Google Shape;96;p18"/>
          <p:cNvPicPr preferRelativeResize="0"/>
          <p:nvPr/>
        </p:nvPicPr>
        <p:blipFill>
          <a:blip r:embed="rId2">
            <a:alphaModFix/>
          </a:blip>
          <a:stretch>
            <a:fillRect/>
          </a:stretch>
        </p:blipFill>
        <p:spPr>
          <a:xfrm rot="6931228" flipH="1">
            <a:off x="-763071" y="-725933"/>
            <a:ext cx="2013492" cy="1655993"/>
          </a:xfrm>
          <a:prstGeom prst="rect">
            <a:avLst/>
          </a:prstGeom>
          <a:noFill/>
          <a:ln>
            <a:noFill/>
          </a:ln>
        </p:spPr>
      </p:pic>
      <p:pic>
        <p:nvPicPr>
          <p:cNvPr id="97" name="Google Shape;97;p18"/>
          <p:cNvPicPr preferRelativeResize="0"/>
          <p:nvPr/>
        </p:nvPicPr>
        <p:blipFill>
          <a:blip r:embed="rId2">
            <a:alphaModFix/>
          </a:blip>
          <a:stretch>
            <a:fillRect/>
          </a:stretch>
        </p:blipFill>
        <p:spPr>
          <a:xfrm rot="-9243913" flipH="1">
            <a:off x="-350313" y="4165375"/>
            <a:ext cx="2678452" cy="2202899"/>
          </a:xfrm>
          <a:prstGeom prst="rect">
            <a:avLst/>
          </a:prstGeom>
          <a:noFill/>
          <a:ln>
            <a:noFill/>
          </a:ln>
        </p:spPr>
      </p:pic>
    </p:spTree>
    <p:extLst>
      <p:ext uri="{BB962C8B-B14F-4D97-AF65-F5344CB8AC3E}">
        <p14:creationId xmlns:p14="http://schemas.microsoft.com/office/powerpoint/2010/main" val="2141143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864712" y="1354375"/>
            <a:ext cx="3384900" cy="1632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0" name="Google Shape;100;p19"/>
          <p:cNvSpPr txBox="1">
            <a:spLocks noGrp="1"/>
          </p:cNvSpPr>
          <p:nvPr>
            <p:ph type="subTitle" idx="1"/>
          </p:nvPr>
        </p:nvSpPr>
        <p:spPr>
          <a:xfrm>
            <a:off x="864712" y="2986350"/>
            <a:ext cx="3384900" cy="85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1" name="Google Shape;101;p19"/>
          <p:cNvSpPr>
            <a:spLocks noGrp="1"/>
          </p:cNvSpPr>
          <p:nvPr>
            <p:ph type="pic" idx="2"/>
          </p:nvPr>
        </p:nvSpPr>
        <p:spPr>
          <a:xfrm>
            <a:off x="4569712" y="906600"/>
            <a:ext cx="3709500" cy="3330300"/>
          </a:xfrm>
          <a:prstGeom prst="rect">
            <a:avLst/>
          </a:prstGeom>
          <a:noFill/>
          <a:ln>
            <a:noFill/>
          </a:ln>
        </p:spPr>
      </p:sp>
      <p:pic>
        <p:nvPicPr>
          <p:cNvPr id="102" name="Google Shape;102;p19"/>
          <p:cNvPicPr preferRelativeResize="0"/>
          <p:nvPr/>
        </p:nvPicPr>
        <p:blipFill>
          <a:blip r:embed="rId2">
            <a:alphaModFix/>
          </a:blip>
          <a:stretch>
            <a:fillRect/>
          </a:stretch>
        </p:blipFill>
        <p:spPr>
          <a:xfrm rot="10450906" flipH="1">
            <a:off x="3896950" y="-1391487"/>
            <a:ext cx="4263902" cy="3506824"/>
          </a:xfrm>
          <a:prstGeom prst="rect">
            <a:avLst/>
          </a:prstGeom>
          <a:noFill/>
          <a:ln>
            <a:noFill/>
          </a:ln>
        </p:spPr>
      </p:pic>
      <p:pic>
        <p:nvPicPr>
          <p:cNvPr id="103" name="Google Shape;103;p19"/>
          <p:cNvPicPr preferRelativeResize="0"/>
          <p:nvPr/>
        </p:nvPicPr>
        <p:blipFill>
          <a:blip r:embed="rId2">
            <a:alphaModFix/>
          </a:blip>
          <a:stretch>
            <a:fillRect/>
          </a:stretch>
        </p:blipFill>
        <p:spPr>
          <a:xfrm rot="-1768687" flipH="1">
            <a:off x="5955338" y="2474775"/>
            <a:ext cx="4667249" cy="3838574"/>
          </a:xfrm>
          <a:prstGeom prst="rect">
            <a:avLst/>
          </a:prstGeom>
          <a:noFill/>
          <a:ln>
            <a:noFill/>
          </a:ln>
        </p:spPr>
      </p:pic>
    </p:spTree>
    <p:extLst>
      <p:ext uri="{BB962C8B-B14F-4D97-AF65-F5344CB8AC3E}">
        <p14:creationId xmlns:p14="http://schemas.microsoft.com/office/powerpoint/2010/main" val="1920096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720000" y="1440450"/>
            <a:ext cx="3233100" cy="11469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 name="Google Shape;106;p20"/>
          <p:cNvSpPr txBox="1">
            <a:spLocks noGrp="1"/>
          </p:cNvSpPr>
          <p:nvPr>
            <p:ph type="subTitle" idx="1"/>
          </p:nvPr>
        </p:nvSpPr>
        <p:spPr>
          <a:xfrm>
            <a:off x="720000" y="2546550"/>
            <a:ext cx="3510300" cy="8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107" name="Google Shape;107;p20"/>
          <p:cNvPicPr preferRelativeResize="0"/>
          <p:nvPr/>
        </p:nvPicPr>
        <p:blipFill>
          <a:blip r:embed="rId2">
            <a:alphaModFix/>
          </a:blip>
          <a:stretch>
            <a:fillRect/>
          </a:stretch>
        </p:blipFill>
        <p:spPr>
          <a:xfrm rot="364787" flipH="1">
            <a:off x="-809488" y="3648010"/>
            <a:ext cx="3045426" cy="2504703"/>
          </a:xfrm>
          <a:prstGeom prst="rect">
            <a:avLst/>
          </a:prstGeom>
          <a:noFill/>
          <a:ln>
            <a:noFill/>
          </a:ln>
        </p:spPr>
      </p:pic>
      <p:pic>
        <p:nvPicPr>
          <p:cNvPr id="108" name="Google Shape;108;p20"/>
          <p:cNvPicPr preferRelativeResize="0"/>
          <p:nvPr/>
        </p:nvPicPr>
        <p:blipFill>
          <a:blip r:embed="rId2">
            <a:alphaModFix/>
          </a:blip>
          <a:stretch>
            <a:fillRect/>
          </a:stretch>
        </p:blipFill>
        <p:spPr>
          <a:xfrm rot="10450903" flipH="1">
            <a:off x="5774914" y="-1460090"/>
            <a:ext cx="4862501" cy="3999173"/>
          </a:xfrm>
          <a:prstGeom prst="rect">
            <a:avLst/>
          </a:prstGeom>
          <a:noFill/>
          <a:ln>
            <a:noFill/>
          </a:ln>
        </p:spPr>
      </p:pic>
    </p:spTree>
    <p:extLst>
      <p:ext uri="{BB962C8B-B14F-4D97-AF65-F5344CB8AC3E}">
        <p14:creationId xmlns:p14="http://schemas.microsoft.com/office/powerpoint/2010/main" val="870924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5553850" y="1440450"/>
            <a:ext cx="2630400" cy="1080300"/>
          </a:xfrm>
          <a:prstGeom prst="rect">
            <a:avLst/>
          </a:prstGeom>
        </p:spPr>
        <p:txBody>
          <a:bodyPr spcFirstLastPara="1" wrap="square" lIns="91425" tIns="91425" rIns="91425" bIns="91425" anchor="b" anchorCtr="0">
            <a:noAutofit/>
          </a:bodyPr>
          <a:lstStyle>
            <a:lvl1pPr lvl="0" algn="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1" name="Google Shape;111;p21"/>
          <p:cNvSpPr txBox="1">
            <a:spLocks noGrp="1"/>
          </p:cNvSpPr>
          <p:nvPr>
            <p:ph type="subTitle" idx="1"/>
          </p:nvPr>
        </p:nvSpPr>
        <p:spPr>
          <a:xfrm>
            <a:off x="4743800" y="2546550"/>
            <a:ext cx="3440700" cy="89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112" name="Google Shape;112;p21"/>
          <p:cNvPicPr preferRelativeResize="0"/>
          <p:nvPr/>
        </p:nvPicPr>
        <p:blipFill>
          <a:blip r:embed="rId2">
            <a:alphaModFix/>
          </a:blip>
          <a:stretch>
            <a:fillRect/>
          </a:stretch>
        </p:blipFill>
        <p:spPr>
          <a:xfrm rot="-1768677" flipH="1">
            <a:off x="1179196" y="2567355"/>
            <a:ext cx="3933984" cy="3235491"/>
          </a:xfrm>
          <a:prstGeom prst="rect">
            <a:avLst/>
          </a:prstGeom>
          <a:noFill/>
          <a:ln>
            <a:noFill/>
          </a:ln>
        </p:spPr>
      </p:pic>
      <p:pic>
        <p:nvPicPr>
          <p:cNvPr id="113" name="Google Shape;113;p21"/>
          <p:cNvPicPr preferRelativeResize="0"/>
          <p:nvPr/>
        </p:nvPicPr>
        <p:blipFill>
          <a:blip r:embed="rId2">
            <a:alphaModFix/>
          </a:blip>
          <a:stretch>
            <a:fillRect/>
          </a:stretch>
        </p:blipFill>
        <p:spPr>
          <a:xfrm rot="10450903" flipH="1">
            <a:off x="-662284" y="-867182"/>
            <a:ext cx="3611568" cy="2970340"/>
          </a:xfrm>
          <a:prstGeom prst="rect">
            <a:avLst/>
          </a:prstGeom>
          <a:noFill/>
          <a:ln>
            <a:noFill/>
          </a:ln>
        </p:spPr>
      </p:pic>
    </p:spTree>
    <p:extLst>
      <p:ext uri="{BB962C8B-B14F-4D97-AF65-F5344CB8AC3E}">
        <p14:creationId xmlns:p14="http://schemas.microsoft.com/office/powerpoint/2010/main" val="1851955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2044025" y="368825"/>
            <a:ext cx="505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Playball"/>
                <a:ea typeface="Playball"/>
                <a:cs typeface="Playball"/>
                <a:sym typeface="Playba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16" name="Google Shape;116;p22"/>
          <p:cNvPicPr preferRelativeResize="0"/>
          <p:nvPr/>
        </p:nvPicPr>
        <p:blipFill>
          <a:blip r:embed="rId2">
            <a:alphaModFix/>
          </a:blip>
          <a:stretch>
            <a:fillRect/>
          </a:stretch>
        </p:blipFill>
        <p:spPr>
          <a:xfrm rot="-1768677" flipH="1">
            <a:off x="6151496" y="2507805"/>
            <a:ext cx="3933984" cy="3235491"/>
          </a:xfrm>
          <a:prstGeom prst="rect">
            <a:avLst/>
          </a:prstGeom>
          <a:noFill/>
          <a:ln>
            <a:noFill/>
          </a:ln>
        </p:spPr>
      </p:pic>
      <p:sp>
        <p:nvSpPr>
          <p:cNvPr id="117" name="Google Shape;117;p22"/>
          <p:cNvSpPr txBox="1">
            <a:spLocks noGrp="1"/>
          </p:cNvSpPr>
          <p:nvPr>
            <p:ph type="subTitle" idx="1"/>
          </p:nvPr>
        </p:nvSpPr>
        <p:spPr>
          <a:xfrm>
            <a:off x="720000" y="1103050"/>
            <a:ext cx="7493700" cy="89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555822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18"/>
        <p:cNvGrpSpPr/>
        <p:nvPr/>
      </p:nvGrpSpPr>
      <p:grpSpPr>
        <a:xfrm>
          <a:off x="0" y="0"/>
          <a:ext cx="0" cy="0"/>
          <a:chOff x="0" y="0"/>
          <a:chExt cx="0" cy="0"/>
        </a:xfrm>
      </p:grpSpPr>
      <p:sp>
        <p:nvSpPr>
          <p:cNvPr id="119" name="Google Shape;119;p23"/>
          <p:cNvSpPr txBox="1">
            <a:spLocks noGrp="1"/>
          </p:cNvSpPr>
          <p:nvPr>
            <p:ph type="subTitle" idx="1"/>
          </p:nvPr>
        </p:nvSpPr>
        <p:spPr>
          <a:xfrm>
            <a:off x="4698763" y="2447424"/>
            <a:ext cx="28080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23"/>
          <p:cNvSpPr txBox="1">
            <a:spLocks noGrp="1"/>
          </p:cNvSpPr>
          <p:nvPr>
            <p:ph type="subTitle" idx="2"/>
          </p:nvPr>
        </p:nvSpPr>
        <p:spPr>
          <a:xfrm>
            <a:off x="1637234" y="2447424"/>
            <a:ext cx="28080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23"/>
          <p:cNvSpPr txBox="1">
            <a:spLocks noGrp="1"/>
          </p:cNvSpPr>
          <p:nvPr>
            <p:ph type="subTitle" idx="3"/>
          </p:nvPr>
        </p:nvSpPr>
        <p:spPr>
          <a:xfrm>
            <a:off x="1637234" y="1959800"/>
            <a:ext cx="28080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44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2" name="Google Shape;122;p23"/>
          <p:cNvSpPr txBox="1">
            <a:spLocks noGrp="1"/>
          </p:cNvSpPr>
          <p:nvPr>
            <p:ph type="subTitle" idx="4"/>
          </p:nvPr>
        </p:nvSpPr>
        <p:spPr>
          <a:xfrm>
            <a:off x="4698766" y="1959800"/>
            <a:ext cx="28080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400">
                <a:solidFill>
                  <a:schemeClr val="dk2"/>
                </a:solidFill>
                <a:latin typeface="IBM Plex Serif SemiBold"/>
                <a:ea typeface="IBM Plex Serif SemiBold"/>
                <a:cs typeface="IBM Plex Serif SemiBold"/>
                <a:sym typeface="IBM Plex Serif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123" name="Google Shape;123;p23"/>
          <p:cNvPicPr preferRelativeResize="0"/>
          <p:nvPr/>
        </p:nvPicPr>
        <p:blipFill>
          <a:blip r:embed="rId2">
            <a:alphaModFix/>
          </a:blip>
          <a:stretch>
            <a:fillRect/>
          </a:stretch>
        </p:blipFill>
        <p:spPr>
          <a:xfrm rot="-1768687" flipH="1">
            <a:off x="6230738" y="2646900"/>
            <a:ext cx="4667249" cy="3838574"/>
          </a:xfrm>
          <a:prstGeom prst="rect">
            <a:avLst/>
          </a:prstGeom>
          <a:noFill/>
          <a:ln>
            <a:noFill/>
          </a:ln>
        </p:spPr>
      </p:pic>
      <p:pic>
        <p:nvPicPr>
          <p:cNvPr id="124" name="Google Shape;124;p23"/>
          <p:cNvPicPr preferRelativeResize="0"/>
          <p:nvPr/>
        </p:nvPicPr>
        <p:blipFill>
          <a:blip r:embed="rId2">
            <a:alphaModFix/>
          </a:blip>
          <a:stretch>
            <a:fillRect/>
          </a:stretch>
        </p:blipFill>
        <p:spPr>
          <a:xfrm rot="10450903" flipH="1">
            <a:off x="-662284" y="-867182"/>
            <a:ext cx="3611568" cy="2970340"/>
          </a:xfrm>
          <a:prstGeom prst="rect">
            <a:avLst/>
          </a:prstGeom>
          <a:noFill/>
          <a:ln>
            <a:noFill/>
          </a:ln>
        </p:spPr>
      </p:pic>
      <p:pic>
        <p:nvPicPr>
          <p:cNvPr id="125" name="Google Shape;125;p23"/>
          <p:cNvPicPr preferRelativeResize="0"/>
          <p:nvPr/>
        </p:nvPicPr>
        <p:blipFill>
          <a:blip r:embed="rId3">
            <a:alphaModFix/>
          </a:blip>
          <a:stretch>
            <a:fillRect/>
          </a:stretch>
        </p:blipFill>
        <p:spPr>
          <a:xfrm rot="1549925">
            <a:off x="7504589" y="2414093"/>
            <a:ext cx="2779612" cy="3027197"/>
          </a:xfrm>
          <a:prstGeom prst="rect">
            <a:avLst/>
          </a:prstGeom>
          <a:noFill/>
          <a:ln>
            <a:noFill/>
          </a:ln>
        </p:spPr>
      </p:pic>
      <p:pic>
        <p:nvPicPr>
          <p:cNvPr id="126" name="Google Shape;126;p23"/>
          <p:cNvPicPr preferRelativeResize="0"/>
          <p:nvPr/>
        </p:nvPicPr>
        <p:blipFill>
          <a:blip r:embed="rId4">
            <a:alphaModFix/>
          </a:blip>
          <a:stretch>
            <a:fillRect/>
          </a:stretch>
        </p:blipFill>
        <p:spPr>
          <a:xfrm rot="-1800006">
            <a:off x="7224131" y="3817290"/>
            <a:ext cx="1691746" cy="1861734"/>
          </a:xfrm>
          <a:prstGeom prst="rect">
            <a:avLst/>
          </a:prstGeom>
          <a:noFill/>
          <a:ln>
            <a:noFill/>
          </a:ln>
        </p:spPr>
      </p:pic>
    </p:spTree>
    <p:extLst>
      <p:ext uri="{BB962C8B-B14F-4D97-AF65-F5344CB8AC3E}">
        <p14:creationId xmlns:p14="http://schemas.microsoft.com/office/powerpoint/2010/main" val="23175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3477775" y="1455750"/>
            <a:ext cx="4943100" cy="1964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13700">
                <a:solidFill>
                  <a:schemeClr val="lt1"/>
                </a:solidFill>
                <a:latin typeface="Playball"/>
                <a:ea typeface="Playball"/>
                <a:cs typeface="Playball"/>
                <a:sym typeface="Playba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 name="Google Shape;43;p9"/>
          <p:cNvSpPr txBox="1">
            <a:spLocks noGrp="1"/>
          </p:cNvSpPr>
          <p:nvPr>
            <p:ph type="subTitle" idx="1"/>
          </p:nvPr>
        </p:nvSpPr>
        <p:spPr>
          <a:xfrm>
            <a:off x="3477775" y="3115350"/>
            <a:ext cx="4943100" cy="80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27"/>
        <p:cNvGrpSpPr/>
        <p:nvPr/>
      </p:nvGrpSpPr>
      <p:grpSpPr>
        <a:xfrm>
          <a:off x="0" y="0"/>
          <a:ext cx="0" cy="0"/>
          <a:chOff x="0" y="0"/>
          <a:chExt cx="0" cy="0"/>
        </a:xfrm>
      </p:grpSpPr>
      <p:sp>
        <p:nvSpPr>
          <p:cNvPr id="128" name="Google Shape;128;p24"/>
          <p:cNvSpPr txBox="1">
            <a:spLocks noGrp="1"/>
          </p:cNvSpPr>
          <p:nvPr>
            <p:ph type="subTitle" idx="1"/>
          </p:nvPr>
        </p:nvSpPr>
        <p:spPr>
          <a:xfrm>
            <a:off x="4809539" y="1548650"/>
            <a:ext cx="3348900" cy="251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24"/>
          <p:cNvSpPr txBox="1">
            <a:spLocks noGrp="1"/>
          </p:cNvSpPr>
          <p:nvPr>
            <p:ph type="subTitle" idx="2"/>
          </p:nvPr>
        </p:nvSpPr>
        <p:spPr>
          <a:xfrm>
            <a:off x="985461" y="1548650"/>
            <a:ext cx="3348900" cy="251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0" name="Google Shape;130;p24"/>
          <p:cNvSpPr txBox="1">
            <a:spLocks noGrp="1"/>
          </p:cNvSpPr>
          <p:nvPr>
            <p:ph type="title"/>
          </p:nvPr>
        </p:nvSpPr>
        <p:spPr>
          <a:xfrm>
            <a:off x="1024600" y="368825"/>
            <a:ext cx="7094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Playball"/>
                <a:ea typeface="Playball"/>
                <a:cs typeface="Playball"/>
                <a:sym typeface="Playba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31" name="Google Shape;131;p24"/>
          <p:cNvPicPr preferRelativeResize="0"/>
          <p:nvPr/>
        </p:nvPicPr>
        <p:blipFill>
          <a:blip r:embed="rId2">
            <a:alphaModFix/>
          </a:blip>
          <a:stretch>
            <a:fillRect/>
          </a:stretch>
        </p:blipFill>
        <p:spPr>
          <a:xfrm rot="4092603">
            <a:off x="-2308977" y="3030812"/>
            <a:ext cx="4667250" cy="3838575"/>
          </a:xfrm>
          <a:prstGeom prst="rect">
            <a:avLst/>
          </a:prstGeom>
          <a:noFill/>
          <a:ln>
            <a:noFill/>
          </a:ln>
        </p:spPr>
      </p:pic>
      <p:pic>
        <p:nvPicPr>
          <p:cNvPr id="132" name="Google Shape;132;p24"/>
          <p:cNvPicPr preferRelativeResize="0"/>
          <p:nvPr/>
        </p:nvPicPr>
        <p:blipFill>
          <a:blip r:embed="rId3">
            <a:alphaModFix/>
          </a:blip>
          <a:stretch>
            <a:fillRect/>
          </a:stretch>
        </p:blipFill>
        <p:spPr>
          <a:xfrm rot="10341192">
            <a:off x="-129470" y="-558000"/>
            <a:ext cx="1830665" cy="1993718"/>
          </a:xfrm>
          <a:prstGeom prst="rect">
            <a:avLst/>
          </a:prstGeom>
          <a:noFill/>
          <a:ln>
            <a:noFill/>
          </a:ln>
        </p:spPr>
      </p:pic>
      <p:pic>
        <p:nvPicPr>
          <p:cNvPr id="133" name="Google Shape;133;p24"/>
          <p:cNvPicPr preferRelativeResize="0"/>
          <p:nvPr/>
        </p:nvPicPr>
        <p:blipFill>
          <a:blip r:embed="rId4">
            <a:alphaModFix/>
          </a:blip>
          <a:stretch>
            <a:fillRect/>
          </a:stretch>
        </p:blipFill>
        <p:spPr>
          <a:xfrm rot="-9444161" flipH="1">
            <a:off x="7950825" y="3765007"/>
            <a:ext cx="1277484" cy="1405845"/>
          </a:xfrm>
          <a:prstGeom prst="rect">
            <a:avLst/>
          </a:prstGeom>
          <a:noFill/>
          <a:ln>
            <a:noFill/>
          </a:ln>
        </p:spPr>
      </p:pic>
      <p:pic>
        <p:nvPicPr>
          <p:cNvPr id="134" name="Google Shape;134;p24"/>
          <p:cNvPicPr preferRelativeResize="0"/>
          <p:nvPr/>
        </p:nvPicPr>
        <p:blipFill>
          <a:blip r:embed="rId2">
            <a:alphaModFix/>
          </a:blip>
          <a:stretch>
            <a:fillRect/>
          </a:stretch>
        </p:blipFill>
        <p:spPr>
          <a:xfrm rot="4092598">
            <a:off x="7388854" y="-817468"/>
            <a:ext cx="2754859" cy="2265738"/>
          </a:xfrm>
          <a:prstGeom prst="rect">
            <a:avLst/>
          </a:prstGeom>
          <a:noFill/>
          <a:ln>
            <a:noFill/>
          </a:ln>
        </p:spPr>
      </p:pic>
    </p:spTree>
    <p:extLst>
      <p:ext uri="{BB962C8B-B14F-4D97-AF65-F5344CB8AC3E}">
        <p14:creationId xmlns:p14="http://schemas.microsoft.com/office/powerpoint/2010/main" val="1074787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35"/>
        <p:cNvGrpSpPr/>
        <p:nvPr/>
      </p:nvGrpSpPr>
      <p:grpSpPr>
        <a:xfrm>
          <a:off x="0" y="0"/>
          <a:ext cx="0" cy="0"/>
          <a:chOff x="0" y="0"/>
          <a:chExt cx="0" cy="0"/>
        </a:xfrm>
      </p:grpSpPr>
      <p:sp>
        <p:nvSpPr>
          <p:cNvPr id="136" name="Google Shape;136;p25"/>
          <p:cNvSpPr txBox="1">
            <a:spLocks noGrp="1"/>
          </p:cNvSpPr>
          <p:nvPr>
            <p:ph type="subTitle" idx="1"/>
          </p:nvPr>
        </p:nvSpPr>
        <p:spPr>
          <a:xfrm>
            <a:off x="937626" y="2371128"/>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7" name="Google Shape;137;p25"/>
          <p:cNvSpPr txBox="1">
            <a:spLocks noGrp="1"/>
          </p:cNvSpPr>
          <p:nvPr>
            <p:ph type="subTitle" idx="2"/>
          </p:nvPr>
        </p:nvSpPr>
        <p:spPr>
          <a:xfrm>
            <a:off x="3484350" y="2371128"/>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8" name="Google Shape;138;p25"/>
          <p:cNvSpPr txBox="1">
            <a:spLocks noGrp="1"/>
          </p:cNvSpPr>
          <p:nvPr>
            <p:ph type="subTitle" idx="3"/>
          </p:nvPr>
        </p:nvSpPr>
        <p:spPr>
          <a:xfrm>
            <a:off x="6031074" y="2371128"/>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9" name="Google Shape;139;p25"/>
          <p:cNvSpPr txBox="1">
            <a:spLocks noGrp="1"/>
          </p:cNvSpPr>
          <p:nvPr>
            <p:ph type="subTitle" idx="4"/>
          </p:nvPr>
        </p:nvSpPr>
        <p:spPr>
          <a:xfrm>
            <a:off x="937625" y="1943765"/>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0" name="Google Shape;140;p25"/>
          <p:cNvSpPr txBox="1">
            <a:spLocks noGrp="1"/>
          </p:cNvSpPr>
          <p:nvPr>
            <p:ph type="subTitle" idx="5"/>
          </p:nvPr>
        </p:nvSpPr>
        <p:spPr>
          <a:xfrm>
            <a:off x="3484350" y="1943765"/>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1" name="Google Shape;141;p25"/>
          <p:cNvSpPr txBox="1">
            <a:spLocks noGrp="1"/>
          </p:cNvSpPr>
          <p:nvPr>
            <p:ph type="subTitle" idx="6"/>
          </p:nvPr>
        </p:nvSpPr>
        <p:spPr>
          <a:xfrm>
            <a:off x="6031075" y="1943765"/>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2" name="Google Shape;142;p25"/>
          <p:cNvSpPr txBox="1">
            <a:spLocks noGrp="1"/>
          </p:cNvSpPr>
          <p:nvPr>
            <p:ph type="title"/>
          </p:nvPr>
        </p:nvSpPr>
        <p:spPr>
          <a:xfrm>
            <a:off x="1259525" y="368825"/>
            <a:ext cx="6624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Playball"/>
                <a:ea typeface="Playball"/>
                <a:cs typeface="Playball"/>
                <a:sym typeface="Playba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43" name="Google Shape;143;p25"/>
          <p:cNvPicPr preferRelativeResize="0"/>
          <p:nvPr/>
        </p:nvPicPr>
        <p:blipFill>
          <a:blip r:embed="rId2">
            <a:alphaModFix/>
          </a:blip>
          <a:stretch>
            <a:fillRect/>
          </a:stretch>
        </p:blipFill>
        <p:spPr>
          <a:xfrm rot="-10450903">
            <a:off x="6689771" y="-1000607"/>
            <a:ext cx="3611568" cy="2970340"/>
          </a:xfrm>
          <a:prstGeom prst="rect">
            <a:avLst/>
          </a:prstGeom>
          <a:noFill/>
          <a:ln>
            <a:noFill/>
          </a:ln>
        </p:spPr>
      </p:pic>
      <p:pic>
        <p:nvPicPr>
          <p:cNvPr id="144" name="Google Shape;144;p25"/>
          <p:cNvPicPr preferRelativeResize="0"/>
          <p:nvPr/>
        </p:nvPicPr>
        <p:blipFill>
          <a:blip r:embed="rId2">
            <a:alphaModFix/>
          </a:blip>
          <a:stretch>
            <a:fillRect/>
          </a:stretch>
        </p:blipFill>
        <p:spPr>
          <a:xfrm rot="1768687">
            <a:off x="-202631" y="2948400"/>
            <a:ext cx="4667249" cy="3838574"/>
          </a:xfrm>
          <a:prstGeom prst="rect">
            <a:avLst/>
          </a:prstGeom>
          <a:noFill/>
          <a:ln>
            <a:noFill/>
          </a:ln>
        </p:spPr>
      </p:pic>
      <p:pic>
        <p:nvPicPr>
          <p:cNvPr id="145" name="Google Shape;145;p25"/>
          <p:cNvPicPr preferRelativeResize="0"/>
          <p:nvPr/>
        </p:nvPicPr>
        <p:blipFill>
          <a:blip r:embed="rId3">
            <a:alphaModFix/>
          </a:blip>
          <a:stretch>
            <a:fillRect/>
          </a:stretch>
        </p:blipFill>
        <p:spPr>
          <a:xfrm rot="308293" flipH="1">
            <a:off x="7811934" y="3615577"/>
            <a:ext cx="2245808" cy="1976846"/>
          </a:xfrm>
          <a:prstGeom prst="rect">
            <a:avLst/>
          </a:prstGeom>
          <a:noFill/>
          <a:ln>
            <a:noFill/>
          </a:ln>
        </p:spPr>
      </p:pic>
      <p:pic>
        <p:nvPicPr>
          <p:cNvPr id="146" name="Google Shape;146;p25"/>
          <p:cNvPicPr preferRelativeResize="0"/>
          <p:nvPr/>
        </p:nvPicPr>
        <p:blipFill>
          <a:blip r:embed="rId4">
            <a:alphaModFix/>
          </a:blip>
          <a:stretch>
            <a:fillRect/>
          </a:stretch>
        </p:blipFill>
        <p:spPr>
          <a:xfrm rot="5853863" flipH="1">
            <a:off x="-110400" y="-94762"/>
            <a:ext cx="1647250" cy="1812775"/>
          </a:xfrm>
          <a:prstGeom prst="rect">
            <a:avLst/>
          </a:prstGeom>
          <a:noFill/>
          <a:ln>
            <a:noFill/>
          </a:ln>
        </p:spPr>
      </p:pic>
      <p:pic>
        <p:nvPicPr>
          <p:cNvPr id="147" name="Google Shape;147;p25"/>
          <p:cNvPicPr preferRelativeResize="0"/>
          <p:nvPr/>
        </p:nvPicPr>
        <p:blipFill>
          <a:blip r:embed="rId5">
            <a:alphaModFix/>
          </a:blip>
          <a:stretch>
            <a:fillRect/>
          </a:stretch>
        </p:blipFill>
        <p:spPr>
          <a:xfrm rot="-3595013" flipH="1">
            <a:off x="2937204" y="3708640"/>
            <a:ext cx="1740580" cy="1895621"/>
          </a:xfrm>
          <a:prstGeom prst="rect">
            <a:avLst/>
          </a:prstGeom>
          <a:noFill/>
          <a:ln>
            <a:noFill/>
          </a:ln>
        </p:spPr>
      </p:pic>
      <p:pic>
        <p:nvPicPr>
          <p:cNvPr id="148" name="Google Shape;148;p25"/>
          <p:cNvPicPr preferRelativeResize="0"/>
          <p:nvPr/>
        </p:nvPicPr>
        <p:blipFill rotWithShape="1">
          <a:blip r:embed="rId6">
            <a:alphaModFix/>
          </a:blip>
          <a:srcRect t="15934" b="12708"/>
          <a:stretch/>
        </p:blipFill>
        <p:spPr>
          <a:xfrm>
            <a:off x="3417631" y="4074619"/>
            <a:ext cx="2194394" cy="1603401"/>
          </a:xfrm>
          <a:prstGeom prst="rect">
            <a:avLst/>
          </a:prstGeom>
          <a:noFill/>
          <a:ln>
            <a:noFill/>
          </a:ln>
        </p:spPr>
      </p:pic>
    </p:spTree>
    <p:extLst>
      <p:ext uri="{BB962C8B-B14F-4D97-AF65-F5344CB8AC3E}">
        <p14:creationId xmlns:p14="http://schemas.microsoft.com/office/powerpoint/2010/main" val="671098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9"/>
        <p:cNvGrpSpPr/>
        <p:nvPr/>
      </p:nvGrpSpPr>
      <p:grpSpPr>
        <a:xfrm>
          <a:off x="0" y="0"/>
          <a:ext cx="0" cy="0"/>
          <a:chOff x="0" y="0"/>
          <a:chExt cx="0" cy="0"/>
        </a:xfrm>
      </p:grpSpPr>
      <p:sp>
        <p:nvSpPr>
          <p:cNvPr id="150" name="Google Shape;150;p26"/>
          <p:cNvSpPr txBox="1">
            <a:spLocks noGrp="1"/>
          </p:cNvSpPr>
          <p:nvPr>
            <p:ph type="subTitle" idx="1"/>
          </p:nvPr>
        </p:nvSpPr>
        <p:spPr>
          <a:xfrm>
            <a:off x="2234348" y="2036981"/>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1" name="Google Shape;151;p26"/>
          <p:cNvSpPr txBox="1">
            <a:spLocks noGrp="1"/>
          </p:cNvSpPr>
          <p:nvPr>
            <p:ph type="subTitle" idx="2"/>
          </p:nvPr>
        </p:nvSpPr>
        <p:spPr>
          <a:xfrm>
            <a:off x="4931452" y="2036981"/>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2" name="Google Shape;152;p26"/>
          <p:cNvSpPr txBox="1">
            <a:spLocks noGrp="1"/>
          </p:cNvSpPr>
          <p:nvPr>
            <p:ph type="subTitle" idx="3"/>
          </p:nvPr>
        </p:nvSpPr>
        <p:spPr>
          <a:xfrm>
            <a:off x="2234348" y="3470381"/>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 name="Google Shape;153;p26"/>
          <p:cNvSpPr txBox="1">
            <a:spLocks noGrp="1"/>
          </p:cNvSpPr>
          <p:nvPr>
            <p:ph type="subTitle" idx="4"/>
          </p:nvPr>
        </p:nvSpPr>
        <p:spPr>
          <a:xfrm>
            <a:off x="4931452" y="3470381"/>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4" name="Google Shape;154;p26"/>
          <p:cNvSpPr txBox="1">
            <a:spLocks noGrp="1"/>
          </p:cNvSpPr>
          <p:nvPr>
            <p:ph type="subTitle" idx="5"/>
          </p:nvPr>
        </p:nvSpPr>
        <p:spPr>
          <a:xfrm>
            <a:off x="2234348" y="1768775"/>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5" name="Google Shape;155;p26"/>
          <p:cNvSpPr txBox="1">
            <a:spLocks noGrp="1"/>
          </p:cNvSpPr>
          <p:nvPr>
            <p:ph type="subTitle" idx="6"/>
          </p:nvPr>
        </p:nvSpPr>
        <p:spPr>
          <a:xfrm>
            <a:off x="2234348" y="32022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6" name="Google Shape;156;p26"/>
          <p:cNvSpPr txBox="1">
            <a:spLocks noGrp="1"/>
          </p:cNvSpPr>
          <p:nvPr>
            <p:ph type="subTitle" idx="7"/>
          </p:nvPr>
        </p:nvSpPr>
        <p:spPr>
          <a:xfrm>
            <a:off x="4931448" y="1768775"/>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 name="Google Shape;157;p26"/>
          <p:cNvSpPr txBox="1">
            <a:spLocks noGrp="1"/>
          </p:cNvSpPr>
          <p:nvPr>
            <p:ph type="subTitle" idx="8"/>
          </p:nvPr>
        </p:nvSpPr>
        <p:spPr>
          <a:xfrm>
            <a:off x="4931448" y="32022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8" name="Google Shape;158;p26"/>
          <p:cNvSpPr txBox="1">
            <a:spLocks noGrp="1"/>
          </p:cNvSpPr>
          <p:nvPr>
            <p:ph type="title"/>
          </p:nvPr>
        </p:nvSpPr>
        <p:spPr>
          <a:xfrm>
            <a:off x="1400050" y="368825"/>
            <a:ext cx="6343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Playball"/>
                <a:ea typeface="Playball"/>
                <a:cs typeface="Playball"/>
                <a:sym typeface="Playba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59" name="Google Shape;159;p26"/>
          <p:cNvPicPr preferRelativeResize="0"/>
          <p:nvPr/>
        </p:nvPicPr>
        <p:blipFill>
          <a:blip r:embed="rId2">
            <a:alphaModFix/>
          </a:blip>
          <a:stretch>
            <a:fillRect/>
          </a:stretch>
        </p:blipFill>
        <p:spPr>
          <a:xfrm rot="10450902" flipH="1">
            <a:off x="-790788" y="-561682"/>
            <a:ext cx="2800503" cy="2303292"/>
          </a:xfrm>
          <a:prstGeom prst="rect">
            <a:avLst/>
          </a:prstGeom>
          <a:noFill/>
          <a:ln>
            <a:noFill/>
          </a:ln>
        </p:spPr>
      </p:pic>
      <p:pic>
        <p:nvPicPr>
          <p:cNvPr id="160" name="Google Shape;160;p26"/>
          <p:cNvPicPr preferRelativeResize="0"/>
          <p:nvPr/>
        </p:nvPicPr>
        <p:blipFill>
          <a:blip r:embed="rId2">
            <a:alphaModFix/>
          </a:blip>
          <a:stretch>
            <a:fillRect/>
          </a:stretch>
        </p:blipFill>
        <p:spPr>
          <a:xfrm rot="-1768687" flipH="1">
            <a:off x="7108713" y="2636562"/>
            <a:ext cx="4667249" cy="3838574"/>
          </a:xfrm>
          <a:prstGeom prst="rect">
            <a:avLst/>
          </a:prstGeom>
          <a:noFill/>
          <a:ln>
            <a:noFill/>
          </a:ln>
        </p:spPr>
      </p:pic>
      <p:pic>
        <p:nvPicPr>
          <p:cNvPr id="161" name="Google Shape;161;p26"/>
          <p:cNvPicPr preferRelativeResize="0"/>
          <p:nvPr/>
        </p:nvPicPr>
        <p:blipFill>
          <a:blip r:embed="rId3">
            <a:alphaModFix/>
          </a:blip>
          <a:stretch>
            <a:fillRect/>
          </a:stretch>
        </p:blipFill>
        <p:spPr>
          <a:xfrm rot="1549925">
            <a:off x="7599814" y="193093"/>
            <a:ext cx="2779612" cy="3027197"/>
          </a:xfrm>
          <a:prstGeom prst="rect">
            <a:avLst/>
          </a:prstGeom>
          <a:noFill/>
          <a:ln>
            <a:noFill/>
          </a:ln>
        </p:spPr>
      </p:pic>
      <p:pic>
        <p:nvPicPr>
          <p:cNvPr id="162" name="Google Shape;162;p26"/>
          <p:cNvPicPr preferRelativeResize="0"/>
          <p:nvPr/>
        </p:nvPicPr>
        <p:blipFill>
          <a:blip r:embed="rId4">
            <a:alphaModFix/>
          </a:blip>
          <a:stretch>
            <a:fillRect/>
          </a:stretch>
        </p:blipFill>
        <p:spPr>
          <a:xfrm rot="-1800006">
            <a:off x="7319356" y="1596290"/>
            <a:ext cx="1691746" cy="1861734"/>
          </a:xfrm>
          <a:prstGeom prst="rect">
            <a:avLst/>
          </a:prstGeom>
          <a:noFill/>
          <a:ln>
            <a:noFill/>
          </a:ln>
        </p:spPr>
      </p:pic>
    </p:spTree>
    <p:extLst>
      <p:ext uri="{BB962C8B-B14F-4D97-AF65-F5344CB8AC3E}">
        <p14:creationId xmlns:p14="http://schemas.microsoft.com/office/powerpoint/2010/main" val="531201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63"/>
        <p:cNvGrpSpPr/>
        <p:nvPr/>
      </p:nvGrpSpPr>
      <p:grpSpPr>
        <a:xfrm>
          <a:off x="0" y="0"/>
          <a:ext cx="0" cy="0"/>
          <a:chOff x="0" y="0"/>
          <a:chExt cx="0" cy="0"/>
        </a:xfrm>
      </p:grpSpPr>
      <p:sp>
        <p:nvSpPr>
          <p:cNvPr id="164" name="Google Shape;164;p27"/>
          <p:cNvSpPr txBox="1">
            <a:spLocks noGrp="1"/>
          </p:cNvSpPr>
          <p:nvPr>
            <p:ph type="subTitle" idx="1"/>
          </p:nvPr>
        </p:nvSpPr>
        <p:spPr>
          <a:xfrm>
            <a:off x="1109155" y="2172764"/>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5" name="Google Shape;165;p27"/>
          <p:cNvSpPr txBox="1">
            <a:spLocks noGrp="1"/>
          </p:cNvSpPr>
          <p:nvPr>
            <p:ph type="subTitle" idx="2"/>
          </p:nvPr>
        </p:nvSpPr>
        <p:spPr>
          <a:xfrm>
            <a:off x="3579000" y="2172764"/>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6" name="Google Shape;166;p27"/>
          <p:cNvSpPr txBox="1">
            <a:spLocks noGrp="1"/>
          </p:cNvSpPr>
          <p:nvPr>
            <p:ph type="subTitle" idx="3"/>
          </p:nvPr>
        </p:nvSpPr>
        <p:spPr>
          <a:xfrm>
            <a:off x="1109155" y="3606164"/>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7" name="Google Shape;167;p27"/>
          <p:cNvSpPr txBox="1">
            <a:spLocks noGrp="1"/>
          </p:cNvSpPr>
          <p:nvPr>
            <p:ph type="subTitle" idx="4"/>
          </p:nvPr>
        </p:nvSpPr>
        <p:spPr>
          <a:xfrm>
            <a:off x="3579000" y="3606164"/>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8" name="Google Shape;168;p27"/>
          <p:cNvSpPr txBox="1">
            <a:spLocks noGrp="1"/>
          </p:cNvSpPr>
          <p:nvPr>
            <p:ph type="subTitle" idx="5"/>
          </p:nvPr>
        </p:nvSpPr>
        <p:spPr>
          <a:xfrm>
            <a:off x="6048845" y="2172764"/>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9" name="Google Shape;169;p27"/>
          <p:cNvSpPr txBox="1">
            <a:spLocks noGrp="1"/>
          </p:cNvSpPr>
          <p:nvPr>
            <p:ph type="subTitle" idx="6"/>
          </p:nvPr>
        </p:nvSpPr>
        <p:spPr>
          <a:xfrm>
            <a:off x="6048845" y="3606164"/>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0" name="Google Shape;170;p27"/>
          <p:cNvSpPr txBox="1">
            <a:spLocks noGrp="1"/>
          </p:cNvSpPr>
          <p:nvPr>
            <p:ph type="subTitle" idx="7"/>
          </p:nvPr>
        </p:nvSpPr>
        <p:spPr>
          <a:xfrm>
            <a:off x="1113055" y="19095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1" name="Google Shape;171;p27"/>
          <p:cNvSpPr txBox="1">
            <a:spLocks noGrp="1"/>
          </p:cNvSpPr>
          <p:nvPr>
            <p:ph type="subTitle" idx="8"/>
          </p:nvPr>
        </p:nvSpPr>
        <p:spPr>
          <a:xfrm>
            <a:off x="3582900" y="19095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2" name="Google Shape;172;p27"/>
          <p:cNvSpPr txBox="1">
            <a:spLocks noGrp="1"/>
          </p:cNvSpPr>
          <p:nvPr>
            <p:ph type="subTitle" idx="9"/>
          </p:nvPr>
        </p:nvSpPr>
        <p:spPr>
          <a:xfrm>
            <a:off x="6052745" y="19095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3" name="Google Shape;173;p27"/>
          <p:cNvSpPr txBox="1">
            <a:spLocks noGrp="1"/>
          </p:cNvSpPr>
          <p:nvPr>
            <p:ph type="subTitle" idx="13"/>
          </p:nvPr>
        </p:nvSpPr>
        <p:spPr>
          <a:xfrm>
            <a:off x="1113055" y="33418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4" name="Google Shape;174;p27"/>
          <p:cNvSpPr txBox="1">
            <a:spLocks noGrp="1"/>
          </p:cNvSpPr>
          <p:nvPr>
            <p:ph type="subTitle" idx="14"/>
          </p:nvPr>
        </p:nvSpPr>
        <p:spPr>
          <a:xfrm>
            <a:off x="3582900" y="33418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5" name="Google Shape;175;p27"/>
          <p:cNvSpPr txBox="1">
            <a:spLocks noGrp="1"/>
          </p:cNvSpPr>
          <p:nvPr>
            <p:ph type="subTitle" idx="15"/>
          </p:nvPr>
        </p:nvSpPr>
        <p:spPr>
          <a:xfrm>
            <a:off x="6052745" y="33418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6" name="Google Shape;176;p27"/>
          <p:cNvSpPr txBox="1">
            <a:spLocks noGrp="1"/>
          </p:cNvSpPr>
          <p:nvPr>
            <p:ph type="title"/>
          </p:nvPr>
        </p:nvSpPr>
        <p:spPr>
          <a:xfrm>
            <a:off x="1194775" y="368825"/>
            <a:ext cx="6754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Playball"/>
                <a:ea typeface="Playball"/>
                <a:cs typeface="Playball"/>
                <a:sym typeface="Playba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77" name="Google Shape;177;p27"/>
          <p:cNvPicPr preferRelativeResize="0"/>
          <p:nvPr/>
        </p:nvPicPr>
        <p:blipFill>
          <a:blip r:embed="rId2">
            <a:alphaModFix/>
          </a:blip>
          <a:stretch>
            <a:fillRect/>
          </a:stretch>
        </p:blipFill>
        <p:spPr>
          <a:xfrm rot="6327725">
            <a:off x="7436043" y="765767"/>
            <a:ext cx="4246990" cy="3492941"/>
          </a:xfrm>
          <a:prstGeom prst="rect">
            <a:avLst/>
          </a:prstGeom>
          <a:noFill/>
          <a:ln>
            <a:noFill/>
          </a:ln>
        </p:spPr>
      </p:pic>
      <p:pic>
        <p:nvPicPr>
          <p:cNvPr id="178" name="Google Shape;178;p27"/>
          <p:cNvPicPr preferRelativeResize="0"/>
          <p:nvPr/>
        </p:nvPicPr>
        <p:blipFill>
          <a:blip r:embed="rId2">
            <a:alphaModFix/>
          </a:blip>
          <a:stretch>
            <a:fillRect/>
          </a:stretch>
        </p:blipFill>
        <p:spPr>
          <a:xfrm rot="6728731">
            <a:off x="-2148335" y="241118"/>
            <a:ext cx="3687118" cy="3032465"/>
          </a:xfrm>
          <a:prstGeom prst="rect">
            <a:avLst/>
          </a:prstGeom>
          <a:noFill/>
          <a:ln>
            <a:noFill/>
          </a:ln>
        </p:spPr>
      </p:pic>
    </p:spTree>
    <p:extLst>
      <p:ext uri="{BB962C8B-B14F-4D97-AF65-F5344CB8AC3E}">
        <p14:creationId xmlns:p14="http://schemas.microsoft.com/office/powerpoint/2010/main" val="2867822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88"/>
        <p:cNvGrpSpPr/>
        <p:nvPr/>
      </p:nvGrpSpPr>
      <p:grpSpPr>
        <a:xfrm>
          <a:off x="0" y="0"/>
          <a:ext cx="0" cy="0"/>
          <a:chOff x="0" y="0"/>
          <a:chExt cx="0" cy="0"/>
        </a:xfrm>
      </p:grpSpPr>
      <p:sp>
        <p:nvSpPr>
          <p:cNvPr id="189" name="Google Shape;189;p29"/>
          <p:cNvSpPr txBox="1">
            <a:spLocks noGrp="1"/>
          </p:cNvSpPr>
          <p:nvPr>
            <p:ph type="title" hasCustomPrompt="1"/>
          </p:nvPr>
        </p:nvSpPr>
        <p:spPr>
          <a:xfrm>
            <a:off x="926474" y="1962150"/>
            <a:ext cx="1376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solidFill>
                  <a:schemeClr val="lt1"/>
                </a:solidFill>
                <a:latin typeface="IBM Plex Serif SemiBold"/>
                <a:ea typeface="IBM Plex Serif SemiBold"/>
                <a:cs typeface="IBM Plex Serif SemiBold"/>
                <a:sym typeface="IBM Plex Serif Semi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0" name="Google Shape;190;p29"/>
          <p:cNvSpPr txBox="1">
            <a:spLocks noGrp="1"/>
          </p:cNvSpPr>
          <p:nvPr>
            <p:ph type="subTitle" idx="1"/>
          </p:nvPr>
        </p:nvSpPr>
        <p:spPr>
          <a:xfrm>
            <a:off x="743236" y="2929768"/>
            <a:ext cx="17433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91" name="Google Shape;191;p29"/>
          <p:cNvSpPr txBox="1">
            <a:spLocks noGrp="1"/>
          </p:cNvSpPr>
          <p:nvPr>
            <p:ph type="subTitle" idx="2"/>
          </p:nvPr>
        </p:nvSpPr>
        <p:spPr>
          <a:xfrm>
            <a:off x="743236" y="2587500"/>
            <a:ext cx="17433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lt1"/>
                </a:solidFill>
                <a:latin typeface="Playball"/>
                <a:ea typeface="Playball"/>
                <a:cs typeface="Playball"/>
                <a:sym typeface="Playba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2" name="Google Shape;192;p29"/>
          <p:cNvSpPr txBox="1">
            <a:spLocks noGrp="1"/>
          </p:cNvSpPr>
          <p:nvPr>
            <p:ph type="title" idx="3" hasCustomPrompt="1"/>
          </p:nvPr>
        </p:nvSpPr>
        <p:spPr>
          <a:xfrm>
            <a:off x="2897674" y="1962150"/>
            <a:ext cx="1376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solidFill>
                  <a:schemeClr val="dk2"/>
                </a:solidFill>
                <a:latin typeface="IBM Plex Serif SemiBold"/>
                <a:ea typeface="IBM Plex Serif SemiBold"/>
                <a:cs typeface="IBM Plex Serif SemiBold"/>
                <a:sym typeface="IBM Plex Serif Semi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3" name="Google Shape;193;p29"/>
          <p:cNvSpPr txBox="1">
            <a:spLocks noGrp="1"/>
          </p:cNvSpPr>
          <p:nvPr>
            <p:ph type="subTitle" idx="4"/>
          </p:nvPr>
        </p:nvSpPr>
        <p:spPr>
          <a:xfrm>
            <a:off x="2714645" y="2929768"/>
            <a:ext cx="17433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94" name="Google Shape;194;p29"/>
          <p:cNvSpPr txBox="1">
            <a:spLocks noGrp="1"/>
          </p:cNvSpPr>
          <p:nvPr>
            <p:ph type="subTitle" idx="5"/>
          </p:nvPr>
        </p:nvSpPr>
        <p:spPr>
          <a:xfrm>
            <a:off x="2714647" y="2587500"/>
            <a:ext cx="17433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lt1"/>
                </a:solidFill>
                <a:latin typeface="Playball"/>
                <a:ea typeface="Playball"/>
                <a:cs typeface="Playball"/>
                <a:sym typeface="Playba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5" name="Google Shape;195;p29"/>
          <p:cNvSpPr txBox="1">
            <a:spLocks noGrp="1"/>
          </p:cNvSpPr>
          <p:nvPr>
            <p:ph type="title" idx="6" hasCustomPrompt="1"/>
          </p:nvPr>
        </p:nvSpPr>
        <p:spPr>
          <a:xfrm>
            <a:off x="4867225" y="1962150"/>
            <a:ext cx="1376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solidFill>
                  <a:schemeClr val="lt1"/>
                </a:solidFill>
                <a:latin typeface="IBM Plex Serif SemiBold"/>
                <a:ea typeface="IBM Plex Serif SemiBold"/>
                <a:cs typeface="IBM Plex Serif SemiBold"/>
                <a:sym typeface="IBM Plex Serif Semi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6" name="Google Shape;196;p29"/>
          <p:cNvSpPr txBox="1">
            <a:spLocks noGrp="1"/>
          </p:cNvSpPr>
          <p:nvPr>
            <p:ph type="subTitle" idx="7"/>
          </p:nvPr>
        </p:nvSpPr>
        <p:spPr>
          <a:xfrm>
            <a:off x="4686055" y="2929768"/>
            <a:ext cx="17433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97" name="Google Shape;197;p29"/>
          <p:cNvSpPr txBox="1">
            <a:spLocks noGrp="1"/>
          </p:cNvSpPr>
          <p:nvPr>
            <p:ph type="subTitle" idx="8"/>
          </p:nvPr>
        </p:nvSpPr>
        <p:spPr>
          <a:xfrm>
            <a:off x="4686057" y="2587500"/>
            <a:ext cx="17433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lt1"/>
                </a:solidFill>
                <a:latin typeface="Playball"/>
                <a:ea typeface="Playball"/>
                <a:cs typeface="Playball"/>
                <a:sym typeface="Playba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8" name="Google Shape;198;p29"/>
          <p:cNvSpPr txBox="1">
            <a:spLocks noGrp="1"/>
          </p:cNvSpPr>
          <p:nvPr>
            <p:ph type="title" idx="9"/>
          </p:nvPr>
        </p:nvSpPr>
        <p:spPr>
          <a:xfrm>
            <a:off x="720000" y="36576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9" name="Google Shape;199;p29"/>
          <p:cNvSpPr txBox="1">
            <a:spLocks noGrp="1"/>
          </p:cNvSpPr>
          <p:nvPr>
            <p:ph type="title" idx="13" hasCustomPrompt="1"/>
          </p:nvPr>
        </p:nvSpPr>
        <p:spPr>
          <a:xfrm>
            <a:off x="6838624" y="1962150"/>
            <a:ext cx="1376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solidFill>
                  <a:schemeClr val="dk2"/>
                </a:solidFill>
                <a:latin typeface="IBM Plex Serif SemiBold"/>
                <a:ea typeface="IBM Plex Serif SemiBold"/>
                <a:cs typeface="IBM Plex Serif SemiBold"/>
                <a:sym typeface="IBM Plex Serif Semi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0" name="Google Shape;200;p29"/>
          <p:cNvSpPr txBox="1">
            <a:spLocks noGrp="1"/>
          </p:cNvSpPr>
          <p:nvPr>
            <p:ph type="subTitle" idx="14"/>
          </p:nvPr>
        </p:nvSpPr>
        <p:spPr>
          <a:xfrm>
            <a:off x="6657464" y="2929768"/>
            <a:ext cx="17433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01" name="Google Shape;201;p29"/>
          <p:cNvSpPr txBox="1">
            <a:spLocks noGrp="1"/>
          </p:cNvSpPr>
          <p:nvPr>
            <p:ph type="subTitle" idx="15"/>
          </p:nvPr>
        </p:nvSpPr>
        <p:spPr>
          <a:xfrm>
            <a:off x="6657464" y="2587500"/>
            <a:ext cx="17433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lt1"/>
                </a:solidFill>
                <a:latin typeface="Playball"/>
                <a:ea typeface="Playball"/>
                <a:cs typeface="Playball"/>
                <a:sym typeface="Playba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202" name="Google Shape;202;p29"/>
          <p:cNvPicPr preferRelativeResize="0"/>
          <p:nvPr/>
        </p:nvPicPr>
        <p:blipFill>
          <a:blip r:embed="rId2">
            <a:alphaModFix/>
          </a:blip>
          <a:stretch>
            <a:fillRect/>
          </a:stretch>
        </p:blipFill>
        <p:spPr>
          <a:xfrm rot="10450907" flipH="1">
            <a:off x="-790638" y="3554833"/>
            <a:ext cx="3339327" cy="2746408"/>
          </a:xfrm>
          <a:prstGeom prst="rect">
            <a:avLst/>
          </a:prstGeom>
          <a:noFill/>
          <a:ln>
            <a:noFill/>
          </a:ln>
        </p:spPr>
      </p:pic>
      <p:pic>
        <p:nvPicPr>
          <p:cNvPr id="203" name="Google Shape;203;p29"/>
          <p:cNvPicPr preferRelativeResize="0"/>
          <p:nvPr/>
        </p:nvPicPr>
        <p:blipFill>
          <a:blip r:embed="rId2">
            <a:alphaModFix/>
          </a:blip>
          <a:stretch>
            <a:fillRect/>
          </a:stretch>
        </p:blipFill>
        <p:spPr>
          <a:xfrm rot="-1768694" flipH="1">
            <a:off x="6780418" y="-1308208"/>
            <a:ext cx="4246990" cy="3492941"/>
          </a:xfrm>
          <a:prstGeom prst="rect">
            <a:avLst/>
          </a:prstGeom>
          <a:noFill/>
          <a:ln>
            <a:noFill/>
          </a:ln>
        </p:spPr>
      </p:pic>
      <p:pic>
        <p:nvPicPr>
          <p:cNvPr id="204" name="Google Shape;204;p29"/>
          <p:cNvPicPr preferRelativeResize="0"/>
          <p:nvPr/>
        </p:nvPicPr>
        <p:blipFill>
          <a:blip r:embed="rId3">
            <a:alphaModFix/>
          </a:blip>
          <a:stretch>
            <a:fillRect/>
          </a:stretch>
        </p:blipFill>
        <p:spPr>
          <a:xfrm rot="3595013">
            <a:off x="-1001867" y="3072752"/>
            <a:ext cx="1740580" cy="1895621"/>
          </a:xfrm>
          <a:prstGeom prst="rect">
            <a:avLst/>
          </a:prstGeom>
          <a:noFill/>
          <a:ln>
            <a:noFill/>
          </a:ln>
        </p:spPr>
      </p:pic>
      <p:pic>
        <p:nvPicPr>
          <p:cNvPr id="205" name="Google Shape;205;p29"/>
          <p:cNvPicPr preferRelativeResize="0"/>
          <p:nvPr/>
        </p:nvPicPr>
        <p:blipFill rotWithShape="1">
          <a:blip r:embed="rId4">
            <a:alphaModFix/>
          </a:blip>
          <a:srcRect t="15934" b="12708"/>
          <a:stretch/>
        </p:blipFill>
        <p:spPr>
          <a:xfrm rot="748441">
            <a:off x="-731683" y="4105820"/>
            <a:ext cx="2194394" cy="1603401"/>
          </a:xfrm>
          <a:prstGeom prst="rect">
            <a:avLst/>
          </a:prstGeom>
          <a:noFill/>
          <a:ln>
            <a:noFill/>
          </a:ln>
        </p:spPr>
      </p:pic>
    </p:spTree>
    <p:extLst>
      <p:ext uri="{BB962C8B-B14F-4D97-AF65-F5344CB8AC3E}">
        <p14:creationId xmlns:p14="http://schemas.microsoft.com/office/powerpoint/2010/main" val="1250767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206"/>
        <p:cNvGrpSpPr/>
        <p:nvPr/>
      </p:nvGrpSpPr>
      <p:grpSpPr>
        <a:xfrm>
          <a:off x="0" y="0"/>
          <a:ext cx="0" cy="0"/>
          <a:chOff x="0" y="0"/>
          <a:chExt cx="0" cy="0"/>
        </a:xfrm>
      </p:grpSpPr>
      <p:sp>
        <p:nvSpPr>
          <p:cNvPr id="207" name="Google Shape;207;p30"/>
          <p:cNvSpPr txBox="1">
            <a:spLocks noGrp="1"/>
          </p:cNvSpPr>
          <p:nvPr>
            <p:ph type="title"/>
          </p:nvPr>
        </p:nvSpPr>
        <p:spPr>
          <a:xfrm>
            <a:off x="2347938" y="540000"/>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8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8" name="Google Shape;208;p30"/>
          <p:cNvSpPr txBox="1">
            <a:spLocks noGrp="1"/>
          </p:cNvSpPr>
          <p:nvPr>
            <p:ph type="subTitle" idx="1"/>
          </p:nvPr>
        </p:nvSpPr>
        <p:spPr>
          <a:xfrm>
            <a:off x="2347900" y="1841450"/>
            <a:ext cx="4448100" cy="105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9" name="Google Shape;209;p30"/>
          <p:cNvSpPr txBox="1"/>
          <p:nvPr/>
        </p:nvSpPr>
        <p:spPr>
          <a:xfrm>
            <a:off x="2099100" y="3611950"/>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b="1">
                <a:solidFill>
                  <a:schemeClr val="accent1"/>
                </a:solidFill>
                <a:latin typeface="Archivo"/>
                <a:ea typeface="Archivo"/>
                <a:cs typeface="Archivo"/>
                <a:sym typeface="Archivo"/>
              </a:rPr>
              <a:t>CREDITS:</a:t>
            </a:r>
            <a:r>
              <a:rPr lang="en" sz="1200">
                <a:solidFill>
                  <a:schemeClr val="accent1"/>
                </a:solidFill>
                <a:latin typeface="Archivo"/>
                <a:ea typeface="Archivo"/>
                <a:cs typeface="Archivo"/>
                <a:sym typeface="Archivo"/>
              </a:rPr>
              <a:t> This presentation template was created by </a:t>
            </a:r>
            <a:r>
              <a:rPr lang="en" sz="1200" b="1" u="sng">
                <a:solidFill>
                  <a:schemeClr val="accent1"/>
                </a:solidFill>
                <a:latin typeface="Archivo"/>
                <a:ea typeface="Archivo"/>
                <a:cs typeface="Archivo"/>
                <a:sym typeface="Archivo"/>
                <a:hlinkClick r:id="rId2">
                  <a:extLst>
                    <a:ext uri="{A12FA001-AC4F-418D-AE19-62706E023703}">
                      <ahyp:hlinkClr xmlns:ahyp="http://schemas.microsoft.com/office/drawing/2018/hyperlinkcolor" val="tx"/>
                    </a:ext>
                  </a:extLst>
                </a:hlinkClick>
              </a:rPr>
              <a:t>Slidesgo</a:t>
            </a:r>
            <a:r>
              <a:rPr lang="en" sz="1200">
                <a:solidFill>
                  <a:schemeClr val="accent1"/>
                </a:solidFill>
                <a:latin typeface="Archivo"/>
                <a:ea typeface="Archivo"/>
                <a:cs typeface="Archivo"/>
                <a:sym typeface="Archivo"/>
              </a:rPr>
              <a:t>, and includes icons by </a:t>
            </a:r>
            <a:r>
              <a:rPr lang="en" sz="1200" b="1" u="sng">
                <a:solidFill>
                  <a:schemeClr val="accent1"/>
                </a:solidFill>
                <a:latin typeface="Archivo"/>
                <a:ea typeface="Archivo"/>
                <a:cs typeface="Archivo"/>
                <a:sym typeface="Archivo"/>
                <a:hlinkClick r:id="rId3">
                  <a:extLst>
                    <a:ext uri="{A12FA001-AC4F-418D-AE19-62706E023703}">
                      <ahyp:hlinkClr xmlns:ahyp="http://schemas.microsoft.com/office/drawing/2018/hyperlinkcolor" val="tx"/>
                    </a:ext>
                  </a:extLst>
                </a:hlinkClick>
              </a:rPr>
              <a:t>Flaticon</a:t>
            </a:r>
            <a:r>
              <a:rPr lang="en" sz="1200">
                <a:solidFill>
                  <a:schemeClr val="accent1"/>
                </a:solidFill>
                <a:latin typeface="Archivo"/>
                <a:ea typeface="Archivo"/>
                <a:cs typeface="Archivo"/>
                <a:sym typeface="Archivo"/>
              </a:rPr>
              <a:t>, and infographics &amp; images by </a:t>
            </a:r>
            <a:r>
              <a:rPr lang="en" sz="1200" b="1" u="sng">
                <a:solidFill>
                  <a:schemeClr val="accent1"/>
                </a:solidFill>
                <a:latin typeface="Archivo"/>
                <a:ea typeface="Archivo"/>
                <a:cs typeface="Archivo"/>
                <a:sym typeface="Archivo"/>
                <a:hlinkClick r:id="rId4">
                  <a:extLst>
                    <a:ext uri="{A12FA001-AC4F-418D-AE19-62706E023703}">
                      <ahyp:hlinkClr xmlns:ahyp="http://schemas.microsoft.com/office/drawing/2018/hyperlinkcolor" val="tx"/>
                    </a:ext>
                  </a:extLst>
                </a:hlinkClick>
              </a:rPr>
              <a:t>Freepik</a:t>
            </a:r>
            <a:r>
              <a:rPr lang="en" sz="1200" u="sng">
                <a:solidFill>
                  <a:schemeClr val="accent1"/>
                </a:solidFill>
                <a:latin typeface="Archivo"/>
                <a:ea typeface="Archivo"/>
                <a:cs typeface="Archivo"/>
                <a:sym typeface="Archivo"/>
              </a:rPr>
              <a:t> </a:t>
            </a:r>
            <a:endParaRPr sz="1200" b="1" u="sng">
              <a:solidFill>
                <a:schemeClr val="accent1"/>
              </a:solidFill>
              <a:latin typeface="Archivo"/>
              <a:ea typeface="Archivo"/>
              <a:cs typeface="Archivo"/>
              <a:sym typeface="Archivo"/>
            </a:endParaRPr>
          </a:p>
        </p:txBody>
      </p:sp>
      <p:pic>
        <p:nvPicPr>
          <p:cNvPr id="210" name="Google Shape;210;p30"/>
          <p:cNvPicPr preferRelativeResize="0"/>
          <p:nvPr/>
        </p:nvPicPr>
        <p:blipFill>
          <a:blip r:embed="rId5">
            <a:alphaModFix/>
          </a:blip>
          <a:stretch>
            <a:fillRect/>
          </a:stretch>
        </p:blipFill>
        <p:spPr>
          <a:xfrm rot="10800000" flipH="1">
            <a:off x="-2528087" y="2022137"/>
            <a:ext cx="5362575" cy="4105275"/>
          </a:xfrm>
          <a:prstGeom prst="rect">
            <a:avLst/>
          </a:prstGeom>
          <a:noFill/>
          <a:ln>
            <a:noFill/>
          </a:ln>
        </p:spPr>
      </p:pic>
      <p:pic>
        <p:nvPicPr>
          <p:cNvPr id="211" name="Google Shape;211;p30"/>
          <p:cNvPicPr preferRelativeResize="0"/>
          <p:nvPr/>
        </p:nvPicPr>
        <p:blipFill>
          <a:blip r:embed="rId6">
            <a:alphaModFix/>
          </a:blip>
          <a:stretch>
            <a:fillRect/>
          </a:stretch>
        </p:blipFill>
        <p:spPr>
          <a:xfrm>
            <a:off x="-361377" y="2325225"/>
            <a:ext cx="2264625" cy="2435700"/>
          </a:xfrm>
          <a:prstGeom prst="rect">
            <a:avLst/>
          </a:prstGeom>
          <a:noFill/>
          <a:ln>
            <a:noFill/>
          </a:ln>
        </p:spPr>
      </p:pic>
      <p:pic>
        <p:nvPicPr>
          <p:cNvPr id="212" name="Google Shape;212;p30"/>
          <p:cNvPicPr preferRelativeResize="0"/>
          <p:nvPr/>
        </p:nvPicPr>
        <p:blipFill>
          <a:blip r:embed="rId7">
            <a:alphaModFix/>
          </a:blip>
          <a:stretch>
            <a:fillRect/>
          </a:stretch>
        </p:blipFill>
        <p:spPr>
          <a:xfrm rot="-1421582">
            <a:off x="-401025" y="3511912"/>
            <a:ext cx="2228500" cy="2452425"/>
          </a:xfrm>
          <a:prstGeom prst="rect">
            <a:avLst/>
          </a:prstGeom>
          <a:noFill/>
          <a:ln>
            <a:noFill/>
          </a:ln>
        </p:spPr>
      </p:pic>
      <p:pic>
        <p:nvPicPr>
          <p:cNvPr id="213" name="Google Shape;213;p30"/>
          <p:cNvPicPr preferRelativeResize="0"/>
          <p:nvPr/>
        </p:nvPicPr>
        <p:blipFill>
          <a:blip r:embed="rId5">
            <a:alphaModFix/>
          </a:blip>
          <a:stretch>
            <a:fillRect/>
          </a:stretch>
        </p:blipFill>
        <p:spPr>
          <a:xfrm rot="8713021" flipH="1">
            <a:off x="6306550" y="-961462"/>
            <a:ext cx="5362574" cy="4105275"/>
          </a:xfrm>
          <a:prstGeom prst="rect">
            <a:avLst/>
          </a:prstGeom>
          <a:noFill/>
          <a:ln>
            <a:noFill/>
          </a:ln>
        </p:spPr>
      </p:pic>
      <p:pic>
        <p:nvPicPr>
          <p:cNvPr id="214" name="Google Shape;214;p30"/>
          <p:cNvPicPr preferRelativeResize="0"/>
          <p:nvPr/>
        </p:nvPicPr>
        <p:blipFill>
          <a:blip r:embed="rId8">
            <a:alphaModFix/>
          </a:blip>
          <a:stretch>
            <a:fillRect/>
          </a:stretch>
        </p:blipFill>
        <p:spPr>
          <a:xfrm>
            <a:off x="6796048" y="480113"/>
            <a:ext cx="3105150" cy="3667125"/>
          </a:xfrm>
          <a:prstGeom prst="rect">
            <a:avLst/>
          </a:prstGeom>
          <a:noFill/>
          <a:ln>
            <a:noFill/>
          </a:ln>
        </p:spPr>
      </p:pic>
      <p:pic>
        <p:nvPicPr>
          <p:cNvPr id="215" name="Google Shape;215;p30"/>
          <p:cNvPicPr preferRelativeResize="0"/>
          <p:nvPr/>
        </p:nvPicPr>
        <p:blipFill>
          <a:blip r:embed="rId9">
            <a:alphaModFix/>
          </a:blip>
          <a:stretch>
            <a:fillRect/>
          </a:stretch>
        </p:blipFill>
        <p:spPr>
          <a:xfrm rot="5400000">
            <a:off x="7504816" y="2542613"/>
            <a:ext cx="2352675" cy="2562225"/>
          </a:xfrm>
          <a:prstGeom prst="rect">
            <a:avLst/>
          </a:prstGeom>
          <a:noFill/>
          <a:ln>
            <a:noFill/>
          </a:ln>
        </p:spPr>
      </p:pic>
    </p:spTree>
    <p:extLst>
      <p:ext uri="{BB962C8B-B14F-4D97-AF65-F5344CB8AC3E}">
        <p14:creationId xmlns:p14="http://schemas.microsoft.com/office/powerpoint/2010/main" val="2542562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16"/>
        <p:cNvGrpSpPr/>
        <p:nvPr/>
      </p:nvGrpSpPr>
      <p:grpSpPr>
        <a:xfrm>
          <a:off x="0" y="0"/>
          <a:ext cx="0" cy="0"/>
          <a:chOff x="0" y="0"/>
          <a:chExt cx="0" cy="0"/>
        </a:xfrm>
      </p:grpSpPr>
      <p:pic>
        <p:nvPicPr>
          <p:cNvPr id="217" name="Google Shape;217;p31"/>
          <p:cNvPicPr preferRelativeResize="0"/>
          <p:nvPr/>
        </p:nvPicPr>
        <p:blipFill>
          <a:blip r:embed="rId2">
            <a:alphaModFix/>
          </a:blip>
          <a:stretch>
            <a:fillRect/>
          </a:stretch>
        </p:blipFill>
        <p:spPr>
          <a:xfrm rot="10450904" flipH="1">
            <a:off x="4543167" y="2393294"/>
            <a:ext cx="5262068" cy="4327786"/>
          </a:xfrm>
          <a:prstGeom prst="rect">
            <a:avLst/>
          </a:prstGeom>
          <a:noFill/>
          <a:ln>
            <a:noFill/>
          </a:ln>
        </p:spPr>
      </p:pic>
      <p:pic>
        <p:nvPicPr>
          <p:cNvPr id="218" name="Google Shape;218;p31"/>
          <p:cNvPicPr preferRelativeResize="0"/>
          <p:nvPr/>
        </p:nvPicPr>
        <p:blipFill>
          <a:blip r:embed="rId2">
            <a:alphaModFix/>
          </a:blip>
          <a:stretch>
            <a:fillRect/>
          </a:stretch>
        </p:blipFill>
        <p:spPr>
          <a:xfrm rot="-1768694" flipH="1">
            <a:off x="6579443" y="-898808"/>
            <a:ext cx="4246990" cy="3492941"/>
          </a:xfrm>
          <a:prstGeom prst="rect">
            <a:avLst/>
          </a:prstGeom>
          <a:noFill/>
          <a:ln>
            <a:noFill/>
          </a:ln>
        </p:spPr>
      </p:pic>
      <p:pic>
        <p:nvPicPr>
          <p:cNvPr id="219" name="Google Shape;219;p31"/>
          <p:cNvPicPr preferRelativeResize="0"/>
          <p:nvPr/>
        </p:nvPicPr>
        <p:blipFill>
          <a:blip r:embed="rId3">
            <a:alphaModFix/>
          </a:blip>
          <a:stretch>
            <a:fillRect/>
          </a:stretch>
        </p:blipFill>
        <p:spPr>
          <a:xfrm flipH="1">
            <a:off x="7444875" y="2536246"/>
            <a:ext cx="1431900" cy="1575775"/>
          </a:xfrm>
          <a:prstGeom prst="rect">
            <a:avLst/>
          </a:prstGeom>
          <a:noFill/>
          <a:ln>
            <a:noFill/>
          </a:ln>
        </p:spPr>
      </p:pic>
      <p:pic>
        <p:nvPicPr>
          <p:cNvPr id="220" name="Google Shape;220;p31"/>
          <p:cNvPicPr preferRelativeResize="0"/>
          <p:nvPr/>
        </p:nvPicPr>
        <p:blipFill>
          <a:blip r:embed="rId4">
            <a:alphaModFix/>
          </a:blip>
          <a:stretch>
            <a:fillRect/>
          </a:stretch>
        </p:blipFill>
        <p:spPr>
          <a:xfrm flipH="1">
            <a:off x="6389446" y="3050600"/>
            <a:ext cx="2397025" cy="2454500"/>
          </a:xfrm>
          <a:prstGeom prst="rect">
            <a:avLst/>
          </a:prstGeom>
          <a:noFill/>
          <a:ln>
            <a:noFill/>
          </a:ln>
        </p:spPr>
      </p:pic>
    </p:spTree>
    <p:extLst>
      <p:ext uri="{BB962C8B-B14F-4D97-AF65-F5344CB8AC3E}">
        <p14:creationId xmlns:p14="http://schemas.microsoft.com/office/powerpoint/2010/main" val="125609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21"/>
        <p:cNvGrpSpPr/>
        <p:nvPr/>
      </p:nvGrpSpPr>
      <p:grpSpPr>
        <a:xfrm>
          <a:off x="0" y="0"/>
          <a:ext cx="0" cy="0"/>
          <a:chOff x="0" y="0"/>
          <a:chExt cx="0" cy="0"/>
        </a:xfrm>
      </p:grpSpPr>
      <p:pic>
        <p:nvPicPr>
          <p:cNvPr id="222" name="Google Shape;222;p32"/>
          <p:cNvPicPr preferRelativeResize="0"/>
          <p:nvPr/>
        </p:nvPicPr>
        <p:blipFill>
          <a:blip r:embed="rId2">
            <a:alphaModFix/>
          </a:blip>
          <a:stretch>
            <a:fillRect/>
          </a:stretch>
        </p:blipFill>
        <p:spPr>
          <a:xfrm rot="10800000">
            <a:off x="6455046" y="2438987"/>
            <a:ext cx="5362575" cy="4105275"/>
          </a:xfrm>
          <a:prstGeom prst="rect">
            <a:avLst/>
          </a:prstGeom>
          <a:noFill/>
          <a:ln>
            <a:noFill/>
          </a:ln>
        </p:spPr>
      </p:pic>
      <p:pic>
        <p:nvPicPr>
          <p:cNvPr id="223" name="Google Shape;223;p32"/>
          <p:cNvPicPr preferRelativeResize="0"/>
          <p:nvPr/>
        </p:nvPicPr>
        <p:blipFill>
          <a:blip r:embed="rId3">
            <a:alphaModFix/>
          </a:blip>
          <a:stretch>
            <a:fillRect/>
          </a:stretch>
        </p:blipFill>
        <p:spPr>
          <a:xfrm flipH="1">
            <a:off x="7386286" y="2742075"/>
            <a:ext cx="2264625" cy="2435700"/>
          </a:xfrm>
          <a:prstGeom prst="rect">
            <a:avLst/>
          </a:prstGeom>
          <a:noFill/>
          <a:ln>
            <a:noFill/>
          </a:ln>
        </p:spPr>
      </p:pic>
      <p:pic>
        <p:nvPicPr>
          <p:cNvPr id="224" name="Google Shape;224;p32"/>
          <p:cNvPicPr preferRelativeResize="0"/>
          <p:nvPr/>
        </p:nvPicPr>
        <p:blipFill>
          <a:blip r:embed="rId4">
            <a:alphaModFix/>
          </a:blip>
          <a:stretch>
            <a:fillRect/>
          </a:stretch>
        </p:blipFill>
        <p:spPr>
          <a:xfrm rot="1421582" flipH="1">
            <a:off x="7462058" y="3928762"/>
            <a:ext cx="2228500" cy="2452425"/>
          </a:xfrm>
          <a:prstGeom prst="rect">
            <a:avLst/>
          </a:prstGeom>
          <a:noFill/>
          <a:ln>
            <a:noFill/>
          </a:ln>
        </p:spPr>
      </p:pic>
      <p:pic>
        <p:nvPicPr>
          <p:cNvPr id="225" name="Google Shape;225;p32"/>
          <p:cNvPicPr preferRelativeResize="0"/>
          <p:nvPr/>
        </p:nvPicPr>
        <p:blipFill>
          <a:blip r:embed="rId2">
            <a:alphaModFix/>
          </a:blip>
          <a:stretch>
            <a:fillRect/>
          </a:stretch>
        </p:blipFill>
        <p:spPr>
          <a:xfrm rot="-8713021">
            <a:off x="-1709691" y="-97987"/>
            <a:ext cx="5362574" cy="4105275"/>
          </a:xfrm>
          <a:prstGeom prst="rect">
            <a:avLst/>
          </a:prstGeom>
          <a:noFill/>
          <a:ln>
            <a:noFill/>
          </a:ln>
        </p:spPr>
      </p:pic>
      <p:pic>
        <p:nvPicPr>
          <p:cNvPr id="226" name="Google Shape;226;p32"/>
          <p:cNvPicPr preferRelativeResize="0"/>
          <p:nvPr/>
        </p:nvPicPr>
        <p:blipFill>
          <a:blip r:embed="rId5">
            <a:alphaModFix/>
          </a:blip>
          <a:stretch>
            <a:fillRect/>
          </a:stretch>
        </p:blipFill>
        <p:spPr>
          <a:xfrm flipH="1">
            <a:off x="58236" y="1343588"/>
            <a:ext cx="3105150" cy="3667125"/>
          </a:xfrm>
          <a:prstGeom prst="rect">
            <a:avLst/>
          </a:prstGeom>
          <a:noFill/>
          <a:ln>
            <a:noFill/>
          </a:ln>
        </p:spPr>
      </p:pic>
      <p:pic>
        <p:nvPicPr>
          <p:cNvPr id="227" name="Google Shape;227;p32"/>
          <p:cNvPicPr preferRelativeResize="0"/>
          <p:nvPr/>
        </p:nvPicPr>
        <p:blipFill>
          <a:blip r:embed="rId6">
            <a:alphaModFix/>
          </a:blip>
          <a:stretch>
            <a:fillRect/>
          </a:stretch>
        </p:blipFill>
        <p:spPr>
          <a:xfrm rot="-5400000" flipH="1">
            <a:off x="101942" y="3406088"/>
            <a:ext cx="2352675" cy="2562225"/>
          </a:xfrm>
          <a:prstGeom prst="rect">
            <a:avLst/>
          </a:prstGeom>
          <a:noFill/>
          <a:ln>
            <a:noFill/>
          </a:ln>
        </p:spPr>
      </p:pic>
    </p:spTree>
    <p:extLst>
      <p:ext uri="{BB962C8B-B14F-4D97-AF65-F5344CB8AC3E}">
        <p14:creationId xmlns:p14="http://schemas.microsoft.com/office/powerpoint/2010/main" val="292005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4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ubTitle" idx="1"/>
          </p:nvPr>
        </p:nvSpPr>
        <p:spPr>
          <a:xfrm>
            <a:off x="1879113" y="23455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52" name="Google Shape;52;p13"/>
          <p:cNvSpPr txBox="1">
            <a:spLocks noGrp="1"/>
          </p:cNvSpPr>
          <p:nvPr>
            <p:ph type="subTitle" idx="2"/>
          </p:nvPr>
        </p:nvSpPr>
        <p:spPr>
          <a:xfrm>
            <a:off x="4959382" y="23455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53" name="Google Shape;53;p13"/>
          <p:cNvSpPr txBox="1">
            <a:spLocks noGrp="1"/>
          </p:cNvSpPr>
          <p:nvPr>
            <p:ph type="subTitle" idx="3"/>
          </p:nvPr>
        </p:nvSpPr>
        <p:spPr>
          <a:xfrm>
            <a:off x="1879113" y="40075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54" name="Google Shape;54;p13"/>
          <p:cNvSpPr txBox="1">
            <a:spLocks noGrp="1"/>
          </p:cNvSpPr>
          <p:nvPr>
            <p:ph type="subTitle" idx="4"/>
          </p:nvPr>
        </p:nvSpPr>
        <p:spPr>
          <a:xfrm>
            <a:off x="4959385" y="40075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55" name="Google Shape;55;p13"/>
          <p:cNvSpPr txBox="1">
            <a:spLocks noGrp="1"/>
          </p:cNvSpPr>
          <p:nvPr>
            <p:ph type="title" hasCustomPrompt="1"/>
          </p:nvPr>
        </p:nvSpPr>
        <p:spPr>
          <a:xfrm>
            <a:off x="2664515" y="1497183"/>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latin typeface="IBM Plex Serif SemiBold"/>
                <a:ea typeface="IBM Plex Serif SemiBold"/>
                <a:cs typeface="IBM Plex Serif SemiBold"/>
                <a:sym typeface="IBM Plex Serif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 name="Google Shape;56;p13"/>
          <p:cNvSpPr txBox="1">
            <a:spLocks noGrp="1"/>
          </p:cNvSpPr>
          <p:nvPr>
            <p:ph type="title" idx="5" hasCustomPrompt="1"/>
          </p:nvPr>
        </p:nvSpPr>
        <p:spPr>
          <a:xfrm>
            <a:off x="2664515" y="315919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latin typeface="IBM Plex Serif SemiBold"/>
                <a:ea typeface="IBM Plex Serif SemiBold"/>
                <a:cs typeface="IBM Plex Serif SemiBold"/>
                <a:sym typeface="IBM Plex Serif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a:spLocks noGrp="1"/>
          </p:cNvSpPr>
          <p:nvPr>
            <p:ph type="title" idx="6" hasCustomPrompt="1"/>
          </p:nvPr>
        </p:nvSpPr>
        <p:spPr>
          <a:xfrm>
            <a:off x="5744790" y="1497183"/>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latin typeface="IBM Plex Serif SemiBold"/>
                <a:ea typeface="IBM Plex Serif SemiBold"/>
                <a:cs typeface="IBM Plex Serif SemiBold"/>
                <a:sym typeface="IBM Plex Serif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title" idx="7" hasCustomPrompt="1"/>
          </p:nvPr>
        </p:nvSpPr>
        <p:spPr>
          <a:xfrm>
            <a:off x="5744790" y="315919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latin typeface="IBM Plex Serif SemiBold"/>
                <a:ea typeface="IBM Plex Serif SemiBold"/>
                <a:cs typeface="IBM Plex Serif SemiBold"/>
                <a:sym typeface="IBM Plex Serif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subTitle" idx="8"/>
          </p:nvPr>
        </p:nvSpPr>
        <p:spPr>
          <a:xfrm>
            <a:off x="1879113" y="2056575"/>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lt1"/>
                </a:solidFill>
                <a:latin typeface="Playball"/>
                <a:ea typeface="Playball"/>
                <a:cs typeface="Playball"/>
                <a:sym typeface="Playba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0" name="Google Shape;60;p13"/>
          <p:cNvSpPr txBox="1">
            <a:spLocks noGrp="1"/>
          </p:cNvSpPr>
          <p:nvPr>
            <p:ph type="subTitle" idx="9"/>
          </p:nvPr>
        </p:nvSpPr>
        <p:spPr>
          <a:xfrm>
            <a:off x="4959388" y="2056575"/>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lt1"/>
                </a:solidFill>
                <a:latin typeface="Playball"/>
                <a:ea typeface="Playball"/>
                <a:cs typeface="Playball"/>
                <a:sym typeface="Playba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1" name="Google Shape;61;p13"/>
          <p:cNvSpPr txBox="1">
            <a:spLocks noGrp="1"/>
          </p:cNvSpPr>
          <p:nvPr>
            <p:ph type="subTitle" idx="13"/>
          </p:nvPr>
        </p:nvSpPr>
        <p:spPr>
          <a:xfrm>
            <a:off x="1879113" y="3718650"/>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lt1"/>
                </a:solidFill>
                <a:latin typeface="Playball"/>
                <a:ea typeface="Playball"/>
                <a:cs typeface="Playball"/>
                <a:sym typeface="Playba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2" name="Google Shape;62;p13"/>
          <p:cNvSpPr txBox="1">
            <a:spLocks noGrp="1"/>
          </p:cNvSpPr>
          <p:nvPr>
            <p:ph type="subTitle" idx="14"/>
          </p:nvPr>
        </p:nvSpPr>
        <p:spPr>
          <a:xfrm>
            <a:off x="4959388" y="3718650"/>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lt1"/>
                </a:solidFill>
                <a:latin typeface="Playball"/>
                <a:ea typeface="Playball"/>
                <a:cs typeface="Playball"/>
                <a:sym typeface="Playba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3" name="Google Shape;63;p13"/>
          <p:cNvSpPr txBox="1">
            <a:spLocks noGrp="1"/>
          </p:cNvSpPr>
          <p:nvPr>
            <p:ph type="title" idx="15"/>
          </p:nvPr>
        </p:nvSpPr>
        <p:spPr>
          <a:xfrm>
            <a:off x="2829725" y="368825"/>
            <a:ext cx="3484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Playball"/>
                <a:ea typeface="Playball"/>
                <a:cs typeface="Playball"/>
                <a:sym typeface="Playba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64" name="Google Shape;64;p13"/>
          <p:cNvPicPr preferRelativeResize="0"/>
          <p:nvPr/>
        </p:nvPicPr>
        <p:blipFill>
          <a:blip r:embed="rId2">
            <a:alphaModFix/>
          </a:blip>
          <a:stretch>
            <a:fillRect/>
          </a:stretch>
        </p:blipFill>
        <p:spPr>
          <a:xfrm>
            <a:off x="-2858263" y="3159200"/>
            <a:ext cx="4178174" cy="3436350"/>
          </a:xfrm>
          <a:prstGeom prst="rect">
            <a:avLst/>
          </a:prstGeom>
          <a:noFill/>
          <a:ln>
            <a:noFill/>
          </a:ln>
        </p:spPr>
      </p:pic>
      <p:pic>
        <p:nvPicPr>
          <p:cNvPr id="65" name="Google Shape;65;p13"/>
          <p:cNvPicPr preferRelativeResize="0"/>
          <p:nvPr/>
        </p:nvPicPr>
        <p:blipFill>
          <a:blip r:embed="rId2">
            <a:alphaModFix/>
          </a:blip>
          <a:stretch>
            <a:fillRect/>
          </a:stretch>
        </p:blipFill>
        <p:spPr>
          <a:xfrm>
            <a:off x="6184297" y="-3086750"/>
            <a:ext cx="6760457" cy="5560150"/>
          </a:xfrm>
          <a:prstGeom prst="rect">
            <a:avLst/>
          </a:prstGeom>
          <a:noFill/>
          <a:ln>
            <a:noFill/>
          </a:ln>
        </p:spPr>
      </p:pic>
      <p:pic>
        <p:nvPicPr>
          <p:cNvPr id="66" name="Google Shape;66;p13"/>
          <p:cNvPicPr preferRelativeResize="0"/>
          <p:nvPr/>
        </p:nvPicPr>
        <p:blipFill>
          <a:blip r:embed="rId3">
            <a:alphaModFix/>
          </a:blip>
          <a:stretch>
            <a:fillRect/>
          </a:stretch>
        </p:blipFill>
        <p:spPr>
          <a:xfrm rot="-10341192" flipH="1">
            <a:off x="7049942" y="-715750"/>
            <a:ext cx="1830665" cy="1993718"/>
          </a:xfrm>
          <a:prstGeom prst="rect">
            <a:avLst/>
          </a:prstGeom>
          <a:noFill/>
          <a:ln>
            <a:noFill/>
          </a:ln>
        </p:spPr>
      </p:pic>
      <p:pic>
        <p:nvPicPr>
          <p:cNvPr id="67" name="Google Shape;67;p13"/>
          <p:cNvPicPr preferRelativeResize="0"/>
          <p:nvPr/>
        </p:nvPicPr>
        <p:blipFill>
          <a:blip r:embed="rId4">
            <a:alphaModFix/>
          </a:blip>
          <a:stretch>
            <a:fillRect/>
          </a:stretch>
        </p:blipFill>
        <p:spPr>
          <a:xfrm rot="9266127" flipH="1">
            <a:off x="8197099" y="2532"/>
            <a:ext cx="1277484" cy="140584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673450" y="368825"/>
            <a:ext cx="7797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Playball"/>
                <a:ea typeface="Playball"/>
                <a:cs typeface="Playball"/>
                <a:sym typeface="Playba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91" name="Google Shape;91;p17"/>
          <p:cNvPicPr preferRelativeResize="0"/>
          <p:nvPr/>
        </p:nvPicPr>
        <p:blipFill>
          <a:blip r:embed="rId2">
            <a:alphaModFix/>
          </a:blip>
          <a:stretch>
            <a:fillRect/>
          </a:stretch>
        </p:blipFill>
        <p:spPr>
          <a:xfrm rot="-1768698" flipH="1">
            <a:off x="7467583" y="3980965"/>
            <a:ext cx="2671335" cy="2197045"/>
          </a:xfrm>
          <a:prstGeom prst="rect">
            <a:avLst/>
          </a:prstGeom>
          <a:noFill/>
          <a:ln>
            <a:noFill/>
          </a:ln>
        </p:spPr>
      </p:pic>
      <p:pic>
        <p:nvPicPr>
          <p:cNvPr id="92" name="Google Shape;92;p17"/>
          <p:cNvPicPr preferRelativeResize="0"/>
          <p:nvPr/>
        </p:nvPicPr>
        <p:blipFill>
          <a:blip r:embed="rId2">
            <a:alphaModFix/>
          </a:blip>
          <a:stretch>
            <a:fillRect/>
          </a:stretch>
        </p:blipFill>
        <p:spPr>
          <a:xfrm rot="10450900" flipH="1">
            <a:off x="-731101" y="-680991"/>
            <a:ext cx="2332953" cy="191875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6"/>
        <p:cNvGrpSpPr/>
        <p:nvPr/>
      </p:nvGrpSpPr>
      <p:grpSpPr>
        <a:xfrm>
          <a:off x="0" y="0"/>
          <a:ext cx="0" cy="0"/>
          <a:chOff x="0" y="0"/>
          <a:chExt cx="0" cy="0"/>
        </a:xfrm>
      </p:grpSpPr>
      <p:pic>
        <p:nvPicPr>
          <p:cNvPr id="217" name="Google Shape;217;p31"/>
          <p:cNvPicPr preferRelativeResize="0"/>
          <p:nvPr/>
        </p:nvPicPr>
        <p:blipFill>
          <a:blip r:embed="rId2">
            <a:alphaModFix/>
          </a:blip>
          <a:stretch>
            <a:fillRect/>
          </a:stretch>
        </p:blipFill>
        <p:spPr>
          <a:xfrm rot="10450904" flipH="1">
            <a:off x="4543167" y="2393294"/>
            <a:ext cx="5262068" cy="4327786"/>
          </a:xfrm>
          <a:prstGeom prst="rect">
            <a:avLst/>
          </a:prstGeom>
          <a:noFill/>
          <a:ln>
            <a:noFill/>
          </a:ln>
        </p:spPr>
      </p:pic>
      <p:pic>
        <p:nvPicPr>
          <p:cNvPr id="218" name="Google Shape;218;p31"/>
          <p:cNvPicPr preferRelativeResize="0"/>
          <p:nvPr/>
        </p:nvPicPr>
        <p:blipFill>
          <a:blip r:embed="rId2">
            <a:alphaModFix/>
          </a:blip>
          <a:stretch>
            <a:fillRect/>
          </a:stretch>
        </p:blipFill>
        <p:spPr>
          <a:xfrm rot="-1768694" flipH="1">
            <a:off x="6579443" y="-898808"/>
            <a:ext cx="4246990" cy="3492941"/>
          </a:xfrm>
          <a:prstGeom prst="rect">
            <a:avLst/>
          </a:prstGeom>
          <a:noFill/>
          <a:ln>
            <a:noFill/>
          </a:ln>
        </p:spPr>
      </p:pic>
      <p:pic>
        <p:nvPicPr>
          <p:cNvPr id="219" name="Google Shape;219;p31"/>
          <p:cNvPicPr preferRelativeResize="0"/>
          <p:nvPr/>
        </p:nvPicPr>
        <p:blipFill>
          <a:blip r:embed="rId3">
            <a:alphaModFix/>
          </a:blip>
          <a:stretch>
            <a:fillRect/>
          </a:stretch>
        </p:blipFill>
        <p:spPr>
          <a:xfrm flipH="1">
            <a:off x="7444875" y="2536246"/>
            <a:ext cx="1431900" cy="1575775"/>
          </a:xfrm>
          <a:prstGeom prst="rect">
            <a:avLst/>
          </a:prstGeom>
          <a:noFill/>
          <a:ln>
            <a:noFill/>
          </a:ln>
        </p:spPr>
      </p:pic>
      <p:pic>
        <p:nvPicPr>
          <p:cNvPr id="220" name="Google Shape;220;p31"/>
          <p:cNvPicPr preferRelativeResize="0"/>
          <p:nvPr/>
        </p:nvPicPr>
        <p:blipFill>
          <a:blip r:embed="rId4">
            <a:alphaModFix/>
          </a:blip>
          <a:stretch>
            <a:fillRect/>
          </a:stretch>
        </p:blipFill>
        <p:spPr>
          <a:xfrm flipH="1">
            <a:off x="6389446" y="3050600"/>
            <a:ext cx="2397025" cy="2454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lt1"/>
        </a:solidFill>
        <a:effectLst/>
      </p:bgPr>
    </p:bg>
    <p:spTree>
      <p:nvGrpSpPr>
        <p:cNvPr id="1" name="Shape 221"/>
        <p:cNvGrpSpPr/>
        <p:nvPr/>
      </p:nvGrpSpPr>
      <p:grpSpPr>
        <a:xfrm>
          <a:off x="0" y="0"/>
          <a:ext cx="0" cy="0"/>
          <a:chOff x="0" y="0"/>
          <a:chExt cx="0" cy="0"/>
        </a:xfrm>
      </p:grpSpPr>
      <p:pic>
        <p:nvPicPr>
          <p:cNvPr id="222" name="Google Shape;222;p32"/>
          <p:cNvPicPr preferRelativeResize="0"/>
          <p:nvPr/>
        </p:nvPicPr>
        <p:blipFill>
          <a:blip r:embed="rId2">
            <a:alphaModFix/>
          </a:blip>
          <a:stretch>
            <a:fillRect/>
          </a:stretch>
        </p:blipFill>
        <p:spPr>
          <a:xfrm rot="10800000">
            <a:off x="6455046" y="2438987"/>
            <a:ext cx="5362575" cy="4105275"/>
          </a:xfrm>
          <a:prstGeom prst="rect">
            <a:avLst/>
          </a:prstGeom>
          <a:noFill/>
          <a:ln>
            <a:noFill/>
          </a:ln>
        </p:spPr>
      </p:pic>
      <p:pic>
        <p:nvPicPr>
          <p:cNvPr id="223" name="Google Shape;223;p32"/>
          <p:cNvPicPr preferRelativeResize="0"/>
          <p:nvPr/>
        </p:nvPicPr>
        <p:blipFill>
          <a:blip r:embed="rId3">
            <a:alphaModFix/>
          </a:blip>
          <a:stretch>
            <a:fillRect/>
          </a:stretch>
        </p:blipFill>
        <p:spPr>
          <a:xfrm flipH="1">
            <a:off x="7386286" y="2742075"/>
            <a:ext cx="2264625" cy="2435700"/>
          </a:xfrm>
          <a:prstGeom prst="rect">
            <a:avLst/>
          </a:prstGeom>
          <a:noFill/>
          <a:ln>
            <a:noFill/>
          </a:ln>
        </p:spPr>
      </p:pic>
      <p:pic>
        <p:nvPicPr>
          <p:cNvPr id="224" name="Google Shape;224;p32"/>
          <p:cNvPicPr preferRelativeResize="0"/>
          <p:nvPr/>
        </p:nvPicPr>
        <p:blipFill>
          <a:blip r:embed="rId4">
            <a:alphaModFix/>
          </a:blip>
          <a:stretch>
            <a:fillRect/>
          </a:stretch>
        </p:blipFill>
        <p:spPr>
          <a:xfrm rot="1421582" flipH="1">
            <a:off x="7462058" y="3928762"/>
            <a:ext cx="2228500" cy="2452425"/>
          </a:xfrm>
          <a:prstGeom prst="rect">
            <a:avLst/>
          </a:prstGeom>
          <a:noFill/>
          <a:ln>
            <a:noFill/>
          </a:ln>
        </p:spPr>
      </p:pic>
      <p:pic>
        <p:nvPicPr>
          <p:cNvPr id="225" name="Google Shape;225;p32"/>
          <p:cNvPicPr preferRelativeResize="0"/>
          <p:nvPr/>
        </p:nvPicPr>
        <p:blipFill>
          <a:blip r:embed="rId2">
            <a:alphaModFix/>
          </a:blip>
          <a:stretch>
            <a:fillRect/>
          </a:stretch>
        </p:blipFill>
        <p:spPr>
          <a:xfrm rot="-8713021">
            <a:off x="-1709691" y="-97987"/>
            <a:ext cx="5362574" cy="4105275"/>
          </a:xfrm>
          <a:prstGeom prst="rect">
            <a:avLst/>
          </a:prstGeom>
          <a:noFill/>
          <a:ln>
            <a:noFill/>
          </a:ln>
        </p:spPr>
      </p:pic>
      <p:pic>
        <p:nvPicPr>
          <p:cNvPr id="226" name="Google Shape;226;p32"/>
          <p:cNvPicPr preferRelativeResize="0"/>
          <p:nvPr/>
        </p:nvPicPr>
        <p:blipFill>
          <a:blip r:embed="rId5">
            <a:alphaModFix/>
          </a:blip>
          <a:stretch>
            <a:fillRect/>
          </a:stretch>
        </p:blipFill>
        <p:spPr>
          <a:xfrm flipH="1">
            <a:off x="58236" y="1343588"/>
            <a:ext cx="3105150" cy="3667125"/>
          </a:xfrm>
          <a:prstGeom prst="rect">
            <a:avLst/>
          </a:prstGeom>
          <a:noFill/>
          <a:ln>
            <a:noFill/>
          </a:ln>
        </p:spPr>
      </p:pic>
      <p:pic>
        <p:nvPicPr>
          <p:cNvPr id="227" name="Google Shape;227;p32"/>
          <p:cNvPicPr preferRelativeResize="0"/>
          <p:nvPr/>
        </p:nvPicPr>
        <p:blipFill>
          <a:blip r:embed="rId6">
            <a:alphaModFix/>
          </a:blip>
          <a:stretch>
            <a:fillRect/>
          </a:stretch>
        </p:blipFill>
        <p:spPr>
          <a:xfrm rot="-5400000" flipH="1">
            <a:off x="101942" y="3406088"/>
            <a:ext cx="2352675" cy="25622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9"/>
        <p:cNvGrpSpPr/>
        <p:nvPr/>
      </p:nvGrpSpPr>
      <p:grpSpPr>
        <a:xfrm>
          <a:off x="0" y="0"/>
          <a:ext cx="0" cy="0"/>
          <a:chOff x="0" y="0"/>
          <a:chExt cx="0" cy="0"/>
        </a:xfrm>
      </p:grpSpPr>
      <p:sp>
        <p:nvSpPr>
          <p:cNvPr id="180" name="Google Shape;180;p28"/>
          <p:cNvSpPr txBox="1">
            <a:spLocks noGrp="1"/>
          </p:cNvSpPr>
          <p:nvPr>
            <p:ph type="title" hasCustomPrompt="1"/>
          </p:nvPr>
        </p:nvSpPr>
        <p:spPr>
          <a:xfrm>
            <a:off x="741900" y="594025"/>
            <a:ext cx="41379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1" name="Google Shape;181;p28"/>
          <p:cNvSpPr txBox="1">
            <a:spLocks noGrp="1"/>
          </p:cNvSpPr>
          <p:nvPr>
            <p:ph type="subTitle" idx="1"/>
          </p:nvPr>
        </p:nvSpPr>
        <p:spPr>
          <a:xfrm>
            <a:off x="741900" y="1392848"/>
            <a:ext cx="4137900" cy="38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600">
                <a:solidFill>
                  <a:schemeClr val="accent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82" name="Google Shape;182;p28"/>
          <p:cNvSpPr txBox="1">
            <a:spLocks noGrp="1"/>
          </p:cNvSpPr>
          <p:nvPr>
            <p:ph type="title" idx="2" hasCustomPrompt="1"/>
          </p:nvPr>
        </p:nvSpPr>
        <p:spPr>
          <a:xfrm>
            <a:off x="741900" y="1967935"/>
            <a:ext cx="41379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3" name="Google Shape;183;p28"/>
          <p:cNvSpPr txBox="1">
            <a:spLocks noGrp="1"/>
          </p:cNvSpPr>
          <p:nvPr>
            <p:ph type="subTitle" idx="3"/>
          </p:nvPr>
        </p:nvSpPr>
        <p:spPr>
          <a:xfrm>
            <a:off x="741900" y="2769266"/>
            <a:ext cx="4137900" cy="38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600">
                <a:solidFill>
                  <a:schemeClr val="accent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84" name="Google Shape;184;p28"/>
          <p:cNvSpPr txBox="1">
            <a:spLocks noGrp="1"/>
          </p:cNvSpPr>
          <p:nvPr>
            <p:ph type="title" idx="4" hasCustomPrompt="1"/>
          </p:nvPr>
        </p:nvSpPr>
        <p:spPr>
          <a:xfrm>
            <a:off x="741900" y="3341845"/>
            <a:ext cx="41379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5" name="Google Shape;185;p28"/>
          <p:cNvSpPr txBox="1">
            <a:spLocks noGrp="1"/>
          </p:cNvSpPr>
          <p:nvPr>
            <p:ph type="subTitle" idx="5"/>
          </p:nvPr>
        </p:nvSpPr>
        <p:spPr>
          <a:xfrm>
            <a:off x="741900" y="4145685"/>
            <a:ext cx="4137900" cy="38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600">
                <a:solidFill>
                  <a:schemeClr val="accent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pic>
        <p:nvPicPr>
          <p:cNvPr id="186" name="Google Shape;186;p28"/>
          <p:cNvPicPr preferRelativeResize="0"/>
          <p:nvPr/>
        </p:nvPicPr>
        <p:blipFill>
          <a:blip r:embed="rId2">
            <a:alphaModFix/>
          </a:blip>
          <a:stretch>
            <a:fillRect/>
          </a:stretch>
        </p:blipFill>
        <p:spPr>
          <a:xfrm rot="10450904" flipH="1">
            <a:off x="4744142" y="1983894"/>
            <a:ext cx="5262068" cy="4327786"/>
          </a:xfrm>
          <a:prstGeom prst="rect">
            <a:avLst/>
          </a:prstGeom>
          <a:noFill/>
          <a:ln>
            <a:noFill/>
          </a:ln>
        </p:spPr>
      </p:pic>
      <p:pic>
        <p:nvPicPr>
          <p:cNvPr id="187" name="Google Shape;187;p28"/>
          <p:cNvPicPr preferRelativeResize="0"/>
          <p:nvPr/>
        </p:nvPicPr>
        <p:blipFill>
          <a:blip r:embed="rId2">
            <a:alphaModFix/>
          </a:blip>
          <a:stretch>
            <a:fillRect/>
          </a:stretch>
        </p:blipFill>
        <p:spPr>
          <a:xfrm rot="-1768694" flipH="1">
            <a:off x="6780418" y="-1308208"/>
            <a:ext cx="4246990" cy="3492941"/>
          </a:xfrm>
          <a:prstGeom prst="rect">
            <a:avLst/>
          </a:prstGeom>
          <a:noFill/>
          <a:ln>
            <a:noFill/>
          </a:ln>
        </p:spPr>
      </p:pic>
    </p:spTree>
    <p:extLst>
      <p:ext uri="{BB962C8B-B14F-4D97-AF65-F5344CB8AC3E}">
        <p14:creationId xmlns:p14="http://schemas.microsoft.com/office/powerpoint/2010/main" val="68561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54375" y="48617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IBM Plex Serif"/>
              <a:buNone/>
              <a:defRPr sz="3500">
                <a:solidFill>
                  <a:schemeClr val="dk1"/>
                </a:solidFill>
                <a:latin typeface="IBM Plex Serif"/>
                <a:ea typeface="IBM Plex Serif"/>
                <a:cs typeface="IBM Plex Serif"/>
                <a:sym typeface="IBM Plex Serif"/>
              </a:defRPr>
            </a:lvl1pPr>
            <a:lvl2pPr lvl="1" rtl="0">
              <a:spcBef>
                <a:spcPts val="0"/>
              </a:spcBef>
              <a:spcAft>
                <a:spcPts val="0"/>
              </a:spcAft>
              <a:buClr>
                <a:schemeClr val="dk1"/>
              </a:buClr>
              <a:buSzPts val="3500"/>
              <a:buFont typeface="IBM Plex Serif"/>
              <a:buNone/>
              <a:defRPr sz="3500">
                <a:solidFill>
                  <a:schemeClr val="dk1"/>
                </a:solidFill>
                <a:latin typeface="IBM Plex Serif"/>
                <a:ea typeface="IBM Plex Serif"/>
                <a:cs typeface="IBM Plex Serif"/>
                <a:sym typeface="IBM Plex Serif"/>
              </a:defRPr>
            </a:lvl2pPr>
            <a:lvl3pPr lvl="2" rtl="0">
              <a:spcBef>
                <a:spcPts val="0"/>
              </a:spcBef>
              <a:spcAft>
                <a:spcPts val="0"/>
              </a:spcAft>
              <a:buClr>
                <a:schemeClr val="dk1"/>
              </a:buClr>
              <a:buSzPts val="3500"/>
              <a:buFont typeface="IBM Plex Serif"/>
              <a:buNone/>
              <a:defRPr sz="3500">
                <a:solidFill>
                  <a:schemeClr val="dk1"/>
                </a:solidFill>
                <a:latin typeface="IBM Plex Serif"/>
                <a:ea typeface="IBM Plex Serif"/>
                <a:cs typeface="IBM Plex Serif"/>
                <a:sym typeface="IBM Plex Serif"/>
              </a:defRPr>
            </a:lvl3pPr>
            <a:lvl4pPr lvl="3" rtl="0">
              <a:spcBef>
                <a:spcPts val="0"/>
              </a:spcBef>
              <a:spcAft>
                <a:spcPts val="0"/>
              </a:spcAft>
              <a:buClr>
                <a:schemeClr val="dk1"/>
              </a:buClr>
              <a:buSzPts val="3500"/>
              <a:buFont typeface="IBM Plex Serif"/>
              <a:buNone/>
              <a:defRPr sz="3500">
                <a:solidFill>
                  <a:schemeClr val="dk1"/>
                </a:solidFill>
                <a:latin typeface="IBM Plex Serif"/>
                <a:ea typeface="IBM Plex Serif"/>
                <a:cs typeface="IBM Plex Serif"/>
                <a:sym typeface="IBM Plex Serif"/>
              </a:defRPr>
            </a:lvl4pPr>
            <a:lvl5pPr lvl="4" rtl="0">
              <a:spcBef>
                <a:spcPts val="0"/>
              </a:spcBef>
              <a:spcAft>
                <a:spcPts val="0"/>
              </a:spcAft>
              <a:buClr>
                <a:schemeClr val="dk1"/>
              </a:buClr>
              <a:buSzPts val="3500"/>
              <a:buFont typeface="IBM Plex Serif"/>
              <a:buNone/>
              <a:defRPr sz="3500">
                <a:solidFill>
                  <a:schemeClr val="dk1"/>
                </a:solidFill>
                <a:latin typeface="IBM Plex Serif"/>
                <a:ea typeface="IBM Plex Serif"/>
                <a:cs typeface="IBM Plex Serif"/>
                <a:sym typeface="IBM Plex Serif"/>
              </a:defRPr>
            </a:lvl5pPr>
            <a:lvl6pPr lvl="5" rtl="0">
              <a:spcBef>
                <a:spcPts val="0"/>
              </a:spcBef>
              <a:spcAft>
                <a:spcPts val="0"/>
              </a:spcAft>
              <a:buClr>
                <a:schemeClr val="dk1"/>
              </a:buClr>
              <a:buSzPts val="3500"/>
              <a:buFont typeface="IBM Plex Serif"/>
              <a:buNone/>
              <a:defRPr sz="3500">
                <a:solidFill>
                  <a:schemeClr val="dk1"/>
                </a:solidFill>
                <a:latin typeface="IBM Plex Serif"/>
                <a:ea typeface="IBM Plex Serif"/>
                <a:cs typeface="IBM Plex Serif"/>
                <a:sym typeface="IBM Plex Serif"/>
              </a:defRPr>
            </a:lvl6pPr>
            <a:lvl7pPr lvl="6" rtl="0">
              <a:spcBef>
                <a:spcPts val="0"/>
              </a:spcBef>
              <a:spcAft>
                <a:spcPts val="0"/>
              </a:spcAft>
              <a:buClr>
                <a:schemeClr val="dk1"/>
              </a:buClr>
              <a:buSzPts val="3500"/>
              <a:buFont typeface="IBM Plex Serif"/>
              <a:buNone/>
              <a:defRPr sz="3500">
                <a:solidFill>
                  <a:schemeClr val="dk1"/>
                </a:solidFill>
                <a:latin typeface="IBM Plex Serif"/>
                <a:ea typeface="IBM Plex Serif"/>
                <a:cs typeface="IBM Plex Serif"/>
                <a:sym typeface="IBM Plex Serif"/>
              </a:defRPr>
            </a:lvl7pPr>
            <a:lvl8pPr lvl="7" rtl="0">
              <a:spcBef>
                <a:spcPts val="0"/>
              </a:spcBef>
              <a:spcAft>
                <a:spcPts val="0"/>
              </a:spcAft>
              <a:buClr>
                <a:schemeClr val="dk1"/>
              </a:buClr>
              <a:buSzPts val="3500"/>
              <a:buFont typeface="IBM Plex Serif"/>
              <a:buNone/>
              <a:defRPr sz="3500">
                <a:solidFill>
                  <a:schemeClr val="dk1"/>
                </a:solidFill>
                <a:latin typeface="IBM Plex Serif"/>
                <a:ea typeface="IBM Plex Serif"/>
                <a:cs typeface="IBM Plex Serif"/>
                <a:sym typeface="IBM Plex Serif"/>
              </a:defRPr>
            </a:lvl8pPr>
            <a:lvl9pPr lvl="8" rtl="0">
              <a:spcBef>
                <a:spcPts val="0"/>
              </a:spcBef>
              <a:spcAft>
                <a:spcPts val="0"/>
              </a:spcAft>
              <a:buClr>
                <a:schemeClr val="dk1"/>
              </a:buClr>
              <a:buSzPts val="3500"/>
              <a:buFont typeface="IBM Plex Serif"/>
              <a:buNone/>
              <a:defRPr sz="3500">
                <a:solidFill>
                  <a:schemeClr val="dk1"/>
                </a:solidFill>
                <a:latin typeface="IBM Plex Serif"/>
                <a:ea typeface="IBM Plex Serif"/>
                <a:cs typeface="IBM Plex Serif"/>
                <a:sym typeface="IBM Plex Serif"/>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00000"/>
              </a:lnSpc>
              <a:spcBef>
                <a:spcPts val="1600"/>
              </a:spcBef>
              <a:spcAft>
                <a:spcPts val="160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59" r:id="rId5"/>
    <p:sldLayoutId id="2147483663" r:id="rId6"/>
    <p:sldLayoutId id="2147483677" r:id="rId7"/>
    <p:sldLayoutId id="2147483678" r:id="rId8"/>
    <p:sldLayoutId id="2147483715"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54375" y="48617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IBM Plex Serif"/>
              <a:buNone/>
              <a:defRPr sz="3500">
                <a:solidFill>
                  <a:schemeClr val="dk1"/>
                </a:solidFill>
                <a:latin typeface="IBM Plex Serif"/>
                <a:ea typeface="IBM Plex Serif"/>
                <a:cs typeface="IBM Plex Serif"/>
                <a:sym typeface="IBM Plex Serif"/>
              </a:defRPr>
            </a:lvl1pPr>
            <a:lvl2pPr lvl="1" rtl="0">
              <a:spcBef>
                <a:spcPts val="0"/>
              </a:spcBef>
              <a:spcAft>
                <a:spcPts val="0"/>
              </a:spcAft>
              <a:buClr>
                <a:schemeClr val="dk1"/>
              </a:buClr>
              <a:buSzPts val="3500"/>
              <a:buFont typeface="IBM Plex Serif"/>
              <a:buNone/>
              <a:defRPr sz="3500">
                <a:solidFill>
                  <a:schemeClr val="dk1"/>
                </a:solidFill>
                <a:latin typeface="IBM Plex Serif"/>
                <a:ea typeface="IBM Plex Serif"/>
                <a:cs typeface="IBM Plex Serif"/>
                <a:sym typeface="IBM Plex Serif"/>
              </a:defRPr>
            </a:lvl2pPr>
            <a:lvl3pPr lvl="2" rtl="0">
              <a:spcBef>
                <a:spcPts val="0"/>
              </a:spcBef>
              <a:spcAft>
                <a:spcPts val="0"/>
              </a:spcAft>
              <a:buClr>
                <a:schemeClr val="dk1"/>
              </a:buClr>
              <a:buSzPts val="3500"/>
              <a:buFont typeface="IBM Plex Serif"/>
              <a:buNone/>
              <a:defRPr sz="3500">
                <a:solidFill>
                  <a:schemeClr val="dk1"/>
                </a:solidFill>
                <a:latin typeface="IBM Plex Serif"/>
                <a:ea typeface="IBM Plex Serif"/>
                <a:cs typeface="IBM Plex Serif"/>
                <a:sym typeface="IBM Plex Serif"/>
              </a:defRPr>
            </a:lvl3pPr>
            <a:lvl4pPr lvl="3" rtl="0">
              <a:spcBef>
                <a:spcPts val="0"/>
              </a:spcBef>
              <a:spcAft>
                <a:spcPts val="0"/>
              </a:spcAft>
              <a:buClr>
                <a:schemeClr val="dk1"/>
              </a:buClr>
              <a:buSzPts val="3500"/>
              <a:buFont typeface="IBM Plex Serif"/>
              <a:buNone/>
              <a:defRPr sz="3500">
                <a:solidFill>
                  <a:schemeClr val="dk1"/>
                </a:solidFill>
                <a:latin typeface="IBM Plex Serif"/>
                <a:ea typeface="IBM Plex Serif"/>
                <a:cs typeface="IBM Plex Serif"/>
                <a:sym typeface="IBM Plex Serif"/>
              </a:defRPr>
            </a:lvl4pPr>
            <a:lvl5pPr lvl="4" rtl="0">
              <a:spcBef>
                <a:spcPts val="0"/>
              </a:spcBef>
              <a:spcAft>
                <a:spcPts val="0"/>
              </a:spcAft>
              <a:buClr>
                <a:schemeClr val="dk1"/>
              </a:buClr>
              <a:buSzPts val="3500"/>
              <a:buFont typeface="IBM Plex Serif"/>
              <a:buNone/>
              <a:defRPr sz="3500">
                <a:solidFill>
                  <a:schemeClr val="dk1"/>
                </a:solidFill>
                <a:latin typeface="IBM Plex Serif"/>
                <a:ea typeface="IBM Plex Serif"/>
                <a:cs typeface="IBM Plex Serif"/>
                <a:sym typeface="IBM Plex Serif"/>
              </a:defRPr>
            </a:lvl5pPr>
            <a:lvl6pPr lvl="5" rtl="0">
              <a:spcBef>
                <a:spcPts val="0"/>
              </a:spcBef>
              <a:spcAft>
                <a:spcPts val="0"/>
              </a:spcAft>
              <a:buClr>
                <a:schemeClr val="dk1"/>
              </a:buClr>
              <a:buSzPts val="3500"/>
              <a:buFont typeface="IBM Plex Serif"/>
              <a:buNone/>
              <a:defRPr sz="3500">
                <a:solidFill>
                  <a:schemeClr val="dk1"/>
                </a:solidFill>
                <a:latin typeface="IBM Plex Serif"/>
                <a:ea typeface="IBM Plex Serif"/>
                <a:cs typeface="IBM Plex Serif"/>
                <a:sym typeface="IBM Plex Serif"/>
              </a:defRPr>
            </a:lvl6pPr>
            <a:lvl7pPr lvl="6" rtl="0">
              <a:spcBef>
                <a:spcPts val="0"/>
              </a:spcBef>
              <a:spcAft>
                <a:spcPts val="0"/>
              </a:spcAft>
              <a:buClr>
                <a:schemeClr val="dk1"/>
              </a:buClr>
              <a:buSzPts val="3500"/>
              <a:buFont typeface="IBM Plex Serif"/>
              <a:buNone/>
              <a:defRPr sz="3500">
                <a:solidFill>
                  <a:schemeClr val="dk1"/>
                </a:solidFill>
                <a:latin typeface="IBM Plex Serif"/>
                <a:ea typeface="IBM Plex Serif"/>
                <a:cs typeface="IBM Plex Serif"/>
                <a:sym typeface="IBM Plex Serif"/>
              </a:defRPr>
            </a:lvl7pPr>
            <a:lvl8pPr lvl="7" rtl="0">
              <a:spcBef>
                <a:spcPts val="0"/>
              </a:spcBef>
              <a:spcAft>
                <a:spcPts val="0"/>
              </a:spcAft>
              <a:buClr>
                <a:schemeClr val="dk1"/>
              </a:buClr>
              <a:buSzPts val="3500"/>
              <a:buFont typeface="IBM Plex Serif"/>
              <a:buNone/>
              <a:defRPr sz="3500">
                <a:solidFill>
                  <a:schemeClr val="dk1"/>
                </a:solidFill>
                <a:latin typeface="IBM Plex Serif"/>
                <a:ea typeface="IBM Plex Serif"/>
                <a:cs typeface="IBM Plex Serif"/>
                <a:sym typeface="IBM Plex Serif"/>
              </a:defRPr>
            </a:lvl8pPr>
            <a:lvl9pPr lvl="8" rtl="0">
              <a:spcBef>
                <a:spcPts val="0"/>
              </a:spcBef>
              <a:spcAft>
                <a:spcPts val="0"/>
              </a:spcAft>
              <a:buClr>
                <a:schemeClr val="dk1"/>
              </a:buClr>
              <a:buSzPts val="3500"/>
              <a:buFont typeface="IBM Plex Serif"/>
              <a:buNone/>
              <a:defRPr sz="3500">
                <a:solidFill>
                  <a:schemeClr val="dk1"/>
                </a:solidFill>
                <a:latin typeface="IBM Plex Serif"/>
                <a:ea typeface="IBM Plex Serif"/>
                <a:cs typeface="IBM Plex Serif"/>
                <a:sym typeface="IBM Plex Serif"/>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00000"/>
              </a:lnSpc>
              <a:spcBef>
                <a:spcPts val="1600"/>
              </a:spcBef>
              <a:spcAft>
                <a:spcPts val="160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extLst>
      <p:ext uri="{BB962C8B-B14F-4D97-AF65-F5344CB8AC3E}">
        <p14:creationId xmlns:p14="http://schemas.microsoft.com/office/powerpoint/2010/main" val="2892061941"/>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1" r:id="rId7"/>
    <p:sldLayoutId id="2147483692" r:id="rId8"/>
    <p:sldLayoutId id="2147483693" r:id="rId9"/>
    <p:sldLayoutId id="2147483694" r:id="rId10"/>
    <p:sldLayoutId id="2147483695" r:id="rId11"/>
    <p:sldLayoutId id="2147483696" r:id="rId12"/>
    <p:sldLayoutId id="2147483697"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1" r:id="rId25"/>
    <p:sldLayoutId id="2147483712" r:id="rId26"/>
    <p:sldLayoutId id="2147483713" r:id="rId27"/>
    <p:sldLayoutId id="2147483714"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p:nvPr/>
        </p:nvSpPr>
        <p:spPr>
          <a:xfrm>
            <a:off x="2560796" y="3027521"/>
            <a:ext cx="4230000" cy="475800"/>
          </a:xfrm>
          <a:prstGeom prst="roundRect">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9" name="Google Shape;239;p36"/>
          <p:cNvPicPr preferRelativeResize="0"/>
          <p:nvPr/>
        </p:nvPicPr>
        <p:blipFill>
          <a:blip r:embed="rId3">
            <a:alphaModFix/>
          </a:blip>
          <a:stretch>
            <a:fillRect/>
          </a:stretch>
        </p:blipFill>
        <p:spPr>
          <a:xfrm rot="10800000" flipH="1">
            <a:off x="-374800" y="3376825"/>
            <a:ext cx="3185050" cy="2619550"/>
          </a:xfrm>
          <a:prstGeom prst="rect">
            <a:avLst/>
          </a:prstGeom>
          <a:noFill/>
          <a:ln>
            <a:noFill/>
          </a:ln>
        </p:spPr>
      </p:pic>
      <p:pic>
        <p:nvPicPr>
          <p:cNvPr id="240" name="Google Shape;240;p36"/>
          <p:cNvPicPr preferRelativeResize="0"/>
          <p:nvPr/>
        </p:nvPicPr>
        <p:blipFill>
          <a:blip r:embed="rId4">
            <a:alphaModFix/>
          </a:blip>
          <a:stretch>
            <a:fillRect/>
          </a:stretch>
        </p:blipFill>
        <p:spPr>
          <a:xfrm>
            <a:off x="-78929" y="3027521"/>
            <a:ext cx="1431900" cy="1575775"/>
          </a:xfrm>
          <a:prstGeom prst="rect">
            <a:avLst/>
          </a:prstGeom>
          <a:noFill/>
          <a:ln>
            <a:noFill/>
          </a:ln>
        </p:spPr>
      </p:pic>
      <p:pic>
        <p:nvPicPr>
          <p:cNvPr id="241" name="Google Shape;241;p36"/>
          <p:cNvPicPr preferRelativeResize="0"/>
          <p:nvPr/>
        </p:nvPicPr>
        <p:blipFill>
          <a:blip r:embed="rId5">
            <a:alphaModFix/>
          </a:blip>
          <a:stretch>
            <a:fillRect/>
          </a:stretch>
        </p:blipFill>
        <p:spPr>
          <a:xfrm rot="2993464">
            <a:off x="7592025" y="1350438"/>
            <a:ext cx="2352675" cy="2562225"/>
          </a:xfrm>
          <a:prstGeom prst="rect">
            <a:avLst/>
          </a:prstGeom>
          <a:noFill/>
          <a:ln>
            <a:noFill/>
          </a:ln>
        </p:spPr>
      </p:pic>
      <p:sp>
        <p:nvSpPr>
          <p:cNvPr id="242" name="Google Shape;242;p36"/>
          <p:cNvSpPr txBox="1">
            <a:spLocks noGrp="1"/>
          </p:cNvSpPr>
          <p:nvPr>
            <p:ph type="subTitle" idx="1"/>
          </p:nvPr>
        </p:nvSpPr>
        <p:spPr>
          <a:xfrm>
            <a:off x="2452747" y="2892420"/>
            <a:ext cx="4528800" cy="9636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latin typeface="#9Slide03 Bebas Neue Bold" panose="020B0606020202050201" pitchFamily="34" charset="0"/>
              </a:rPr>
              <a:t>B</a:t>
            </a:r>
            <a:r>
              <a:rPr lang="en" sz="3200" dirty="0">
                <a:latin typeface="#9Slide03 Bebas Neue Bold" panose="020B0606020202050201" pitchFamily="34" charset="0"/>
              </a:rPr>
              <a:t>ài 1 – chân trời sáng tạo</a:t>
            </a:r>
            <a:endParaRPr sz="3200" dirty="0">
              <a:latin typeface="#9Slide03 Bebas Neue Bold" panose="020B0606020202050201" pitchFamily="34" charset="0"/>
            </a:endParaRPr>
          </a:p>
        </p:txBody>
      </p:sp>
      <p:sp>
        <p:nvSpPr>
          <p:cNvPr id="243" name="Google Shape;243;p36"/>
          <p:cNvSpPr txBox="1">
            <a:spLocks noGrp="1"/>
          </p:cNvSpPr>
          <p:nvPr>
            <p:ph type="title"/>
          </p:nvPr>
        </p:nvSpPr>
        <p:spPr>
          <a:xfrm>
            <a:off x="1382555" y="483820"/>
            <a:ext cx="6678000" cy="2258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7200" dirty="0">
                <a:solidFill>
                  <a:schemeClr val="dk2"/>
                </a:solidFill>
                <a:latin typeface="IBM Plex Serif SemiBold"/>
                <a:ea typeface="IBM Plex Serif SemiBold"/>
                <a:cs typeface="IBM Plex Serif SemiBold"/>
                <a:sym typeface="IBM Plex Serif SemiBold"/>
              </a:rPr>
              <a:t>ÔN TẬP</a:t>
            </a:r>
          </a:p>
        </p:txBody>
      </p:sp>
      <p:pic>
        <p:nvPicPr>
          <p:cNvPr id="244" name="Google Shape;244;p36"/>
          <p:cNvPicPr preferRelativeResize="0"/>
          <p:nvPr/>
        </p:nvPicPr>
        <p:blipFill>
          <a:blip r:embed="rId6">
            <a:alphaModFix/>
          </a:blip>
          <a:stretch>
            <a:fillRect/>
          </a:stretch>
        </p:blipFill>
        <p:spPr>
          <a:xfrm rot="-1800008">
            <a:off x="7074735" y="2642879"/>
            <a:ext cx="2824054" cy="3335165"/>
          </a:xfrm>
          <a:prstGeom prst="rect">
            <a:avLst/>
          </a:prstGeom>
          <a:noFill/>
          <a:ln>
            <a:noFill/>
          </a:ln>
        </p:spPr>
      </p:pic>
      <p:pic>
        <p:nvPicPr>
          <p:cNvPr id="245" name="Google Shape;245;p36"/>
          <p:cNvPicPr preferRelativeResize="0"/>
          <p:nvPr/>
        </p:nvPicPr>
        <p:blipFill>
          <a:blip r:embed="rId7">
            <a:alphaModFix/>
          </a:blip>
          <a:stretch>
            <a:fillRect/>
          </a:stretch>
        </p:blipFill>
        <p:spPr>
          <a:xfrm>
            <a:off x="11375" y="3541875"/>
            <a:ext cx="2397025" cy="2454500"/>
          </a:xfrm>
          <a:prstGeom prst="rect">
            <a:avLst/>
          </a:prstGeom>
          <a:noFill/>
          <a:ln>
            <a:noFill/>
          </a:ln>
        </p:spPr>
      </p:pic>
      <p:pic>
        <p:nvPicPr>
          <p:cNvPr id="246" name="Google Shape;246;p36"/>
          <p:cNvPicPr preferRelativeResize="0"/>
          <p:nvPr/>
        </p:nvPicPr>
        <p:blipFill>
          <a:blip r:embed="rId8">
            <a:alphaModFix/>
          </a:blip>
          <a:stretch>
            <a:fillRect/>
          </a:stretch>
        </p:blipFill>
        <p:spPr>
          <a:xfrm>
            <a:off x="1219200" y="3332325"/>
            <a:ext cx="625851" cy="693350"/>
          </a:xfrm>
          <a:prstGeom prst="rect">
            <a:avLst/>
          </a:prstGeom>
          <a:noFill/>
          <a:ln>
            <a:noFill/>
          </a:ln>
        </p:spPr>
      </p:pic>
      <p:pic>
        <p:nvPicPr>
          <p:cNvPr id="247" name="Google Shape;247;p36"/>
          <p:cNvPicPr preferRelativeResize="0"/>
          <p:nvPr/>
        </p:nvPicPr>
        <p:blipFill>
          <a:blip r:embed="rId9">
            <a:alphaModFix/>
          </a:blip>
          <a:stretch>
            <a:fillRect/>
          </a:stretch>
        </p:blipFill>
        <p:spPr>
          <a:xfrm>
            <a:off x="1724000" y="2847325"/>
            <a:ext cx="714794" cy="693350"/>
          </a:xfrm>
          <a:prstGeom prst="rect">
            <a:avLst/>
          </a:prstGeom>
          <a:noFill/>
          <a:ln>
            <a:noFill/>
          </a:ln>
        </p:spPr>
      </p:pic>
      <p:pic>
        <p:nvPicPr>
          <p:cNvPr id="248" name="Google Shape;248;p36"/>
          <p:cNvPicPr preferRelativeResize="0"/>
          <p:nvPr/>
        </p:nvPicPr>
        <p:blipFill>
          <a:blip r:embed="rId10">
            <a:alphaModFix/>
          </a:blip>
          <a:stretch>
            <a:fillRect/>
          </a:stretch>
        </p:blipFill>
        <p:spPr>
          <a:xfrm>
            <a:off x="1171006" y="2532975"/>
            <a:ext cx="722240" cy="693350"/>
          </a:xfrm>
          <a:prstGeom prst="rect">
            <a:avLst/>
          </a:prstGeom>
          <a:noFill/>
          <a:ln>
            <a:noFill/>
          </a:ln>
        </p:spPr>
      </p:pic>
      <p:pic>
        <p:nvPicPr>
          <p:cNvPr id="249" name="Google Shape;249;p36"/>
          <p:cNvPicPr preferRelativeResize="0"/>
          <p:nvPr/>
        </p:nvPicPr>
        <p:blipFill>
          <a:blip r:embed="rId5">
            <a:alphaModFix/>
          </a:blip>
          <a:stretch>
            <a:fillRect/>
          </a:stretch>
        </p:blipFill>
        <p:spPr>
          <a:xfrm rot="-5152291">
            <a:off x="4013705" y="-1216353"/>
            <a:ext cx="2098962" cy="2285916"/>
          </a:xfrm>
          <a:prstGeom prst="rect">
            <a:avLst/>
          </a:prstGeom>
          <a:noFill/>
          <a:ln>
            <a:noFill/>
          </a:ln>
        </p:spPr>
      </p:pic>
      <p:pic>
        <p:nvPicPr>
          <p:cNvPr id="250" name="Google Shape;250;p36"/>
          <p:cNvPicPr preferRelativeResize="0"/>
          <p:nvPr/>
        </p:nvPicPr>
        <p:blipFill>
          <a:blip r:embed="rId8">
            <a:alphaModFix/>
          </a:blip>
          <a:stretch>
            <a:fillRect/>
          </a:stretch>
        </p:blipFill>
        <p:spPr>
          <a:xfrm>
            <a:off x="3593162" y="23783"/>
            <a:ext cx="558359" cy="618579"/>
          </a:xfrm>
          <a:prstGeom prst="rect">
            <a:avLst/>
          </a:prstGeom>
          <a:noFill/>
          <a:ln>
            <a:noFill/>
          </a:ln>
        </p:spPr>
      </p:pic>
      <p:pic>
        <p:nvPicPr>
          <p:cNvPr id="251" name="Google Shape;251;p36"/>
          <p:cNvPicPr preferRelativeResize="0"/>
          <p:nvPr/>
        </p:nvPicPr>
        <p:blipFill>
          <a:blip r:embed="rId4">
            <a:alphaModFix/>
          </a:blip>
          <a:stretch>
            <a:fillRect/>
          </a:stretch>
        </p:blipFill>
        <p:spPr>
          <a:xfrm rot="-7200002">
            <a:off x="4822087" y="-551888"/>
            <a:ext cx="1277484" cy="1405844"/>
          </a:xfrm>
          <a:prstGeom prst="rect">
            <a:avLst/>
          </a:prstGeom>
          <a:noFill/>
          <a:ln>
            <a:noFill/>
          </a:ln>
        </p:spPr>
      </p:pic>
      <p:pic>
        <p:nvPicPr>
          <p:cNvPr id="252" name="Google Shape;252;p36"/>
          <p:cNvPicPr preferRelativeResize="0"/>
          <p:nvPr/>
        </p:nvPicPr>
        <p:blipFill>
          <a:blip r:embed="rId10">
            <a:alphaModFix/>
          </a:blip>
          <a:stretch>
            <a:fillRect/>
          </a:stretch>
        </p:blipFill>
        <p:spPr>
          <a:xfrm>
            <a:off x="3396602" y="264019"/>
            <a:ext cx="644354" cy="6185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1000"/>
                                        <p:tgtEl>
                                          <p:spTgt spid="243"/>
                                        </p:tgtEl>
                                      </p:cBhvr>
                                    </p:animEffect>
                                    <p:anim calcmode="lin" valueType="num">
                                      <p:cBhvr>
                                        <p:cTn id="8" dur="1000" fill="hold"/>
                                        <p:tgtEl>
                                          <p:spTgt spid="243"/>
                                        </p:tgtEl>
                                        <p:attrNameLst>
                                          <p:attrName>ppt_x</p:attrName>
                                        </p:attrNameLst>
                                      </p:cBhvr>
                                      <p:tavLst>
                                        <p:tav tm="0">
                                          <p:val>
                                            <p:strVal val="#ppt_x"/>
                                          </p:val>
                                        </p:tav>
                                        <p:tav tm="100000">
                                          <p:val>
                                            <p:strVal val="#ppt_x"/>
                                          </p:val>
                                        </p:tav>
                                      </p:tavLst>
                                    </p:anim>
                                    <p:anim calcmode="lin" valueType="num">
                                      <p:cBhvr>
                                        <p:cTn id="9" dur="1000" fill="hold"/>
                                        <p:tgtEl>
                                          <p:spTgt spid="2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2">
                                            <p:txEl>
                                              <p:pRg st="0" end="0"/>
                                            </p:txEl>
                                          </p:spTgt>
                                        </p:tgtEl>
                                        <p:attrNameLst>
                                          <p:attrName>style.visibility</p:attrName>
                                        </p:attrNameLst>
                                      </p:cBhvr>
                                      <p:to>
                                        <p:strVal val="visible"/>
                                      </p:to>
                                    </p:set>
                                    <p:animEffect transition="in" filter="fade">
                                      <p:cBhvr>
                                        <p:cTn id="12" dur="1000"/>
                                        <p:tgtEl>
                                          <p:spTgt spid="242">
                                            <p:txEl>
                                              <p:pRg st="0" end="0"/>
                                            </p:txEl>
                                          </p:spTgt>
                                        </p:tgtEl>
                                      </p:cBhvr>
                                    </p:animEffect>
                                    <p:anim calcmode="lin" valueType="num">
                                      <p:cBhvr>
                                        <p:cTn id="13" dur="1000" fill="hold"/>
                                        <p:tgtEl>
                                          <p:spTgt spid="24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4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build="p"/>
      <p:bldP spid="24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E87297-400C-9764-93F1-C8DAA126B3DD}"/>
              </a:ext>
            </a:extLst>
          </p:cNvPr>
          <p:cNvSpPr txBox="1"/>
          <p:nvPr/>
        </p:nvSpPr>
        <p:spPr>
          <a:xfrm>
            <a:off x="228599" y="200741"/>
            <a:ext cx="8768443" cy="79149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0" marR="0" algn="just">
              <a:lnSpc>
                <a:spcPct val="150000"/>
              </a:lnSpc>
              <a:spcBef>
                <a:spcPts val="0"/>
              </a:spcBef>
              <a:spcAft>
                <a:spcPts val="800"/>
              </a:spcAft>
            </a:pPr>
            <a:r>
              <a:rPr lang="en-US" sz="1600" b="1" dirty="0" err="1">
                <a:effectLst/>
                <a:latin typeface="Times New Roman" panose="02020603050405020304" pitchFamily="18" charset="0"/>
                <a:ea typeface="Times New Roman" panose="02020603050405020304" pitchFamily="18" charset="0"/>
              </a:rPr>
              <a:t>Câu</a:t>
            </a:r>
            <a:r>
              <a:rPr lang="en-US" sz="1600" b="1" dirty="0">
                <a:effectLst/>
                <a:latin typeface="Times New Roman" panose="02020603050405020304" pitchFamily="18" charset="0"/>
                <a:ea typeface="Times New Roman" panose="02020603050405020304" pitchFamily="18" charset="0"/>
              </a:rPr>
              <a:t> 4 (</a:t>
            </a:r>
            <a:r>
              <a:rPr lang="en-US" sz="1600" b="1" dirty="0" err="1">
                <a:effectLst/>
                <a:latin typeface="Times New Roman" panose="02020603050405020304" pitchFamily="18" charset="0"/>
                <a:ea typeface="Times New Roman" panose="02020603050405020304" pitchFamily="18" charset="0"/>
              </a:rPr>
              <a:t>trang</a:t>
            </a:r>
            <a:r>
              <a:rPr lang="en-US" sz="1600" b="1" dirty="0">
                <a:effectLst/>
                <a:latin typeface="Times New Roman" panose="02020603050405020304" pitchFamily="18" charset="0"/>
                <a:ea typeface="Times New Roman" panose="02020603050405020304" pitchFamily="18" charset="0"/>
              </a:rPr>
              <a:t> 35 </a:t>
            </a:r>
            <a:r>
              <a:rPr lang="en-US" sz="1600" b="1" dirty="0" err="1">
                <a:effectLst/>
                <a:latin typeface="Times New Roman" panose="02020603050405020304" pitchFamily="18" charset="0"/>
                <a:ea typeface="Times New Roman" panose="02020603050405020304" pitchFamily="18" charset="0"/>
              </a:rPr>
              <a:t>sgk</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Ngữ</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văn</a:t>
            </a:r>
            <a:r>
              <a:rPr lang="en-US" sz="1600" b="1" dirty="0">
                <a:effectLst/>
                <a:latin typeface="Times New Roman" panose="02020603050405020304" pitchFamily="18" charset="0"/>
                <a:ea typeface="Times New Roman" panose="02020603050405020304" pitchFamily="18" charset="0"/>
              </a:rPr>
              <a:t> 11 </a:t>
            </a:r>
            <a:r>
              <a:rPr lang="en-US" sz="1600" b="1" dirty="0" err="1">
                <a:effectLst/>
                <a:latin typeface="Times New Roman" panose="02020603050405020304" pitchFamily="18" charset="0"/>
                <a:ea typeface="Times New Roman" panose="02020603050405020304" pitchFamily="18" charset="0"/>
              </a:rPr>
              <a:t>Tập</a:t>
            </a:r>
            <a:r>
              <a:rPr lang="en-US" sz="1600" b="1" dirty="0">
                <a:effectLst/>
                <a:latin typeface="Times New Roman" panose="02020603050405020304" pitchFamily="18" charset="0"/>
                <a:ea typeface="Times New Roman" panose="02020603050405020304" pitchFamily="18" charset="0"/>
              </a:rPr>
              <a:t> 1): </a:t>
            </a:r>
            <a:r>
              <a:rPr lang="en-US" sz="1600" b="1" dirty="0" err="1">
                <a:effectLst/>
                <a:latin typeface="Times New Roman" panose="02020603050405020304" pitchFamily="18" charset="0"/>
                <a:ea typeface="Times New Roman" panose="02020603050405020304" pitchFamily="18" charset="0"/>
              </a:rPr>
              <a:t>Giải</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thích</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nghĩa</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của</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những</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từ</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sau</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và</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xác</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định</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cách</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giải</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thích</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đã</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dùng</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phẳng</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lặng</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nhấp</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nháy</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cổ</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thi</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chật</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chội</a:t>
            </a:r>
            <a:endParaRPr lang="en-US" sz="1600"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A3909BCD-03B0-7881-6FC6-20BB8E97FD7D}"/>
              </a:ext>
            </a:extLst>
          </p:cNvPr>
          <p:cNvSpPr txBox="1"/>
          <p:nvPr/>
        </p:nvSpPr>
        <p:spPr>
          <a:xfrm>
            <a:off x="318406" y="1442201"/>
            <a:ext cx="8360229" cy="3002489"/>
          </a:xfrm>
          <a:prstGeom prst="rect">
            <a:avLst/>
          </a:prstGeom>
          <a:noFill/>
        </p:spPr>
        <p:txBody>
          <a:bodyPr wrap="square">
            <a:spAutoFit/>
          </a:bodyPr>
          <a:lstStyle/>
          <a:p>
            <a:pPr algn="just">
              <a:lnSpc>
                <a:spcPct val="150000"/>
              </a:lnSpc>
            </a:pP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Phẳng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lặng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lặng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êm</a:t>
            </a:r>
            <a:r>
              <a:rPr lang="en-US" sz="1600" dirty="0">
                <a:latin typeface="Times New Roman" panose="02020603050405020304" pitchFamily="18" charset="0"/>
                <a:cs typeface="Times New Roman" panose="02020603050405020304" pitchFamily="18" charset="0"/>
              </a:rPr>
              <a:t> ả, </a:t>
            </a:r>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động</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hoặc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đồng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nghĩa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gần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nghĩa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thích</a:t>
            </a:r>
            <a:r>
              <a:rPr lang="en-US" sz="1600" dirty="0">
                <a:latin typeface="Times New Roman" panose="02020603050405020304" pitchFamily="18" charset="0"/>
                <a:cs typeface="Times New Roman" panose="02020603050405020304" pitchFamily="18" charset="0"/>
              </a:rPr>
              <a:t>. </a:t>
            </a:r>
          </a:p>
          <a:p>
            <a:pPr algn="just">
              <a:lnSpc>
                <a:spcPct val="150000"/>
              </a:lnSpc>
            </a:pPr>
            <a:r>
              <a:rPr lang="en-US" sz="1600"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Nhấp</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nháy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loé</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tắt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Hoặc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mắt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nhắm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tiếp</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nội</a:t>
            </a:r>
            <a:r>
              <a:rPr lang="en-US" sz="1600" dirty="0">
                <a:latin typeface="Times New Roman" panose="02020603050405020304" pitchFamily="18" charset="0"/>
                <a:cs typeface="Times New Roman" panose="02020603050405020304" pitchFamily="18" charset="0"/>
              </a:rPr>
              <a:t> dung </a:t>
            </a:r>
            <a:r>
              <a:rPr lang="en-US" sz="1600" dirty="0" err="1">
                <a:latin typeface="Times New Roman" panose="02020603050405020304" pitchFamily="18" charset="0"/>
                <a:cs typeface="Times New Roman" panose="02020603050405020304" pitchFamily="18" charset="0"/>
              </a:rPr>
              <a:t>nghĩa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nêu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phạm</a:t>
            </a:r>
            <a:r>
              <a:rPr lang="en-US" sz="1600" dirty="0">
                <a:latin typeface="Times New Roman" panose="02020603050405020304" pitchFamily="18" charset="0"/>
                <a:cs typeface="Times New Roman" panose="02020603050405020304" pitchFamily="18" charset="0"/>
              </a:rPr>
              <a:t> vi </a:t>
            </a:r>
            <a:r>
              <a:rPr lang="en-US" sz="1600" dirty="0" err="1">
                <a:latin typeface="Times New Roman" panose="02020603050405020304" pitchFamily="18" charset="0"/>
                <a:cs typeface="Times New Roman" panose="02020603050405020304" pitchFamily="18" charset="0"/>
              </a:rPr>
              <a:t>sử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dụng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trường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hợp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mắt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nhấp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nháy</a:t>
            </a:r>
            <a:r>
              <a:rPr lang="en-US" sz="1600" dirty="0">
                <a:latin typeface="Times New Roman" panose="02020603050405020304" pitchFamily="18" charset="0"/>
                <a:cs typeface="Times New Roman" panose="02020603050405020304" pitchFamily="18" charset="0"/>
              </a:rPr>
              <a:t>).</a:t>
            </a:r>
          </a:p>
          <a:p>
            <a:pPr algn="just">
              <a:lnSpc>
                <a:spcPct val="150000"/>
              </a:lnSpc>
            </a:pP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Cổ</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thi</a:t>
            </a:r>
            <a:r>
              <a:rPr lang="en-US" sz="1600" b="1"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cổ</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xưa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cũ</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cổ</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cổ</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xưa</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tố</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cấu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cs typeface="Times New Roman" panose="02020603050405020304" pitchFamily="18" charset="0"/>
              </a:rPr>
              <a:t>.</a:t>
            </a:r>
          </a:p>
          <a:p>
            <a:pPr algn="just">
              <a:lnSpc>
                <a:spcPct val="150000"/>
              </a:lnSpc>
            </a:pP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Chật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chội</a:t>
            </a:r>
            <a:r>
              <a:rPr lang="en-US" sz="1600" b="1"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thường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nói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nơi</a:t>
            </a:r>
            <a:r>
              <a:rPr lang="en-US" sz="1600" dirty="0">
                <a:latin typeface="Times New Roman" panose="02020603050405020304" pitchFamily="18" charset="0"/>
                <a:cs typeface="Times New Roman" panose="02020603050405020304" pitchFamily="18" charset="0"/>
              </a:rPr>
              <a:t> ở). </a:t>
            </a:r>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đồng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nghĩa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thích</a:t>
            </a:r>
            <a:r>
              <a:rPr lang="en-US"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8329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39"/>
          <p:cNvPicPr preferRelativeResize="0"/>
          <p:nvPr/>
        </p:nvPicPr>
        <p:blipFill>
          <a:blip r:embed="rId3">
            <a:alphaModFix/>
          </a:blip>
          <a:stretch>
            <a:fillRect/>
          </a:stretch>
        </p:blipFill>
        <p:spPr>
          <a:xfrm>
            <a:off x="-2771428" y="116750"/>
            <a:ext cx="6760457" cy="5560150"/>
          </a:xfrm>
          <a:prstGeom prst="rect">
            <a:avLst/>
          </a:prstGeom>
          <a:noFill/>
          <a:ln>
            <a:noFill/>
          </a:ln>
        </p:spPr>
      </p:pic>
      <p:pic>
        <p:nvPicPr>
          <p:cNvPr id="294" name="Google Shape;294;p39"/>
          <p:cNvPicPr preferRelativeResize="0"/>
          <p:nvPr/>
        </p:nvPicPr>
        <p:blipFill>
          <a:blip r:embed="rId4">
            <a:alphaModFix/>
          </a:blip>
          <a:stretch>
            <a:fillRect/>
          </a:stretch>
        </p:blipFill>
        <p:spPr>
          <a:xfrm rot="-3595013" flipH="1">
            <a:off x="-29708" y="547115"/>
            <a:ext cx="1740580" cy="1895621"/>
          </a:xfrm>
          <a:prstGeom prst="rect">
            <a:avLst/>
          </a:prstGeom>
          <a:noFill/>
          <a:ln>
            <a:noFill/>
          </a:ln>
        </p:spPr>
      </p:pic>
      <p:sp>
        <p:nvSpPr>
          <p:cNvPr id="295" name="Google Shape;295;p39"/>
          <p:cNvSpPr txBox="1">
            <a:spLocks noGrp="1"/>
          </p:cNvSpPr>
          <p:nvPr>
            <p:ph type="title"/>
          </p:nvPr>
        </p:nvSpPr>
        <p:spPr>
          <a:xfrm>
            <a:off x="3426407" y="293833"/>
            <a:ext cx="4943100" cy="56576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b="1" dirty="0">
                <a:latin typeface="Times New Roman" panose="02020603050405020304" pitchFamily="18" charset="0"/>
                <a:cs typeface="Times New Roman" panose="02020603050405020304" pitchFamily="18" charset="0"/>
              </a:rPr>
              <a:t>NHIỆM VỤ - KĨ NĂNG VIẾT</a:t>
            </a:r>
            <a:endParaRPr sz="2000" dirty="0"/>
          </a:p>
        </p:txBody>
      </p:sp>
      <p:sp>
        <p:nvSpPr>
          <p:cNvPr id="296" name="Google Shape;296;p39"/>
          <p:cNvSpPr txBox="1">
            <a:spLocks noGrp="1"/>
          </p:cNvSpPr>
          <p:nvPr>
            <p:ph type="subTitle" idx="1"/>
          </p:nvPr>
        </p:nvSpPr>
        <p:spPr>
          <a:xfrm>
            <a:off x="3572732" y="914605"/>
            <a:ext cx="5325569" cy="801000"/>
          </a:xfrm>
          <a:prstGeom prst="rect">
            <a:avLst/>
          </a:prstGeom>
        </p:spPr>
        <p:txBody>
          <a:bodyPr spcFirstLastPara="1" wrap="square" lIns="91425" tIns="91425" rIns="91425" bIns="91425" anchor="t" anchorCtr="0">
            <a:noAutofit/>
          </a:bodyPr>
          <a:lstStyle/>
          <a:p>
            <a:pPr marL="0" marR="0" algn="just">
              <a:lnSpc>
                <a:spcPct val="150000"/>
              </a:lnSpc>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GV </a:t>
            </a:r>
            <a:r>
              <a:rPr lang="en-US" sz="2000" dirty="0" err="1">
                <a:solidFill>
                  <a:srgbClr val="000000"/>
                </a:solidFill>
                <a:effectLst/>
                <a:latin typeface="Times New Roman" panose="02020603050405020304" pitchFamily="18" charset="0"/>
                <a:ea typeface="Times New Roman" panose="02020603050405020304" pitchFamily="18" charset="0"/>
              </a:rPr>
              <a:t>giao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bài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tập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thực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hiện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đề</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viết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theo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yêu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cầu</a:t>
            </a:r>
            <a:endParaRPr lang="en-US" sz="2000" dirty="0">
              <a:solidFill>
                <a:srgbClr val="000000"/>
              </a:solidFill>
              <a:effectLst/>
              <a:latin typeface="Times New Roman" panose="02020603050405020304" pitchFamily="18" charset="0"/>
              <a:ea typeface="Times New Roman" panose="02020603050405020304" pitchFamily="18" charset="0"/>
            </a:endParaRPr>
          </a:p>
          <a:p>
            <a:pPr marL="0" algn="just">
              <a:lnSpc>
                <a:spcPct val="150000"/>
              </a:lnSpc>
              <a:spcAft>
                <a:spcPts val="800"/>
              </a:spcAft>
            </a:pPr>
            <a:r>
              <a:rPr lang="en-US" sz="2000" b="1" dirty="0">
                <a:effectLst/>
                <a:latin typeface="Times New Roman" panose="02020603050405020304" pitchFamily="18" charset="0"/>
                <a:ea typeface="Times New Roman" panose="02020603050405020304" pitchFamily="18" charset="0"/>
              </a:rPr>
              <a:t>Cho </a:t>
            </a:r>
            <a:r>
              <a:rPr lang="en-US" sz="2000" b="1" dirty="0" err="1">
                <a:effectLst/>
                <a:latin typeface="Times New Roman" panose="02020603050405020304" pitchFamily="18" charset="0"/>
                <a:ea typeface="Times New Roman" panose="02020603050405020304" pitchFamily="18" charset="0"/>
              </a:rPr>
              <a:t>đề</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bài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Hãy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viết</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văn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bản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thuyết</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minh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có</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lồng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ghép</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một</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số</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yếu</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tố</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như</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miêu</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tả</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sự</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biểu</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cảm</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về</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một</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quy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trình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hoạt</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động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hoặc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một</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đối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tượng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mà</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bạn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quan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tâm</a:t>
            </a:r>
            <a:r>
              <a:rPr lang="en-US" sz="2000" b="1" dirty="0">
                <a:effectLst/>
                <a:latin typeface="Times New Roman" panose="02020603050405020304" pitchFamily="18"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endParaRPr lang="en-US" sz="2000" dirty="0">
              <a:effectLst/>
              <a:latin typeface="Calibri" panose="020F0502020204030204" pitchFamily="34" charset="0"/>
              <a:ea typeface="Calibri" panose="020F0502020204030204" pitchFamily="34" charset="0"/>
            </a:endParaRPr>
          </a:p>
        </p:txBody>
      </p:sp>
      <p:pic>
        <p:nvPicPr>
          <p:cNvPr id="297" name="Google Shape;297;p39"/>
          <p:cNvPicPr preferRelativeResize="0"/>
          <p:nvPr/>
        </p:nvPicPr>
        <p:blipFill>
          <a:blip r:embed="rId5">
            <a:alphaModFix/>
          </a:blip>
          <a:stretch>
            <a:fillRect/>
          </a:stretch>
        </p:blipFill>
        <p:spPr>
          <a:xfrm rot="-256612" flipH="1">
            <a:off x="-258635" y="1261233"/>
            <a:ext cx="1607677" cy="1415140"/>
          </a:xfrm>
          <a:prstGeom prst="rect">
            <a:avLst/>
          </a:prstGeom>
          <a:noFill/>
          <a:ln>
            <a:noFill/>
          </a:ln>
        </p:spPr>
      </p:pic>
      <p:pic>
        <p:nvPicPr>
          <p:cNvPr id="298" name="Google Shape;298;p39"/>
          <p:cNvPicPr preferRelativeResize="0"/>
          <p:nvPr/>
        </p:nvPicPr>
        <p:blipFill>
          <a:blip r:embed="rId6">
            <a:alphaModFix/>
          </a:blip>
          <a:stretch>
            <a:fillRect/>
          </a:stretch>
        </p:blipFill>
        <p:spPr>
          <a:xfrm>
            <a:off x="-22950" y="1721425"/>
            <a:ext cx="3523875" cy="2203375"/>
          </a:xfrm>
          <a:prstGeom prst="rect">
            <a:avLst/>
          </a:prstGeom>
          <a:noFill/>
          <a:ln>
            <a:noFill/>
          </a:ln>
        </p:spPr>
      </p:pic>
      <p:pic>
        <p:nvPicPr>
          <p:cNvPr id="299" name="Google Shape;299;p39"/>
          <p:cNvPicPr preferRelativeResize="0"/>
          <p:nvPr/>
        </p:nvPicPr>
        <p:blipFill>
          <a:blip r:embed="rId7">
            <a:alphaModFix/>
          </a:blip>
          <a:stretch>
            <a:fillRect/>
          </a:stretch>
        </p:blipFill>
        <p:spPr>
          <a:xfrm>
            <a:off x="2511122" y="1039479"/>
            <a:ext cx="615561" cy="681946"/>
          </a:xfrm>
          <a:prstGeom prst="rect">
            <a:avLst/>
          </a:prstGeom>
          <a:noFill/>
          <a:ln>
            <a:noFill/>
          </a:ln>
        </p:spPr>
      </p:pic>
      <p:pic>
        <p:nvPicPr>
          <p:cNvPr id="300" name="Google Shape;300;p39"/>
          <p:cNvPicPr preferRelativeResize="0"/>
          <p:nvPr/>
        </p:nvPicPr>
        <p:blipFill>
          <a:blip r:embed="rId8">
            <a:alphaModFix/>
          </a:blip>
          <a:stretch>
            <a:fillRect/>
          </a:stretch>
        </p:blipFill>
        <p:spPr>
          <a:xfrm>
            <a:off x="2543009" y="347225"/>
            <a:ext cx="703036" cy="681946"/>
          </a:xfrm>
          <a:prstGeom prst="rect">
            <a:avLst/>
          </a:prstGeom>
          <a:noFill/>
          <a:ln>
            <a:noFill/>
          </a:ln>
        </p:spPr>
      </p:pic>
      <p:pic>
        <p:nvPicPr>
          <p:cNvPr id="301" name="Google Shape;301;p39"/>
          <p:cNvPicPr preferRelativeResize="0"/>
          <p:nvPr/>
        </p:nvPicPr>
        <p:blipFill>
          <a:blip r:embed="rId9">
            <a:alphaModFix/>
          </a:blip>
          <a:stretch>
            <a:fillRect/>
          </a:stretch>
        </p:blipFill>
        <p:spPr>
          <a:xfrm>
            <a:off x="3246061" y="707454"/>
            <a:ext cx="704236" cy="676068"/>
          </a:xfrm>
          <a:prstGeom prst="rect">
            <a:avLst/>
          </a:prstGeom>
          <a:noFill/>
          <a:ln>
            <a:noFill/>
          </a:ln>
        </p:spPr>
      </p:pic>
      <p:pic>
        <p:nvPicPr>
          <p:cNvPr id="302" name="Google Shape;302;p39"/>
          <p:cNvPicPr preferRelativeResize="0"/>
          <p:nvPr/>
        </p:nvPicPr>
        <p:blipFill>
          <a:blip r:embed="rId10">
            <a:alphaModFix/>
          </a:blip>
          <a:stretch>
            <a:fillRect/>
          </a:stretch>
        </p:blipFill>
        <p:spPr>
          <a:xfrm rot="-3803267" flipH="1">
            <a:off x="2008027" y="3577806"/>
            <a:ext cx="1512846" cy="1664896"/>
          </a:xfrm>
          <a:prstGeom prst="rect">
            <a:avLst/>
          </a:prstGeom>
          <a:noFill/>
          <a:ln>
            <a:noFill/>
          </a:ln>
        </p:spPr>
      </p:pic>
    </p:spTree>
    <p:extLst>
      <p:ext uri="{BB962C8B-B14F-4D97-AF65-F5344CB8AC3E}">
        <p14:creationId xmlns:p14="http://schemas.microsoft.com/office/powerpoint/2010/main" val="884111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66"/>
          <p:cNvSpPr txBox="1">
            <a:spLocks noGrp="1"/>
          </p:cNvSpPr>
          <p:nvPr>
            <p:ph type="title"/>
          </p:nvPr>
        </p:nvSpPr>
        <p:spPr>
          <a:xfrm>
            <a:off x="446937" y="584180"/>
            <a:ext cx="825011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dk2"/>
                </a:solidFill>
                <a:latin typeface="Times New Roman" panose="02020603050405020304" pitchFamily="18" charset="0"/>
                <a:ea typeface="IBM Plex Serif SemiBold"/>
                <a:cs typeface="Times New Roman" panose="02020603050405020304" pitchFamily="18" charset="0"/>
                <a:sym typeface="IBM Plex Serif SemiBold"/>
              </a:rPr>
              <a:t>Dàn</a:t>
            </a:r>
            <a:r>
              <a:rPr lang="en-US" sz="3600" b="1" dirty="0">
                <a:solidFill>
                  <a:schemeClr val="dk2"/>
                </a:solidFill>
                <a:latin typeface="Times New Roman" panose="02020603050405020304" pitchFamily="18" charset="0"/>
                <a:ea typeface="IBM Plex Serif SemiBold"/>
                <a:cs typeface="Times New Roman" panose="02020603050405020304" pitchFamily="18" charset="0"/>
                <a:sym typeface="IBM Plex Serif SemiBold"/>
              </a:rPr>
              <a:t> ý </a:t>
            </a:r>
            <a:r>
              <a:rPr lang="en-US" sz="3600" b="1" dirty="0" err="1">
                <a:solidFill>
                  <a:schemeClr val="dk2"/>
                </a:solidFill>
                <a:latin typeface="Times New Roman" panose="02020603050405020304" pitchFamily="18" charset="0"/>
                <a:ea typeface="IBM Plex Serif SemiBold"/>
                <a:cs typeface="Times New Roman" panose="02020603050405020304" pitchFamily="18" charset="0"/>
                <a:sym typeface="IBM Plex Serif SemiBold"/>
              </a:rPr>
              <a:t>gồm</a:t>
            </a:r>
            <a:r>
              <a:rPr lang="en-US" sz="3600" b="1" dirty="0">
                <a:solidFill>
                  <a:schemeClr val="dk2"/>
                </a:solidFill>
                <a:latin typeface="Times New Roman" panose="02020603050405020304" pitchFamily="18" charset="0"/>
                <a:ea typeface="IBM Plex Serif SemiBold"/>
                <a:cs typeface="Times New Roman" panose="02020603050405020304" pitchFamily="18" charset="0"/>
                <a:sym typeface="IBM Plex Serif SemiBold"/>
              </a:rPr>
              <a:t> 3 </a:t>
            </a:r>
            <a:r>
              <a:rPr lang="en-US" sz="3600" b="1" dirty="0" err="1">
                <a:solidFill>
                  <a:schemeClr val="dk2"/>
                </a:solidFill>
                <a:latin typeface="Times New Roman" panose="02020603050405020304" pitchFamily="18" charset="0"/>
                <a:ea typeface="IBM Plex Serif SemiBold"/>
                <a:cs typeface="Times New Roman" panose="02020603050405020304" pitchFamily="18" charset="0"/>
                <a:sym typeface="IBM Plex Serif SemiBold"/>
              </a:rPr>
              <a:t>phần</a:t>
            </a:r>
            <a:endParaRPr sz="3600" b="1" dirty="0">
              <a:solidFill>
                <a:schemeClr val="dk2"/>
              </a:solidFill>
              <a:latin typeface="Times New Roman" panose="02020603050405020304" pitchFamily="18" charset="0"/>
              <a:ea typeface="IBM Plex Serif SemiBold"/>
              <a:cs typeface="Times New Roman" panose="02020603050405020304" pitchFamily="18" charset="0"/>
              <a:sym typeface="IBM Plex Serif SemiBold"/>
            </a:endParaRPr>
          </a:p>
        </p:txBody>
      </p:sp>
      <p:sp>
        <p:nvSpPr>
          <p:cNvPr id="834" name="Google Shape;834;p66"/>
          <p:cNvSpPr txBox="1"/>
          <p:nvPr/>
        </p:nvSpPr>
        <p:spPr>
          <a:xfrm>
            <a:off x="3737244" y="870530"/>
            <a:ext cx="1669500" cy="388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5F6E59"/>
              </a:solidFill>
              <a:effectLst/>
              <a:uLnTx/>
              <a:uFillTx/>
              <a:latin typeface="Playball"/>
              <a:ea typeface="Playball"/>
              <a:cs typeface="Playball"/>
              <a:sym typeface="Playball"/>
            </a:endParaRPr>
          </a:p>
        </p:txBody>
      </p:sp>
      <p:cxnSp>
        <p:nvCxnSpPr>
          <p:cNvPr id="835" name="Google Shape;835;p66"/>
          <p:cNvCxnSpPr>
            <a:stCxn id="836" idx="0"/>
            <a:endCxn id="834" idx="2"/>
          </p:cNvCxnSpPr>
          <p:nvPr/>
        </p:nvCxnSpPr>
        <p:spPr>
          <a:xfrm rot="-5400000">
            <a:off x="3018994" y="245930"/>
            <a:ext cx="540300" cy="2565900"/>
          </a:xfrm>
          <a:prstGeom prst="bentConnector3">
            <a:avLst>
              <a:gd name="adj1" fmla="val 50000"/>
            </a:avLst>
          </a:prstGeom>
          <a:noFill/>
          <a:ln w="9525" cap="flat" cmpd="sng">
            <a:solidFill>
              <a:schemeClr val="dk1"/>
            </a:solidFill>
            <a:prstDash val="solid"/>
            <a:round/>
            <a:headEnd type="none" w="med" len="med"/>
            <a:tailEnd type="none" w="med" len="med"/>
          </a:ln>
        </p:spPr>
      </p:cxnSp>
      <p:cxnSp>
        <p:nvCxnSpPr>
          <p:cNvPr id="837" name="Google Shape;837;p66"/>
          <p:cNvCxnSpPr>
            <a:cxnSpLocks/>
            <a:stCxn id="838" idx="0"/>
            <a:endCxn id="834" idx="2"/>
          </p:cNvCxnSpPr>
          <p:nvPr/>
        </p:nvCxnSpPr>
        <p:spPr>
          <a:xfrm rot="16200000" flipV="1">
            <a:off x="5705919" y="124805"/>
            <a:ext cx="540300" cy="2808150"/>
          </a:xfrm>
          <a:prstGeom prst="bentConnector3">
            <a:avLst>
              <a:gd name="adj1" fmla="val 50000"/>
            </a:avLst>
          </a:prstGeom>
          <a:noFill/>
          <a:ln w="9525" cap="flat" cmpd="sng">
            <a:solidFill>
              <a:schemeClr val="dk1"/>
            </a:solidFill>
            <a:prstDash val="solid"/>
            <a:round/>
            <a:headEnd type="none" w="med" len="med"/>
            <a:tailEnd type="none" w="med" len="med"/>
          </a:ln>
        </p:spPr>
      </p:cxnSp>
      <p:cxnSp>
        <p:nvCxnSpPr>
          <p:cNvPr id="839" name="Google Shape;839;p66"/>
          <p:cNvCxnSpPr>
            <a:stCxn id="840" idx="0"/>
            <a:endCxn id="834" idx="2"/>
          </p:cNvCxnSpPr>
          <p:nvPr/>
        </p:nvCxnSpPr>
        <p:spPr>
          <a:xfrm rot="-5400000">
            <a:off x="4302138" y="1528612"/>
            <a:ext cx="540300" cy="600"/>
          </a:xfrm>
          <a:prstGeom prst="bentConnector3">
            <a:avLst>
              <a:gd name="adj1" fmla="val 50003"/>
            </a:avLst>
          </a:prstGeom>
          <a:noFill/>
          <a:ln w="9525" cap="flat" cmpd="sng">
            <a:solidFill>
              <a:schemeClr val="dk1"/>
            </a:solidFill>
            <a:prstDash val="solid"/>
            <a:round/>
            <a:headEnd type="none" w="med" len="med"/>
            <a:tailEnd type="none" w="med" len="med"/>
          </a:ln>
        </p:spPr>
      </p:cxnSp>
      <p:sp>
        <p:nvSpPr>
          <p:cNvPr id="841" name="Google Shape;841;p66"/>
          <p:cNvSpPr txBox="1"/>
          <p:nvPr/>
        </p:nvSpPr>
        <p:spPr>
          <a:xfrm>
            <a:off x="6239374" y="2339331"/>
            <a:ext cx="2546904" cy="853200"/>
          </a:xfrm>
          <a:prstGeom prst="rect">
            <a:avLst/>
          </a:prstGeom>
          <a:noFill/>
          <a:ln>
            <a:noFill/>
          </a:ln>
        </p:spPr>
        <p:txBody>
          <a:bodyPr spcFirstLastPara="1" wrap="square" lIns="91425" tIns="91425" rIns="91425" bIns="91425" anchor="t" anchorCtr="0">
            <a:noAutofit/>
          </a:bodyPr>
          <a:lstStyle/>
          <a:p>
            <a:pPr marL="0" marR="0" algn="just">
              <a:lnSpc>
                <a:spcPct val="150000"/>
              </a:lnSpc>
              <a:spcBef>
                <a:spcPts val="0"/>
              </a:spcBef>
              <a:spcAft>
                <a:spcPts val="800"/>
              </a:spcAft>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chiếc</a:t>
            </a:r>
            <a:r>
              <a:rPr lang="en-US" dirty="0">
                <a:effectLst/>
                <a:latin typeface="Times New Roman" panose="02020603050405020304" pitchFamily="18" charset="0"/>
                <a:ea typeface="Times New Roman" panose="02020603050405020304" pitchFamily="18" charset="0"/>
              </a:rPr>
              <a:t> bánh </a:t>
            </a:r>
            <a:r>
              <a:rPr lang="en-US" dirty="0" err="1">
                <a:effectLst/>
                <a:latin typeface="Times New Roman" panose="02020603050405020304" pitchFamily="18" charset="0"/>
                <a:ea typeface="Times New Roman" panose="02020603050405020304" pitchFamily="18" charset="0"/>
              </a:rPr>
              <a:t>trung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vào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ngày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Tết</a:t>
            </a:r>
            <a:r>
              <a:rPr lang="en-US" dirty="0">
                <a:effectLst/>
                <a:latin typeface="Times New Roman" panose="02020603050405020304" pitchFamily="18" charset="0"/>
                <a:ea typeface="Times New Roman" panose="02020603050405020304" pitchFamily="18" charset="0"/>
              </a:rPr>
              <a:t> Trung </a:t>
            </a:r>
            <a:r>
              <a:rPr lang="en-US" dirty="0" err="1">
                <a:effectLst/>
                <a:latin typeface="Times New Roman" panose="02020603050405020304" pitchFamily="18" charset="0"/>
                <a:ea typeface="Times New Roman" panose="02020603050405020304" pitchFamily="18" charset="0"/>
              </a:rPr>
              <a:t>thu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thể</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hiện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sự</a:t>
            </a:r>
            <a:r>
              <a:rPr lang="en-US" dirty="0">
                <a:effectLst/>
                <a:latin typeface="Times New Roman" panose="02020603050405020304" pitchFamily="18" charset="0"/>
                <a:ea typeface="Times New Roman" panose="02020603050405020304" pitchFamily="18" charset="0"/>
              </a:rPr>
              <a:t> sum </a:t>
            </a:r>
            <a:r>
              <a:rPr lang="en-US" dirty="0" err="1">
                <a:effectLst/>
                <a:latin typeface="Times New Roman" panose="02020603050405020304" pitchFamily="18" charset="0"/>
                <a:ea typeface="Times New Roman" panose="02020603050405020304" pitchFamily="18" charset="0"/>
              </a:rPr>
              <a:t>họp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hạnh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phúc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đình</a:t>
            </a:r>
            <a:r>
              <a:rPr lang="en-US"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Chiếc</a:t>
            </a:r>
            <a:r>
              <a:rPr lang="en-US" dirty="0">
                <a:effectLst/>
                <a:latin typeface="Times New Roman" panose="02020603050405020304" pitchFamily="18" charset="0"/>
                <a:ea typeface="Times New Roman" panose="02020603050405020304" pitchFamily="18" charset="0"/>
              </a:rPr>
              <a:t> bánh </a:t>
            </a:r>
            <a:r>
              <a:rPr lang="en-US" dirty="0" err="1">
                <a:effectLst/>
                <a:latin typeface="Times New Roman" panose="02020603050405020304" pitchFamily="18" charset="0"/>
                <a:ea typeface="Times New Roman" panose="02020603050405020304" pitchFamily="18" charset="0"/>
              </a:rPr>
              <a:t>dẻo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tròn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gợi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mặt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trăng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thể</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hiện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sự</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tròn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đầy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viên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mãn</a:t>
            </a:r>
            <a:r>
              <a:rPr lang="en-US"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Calibri" panose="020F0502020204030204" pitchFamily="34" charset="0"/>
            </a:endParaRPr>
          </a:p>
        </p:txBody>
      </p:sp>
      <p:sp>
        <p:nvSpPr>
          <p:cNvPr id="838" name="Google Shape;838;p66"/>
          <p:cNvSpPr txBox="1"/>
          <p:nvPr/>
        </p:nvSpPr>
        <p:spPr>
          <a:xfrm>
            <a:off x="6254944" y="1799030"/>
            <a:ext cx="2250400" cy="4326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rgbClr val="5F6E59"/>
                </a:solidFill>
                <a:latin typeface="Playball"/>
                <a:ea typeface="Playball"/>
                <a:cs typeface="Playball"/>
                <a:sym typeface="Playball"/>
              </a:rPr>
              <a:t>K</a:t>
            </a:r>
            <a:r>
              <a:rPr lang="en" sz="2400" dirty="0">
                <a:solidFill>
                  <a:srgbClr val="5F6E59"/>
                </a:solidFill>
                <a:latin typeface="Playball"/>
                <a:ea typeface="Playball"/>
                <a:cs typeface="Playball"/>
                <a:sym typeface="Playball"/>
              </a:rPr>
              <a:t>ết bài</a:t>
            </a:r>
            <a:endParaRPr kumimoji="0" sz="2400" b="0" i="0" u="none" strike="noStrike" kern="0" cap="none" spc="0" normalizeH="0" baseline="0" noProof="0" dirty="0">
              <a:ln>
                <a:noFill/>
              </a:ln>
              <a:solidFill>
                <a:srgbClr val="5F6E59"/>
              </a:solidFill>
              <a:effectLst/>
              <a:uLnTx/>
              <a:uFillTx/>
              <a:latin typeface="Playball"/>
              <a:ea typeface="Playball"/>
              <a:cs typeface="Playball"/>
              <a:sym typeface="Playball"/>
            </a:endParaRPr>
          </a:p>
        </p:txBody>
      </p:sp>
      <p:sp>
        <p:nvSpPr>
          <p:cNvPr id="842" name="Google Shape;842;p66"/>
          <p:cNvSpPr txBox="1"/>
          <p:nvPr/>
        </p:nvSpPr>
        <p:spPr>
          <a:xfrm>
            <a:off x="446937" y="2345330"/>
            <a:ext cx="2457691" cy="853200"/>
          </a:xfrm>
          <a:prstGeom prst="rect">
            <a:avLst/>
          </a:prstGeom>
          <a:noFill/>
          <a:ln>
            <a:noFill/>
          </a:ln>
        </p:spPr>
        <p:txBody>
          <a:bodyPr spcFirstLastPara="1" wrap="square" lIns="91425" tIns="91425" rIns="91425" bIns="91425" anchor="t" anchorCtr="0">
            <a:noAutofit/>
          </a:bodyPr>
          <a:lstStyle/>
          <a:p>
            <a:pPr marL="0" marR="0" algn="just">
              <a:lnSpc>
                <a:spcPct val="150000"/>
              </a:lnSpc>
              <a:spcBef>
                <a:spcPts val="0"/>
              </a:spcBef>
              <a:spcAft>
                <a:spcPts val="800"/>
              </a:spcAft>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Một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loại</a:t>
            </a:r>
            <a:r>
              <a:rPr lang="en-US" dirty="0">
                <a:effectLst/>
                <a:latin typeface="Times New Roman" panose="02020603050405020304" pitchFamily="18" charset="0"/>
                <a:ea typeface="Times New Roman" panose="02020603050405020304" pitchFamily="18" charset="0"/>
              </a:rPr>
              <a:t> bánh </a:t>
            </a:r>
            <a:r>
              <a:rPr lang="en-US" dirty="0" err="1">
                <a:effectLst/>
                <a:latin typeface="Times New Roman" panose="02020603050405020304" pitchFamily="18" charset="0"/>
                <a:ea typeface="Times New Roman" panose="02020603050405020304" pitchFamily="18" charset="0"/>
              </a:rPr>
              <a:t>không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thể</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nào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thiếu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được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trong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ngày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Tết</a:t>
            </a:r>
            <a:r>
              <a:rPr lang="en-US" dirty="0">
                <a:effectLst/>
                <a:latin typeface="Times New Roman" panose="02020603050405020304" pitchFamily="18" charset="0"/>
                <a:ea typeface="Times New Roman" panose="02020603050405020304" pitchFamily="18" charset="0"/>
              </a:rPr>
              <a:t> Trung </a:t>
            </a:r>
            <a:r>
              <a:rPr lang="en-US" dirty="0" err="1">
                <a:effectLst/>
                <a:latin typeface="Times New Roman" panose="02020603050405020304" pitchFamily="18" charset="0"/>
                <a:ea typeface="Times New Roman" panose="02020603050405020304" pitchFamily="18" charset="0"/>
              </a:rPr>
              <a:t>thu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chính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chiếc</a:t>
            </a:r>
            <a:r>
              <a:rPr lang="en-US" dirty="0">
                <a:effectLst/>
                <a:latin typeface="Times New Roman" panose="02020603050405020304" pitchFamily="18" charset="0"/>
                <a:ea typeface="Times New Roman" panose="02020603050405020304" pitchFamily="18" charset="0"/>
              </a:rPr>
              <a:t> bánh </a:t>
            </a:r>
            <a:r>
              <a:rPr lang="en-US" dirty="0" err="1">
                <a:effectLst/>
                <a:latin typeface="Times New Roman" panose="02020603050405020304" pitchFamily="18" charset="0"/>
                <a:ea typeface="Times New Roman" panose="02020603050405020304" pitchFamily="18" charset="0"/>
              </a:rPr>
              <a:t>trung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thu</a:t>
            </a:r>
            <a:r>
              <a:rPr lang="en-US"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Một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loại</a:t>
            </a:r>
            <a:r>
              <a:rPr lang="en-US" dirty="0">
                <a:effectLst/>
                <a:latin typeface="Times New Roman" panose="02020603050405020304" pitchFamily="18" charset="0"/>
                <a:ea typeface="Times New Roman" panose="02020603050405020304" pitchFamily="18" charset="0"/>
              </a:rPr>
              <a:t> bánh </a:t>
            </a:r>
            <a:r>
              <a:rPr lang="en-US" dirty="0" err="1">
                <a:effectLst/>
                <a:latin typeface="Times New Roman" panose="02020603050405020304" pitchFamily="18" charset="0"/>
                <a:ea typeface="Times New Roman" panose="02020603050405020304" pitchFamily="18" charset="0"/>
              </a:rPr>
              <a:t>chất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chứa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hạnh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phúc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đầm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ấm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đình</a:t>
            </a:r>
            <a:r>
              <a:rPr lang="en-US"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Calibri" panose="020F0502020204030204" pitchFamily="34" charset="0"/>
            </a:endParaRPr>
          </a:p>
        </p:txBody>
      </p:sp>
      <p:sp>
        <p:nvSpPr>
          <p:cNvPr id="836" name="Google Shape;836;p66"/>
          <p:cNvSpPr txBox="1"/>
          <p:nvPr/>
        </p:nvSpPr>
        <p:spPr>
          <a:xfrm>
            <a:off x="1171594" y="1799030"/>
            <a:ext cx="1669200" cy="4326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dirty="0">
                <a:ln>
                  <a:noFill/>
                </a:ln>
                <a:solidFill>
                  <a:srgbClr val="5F6E59"/>
                </a:solidFill>
                <a:effectLst/>
                <a:uLnTx/>
                <a:uFillTx/>
                <a:latin typeface="Playball"/>
                <a:ea typeface="Playball"/>
                <a:cs typeface="Playball"/>
                <a:sym typeface="Playball"/>
              </a:rPr>
              <a:t>Mở bài</a:t>
            </a:r>
            <a:endParaRPr kumimoji="0" sz="2400" b="0" i="0" u="none" strike="noStrike" kern="0" cap="none" spc="0" normalizeH="0" baseline="0" noProof="0" dirty="0">
              <a:ln>
                <a:noFill/>
              </a:ln>
              <a:solidFill>
                <a:srgbClr val="5F6E59"/>
              </a:solidFill>
              <a:effectLst/>
              <a:uLnTx/>
              <a:uFillTx/>
              <a:latin typeface="Playball"/>
              <a:ea typeface="Playball"/>
              <a:cs typeface="Playball"/>
              <a:sym typeface="Playball"/>
            </a:endParaRPr>
          </a:p>
        </p:txBody>
      </p:sp>
      <p:sp>
        <p:nvSpPr>
          <p:cNvPr id="843" name="Google Shape;843;p66"/>
          <p:cNvSpPr txBox="1"/>
          <p:nvPr/>
        </p:nvSpPr>
        <p:spPr>
          <a:xfrm>
            <a:off x="3405974" y="2345330"/>
            <a:ext cx="2676413" cy="853200"/>
          </a:xfrm>
          <a:prstGeom prst="rect">
            <a:avLst/>
          </a:prstGeom>
          <a:noFill/>
          <a:ln>
            <a:noFill/>
          </a:ln>
        </p:spPr>
        <p:txBody>
          <a:bodyPr spcFirstLastPara="1" wrap="square" lIns="91425" tIns="91425" rIns="91425" bIns="91425" anchor="t" anchorCtr="0">
            <a:noAutofit/>
          </a:bodyPr>
          <a:lstStyle/>
          <a:p>
            <a:pPr marL="342900" indent="-342900" algn="just">
              <a:lnSpc>
                <a:spcPct val="150000"/>
              </a:lnSpc>
              <a:spcAft>
                <a:spcPts val="800"/>
              </a:spcAft>
              <a:buAutoNum type="alphaLcPeriod"/>
            </a:pPr>
            <a:r>
              <a:rPr lang="en-US" b="1" dirty="0" err="1">
                <a:effectLst/>
                <a:latin typeface="Times New Roman" panose="02020603050405020304" pitchFamily="18" charset="0"/>
                <a:ea typeface="Times New Roman" panose="02020603050405020304" pitchFamily="18" charset="0"/>
              </a:rPr>
              <a:t>Nguồn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gốc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xuất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xứ</a:t>
            </a:r>
            <a:endParaRPr lang="en-US" b="1" dirty="0">
              <a:effectLst/>
              <a:latin typeface="Times New Roman" panose="02020603050405020304" pitchFamily="18" charset="0"/>
              <a:ea typeface="Times New Roman" panose="02020603050405020304" pitchFamily="18" charset="0"/>
            </a:endParaRPr>
          </a:p>
          <a:p>
            <a:pPr marL="342900" indent="-342900" algn="just">
              <a:lnSpc>
                <a:spcPct val="150000"/>
              </a:lnSpc>
              <a:spcAft>
                <a:spcPts val="800"/>
              </a:spcAft>
              <a:buAutoNum type="alphaLcPeriod"/>
            </a:pPr>
            <a:r>
              <a:rPr lang="en-US" b="1" dirty="0" err="1">
                <a:effectLst/>
                <a:latin typeface="Times New Roman" panose="02020603050405020304" pitchFamily="18" charset="0"/>
                <a:ea typeface="Times New Roman" panose="02020603050405020304" pitchFamily="18" charset="0"/>
              </a:rPr>
              <a:t>Cách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làm</a:t>
            </a:r>
            <a:r>
              <a:rPr lang="en-US" b="1" dirty="0">
                <a:effectLst/>
                <a:latin typeface="Times New Roman" panose="02020603050405020304" pitchFamily="18" charset="0"/>
                <a:ea typeface="Times New Roman" panose="02020603050405020304" pitchFamily="18" charset="0"/>
              </a:rPr>
              <a:t> bánh</a:t>
            </a:r>
          </a:p>
          <a:p>
            <a:pPr marL="342900" indent="-342900" algn="just">
              <a:lnSpc>
                <a:spcPct val="150000"/>
              </a:lnSpc>
              <a:spcAft>
                <a:spcPts val="800"/>
              </a:spcAft>
              <a:buAutoNum type="alphaLcPeriod"/>
            </a:pPr>
            <a:r>
              <a:rPr lang="en-US" b="1" dirty="0" err="1">
                <a:effectLst/>
                <a:latin typeface="Times New Roman" panose="02020603050405020304" pitchFamily="18" charset="0"/>
                <a:ea typeface="Times New Roman" panose="02020603050405020304" pitchFamily="18" charset="0"/>
              </a:rPr>
              <a:t>Các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loại</a:t>
            </a:r>
            <a:r>
              <a:rPr lang="en-US" b="1" dirty="0">
                <a:effectLst/>
                <a:latin typeface="Times New Roman" panose="02020603050405020304" pitchFamily="18" charset="0"/>
                <a:ea typeface="Times New Roman" panose="02020603050405020304" pitchFamily="18" charset="0"/>
              </a:rPr>
              <a:t> bánh Trung </a:t>
            </a:r>
            <a:r>
              <a:rPr lang="en-US" b="1" dirty="0" err="1">
                <a:effectLst/>
                <a:latin typeface="Times New Roman" panose="02020603050405020304" pitchFamily="18" charset="0"/>
                <a:ea typeface="Times New Roman" panose="02020603050405020304" pitchFamily="18" charset="0"/>
              </a:rPr>
              <a:t>thu</a:t>
            </a:r>
            <a:endParaRPr lang="en-US" b="1" dirty="0">
              <a:latin typeface="Times New Roman" panose="02020603050405020304" pitchFamily="18" charset="0"/>
              <a:ea typeface="Times New Roman" panose="02020603050405020304" pitchFamily="18" charset="0"/>
            </a:endParaRPr>
          </a:p>
          <a:p>
            <a:pPr marL="342900" indent="-342900" algn="just">
              <a:lnSpc>
                <a:spcPct val="150000"/>
              </a:lnSpc>
              <a:spcAft>
                <a:spcPts val="800"/>
              </a:spcAft>
              <a:buAutoNum type="alphaLcPeriod"/>
            </a:pPr>
            <a:r>
              <a:rPr lang="en-US" b="1" dirty="0" err="1">
                <a:effectLst/>
                <a:latin typeface="Times New Roman" panose="02020603050405020304" pitchFamily="18" charset="0"/>
                <a:ea typeface="Times New Roman" panose="02020603050405020304" pitchFamily="18" charset="0"/>
              </a:rPr>
              <a:t>Cách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thưởng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thức</a:t>
            </a:r>
            <a:endParaRPr lang="en-US"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endParaRPr lang="en-US" dirty="0">
              <a:effectLst/>
              <a:latin typeface="Calibri" panose="020F0502020204030204" pitchFamily="34" charset="0"/>
              <a:ea typeface="Calibri" panose="020F0502020204030204" pitchFamily="34" charset="0"/>
            </a:endParaRPr>
          </a:p>
        </p:txBody>
      </p:sp>
      <p:sp>
        <p:nvSpPr>
          <p:cNvPr id="840" name="Google Shape;840;p66"/>
          <p:cNvSpPr txBox="1"/>
          <p:nvPr/>
        </p:nvSpPr>
        <p:spPr>
          <a:xfrm>
            <a:off x="3737388" y="1799062"/>
            <a:ext cx="1669200" cy="4326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dirty="0">
                <a:solidFill>
                  <a:srgbClr val="5F6E59"/>
                </a:solidFill>
                <a:latin typeface="Playball"/>
                <a:ea typeface="Playball"/>
                <a:cs typeface="Playball"/>
                <a:sym typeface="Playball"/>
              </a:rPr>
              <a:t>Thân bài</a:t>
            </a:r>
            <a:endParaRPr kumimoji="0" sz="2400" b="0" i="0" u="none" strike="noStrike" kern="0" cap="none" spc="0" normalizeH="0" baseline="0" noProof="0" dirty="0">
              <a:ln>
                <a:noFill/>
              </a:ln>
              <a:solidFill>
                <a:srgbClr val="5F6E59"/>
              </a:solidFill>
              <a:effectLst/>
              <a:uLnTx/>
              <a:uFillTx/>
              <a:latin typeface="Playball"/>
              <a:ea typeface="Playball"/>
              <a:cs typeface="Playball"/>
              <a:sym typeface="Playball"/>
            </a:endParaRPr>
          </a:p>
        </p:txBody>
      </p:sp>
    </p:spTree>
    <p:extLst>
      <p:ext uri="{BB962C8B-B14F-4D97-AF65-F5344CB8AC3E}">
        <p14:creationId xmlns:p14="http://schemas.microsoft.com/office/powerpoint/2010/main" val="253638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6"/>
                                        </p:tgtEl>
                                        <p:attrNameLst>
                                          <p:attrName>style.visibility</p:attrName>
                                        </p:attrNameLst>
                                      </p:cBhvr>
                                      <p:to>
                                        <p:strVal val="visible"/>
                                      </p:to>
                                    </p:set>
                                    <p:animEffect transition="in" filter="fade">
                                      <p:cBhvr>
                                        <p:cTn id="7" dur="1000"/>
                                        <p:tgtEl>
                                          <p:spTgt spid="836"/>
                                        </p:tgtEl>
                                      </p:cBhvr>
                                    </p:animEffect>
                                    <p:anim calcmode="lin" valueType="num">
                                      <p:cBhvr>
                                        <p:cTn id="8" dur="1000" fill="hold"/>
                                        <p:tgtEl>
                                          <p:spTgt spid="836"/>
                                        </p:tgtEl>
                                        <p:attrNameLst>
                                          <p:attrName>ppt_x</p:attrName>
                                        </p:attrNameLst>
                                      </p:cBhvr>
                                      <p:tavLst>
                                        <p:tav tm="0">
                                          <p:val>
                                            <p:strVal val="#ppt_x"/>
                                          </p:val>
                                        </p:tav>
                                        <p:tav tm="100000">
                                          <p:val>
                                            <p:strVal val="#ppt_x"/>
                                          </p:val>
                                        </p:tav>
                                      </p:tavLst>
                                    </p:anim>
                                    <p:anim calcmode="lin" valueType="num">
                                      <p:cBhvr>
                                        <p:cTn id="9" dur="1000" fill="hold"/>
                                        <p:tgtEl>
                                          <p:spTgt spid="8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2"/>
                                        </p:tgtEl>
                                        <p:attrNameLst>
                                          <p:attrName>style.visibility</p:attrName>
                                        </p:attrNameLst>
                                      </p:cBhvr>
                                      <p:to>
                                        <p:strVal val="visible"/>
                                      </p:to>
                                    </p:set>
                                    <p:animEffect transition="in" filter="fade">
                                      <p:cBhvr>
                                        <p:cTn id="12" dur="1000"/>
                                        <p:tgtEl>
                                          <p:spTgt spid="842"/>
                                        </p:tgtEl>
                                      </p:cBhvr>
                                    </p:animEffect>
                                    <p:anim calcmode="lin" valueType="num">
                                      <p:cBhvr>
                                        <p:cTn id="13" dur="1000" fill="hold"/>
                                        <p:tgtEl>
                                          <p:spTgt spid="842"/>
                                        </p:tgtEl>
                                        <p:attrNameLst>
                                          <p:attrName>ppt_x</p:attrName>
                                        </p:attrNameLst>
                                      </p:cBhvr>
                                      <p:tavLst>
                                        <p:tav tm="0">
                                          <p:val>
                                            <p:strVal val="#ppt_x"/>
                                          </p:val>
                                        </p:tav>
                                        <p:tav tm="100000">
                                          <p:val>
                                            <p:strVal val="#ppt_x"/>
                                          </p:val>
                                        </p:tav>
                                      </p:tavLst>
                                    </p:anim>
                                    <p:anim calcmode="lin" valueType="num">
                                      <p:cBhvr>
                                        <p:cTn id="14" dur="1000" fill="hold"/>
                                        <p:tgtEl>
                                          <p:spTgt spid="8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40"/>
                                        </p:tgtEl>
                                        <p:attrNameLst>
                                          <p:attrName>style.visibility</p:attrName>
                                        </p:attrNameLst>
                                      </p:cBhvr>
                                      <p:to>
                                        <p:strVal val="visible"/>
                                      </p:to>
                                    </p:set>
                                    <p:animEffect transition="in" filter="fade">
                                      <p:cBhvr>
                                        <p:cTn id="19" dur="1000"/>
                                        <p:tgtEl>
                                          <p:spTgt spid="840"/>
                                        </p:tgtEl>
                                      </p:cBhvr>
                                    </p:animEffect>
                                    <p:anim calcmode="lin" valueType="num">
                                      <p:cBhvr>
                                        <p:cTn id="20" dur="1000" fill="hold"/>
                                        <p:tgtEl>
                                          <p:spTgt spid="840"/>
                                        </p:tgtEl>
                                        <p:attrNameLst>
                                          <p:attrName>ppt_x</p:attrName>
                                        </p:attrNameLst>
                                      </p:cBhvr>
                                      <p:tavLst>
                                        <p:tav tm="0">
                                          <p:val>
                                            <p:strVal val="#ppt_x"/>
                                          </p:val>
                                        </p:tav>
                                        <p:tav tm="100000">
                                          <p:val>
                                            <p:strVal val="#ppt_x"/>
                                          </p:val>
                                        </p:tav>
                                      </p:tavLst>
                                    </p:anim>
                                    <p:anim calcmode="lin" valueType="num">
                                      <p:cBhvr>
                                        <p:cTn id="21" dur="1000" fill="hold"/>
                                        <p:tgtEl>
                                          <p:spTgt spid="84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43"/>
                                        </p:tgtEl>
                                        <p:attrNameLst>
                                          <p:attrName>style.visibility</p:attrName>
                                        </p:attrNameLst>
                                      </p:cBhvr>
                                      <p:to>
                                        <p:strVal val="visible"/>
                                      </p:to>
                                    </p:set>
                                    <p:animEffect transition="in" filter="fade">
                                      <p:cBhvr>
                                        <p:cTn id="24" dur="1000"/>
                                        <p:tgtEl>
                                          <p:spTgt spid="843"/>
                                        </p:tgtEl>
                                      </p:cBhvr>
                                    </p:animEffect>
                                    <p:anim calcmode="lin" valueType="num">
                                      <p:cBhvr>
                                        <p:cTn id="25" dur="1000" fill="hold"/>
                                        <p:tgtEl>
                                          <p:spTgt spid="843"/>
                                        </p:tgtEl>
                                        <p:attrNameLst>
                                          <p:attrName>ppt_x</p:attrName>
                                        </p:attrNameLst>
                                      </p:cBhvr>
                                      <p:tavLst>
                                        <p:tav tm="0">
                                          <p:val>
                                            <p:strVal val="#ppt_x"/>
                                          </p:val>
                                        </p:tav>
                                        <p:tav tm="100000">
                                          <p:val>
                                            <p:strVal val="#ppt_x"/>
                                          </p:val>
                                        </p:tav>
                                      </p:tavLst>
                                    </p:anim>
                                    <p:anim calcmode="lin" valueType="num">
                                      <p:cBhvr>
                                        <p:cTn id="26" dur="1000" fill="hold"/>
                                        <p:tgtEl>
                                          <p:spTgt spid="84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38"/>
                                        </p:tgtEl>
                                        <p:attrNameLst>
                                          <p:attrName>style.visibility</p:attrName>
                                        </p:attrNameLst>
                                      </p:cBhvr>
                                      <p:to>
                                        <p:strVal val="visible"/>
                                      </p:to>
                                    </p:set>
                                    <p:animEffect transition="in" filter="fade">
                                      <p:cBhvr>
                                        <p:cTn id="31" dur="1000"/>
                                        <p:tgtEl>
                                          <p:spTgt spid="838"/>
                                        </p:tgtEl>
                                      </p:cBhvr>
                                    </p:animEffect>
                                    <p:anim calcmode="lin" valueType="num">
                                      <p:cBhvr>
                                        <p:cTn id="32" dur="1000" fill="hold"/>
                                        <p:tgtEl>
                                          <p:spTgt spid="838"/>
                                        </p:tgtEl>
                                        <p:attrNameLst>
                                          <p:attrName>ppt_x</p:attrName>
                                        </p:attrNameLst>
                                      </p:cBhvr>
                                      <p:tavLst>
                                        <p:tav tm="0">
                                          <p:val>
                                            <p:strVal val="#ppt_x"/>
                                          </p:val>
                                        </p:tav>
                                        <p:tav tm="100000">
                                          <p:val>
                                            <p:strVal val="#ppt_x"/>
                                          </p:val>
                                        </p:tav>
                                      </p:tavLst>
                                    </p:anim>
                                    <p:anim calcmode="lin" valueType="num">
                                      <p:cBhvr>
                                        <p:cTn id="33" dur="1000" fill="hold"/>
                                        <p:tgtEl>
                                          <p:spTgt spid="83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41"/>
                                        </p:tgtEl>
                                        <p:attrNameLst>
                                          <p:attrName>style.visibility</p:attrName>
                                        </p:attrNameLst>
                                      </p:cBhvr>
                                      <p:to>
                                        <p:strVal val="visible"/>
                                      </p:to>
                                    </p:set>
                                    <p:animEffect transition="in" filter="fade">
                                      <p:cBhvr>
                                        <p:cTn id="36" dur="1000"/>
                                        <p:tgtEl>
                                          <p:spTgt spid="841"/>
                                        </p:tgtEl>
                                      </p:cBhvr>
                                    </p:animEffect>
                                    <p:anim calcmode="lin" valueType="num">
                                      <p:cBhvr>
                                        <p:cTn id="37" dur="1000" fill="hold"/>
                                        <p:tgtEl>
                                          <p:spTgt spid="841"/>
                                        </p:tgtEl>
                                        <p:attrNameLst>
                                          <p:attrName>ppt_x</p:attrName>
                                        </p:attrNameLst>
                                      </p:cBhvr>
                                      <p:tavLst>
                                        <p:tav tm="0">
                                          <p:val>
                                            <p:strVal val="#ppt_x"/>
                                          </p:val>
                                        </p:tav>
                                        <p:tav tm="100000">
                                          <p:val>
                                            <p:strVal val="#ppt_x"/>
                                          </p:val>
                                        </p:tav>
                                      </p:tavLst>
                                    </p:anim>
                                    <p:anim calcmode="lin" valueType="num">
                                      <p:cBhvr>
                                        <p:cTn id="38" dur="1000" fill="hold"/>
                                        <p:tgtEl>
                                          <p:spTgt spid="8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 grpId="0"/>
      <p:bldP spid="838" grpId="0"/>
      <p:bldP spid="842" grpId="0"/>
      <p:bldP spid="836" grpId="0"/>
      <p:bldP spid="843" grpId="0"/>
      <p:bldP spid="8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1C593E4-9193-5642-A026-14D5128F5B68}"/>
              </a:ext>
            </a:extLst>
          </p:cNvPr>
          <p:cNvGraphicFramePr>
            <a:graphicFrameLocks noGrp="1"/>
          </p:cNvGraphicFramePr>
          <p:nvPr>
            <p:extLst>
              <p:ext uri="{D42A27DB-BD31-4B8C-83A1-F6EECF244321}">
                <p14:modId xmlns:p14="http://schemas.microsoft.com/office/powerpoint/2010/main" val="608929725"/>
              </p:ext>
            </p:extLst>
          </p:nvPr>
        </p:nvGraphicFramePr>
        <p:xfrm>
          <a:off x="446648" y="140153"/>
          <a:ext cx="8305466" cy="4447062"/>
        </p:xfrm>
        <a:graphic>
          <a:graphicData uri="http://schemas.openxmlformats.org/drawingml/2006/table">
            <a:tbl>
              <a:tblPr bandRow="1">
                <a:tableStyleId>{3C2FFA5D-87B4-456A-9821-1D502468CF0F}</a:tableStyleId>
              </a:tblPr>
              <a:tblGrid>
                <a:gridCol w="1684228">
                  <a:extLst>
                    <a:ext uri="{9D8B030D-6E8A-4147-A177-3AD203B41FA5}">
                      <a16:colId xmlns:a16="http://schemas.microsoft.com/office/drawing/2014/main" val="974939507"/>
                    </a:ext>
                  </a:extLst>
                </a:gridCol>
                <a:gridCol w="1957882">
                  <a:extLst>
                    <a:ext uri="{9D8B030D-6E8A-4147-A177-3AD203B41FA5}">
                      <a16:colId xmlns:a16="http://schemas.microsoft.com/office/drawing/2014/main" val="2398479439"/>
                    </a:ext>
                  </a:extLst>
                </a:gridCol>
                <a:gridCol w="2447356">
                  <a:extLst>
                    <a:ext uri="{9D8B030D-6E8A-4147-A177-3AD203B41FA5}">
                      <a16:colId xmlns:a16="http://schemas.microsoft.com/office/drawing/2014/main" val="3254138489"/>
                    </a:ext>
                  </a:extLst>
                </a:gridCol>
                <a:gridCol w="2216000">
                  <a:extLst>
                    <a:ext uri="{9D8B030D-6E8A-4147-A177-3AD203B41FA5}">
                      <a16:colId xmlns:a16="http://schemas.microsoft.com/office/drawing/2014/main" val="4155221873"/>
                    </a:ext>
                  </a:extLst>
                </a:gridCol>
              </a:tblGrid>
              <a:tr h="509267">
                <a:tc>
                  <a:txBody>
                    <a:bodyPr/>
                    <a:lstStyle/>
                    <a:p>
                      <a:pPr marL="0" marR="0" algn="ctr">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TIÊU CHÍ</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396" marR="36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CẦN CỐ GẮNG</a:t>
                      </a:r>
                    </a:p>
                    <a:p>
                      <a:pPr marL="0" marR="0" algn="ctr">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(0 – 4 điểm)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396" marR="36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ĐÃ LÀM TỐT</a:t>
                      </a:r>
                    </a:p>
                    <a:p>
                      <a:pPr marL="0" marR="0" algn="ctr">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(5 – 7 điểm)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396" marR="36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RẤT XUẤT SẮC</a:t>
                      </a:r>
                    </a:p>
                    <a:p>
                      <a:pPr marL="0" marR="0" algn="ctr">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(8 – 10 điểm)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396" marR="36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7081901"/>
                  </a:ext>
                </a:extLst>
              </a:tr>
              <a:tr h="2134506">
                <a:tc>
                  <a:txBody>
                    <a:bodyPr/>
                    <a:lstStyle/>
                    <a:p>
                      <a:pPr marL="0" marR="0" algn="ctr">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Hình thức</a:t>
                      </a:r>
                    </a:p>
                    <a:p>
                      <a:pPr marL="0" marR="0" algn="ctr">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(3 điểm)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396" marR="36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 </a:t>
                      </a:r>
                      <a:r>
                        <a:rPr lang="en-US" sz="1200" dirty="0" err="1">
                          <a:effectLst/>
                          <a:latin typeface="Times New Roman" panose="02020603050405020304" pitchFamily="18" charset="0"/>
                          <a:cs typeface="Times New Roman" panose="02020603050405020304" pitchFamily="18" charset="0"/>
                        </a:rPr>
                        <a:t>điểm</a:t>
                      </a:r>
                      <a:r>
                        <a:rPr lang="en-US" sz="1200" dirty="0">
                          <a:effectLst/>
                          <a:latin typeface="Times New Roman" panose="02020603050405020304" pitchFamily="18" charset="0"/>
                          <a:cs typeface="Times New Roman" panose="02020603050405020304" pitchFamily="18" charset="0"/>
                        </a:rPr>
                        <a:t> </a:t>
                      </a:r>
                    </a:p>
                    <a:p>
                      <a:pPr marL="0" marR="0" algn="just">
                        <a:lnSpc>
                          <a:spcPct val="150000"/>
                        </a:lnSpc>
                        <a:spcBef>
                          <a:spcPts val="0"/>
                        </a:spcBef>
                        <a:spcAft>
                          <a:spcPts val="0"/>
                        </a:spcAft>
                      </a:pPr>
                      <a:r>
                        <a:rPr lang="en-US" sz="1200" dirty="0" err="1">
                          <a:effectLst/>
                          <a:latin typeface="Times New Roman" panose="02020603050405020304" pitchFamily="18" charset="0"/>
                          <a:cs typeface="Times New Roman" panose="02020603050405020304" pitchFamily="18" charset="0"/>
                        </a:rPr>
                        <a:t>Bài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làm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còn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sài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trình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bày</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cẩu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thả</a:t>
                      </a:r>
                      <a:endParaRPr lang="en-US" sz="12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Sai </a:t>
                      </a:r>
                      <a:r>
                        <a:rPr lang="en-US" sz="1200" dirty="0" err="1">
                          <a:effectLst/>
                          <a:latin typeface="Times New Roman" panose="02020603050405020304" pitchFamily="18" charset="0"/>
                          <a:cs typeface="Times New Roman" panose="02020603050405020304" pitchFamily="18" charset="0"/>
                        </a:rPr>
                        <a:t>lỗi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chính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tả</a:t>
                      </a:r>
                      <a:r>
                        <a:rPr lang="en-US" sz="1200" dirty="0">
                          <a:effectLst/>
                          <a:latin typeface="Times New Roman" panose="02020603050405020304" pitchFamily="18" charset="0"/>
                          <a:cs typeface="Times New Roman" panose="02020603050405020304" pitchFamily="18" charset="0"/>
                        </a:rPr>
                        <a:t> </a:t>
                      </a:r>
                    </a:p>
                    <a:p>
                      <a:pPr marL="0" marR="0" algn="just">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Sai </a:t>
                      </a:r>
                      <a:r>
                        <a:rPr lang="en-US" sz="1200" dirty="0" err="1">
                          <a:effectLst/>
                          <a:latin typeface="Times New Roman" panose="02020603050405020304" pitchFamily="18" charset="0"/>
                          <a:cs typeface="Times New Roman" panose="02020603050405020304" pitchFamily="18" charset="0"/>
                        </a:rPr>
                        <a:t>kết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cấu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đoạn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396" marR="36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2 điểm</a:t>
                      </a:r>
                    </a:p>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Bài làm tương đối đầy đủ, chỉn chu </a:t>
                      </a:r>
                    </a:p>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Trình bày cẩn thận </a:t>
                      </a:r>
                    </a:p>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Chuẩn kết câu đoạn</a:t>
                      </a:r>
                    </a:p>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Không có lỗi chính tả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396" marR="36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3 điểm </a:t>
                      </a:r>
                    </a:p>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Bài làm tương đối đầy đủ, chỉn chu </a:t>
                      </a:r>
                    </a:p>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Trình bày cẩn thận Chuẩn kết câu đoạn</a:t>
                      </a:r>
                    </a:p>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Không có lỗi chính tả</a:t>
                      </a:r>
                    </a:p>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Có sự sáng tạo</a:t>
                      </a:r>
                    </a:p>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396" marR="36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146264"/>
                  </a:ext>
                </a:extLst>
              </a:tr>
              <a:tr h="1286794">
                <a:tc>
                  <a:txBody>
                    <a:bodyPr/>
                    <a:lstStyle/>
                    <a:p>
                      <a:pPr marL="0" marR="0" algn="ctr">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Nội dung</a:t>
                      </a:r>
                    </a:p>
                    <a:p>
                      <a:pPr marL="0" marR="0" algn="ctr">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(7 điểm)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396" marR="36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1 – 4 điểm</a:t>
                      </a:r>
                    </a:p>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Nội dung sơ sài mới dừng lại ở mức độ biết và nhận diện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396" marR="36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5 – 6 điểm </a:t>
                      </a:r>
                    </a:p>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Nội dung đúng, đủ và trọng tâm </a:t>
                      </a:r>
                    </a:p>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Có ít nhất 1 – 2 ý mở rộng nâng cao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396" marR="36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7 điểm</a:t>
                      </a:r>
                    </a:p>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Nội dung đúng, đủ và trọng tâm </a:t>
                      </a:r>
                    </a:p>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Có ít nhất 1 – 2 ý mở rộng nâng cao Có sự sáng tạo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396" marR="36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5536228"/>
                  </a:ext>
                </a:extLst>
              </a:tr>
              <a:tr h="238394">
                <a:tc>
                  <a:txBody>
                    <a:bodyPr/>
                    <a:lstStyle/>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Điểm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396" marR="36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396" marR="36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396" marR="36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396" marR="36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798216"/>
                  </a:ext>
                </a:extLst>
              </a:tr>
              <a:tr h="238394">
                <a:tc>
                  <a:txBody>
                    <a:bodyPr/>
                    <a:lstStyle/>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TỔNG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396" marR="36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just">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396" marR="36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756839"/>
                  </a:ext>
                </a:extLst>
              </a:tr>
            </a:tbl>
          </a:graphicData>
        </a:graphic>
      </p:graphicFrame>
    </p:spTree>
    <p:extLst>
      <p:ext uri="{BB962C8B-B14F-4D97-AF65-F5344CB8AC3E}">
        <p14:creationId xmlns:p14="http://schemas.microsoft.com/office/powerpoint/2010/main" val="1324543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39"/>
          <p:cNvPicPr preferRelativeResize="0"/>
          <p:nvPr/>
        </p:nvPicPr>
        <p:blipFill>
          <a:blip r:embed="rId3">
            <a:alphaModFix/>
          </a:blip>
          <a:stretch>
            <a:fillRect/>
          </a:stretch>
        </p:blipFill>
        <p:spPr>
          <a:xfrm>
            <a:off x="-2771428" y="116750"/>
            <a:ext cx="6760457" cy="5560150"/>
          </a:xfrm>
          <a:prstGeom prst="rect">
            <a:avLst/>
          </a:prstGeom>
          <a:noFill/>
          <a:ln>
            <a:noFill/>
          </a:ln>
        </p:spPr>
      </p:pic>
      <p:pic>
        <p:nvPicPr>
          <p:cNvPr id="294" name="Google Shape;294;p39"/>
          <p:cNvPicPr preferRelativeResize="0"/>
          <p:nvPr/>
        </p:nvPicPr>
        <p:blipFill>
          <a:blip r:embed="rId4">
            <a:alphaModFix/>
          </a:blip>
          <a:stretch>
            <a:fillRect/>
          </a:stretch>
        </p:blipFill>
        <p:spPr>
          <a:xfrm rot="-3595013" flipH="1">
            <a:off x="-29708" y="547115"/>
            <a:ext cx="1740580" cy="1895621"/>
          </a:xfrm>
          <a:prstGeom prst="rect">
            <a:avLst/>
          </a:prstGeom>
          <a:noFill/>
          <a:ln>
            <a:noFill/>
          </a:ln>
        </p:spPr>
      </p:pic>
      <p:sp>
        <p:nvSpPr>
          <p:cNvPr id="295" name="Google Shape;295;p39"/>
          <p:cNvSpPr txBox="1">
            <a:spLocks noGrp="1"/>
          </p:cNvSpPr>
          <p:nvPr>
            <p:ph type="title"/>
          </p:nvPr>
        </p:nvSpPr>
        <p:spPr>
          <a:xfrm>
            <a:off x="3426407" y="293833"/>
            <a:ext cx="4943100" cy="56576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b="1" dirty="0">
                <a:latin typeface="Times New Roman" panose="02020603050405020304" pitchFamily="18" charset="0"/>
                <a:cs typeface="Times New Roman" panose="02020603050405020304" pitchFamily="18" charset="0"/>
              </a:rPr>
              <a:t>NHIỆM VỤ - KĨ NĂNG VIẾT</a:t>
            </a:r>
            <a:endParaRPr sz="2000" dirty="0"/>
          </a:p>
        </p:txBody>
      </p:sp>
      <p:sp>
        <p:nvSpPr>
          <p:cNvPr id="296" name="Google Shape;296;p39"/>
          <p:cNvSpPr txBox="1">
            <a:spLocks noGrp="1"/>
          </p:cNvSpPr>
          <p:nvPr>
            <p:ph type="subTitle" idx="1"/>
          </p:nvPr>
        </p:nvSpPr>
        <p:spPr>
          <a:xfrm>
            <a:off x="3572732" y="914605"/>
            <a:ext cx="5325569" cy="801000"/>
          </a:xfrm>
          <a:prstGeom prst="rect">
            <a:avLst/>
          </a:prstGeom>
        </p:spPr>
        <p:txBody>
          <a:bodyPr spcFirstLastPara="1" wrap="square" lIns="91425" tIns="91425" rIns="91425" bIns="91425" anchor="t" anchorCtr="0">
            <a:noAutofit/>
          </a:bodyPr>
          <a:lstStyle/>
          <a:p>
            <a:pPr marL="0" marR="0" lvl="0" indent="0" algn="just">
              <a:lnSpc>
                <a:spcPct val="150000"/>
              </a:lnSpc>
              <a:spcBef>
                <a:spcPts val="0"/>
              </a:spcBef>
              <a:spcAft>
                <a:spcPts val="800"/>
              </a:spcAft>
            </a:pP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Giáo</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viên</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giao</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nhiệm</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vụ</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endParaRPr lang="en-US" sz="1800" dirty="0">
              <a:effectLst/>
              <a:latin typeface="Noto Sans Symbols"/>
              <a:ea typeface="Noto Sans Symbols"/>
              <a:cs typeface="Noto Sans Symbols"/>
            </a:endParaRPr>
          </a:p>
          <a:p>
            <a:pPr marL="0" marR="0" algn="just">
              <a:lnSpc>
                <a:spcPct val="150000"/>
              </a:lnSpc>
              <a:spcBef>
                <a:spcPts val="0"/>
              </a:spcBef>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rPr>
              <a:t>GV </a:t>
            </a:r>
            <a:r>
              <a:rPr lang="en-US" sz="1800" dirty="0" err="1">
                <a:solidFill>
                  <a:srgbClr val="000000"/>
                </a:solidFill>
                <a:effectLst/>
                <a:latin typeface="Times New Roman" panose="02020603050405020304" pitchFamily="18" charset="0"/>
                <a:ea typeface="Times New Roman" panose="02020603050405020304" pitchFamily="18" charset="0"/>
              </a:rPr>
              <a:t>giao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bài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tập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thực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hiện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chuẩn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bị</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bài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nói</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rPr>
              <a:t>HS </a:t>
            </a:r>
            <a:r>
              <a:rPr lang="en-US" sz="1800" dirty="0" err="1">
                <a:solidFill>
                  <a:srgbClr val="000000"/>
                </a:solidFill>
                <a:effectLst/>
                <a:latin typeface="Times New Roman" panose="02020603050405020304" pitchFamily="18" charset="0"/>
                <a:ea typeface="Times New Roman" panose="02020603050405020304" pitchFamily="18" charset="0"/>
              </a:rPr>
              <a:t>lần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lượt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bày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bài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nói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trước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lớp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yêu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cầu</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algn="just">
              <a:lnSpc>
                <a:spcPct val="150000"/>
              </a:lnSpc>
              <a:spcAft>
                <a:spcPts val="800"/>
              </a:spcAft>
            </a:pPr>
            <a:r>
              <a:rPr lang="en-US" sz="1800" b="1" dirty="0" err="1">
                <a:effectLst/>
                <a:latin typeface="Times New Roman" panose="02020603050405020304" pitchFamily="18" charset="0"/>
                <a:ea typeface="Times New Roman" panose="02020603050405020304" pitchFamily="18" charset="0"/>
              </a:rPr>
              <a:t>Để</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giới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thiệu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một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tác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phẩm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văn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học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nghệ</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thuật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cũng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như</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nắm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bắt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nội</a:t>
            </a:r>
            <a:r>
              <a:rPr lang="en-US" sz="1800" b="1" dirty="0">
                <a:effectLst/>
                <a:latin typeface="Times New Roman" panose="02020603050405020304" pitchFamily="18" charset="0"/>
                <a:ea typeface="Times New Roman" panose="02020603050405020304" pitchFamily="18" charset="0"/>
              </a:rPr>
              <a:t> dung </a:t>
            </a:r>
            <a:r>
              <a:rPr lang="en-US" sz="1800" b="1" dirty="0" err="1">
                <a:effectLst/>
                <a:latin typeface="Times New Roman" panose="02020603050405020304" pitchFamily="18" charset="0"/>
                <a:ea typeface="Times New Roman" panose="02020603050405020304" pitchFamily="18" charset="0"/>
              </a:rPr>
              <a:t>thuyết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quan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điểm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của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người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nói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hiệu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quả</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bạn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cần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lưu</a:t>
            </a:r>
            <a:r>
              <a:rPr lang="en-US" sz="1800" b="1" dirty="0">
                <a:effectLst/>
                <a:latin typeface="Times New Roman" panose="02020603050405020304" pitchFamily="18" charset="0"/>
                <a:ea typeface="Times New Roman" panose="02020603050405020304" pitchFamily="18" charset="0"/>
              </a:rPr>
              <a:t> ý </a:t>
            </a:r>
            <a:r>
              <a:rPr lang="en-US" sz="1800" b="1" dirty="0" err="1">
                <a:effectLst/>
                <a:latin typeface="Times New Roman" panose="02020603050405020304" pitchFamily="18" charset="0"/>
                <a:ea typeface="Times New Roman" panose="02020603050405020304" pitchFamily="18" charset="0"/>
              </a:rPr>
              <a:t>những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điều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gì</a:t>
            </a:r>
            <a:r>
              <a:rPr lang="en-US" sz="1800" b="1" dirty="0">
                <a:effectLst/>
                <a:latin typeface="Times New Roman" panose="02020603050405020304" pitchFamily="18"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p:txBody>
      </p:sp>
      <p:pic>
        <p:nvPicPr>
          <p:cNvPr id="297" name="Google Shape;297;p39"/>
          <p:cNvPicPr preferRelativeResize="0"/>
          <p:nvPr/>
        </p:nvPicPr>
        <p:blipFill>
          <a:blip r:embed="rId5">
            <a:alphaModFix/>
          </a:blip>
          <a:stretch>
            <a:fillRect/>
          </a:stretch>
        </p:blipFill>
        <p:spPr>
          <a:xfrm rot="-256612" flipH="1">
            <a:off x="-258635" y="1261233"/>
            <a:ext cx="1607677" cy="1415140"/>
          </a:xfrm>
          <a:prstGeom prst="rect">
            <a:avLst/>
          </a:prstGeom>
          <a:noFill/>
          <a:ln>
            <a:noFill/>
          </a:ln>
        </p:spPr>
      </p:pic>
      <p:pic>
        <p:nvPicPr>
          <p:cNvPr id="298" name="Google Shape;298;p39"/>
          <p:cNvPicPr preferRelativeResize="0"/>
          <p:nvPr/>
        </p:nvPicPr>
        <p:blipFill>
          <a:blip r:embed="rId6">
            <a:alphaModFix/>
          </a:blip>
          <a:stretch>
            <a:fillRect/>
          </a:stretch>
        </p:blipFill>
        <p:spPr>
          <a:xfrm>
            <a:off x="-22950" y="1721425"/>
            <a:ext cx="3523875" cy="2203375"/>
          </a:xfrm>
          <a:prstGeom prst="rect">
            <a:avLst/>
          </a:prstGeom>
          <a:noFill/>
          <a:ln>
            <a:noFill/>
          </a:ln>
        </p:spPr>
      </p:pic>
      <p:pic>
        <p:nvPicPr>
          <p:cNvPr id="299" name="Google Shape;299;p39"/>
          <p:cNvPicPr preferRelativeResize="0"/>
          <p:nvPr/>
        </p:nvPicPr>
        <p:blipFill>
          <a:blip r:embed="rId7">
            <a:alphaModFix/>
          </a:blip>
          <a:stretch>
            <a:fillRect/>
          </a:stretch>
        </p:blipFill>
        <p:spPr>
          <a:xfrm>
            <a:off x="2511122" y="1039479"/>
            <a:ext cx="615561" cy="681946"/>
          </a:xfrm>
          <a:prstGeom prst="rect">
            <a:avLst/>
          </a:prstGeom>
          <a:noFill/>
          <a:ln>
            <a:noFill/>
          </a:ln>
        </p:spPr>
      </p:pic>
      <p:pic>
        <p:nvPicPr>
          <p:cNvPr id="300" name="Google Shape;300;p39"/>
          <p:cNvPicPr preferRelativeResize="0"/>
          <p:nvPr/>
        </p:nvPicPr>
        <p:blipFill>
          <a:blip r:embed="rId8">
            <a:alphaModFix/>
          </a:blip>
          <a:stretch>
            <a:fillRect/>
          </a:stretch>
        </p:blipFill>
        <p:spPr>
          <a:xfrm>
            <a:off x="2543009" y="347225"/>
            <a:ext cx="703036" cy="681946"/>
          </a:xfrm>
          <a:prstGeom prst="rect">
            <a:avLst/>
          </a:prstGeom>
          <a:noFill/>
          <a:ln>
            <a:noFill/>
          </a:ln>
        </p:spPr>
      </p:pic>
      <p:pic>
        <p:nvPicPr>
          <p:cNvPr id="301" name="Google Shape;301;p39"/>
          <p:cNvPicPr preferRelativeResize="0"/>
          <p:nvPr/>
        </p:nvPicPr>
        <p:blipFill>
          <a:blip r:embed="rId9">
            <a:alphaModFix/>
          </a:blip>
          <a:stretch>
            <a:fillRect/>
          </a:stretch>
        </p:blipFill>
        <p:spPr>
          <a:xfrm>
            <a:off x="3246061" y="707454"/>
            <a:ext cx="704236" cy="676068"/>
          </a:xfrm>
          <a:prstGeom prst="rect">
            <a:avLst/>
          </a:prstGeom>
          <a:noFill/>
          <a:ln>
            <a:noFill/>
          </a:ln>
        </p:spPr>
      </p:pic>
      <p:pic>
        <p:nvPicPr>
          <p:cNvPr id="302" name="Google Shape;302;p39"/>
          <p:cNvPicPr preferRelativeResize="0"/>
          <p:nvPr/>
        </p:nvPicPr>
        <p:blipFill>
          <a:blip r:embed="rId10">
            <a:alphaModFix/>
          </a:blip>
          <a:stretch>
            <a:fillRect/>
          </a:stretch>
        </p:blipFill>
        <p:spPr>
          <a:xfrm rot="-3803267" flipH="1">
            <a:off x="2008027" y="3577806"/>
            <a:ext cx="1512846" cy="1664896"/>
          </a:xfrm>
          <a:prstGeom prst="rect">
            <a:avLst/>
          </a:prstGeom>
          <a:noFill/>
          <a:ln>
            <a:noFill/>
          </a:ln>
        </p:spPr>
      </p:pic>
    </p:spTree>
    <p:extLst>
      <p:ext uri="{BB962C8B-B14F-4D97-AF65-F5344CB8AC3E}">
        <p14:creationId xmlns:p14="http://schemas.microsoft.com/office/powerpoint/2010/main" val="2499655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88" name="Google Shape;588;p55"/>
          <p:cNvPicPr preferRelativeResize="0"/>
          <p:nvPr/>
        </p:nvPicPr>
        <p:blipFill>
          <a:blip r:embed="rId3">
            <a:alphaModFix/>
          </a:blip>
          <a:stretch>
            <a:fillRect/>
          </a:stretch>
        </p:blipFill>
        <p:spPr>
          <a:xfrm rot="-7200003">
            <a:off x="5348500" y="3222723"/>
            <a:ext cx="1815498" cy="1997919"/>
          </a:xfrm>
          <a:prstGeom prst="rect">
            <a:avLst/>
          </a:prstGeom>
          <a:noFill/>
          <a:ln>
            <a:noFill/>
          </a:ln>
        </p:spPr>
      </p:pic>
      <p:sp>
        <p:nvSpPr>
          <p:cNvPr id="590" name="Google Shape;590;p55"/>
          <p:cNvSpPr/>
          <p:nvPr/>
        </p:nvSpPr>
        <p:spPr>
          <a:xfrm>
            <a:off x="879400" y="191679"/>
            <a:ext cx="4146462" cy="1065241"/>
          </a:xfrm>
          <a:prstGeom prst="roundRect">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55"/>
          <p:cNvSpPr txBox="1">
            <a:spLocks noGrp="1"/>
          </p:cNvSpPr>
          <p:nvPr>
            <p:ph type="subTitle" idx="1"/>
          </p:nvPr>
        </p:nvSpPr>
        <p:spPr>
          <a:xfrm>
            <a:off x="1050658" y="336400"/>
            <a:ext cx="3913504" cy="387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đặc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điểm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phẩm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rPr>
              <a:t>vị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trí</a:t>
            </a:r>
            <a:r>
              <a:rPr lang="en-US" sz="1800" dirty="0">
                <a:effectLst/>
                <a:latin typeface="Times New Roman" panose="02020603050405020304" pitchFamily="18" charset="0"/>
                <a:ea typeface="Times New Roman" panose="02020603050405020304" pitchFamily="18" charset="0"/>
              </a:rPr>
              <a:t>…).</a:t>
            </a:r>
            <a:endParaRPr dirty="0"/>
          </a:p>
        </p:txBody>
      </p:sp>
      <p:pic>
        <p:nvPicPr>
          <p:cNvPr id="598" name="Google Shape;598;p55"/>
          <p:cNvPicPr preferRelativeResize="0"/>
          <p:nvPr/>
        </p:nvPicPr>
        <p:blipFill rotWithShape="1">
          <a:blip r:embed="rId4">
            <a:alphaModFix/>
          </a:blip>
          <a:srcRect l="6897" t="6897" r="6888" b="6888"/>
          <a:stretch/>
        </p:blipFill>
        <p:spPr>
          <a:xfrm>
            <a:off x="5565850" y="530350"/>
            <a:ext cx="3457125" cy="4082800"/>
          </a:xfrm>
          <a:prstGeom prst="rect">
            <a:avLst/>
          </a:prstGeom>
          <a:noFill/>
          <a:ln>
            <a:noFill/>
          </a:ln>
        </p:spPr>
      </p:pic>
      <p:pic>
        <p:nvPicPr>
          <p:cNvPr id="599" name="Google Shape;599;p55"/>
          <p:cNvPicPr preferRelativeResize="0"/>
          <p:nvPr/>
        </p:nvPicPr>
        <p:blipFill>
          <a:blip r:embed="rId5">
            <a:alphaModFix/>
          </a:blip>
          <a:stretch>
            <a:fillRect/>
          </a:stretch>
        </p:blipFill>
        <p:spPr>
          <a:xfrm rot="5400000">
            <a:off x="6644700" y="2817427"/>
            <a:ext cx="2664350" cy="2901650"/>
          </a:xfrm>
          <a:prstGeom prst="rect">
            <a:avLst/>
          </a:prstGeom>
          <a:noFill/>
          <a:ln>
            <a:noFill/>
          </a:ln>
        </p:spPr>
      </p:pic>
      <p:pic>
        <p:nvPicPr>
          <p:cNvPr id="600" name="Google Shape;600;p55"/>
          <p:cNvPicPr preferRelativeResize="0"/>
          <p:nvPr/>
        </p:nvPicPr>
        <p:blipFill>
          <a:blip r:embed="rId6">
            <a:alphaModFix/>
          </a:blip>
          <a:stretch>
            <a:fillRect/>
          </a:stretch>
        </p:blipFill>
        <p:spPr>
          <a:xfrm>
            <a:off x="5368887" y="539508"/>
            <a:ext cx="558359" cy="618579"/>
          </a:xfrm>
          <a:prstGeom prst="rect">
            <a:avLst/>
          </a:prstGeom>
          <a:noFill/>
          <a:ln>
            <a:noFill/>
          </a:ln>
        </p:spPr>
      </p:pic>
      <p:pic>
        <p:nvPicPr>
          <p:cNvPr id="601" name="Google Shape;601;p55"/>
          <p:cNvPicPr preferRelativeResize="0"/>
          <p:nvPr/>
        </p:nvPicPr>
        <p:blipFill>
          <a:blip r:embed="rId7">
            <a:alphaModFix/>
          </a:blip>
          <a:stretch>
            <a:fillRect/>
          </a:stretch>
        </p:blipFill>
        <p:spPr>
          <a:xfrm>
            <a:off x="5172327" y="779744"/>
            <a:ext cx="644354" cy="618579"/>
          </a:xfrm>
          <a:prstGeom prst="rect">
            <a:avLst/>
          </a:prstGeom>
          <a:noFill/>
          <a:ln>
            <a:noFill/>
          </a:ln>
        </p:spPr>
      </p:pic>
      <p:sp>
        <p:nvSpPr>
          <p:cNvPr id="11" name="Subtitle 10">
            <a:extLst>
              <a:ext uri="{FF2B5EF4-FFF2-40B4-BE49-F238E27FC236}">
                <a16:creationId xmlns:a16="http://schemas.microsoft.com/office/drawing/2014/main" id="{4F38F2BA-C63E-6772-D016-B6C941A5D697}"/>
              </a:ext>
            </a:extLst>
          </p:cNvPr>
          <p:cNvSpPr>
            <a:spLocks noGrp="1"/>
          </p:cNvSpPr>
          <p:nvPr>
            <p:ph type="subTitle" idx="3"/>
          </p:nvPr>
        </p:nvSpPr>
        <p:spPr/>
        <p:txBody>
          <a:bodyPr/>
          <a:lstStyle/>
          <a:p>
            <a:endParaRPr lang="en-US"/>
          </a:p>
        </p:txBody>
      </p:sp>
      <p:sp>
        <p:nvSpPr>
          <p:cNvPr id="12" name="Google Shape;590;p55">
            <a:extLst>
              <a:ext uri="{FF2B5EF4-FFF2-40B4-BE49-F238E27FC236}">
                <a16:creationId xmlns:a16="http://schemas.microsoft.com/office/drawing/2014/main" id="{0AF8B534-B588-8B7C-A0B3-61B5653306B8}"/>
              </a:ext>
            </a:extLst>
          </p:cNvPr>
          <p:cNvSpPr/>
          <p:nvPr/>
        </p:nvSpPr>
        <p:spPr>
          <a:xfrm>
            <a:off x="927384" y="1338755"/>
            <a:ext cx="4146462" cy="1065241"/>
          </a:xfrm>
          <a:prstGeom prst="roundRect">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92;p55">
            <a:extLst>
              <a:ext uri="{FF2B5EF4-FFF2-40B4-BE49-F238E27FC236}">
                <a16:creationId xmlns:a16="http://schemas.microsoft.com/office/drawing/2014/main" id="{C90D497D-E67F-14B7-595D-04BC8B2F0FC0}"/>
              </a:ext>
            </a:extLst>
          </p:cNvPr>
          <p:cNvSpPr txBox="1">
            <a:spLocks/>
          </p:cNvSpPr>
          <p:nvPr/>
        </p:nvSpPr>
        <p:spPr>
          <a:xfrm>
            <a:off x="1098642" y="1483476"/>
            <a:ext cx="3913504" cy="38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PT Sans"/>
              <a:buNone/>
              <a:defRPr sz="1600" b="0" i="0" u="none" strike="noStrike" cap="none">
                <a:solidFill>
                  <a:schemeClr val="accent1"/>
                </a:solidFill>
                <a:latin typeface="Archivo"/>
                <a:ea typeface="Archivo"/>
                <a:cs typeface="Archivo"/>
                <a:sym typeface="Archivo"/>
              </a:defRPr>
            </a:lvl1pPr>
            <a:lvl2pPr marL="914400" marR="0" lvl="1" indent="-317500" algn="ctr" rtl="0">
              <a:lnSpc>
                <a:spcPct val="100000"/>
              </a:lnSpc>
              <a:spcBef>
                <a:spcPts val="0"/>
              </a:spcBef>
              <a:spcAft>
                <a:spcPts val="0"/>
              </a:spcAft>
              <a:buClr>
                <a:schemeClr val="dk1"/>
              </a:buClr>
              <a:buSzPts val="2100"/>
              <a:buFont typeface="Archivo"/>
              <a:buNone/>
              <a:defRPr sz="2100" b="0" i="0" u="none" strike="noStrike" cap="none">
                <a:solidFill>
                  <a:schemeClr val="dk1"/>
                </a:solidFill>
                <a:latin typeface="Archivo"/>
                <a:ea typeface="Archivo"/>
                <a:cs typeface="Archivo"/>
                <a:sym typeface="Archivo"/>
              </a:defRPr>
            </a:lvl2pPr>
            <a:lvl3pPr marL="1371600" marR="0" lvl="2" indent="-317500" algn="ctr" rtl="0">
              <a:lnSpc>
                <a:spcPct val="100000"/>
              </a:lnSpc>
              <a:spcBef>
                <a:spcPts val="0"/>
              </a:spcBef>
              <a:spcAft>
                <a:spcPts val="0"/>
              </a:spcAft>
              <a:buClr>
                <a:schemeClr val="dk1"/>
              </a:buClr>
              <a:buSzPts val="2100"/>
              <a:buFont typeface="Archivo"/>
              <a:buNone/>
              <a:defRPr sz="2100" b="0" i="0" u="none" strike="noStrike" cap="none">
                <a:solidFill>
                  <a:schemeClr val="dk1"/>
                </a:solidFill>
                <a:latin typeface="Archivo"/>
                <a:ea typeface="Archivo"/>
                <a:cs typeface="Archivo"/>
                <a:sym typeface="Archivo"/>
              </a:defRPr>
            </a:lvl3pPr>
            <a:lvl4pPr marL="1828800" marR="0" lvl="3" indent="-317500" algn="ctr" rtl="0">
              <a:lnSpc>
                <a:spcPct val="100000"/>
              </a:lnSpc>
              <a:spcBef>
                <a:spcPts val="0"/>
              </a:spcBef>
              <a:spcAft>
                <a:spcPts val="0"/>
              </a:spcAft>
              <a:buClr>
                <a:schemeClr val="dk1"/>
              </a:buClr>
              <a:buSzPts val="2100"/>
              <a:buFont typeface="PT Sans"/>
              <a:buNone/>
              <a:defRPr sz="2100" b="0" i="0" u="none" strike="noStrike" cap="none">
                <a:solidFill>
                  <a:schemeClr val="dk1"/>
                </a:solidFill>
                <a:latin typeface="PT Sans"/>
                <a:ea typeface="PT Sans"/>
                <a:cs typeface="PT Sans"/>
                <a:sym typeface="PT Sans"/>
              </a:defRPr>
            </a:lvl4pPr>
            <a:lvl5pPr marL="2286000" marR="0" lvl="4" indent="-317500" algn="ctr" rtl="0">
              <a:lnSpc>
                <a:spcPct val="100000"/>
              </a:lnSpc>
              <a:spcBef>
                <a:spcPts val="0"/>
              </a:spcBef>
              <a:spcAft>
                <a:spcPts val="0"/>
              </a:spcAft>
              <a:buClr>
                <a:schemeClr val="dk1"/>
              </a:buClr>
              <a:buSzPts val="2100"/>
              <a:buFont typeface="PT Sans"/>
              <a:buNone/>
              <a:defRPr sz="2100" b="0" i="0" u="none" strike="noStrike" cap="none">
                <a:solidFill>
                  <a:schemeClr val="dk1"/>
                </a:solidFill>
                <a:latin typeface="PT Sans"/>
                <a:ea typeface="PT Sans"/>
                <a:cs typeface="PT Sans"/>
                <a:sym typeface="PT Sans"/>
              </a:defRPr>
            </a:lvl5pPr>
            <a:lvl6pPr marL="2743200" marR="0" lvl="5" indent="-317500" algn="ctr" rtl="0">
              <a:lnSpc>
                <a:spcPct val="100000"/>
              </a:lnSpc>
              <a:spcBef>
                <a:spcPts val="0"/>
              </a:spcBef>
              <a:spcAft>
                <a:spcPts val="0"/>
              </a:spcAft>
              <a:buClr>
                <a:schemeClr val="dk1"/>
              </a:buClr>
              <a:buSzPts val="2100"/>
              <a:buFont typeface="PT Sans"/>
              <a:buNone/>
              <a:defRPr sz="2100" b="0" i="0" u="none" strike="noStrike" cap="none">
                <a:solidFill>
                  <a:schemeClr val="dk1"/>
                </a:solidFill>
                <a:latin typeface="PT Sans"/>
                <a:ea typeface="PT Sans"/>
                <a:cs typeface="PT Sans"/>
                <a:sym typeface="PT Sans"/>
              </a:defRPr>
            </a:lvl6pPr>
            <a:lvl7pPr marL="3200400" marR="0" lvl="6" indent="-317500" algn="ctr" rtl="0">
              <a:lnSpc>
                <a:spcPct val="100000"/>
              </a:lnSpc>
              <a:spcBef>
                <a:spcPts val="0"/>
              </a:spcBef>
              <a:spcAft>
                <a:spcPts val="0"/>
              </a:spcAft>
              <a:buClr>
                <a:schemeClr val="dk1"/>
              </a:buClr>
              <a:buSzPts val="2100"/>
              <a:buFont typeface="PT Sans"/>
              <a:buNone/>
              <a:defRPr sz="2100" b="0" i="0" u="none" strike="noStrike" cap="none">
                <a:solidFill>
                  <a:schemeClr val="dk1"/>
                </a:solidFill>
                <a:latin typeface="PT Sans"/>
                <a:ea typeface="PT Sans"/>
                <a:cs typeface="PT Sans"/>
                <a:sym typeface="PT Sans"/>
              </a:defRPr>
            </a:lvl7pPr>
            <a:lvl8pPr marL="3657600" marR="0" lvl="7" indent="-317500" algn="ctr" rtl="0">
              <a:lnSpc>
                <a:spcPct val="100000"/>
              </a:lnSpc>
              <a:spcBef>
                <a:spcPts val="0"/>
              </a:spcBef>
              <a:spcAft>
                <a:spcPts val="0"/>
              </a:spcAft>
              <a:buClr>
                <a:schemeClr val="dk1"/>
              </a:buClr>
              <a:buSzPts val="2100"/>
              <a:buFont typeface="PT Sans"/>
              <a:buNone/>
              <a:defRPr sz="2100" b="0" i="0" u="none" strike="noStrike" cap="none">
                <a:solidFill>
                  <a:schemeClr val="dk1"/>
                </a:solidFill>
                <a:latin typeface="PT Sans"/>
                <a:ea typeface="PT Sans"/>
                <a:cs typeface="PT Sans"/>
                <a:sym typeface="PT Sans"/>
              </a:defRPr>
            </a:lvl8pPr>
            <a:lvl9pPr marL="4114800" marR="0" lvl="8" indent="-317500" algn="ctr" rtl="0">
              <a:lnSpc>
                <a:spcPct val="100000"/>
              </a:lnSpc>
              <a:spcBef>
                <a:spcPts val="0"/>
              </a:spcBef>
              <a:spcAft>
                <a:spcPts val="0"/>
              </a:spcAft>
              <a:buClr>
                <a:schemeClr val="dk1"/>
              </a:buClr>
              <a:buSzPts val="2100"/>
              <a:buFont typeface="PT Sans"/>
              <a:buNone/>
              <a:defRPr sz="2100" b="0" i="0" u="none" strike="noStrike" cap="none">
                <a:solidFill>
                  <a:schemeClr val="dk1"/>
                </a:solidFill>
                <a:latin typeface="PT Sans"/>
                <a:ea typeface="PT Sans"/>
                <a:cs typeface="PT Sans"/>
                <a:sym typeface="PT Sans"/>
              </a:defRPr>
            </a:lvl9pPr>
          </a:lstStyle>
          <a:p>
            <a:pPr marL="0" indent="0" algn="just"/>
            <a:r>
              <a:rPr lang="en-US" sz="1800" dirty="0" err="1">
                <a:effectLst/>
                <a:latin typeface="Times New Roman" panose="02020603050405020304" pitchFamily="18" charset="0"/>
                <a:ea typeface="Times New Roman" panose="02020603050405020304" pitchFamily="18" charset="0"/>
              </a:rPr>
              <a:t>Tìm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loại</a:t>
            </a:r>
            <a:r>
              <a:rPr lang="en-US" sz="1800" dirty="0">
                <a:effectLst/>
                <a:latin typeface="Times New Roman" panose="02020603050405020304" pitchFamily="18" charset="0"/>
                <a:ea typeface="Times New Roman" panose="02020603050405020304" pitchFamily="18" charset="0"/>
              </a:rPr>
              <a:t>.</a:t>
            </a:r>
            <a:endParaRPr lang="vi-VN" dirty="0"/>
          </a:p>
        </p:txBody>
      </p:sp>
      <p:sp>
        <p:nvSpPr>
          <p:cNvPr id="14" name="Google Shape;590;p55">
            <a:extLst>
              <a:ext uri="{FF2B5EF4-FFF2-40B4-BE49-F238E27FC236}">
                <a16:creationId xmlns:a16="http://schemas.microsoft.com/office/drawing/2014/main" id="{698C813F-38C9-8A9B-F745-8D336DE7CD26}"/>
              </a:ext>
            </a:extLst>
          </p:cNvPr>
          <p:cNvSpPr/>
          <p:nvPr/>
        </p:nvSpPr>
        <p:spPr>
          <a:xfrm>
            <a:off x="927384" y="2502281"/>
            <a:ext cx="4146462" cy="1065241"/>
          </a:xfrm>
          <a:prstGeom prst="roundRect">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92;p55">
            <a:extLst>
              <a:ext uri="{FF2B5EF4-FFF2-40B4-BE49-F238E27FC236}">
                <a16:creationId xmlns:a16="http://schemas.microsoft.com/office/drawing/2014/main" id="{0A6BC2A3-5A93-B053-360B-F7A064798274}"/>
              </a:ext>
            </a:extLst>
          </p:cNvPr>
          <p:cNvSpPr txBox="1">
            <a:spLocks/>
          </p:cNvSpPr>
          <p:nvPr/>
        </p:nvSpPr>
        <p:spPr>
          <a:xfrm>
            <a:off x="1098642" y="2647002"/>
            <a:ext cx="3913504" cy="38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PT Sans"/>
              <a:buNone/>
              <a:defRPr sz="1600" b="0" i="0" u="none" strike="noStrike" cap="none">
                <a:solidFill>
                  <a:schemeClr val="accent1"/>
                </a:solidFill>
                <a:latin typeface="Archivo"/>
                <a:ea typeface="Archivo"/>
                <a:cs typeface="Archivo"/>
                <a:sym typeface="Archivo"/>
              </a:defRPr>
            </a:lvl1pPr>
            <a:lvl2pPr marL="914400" marR="0" lvl="1" indent="-317500" algn="ctr" rtl="0">
              <a:lnSpc>
                <a:spcPct val="100000"/>
              </a:lnSpc>
              <a:spcBef>
                <a:spcPts val="0"/>
              </a:spcBef>
              <a:spcAft>
                <a:spcPts val="0"/>
              </a:spcAft>
              <a:buClr>
                <a:schemeClr val="dk1"/>
              </a:buClr>
              <a:buSzPts val="2100"/>
              <a:buFont typeface="Archivo"/>
              <a:buNone/>
              <a:defRPr sz="2100" b="0" i="0" u="none" strike="noStrike" cap="none">
                <a:solidFill>
                  <a:schemeClr val="dk1"/>
                </a:solidFill>
                <a:latin typeface="Archivo"/>
                <a:ea typeface="Archivo"/>
                <a:cs typeface="Archivo"/>
                <a:sym typeface="Archivo"/>
              </a:defRPr>
            </a:lvl2pPr>
            <a:lvl3pPr marL="1371600" marR="0" lvl="2" indent="-317500" algn="ctr" rtl="0">
              <a:lnSpc>
                <a:spcPct val="100000"/>
              </a:lnSpc>
              <a:spcBef>
                <a:spcPts val="0"/>
              </a:spcBef>
              <a:spcAft>
                <a:spcPts val="0"/>
              </a:spcAft>
              <a:buClr>
                <a:schemeClr val="dk1"/>
              </a:buClr>
              <a:buSzPts val="2100"/>
              <a:buFont typeface="Archivo"/>
              <a:buNone/>
              <a:defRPr sz="2100" b="0" i="0" u="none" strike="noStrike" cap="none">
                <a:solidFill>
                  <a:schemeClr val="dk1"/>
                </a:solidFill>
                <a:latin typeface="Archivo"/>
                <a:ea typeface="Archivo"/>
                <a:cs typeface="Archivo"/>
                <a:sym typeface="Archivo"/>
              </a:defRPr>
            </a:lvl3pPr>
            <a:lvl4pPr marL="1828800" marR="0" lvl="3" indent="-317500" algn="ctr" rtl="0">
              <a:lnSpc>
                <a:spcPct val="100000"/>
              </a:lnSpc>
              <a:spcBef>
                <a:spcPts val="0"/>
              </a:spcBef>
              <a:spcAft>
                <a:spcPts val="0"/>
              </a:spcAft>
              <a:buClr>
                <a:schemeClr val="dk1"/>
              </a:buClr>
              <a:buSzPts val="2100"/>
              <a:buFont typeface="PT Sans"/>
              <a:buNone/>
              <a:defRPr sz="2100" b="0" i="0" u="none" strike="noStrike" cap="none">
                <a:solidFill>
                  <a:schemeClr val="dk1"/>
                </a:solidFill>
                <a:latin typeface="PT Sans"/>
                <a:ea typeface="PT Sans"/>
                <a:cs typeface="PT Sans"/>
                <a:sym typeface="PT Sans"/>
              </a:defRPr>
            </a:lvl4pPr>
            <a:lvl5pPr marL="2286000" marR="0" lvl="4" indent="-317500" algn="ctr" rtl="0">
              <a:lnSpc>
                <a:spcPct val="100000"/>
              </a:lnSpc>
              <a:spcBef>
                <a:spcPts val="0"/>
              </a:spcBef>
              <a:spcAft>
                <a:spcPts val="0"/>
              </a:spcAft>
              <a:buClr>
                <a:schemeClr val="dk1"/>
              </a:buClr>
              <a:buSzPts val="2100"/>
              <a:buFont typeface="PT Sans"/>
              <a:buNone/>
              <a:defRPr sz="2100" b="0" i="0" u="none" strike="noStrike" cap="none">
                <a:solidFill>
                  <a:schemeClr val="dk1"/>
                </a:solidFill>
                <a:latin typeface="PT Sans"/>
                <a:ea typeface="PT Sans"/>
                <a:cs typeface="PT Sans"/>
                <a:sym typeface="PT Sans"/>
              </a:defRPr>
            </a:lvl5pPr>
            <a:lvl6pPr marL="2743200" marR="0" lvl="5" indent="-317500" algn="ctr" rtl="0">
              <a:lnSpc>
                <a:spcPct val="100000"/>
              </a:lnSpc>
              <a:spcBef>
                <a:spcPts val="0"/>
              </a:spcBef>
              <a:spcAft>
                <a:spcPts val="0"/>
              </a:spcAft>
              <a:buClr>
                <a:schemeClr val="dk1"/>
              </a:buClr>
              <a:buSzPts val="2100"/>
              <a:buFont typeface="PT Sans"/>
              <a:buNone/>
              <a:defRPr sz="2100" b="0" i="0" u="none" strike="noStrike" cap="none">
                <a:solidFill>
                  <a:schemeClr val="dk1"/>
                </a:solidFill>
                <a:latin typeface="PT Sans"/>
                <a:ea typeface="PT Sans"/>
                <a:cs typeface="PT Sans"/>
                <a:sym typeface="PT Sans"/>
              </a:defRPr>
            </a:lvl6pPr>
            <a:lvl7pPr marL="3200400" marR="0" lvl="6" indent="-317500" algn="ctr" rtl="0">
              <a:lnSpc>
                <a:spcPct val="100000"/>
              </a:lnSpc>
              <a:spcBef>
                <a:spcPts val="0"/>
              </a:spcBef>
              <a:spcAft>
                <a:spcPts val="0"/>
              </a:spcAft>
              <a:buClr>
                <a:schemeClr val="dk1"/>
              </a:buClr>
              <a:buSzPts val="2100"/>
              <a:buFont typeface="PT Sans"/>
              <a:buNone/>
              <a:defRPr sz="2100" b="0" i="0" u="none" strike="noStrike" cap="none">
                <a:solidFill>
                  <a:schemeClr val="dk1"/>
                </a:solidFill>
                <a:latin typeface="PT Sans"/>
                <a:ea typeface="PT Sans"/>
                <a:cs typeface="PT Sans"/>
                <a:sym typeface="PT Sans"/>
              </a:defRPr>
            </a:lvl7pPr>
            <a:lvl8pPr marL="3657600" marR="0" lvl="7" indent="-317500" algn="ctr" rtl="0">
              <a:lnSpc>
                <a:spcPct val="100000"/>
              </a:lnSpc>
              <a:spcBef>
                <a:spcPts val="0"/>
              </a:spcBef>
              <a:spcAft>
                <a:spcPts val="0"/>
              </a:spcAft>
              <a:buClr>
                <a:schemeClr val="dk1"/>
              </a:buClr>
              <a:buSzPts val="2100"/>
              <a:buFont typeface="PT Sans"/>
              <a:buNone/>
              <a:defRPr sz="2100" b="0" i="0" u="none" strike="noStrike" cap="none">
                <a:solidFill>
                  <a:schemeClr val="dk1"/>
                </a:solidFill>
                <a:latin typeface="PT Sans"/>
                <a:ea typeface="PT Sans"/>
                <a:cs typeface="PT Sans"/>
                <a:sym typeface="PT Sans"/>
              </a:defRPr>
            </a:lvl8pPr>
            <a:lvl9pPr marL="4114800" marR="0" lvl="8" indent="-317500" algn="ctr" rtl="0">
              <a:lnSpc>
                <a:spcPct val="100000"/>
              </a:lnSpc>
              <a:spcBef>
                <a:spcPts val="0"/>
              </a:spcBef>
              <a:spcAft>
                <a:spcPts val="0"/>
              </a:spcAft>
              <a:buClr>
                <a:schemeClr val="dk1"/>
              </a:buClr>
              <a:buSzPts val="2100"/>
              <a:buFont typeface="PT Sans"/>
              <a:buNone/>
              <a:defRPr sz="2100" b="0" i="0" u="none" strike="noStrike" cap="none">
                <a:solidFill>
                  <a:schemeClr val="dk1"/>
                </a:solidFill>
                <a:latin typeface="PT Sans"/>
                <a:ea typeface="PT Sans"/>
                <a:cs typeface="PT Sans"/>
                <a:sym typeface="PT Sans"/>
              </a:defRPr>
            </a:lvl9pPr>
          </a:lstStyle>
          <a:p>
            <a:pPr marL="0" indent="0" algn="just"/>
            <a:r>
              <a:rPr lang="en-US" sz="1800" dirty="0" err="1">
                <a:effectLst/>
                <a:latin typeface="Times New Roman" panose="02020603050405020304" pitchFamily="18" charset="0"/>
                <a:ea typeface="Times New Roman" panose="02020603050405020304" pitchFamily="18" charset="0"/>
              </a:rPr>
              <a:t>Lắng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ghi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chép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rPr>
              <a:t>thuyết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rPr>
              <a:t>.</a:t>
            </a:r>
            <a:endParaRPr lang="vi-VN" dirty="0"/>
          </a:p>
        </p:txBody>
      </p:sp>
      <p:sp>
        <p:nvSpPr>
          <p:cNvPr id="16" name="Google Shape;590;p55">
            <a:extLst>
              <a:ext uri="{FF2B5EF4-FFF2-40B4-BE49-F238E27FC236}">
                <a16:creationId xmlns:a16="http://schemas.microsoft.com/office/drawing/2014/main" id="{23C742E5-A200-6DCD-B3EE-E7FBA74B1C7B}"/>
              </a:ext>
            </a:extLst>
          </p:cNvPr>
          <p:cNvSpPr/>
          <p:nvPr/>
        </p:nvSpPr>
        <p:spPr>
          <a:xfrm>
            <a:off x="927384" y="3678779"/>
            <a:ext cx="4146462" cy="1065241"/>
          </a:xfrm>
          <a:prstGeom prst="roundRect">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92;p55">
            <a:extLst>
              <a:ext uri="{FF2B5EF4-FFF2-40B4-BE49-F238E27FC236}">
                <a16:creationId xmlns:a16="http://schemas.microsoft.com/office/drawing/2014/main" id="{8A285FB6-90C2-6B68-1FB1-1666AC4F213D}"/>
              </a:ext>
            </a:extLst>
          </p:cNvPr>
          <p:cNvSpPr txBox="1">
            <a:spLocks/>
          </p:cNvSpPr>
          <p:nvPr/>
        </p:nvSpPr>
        <p:spPr>
          <a:xfrm>
            <a:off x="1098642" y="3823500"/>
            <a:ext cx="3913504" cy="38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PT Sans"/>
              <a:buNone/>
              <a:defRPr sz="1600" b="0" i="0" u="none" strike="noStrike" cap="none">
                <a:solidFill>
                  <a:schemeClr val="accent1"/>
                </a:solidFill>
                <a:latin typeface="Archivo"/>
                <a:ea typeface="Archivo"/>
                <a:cs typeface="Archivo"/>
                <a:sym typeface="Archivo"/>
              </a:defRPr>
            </a:lvl1pPr>
            <a:lvl2pPr marL="914400" marR="0" lvl="1" indent="-317500" algn="ctr" rtl="0">
              <a:lnSpc>
                <a:spcPct val="100000"/>
              </a:lnSpc>
              <a:spcBef>
                <a:spcPts val="0"/>
              </a:spcBef>
              <a:spcAft>
                <a:spcPts val="0"/>
              </a:spcAft>
              <a:buClr>
                <a:schemeClr val="dk1"/>
              </a:buClr>
              <a:buSzPts val="2100"/>
              <a:buFont typeface="Archivo"/>
              <a:buNone/>
              <a:defRPr sz="2100" b="0" i="0" u="none" strike="noStrike" cap="none">
                <a:solidFill>
                  <a:schemeClr val="dk1"/>
                </a:solidFill>
                <a:latin typeface="Archivo"/>
                <a:ea typeface="Archivo"/>
                <a:cs typeface="Archivo"/>
                <a:sym typeface="Archivo"/>
              </a:defRPr>
            </a:lvl2pPr>
            <a:lvl3pPr marL="1371600" marR="0" lvl="2" indent="-317500" algn="ctr" rtl="0">
              <a:lnSpc>
                <a:spcPct val="100000"/>
              </a:lnSpc>
              <a:spcBef>
                <a:spcPts val="0"/>
              </a:spcBef>
              <a:spcAft>
                <a:spcPts val="0"/>
              </a:spcAft>
              <a:buClr>
                <a:schemeClr val="dk1"/>
              </a:buClr>
              <a:buSzPts val="2100"/>
              <a:buFont typeface="Archivo"/>
              <a:buNone/>
              <a:defRPr sz="2100" b="0" i="0" u="none" strike="noStrike" cap="none">
                <a:solidFill>
                  <a:schemeClr val="dk1"/>
                </a:solidFill>
                <a:latin typeface="Archivo"/>
                <a:ea typeface="Archivo"/>
                <a:cs typeface="Archivo"/>
                <a:sym typeface="Archivo"/>
              </a:defRPr>
            </a:lvl3pPr>
            <a:lvl4pPr marL="1828800" marR="0" lvl="3" indent="-317500" algn="ctr" rtl="0">
              <a:lnSpc>
                <a:spcPct val="100000"/>
              </a:lnSpc>
              <a:spcBef>
                <a:spcPts val="0"/>
              </a:spcBef>
              <a:spcAft>
                <a:spcPts val="0"/>
              </a:spcAft>
              <a:buClr>
                <a:schemeClr val="dk1"/>
              </a:buClr>
              <a:buSzPts val="2100"/>
              <a:buFont typeface="PT Sans"/>
              <a:buNone/>
              <a:defRPr sz="2100" b="0" i="0" u="none" strike="noStrike" cap="none">
                <a:solidFill>
                  <a:schemeClr val="dk1"/>
                </a:solidFill>
                <a:latin typeface="PT Sans"/>
                <a:ea typeface="PT Sans"/>
                <a:cs typeface="PT Sans"/>
                <a:sym typeface="PT Sans"/>
              </a:defRPr>
            </a:lvl4pPr>
            <a:lvl5pPr marL="2286000" marR="0" lvl="4" indent="-317500" algn="ctr" rtl="0">
              <a:lnSpc>
                <a:spcPct val="100000"/>
              </a:lnSpc>
              <a:spcBef>
                <a:spcPts val="0"/>
              </a:spcBef>
              <a:spcAft>
                <a:spcPts val="0"/>
              </a:spcAft>
              <a:buClr>
                <a:schemeClr val="dk1"/>
              </a:buClr>
              <a:buSzPts val="2100"/>
              <a:buFont typeface="PT Sans"/>
              <a:buNone/>
              <a:defRPr sz="2100" b="0" i="0" u="none" strike="noStrike" cap="none">
                <a:solidFill>
                  <a:schemeClr val="dk1"/>
                </a:solidFill>
                <a:latin typeface="PT Sans"/>
                <a:ea typeface="PT Sans"/>
                <a:cs typeface="PT Sans"/>
                <a:sym typeface="PT Sans"/>
              </a:defRPr>
            </a:lvl5pPr>
            <a:lvl6pPr marL="2743200" marR="0" lvl="5" indent="-317500" algn="ctr" rtl="0">
              <a:lnSpc>
                <a:spcPct val="100000"/>
              </a:lnSpc>
              <a:spcBef>
                <a:spcPts val="0"/>
              </a:spcBef>
              <a:spcAft>
                <a:spcPts val="0"/>
              </a:spcAft>
              <a:buClr>
                <a:schemeClr val="dk1"/>
              </a:buClr>
              <a:buSzPts val="2100"/>
              <a:buFont typeface="PT Sans"/>
              <a:buNone/>
              <a:defRPr sz="2100" b="0" i="0" u="none" strike="noStrike" cap="none">
                <a:solidFill>
                  <a:schemeClr val="dk1"/>
                </a:solidFill>
                <a:latin typeface="PT Sans"/>
                <a:ea typeface="PT Sans"/>
                <a:cs typeface="PT Sans"/>
                <a:sym typeface="PT Sans"/>
              </a:defRPr>
            </a:lvl6pPr>
            <a:lvl7pPr marL="3200400" marR="0" lvl="6" indent="-317500" algn="ctr" rtl="0">
              <a:lnSpc>
                <a:spcPct val="100000"/>
              </a:lnSpc>
              <a:spcBef>
                <a:spcPts val="0"/>
              </a:spcBef>
              <a:spcAft>
                <a:spcPts val="0"/>
              </a:spcAft>
              <a:buClr>
                <a:schemeClr val="dk1"/>
              </a:buClr>
              <a:buSzPts val="2100"/>
              <a:buFont typeface="PT Sans"/>
              <a:buNone/>
              <a:defRPr sz="2100" b="0" i="0" u="none" strike="noStrike" cap="none">
                <a:solidFill>
                  <a:schemeClr val="dk1"/>
                </a:solidFill>
                <a:latin typeface="PT Sans"/>
                <a:ea typeface="PT Sans"/>
                <a:cs typeface="PT Sans"/>
                <a:sym typeface="PT Sans"/>
              </a:defRPr>
            </a:lvl7pPr>
            <a:lvl8pPr marL="3657600" marR="0" lvl="7" indent="-317500" algn="ctr" rtl="0">
              <a:lnSpc>
                <a:spcPct val="100000"/>
              </a:lnSpc>
              <a:spcBef>
                <a:spcPts val="0"/>
              </a:spcBef>
              <a:spcAft>
                <a:spcPts val="0"/>
              </a:spcAft>
              <a:buClr>
                <a:schemeClr val="dk1"/>
              </a:buClr>
              <a:buSzPts val="2100"/>
              <a:buFont typeface="PT Sans"/>
              <a:buNone/>
              <a:defRPr sz="2100" b="0" i="0" u="none" strike="noStrike" cap="none">
                <a:solidFill>
                  <a:schemeClr val="dk1"/>
                </a:solidFill>
                <a:latin typeface="PT Sans"/>
                <a:ea typeface="PT Sans"/>
                <a:cs typeface="PT Sans"/>
                <a:sym typeface="PT Sans"/>
              </a:defRPr>
            </a:lvl8pPr>
            <a:lvl9pPr marL="4114800" marR="0" lvl="8" indent="-317500" algn="ctr" rtl="0">
              <a:lnSpc>
                <a:spcPct val="100000"/>
              </a:lnSpc>
              <a:spcBef>
                <a:spcPts val="0"/>
              </a:spcBef>
              <a:spcAft>
                <a:spcPts val="0"/>
              </a:spcAft>
              <a:buClr>
                <a:schemeClr val="dk1"/>
              </a:buClr>
              <a:buSzPts val="2100"/>
              <a:buFont typeface="PT Sans"/>
              <a:buNone/>
              <a:defRPr sz="2100" b="0" i="0" u="none" strike="noStrike" cap="none">
                <a:solidFill>
                  <a:schemeClr val="dk1"/>
                </a:solidFill>
                <a:latin typeface="PT Sans"/>
                <a:ea typeface="PT Sans"/>
                <a:cs typeface="PT Sans"/>
                <a:sym typeface="PT Sans"/>
              </a:defRPr>
            </a:lvl9pPr>
          </a:lstStyle>
          <a:p>
            <a:pPr marL="0" indent="0" algn="just"/>
            <a:r>
              <a:rPr lang="en-US" sz="1800" dirty="0" err="1">
                <a:effectLst/>
                <a:latin typeface="Times New Roman" panose="02020603050405020304" pitchFamily="18" charset="0"/>
                <a:ea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nếu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chưa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hoặc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bổ</a:t>
            </a:r>
            <a:r>
              <a:rPr lang="en-US" sz="1800" dirty="0">
                <a:effectLst/>
                <a:latin typeface="Times New Roman" panose="02020603050405020304" pitchFamily="18" charset="0"/>
                <a:ea typeface="Times New Roman" panose="02020603050405020304" pitchFamily="18" charset="0"/>
              </a:rPr>
              <a:t> sung.</a:t>
            </a:r>
            <a:endParaRPr lang="vi-VN" dirty="0"/>
          </a:p>
        </p:txBody>
      </p:sp>
    </p:spTree>
    <p:extLst>
      <p:ext uri="{BB962C8B-B14F-4D97-AF65-F5344CB8AC3E}">
        <p14:creationId xmlns:p14="http://schemas.microsoft.com/office/powerpoint/2010/main" val="390390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2">
                                            <p:txEl>
                                              <p:pRg st="0" end="0"/>
                                            </p:txEl>
                                          </p:spTgt>
                                        </p:tgtEl>
                                        <p:attrNameLst>
                                          <p:attrName>style.visibility</p:attrName>
                                        </p:attrNameLst>
                                      </p:cBhvr>
                                      <p:to>
                                        <p:strVal val="visible"/>
                                      </p:to>
                                    </p:set>
                                    <p:animEffect transition="in" filter="fade">
                                      <p:cBhvr>
                                        <p:cTn id="7" dur="1000"/>
                                        <p:tgtEl>
                                          <p:spTgt spid="592">
                                            <p:txEl>
                                              <p:pRg st="0" end="0"/>
                                            </p:txEl>
                                          </p:spTgt>
                                        </p:tgtEl>
                                      </p:cBhvr>
                                    </p:animEffect>
                                    <p:anim calcmode="lin" valueType="num">
                                      <p:cBhvr>
                                        <p:cTn id="8" dur="1000" fill="hold"/>
                                        <p:tgtEl>
                                          <p:spTgt spid="59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90"/>
                                        </p:tgtEl>
                                        <p:attrNameLst>
                                          <p:attrName>style.visibility</p:attrName>
                                        </p:attrNameLst>
                                      </p:cBhvr>
                                      <p:to>
                                        <p:strVal val="visible"/>
                                      </p:to>
                                    </p:set>
                                    <p:animEffect transition="in" filter="fade">
                                      <p:cBhvr>
                                        <p:cTn id="12" dur="1000"/>
                                        <p:tgtEl>
                                          <p:spTgt spid="590"/>
                                        </p:tgtEl>
                                      </p:cBhvr>
                                    </p:animEffect>
                                    <p:anim calcmode="lin" valueType="num">
                                      <p:cBhvr>
                                        <p:cTn id="13" dur="1000" fill="hold"/>
                                        <p:tgtEl>
                                          <p:spTgt spid="590"/>
                                        </p:tgtEl>
                                        <p:attrNameLst>
                                          <p:attrName>ppt_x</p:attrName>
                                        </p:attrNameLst>
                                      </p:cBhvr>
                                      <p:tavLst>
                                        <p:tav tm="0">
                                          <p:val>
                                            <p:strVal val="#ppt_x"/>
                                          </p:val>
                                        </p:tav>
                                        <p:tav tm="100000">
                                          <p:val>
                                            <p:strVal val="#ppt_x"/>
                                          </p:val>
                                        </p:tav>
                                      </p:tavLst>
                                    </p:anim>
                                    <p:anim calcmode="lin" valueType="num">
                                      <p:cBhvr>
                                        <p:cTn id="14" dur="1000" fill="hold"/>
                                        <p:tgtEl>
                                          <p:spTgt spid="59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 grpId="0" animBg="1"/>
      <p:bldP spid="592" grpId="0" build="p"/>
      <p:bldP spid="12" grpId="0" animBg="1"/>
      <p:bldP spid="13" grpId="0"/>
      <p:bldP spid="14" grpId="0" animBg="1"/>
      <p:bldP spid="15" grpId="0"/>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8"/>
          <p:cNvSpPr txBox="1">
            <a:spLocks noGrp="1"/>
          </p:cNvSpPr>
          <p:nvPr>
            <p:ph type="title" idx="15"/>
          </p:nvPr>
        </p:nvSpPr>
        <p:spPr>
          <a:xfrm>
            <a:off x="2262940" y="371858"/>
            <a:ext cx="500194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lt1"/>
                </a:solidFill>
              </a:rPr>
              <a:t>MỤC TIÊU KHÓA HỌC</a:t>
            </a:r>
            <a:endParaRPr dirty="0"/>
          </a:p>
        </p:txBody>
      </p:sp>
      <p:sp>
        <p:nvSpPr>
          <p:cNvPr id="269" name="Google Shape;269;p38"/>
          <p:cNvSpPr txBox="1">
            <a:spLocks noGrp="1"/>
          </p:cNvSpPr>
          <p:nvPr>
            <p:ph type="subTitle" idx="3"/>
          </p:nvPr>
        </p:nvSpPr>
        <p:spPr>
          <a:xfrm>
            <a:off x="1483460" y="3667278"/>
            <a:ext cx="3295825" cy="484800"/>
          </a:xfrm>
          <a:prstGeom prst="rect">
            <a:avLst/>
          </a:prstGeom>
        </p:spPr>
        <p:txBody>
          <a:bodyPr spcFirstLastPara="1" wrap="square" lIns="91425" tIns="91425" rIns="91425" bIns="91425" anchor="t" anchorCtr="0">
            <a:noAutofit/>
          </a:bodyPr>
          <a:lstStyle/>
          <a:p>
            <a:pPr marL="0" marR="0" lvl="0" indent="0" algn="just">
              <a:lnSpc>
                <a:spcPct val="150000"/>
              </a:lnSpc>
              <a:spcBef>
                <a:spcPts val="0"/>
              </a:spcBef>
              <a:spcAft>
                <a:spcPts val="800"/>
              </a:spcAft>
            </a:pPr>
            <a:r>
              <a:rPr lang="en-US" sz="1800" b="1" dirty="0" err="1">
                <a:effectLst/>
                <a:latin typeface="Times New Roman" panose="02020603050405020304" pitchFamily="18" charset="0"/>
                <a:ea typeface="Times New Roman" panose="02020603050405020304" pitchFamily="18" charset="0"/>
              </a:rPr>
              <a:t>Học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sinh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biết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tạo</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thuyết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động</a:t>
            </a:r>
            <a:endParaRPr lang="en-US" sz="1800" dirty="0">
              <a:effectLst/>
              <a:latin typeface="Calibri" panose="020F0502020204030204" pitchFamily="34" charset="0"/>
              <a:ea typeface="Calibri" panose="020F0502020204030204" pitchFamily="34" charset="0"/>
            </a:endParaRPr>
          </a:p>
        </p:txBody>
      </p:sp>
      <p:sp>
        <p:nvSpPr>
          <p:cNvPr id="270" name="Google Shape;270;p38"/>
          <p:cNvSpPr txBox="1">
            <a:spLocks noGrp="1"/>
          </p:cNvSpPr>
          <p:nvPr>
            <p:ph type="subTitle" idx="1"/>
          </p:nvPr>
        </p:nvSpPr>
        <p:spPr>
          <a:xfrm>
            <a:off x="1655200" y="1861873"/>
            <a:ext cx="2692887" cy="484800"/>
          </a:xfrm>
          <a:prstGeom prst="rect">
            <a:avLst/>
          </a:prstGeom>
        </p:spPr>
        <p:txBody>
          <a:bodyPr spcFirstLastPara="1" wrap="square" lIns="91425" tIns="91425" rIns="91425" bIns="91425" anchor="t" anchorCtr="0">
            <a:noAutofit/>
          </a:bodyPr>
          <a:lstStyle/>
          <a:p>
            <a:pPr marL="0" marR="0" lvl="0" indent="0" algn="just">
              <a:lnSpc>
                <a:spcPct val="150000"/>
              </a:lnSpc>
              <a:spcBef>
                <a:spcPts val="0"/>
              </a:spcBef>
              <a:spcAft>
                <a:spcPts val="800"/>
              </a:spcAft>
            </a:pPr>
            <a:r>
              <a:rPr lang="en-US" sz="1800" b="1" dirty="0" err="1">
                <a:effectLst/>
                <a:latin typeface="Times New Roman" panose="02020603050405020304" pitchFamily="18" charset="0"/>
                <a:ea typeface="Times New Roman" panose="02020603050405020304" pitchFamily="18" charset="0"/>
              </a:rPr>
              <a:t>Học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sinh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ôn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tùy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bút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đề</a:t>
            </a:r>
            <a:r>
              <a:rPr lang="en-US" sz="1800" dirty="0">
                <a:effectLst/>
                <a:latin typeface="Times New Roman" panose="02020603050405020304" pitchFamily="18" charset="0"/>
                <a:ea typeface="Times New Roman" panose="02020603050405020304" pitchFamily="18" charset="0"/>
              </a:rPr>
              <a:t> 1. </a:t>
            </a:r>
            <a:endParaRPr lang="en-US" sz="1800" dirty="0">
              <a:effectLst/>
              <a:latin typeface="Calibri" panose="020F0502020204030204" pitchFamily="34" charset="0"/>
              <a:ea typeface="Calibri" panose="020F0502020204030204" pitchFamily="34" charset="0"/>
            </a:endParaRPr>
          </a:p>
        </p:txBody>
      </p:sp>
      <p:sp>
        <p:nvSpPr>
          <p:cNvPr id="271" name="Google Shape;271;p38"/>
          <p:cNvSpPr txBox="1">
            <a:spLocks noGrp="1"/>
          </p:cNvSpPr>
          <p:nvPr>
            <p:ph type="subTitle" idx="2"/>
          </p:nvPr>
        </p:nvSpPr>
        <p:spPr>
          <a:xfrm>
            <a:off x="4878374" y="1923292"/>
            <a:ext cx="2887375" cy="484800"/>
          </a:xfrm>
          <a:prstGeom prst="rect">
            <a:avLst/>
          </a:prstGeom>
        </p:spPr>
        <p:txBody>
          <a:bodyPr spcFirstLastPara="1" wrap="square" lIns="91425" tIns="91425" rIns="91425" bIns="91425" anchor="t" anchorCtr="0">
            <a:noAutofit/>
          </a:bodyPr>
          <a:lstStyle/>
          <a:p>
            <a:pPr marL="0" marR="0" lvl="0" indent="0" algn="just">
              <a:lnSpc>
                <a:spcPct val="150000"/>
              </a:lnSpc>
              <a:spcBef>
                <a:spcPts val="0"/>
              </a:spcBef>
              <a:spcAft>
                <a:spcPts val="800"/>
              </a:spcAft>
            </a:pPr>
            <a:r>
              <a:rPr lang="en-US" sz="1800" b="1" dirty="0" err="1">
                <a:effectLst/>
                <a:latin typeface="Times New Roman" panose="02020603050405020304" pitchFamily="18" charset="0"/>
                <a:ea typeface="Times New Roman" panose="02020603050405020304" pitchFamily="18" charset="0"/>
              </a:rPr>
              <a:t>Học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sinh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thực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thích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sp>
        <p:nvSpPr>
          <p:cNvPr id="272" name="Google Shape;272;p38"/>
          <p:cNvSpPr txBox="1">
            <a:spLocks noGrp="1"/>
          </p:cNvSpPr>
          <p:nvPr>
            <p:ph type="subTitle" idx="4"/>
          </p:nvPr>
        </p:nvSpPr>
        <p:spPr>
          <a:xfrm>
            <a:off x="5126503" y="3707262"/>
            <a:ext cx="2798297" cy="484800"/>
          </a:xfrm>
          <a:prstGeom prst="rect">
            <a:avLst/>
          </a:prstGeom>
        </p:spPr>
        <p:txBody>
          <a:bodyPr spcFirstLastPara="1" wrap="square" lIns="91425" tIns="91425" rIns="91425" bIns="91425" anchor="t" anchorCtr="0">
            <a:noAutofit/>
          </a:bodyPr>
          <a:lstStyle/>
          <a:p>
            <a:pPr marL="0" marR="0" lvl="0" indent="0" algn="just">
              <a:lnSpc>
                <a:spcPct val="150000"/>
              </a:lnSpc>
              <a:spcBef>
                <a:spcPts val="0"/>
              </a:spcBef>
              <a:spcAft>
                <a:spcPts val="800"/>
              </a:spcAft>
            </a:pPr>
            <a:r>
              <a:rPr lang="en-US" sz="1800" b="1" dirty="0" err="1">
                <a:effectLst/>
                <a:latin typeface="Times New Roman" panose="02020603050405020304" pitchFamily="18" charset="0"/>
                <a:ea typeface="Times New Roman" panose="02020603050405020304" pitchFamily="18" charset="0"/>
              </a:rPr>
              <a:t>Học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sinh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giới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thiệu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phẩm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phẩm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thuật</a:t>
            </a:r>
            <a:r>
              <a:rPr lang="en-US" sz="1800"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sp>
        <p:nvSpPr>
          <p:cNvPr id="273" name="Google Shape;273;p38"/>
          <p:cNvSpPr txBox="1">
            <a:spLocks noGrp="1"/>
          </p:cNvSpPr>
          <p:nvPr>
            <p:ph type="title"/>
          </p:nvPr>
        </p:nvSpPr>
        <p:spPr>
          <a:xfrm>
            <a:off x="2664515" y="1497183"/>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74" name="Google Shape;274;p38"/>
          <p:cNvSpPr txBox="1">
            <a:spLocks noGrp="1"/>
          </p:cNvSpPr>
          <p:nvPr>
            <p:ph type="title" idx="5"/>
          </p:nvPr>
        </p:nvSpPr>
        <p:spPr>
          <a:xfrm>
            <a:off x="2664515" y="3159191"/>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75" name="Google Shape;275;p38"/>
          <p:cNvSpPr txBox="1">
            <a:spLocks noGrp="1"/>
          </p:cNvSpPr>
          <p:nvPr>
            <p:ph type="title" idx="6"/>
          </p:nvPr>
        </p:nvSpPr>
        <p:spPr>
          <a:xfrm>
            <a:off x="5744790" y="1497183"/>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76" name="Google Shape;276;p38"/>
          <p:cNvSpPr txBox="1">
            <a:spLocks noGrp="1"/>
          </p:cNvSpPr>
          <p:nvPr>
            <p:ph type="title" idx="7"/>
          </p:nvPr>
        </p:nvSpPr>
        <p:spPr>
          <a:xfrm>
            <a:off x="5744790" y="3159191"/>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cxnSp>
        <p:nvCxnSpPr>
          <p:cNvPr id="281" name="Google Shape;281;p38"/>
          <p:cNvCxnSpPr/>
          <p:nvPr/>
        </p:nvCxnSpPr>
        <p:spPr>
          <a:xfrm>
            <a:off x="2465913" y="1720975"/>
            <a:ext cx="198600" cy="0"/>
          </a:xfrm>
          <a:prstGeom prst="straightConnector1">
            <a:avLst/>
          </a:prstGeom>
          <a:noFill/>
          <a:ln w="19050" cap="flat" cmpd="sng">
            <a:solidFill>
              <a:schemeClr val="lt1"/>
            </a:solidFill>
            <a:prstDash val="solid"/>
            <a:round/>
            <a:headEnd type="none" w="med" len="med"/>
            <a:tailEnd type="none" w="med" len="med"/>
          </a:ln>
        </p:spPr>
      </p:cxnSp>
      <p:cxnSp>
        <p:nvCxnSpPr>
          <p:cNvPr id="282" name="Google Shape;282;p38"/>
          <p:cNvCxnSpPr/>
          <p:nvPr/>
        </p:nvCxnSpPr>
        <p:spPr>
          <a:xfrm>
            <a:off x="3347313" y="1720975"/>
            <a:ext cx="198600" cy="0"/>
          </a:xfrm>
          <a:prstGeom prst="straightConnector1">
            <a:avLst/>
          </a:prstGeom>
          <a:noFill/>
          <a:ln w="19050" cap="flat" cmpd="sng">
            <a:solidFill>
              <a:schemeClr val="lt1"/>
            </a:solidFill>
            <a:prstDash val="solid"/>
            <a:round/>
            <a:headEnd type="none" w="med" len="med"/>
            <a:tailEnd type="none" w="med" len="med"/>
          </a:ln>
        </p:spPr>
      </p:cxnSp>
      <p:cxnSp>
        <p:nvCxnSpPr>
          <p:cNvPr id="283" name="Google Shape;283;p38"/>
          <p:cNvCxnSpPr/>
          <p:nvPr/>
        </p:nvCxnSpPr>
        <p:spPr>
          <a:xfrm>
            <a:off x="5572138" y="1720975"/>
            <a:ext cx="198600" cy="0"/>
          </a:xfrm>
          <a:prstGeom prst="straightConnector1">
            <a:avLst/>
          </a:prstGeom>
          <a:noFill/>
          <a:ln w="19050" cap="flat" cmpd="sng">
            <a:solidFill>
              <a:schemeClr val="lt1"/>
            </a:solidFill>
            <a:prstDash val="solid"/>
            <a:round/>
            <a:headEnd type="none" w="med" len="med"/>
            <a:tailEnd type="none" w="med" len="med"/>
          </a:ln>
        </p:spPr>
      </p:cxnSp>
      <p:cxnSp>
        <p:nvCxnSpPr>
          <p:cNvPr id="284" name="Google Shape;284;p38"/>
          <p:cNvCxnSpPr/>
          <p:nvPr/>
        </p:nvCxnSpPr>
        <p:spPr>
          <a:xfrm>
            <a:off x="6453538" y="1720975"/>
            <a:ext cx="198600" cy="0"/>
          </a:xfrm>
          <a:prstGeom prst="straightConnector1">
            <a:avLst/>
          </a:prstGeom>
          <a:noFill/>
          <a:ln w="19050" cap="flat" cmpd="sng">
            <a:solidFill>
              <a:schemeClr val="lt1"/>
            </a:solidFill>
            <a:prstDash val="solid"/>
            <a:round/>
            <a:headEnd type="none" w="med" len="med"/>
            <a:tailEnd type="none" w="med" len="med"/>
          </a:ln>
        </p:spPr>
      </p:cxnSp>
      <p:cxnSp>
        <p:nvCxnSpPr>
          <p:cNvPr id="285" name="Google Shape;285;p38"/>
          <p:cNvCxnSpPr/>
          <p:nvPr/>
        </p:nvCxnSpPr>
        <p:spPr>
          <a:xfrm>
            <a:off x="5572138" y="3383000"/>
            <a:ext cx="198600" cy="0"/>
          </a:xfrm>
          <a:prstGeom prst="straightConnector1">
            <a:avLst/>
          </a:prstGeom>
          <a:noFill/>
          <a:ln w="19050" cap="flat" cmpd="sng">
            <a:solidFill>
              <a:schemeClr val="lt1"/>
            </a:solidFill>
            <a:prstDash val="solid"/>
            <a:round/>
            <a:headEnd type="none" w="med" len="med"/>
            <a:tailEnd type="none" w="med" len="med"/>
          </a:ln>
        </p:spPr>
      </p:cxnSp>
      <p:cxnSp>
        <p:nvCxnSpPr>
          <p:cNvPr id="286" name="Google Shape;286;p38"/>
          <p:cNvCxnSpPr/>
          <p:nvPr/>
        </p:nvCxnSpPr>
        <p:spPr>
          <a:xfrm>
            <a:off x="6453538" y="3383000"/>
            <a:ext cx="198600" cy="0"/>
          </a:xfrm>
          <a:prstGeom prst="straightConnector1">
            <a:avLst/>
          </a:prstGeom>
          <a:noFill/>
          <a:ln w="19050" cap="flat" cmpd="sng">
            <a:solidFill>
              <a:schemeClr val="lt1"/>
            </a:solidFill>
            <a:prstDash val="solid"/>
            <a:round/>
            <a:headEnd type="none" w="med" len="med"/>
            <a:tailEnd type="none" w="med" len="med"/>
          </a:ln>
        </p:spPr>
      </p:cxnSp>
      <p:cxnSp>
        <p:nvCxnSpPr>
          <p:cNvPr id="287" name="Google Shape;287;p38"/>
          <p:cNvCxnSpPr/>
          <p:nvPr/>
        </p:nvCxnSpPr>
        <p:spPr>
          <a:xfrm>
            <a:off x="2491863" y="3383000"/>
            <a:ext cx="198600" cy="0"/>
          </a:xfrm>
          <a:prstGeom prst="straightConnector1">
            <a:avLst/>
          </a:prstGeom>
          <a:noFill/>
          <a:ln w="19050" cap="flat" cmpd="sng">
            <a:solidFill>
              <a:schemeClr val="lt1"/>
            </a:solidFill>
            <a:prstDash val="solid"/>
            <a:round/>
            <a:headEnd type="none" w="med" len="med"/>
            <a:tailEnd type="none" w="med" len="med"/>
          </a:ln>
        </p:spPr>
      </p:cxnSp>
      <p:cxnSp>
        <p:nvCxnSpPr>
          <p:cNvPr id="288" name="Google Shape;288;p38"/>
          <p:cNvCxnSpPr/>
          <p:nvPr/>
        </p:nvCxnSpPr>
        <p:spPr>
          <a:xfrm>
            <a:off x="3373263" y="3383000"/>
            <a:ext cx="1986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anim calcmode="lin" valueType="num">
                                      <p:cBhvr additive="base">
                                        <p:cTn id="7" dur="500" fill="hold"/>
                                        <p:tgtEl>
                                          <p:spTgt spid="273"/>
                                        </p:tgtEl>
                                        <p:attrNameLst>
                                          <p:attrName>ppt_x</p:attrName>
                                        </p:attrNameLst>
                                      </p:cBhvr>
                                      <p:tavLst>
                                        <p:tav tm="0">
                                          <p:val>
                                            <p:strVal val="#ppt_x"/>
                                          </p:val>
                                        </p:tav>
                                        <p:tav tm="100000">
                                          <p:val>
                                            <p:strVal val="#ppt_x"/>
                                          </p:val>
                                        </p:tav>
                                      </p:tavLst>
                                    </p:anim>
                                    <p:anim calcmode="lin" valueType="num">
                                      <p:cBhvr additive="base">
                                        <p:cTn id="8" dur="500" fill="hold"/>
                                        <p:tgtEl>
                                          <p:spTgt spid="27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0">
                                            <p:txEl>
                                              <p:pRg st="0" end="0"/>
                                            </p:txEl>
                                          </p:spTgt>
                                        </p:tgtEl>
                                        <p:attrNameLst>
                                          <p:attrName>style.visibility</p:attrName>
                                        </p:attrNameLst>
                                      </p:cBhvr>
                                      <p:to>
                                        <p:strVal val="visible"/>
                                      </p:to>
                                    </p:set>
                                    <p:anim calcmode="lin" valueType="num">
                                      <p:cBhvr additive="base">
                                        <p:cTn id="11" dur="5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5"/>
                                        </p:tgtEl>
                                        <p:attrNameLst>
                                          <p:attrName>style.visibility</p:attrName>
                                        </p:attrNameLst>
                                      </p:cBhvr>
                                      <p:to>
                                        <p:strVal val="visible"/>
                                      </p:to>
                                    </p:set>
                                    <p:animEffect transition="in" filter="fade">
                                      <p:cBhvr>
                                        <p:cTn id="17" dur="1000"/>
                                        <p:tgtEl>
                                          <p:spTgt spid="275"/>
                                        </p:tgtEl>
                                      </p:cBhvr>
                                    </p:animEffect>
                                    <p:anim calcmode="lin" valueType="num">
                                      <p:cBhvr>
                                        <p:cTn id="18" dur="1000" fill="hold"/>
                                        <p:tgtEl>
                                          <p:spTgt spid="275"/>
                                        </p:tgtEl>
                                        <p:attrNameLst>
                                          <p:attrName>ppt_x</p:attrName>
                                        </p:attrNameLst>
                                      </p:cBhvr>
                                      <p:tavLst>
                                        <p:tav tm="0">
                                          <p:val>
                                            <p:strVal val="#ppt_x"/>
                                          </p:val>
                                        </p:tav>
                                        <p:tav tm="100000">
                                          <p:val>
                                            <p:strVal val="#ppt_x"/>
                                          </p:val>
                                        </p:tav>
                                      </p:tavLst>
                                    </p:anim>
                                    <p:anim calcmode="lin" valueType="num">
                                      <p:cBhvr>
                                        <p:cTn id="19" dur="1000" fill="hold"/>
                                        <p:tgtEl>
                                          <p:spTgt spid="27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1">
                                            <p:txEl>
                                              <p:pRg st="0" end="0"/>
                                            </p:txEl>
                                          </p:spTgt>
                                        </p:tgtEl>
                                        <p:attrNameLst>
                                          <p:attrName>style.visibility</p:attrName>
                                        </p:attrNameLst>
                                      </p:cBhvr>
                                      <p:to>
                                        <p:strVal val="visible"/>
                                      </p:to>
                                    </p:set>
                                    <p:animEffect transition="in" filter="fade">
                                      <p:cBhvr>
                                        <p:cTn id="22" dur="1000"/>
                                        <p:tgtEl>
                                          <p:spTgt spid="271">
                                            <p:txEl>
                                              <p:pRg st="0" end="0"/>
                                            </p:txEl>
                                          </p:spTgt>
                                        </p:tgtEl>
                                      </p:cBhvr>
                                    </p:animEffect>
                                    <p:anim calcmode="lin" valueType="num">
                                      <p:cBhvr>
                                        <p:cTn id="23" dur="1000" fill="hold"/>
                                        <p:tgtEl>
                                          <p:spTgt spid="27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4"/>
                                        </p:tgtEl>
                                        <p:attrNameLst>
                                          <p:attrName>style.visibility</p:attrName>
                                        </p:attrNameLst>
                                      </p:cBhvr>
                                      <p:to>
                                        <p:strVal val="visible"/>
                                      </p:to>
                                    </p:set>
                                    <p:anim calcmode="lin" valueType="num">
                                      <p:cBhvr additive="base">
                                        <p:cTn id="29" dur="500" fill="hold"/>
                                        <p:tgtEl>
                                          <p:spTgt spid="274"/>
                                        </p:tgtEl>
                                        <p:attrNameLst>
                                          <p:attrName>ppt_x</p:attrName>
                                        </p:attrNameLst>
                                      </p:cBhvr>
                                      <p:tavLst>
                                        <p:tav tm="0">
                                          <p:val>
                                            <p:strVal val="#ppt_x"/>
                                          </p:val>
                                        </p:tav>
                                        <p:tav tm="100000">
                                          <p:val>
                                            <p:strVal val="#ppt_x"/>
                                          </p:val>
                                        </p:tav>
                                      </p:tavLst>
                                    </p:anim>
                                    <p:anim calcmode="lin" valueType="num">
                                      <p:cBhvr additive="base">
                                        <p:cTn id="30" dur="500" fill="hold"/>
                                        <p:tgtEl>
                                          <p:spTgt spid="27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9">
                                            <p:txEl>
                                              <p:pRg st="0" end="0"/>
                                            </p:txEl>
                                          </p:spTgt>
                                        </p:tgtEl>
                                        <p:attrNameLst>
                                          <p:attrName>style.visibility</p:attrName>
                                        </p:attrNameLst>
                                      </p:cBhvr>
                                      <p:to>
                                        <p:strVal val="visible"/>
                                      </p:to>
                                    </p:set>
                                    <p:anim calcmode="lin" valueType="num">
                                      <p:cBhvr additive="base">
                                        <p:cTn id="33" dur="500" fill="hold"/>
                                        <p:tgtEl>
                                          <p:spTgt spid="269">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76"/>
                                        </p:tgtEl>
                                        <p:attrNameLst>
                                          <p:attrName>style.visibility</p:attrName>
                                        </p:attrNameLst>
                                      </p:cBhvr>
                                      <p:to>
                                        <p:strVal val="visible"/>
                                      </p:to>
                                    </p:set>
                                    <p:anim calcmode="lin" valueType="num">
                                      <p:cBhvr additive="base">
                                        <p:cTn id="39" dur="500" fill="hold"/>
                                        <p:tgtEl>
                                          <p:spTgt spid="276"/>
                                        </p:tgtEl>
                                        <p:attrNameLst>
                                          <p:attrName>ppt_x</p:attrName>
                                        </p:attrNameLst>
                                      </p:cBhvr>
                                      <p:tavLst>
                                        <p:tav tm="0">
                                          <p:val>
                                            <p:strVal val="#ppt_x"/>
                                          </p:val>
                                        </p:tav>
                                        <p:tav tm="100000">
                                          <p:val>
                                            <p:strVal val="#ppt_x"/>
                                          </p:val>
                                        </p:tav>
                                      </p:tavLst>
                                    </p:anim>
                                    <p:anim calcmode="lin" valueType="num">
                                      <p:cBhvr additive="base">
                                        <p:cTn id="40" dur="500" fill="hold"/>
                                        <p:tgtEl>
                                          <p:spTgt spid="27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2">
                                            <p:txEl>
                                              <p:pRg st="0" end="0"/>
                                            </p:txEl>
                                          </p:spTgt>
                                        </p:tgtEl>
                                        <p:attrNameLst>
                                          <p:attrName>style.visibility</p:attrName>
                                        </p:attrNameLst>
                                      </p:cBhvr>
                                      <p:to>
                                        <p:strVal val="visible"/>
                                      </p:to>
                                    </p:set>
                                    <p:anim calcmode="lin" valueType="num">
                                      <p:cBhvr additive="base">
                                        <p:cTn id="43" dur="500" fill="hold"/>
                                        <p:tgtEl>
                                          <p:spTgt spid="27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build="p"/>
      <p:bldP spid="270" grpId="0" build="p"/>
      <p:bldP spid="271" grpId="0" build="p"/>
      <p:bldP spid="272" grpId="0" build="p"/>
      <p:bldP spid="273" grpId="0"/>
      <p:bldP spid="274" grpId="0"/>
      <p:bldP spid="275" grpId="0"/>
      <p:bldP spid="2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8" name="Google Shape;308;p40"/>
          <p:cNvPicPr preferRelativeResize="0"/>
          <p:nvPr/>
        </p:nvPicPr>
        <p:blipFill>
          <a:blip r:embed="rId3">
            <a:alphaModFix/>
          </a:blip>
          <a:stretch>
            <a:fillRect/>
          </a:stretch>
        </p:blipFill>
        <p:spPr>
          <a:xfrm>
            <a:off x="4325963" y="-1314637"/>
            <a:ext cx="5362575" cy="4105275"/>
          </a:xfrm>
          <a:prstGeom prst="rect">
            <a:avLst/>
          </a:prstGeom>
          <a:noFill/>
          <a:ln>
            <a:noFill/>
          </a:ln>
        </p:spPr>
      </p:pic>
      <p:sp>
        <p:nvSpPr>
          <p:cNvPr id="309" name="Google Shape;309;p40"/>
          <p:cNvSpPr txBox="1">
            <a:spLocks noGrp="1"/>
          </p:cNvSpPr>
          <p:nvPr>
            <p:ph type="title"/>
          </p:nvPr>
        </p:nvSpPr>
        <p:spPr>
          <a:xfrm>
            <a:off x="908484" y="2267038"/>
            <a:ext cx="46257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dirty="0"/>
              <a:t>KHỞI ĐỘNG</a:t>
            </a:r>
            <a:endParaRPr sz="5400" dirty="0"/>
          </a:p>
        </p:txBody>
      </p:sp>
      <p:cxnSp>
        <p:nvCxnSpPr>
          <p:cNvPr id="312" name="Google Shape;312;p40"/>
          <p:cNvCxnSpPr/>
          <p:nvPr/>
        </p:nvCxnSpPr>
        <p:spPr>
          <a:xfrm>
            <a:off x="2290600" y="1939275"/>
            <a:ext cx="198600" cy="0"/>
          </a:xfrm>
          <a:prstGeom prst="straightConnector1">
            <a:avLst/>
          </a:prstGeom>
          <a:noFill/>
          <a:ln w="19050" cap="flat" cmpd="sng">
            <a:solidFill>
              <a:schemeClr val="accent1"/>
            </a:solidFill>
            <a:prstDash val="solid"/>
            <a:round/>
            <a:headEnd type="none" w="med" len="med"/>
            <a:tailEnd type="none" w="med" len="med"/>
          </a:ln>
        </p:spPr>
      </p:cxnSp>
      <p:cxnSp>
        <p:nvCxnSpPr>
          <p:cNvPr id="313" name="Google Shape;313;p40"/>
          <p:cNvCxnSpPr/>
          <p:nvPr/>
        </p:nvCxnSpPr>
        <p:spPr>
          <a:xfrm>
            <a:off x="3939875" y="1939275"/>
            <a:ext cx="198600" cy="0"/>
          </a:xfrm>
          <a:prstGeom prst="straightConnector1">
            <a:avLst/>
          </a:prstGeom>
          <a:noFill/>
          <a:ln w="19050" cap="flat" cmpd="sng">
            <a:solidFill>
              <a:schemeClr val="accent1"/>
            </a:solidFill>
            <a:prstDash val="solid"/>
            <a:round/>
            <a:headEnd type="none" w="med" len="med"/>
            <a:tailEnd type="none" w="med" len="med"/>
          </a:ln>
        </p:spPr>
      </p:cxnSp>
      <p:pic>
        <p:nvPicPr>
          <p:cNvPr id="314" name="Google Shape;314;p40"/>
          <p:cNvPicPr preferRelativeResize="0"/>
          <p:nvPr/>
        </p:nvPicPr>
        <p:blipFill>
          <a:blip r:embed="rId4">
            <a:alphaModFix/>
          </a:blip>
          <a:stretch>
            <a:fillRect/>
          </a:stretch>
        </p:blipFill>
        <p:spPr>
          <a:xfrm>
            <a:off x="5848313" y="784874"/>
            <a:ext cx="4038212" cy="4769050"/>
          </a:xfrm>
          <a:prstGeom prst="rect">
            <a:avLst/>
          </a:prstGeom>
          <a:noFill/>
          <a:ln>
            <a:noFill/>
          </a:ln>
        </p:spPr>
      </p:pic>
      <p:pic>
        <p:nvPicPr>
          <p:cNvPr id="315" name="Google Shape;315;p40"/>
          <p:cNvPicPr preferRelativeResize="0"/>
          <p:nvPr/>
        </p:nvPicPr>
        <p:blipFill rotWithShape="1">
          <a:blip r:embed="rId5">
            <a:alphaModFix/>
          </a:blip>
          <a:srcRect t="15934" b="12708"/>
          <a:stretch/>
        </p:blipFill>
        <p:spPr>
          <a:xfrm flipH="1">
            <a:off x="5550775" y="3791557"/>
            <a:ext cx="2194394" cy="1603401"/>
          </a:xfrm>
          <a:prstGeom prst="rect">
            <a:avLst/>
          </a:prstGeom>
          <a:noFill/>
          <a:ln>
            <a:noFill/>
          </a:ln>
        </p:spPr>
      </p:pic>
      <p:pic>
        <p:nvPicPr>
          <p:cNvPr id="316" name="Google Shape;316;p40"/>
          <p:cNvPicPr preferRelativeResize="0"/>
          <p:nvPr/>
        </p:nvPicPr>
        <p:blipFill>
          <a:blip r:embed="rId3">
            <a:alphaModFix/>
          </a:blip>
          <a:stretch>
            <a:fillRect/>
          </a:stretch>
        </p:blipFill>
        <p:spPr>
          <a:xfrm rot="2086979">
            <a:off x="-3020600" y="2664887"/>
            <a:ext cx="5362574" cy="4105275"/>
          </a:xfrm>
          <a:prstGeom prst="rect">
            <a:avLst/>
          </a:prstGeom>
          <a:noFill/>
          <a:ln>
            <a:noFill/>
          </a:ln>
        </p:spPr>
      </p:pic>
      <p:pic>
        <p:nvPicPr>
          <p:cNvPr id="317" name="Google Shape;317;p40"/>
          <p:cNvPicPr preferRelativeResize="0"/>
          <p:nvPr/>
        </p:nvPicPr>
        <p:blipFill>
          <a:blip r:embed="rId6">
            <a:alphaModFix/>
          </a:blip>
          <a:stretch>
            <a:fillRect/>
          </a:stretch>
        </p:blipFill>
        <p:spPr>
          <a:xfrm flipH="1">
            <a:off x="189925" y="521900"/>
            <a:ext cx="1647250" cy="1812775"/>
          </a:xfrm>
          <a:prstGeom prst="rect">
            <a:avLst/>
          </a:prstGeom>
          <a:noFill/>
          <a:ln>
            <a:noFill/>
          </a:ln>
        </p:spPr>
      </p:pic>
      <p:pic>
        <p:nvPicPr>
          <p:cNvPr id="318" name="Google Shape;318;p40"/>
          <p:cNvPicPr preferRelativeResize="0"/>
          <p:nvPr/>
        </p:nvPicPr>
        <p:blipFill>
          <a:blip r:embed="rId7">
            <a:alphaModFix/>
          </a:blip>
          <a:stretch>
            <a:fillRect/>
          </a:stretch>
        </p:blipFill>
        <p:spPr>
          <a:xfrm rot="2993464">
            <a:off x="7863400" y="2440488"/>
            <a:ext cx="2352675" cy="2562225"/>
          </a:xfrm>
          <a:prstGeom prst="rect">
            <a:avLst/>
          </a:prstGeom>
          <a:noFill/>
          <a:ln>
            <a:noFill/>
          </a:ln>
        </p:spPr>
      </p:pic>
      <p:pic>
        <p:nvPicPr>
          <p:cNvPr id="319" name="Google Shape;319;p40"/>
          <p:cNvPicPr preferRelativeResize="0"/>
          <p:nvPr/>
        </p:nvPicPr>
        <p:blipFill>
          <a:blip r:embed="rId8">
            <a:alphaModFix/>
          </a:blip>
          <a:stretch>
            <a:fillRect/>
          </a:stretch>
        </p:blipFill>
        <p:spPr>
          <a:xfrm>
            <a:off x="5452496" y="1496475"/>
            <a:ext cx="952500" cy="914400"/>
          </a:xfrm>
          <a:prstGeom prst="rect">
            <a:avLst/>
          </a:prstGeom>
          <a:noFill/>
          <a:ln>
            <a:noFill/>
          </a:ln>
        </p:spPr>
      </p:pic>
      <p:pic>
        <p:nvPicPr>
          <p:cNvPr id="320" name="Google Shape;320;p40"/>
          <p:cNvPicPr preferRelativeResize="0"/>
          <p:nvPr/>
        </p:nvPicPr>
        <p:blipFill>
          <a:blip r:embed="rId9">
            <a:alphaModFix/>
          </a:blip>
          <a:stretch>
            <a:fillRect/>
          </a:stretch>
        </p:blipFill>
        <p:spPr>
          <a:xfrm>
            <a:off x="5452500" y="207700"/>
            <a:ext cx="881239" cy="976275"/>
          </a:xfrm>
          <a:prstGeom prst="rect">
            <a:avLst/>
          </a:prstGeom>
          <a:noFill/>
          <a:ln>
            <a:noFill/>
          </a:ln>
        </p:spPr>
      </p:pic>
      <p:pic>
        <p:nvPicPr>
          <p:cNvPr id="321" name="Google Shape;321;p40"/>
          <p:cNvPicPr preferRelativeResize="0"/>
          <p:nvPr/>
        </p:nvPicPr>
        <p:blipFill>
          <a:blip r:embed="rId10">
            <a:alphaModFix/>
          </a:blip>
          <a:stretch>
            <a:fillRect/>
          </a:stretch>
        </p:blipFill>
        <p:spPr>
          <a:xfrm>
            <a:off x="4767771" y="905900"/>
            <a:ext cx="952500" cy="923925"/>
          </a:xfrm>
          <a:prstGeom prst="rect">
            <a:avLst/>
          </a:prstGeom>
          <a:noFill/>
          <a:ln>
            <a:noFill/>
          </a:ln>
        </p:spPr>
      </p:pic>
      <p:pic>
        <p:nvPicPr>
          <p:cNvPr id="322" name="Google Shape;322;p40"/>
          <p:cNvPicPr preferRelativeResize="0"/>
          <p:nvPr/>
        </p:nvPicPr>
        <p:blipFill>
          <a:blip r:embed="rId11">
            <a:alphaModFix/>
          </a:blip>
          <a:stretch>
            <a:fillRect/>
          </a:stretch>
        </p:blipFill>
        <p:spPr>
          <a:xfrm rot="308293" flipH="1">
            <a:off x="43909" y="3800464"/>
            <a:ext cx="2245808" cy="1976846"/>
          </a:xfrm>
          <a:prstGeom prst="rect">
            <a:avLst/>
          </a:prstGeom>
          <a:noFill/>
          <a:ln>
            <a:noFill/>
          </a:ln>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733199-1C09-5118-BA1C-D8BA06206D44}"/>
              </a:ext>
            </a:extLst>
          </p:cNvPr>
          <p:cNvSpPr>
            <a:spLocks noGrp="1"/>
          </p:cNvSpPr>
          <p:nvPr>
            <p:ph type="title"/>
          </p:nvPr>
        </p:nvSpPr>
        <p:spPr>
          <a:xfrm>
            <a:off x="1340419" y="303510"/>
            <a:ext cx="6463161" cy="572700"/>
          </a:xfrm>
        </p:spPr>
        <p:txBody>
          <a:bodyPr/>
          <a:lstStyle/>
          <a:p>
            <a:r>
              <a:rPr lang="en-US" sz="2400" b="1" dirty="0">
                <a:latin typeface="Times New Roman" panose="02020603050405020304" pitchFamily="18" charset="0"/>
                <a:cs typeface="Times New Roman" panose="02020603050405020304" pitchFamily="18" charset="0"/>
              </a:rPr>
              <a:t>Hoàn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bảng</a:t>
            </a:r>
            <a:r>
              <a:rPr lang="en-US" sz="2400" b="1" dirty="0">
                <a:latin typeface="Times New Roman" panose="02020603050405020304" pitchFamily="18" charset="0"/>
                <a:cs typeface="Times New Roman" panose="02020603050405020304" pitchFamily="18" charset="0"/>
              </a:rPr>
              <a:t> K – W –L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tổng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endParaRPr lang="en-US" sz="2400" b="1" dirty="0">
              <a:latin typeface="Times New Roman" panose="02020603050405020304" pitchFamily="18" charset="0"/>
              <a:cs typeface="Times New Roman" panose="02020603050405020304" pitchFamily="18" charset="0"/>
            </a:endParaRPr>
          </a:p>
        </p:txBody>
      </p:sp>
      <p:graphicFrame>
        <p:nvGraphicFramePr>
          <p:cNvPr id="7" name="Table 7">
            <a:extLst>
              <a:ext uri="{FF2B5EF4-FFF2-40B4-BE49-F238E27FC236}">
                <a16:creationId xmlns:a16="http://schemas.microsoft.com/office/drawing/2014/main" id="{128D945B-3DA2-CA62-F6AF-7EECE16731A9}"/>
              </a:ext>
            </a:extLst>
          </p:cNvPr>
          <p:cNvGraphicFramePr>
            <a:graphicFrameLocks noGrp="1"/>
          </p:cNvGraphicFramePr>
          <p:nvPr>
            <p:extLst>
              <p:ext uri="{D42A27DB-BD31-4B8C-83A1-F6EECF244321}">
                <p14:modId xmlns:p14="http://schemas.microsoft.com/office/powerpoint/2010/main" val="1860465024"/>
              </p:ext>
            </p:extLst>
          </p:nvPr>
        </p:nvGraphicFramePr>
        <p:xfrm>
          <a:off x="283029" y="1348014"/>
          <a:ext cx="8665029" cy="2109108"/>
        </p:xfrm>
        <a:graphic>
          <a:graphicData uri="http://schemas.openxmlformats.org/drawingml/2006/table">
            <a:tbl>
              <a:tblPr firstRow="1" bandRow="1">
                <a:tableStyleId>{D113A9D2-9D6B-4929-AA2D-F23B5EE8CBE7}</a:tableStyleId>
              </a:tblPr>
              <a:tblGrid>
                <a:gridCol w="2888343">
                  <a:extLst>
                    <a:ext uri="{9D8B030D-6E8A-4147-A177-3AD203B41FA5}">
                      <a16:colId xmlns:a16="http://schemas.microsoft.com/office/drawing/2014/main" val="811520561"/>
                    </a:ext>
                  </a:extLst>
                </a:gridCol>
                <a:gridCol w="2888343">
                  <a:extLst>
                    <a:ext uri="{9D8B030D-6E8A-4147-A177-3AD203B41FA5}">
                      <a16:colId xmlns:a16="http://schemas.microsoft.com/office/drawing/2014/main" val="999163608"/>
                    </a:ext>
                  </a:extLst>
                </a:gridCol>
                <a:gridCol w="2888343">
                  <a:extLst>
                    <a:ext uri="{9D8B030D-6E8A-4147-A177-3AD203B41FA5}">
                      <a16:colId xmlns:a16="http://schemas.microsoft.com/office/drawing/2014/main" val="1119277052"/>
                    </a:ext>
                  </a:extLst>
                </a:gridCol>
              </a:tblGrid>
              <a:tr h="701222">
                <a:tc>
                  <a:txBody>
                    <a:bodyPr/>
                    <a:lstStyle/>
                    <a:p>
                      <a:pPr algn="ctr"/>
                      <a:r>
                        <a:rPr lang="en-US" sz="1800" dirty="0">
                          <a:latin typeface="Times New Roman" panose="02020603050405020304" pitchFamily="18" charset="0"/>
                          <a:cs typeface="Times New Roman" panose="02020603050405020304" pitchFamily="18" charset="0"/>
                        </a:rPr>
                        <a:t>K (</a:t>
                      </a:r>
                      <a:r>
                        <a:rPr lang="en-US" sz="1800" dirty="0" err="1">
                          <a:latin typeface="Times New Roman" panose="02020603050405020304" pitchFamily="18" charset="0"/>
                          <a:cs typeface="Times New Roman" panose="02020603050405020304" pitchFamily="18" charset="0"/>
                        </a:rPr>
                        <a:t>Đã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biết</a:t>
                      </a:r>
                      <a:r>
                        <a:rPr lang="en-US" sz="1800" dirty="0">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Times New Roman" panose="02020603050405020304" pitchFamily="18" charset="0"/>
                          <a:cs typeface="Times New Roman" panose="02020603050405020304" pitchFamily="18" charset="0"/>
                        </a:rPr>
                        <a:t>W (</a:t>
                      </a:r>
                      <a:r>
                        <a:rPr lang="en-US" sz="1800" dirty="0" err="1">
                          <a:latin typeface="Times New Roman" panose="02020603050405020304" pitchFamily="18" charset="0"/>
                          <a:cs typeface="Times New Roman" panose="02020603050405020304" pitchFamily="18" charset="0"/>
                        </a:rPr>
                        <a:t>Muốn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biết</a:t>
                      </a:r>
                      <a:r>
                        <a:rPr lang="en-US" sz="18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Times New Roman" panose="02020603050405020304" pitchFamily="18" charset="0"/>
                          <a:cs typeface="Times New Roman" panose="02020603050405020304" pitchFamily="18" charset="0"/>
                        </a:rPr>
                        <a:t>L (</a:t>
                      </a:r>
                      <a:r>
                        <a:rPr lang="en-US" sz="1800" dirty="0" err="1">
                          <a:latin typeface="Times New Roman" panose="02020603050405020304" pitchFamily="18" charset="0"/>
                          <a:cs typeface="Times New Roman" panose="02020603050405020304" pitchFamily="18" charset="0"/>
                        </a:rPr>
                        <a:t>Đã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học</a:t>
                      </a:r>
                      <a:r>
                        <a:rPr lang="en-US" sz="1800" dirty="0">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9827218"/>
                  </a:ext>
                </a:extLst>
              </a:tr>
              <a:tr h="1407886">
                <a:tc>
                  <a:txBody>
                    <a:bodyPr/>
                    <a:lstStyle/>
                    <a:p>
                      <a:pPr algn="ctr"/>
                      <a:endParaRPr lang="en-US" sz="1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0241611"/>
                  </a:ext>
                </a:extLst>
              </a:tr>
            </a:tbl>
          </a:graphicData>
        </a:graphic>
      </p:graphicFrame>
    </p:spTree>
    <p:extLst>
      <p:ext uri="{BB962C8B-B14F-4D97-AF65-F5344CB8AC3E}">
        <p14:creationId xmlns:p14="http://schemas.microsoft.com/office/powerpoint/2010/main" val="362338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8" name="Google Shape;308;p40"/>
          <p:cNvPicPr preferRelativeResize="0"/>
          <p:nvPr/>
        </p:nvPicPr>
        <p:blipFill>
          <a:blip r:embed="rId3">
            <a:alphaModFix/>
          </a:blip>
          <a:stretch>
            <a:fillRect/>
          </a:stretch>
        </p:blipFill>
        <p:spPr>
          <a:xfrm>
            <a:off x="4325963" y="-1314637"/>
            <a:ext cx="5362575" cy="4105275"/>
          </a:xfrm>
          <a:prstGeom prst="rect">
            <a:avLst/>
          </a:prstGeom>
          <a:noFill/>
          <a:ln>
            <a:noFill/>
          </a:ln>
        </p:spPr>
      </p:pic>
      <p:sp>
        <p:nvSpPr>
          <p:cNvPr id="309" name="Google Shape;309;p40"/>
          <p:cNvSpPr txBox="1">
            <a:spLocks noGrp="1"/>
          </p:cNvSpPr>
          <p:nvPr>
            <p:ph type="title"/>
          </p:nvPr>
        </p:nvSpPr>
        <p:spPr>
          <a:xfrm>
            <a:off x="982838" y="2493794"/>
            <a:ext cx="4625700" cy="8418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5400" dirty="0"/>
              <a:t>THỰC HÀNH</a:t>
            </a:r>
            <a:br>
              <a:rPr lang="en" sz="5400" dirty="0"/>
            </a:br>
            <a:r>
              <a:rPr lang="en" sz="5400" dirty="0"/>
              <a:t>ÔN TẬP</a:t>
            </a:r>
            <a:endParaRPr sz="5400" dirty="0"/>
          </a:p>
        </p:txBody>
      </p:sp>
      <p:cxnSp>
        <p:nvCxnSpPr>
          <p:cNvPr id="312" name="Google Shape;312;p40"/>
          <p:cNvCxnSpPr/>
          <p:nvPr/>
        </p:nvCxnSpPr>
        <p:spPr>
          <a:xfrm>
            <a:off x="2290600" y="1939275"/>
            <a:ext cx="198600" cy="0"/>
          </a:xfrm>
          <a:prstGeom prst="straightConnector1">
            <a:avLst/>
          </a:prstGeom>
          <a:noFill/>
          <a:ln w="19050" cap="flat" cmpd="sng">
            <a:solidFill>
              <a:schemeClr val="accent1"/>
            </a:solidFill>
            <a:prstDash val="solid"/>
            <a:round/>
            <a:headEnd type="none" w="med" len="med"/>
            <a:tailEnd type="none" w="med" len="med"/>
          </a:ln>
        </p:spPr>
      </p:cxnSp>
      <p:cxnSp>
        <p:nvCxnSpPr>
          <p:cNvPr id="313" name="Google Shape;313;p40"/>
          <p:cNvCxnSpPr/>
          <p:nvPr/>
        </p:nvCxnSpPr>
        <p:spPr>
          <a:xfrm>
            <a:off x="3939875" y="1939275"/>
            <a:ext cx="198600" cy="0"/>
          </a:xfrm>
          <a:prstGeom prst="straightConnector1">
            <a:avLst/>
          </a:prstGeom>
          <a:noFill/>
          <a:ln w="19050" cap="flat" cmpd="sng">
            <a:solidFill>
              <a:schemeClr val="accent1"/>
            </a:solidFill>
            <a:prstDash val="solid"/>
            <a:round/>
            <a:headEnd type="none" w="med" len="med"/>
            <a:tailEnd type="none" w="med" len="med"/>
          </a:ln>
        </p:spPr>
      </p:cxnSp>
      <p:pic>
        <p:nvPicPr>
          <p:cNvPr id="314" name="Google Shape;314;p40"/>
          <p:cNvPicPr preferRelativeResize="0"/>
          <p:nvPr/>
        </p:nvPicPr>
        <p:blipFill>
          <a:blip r:embed="rId4">
            <a:alphaModFix/>
          </a:blip>
          <a:stretch>
            <a:fillRect/>
          </a:stretch>
        </p:blipFill>
        <p:spPr>
          <a:xfrm>
            <a:off x="5848313" y="784874"/>
            <a:ext cx="4038212" cy="4769050"/>
          </a:xfrm>
          <a:prstGeom prst="rect">
            <a:avLst/>
          </a:prstGeom>
          <a:noFill/>
          <a:ln>
            <a:noFill/>
          </a:ln>
        </p:spPr>
      </p:pic>
      <p:pic>
        <p:nvPicPr>
          <p:cNvPr id="315" name="Google Shape;315;p40"/>
          <p:cNvPicPr preferRelativeResize="0"/>
          <p:nvPr/>
        </p:nvPicPr>
        <p:blipFill rotWithShape="1">
          <a:blip r:embed="rId5">
            <a:alphaModFix/>
          </a:blip>
          <a:srcRect t="15934" b="12708"/>
          <a:stretch/>
        </p:blipFill>
        <p:spPr>
          <a:xfrm flipH="1">
            <a:off x="5550775" y="3791557"/>
            <a:ext cx="2194394" cy="1603401"/>
          </a:xfrm>
          <a:prstGeom prst="rect">
            <a:avLst/>
          </a:prstGeom>
          <a:noFill/>
          <a:ln>
            <a:noFill/>
          </a:ln>
        </p:spPr>
      </p:pic>
      <p:pic>
        <p:nvPicPr>
          <p:cNvPr id="316" name="Google Shape;316;p40"/>
          <p:cNvPicPr preferRelativeResize="0"/>
          <p:nvPr/>
        </p:nvPicPr>
        <p:blipFill>
          <a:blip r:embed="rId3">
            <a:alphaModFix/>
          </a:blip>
          <a:stretch>
            <a:fillRect/>
          </a:stretch>
        </p:blipFill>
        <p:spPr>
          <a:xfrm rot="2086979">
            <a:off x="-3020600" y="2664887"/>
            <a:ext cx="5362574" cy="4105275"/>
          </a:xfrm>
          <a:prstGeom prst="rect">
            <a:avLst/>
          </a:prstGeom>
          <a:noFill/>
          <a:ln>
            <a:noFill/>
          </a:ln>
        </p:spPr>
      </p:pic>
      <p:pic>
        <p:nvPicPr>
          <p:cNvPr id="317" name="Google Shape;317;p40"/>
          <p:cNvPicPr preferRelativeResize="0"/>
          <p:nvPr/>
        </p:nvPicPr>
        <p:blipFill>
          <a:blip r:embed="rId6">
            <a:alphaModFix/>
          </a:blip>
          <a:stretch>
            <a:fillRect/>
          </a:stretch>
        </p:blipFill>
        <p:spPr>
          <a:xfrm flipH="1">
            <a:off x="-300162" y="277587"/>
            <a:ext cx="1647250" cy="1812775"/>
          </a:xfrm>
          <a:prstGeom prst="rect">
            <a:avLst/>
          </a:prstGeom>
          <a:noFill/>
          <a:ln>
            <a:noFill/>
          </a:ln>
        </p:spPr>
      </p:pic>
      <p:pic>
        <p:nvPicPr>
          <p:cNvPr id="318" name="Google Shape;318;p40"/>
          <p:cNvPicPr preferRelativeResize="0"/>
          <p:nvPr/>
        </p:nvPicPr>
        <p:blipFill>
          <a:blip r:embed="rId7">
            <a:alphaModFix/>
          </a:blip>
          <a:stretch>
            <a:fillRect/>
          </a:stretch>
        </p:blipFill>
        <p:spPr>
          <a:xfrm rot="2993464">
            <a:off x="7863400" y="2440488"/>
            <a:ext cx="2352675" cy="2562225"/>
          </a:xfrm>
          <a:prstGeom prst="rect">
            <a:avLst/>
          </a:prstGeom>
          <a:noFill/>
          <a:ln>
            <a:noFill/>
          </a:ln>
        </p:spPr>
      </p:pic>
      <p:pic>
        <p:nvPicPr>
          <p:cNvPr id="319" name="Google Shape;319;p40"/>
          <p:cNvPicPr preferRelativeResize="0"/>
          <p:nvPr/>
        </p:nvPicPr>
        <p:blipFill>
          <a:blip r:embed="rId8">
            <a:alphaModFix/>
          </a:blip>
          <a:stretch>
            <a:fillRect/>
          </a:stretch>
        </p:blipFill>
        <p:spPr>
          <a:xfrm>
            <a:off x="5452496" y="1496475"/>
            <a:ext cx="952500" cy="914400"/>
          </a:xfrm>
          <a:prstGeom prst="rect">
            <a:avLst/>
          </a:prstGeom>
          <a:noFill/>
          <a:ln>
            <a:noFill/>
          </a:ln>
        </p:spPr>
      </p:pic>
      <p:pic>
        <p:nvPicPr>
          <p:cNvPr id="320" name="Google Shape;320;p40"/>
          <p:cNvPicPr preferRelativeResize="0"/>
          <p:nvPr/>
        </p:nvPicPr>
        <p:blipFill>
          <a:blip r:embed="rId9">
            <a:alphaModFix/>
          </a:blip>
          <a:stretch>
            <a:fillRect/>
          </a:stretch>
        </p:blipFill>
        <p:spPr>
          <a:xfrm>
            <a:off x="5452500" y="207700"/>
            <a:ext cx="881239" cy="976275"/>
          </a:xfrm>
          <a:prstGeom prst="rect">
            <a:avLst/>
          </a:prstGeom>
          <a:noFill/>
          <a:ln>
            <a:noFill/>
          </a:ln>
        </p:spPr>
      </p:pic>
      <p:pic>
        <p:nvPicPr>
          <p:cNvPr id="321" name="Google Shape;321;p40"/>
          <p:cNvPicPr preferRelativeResize="0"/>
          <p:nvPr/>
        </p:nvPicPr>
        <p:blipFill>
          <a:blip r:embed="rId10">
            <a:alphaModFix/>
          </a:blip>
          <a:stretch>
            <a:fillRect/>
          </a:stretch>
        </p:blipFill>
        <p:spPr>
          <a:xfrm>
            <a:off x="5350430" y="814568"/>
            <a:ext cx="952500" cy="923925"/>
          </a:xfrm>
          <a:prstGeom prst="rect">
            <a:avLst/>
          </a:prstGeom>
          <a:noFill/>
          <a:ln>
            <a:noFill/>
          </a:ln>
        </p:spPr>
      </p:pic>
      <p:pic>
        <p:nvPicPr>
          <p:cNvPr id="322" name="Google Shape;322;p40"/>
          <p:cNvPicPr preferRelativeResize="0"/>
          <p:nvPr/>
        </p:nvPicPr>
        <p:blipFill>
          <a:blip r:embed="rId11">
            <a:alphaModFix/>
          </a:blip>
          <a:stretch>
            <a:fillRect/>
          </a:stretch>
        </p:blipFill>
        <p:spPr>
          <a:xfrm rot="308293" flipH="1">
            <a:off x="43909" y="3800464"/>
            <a:ext cx="2245808" cy="1976846"/>
          </a:xfrm>
          <a:prstGeom prst="rect">
            <a:avLst/>
          </a:prstGeom>
          <a:noFill/>
          <a:ln>
            <a:noFill/>
          </a:ln>
        </p:spPr>
      </p:pic>
    </p:spTree>
    <p:extLst>
      <p:ext uri="{BB962C8B-B14F-4D97-AF65-F5344CB8AC3E}">
        <p14:creationId xmlns:p14="http://schemas.microsoft.com/office/powerpoint/2010/main" val="246038370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733199-1C09-5118-BA1C-D8BA06206D44}"/>
              </a:ext>
            </a:extLst>
          </p:cNvPr>
          <p:cNvSpPr>
            <a:spLocks noGrp="1"/>
          </p:cNvSpPr>
          <p:nvPr>
            <p:ph type="title"/>
          </p:nvPr>
        </p:nvSpPr>
        <p:spPr>
          <a:xfrm>
            <a:off x="1657315" y="211570"/>
            <a:ext cx="6463161" cy="572700"/>
          </a:xfrm>
        </p:spPr>
        <p:txBody>
          <a:bodyPr/>
          <a:lstStyle/>
          <a:p>
            <a:r>
              <a:rPr lang="en-US" sz="1800" b="1" dirty="0">
                <a:latin typeface="Times New Roman" panose="02020603050405020304" pitchFamily="18" charset="0"/>
                <a:cs typeface="Times New Roman" panose="02020603050405020304" pitchFamily="18" charset="0"/>
              </a:rPr>
              <a:t>NHIỆM VỤ - KĨ NĂNG ĐỌC (THỰC HÀNH TIẾNG VIỆT)</a:t>
            </a:r>
          </a:p>
        </p:txBody>
      </p:sp>
      <p:sp>
        <p:nvSpPr>
          <p:cNvPr id="3" name="TextBox 2">
            <a:extLst>
              <a:ext uri="{FF2B5EF4-FFF2-40B4-BE49-F238E27FC236}">
                <a16:creationId xmlns:a16="http://schemas.microsoft.com/office/drawing/2014/main" id="{5225849F-65CA-8A71-FFAB-648CDCA913EE}"/>
              </a:ext>
            </a:extLst>
          </p:cNvPr>
          <p:cNvSpPr txBox="1"/>
          <p:nvPr/>
        </p:nvSpPr>
        <p:spPr>
          <a:xfrm>
            <a:off x="305067" y="867138"/>
            <a:ext cx="3588475" cy="3987438"/>
          </a:xfrm>
          <a:prstGeom prst="rect">
            <a:avLst/>
          </a:prstGeom>
          <a:noFill/>
        </p:spPr>
        <p:txBody>
          <a:bodyPr wrap="square">
            <a:spAutoFit/>
          </a:bodyPr>
          <a:lstStyle/>
          <a:p>
            <a:pPr marR="0" lvl="0" algn="just">
              <a:lnSpc>
                <a:spcPct val="150000"/>
              </a:lnSpc>
              <a:spcBef>
                <a:spcPts val="0"/>
              </a:spcBef>
              <a:spcAft>
                <a:spcPts val="800"/>
              </a:spcAft>
            </a:pP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Giáo</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viên</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giao</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nhiệm</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vụ</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endParaRPr lang="en-US" sz="1600" dirty="0">
              <a:effectLst/>
              <a:latin typeface="Noto Sans Symbols"/>
              <a:ea typeface="Noto Sans Symbols"/>
              <a:cs typeface="Noto Sans Symbols"/>
            </a:endParaRPr>
          </a:p>
          <a:p>
            <a:pPr marL="0" marR="0" algn="just">
              <a:lnSpc>
                <a:spcPct val="150000"/>
              </a:lnSpc>
              <a:spcBef>
                <a:spcPts val="0"/>
              </a:spcBef>
              <a:spcAft>
                <a:spcPts val="800"/>
              </a:spcAft>
            </a:pPr>
            <a:r>
              <a:rPr lang="en-US" sz="1800" b="1" dirty="0" err="1">
                <a:solidFill>
                  <a:srgbClr val="000000"/>
                </a:solidFill>
                <a:effectLst/>
                <a:latin typeface="Times New Roman" panose="02020603050405020304" pitchFamily="18" charset="0"/>
                <a:ea typeface="Times New Roman" panose="02020603050405020304" pitchFamily="18" charset="0"/>
              </a:rPr>
              <a:t>Câu</a:t>
            </a:r>
            <a:r>
              <a:rPr lang="en-US" sz="1800" b="1" dirty="0">
                <a:solidFill>
                  <a:srgbClr val="000000"/>
                </a:solidFill>
                <a:effectLst/>
                <a:latin typeface="Times New Roman" panose="02020603050405020304" pitchFamily="18" charset="0"/>
                <a:ea typeface="Times New Roman" panose="02020603050405020304" pitchFamily="18" charset="0"/>
              </a:rPr>
              <a:t> 1. HS </a:t>
            </a:r>
            <a:r>
              <a:rPr lang="en-US" sz="1800" b="1" dirty="0" err="1">
                <a:solidFill>
                  <a:srgbClr val="000000"/>
                </a:solidFill>
                <a:effectLst/>
                <a:latin typeface="Times New Roman" panose="02020603050405020304" pitchFamily="18" charset="0"/>
                <a:ea typeface="Times New Roman" panose="02020603050405020304" pitchFamily="18" charset="0"/>
              </a:rPr>
              <a:t>thảo</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luận</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nhóm</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đôi</a:t>
            </a:r>
            <a:r>
              <a:rPr lang="en-US" sz="1800" b="1" dirty="0">
                <a:solidFill>
                  <a:srgbClr val="000000"/>
                </a:solidFill>
                <a:effectLst/>
                <a:latin typeface="Times New Roman" panose="02020603050405020304" pitchFamily="18" charset="0"/>
                <a:ea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sz="1800" dirty="0" err="1">
                <a:solidFill>
                  <a:srgbClr val="000000"/>
                </a:solidFill>
                <a:effectLst/>
                <a:latin typeface="Times New Roman" panose="02020603050405020304" pitchFamily="18" charset="0"/>
                <a:ea typeface="Times New Roman" panose="02020603050405020304" pitchFamily="18" charset="0"/>
              </a:rPr>
              <a:t>Thời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gian</a:t>
            </a:r>
            <a:r>
              <a:rPr lang="en-US" sz="1800" dirty="0">
                <a:solidFill>
                  <a:srgbClr val="000000"/>
                </a:solidFill>
                <a:effectLst/>
                <a:latin typeface="Times New Roman" panose="02020603050405020304" pitchFamily="18" charset="0"/>
                <a:ea typeface="Times New Roman" panose="02020603050405020304" pitchFamily="18" charset="0"/>
              </a:rPr>
              <a:t>: 10ph </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sz="1800" b="1" dirty="0" err="1">
                <a:solidFill>
                  <a:srgbClr val="000000"/>
                </a:solidFill>
                <a:effectLst/>
                <a:latin typeface="Times New Roman" panose="02020603050405020304" pitchFamily="18" charset="0"/>
                <a:ea typeface="Times New Roman" panose="02020603050405020304" pitchFamily="18" charset="0"/>
              </a:rPr>
              <a:t>Câu</a:t>
            </a:r>
            <a:r>
              <a:rPr lang="en-US" sz="1800" b="1" dirty="0">
                <a:solidFill>
                  <a:srgbClr val="000000"/>
                </a:solidFill>
                <a:effectLst/>
                <a:latin typeface="Times New Roman" panose="02020603050405020304" pitchFamily="18" charset="0"/>
                <a:ea typeface="Times New Roman" panose="02020603050405020304" pitchFamily="18" charset="0"/>
              </a:rPr>
              <a:t> 2 </a:t>
            </a:r>
            <a:r>
              <a:rPr lang="en-US" sz="1800" b="1" dirty="0" err="1">
                <a:solidFill>
                  <a:srgbClr val="000000"/>
                </a:solidFill>
                <a:effectLst/>
                <a:latin typeface="Times New Roman" panose="02020603050405020304" pitchFamily="18" charset="0"/>
                <a:ea typeface="Times New Roman" panose="02020603050405020304" pitchFamily="18" charset="0"/>
              </a:rPr>
              <a:t>và</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Câu</a:t>
            </a:r>
            <a:r>
              <a:rPr lang="en-US" sz="1800" b="1" dirty="0">
                <a:solidFill>
                  <a:srgbClr val="000000"/>
                </a:solidFill>
                <a:effectLst/>
                <a:latin typeface="Times New Roman" panose="02020603050405020304" pitchFamily="18" charset="0"/>
                <a:ea typeface="Times New Roman" panose="02020603050405020304" pitchFamily="18" charset="0"/>
              </a:rPr>
              <a:t> 3. HS </a:t>
            </a:r>
            <a:r>
              <a:rPr lang="en-US" sz="1800" b="1" dirty="0" err="1">
                <a:solidFill>
                  <a:srgbClr val="000000"/>
                </a:solidFill>
                <a:effectLst/>
                <a:latin typeface="Times New Roman" panose="02020603050405020304" pitchFamily="18" charset="0"/>
                <a:ea typeface="Times New Roman" panose="02020603050405020304" pitchFamily="18" charset="0"/>
              </a:rPr>
              <a:t>thảo</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luận</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nhóm</a:t>
            </a:r>
            <a:r>
              <a:rPr lang="en-US" sz="1800" b="1" dirty="0">
                <a:solidFill>
                  <a:srgbClr val="000000"/>
                </a:solidFill>
                <a:effectLst/>
                <a:latin typeface="Times New Roman" panose="02020603050405020304" pitchFamily="18" charset="0"/>
                <a:ea typeface="Times New Roman" panose="02020603050405020304" pitchFamily="18" charset="0"/>
              </a:rPr>
              <a:t> 4 – 6 HS </a:t>
            </a:r>
            <a:endParaRPr lang="en-US" sz="1600" b="1"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sz="1800" dirty="0" err="1">
                <a:solidFill>
                  <a:srgbClr val="000000"/>
                </a:solidFill>
                <a:effectLst/>
                <a:latin typeface="Times New Roman" panose="02020603050405020304" pitchFamily="18" charset="0"/>
                <a:ea typeface="Times New Roman" panose="02020603050405020304" pitchFamily="18" charset="0"/>
              </a:rPr>
              <a:t>Thời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gian</a:t>
            </a:r>
            <a:r>
              <a:rPr lang="en-US" sz="1800" dirty="0">
                <a:solidFill>
                  <a:srgbClr val="000000"/>
                </a:solidFill>
                <a:effectLst/>
                <a:latin typeface="Times New Roman" panose="02020603050405020304" pitchFamily="18" charset="0"/>
                <a:ea typeface="Times New Roman" panose="02020603050405020304" pitchFamily="18" charset="0"/>
              </a:rPr>
              <a:t>: 30ph </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sz="1800" b="1" dirty="0" err="1">
                <a:solidFill>
                  <a:srgbClr val="000000"/>
                </a:solidFill>
                <a:effectLst/>
                <a:latin typeface="Times New Roman" panose="02020603050405020304" pitchFamily="18" charset="0"/>
                <a:ea typeface="Times New Roman" panose="02020603050405020304" pitchFamily="18" charset="0"/>
              </a:rPr>
              <a:t>Câu</a:t>
            </a:r>
            <a:r>
              <a:rPr lang="en-US" sz="1800" b="1" dirty="0">
                <a:solidFill>
                  <a:srgbClr val="000000"/>
                </a:solidFill>
                <a:effectLst/>
                <a:latin typeface="Times New Roman" panose="02020603050405020304" pitchFamily="18" charset="0"/>
                <a:ea typeface="Times New Roman" panose="02020603050405020304" pitchFamily="18" charset="0"/>
              </a:rPr>
              <a:t> 4. HS </a:t>
            </a:r>
            <a:r>
              <a:rPr lang="en-US" sz="1800" b="1" dirty="0" err="1">
                <a:solidFill>
                  <a:srgbClr val="000000"/>
                </a:solidFill>
                <a:effectLst/>
                <a:latin typeface="Times New Roman" panose="02020603050405020304" pitchFamily="18" charset="0"/>
                <a:ea typeface="Times New Roman" panose="02020603050405020304" pitchFamily="18" charset="0"/>
              </a:rPr>
              <a:t>trả</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lời</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cá</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nhân</a:t>
            </a:r>
            <a:r>
              <a:rPr lang="en-US" sz="1800" b="1" dirty="0">
                <a:solidFill>
                  <a:srgbClr val="000000"/>
                </a:solidFill>
                <a:effectLst/>
                <a:latin typeface="Times New Roman" panose="02020603050405020304" pitchFamily="18" charset="0"/>
                <a:ea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sz="1800" dirty="0" err="1">
                <a:solidFill>
                  <a:srgbClr val="000000"/>
                </a:solidFill>
                <a:effectLst/>
                <a:latin typeface="Times New Roman" panose="02020603050405020304" pitchFamily="18" charset="0"/>
                <a:ea typeface="Times New Roman" panose="02020603050405020304" pitchFamily="18" charset="0"/>
              </a:rPr>
              <a:t>Thời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gian</a:t>
            </a:r>
            <a:r>
              <a:rPr lang="en-US" sz="1800" dirty="0">
                <a:solidFill>
                  <a:srgbClr val="000000"/>
                </a:solidFill>
                <a:effectLst/>
                <a:latin typeface="Times New Roman" panose="02020603050405020304" pitchFamily="18" charset="0"/>
                <a:ea typeface="Times New Roman" panose="02020603050405020304" pitchFamily="18" charset="0"/>
              </a:rPr>
              <a:t>: 5ph </a:t>
            </a:r>
            <a:endParaRPr lang="en-US" sz="1600" dirty="0">
              <a:effectLst/>
              <a:latin typeface="Calibri" panose="020F0502020204030204" pitchFamily="34" charset="0"/>
              <a:ea typeface="Calibri" panose="020F0502020204030204" pitchFamily="34" charset="0"/>
            </a:endParaRPr>
          </a:p>
        </p:txBody>
      </p:sp>
      <p:pic>
        <p:nvPicPr>
          <p:cNvPr id="12" name="Picture 11">
            <a:extLst>
              <a:ext uri="{FF2B5EF4-FFF2-40B4-BE49-F238E27FC236}">
                <a16:creationId xmlns:a16="http://schemas.microsoft.com/office/drawing/2014/main" id="{188D71EA-1D89-6108-5B49-29BB953A8DAC}"/>
              </a:ext>
            </a:extLst>
          </p:cNvPr>
          <p:cNvPicPr>
            <a:picLocks noChangeAspect="1"/>
          </p:cNvPicPr>
          <p:nvPr/>
        </p:nvPicPr>
        <p:blipFill>
          <a:blip r:embed="rId2"/>
          <a:stretch>
            <a:fillRect/>
          </a:stretch>
        </p:blipFill>
        <p:spPr>
          <a:xfrm>
            <a:off x="4005126" y="1330779"/>
            <a:ext cx="5003966" cy="3028451"/>
          </a:xfrm>
          <a:prstGeom prst="rect">
            <a:avLst/>
          </a:prstGeom>
        </p:spPr>
      </p:pic>
    </p:spTree>
    <p:extLst>
      <p:ext uri="{BB962C8B-B14F-4D97-AF65-F5344CB8AC3E}">
        <p14:creationId xmlns:p14="http://schemas.microsoft.com/office/powerpoint/2010/main" val="18386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E87297-400C-9764-93F1-C8DAA126B3DD}"/>
              </a:ext>
            </a:extLst>
          </p:cNvPr>
          <p:cNvSpPr txBox="1"/>
          <p:nvPr/>
        </p:nvSpPr>
        <p:spPr>
          <a:xfrm>
            <a:off x="228599" y="200741"/>
            <a:ext cx="8768443" cy="70410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0" marR="0" algn="just">
              <a:lnSpc>
                <a:spcPct val="150000"/>
              </a:lnSpc>
              <a:spcBef>
                <a:spcPts val="0"/>
              </a:spcBef>
              <a:spcAft>
                <a:spcPts val="800"/>
              </a:spcAft>
            </a:pPr>
            <a:r>
              <a:rPr lang="en-US" sz="1400" b="1" dirty="0" err="1">
                <a:effectLst/>
                <a:latin typeface="Times New Roman" panose="02020603050405020304" pitchFamily="18" charset="0"/>
                <a:ea typeface="Times New Roman" panose="02020603050405020304" pitchFamily="18" charset="0"/>
              </a:rPr>
              <a:t>Câu</a:t>
            </a:r>
            <a:r>
              <a:rPr lang="en-US" sz="1400" b="1" dirty="0">
                <a:effectLst/>
                <a:latin typeface="Times New Roman" panose="02020603050405020304" pitchFamily="18" charset="0"/>
                <a:ea typeface="Times New Roman" panose="02020603050405020304" pitchFamily="18" charset="0"/>
              </a:rPr>
              <a:t> 1 (</a:t>
            </a:r>
            <a:r>
              <a:rPr lang="en-US" sz="1400" b="1" dirty="0" err="1">
                <a:effectLst/>
                <a:latin typeface="Times New Roman" panose="02020603050405020304" pitchFamily="18" charset="0"/>
                <a:ea typeface="Times New Roman" panose="02020603050405020304" pitchFamily="18" charset="0"/>
              </a:rPr>
              <a:t>trang</a:t>
            </a:r>
            <a:r>
              <a:rPr lang="en-US" sz="1400" b="1" dirty="0">
                <a:effectLst/>
                <a:latin typeface="Times New Roman" panose="02020603050405020304" pitchFamily="18" charset="0"/>
                <a:ea typeface="Times New Roman" panose="02020603050405020304" pitchFamily="18" charset="0"/>
              </a:rPr>
              <a:t> 35 </a:t>
            </a:r>
            <a:r>
              <a:rPr lang="en-US" sz="1400" b="1" dirty="0" err="1">
                <a:effectLst/>
                <a:latin typeface="Times New Roman" panose="02020603050405020304" pitchFamily="18" charset="0"/>
                <a:ea typeface="Times New Roman" panose="02020603050405020304" pitchFamily="18" charset="0"/>
              </a:rPr>
              <a:t>sgk</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Ngữ</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văn</a:t>
            </a:r>
            <a:r>
              <a:rPr lang="en-US" sz="1400" b="1" dirty="0">
                <a:effectLst/>
                <a:latin typeface="Times New Roman" panose="02020603050405020304" pitchFamily="18" charset="0"/>
                <a:ea typeface="Times New Roman" panose="02020603050405020304" pitchFamily="18" charset="0"/>
              </a:rPr>
              <a:t> 11 </a:t>
            </a:r>
            <a:r>
              <a:rPr lang="en-US" sz="1400" b="1" dirty="0" err="1">
                <a:effectLst/>
                <a:latin typeface="Times New Roman" panose="02020603050405020304" pitchFamily="18" charset="0"/>
                <a:ea typeface="Times New Roman" panose="02020603050405020304" pitchFamily="18" charset="0"/>
              </a:rPr>
              <a:t>Tập</a:t>
            </a:r>
            <a:r>
              <a:rPr lang="en-US" sz="1400" b="1" dirty="0">
                <a:effectLst/>
                <a:latin typeface="Times New Roman" panose="02020603050405020304" pitchFamily="18" charset="0"/>
                <a:ea typeface="Times New Roman" panose="02020603050405020304" pitchFamily="18" charset="0"/>
              </a:rPr>
              <a:t> 1): </a:t>
            </a:r>
            <a:r>
              <a:rPr lang="en-US" sz="1400" b="1" dirty="0" err="1">
                <a:effectLst/>
                <a:latin typeface="Times New Roman" panose="02020603050405020304" pitchFamily="18" charset="0"/>
                <a:ea typeface="Times New Roman" panose="02020603050405020304" pitchFamily="18" charset="0"/>
              </a:rPr>
              <a:t>Nêu</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điểm</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tương</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đồng</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hoặc</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gần</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gũi</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về</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nội</a:t>
            </a:r>
            <a:r>
              <a:rPr lang="en-US" sz="1400" b="1" dirty="0">
                <a:effectLst/>
                <a:latin typeface="Times New Roman" panose="02020603050405020304" pitchFamily="18" charset="0"/>
                <a:ea typeface="Times New Roman" panose="02020603050405020304" pitchFamily="18" charset="0"/>
              </a:rPr>
              <a:t> dung (</a:t>
            </a:r>
            <a:r>
              <a:rPr lang="en-US" sz="1400" b="1" dirty="0" err="1">
                <a:effectLst/>
                <a:latin typeface="Times New Roman" panose="02020603050405020304" pitchFamily="18" charset="0"/>
                <a:ea typeface="Times New Roman" panose="02020603050405020304" pitchFamily="18" charset="0"/>
              </a:rPr>
              <a:t>chủ</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đề</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cảm</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hứng</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giữa</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các</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văn</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bản</a:t>
            </a:r>
            <a:r>
              <a:rPr lang="en-US" sz="1400" b="1" dirty="0">
                <a:effectLst/>
                <a:latin typeface="Times New Roman" panose="02020603050405020304" pitchFamily="18" charset="0"/>
                <a:ea typeface="Times New Roman" panose="02020603050405020304" pitchFamily="18" charset="0"/>
              </a:rPr>
              <a:t>: Ai </a:t>
            </a:r>
            <a:r>
              <a:rPr lang="en-US" sz="1400" b="1" dirty="0" err="1">
                <a:effectLst/>
                <a:latin typeface="Times New Roman" panose="02020603050405020304" pitchFamily="18" charset="0"/>
                <a:ea typeface="Times New Roman" panose="02020603050405020304" pitchFamily="18" charset="0"/>
              </a:rPr>
              <a:t>đã</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đặt</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tên</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cho</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dòng</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sông</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Cõi</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lá</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Trăng</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sáng</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trên</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đầm</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sen.</a:t>
            </a:r>
            <a:endParaRPr lang="en-US" sz="1200"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A3909BCD-03B0-7881-6FC6-20BB8E97FD7D}"/>
              </a:ext>
            </a:extLst>
          </p:cNvPr>
          <p:cNvSpPr txBox="1"/>
          <p:nvPr/>
        </p:nvSpPr>
        <p:spPr>
          <a:xfrm>
            <a:off x="318406" y="1801429"/>
            <a:ext cx="8360229" cy="1915076"/>
          </a:xfrm>
          <a:prstGeom prst="rect">
            <a:avLst/>
          </a:prstGeom>
          <a:noFill/>
        </p:spPr>
        <p:txBody>
          <a:bodyPr wrap="square">
            <a:spAutoFit/>
          </a:bodyPr>
          <a:lstStyle/>
          <a:p>
            <a:pPr marL="0" marR="0" algn="just">
              <a:lnSpc>
                <a:spcPct val="150000"/>
              </a:lnSpc>
              <a:spcBef>
                <a:spcPts val="0"/>
              </a:spcBef>
              <a:spcAft>
                <a:spcPts val="800"/>
              </a:spcAft>
            </a:pPr>
            <a:r>
              <a:rPr lang="en-US" sz="1800" b="1"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VB </a:t>
            </a:r>
            <a:r>
              <a:rPr lang="en-US" sz="1800" dirty="0" err="1">
                <a:effectLst/>
                <a:latin typeface="Times New Roman" panose="02020603050405020304" pitchFamily="18" charset="0"/>
                <a:ea typeface="Times New Roman" panose="02020603050405020304" pitchFamily="18" charset="0"/>
              </a:rPr>
              <a:t>đều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lấy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thiên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miêu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Ba VB </a:t>
            </a:r>
            <a:r>
              <a:rPr lang="en-US" sz="1800" dirty="0" err="1">
                <a:effectLst/>
                <a:latin typeface="Times New Roman" panose="02020603050405020304" pitchFamily="18" charset="0"/>
                <a:ea typeface="Times New Roman" panose="02020603050405020304" pitchFamily="18" charset="0"/>
              </a:rPr>
              <a:t>đều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niềm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đẹp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Gắn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miêu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đánh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liên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tưởng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bao </a:t>
            </a:r>
            <a:r>
              <a:rPr lang="en-US" sz="1800" dirty="0" err="1">
                <a:effectLst/>
                <a:latin typeface="Times New Roman" panose="02020603050405020304" pitchFamily="18" charset="0"/>
                <a:ea typeface="Times New Roman" panose="02020603050405020304" pitchFamily="18" charset="0"/>
              </a:rPr>
              <a:t>trùm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rPr>
              <a:t> say </a:t>
            </a:r>
            <a:r>
              <a:rPr lang="en-US" sz="1800" dirty="0" err="1">
                <a:effectLst/>
                <a:latin typeface="Times New Roman" panose="02020603050405020304" pitchFamily="18" charset="0"/>
                <a:ea typeface="Times New Roman" panose="02020603050405020304" pitchFamily="18" charset="0"/>
              </a:rPr>
              <a:t>mê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phẩm</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5492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E87297-400C-9764-93F1-C8DAA126B3DD}"/>
              </a:ext>
            </a:extLst>
          </p:cNvPr>
          <p:cNvSpPr txBox="1"/>
          <p:nvPr/>
        </p:nvSpPr>
        <p:spPr>
          <a:xfrm>
            <a:off x="228599" y="200741"/>
            <a:ext cx="8768443" cy="89377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0" marR="0" algn="just">
              <a:lnSpc>
                <a:spcPct val="150000"/>
              </a:lnSpc>
              <a:spcBef>
                <a:spcPts val="0"/>
              </a:spcBef>
              <a:spcAft>
                <a:spcPts val="800"/>
              </a:spcAft>
            </a:pPr>
            <a:r>
              <a:rPr lang="en-US" sz="1200" b="1" dirty="0" err="1">
                <a:effectLst/>
                <a:latin typeface="Times New Roman" panose="02020603050405020304" pitchFamily="18" charset="0"/>
                <a:ea typeface="Times New Roman" panose="02020603050405020304" pitchFamily="18" charset="0"/>
              </a:rPr>
              <a:t>Câu</a:t>
            </a:r>
            <a:r>
              <a:rPr lang="en-US" sz="1200" b="1" dirty="0">
                <a:effectLst/>
                <a:latin typeface="Times New Roman" panose="02020603050405020304" pitchFamily="18" charset="0"/>
                <a:ea typeface="Times New Roman" panose="02020603050405020304" pitchFamily="18" charset="0"/>
              </a:rPr>
              <a:t> 2 (</a:t>
            </a:r>
            <a:r>
              <a:rPr lang="en-US" sz="1200" b="1" dirty="0" err="1">
                <a:effectLst/>
                <a:latin typeface="Times New Roman" panose="02020603050405020304" pitchFamily="18" charset="0"/>
                <a:ea typeface="Times New Roman" panose="02020603050405020304" pitchFamily="18" charset="0"/>
              </a:rPr>
              <a:t>trang</a:t>
            </a:r>
            <a:r>
              <a:rPr lang="en-US" sz="1200" b="1" dirty="0">
                <a:effectLst/>
                <a:latin typeface="Times New Roman" panose="02020603050405020304" pitchFamily="18" charset="0"/>
                <a:ea typeface="Times New Roman" panose="02020603050405020304" pitchFamily="18" charset="0"/>
              </a:rPr>
              <a:t> 35 </a:t>
            </a:r>
            <a:r>
              <a:rPr lang="en-US" sz="1200" b="1" dirty="0" err="1">
                <a:effectLst/>
                <a:latin typeface="Times New Roman" panose="02020603050405020304" pitchFamily="18" charset="0"/>
                <a:ea typeface="Times New Roman" panose="02020603050405020304" pitchFamily="18" charset="0"/>
              </a:rPr>
              <a:t>sgk</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Ngữ</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văn</a:t>
            </a:r>
            <a:r>
              <a:rPr lang="en-US" sz="1200" b="1" dirty="0">
                <a:effectLst/>
                <a:latin typeface="Times New Roman" panose="02020603050405020304" pitchFamily="18" charset="0"/>
                <a:ea typeface="Times New Roman" panose="02020603050405020304" pitchFamily="18" charset="0"/>
              </a:rPr>
              <a:t> 11 </a:t>
            </a:r>
            <a:r>
              <a:rPr lang="en-US" sz="1200" b="1" dirty="0" err="1">
                <a:effectLst/>
                <a:latin typeface="Times New Roman" panose="02020603050405020304" pitchFamily="18" charset="0"/>
                <a:ea typeface="Times New Roman" panose="02020603050405020304" pitchFamily="18" charset="0"/>
              </a:rPr>
              <a:t>Tập</a:t>
            </a:r>
            <a:r>
              <a:rPr lang="en-US" sz="1200" b="1" dirty="0">
                <a:effectLst/>
                <a:latin typeface="Times New Roman" panose="02020603050405020304" pitchFamily="18" charset="0"/>
                <a:ea typeface="Times New Roman" panose="02020603050405020304" pitchFamily="18" charset="0"/>
              </a:rPr>
              <a:t> 1): </a:t>
            </a:r>
            <a:r>
              <a:rPr lang="en-US" sz="1200" b="1" dirty="0" err="1">
                <a:effectLst/>
                <a:latin typeface="Times New Roman" panose="02020603050405020304" pitchFamily="18" charset="0"/>
                <a:ea typeface="Times New Roman" panose="02020603050405020304" pitchFamily="18" charset="0"/>
              </a:rPr>
              <a:t>Từ</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ba</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văn</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bản</a:t>
            </a:r>
            <a:r>
              <a:rPr lang="en-US" sz="1200" b="1" dirty="0">
                <a:effectLst/>
                <a:latin typeface="Times New Roman" panose="02020603050405020304" pitchFamily="18" charset="0"/>
                <a:ea typeface="Times New Roman" panose="02020603050405020304" pitchFamily="18" charset="0"/>
              </a:rPr>
              <a:t> Ai </a:t>
            </a:r>
            <a:r>
              <a:rPr lang="en-US" sz="1200" b="1" dirty="0" err="1">
                <a:effectLst/>
                <a:latin typeface="Times New Roman" panose="02020603050405020304" pitchFamily="18" charset="0"/>
                <a:ea typeface="Times New Roman" panose="02020603050405020304" pitchFamily="18" charset="0"/>
              </a:rPr>
              <a:t>đã</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đặt</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tên</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cho</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dòng</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sông</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Cõi</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lá</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Trăng</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sáng</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trên</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đầm</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sen</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hãy</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lập</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bảng</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tổng</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hợp</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về</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sự</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kết</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hợp</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giữa</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tự</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sự</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và</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trữ</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tình</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theo</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gợi</a:t>
            </a:r>
            <a:r>
              <a:rPr lang="en-US" sz="1200" b="1" dirty="0">
                <a:effectLst/>
                <a:latin typeface="Times New Roman" panose="02020603050405020304" pitchFamily="18" charset="0"/>
                <a:ea typeface="Times New Roman" panose="02020603050405020304" pitchFamily="18" charset="0"/>
              </a:rPr>
              <a:t> ý </a:t>
            </a:r>
            <a:r>
              <a:rPr lang="en-US" sz="1200" b="1" dirty="0" err="1">
                <a:effectLst/>
                <a:latin typeface="Times New Roman" panose="02020603050405020304" pitchFamily="18" charset="0"/>
                <a:ea typeface="Times New Roman" panose="02020603050405020304" pitchFamily="18" charset="0"/>
              </a:rPr>
              <a:t>sau</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dấu</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hiệu</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nhận</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biết</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sự</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kết</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hợp</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nội</a:t>
            </a:r>
            <a:r>
              <a:rPr lang="en-US" sz="1200" b="1" dirty="0">
                <a:effectLst/>
                <a:latin typeface="Times New Roman" panose="02020603050405020304" pitchFamily="18" charset="0"/>
                <a:ea typeface="Times New Roman" panose="02020603050405020304" pitchFamily="18" charset="0"/>
              </a:rPr>
              <a:t> dung </a:t>
            </a:r>
            <a:r>
              <a:rPr lang="en-US" sz="1200" b="1" dirty="0" err="1">
                <a:effectLst/>
                <a:latin typeface="Times New Roman" panose="02020603050405020304" pitchFamily="18" charset="0"/>
                <a:ea typeface="Times New Roman" panose="02020603050405020304" pitchFamily="18" charset="0"/>
              </a:rPr>
              <a:t>tự</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sự</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yếu</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tố</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trữ</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tình</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tác</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động</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của</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sự</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kết</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hợp</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ấy</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đến</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người</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đọc</a:t>
            </a: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Calibri" panose="020F0502020204030204" pitchFamily="34" charset="0"/>
              <a:ea typeface="Calibri" panose="020F0502020204030204" pitchFamily="34" charset="0"/>
            </a:endParaRPr>
          </a:p>
        </p:txBody>
      </p:sp>
      <p:graphicFrame>
        <p:nvGraphicFramePr>
          <p:cNvPr id="2" name="Table 1">
            <a:extLst>
              <a:ext uri="{FF2B5EF4-FFF2-40B4-BE49-F238E27FC236}">
                <a16:creationId xmlns:a16="http://schemas.microsoft.com/office/drawing/2014/main" id="{D1513F54-803A-7D4A-191D-547F886CC989}"/>
              </a:ext>
            </a:extLst>
          </p:cNvPr>
          <p:cNvGraphicFramePr>
            <a:graphicFrameLocks noGrp="1"/>
          </p:cNvGraphicFramePr>
          <p:nvPr>
            <p:extLst>
              <p:ext uri="{D42A27DB-BD31-4B8C-83A1-F6EECF244321}">
                <p14:modId xmlns:p14="http://schemas.microsoft.com/office/powerpoint/2010/main" val="1509026594"/>
              </p:ext>
            </p:extLst>
          </p:nvPr>
        </p:nvGraphicFramePr>
        <p:xfrm>
          <a:off x="114299" y="1299483"/>
          <a:ext cx="8915401" cy="3749338"/>
        </p:xfrm>
        <a:graphic>
          <a:graphicData uri="http://schemas.openxmlformats.org/drawingml/2006/table">
            <a:tbl>
              <a:tblPr firstRow="1" firstCol="1" bandRow="1">
                <a:tableStyleId>{3C2FFA5D-87B4-456A-9821-1D502468CF0F}</a:tableStyleId>
              </a:tblPr>
              <a:tblGrid>
                <a:gridCol w="1144088">
                  <a:extLst>
                    <a:ext uri="{9D8B030D-6E8A-4147-A177-3AD203B41FA5}">
                      <a16:colId xmlns:a16="http://schemas.microsoft.com/office/drawing/2014/main" val="1786752668"/>
                    </a:ext>
                  </a:extLst>
                </a:gridCol>
                <a:gridCol w="3889894">
                  <a:extLst>
                    <a:ext uri="{9D8B030D-6E8A-4147-A177-3AD203B41FA5}">
                      <a16:colId xmlns:a16="http://schemas.microsoft.com/office/drawing/2014/main" val="3346357599"/>
                    </a:ext>
                  </a:extLst>
                </a:gridCol>
                <a:gridCol w="3881419">
                  <a:extLst>
                    <a:ext uri="{9D8B030D-6E8A-4147-A177-3AD203B41FA5}">
                      <a16:colId xmlns:a16="http://schemas.microsoft.com/office/drawing/2014/main" val="938503883"/>
                    </a:ext>
                  </a:extLst>
                </a:gridCol>
              </a:tblGrid>
              <a:tr h="483164">
                <a:tc>
                  <a:txBody>
                    <a:bodyPr/>
                    <a:lstStyle/>
                    <a:p>
                      <a:pPr marL="0" marR="0" algn="just">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Văn </a:t>
                      </a:r>
                      <a:r>
                        <a:rPr lang="en-US" sz="1200" dirty="0" err="1">
                          <a:effectLst/>
                          <a:latin typeface="Times New Roman" panose="02020603050405020304" pitchFamily="18" charset="0"/>
                          <a:cs typeface="Times New Roman" panose="02020603050405020304" pitchFamily="18" charset="0"/>
                        </a:rPr>
                        <a:t>bản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534" marR="515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Dấu hiệu nhận biết sự kết hợp nội dung tự sự, yếu tố trữ tình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1534" marR="515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dirty="0" err="1">
                          <a:effectLst/>
                          <a:latin typeface="Times New Roman" panose="02020603050405020304" pitchFamily="18" charset="0"/>
                          <a:cs typeface="Times New Roman" panose="02020603050405020304" pitchFamily="18" charset="0"/>
                        </a:rPr>
                        <a:t>Tác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động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kết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hợp</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tới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người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đọc</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534" marR="515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457211"/>
                  </a:ext>
                </a:extLst>
              </a:tr>
              <a:tr h="950021">
                <a:tc>
                  <a:txBody>
                    <a:bodyPr/>
                    <a:lstStyle/>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Ai đã đặt tên cho dòng sông?</a:t>
                      </a:r>
                      <a:endParaRPr lang="en-US" sz="110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1534" marR="515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Miêu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tả</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thuỷ</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trình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sông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Hương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từ</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thượng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nguồn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đổ</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ra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biển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trong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niềm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cảm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xúc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dạt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dào</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văn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về</a:t>
                      </a:r>
                      <a:r>
                        <a:rPr lang="en-US" sz="1200" dirty="0">
                          <a:effectLst/>
                          <a:latin typeface="Times New Roman" panose="02020603050405020304" pitchFamily="18" charset="0"/>
                          <a:cs typeface="Times New Roman" panose="02020603050405020304" pitchFamily="18" charset="0"/>
                        </a:rPr>
                        <a:t> con </a:t>
                      </a:r>
                      <a:r>
                        <a:rPr lang="en-US" sz="1200" dirty="0" err="1">
                          <a:effectLst/>
                          <a:latin typeface="Times New Roman" panose="02020603050405020304" pitchFamily="18" charset="0"/>
                          <a:cs typeface="Times New Roman" panose="02020603050405020304" pitchFamily="18" charset="0"/>
                        </a:rPr>
                        <a:t>sông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từ</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các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góc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nhìn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thiên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nhiên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văn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hoá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lịch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sử</a:t>
                      </a:r>
                      <a:r>
                        <a:rPr lang="en-US" sz="12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534" marR="5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Mở rộng những hiểu biết về sông Hương. Dòng sông như có hồn, gắn bó máu thịt với con  người, quê hương xứ sở.</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1534" marR="5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9003536"/>
                  </a:ext>
                </a:extLst>
              </a:tr>
              <a:tr h="948009">
                <a:tc>
                  <a:txBody>
                    <a:bodyPr/>
                    <a:lstStyle/>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Cõi lá</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1534" marR="515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Miêu tả cảnh sắc Hà Nội trong hiện tại và kí ức gắn với mỗi mùa cây thay lá với các cung bậc cảm xúc: rộn ràng, hoài niệm, chờ mong, hân hoan, vui sướng,...</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1534" marR="5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dirty="0" err="1">
                          <a:effectLst/>
                          <a:latin typeface="Times New Roman" panose="02020603050405020304" pitchFamily="18" charset="0"/>
                          <a:cs typeface="Times New Roman" panose="02020603050405020304" pitchFamily="18" charset="0"/>
                        </a:rPr>
                        <a:t>Yêu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mến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thiên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nhiên</a:t>
                      </a:r>
                      <a:r>
                        <a:rPr lang="en-US" sz="1200" dirty="0">
                          <a:effectLst/>
                          <a:latin typeface="Times New Roman" panose="02020603050405020304" pitchFamily="18" charset="0"/>
                          <a:cs typeface="Times New Roman" panose="02020603050405020304" pitchFamily="18" charset="0"/>
                        </a:rPr>
                        <a:t> Hà </a:t>
                      </a:r>
                      <a:r>
                        <a:rPr lang="en-US" sz="1200" dirty="0" err="1">
                          <a:effectLst/>
                          <a:latin typeface="Times New Roman" panose="02020603050405020304" pitchFamily="18" charset="0"/>
                          <a:cs typeface="Times New Roman" panose="02020603050405020304" pitchFamily="18" charset="0"/>
                        </a:rPr>
                        <a:t>Nội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tâm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hồn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người</a:t>
                      </a:r>
                      <a:r>
                        <a:rPr lang="en-US" sz="1200" dirty="0">
                          <a:effectLst/>
                          <a:latin typeface="Times New Roman" panose="02020603050405020304" pitchFamily="18" charset="0"/>
                          <a:cs typeface="Times New Roman" panose="02020603050405020304" pitchFamily="18" charset="0"/>
                        </a:rPr>
                        <a:t> Hà </a:t>
                      </a:r>
                      <a:r>
                        <a:rPr lang="en-US" sz="1200" dirty="0" err="1">
                          <a:effectLst/>
                          <a:latin typeface="Times New Roman" panose="02020603050405020304" pitchFamily="18" charset="0"/>
                          <a:cs typeface="Times New Roman" panose="02020603050405020304" pitchFamily="18" charset="0"/>
                        </a:rPr>
                        <a:t>Nội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Từ</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đó</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ý </a:t>
                      </a:r>
                      <a:r>
                        <a:rPr lang="en-US" sz="1200" dirty="0" err="1">
                          <a:effectLst/>
                          <a:latin typeface="Times New Roman" panose="02020603050405020304" pitchFamily="18" charset="0"/>
                          <a:cs typeface="Times New Roman" panose="02020603050405020304" pitchFamily="18" charset="0"/>
                        </a:rPr>
                        <a:t>thức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gìn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giữ</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vẻ</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đẹp</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văn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hoá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Thủ</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đô</a:t>
                      </a:r>
                      <a:r>
                        <a:rPr lang="en-US" sz="1200" dirty="0">
                          <a:effectLst/>
                          <a:latin typeface="Times New Roman" panose="02020603050405020304" pitchFamily="18" charset="0"/>
                          <a:cs typeface="Times New Roman" panose="02020603050405020304" pitchFamily="18" charset="0"/>
                        </a:rPr>
                        <a: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534" marR="5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2438833"/>
                  </a:ext>
                </a:extLst>
              </a:tr>
              <a:tr h="1335561">
                <a:tc>
                  <a:txBody>
                    <a:bodyPr/>
                    <a:lstStyle/>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Trăng sáng trên đầm sen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1534" marR="515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Miêu tả cảnh đêm trăng sáng trên đầm sen từ xa đến gần, từ khái  quát đến cụ thể với những suy tư, liên tưởng và cảm xúc lãng mạn, bay bổng.</a:t>
                      </a:r>
                      <a:endParaRPr lang="en-US" sz="110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1534" marR="5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dirty="0" err="1">
                          <a:effectLst/>
                          <a:latin typeface="Times New Roman" panose="02020603050405020304" pitchFamily="18" charset="0"/>
                          <a:cs typeface="Times New Roman" panose="02020603050405020304" pitchFamily="18" charset="0"/>
                        </a:rPr>
                        <a:t>Nhận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thức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rõ</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hơn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vai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trò</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thiên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nhiên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đối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với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cuộc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sống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tâm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hồn</a:t>
                      </a:r>
                      <a:r>
                        <a:rPr lang="en-US" sz="1200" dirty="0">
                          <a:effectLst/>
                          <a:latin typeface="Times New Roman" panose="02020603050405020304" pitchFamily="18" charset="0"/>
                          <a:cs typeface="Times New Roman" panose="02020603050405020304" pitchFamily="18" charset="0"/>
                        </a:rPr>
                        <a:t> con </a:t>
                      </a:r>
                      <a:r>
                        <a:rPr lang="en-US" sz="1200" dirty="0" err="1">
                          <a:effectLst/>
                          <a:latin typeface="Times New Roman" panose="02020603050405020304" pitchFamily="18" charset="0"/>
                          <a:cs typeface="Times New Roman" panose="02020603050405020304" pitchFamily="18" charset="0"/>
                        </a:rPr>
                        <a:t>người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Được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chiêm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ngưỡng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vẻ</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đẹp</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kì</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diệu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thiên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nhiên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tâm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hồn</a:t>
                      </a:r>
                      <a:r>
                        <a:rPr lang="en-US" sz="1200" dirty="0">
                          <a:effectLst/>
                          <a:latin typeface="Times New Roman" panose="02020603050405020304" pitchFamily="18" charset="0"/>
                          <a:cs typeface="Times New Roman" panose="02020603050405020304" pitchFamily="18" charset="0"/>
                        </a:rPr>
                        <a:t> con </a:t>
                      </a:r>
                      <a:r>
                        <a:rPr lang="en-US" sz="1200" dirty="0" err="1">
                          <a:effectLst/>
                          <a:latin typeface="Times New Roman" panose="02020603050405020304" pitchFamily="18" charset="0"/>
                          <a:cs typeface="Times New Roman" panose="02020603050405020304" pitchFamily="18" charset="0"/>
                        </a:rPr>
                        <a:t>người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trở</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nên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cân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bằng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tươi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mới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hơn</a:t>
                      </a:r>
                      <a:r>
                        <a:rPr lang="en-US" sz="1200" dirty="0">
                          <a:effectLst/>
                          <a:latin typeface="Times New Roman" panose="02020603050405020304" pitchFamily="18" charset="0"/>
                          <a:cs typeface="Times New Roman" panose="02020603050405020304" pitchFamily="18" charset="0"/>
                        </a:rPr>
                        <a: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534" marR="51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3370183"/>
                  </a:ext>
                </a:extLst>
              </a:tr>
            </a:tbl>
          </a:graphicData>
        </a:graphic>
      </p:graphicFrame>
    </p:spTree>
    <p:extLst>
      <p:ext uri="{BB962C8B-B14F-4D97-AF65-F5344CB8AC3E}">
        <p14:creationId xmlns:p14="http://schemas.microsoft.com/office/powerpoint/2010/main" val="404995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E87297-400C-9764-93F1-C8DAA126B3DD}"/>
              </a:ext>
            </a:extLst>
          </p:cNvPr>
          <p:cNvSpPr txBox="1"/>
          <p:nvPr/>
        </p:nvSpPr>
        <p:spPr>
          <a:xfrm>
            <a:off x="228599" y="200741"/>
            <a:ext cx="8768443" cy="70410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0" marR="0" algn="just">
              <a:lnSpc>
                <a:spcPct val="150000"/>
              </a:lnSpc>
              <a:spcBef>
                <a:spcPts val="0"/>
              </a:spcBef>
              <a:spcAft>
                <a:spcPts val="800"/>
              </a:spcAft>
            </a:pPr>
            <a:r>
              <a:rPr lang="en-US" b="1" dirty="0" err="1">
                <a:effectLst/>
                <a:latin typeface="Times New Roman" panose="02020603050405020304" pitchFamily="18" charset="0"/>
                <a:ea typeface="Times New Roman" panose="02020603050405020304" pitchFamily="18" charset="0"/>
              </a:rPr>
              <a:t>Câu</a:t>
            </a:r>
            <a:r>
              <a:rPr lang="en-US" b="1" dirty="0">
                <a:effectLst/>
                <a:latin typeface="Times New Roman" panose="02020603050405020304" pitchFamily="18" charset="0"/>
                <a:ea typeface="Times New Roman" panose="02020603050405020304" pitchFamily="18" charset="0"/>
              </a:rPr>
              <a:t> 3 (</a:t>
            </a:r>
            <a:r>
              <a:rPr lang="en-US" b="1" dirty="0" err="1">
                <a:effectLst/>
                <a:latin typeface="Times New Roman" panose="02020603050405020304" pitchFamily="18" charset="0"/>
                <a:ea typeface="Times New Roman" panose="02020603050405020304" pitchFamily="18" charset="0"/>
              </a:rPr>
              <a:t>trang</a:t>
            </a:r>
            <a:r>
              <a:rPr lang="en-US" b="1" dirty="0">
                <a:effectLst/>
                <a:latin typeface="Times New Roman" panose="02020603050405020304" pitchFamily="18" charset="0"/>
                <a:ea typeface="Times New Roman" panose="02020603050405020304" pitchFamily="18" charset="0"/>
              </a:rPr>
              <a:t> 35 </a:t>
            </a:r>
            <a:r>
              <a:rPr lang="en-US" b="1" dirty="0" err="1">
                <a:effectLst/>
                <a:latin typeface="Times New Roman" panose="02020603050405020304" pitchFamily="18" charset="0"/>
                <a:ea typeface="Times New Roman" panose="02020603050405020304" pitchFamily="18" charset="0"/>
              </a:rPr>
              <a:t>sgk</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Ngữ</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văn</a:t>
            </a:r>
            <a:r>
              <a:rPr lang="en-US" b="1" dirty="0">
                <a:effectLst/>
                <a:latin typeface="Times New Roman" panose="02020603050405020304" pitchFamily="18" charset="0"/>
                <a:ea typeface="Times New Roman" panose="02020603050405020304" pitchFamily="18" charset="0"/>
              </a:rPr>
              <a:t> 11 </a:t>
            </a:r>
            <a:r>
              <a:rPr lang="en-US" b="1" dirty="0" err="1">
                <a:effectLst/>
                <a:latin typeface="Times New Roman" panose="02020603050405020304" pitchFamily="18" charset="0"/>
                <a:ea typeface="Times New Roman" panose="02020603050405020304" pitchFamily="18" charset="0"/>
              </a:rPr>
              <a:t>Tập</a:t>
            </a:r>
            <a:r>
              <a:rPr lang="en-US" b="1" dirty="0">
                <a:effectLst/>
                <a:latin typeface="Times New Roman" panose="02020603050405020304" pitchFamily="18" charset="0"/>
                <a:ea typeface="Times New Roman" panose="02020603050405020304" pitchFamily="18" charset="0"/>
              </a:rPr>
              <a:t> 1): </a:t>
            </a:r>
            <a:r>
              <a:rPr lang="en-US" b="1" dirty="0" err="1">
                <a:effectLst/>
                <a:latin typeface="Times New Roman" panose="02020603050405020304" pitchFamily="18" charset="0"/>
                <a:ea typeface="Times New Roman" panose="02020603050405020304" pitchFamily="18" charset="0"/>
              </a:rPr>
              <a:t>Tìm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đọc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thêm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một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số</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tùy</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bút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tản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văn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viết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về</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đề</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tài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thiên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nhiên</a:t>
            </a:r>
            <a:r>
              <a:rPr lang="en-US" b="1" dirty="0">
                <a:effectLst/>
                <a:latin typeface="Times New Roman" panose="02020603050405020304" pitchFamily="18" charset="0"/>
                <a:ea typeface="Times New Roman" panose="02020603050405020304" pitchFamily="18" charset="0"/>
              </a:rPr>
              <a:t>. Liên </a:t>
            </a:r>
            <a:r>
              <a:rPr lang="en-US" b="1" dirty="0" err="1">
                <a:effectLst/>
                <a:latin typeface="Times New Roman" panose="02020603050405020304" pitchFamily="18" charset="0"/>
                <a:ea typeface="Times New Roman" panose="02020603050405020304" pitchFamily="18" charset="0"/>
              </a:rPr>
              <a:t>hệ</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với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những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văn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trong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bài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học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để</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thấy</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tiếp</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cận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riêng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mỗi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nhà</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văn</a:t>
            </a:r>
            <a:r>
              <a:rPr lang="en-US" b="1"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A3909BCD-03B0-7881-6FC6-20BB8E97FD7D}"/>
              </a:ext>
            </a:extLst>
          </p:cNvPr>
          <p:cNvSpPr txBox="1"/>
          <p:nvPr/>
        </p:nvSpPr>
        <p:spPr>
          <a:xfrm>
            <a:off x="326570" y="1466694"/>
            <a:ext cx="8360229" cy="2806987"/>
          </a:xfrm>
          <a:prstGeom prst="rect">
            <a:avLst/>
          </a:prstGeom>
          <a:noFill/>
        </p:spPr>
        <p:txBody>
          <a:bodyPr wrap="square">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Dựa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PHT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HS) </a:t>
            </a:r>
          </a:p>
          <a:p>
            <a:pPr algn="just">
              <a:lnSpc>
                <a:spcPct val="150000"/>
              </a:lnSpc>
            </a:pP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tùy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a:t>
            </a:r>
          </a:p>
          <a:p>
            <a:pPr algn="just">
              <a:lnSpc>
                <a:spcPct val="150000"/>
              </a:lnSpc>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Đà</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Nguyễn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Tuân</a:t>
            </a:r>
            <a:endParaRPr lang="en-US" sz="2000" dirty="0">
              <a:latin typeface="Times New Roman" panose="02020603050405020304" pitchFamily="18" charset="0"/>
              <a:cs typeface="Times New Roman" panose="02020603050405020304" pitchFamily="18" charset="0"/>
            </a:endParaRPr>
          </a:p>
          <a:p>
            <a:pPr algn="just">
              <a:lnSpc>
                <a:spcPct val="150000"/>
              </a:lnSpc>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Giêng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trăng</a:t>
            </a:r>
            <a:r>
              <a:rPr lang="en-US" sz="2000" dirty="0">
                <a:latin typeface="Times New Roman" panose="02020603050405020304" pitchFamily="18" charset="0"/>
                <a:cs typeface="Times New Roman" panose="02020603050405020304" pitchFamily="18" charset="0"/>
              </a:rPr>
              <a:t> non </a:t>
            </a:r>
            <a:r>
              <a:rPr lang="en-US" sz="2000" dirty="0" err="1">
                <a:latin typeface="Times New Roman" panose="02020603050405020304" pitchFamily="18" charset="0"/>
                <a:cs typeface="Times New Roman" panose="02020603050405020304" pitchFamily="18" charset="0"/>
              </a:rPr>
              <a:t>rét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ngọt</a:t>
            </a:r>
            <a:r>
              <a:rPr lang="en-US" sz="2000" dirty="0">
                <a:latin typeface="Times New Roman" panose="02020603050405020304" pitchFamily="18" charset="0"/>
                <a:cs typeface="Times New Roman" panose="02020603050405020304" pitchFamily="18" charset="0"/>
              </a:rPr>
              <a:t> – Vũ </a:t>
            </a:r>
            <a:r>
              <a:rPr lang="en-US" sz="2000" dirty="0" err="1">
                <a:latin typeface="Times New Roman" panose="02020603050405020304" pitchFamily="18" charset="0"/>
                <a:cs typeface="Times New Roman" panose="02020603050405020304" pitchFamily="18" charset="0"/>
              </a:rPr>
              <a:t>Bằng</a:t>
            </a:r>
            <a:endParaRPr lang="en-US" sz="2000" dirty="0">
              <a:latin typeface="Times New Roman" panose="02020603050405020304" pitchFamily="18" charset="0"/>
              <a:cs typeface="Times New Roman" panose="02020603050405020304" pitchFamily="18" charset="0"/>
            </a:endParaRPr>
          </a:p>
          <a:p>
            <a:pPr algn="just">
              <a:lnSpc>
                <a:spcPct val="150000"/>
              </a:lnSpc>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Mùa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 Vũ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p>
          <a:p>
            <a:pPr algn="just">
              <a:lnSpc>
                <a:spcPct val="150000"/>
              </a:lnSpc>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 Chu Văn </a:t>
            </a:r>
            <a:r>
              <a:rPr lang="en-US" sz="2000" dirty="0" err="1">
                <a:latin typeface="Times New Roman" panose="02020603050405020304" pitchFamily="18" charset="0"/>
                <a:cs typeface="Times New Roman" panose="02020603050405020304" pitchFamily="18" charset="0"/>
              </a:rPr>
              <a:t>Sơn</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7600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What is your favorite book? Celebrate Family Literacy Day by Slidesgo">
  <a:themeElements>
    <a:clrScheme name="Simple Light">
      <a:dk1>
        <a:srgbClr val="454943"/>
      </a:dk1>
      <a:lt1>
        <a:srgbClr val="5F6E59"/>
      </a:lt1>
      <a:dk2>
        <a:srgbClr val="904834"/>
      </a:dk2>
      <a:lt2>
        <a:srgbClr val="CBBCA4"/>
      </a:lt2>
      <a:accent1>
        <a:srgbClr val="F7F5E9"/>
      </a:accent1>
      <a:accent2>
        <a:srgbClr val="FFFFFF"/>
      </a:accent2>
      <a:accent3>
        <a:srgbClr val="FFFFFF"/>
      </a:accent3>
      <a:accent4>
        <a:srgbClr val="FFFFFF"/>
      </a:accent4>
      <a:accent5>
        <a:srgbClr val="FFFFFF"/>
      </a:accent5>
      <a:accent6>
        <a:srgbClr val="FFFFFF"/>
      </a:accent6>
      <a:hlink>
        <a:srgbClr val="4549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hat is your favorite book? Celebrate Family Literacy Day by Slidesgo">
  <a:themeElements>
    <a:clrScheme name="Simple Light">
      <a:dk1>
        <a:srgbClr val="454943"/>
      </a:dk1>
      <a:lt1>
        <a:srgbClr val="5F6E59"/>
      </a:lt1>
      <a:dk2>
        <a:srgbClr val="904834"/>
      </a:dk2>
      <a:lt2>
        <a:srgbClr val="CBBCA4"/>
      </a:lt2>
      <a:accent1>
        <a:srgbClr val="F7F5E9"/>
      </a:accent1>
      <a:accent2>
        <a:srgbClr val="FFFFFF"/>
      </a:accent2>
      <a:accent3>
        <a:srgbClr val="FFFFFF"/>
      </a:accent3>
      <a:accent4>
        <a:srgbClr val="FFFFFF"/>
      </a:accent4>
      <a:accent5>
        <a:srgbClr val="FFFFFF"/>
      </a:accent5>
      <a:accent6>
        <a:srgbClr val="FFFFFF"/>
      </a:accent6>
      <a:hlink>
        <a:srgbClr val="4549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1420</Words>
  <Application>Microsoft Office PowerPoint</Application>
  <PresentationFormat>On-screen Show (16:9)</PresentationFormat>
  <Paragraphs>120</Paragraphs>
  <Slides>15</Slides>
  <Notes>8</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15</vt:i4>
      </vt:variant>
    </vt:vector>
  </HeadingPairs>
  <TitlesOfParts>
    <vt:vector size="30" baseType="lpstr">
      <vt:lpstr>Noto Sans Symbols</vt:lpstr>
      <vt:lpstr>IBM Plex Serif SemiBold</vt:lpstr>
      <vt:lpstr>Bebas Neue</vt:lpstr>
      <vt:lpstr>IBM Plex Serif</vt:lpstr>
      <vt:lpstr>#9Slide03 Bebas Neue Bold</vt:lpstr>
      <vt:lpstr>Times New Roman</vt:lpstr>
      <vt:lpstr>Calibri</vt:lpstr>
      <vt:lpstr>Nunito Light</vt:lpstr>
      <vt:lpstr>Archivo</vt:lpstr>
      <vt:lpstr>PT Sans</vt:lpstr>
      <vt:lpstr>Anaheim</vt:lpstr>
      <vt:lpstr>Playball</vt:lpstr>
      <vt:lpstr>Arial</vt:lpstr>
      <vt:lpstr>What is your favorite book? Celebrate Family Literacy Day by Slidesgo</vt:lpstr>
      <vt:lpstr>1_What is your favorite book? Celebrate Family Literacy Day by Slidesgo</vt:lpstr>
      <vt:lpstr>ÔN TẬP</vt:lpstr>
      <vt:lpstr>MỤC TIÊU KHÓA HỌC</vt:lpstr>
      <vt:lpstr>KHỞI ĐỘNG</vt:lpstr>
      <vt:lpstr>Hoàn thành bảng K – W –L để tổng kết chủ đề</vt:lpstr>
      <vt:lpstr>THỰC HÀNH ÔN TẬP</vt:lpstr>
      <vt:lpstr>NHIỆM VỤ - KĨ NĂNG ĐỌC (THỰC HÀNH TIẾNG VIỆT)</vt:lpstr>
      <vt:lpstr>PowerPoint Presentation</vt:lpstr>
      <vt:lpstr>PowerPoint Presentation</vt:lpstr>
      <vt:lpstr>PowerPoint Presentation</vt:lpstr>
      <vt:lpstr>PowerPoint Presentation</vt:lpstr>
      <vt:lpstr>NHIỆM VỤ - KĨ NĂNG VIẾT</vt:lpstr>
      <vt:lpstr>Dàn ý gồm 3 phần</vt:lpstr>
      <vt:lpstr>PowerPoint Presentation</vt:lpstr>
      <vt:lpstr>NHIỆM VỤ - KĨ NĂNG VIẾT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khóa học Ngữ văn 11 </dc:title>
  <cp:lastModifiedBy>Nguyen Quynh Anh</cp:lastModifiedBy>
  <cp:revision>2</cp:revision>
  <dcterms:modified xsi:type="dcterms:W3CDTF">2023-06-10T12:30:36Z</dcterms:modified>
</cp:coreProperties>
</file>