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1" r:id="rId1"/>
  </p:sldMasterIdLst>
  <p:notesMasterIdLst>
    <p:notesMasterId r:id="rId33"/>
  </p:notesMasterIdLst>
  <p:sldIdLst>
    <p:sldId id="256" r:id="rId2"/>
    <p:sldId id="258" r:id="rId3"/>
    <p:sldId id="259" r:id="rId4"/>
    <p:sldId id="260" r:id="rId5"/>
    <p:sldId id="312" r:id="rId6"/>
    <p:sldId id="313" r:id="rId7"/>
    <p:sldId id="314" r:id="rId8"/>
    <p:sldId id="315" r:id="rId9"/>
    <p:sldId id="316" r:id="rId10"/>
    <p:sldId id="263" r:id="rId11"/>
    <p:sldId id="257" r:id="rId12"/>
    <p:sldId id="317" r:id="rId13"/>
    <p:sldId id="265" r:id="rId14"/>
    <p:sldId id="318" r:id="rId15"/>
    <p:sldId id="319" r:id="rId16"/>
    <p:sldId id="320" r:id="rId17"/>
    <p:sldId id="321" r:id="rId18"/>
    <p:sldId id="261" r:id="rId19"/>
    <p:sldId id="262" r:id="rId20"/>
    <p:sldId id="264" r:id="rId21"/>
    <p:sldId id="322" r:id="rId22"/>
    <p:sldId id="266" r:id="rId23"/>
    <p:sldId id="323" r:id="rId24"/>
    <p:sldId id="267" r:id="rId25"/>
    <p:sldId id="324" r:id="rId26"/>
    <p:sldId id="268" r:id="rId27"/>
    <p:sldId id="325" r:id="rId28"/>
    <p:sldId id="269" r:id="rId29"/>
    <p:sldId id="327" r:id="rId30"/>
    <p:sldId id="326" r:id="rId31"/>
    <p:sldId id="270" r:id="rId32"/>
  </p:sldIdLst>
  <p:sldSz cx="9144000" cy="5143500" type="screen16x9"/>
  <p:notesSz cx="6858000" cy="9144000"/>
  <p:embeddedFontLst>
    <p:embeddedFont>
      <p:font typeface="Montserrat Medium" panose="020B0604020202020204" charset="0"/>
      <p:regular r:id="rId34"/>
      <p:italic r:id="rId35"/>
    </p:embeddedFont>
    <p:embeddedFont>
      <p:font typeface="#9Slide03 BoosterNextFYBlack" panose="020B0604020202020204" charset="0"/>
      <p:regular r:id="rId36"/>
    </p:embeddedFont>
    <p:embeddedFont>
      <p:font typeface="Gorditas" panose="020B0604020202020204" charset="0"/>
      <p:regular r:id="rId37"/>
      <p:bold r:id="rId38"/>
    </p:embeddedFont>
    <p:embeddedFont>
      <p:font typeface="#9Slide04 SFU Toledo Bold" panose="020B0604020202020204" charset="0"/>
      <p:bold r:id="rId39"/>
    </p:embeddedFont>
    <p:embeddedFont>
      <p:font typeface="#9Slide04 SFU Fenice Bold" panose="020B0604020202020204" charset="0"/>
      <p:bold r:id="rId40"/>
    </p:embeddedFont>
    <p:embeddedFont>
      <p:font typeface="Bebas Neue" panose="020B0604020202020204" charset="0"/>
      <p:regular r:id="rId41"/>
    </p:embeddedFont>
    <p:embeddedFont>
      <p:font typeface="#9Slide03 SFU Salzburg" panose="020B0604020202020204" charset="0"/>
      <p:regular r:id="rId42"/>
    </p:embeddedFont>
    <p:embeddedFont>
      <p:font typeface="#9Slide04 Faustina Bold" panose="020B0604020202020204" charset="0"/>
      <p:bold r:id="rId43"/>
    </p:embeddedFont>
    <p:embeddedFont>
      <p:font typeface="#9Slide03 Kaleko 105 Round Bold" panose="020B0604020202020204" charset="0"/>
      <p:bold r:id="rId44"/>
    </p:embeddedFont>
    <p:embeddedFont>
      <p:font typeface="#9Slide04 Rokkitt Black" panose="020B0604020202020204" charset="0"/>
      <p:bold r:id="rId45"/>
    </p:embeddedFont>
    <p:embeddedFont>
      <p:font typeface="Calibri" panose="020F0502020204030204" pitchFamily="34" charset="0"/>
      <p:regular r:id="rId46"/>
      <p:bold r:id="rId47"/>
      <p:italic r:id="rId48"/>
      <p:boldItalic r:id="rId49"/>
    </p:embeddedFont>
    <p:embeddedFont>
      <p:font typeface="Archivo Black" panose="020B0604020202020204" charset="0"/>
      <p:regular r:id="rId50"/>
    </p:embeddedFont>
    <p:embeddedFont>
      <p:font typeface="Tahoma" panose="020B0604030504040204" pitchFamily="34" charset="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CF7B6C-E964-4FA6-8800-D6B3CE22B81D}">
  <a:tblStyle styleId="{27CF7B6C-E964-4FA6-8800-D6B3CE22B81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6" d="100"/>
          <a:sy n="116" d="100"/>
        </p:scale>
        <p:origin x="490"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353788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5"/>
        <p:cNvGrpSpPr/>
        <p:nvPr/>
      </p:nvGrpSpPr>
      <p:grpSpPr>
        <a:xfrm>
          <a:off x="0" y="0"/>
          <a:ext cx="0" cy="0"/>
          <a:chOff x="0" y="0"/>
          <a:chExt cx="0" cy="0"/>
        </a:xfrm>
      </p:grpSpPr>
      <p:sp>
        <p:nvSpPr>
          <p:cNvPr id="2446" name="Google Shape;24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7" name="Google Shape;24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1"/>
        <p:cNvGrpSpPr/>
        <p:nvPr/>
      </p:nvGrpSpPr>
      <p:grpSpPr>
        <a:xfrm>
          <a:off x="0" y="0"/>
          <a:ext cx="0" cy="0"/>
          <a:chOff x="0" y="0"/>
          <a:chExt cx="0" cy="0"/>
        </a:xfrm>
      </p:grpSpPr>
      <p:sp>
        <p:nvSpPr>
          <p:cNvPr id="2862" name="Google Shape;2862;g11dc6bb085d_0_2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3" name="Google Shape;2863;g11dc6bb085d_0_2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6"/>
        <p:cNvGrpSpPr/>
        <p:nvPr/>
      </p:nvGrpSpPr>
      <p:grpSpPr>
        <a:xfrm>
          <a:off x="0" y="0"/>
          <a:ext cx="0" cy="0"/>
          <a:chOff x="0" y="0"/>
          <a:chExt cx="0" cy="0"/>
        </a:xfrm>
      </p:grpSpPr>
      <p:sp>
        <p:nvSpPr>
          <p:cNvPr id="2637" name="Google Shape;2637;g11daf4e8252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8" name="Google Shape;2638;g11daf4e8252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6"/>
        <p:cNvGrpSpPr/>
        <p:nvPr/>
      </p:nvGrpSpPr>
      <p:grpSpPr>
        <a:xfrm>
          <a:off x="0" y="0"/>
          <a:ext cx="0" cy="0"/>
          <a:chOff x="0" y="0"/>
          <a:chExt cx="0" cy="0"/>
        </a:xfrm>
      </p:grpSpPr>
      <p:sp>
        <p:nvSpPr>
          <p:cNvPr id="2637" name="Google Shape;2637;g11daf4e8252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8" name="Google Shape;2638;g11daf4e8252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5478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9"/>
        <p:cNvGrpSpPr/>
        <p:nvPr/>
      </p:nvGrpSpPr>
      <p:grpSpPr>
        <a:xfrm>
          <a:off x="0" y="0"/>
          <a:ext cx="0" cy="0"/>
          <a:chOff x="0" y="0"/>
          <a:chExt cx="0" cy="0"/>
        </a:xfrm>
      </p:grpSpPr>
      <p:sp>
        <p:nvSpPr>
          <p:cNvPr id="2900" name="Google Shape;2900;g11dc6bb085d_0_2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1" name="Google Shape;2901;g11dc6bb085d_0_2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9"/>
        <p:cNvGrpSpPr/>
        <p:nvPr/>
      </p:nvGrpSpPr>
      <p:grpSpPr>
        <a:xfrm>
          <a:off x="0" y="0"/>
          <a:ext cx="0" cy="0"/>
          <a:chOff x="0" y="0"/>
          <a:chExt cx="0" cy="0"/>
        </a:xfrm>
      </p:grpSpPr>
      <p:sp>
        <p:nvSpPr>
          <p:cNvPr id="2900" name="Google Shape;2900;g11dc6bb085d_0_2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1" name="Google Shape;2901;g11dc6bb085d_0_2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5548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9"/>
        <p:cNvGrpSpPr/>
        <p:nvPr/>
      </p:nvGrpSpPr>
      <p:grpSpPr>
        <a:xfrm>
          <a:off x="0" y="0"/>
          <a:ext cx="0" cy="0"/>
          <a:chOff x="0" y="0"/>
          <a:chExt cx="0" cy="0"/>
        </a:xfrm>
      </p:grpSpPr>
      <p:sp>
        <p:nvSpPr>
          <p:cNvPr id="2900" name="Google Shape;2900;g11dc6bb085d_0_2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1" name="Google Shape;2901;g11dc6bb085d_0_2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9378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9"/>
        <p:cNvGrpSpPr/>
        <p:nvPr/>
      </p:nvGrpSpPr>
      <p:grpSpPr>
        <a:xfrm>
          <a:off x="0" y="0"/>
          <a:ext cx="0" cy="0"/>
          <a:chOff x="0" y="0"/>
          <a:chExt cx="0" cy="0"/>
        </a:xfrm>
      </p:grpSpPr>
      <p:sp>
        <p:nvSpPr>
          <p:cNvPr id="2900" name="Google Shape;2900;g11dc6bb085d_0_2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1" name="Google Shape;2901;g11dc6bb085d_0_2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2101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9"/>
        <p:cNvGrpSpPr/>
        <p:nvPr/>
      </p:nvGrpSpPr>
      <p:grpSpPr>
        <a:xfrm>
          <a:off x="0" y="0"/>
          <a:ext cx="0" cy="0"/>
          <a:chOff x="0" y="0"/>
          <a:chExt cx="0" cy="0"/>
        </a:xfrm>
      </p:grpSpPr>
      <p:sp>
        <p:nvSpPr>
          <p:cNvPr id="2900" name="Google Shape;2900;g11dc6bb085d_0_2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1" name="Google Shape;2901;g11dc6bb085d_0_2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9919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7"/>
        <p:cNvGrpSpPr/>
        <p:nvPr/>
      </p:nvGrpSpPr>
      <p:grpSpPr>
        <a:xfrm>
          <a:off x="0" y="0"/>
          <a:ext cx="0" cy="0"/>
          <a:chOff x="0" y="0"/>
          <a:chExt cx="0" cy="0"/>
        </a:xfrm>
      </p:grpSpPr>
      <p:sp>
        <p:nvSpPr>
          <p:cNvPr id="2748" name="Google Shape;2748;g11dc6bb085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9" name="Google Shape;2749;g11dc6bb085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1"/>
        <p:cNvGrpSpPr/>
        <p:nvPr/>
      </p:nvGrpSpPr>
      <p:grpSpPr>
        <a:xfrm>
          <a:off x="0" y="0"/>
          <a:ext cx="0" cy="0"/>
          <a:chOff x="0" y="0"/>
          <a:chExt cx="0" cy="0"/>
        </a:xfrm>
      </p:grpSpPr>
      <p:sp>
        <p:nvSpPr>
          <p:cNvPr id="2832" name="Google Shape;2832;g118ee7e5f66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3" name="Google Shape;2833;g118ee7e5f66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5"/>
        <p:cNvGrpSpPr/>
        <p:nvPr/>
      </p:nvGrpSpPr>
      <p:grpSpPr>
        <a:xfrm>
          <a:off x="0" y="0"/>
          <a:ext cx="0" cy="0"/>
          <a:chOff x="0" y="0"/>
          <a:chExt cx="0" cy="0"/>
        </a:xfrm>
      </p:grpSpPr>
      <p:sp>
        <p:nvSpPr>
          <p:cNvPr id="2646" name="Google Shape;2646;g11dc6bb085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7" name="Google Shape;2647;g11dc6bb085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6"/>
        <p:cNvGrpSpPr/>
        <p:nvPr/>
      </p:nvGrpSpPr>
      <p:grpSpPr>
        <a:xfrm>
          <a:off x="0" y="0"/>
          <a:ext cx="0" cy="0"/>
          <a:chOff x="0" y="0"/>
          <a:chExt cx="0" cy="0"/>
        </a:xfrm>
      </p:grpSpPr>
      <p:sp>
        <p:nvSpPr>
          <p:cNvPr id="2877" name="Google Shape;2877;g11dc6bb085d_0_2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8" name="Google Shape;2878;g11dc6bb085d_0_2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6"/>
        <p:cNvGrpSpPr/>
        <p:nvPr/>
      </p:nvGrpSpPr>
      <p:grpSpPr>
        <a:xfrm>
          <a:off x="0" y="0"/>
          <a:ext cx="0" cy="0"/>
          <a:chOff x="0" y="0"/>
          <a:chExt cx="0" cy="0"/>
        </a:xfrm>
      </p:grpSpPr>
      <p:sp>
        <p:nvSpPr>
          <p:cNvPr id="2877" name="Google Shape;2877;g11dc6bb085d_0_2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8" name="Google Shape;2878;g11dc6bb085d_0_2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7288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8"/>
        <p:cNvGrpSpPr/>
        <p:nvPr/>
      </p:nvGrpSpPr>
      <p:grpSpPr>
        <a:xfrm>
          <a:off x="0" y="0"/>
          <a:ext cx="0" cy="0"/>
          <a:chOff x="0" y="0"/>
          <a:chExt cx="0" cy="0"/>
        </a:xfrm>
      </p:grpSpPr>
      <p:sp>
        <p:nvSpPr>
          <p:cNvPr id="3099" name="Google Shape;3099;g11dc6bb085d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0" name="Google Shape;3100;g11dc6bb085d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8"/>
        <p:cNvGrpSpPr/>
        <p:nvPr/>
      </p:nvGrpSpPr>
      <p:grpSpPr>
        <a:xfrm>
          <a:off x="0" y="0"/>
          <a:ext cx="0" cy="0"/>
          <a:chOff x="0" y="0"/>
          <a:chExt cx="0" cy="0"/>
        </a:xfrm>
      </p:grpSpPr>
      <p:sp>
        <p:nvSpPr>
          <p:cNvPr id="3099" name="Google Shape;3099;g11dc6bb085d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0" name="Google Shape;3100;g11dc6bb085d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4353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3"/>
        <p:cNvGrpSpPr/>
        <p:nvPr/>
      </p:nvGrpSpPr>
      <p:grpSpPr>
        <a:xfrm>
          <a:off x="0" y="0"/>
          <a:ext cx="0" cy="0"/>
          <a:chOff x="0" y="0"/>
          <a:chExt cx="0" cy="0"/>
        </a:xfrm>
      </p:grpSpPr>
      <p:sp>
        <p:nvSpPr>
          <p:cNvPr id="3104" name="Google Shape;3104;g11dc6bb085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5" name="Google Shape;3105;g11dc6bb085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8"/>
        <p:cNvGrpSpPr/>
        <p:nvPr/>
      </p:nvGrpSpPr>
      <p:grpSpPr>
        <a:xfrm>
          <a:off x="0" y="0"/>
          <a:ext cx="0" cy="0"/>
          <a:chOff x="0" y="0"/>
          <a:chExt cx="0" cy="0"/>
        </a:xfrm>
      </p:grpSpPr>
      <p:sp>
        <p:nvSpPr>
          <p:cNvPr id="3099" name="Google Shape;3099;g11dc6bb085d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0" name="Google Shape;3100;g11dc6bb085d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7498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9"/>
        <p:cNvGrpSpPr/>
        <p:nvPr/>
      </p:nvGrpSpPr>
      <p:grpSpPr>
        <a:xfrm>
          <a:off x="0" y="0"/>
          <a:ext cx="0" cy="0"/>
          <a:chOff x="0" y="0"/>
          <a:chExt cx="0" cy="0"/>
        </a:xfrm>
      </p:grpSpPr>
      <p:sp>
        <p:nvSpPr>
          <p:cNvPr id="3110" name="Google Shape;3110;ge30accb8d6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1" name="Google Shape;3111;ge30accb8d6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9"/>
        <p:cNvGrpSpPr/>
        <p:nvPr/>
      </p:nvGrpSpPr>
      <p:grpSpPr>
        <a:xfrm>
          <a:off x="0" y="0"/>
          <a:ext cx="0" cy="0"/>
          <a:chOff x="0" y="0"/>
          <a:chExt cx="0" cy="0"/>
        </a:xfrm>
      </p:grpSpPr>
      <p:sp>
        <p:nvSpPr>
          <p:cNvPr id="2660" name="Google Shape;2660;g11dc6bb085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1" name="Google Shape;2661;g11dc6bb085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6382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5"/>
        <p:cNvGrpSpPr/>
        <p:nvPr/>
      </p:nvGrpSpPr>
      <p:grpSpPr>
        <a:xfrm>
          <a:off x="0" y="0"/>
          <a:ext cx="0" cy="0"/>
          <a:chOff x="0" y="0"/>
          <a:chExt cx="0" cy="0"/>
        </a:xfrm>
      </p:grpSpPr>
      <p:sp>
        <p:nvSpPr>
          <p:cNvPr id="3116" name="Google Shape;3116;g11dc6bb085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7" name="Google Shape;3117;g11dc6bb085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9"/>
        <p:cNvGrpSpPr/>
        <p:nvPr/>
      </p:nvGrpSpPr>
      <p:grpSpPr>
        <a:xfrm>
          <a:off x="0" y="0"/>
          <a:ext cx="0" cy="0"/>
          <a:chOff x="0" y="0"/>
          <a:chExt cx="0" cy="0"/>
        </a:xfrm>
      </p:grpSpPr>
      <p:sp>
        <p:nvSpPr>
          <p:cNvPr id="2660" name="Google Shape;2660;g11dc6bb085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1" name="Google Shape;2661;g11dc6bb085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03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9"/>
        <p:cNvGrpSpPr/>
        <p:nvPr/>
      </p:nvGrpSpPr>
      <p:grpSpPr>
        <a:xfrm>
          <a:off x="0" y="0"/>
          <a:ext cx="0" cy="0"/>
          <a:chOff x="0" y="0"/>
          <a:chExt cx="0" cy="0"/>
        </a:xfrm>
      </p:grpSpPr>
      <p:sp>
        <p:nvSpPr>
          <p:cNvPr id="2660" name="Google Shape;2660;g11dc6bb085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1" name="Google Shape;2661;g11dc6bb085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3"/>
        <p:cNvGrpSpPr/>
        <p:nvPr/>
      </p:nvGrpSpPr>
      <p:grpSpPr>
        <a:xfrm>
          <a:off x="0" y="0"/>
          <a:ext cx="0" cy="0"/>
          <a:chOff x="0" y="0"/>
          <a:chExt cx="0" cy="0"/>
        </a:xfrm>
      </p:grpSpPr>
      <p:sp>
        <p:nvSpPr>
          <p:cNvPr id="3284" name="Google Shape;3284;g3cdb585774e86da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5" name="Google Shape;3285;g3cdb585774e86da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
        <p:cNvGrpSpPr/>
        <p:nvPr/>
      </p:nvGrpSpPr>
      <p:grpSpPr>
        <a:xfrm>
          <a:off x="0" y="0"/>
          <a:ext cx="0" cy="0"/>
          <a:chOff x="0" y="0"/>
          <a:chExt cx="0" cy="0"/>
        </a:xfrm>
      </p:grpSpPr>
      <p:sp>
        <p:nvSpPr>
          <p:cNvPr id="2712" name="Google Shape;2712;g11dc6bb085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3" name="Google Shape;2713;g11dc6bb085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
        <p:cNvGrpSpPr/>
        <p:nvPr/>
      </p:nvGrpSpPr>
      <p:grpSpPr>
        <a:xfrm>
          <a:off x="0" y="0"/>
          <a:ext cx="0" cy="0"/>
          <a:chOff x="0" y="0"/>
          <a:chExt cx="0" cy="0"/>
        </a:xfrm>
      </p:grpSpPr>
      <p:sp>
        <p:nvSpPr>
          <p:cNvPr id="2712" name="Google Shape;2712;g11dc6bb085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3" name="Google Shape;2713;g11dc6bb085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7213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
        <p:cNvGrpSpPr/>
        <p:nvPr/>
      </p:nvGrpSpPr>
      <p:grpSpPr>
        <a:xfrm>
          <a:off x="0" y="0"/>
          <a:ext cx="0" cy="0"/>
          <a:chOff x="0" y="0"/>
          <a:chExt cx="0" cy="0"/>
        </a:xfrm>
      </p:grpSpPr>
      <p:sp>
        <p:nvSpPr>
          <p:cNvPr id="2712" name="Google Shape;2712;g11dc6bb085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3" name="Google Shape;2713;g11dc6bb085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0025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
        <p:cNvGrpSpPr/>
        <p:nvPr/>
      </p:nvGrpSpPr>
      <p:grpSpPr>
        <a:xfrm>
          <a:off x="0" y="0"/>
          <a:ext cx="0" cy="0"/>
          <a:chOff x="0" y="0"/>
          <a:chExt cx="0" cy="0"/>
        </a:xfrm>
      </p:grpSpPr>
      <p:sp>
        <p:nvSpPr>
          <p:cNvPr id="2712" name="Google Shape;2712;g11dc6bb085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3" name="Google Shape;2713;g11dc6bb085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6497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
        <p:cNvGrpSpPr/>
        <p:nvPr/>
      </p:nvGrpSpPr>
      <p:grpSpPr>
        <a:xfrm>
          <a:off x="0" y="0"/>
          <a:ext cx="0" cy="0"/>
          <a:chOff x="0" y="0"/>
          <a:chExt cx="0" cy="0"/>
        </a:xfrm>
      </p:grpSpPr>
      <p:sp>
        <p:nvSpPr>
          <p:cNvPr id="2712" name="Google Shape;2712;g11dc6bb085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3" name="Google Shape;2713;g11dc6bb085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0356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9"/>
        <p:cNvGrpSpPr/>
        <p:nvPr/>
      </p:nvGrpSpPr>
      <p:grpSpPr>
        <a:xfrm>
          <a:off x="0" y="0"/>
          <a:ext cx="0" cy="0"/>
          <a:chOff x="0" y="0"/>
          <a:chExt cx="0" cy="0"/>
        </a:xfrm>
      </p:grpSpPr>
      <p:sp>
        <p:nvSpPr>
          <p:cNvPr id="2660" name="Google Shape;2660;g11dc6bb085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1" name="Google Shape;2661;g11dc6bb085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327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0"/>
            <a:ext cx="9144000" cy="5143500"/>
          </a:xfrm>
          <a:prstGeom prst="rect">
            <a:avLst/>
          </a:prstGeom>
          <a:solidFill>
            <a:srgbClr val="F0DBC1">
              <a:alpha val="44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862094" y="896650"/>
            <a:ext cx="7419900" cy="273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862006" y="3632750"/>
            <a:ext cx="7419900" cy="461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8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grpSp>
        <p:nvGrpSpPr>
          <p:cNvPr id="12" name="Google Shape;12;p2"/>
          <p:cNvGrpSpPr/>
          <p:nvPr/>
        </p:nvGrpSpPr>
        <p:grpSpPr>
          <a:xfrm rot="-5400000">
            <a:off x="953498" y="4170900"/>
            <a:ext cx="489629" cy="631647"/>
            <a:chOff x="6537345" y="3852636"/>
            <a:chExt cx="264665" cy="341431"/>
          </a:xfrm>
        </p:grpSpPr>
        <p:sp>
          <p:nvSpPr>
            <p:cNvPr id="13" name="Google Shape;13;p2"/>
            <p:cNvSpPr/>
            <p:nvPr/>
          </p:nvSpPr>
          <p:spPr>
            <a:xfrm>
              <a:off x="6616336" y="4071066"/>
              <a:ext cx="160190" cy="74202"/>
            </a:xfrm>
            <a:custGeom>
              <a:avLst/>
              <a:gdLst/>
              <a:ahLst/>
              <a:cxnLst/>
              <a:rect l="l" t="t" r="r" b="b"/>
              <a:pathLst>
                <a:path w="11742" h="5439" extrusionOk="0">
                  <a:moveTo>
                    <a:pt x="7821" y="0"/>
                  </a:moveTo>
                  <a:cubicBezTo>
                    <a:pt x="4429" y="0"/>
                    <a:pt x="0" y="3937"/>
                    <a:pt x="0" y="3937"/>
                  </a:cubicBezTo>
                  <a:cubicBezTo>
                    <a:pt x="1968" y="5438"/>
                    <a:pt x="3536" y="5438"/>
                    <a:pt x="5004" y="5438"/>
                  </a:cubicBezTo>
                  <a:cubicBezTo>
                    <a:pt x="7939" y="5438"/>
                    <a:pt x="11742" y="3203"/>
                    <a:pt x="9907" y="968"/>
                  </a:cubicBezTo>
                  <a:cubicBezTo>
                    <a:pt x="9440" y="368"/>
                    <a:pt x="8673" y="34"/>
                    <a:pt x="7906" y="1"/>
                  </a:cubicBezTo>
                  <a:cubicBezTo>
                    <a:pt x="7878" y="1"/>
                    <a:pt x="7850" y="0"/>
                    <a:pt x="78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616336" y="4074709"/>
              <a:ext cx="84202" cy="69195"/>
            </a:xfrm>
            <a:custGeom>
              <a:avLst/>
              <a:gdLst/>
              <a:ahLst/>
              <a:cxnLst/>
              <a:rect l="l" t="t" r="r" b="b"/>
              <a:pathLst>
                <a:path w="6172" h="5072" extrusionOk="0">
                  <a:moveTo>
                    <a:pt x="6171" y="1"/>
                  </a:moveTo>
                  <a:lnTo>
                    <a:pt x="6171" y="1"/>
                  </a:lnTo>
                  <a:cubicBezTo>
                    <a:pt x="3136" y="868"/>
                    <a:pt x="0" y="3670"/>
                    <a:pt x="0" y="3670"/>
                  </a:cubicBezTo>
                  <a:cubicBezTo>
                    <a:pt x="1235" y="4604"/>
                    <a:pt x="2335" y="4971"/>
                    <a:pt x="3336" y="5071"/>
                  </a:cubicBezTo>
                  <a:cubicBezTo>
                    <a:pt x="3236" y="2870"/>
                    <a:pt x="4504" y="1202"/>
                    <a:pt x="617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703702" y="3854846"/>
              <a:ext cx="98308" cy="98376"/>
            </a:xfrm>
            <a:custGeom>
              <a:avLst/>
              <a:gdLst/>
              <a:ahLst/>
              <a:cxnLst/>
              <a:rect l="l" t="t" r="r" b="b"/>
              <a:pathLst>
                <a:path w="7206" h="7211" extrusionOk="0">
                  <a:moveTo>
                    <a:pt x="4522" y="0"/>
                  </a:moveTo>
                  <a:cubicBezTo>
                    <a:pt x="4472" y="0"/>
                    <a:pt x="4421" y="2"/>
                    <a:pt x="4371" y="5"/>
                  </a:cubicBezTo>
                  <a:cubicBezTo>
                    <a:pt x="2002" y="172"/>
                    <a:pt x="768" y="3375"/>
                    <a:pt x="368" y="5576"/>
                  </a:cubicBezTo>
                  <a:cubicBezTo>
                    <a:pt x="101" y="6076"/>
                    <a:pt x="1" y="7111"/>
                    <a:pt x="735" y="7211"/>
                  </a:cubicBezTo>
                  <a:cubicBezTo>
                    <a:pt x="3003" y="6877"/>
                    <a:pt x="7206" y="4042"/>
                    <a:pt x="6539" y="1507"/>
                  </a:cubicBezTo>
                  <a:cubicBezTo>
                    <a:pt x="6317" y="588"/>
                    <a:pt x="5464" y="0"/>
                    <a:pt x="45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703702" y="3878120"/>
              <a:ext cx="41432" cy="75102"/>
            </a:xfrm>
            <a:custGeom>
              <a:avLst/>
              <a:gdLst/>
              <a:ahLst/>
              <a:cxnLst/>
              <a:rect l="l" t="t" r="r" b="b"/>
              <a:pathLst>
                <a:path w="3037" h="5505" extrusionOk="0">
                  <a:moveTo>
                    <a:pt x="1836" y="1"/>
                  </a:moveTo>
                  <a:cubicBezTo>
                    <a:pt x="1068" y="1135"/>
                    <a:pt x="601" y="2669"/>
                    <a:pt x="368" y="3870"/>
                  </a:cubicBezTo>
                  <a:cubicBezTo>
                    <a:pt x="101" y="4370"/>
                    <a:pt x="1" y="5405"/>
                    <a:pt x="735" y="5505"/>
                  </a:cubicBezTo>
                  <a:cubicBezTo>
                    <a:pt x="1402" y="5405"/>
                    <a:pt x="2202" y="5104"/>
                    <a:pt x="3036" y="4671"/>
                  </a:cubicBezTo>
                  <a:cubicBezTo>
                    <a:pt x="3003" y="4637"/>
                    <a:pt x="2970" y="4604"/>
                    <a:pt x="2936" y="4571"/>
                  </a:cubicBezTo>
                  <a:cubicBezTo>
                    <a:pt x="1735" y="3170"/>
                    <a:pt x="1469" y="1602"/>
                    <a:pt x="1836"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537345" y="3852636"/>
              <a:ext cx="184583" cy="341431"/>
            </a:xfrm>
            <a:custGeom>
              <a:avLst/>
              <a:gdLst/>
              <a:ahLst/>
              <a:cxnLst/>
              <a:rect l="l" t="t" r="r" b="b"/>
              <a:pathLst>
                <a:path w="13530" h="25027" extrusionOk="0">
                  <a:moveTo>
                    <a:pt x="12495" y="1"/>
                  </a:moveTo>
                  <a:cubicBezTo>
                    <a:pt x="12061" y="1"/>
                    <a:pt x="11594" y="401"/>
                    <a:pt x="11661" y="835"/>
                  </a:cubicBezTo>
                  <a:cubicBezTo>
                    <a:pt x="12328" y="7673"/>
                    <a:pt x="9893" y="14678"/>
                    <a:pt x="5257" y="19715"/>
                  </a:cubicBezTo>
                  <a:cubicBezTo>
                    <a:pt x="3922" y="21149"/>
                    <a:pt x="2421" y="22417"/>
                    <a:pt x="753" y="23451"/>
                  </a:cubicBezTo>
                  <a:cubicBezTo>
                    <a:pt x="1" y="23925"/>
                    <a:pt x="459" y="25027"/>
                    <a:pt x="1175" y="25027"/>
                  </a:cubicBezTo>
                  <a:cubicBezTo>
                    <a:pt x="1316" y="25027"/>
                    <a:pt x="1467" y="24984"/>
                    <a:pt x="1621" y="24885"/>
                  </a:cubicBezTo>
                  <a:cubicBezTo>
                    <a:pt x="7758" y="20949"/>
                    <a:pt x="12028" y="14278"/>
                    <a:pt x="13129" y="7039"/>
                  </a:cubicBezTo>
                  <a:cubicBezTo>
                    <a:pt x="13462" y="4971"/>
                    <a:pt x="13529" y="2903"/>
                    <a:pt x="13329" y="835"/>
                  </a:cubicBezTo>
                  <a:cubicBezTo>
                    <a:pt x="13262" y="401"/>
                    <a:pt x="12962" y="1"/>
                    <a:pt x="12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543976" y="3853100"/>
              <a:ext cx="177953" cy="340899"/>
            </a:xfrm>
            <a:custGeom>
              <a:avLst/>
              <a:gdLst/>
              <a:ahLst/>
              <a:cxnLst/>
              <a:rect l="l" t="t" r="r" b="b"/>
              <a:pathLst>
                <a:path w="13044" h="24988" extrusionOk="0">
                  <a:moveTo>
                    <a:pt x="12176" y="0"/>
                  </a:moveTo>
                  <a:cubicBezTo>
                    <a:pt x="12243" y="100"/>
                    <a:pt x="12276" y="234"/>
                    <a:pt x="12276" y="367"/>
                  </a:cubicBezTo>
                  <a:cubicBezTo>
                    <a:pt x="12476" y="2435"/>
                    <a:pt x="12409" y="4503"/>
                    <a:pt x="12109" y="6538"/>
                  </a:cubicBezTo>
                  <a:cubicBezTo>
                    <a:pt x="11008" y="13777"/>
                    <a:pt x="6739" y="20481"/>
                    <a:pt x="568" y="24418"/>
                  </a:cubicBezTo>
                  <a:cubicBezTo>
                    <a:pt x="434" y="24506"/>
                    <a:pt x="301" y="24536"/>
                    <a:pt x="177" y="24536"/>
                  </a:cubicBezTo>
                  <a:cubicBezTo>
                    <a:pt x="115" y="24536"/>
                    <a:pt x="56" y="24529"/>
                    <a:pt x="0" y="24518"/>
                  </a:cubicBezTo>
                  <a:lnTo>
                    <a:pt x="0" y="24518"/>
                  </a:lnTo>
                  <a:cubicBezTo>
                    <a:pt x="138" y="24792"/>
                    <a:pt x="384" y="24987"/>
                    <a:pt x="686" y="24987"/>
                  </a:cubicBezTo>
                  <a:cubicBezTo>
                    <a:pt x="826" y="24987"/>
                    <a:pt x="977" y="24946"/>
                    <a:pt x="1135" y="24851"/>
                  </a:cubicBezTo>
                  <a:cubicBezTo>
                    <a:pt x="7272" y="20915"/>
                    <a:pt x="11542" y="14244"/>
                    <a:pt x="12643" y="7005"/>
                  </a:cubicBezTo>
                  <a:cubicBezTo>
                    <a:pt x="12976" y="4937"/>
                    <a:pt x="13043" y="2869"/>
                    <a:pt x="12843" y="801"/>
                  </a:cubicBezTo>
                  <a:cubicBezTo>
                    <a:pt x="12810" y="434"/>
                    <a:pt x="12543" y="67"/>
                    <a:pt x="1217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600046" y="3897506"/>
              <a:ext cx="99577" cy="135361"/>
            </a:xfrm>
            <a:custGeom>
              <a:avLst/>
              <a:gdLst/>
              <a:ahLst/>
              <a:cxnLst/>
              <a:rect l="l" t="t" r="r" b="b"/>
              <a:pathLst>
                <a:path w="7299" h="9922" extrusionOk="0">
                  <a:moveTo>
                    <a:pt x="3225" y="0"/>
                  </a:moveTo>
                  <a:cubicBezTo>
                    <a:pt x="1450" y="0"/>
                    <a:pt x="0" y="2491"/>
                    <a:pt x="1695" y="5451"/>
                  </a:cubicBezTo>
                  <a:cubicBezTo>
                    <a:pt x="2829" y="7386"/>
                    <a:pt x="4397" y="8553"/>
                    <a:pt x="5631" y="9921"/>
                  </a:cubicBezTo>
                  <a:cubicBezTo>
                    <a:pt x="7299" y="8387"/>
                    <a:pt x="6765" y="4684"/>
                    <a:pt x="5998" y="2649"/>
                  </a:cubicBezTo>
                  <a:cubicBezTo>
                    <a:pt x="5295" y="768"/>
                    <a:pt x="4210" y="0"/>
                    <a:pt x="3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659105" y="3926810"/>
              <a:ext cx="40518" cy="106057"/>
            </a:xfrm>
            <a:custGeom>
              <a:avLst/>
              <a:gdLst/>
              <a:ahLst/>
              <a:cxnLst/>
              <a:rect l="l" t="t" r="r" b="b"/>
              <a:pathLst>
                <a:path w="2970" h="7774" extrusionOk="0">
                  <a:moveTo>
                    <a:pt x="1435" y="1"/>
                  </a:moveTo>
                  <a:lnTo>
                    <a:pt x="1435" y="1"/>
                  </a:lnTo>
                  <a:cubicBezTo>
                    <a:pt x="1469" y="2136"/>
                    <a:pt x="1435" y="4838"/>
                    <a:pt x="1" y="6472"/>
                  </a:cubicBezTo>
                  <a:cubicBezTo>
                    <a:pt x="468" y="6906"/>
                    <a:pt x="902" y="7339"/>
                    <a:pt x="1302" y="7773"/>
                  </a:cubicBezTo>
                  <a:cubicBezTo>
                    <a:pt x="2970" y="6239"/>
                    <a:pt x="2436" y="2536"/>
                    <a:pt x="1669" y="501"/>
                  </a:cubicBezTo>
                  <a:cubicBezTo>
                    <a:pt x="1602" y="334"/>
                    <a:pt x="1535" y="168"/>
                    <a:pt x="14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rot="-5400000">
            <a:off x="410213" y="4149303"/>
            <a:ext cx="608276" cy="793502"/>
            <a:chOff x="5919695" y="4988074"/>
            <a:chExt cx="328798" cy="428920"/>
          </a:xfrm>
        </p:grpSpPr>
        <p:sp>
          <p:nvSpPr>
            <p:cNvPr id="22" name="Google Shape;22;p2"/>
            <p:cNvSpPr/>
            <p:nvPr/>
          </p:nvSpPr>
          <p:spPr>
            <a:xfrm>
              <a:off x="6004265" y="5094513"/>
              <a:ext cx="75088" cy="137530"/>
            </a:xfrm>
            <a:custGeom>
              <a:avLst/>
              <a:gdLst/>
              <a:ahLst/>
              <a:cxnLst/>
              <a:rect l="l" t="t" r="r" b="b"/>
              <a:pathLst>
                <a:path w="5504" h="10081" extrusionOk="0">
                  <a:moveTo>
                    <a:pt x="2406" y="0"/>
                  </a:moveTo>
                  <a:cubicBezTo>
                    <a:pt x="1033" y="0"/>
                    <a:pt x="0" y="2498"/>
                    <a:pt x="600" y="4873"/>
                  </a:cubicBezTo>
                  <a:cubicBezTo>
                    <a:pt x="811" y="5819"/>
                    <a:pt x="1270" y="10080"/>
                    <a:pt x="2238" y="10080"/>
                  </a:cubicBezTo>
                  <a:cubicBezTo>
                    <a:pt x="2499" y="10080"/>
                    <a:pt x="2796" y="9772"/>
                    <a:pt x="3135" y="9009"/>
                  </a:cubicBezTo>
                  <a:cubicBezTo>
                    <a:pt x="4303" y="6541"/>
                    <a:pt x="5504" y="3005"/>
                    <a:pt x="3602" y="636"/>
                  </a:cubicBezTo>
                  <a:cubicBezTo>
                    <a:pt x="3196" y="193"/>
                    <a:pt x="2788" y="0"/>
                    <a:pt x="2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22914" y="5153244"/>
              <a:ext cx="43697" cy="78949"/>
            </a:xfrm>
            <a:custGeom>
              <a:avLst/>
              <a:gdLst/>
              <a:ahLst/>
              <a:cxnLst/>
              <a:rect l="l" t="t" r="r" b="b"/>
              <a:pathLst>
                <a:path w="3203" h="5787" extrusionOk="0">
                  <a:moveTo>
                    <a:pt x="3203" y="1"/>
                  </a:moveTo>
                  <a:cubicBezTo>
                    <a:pt x="2636" y="1735"/>
                    <a:pt x="1402" y="3236"/>
                    <a:pt x="1" y="4404"/>
                  </a:cubicBezTo>
                  <a:cubicBezTo>
                    <a:pt x="232" y="5196"/>
                    <a:pt x="520" y="5787"/>
                    <a:pt x="877" y="5787"/>
                  </a:cubicBezTo>
                  <a:cubicBezTo>
                    <a:pt x="1136" y="5787"/>
                    <a:pt x="1432" y="5476"/>
                    <a:pt x="1768" y="4704"/>
                  </a:cubicBezTo>
                  <a:cubicBezTo>
                    <a:pt x="2436" y="3336"/>
                    <a:pt x="3069" y="1635"/>
                    <a:pt x="3203"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131045" y="4988074"/>
              <a:ext cx="69358" cy="124720"/>
            </a:xfrm>
            <a:custGeom>
              <a:avLst/>
              <a:gdLst/>
              <a:ahLst/>
              <a:cxnLst/>
              <a:rect l="l" t="t" r="r" b="b"/>
              <a:pathLst>
                <a:path w="5084" h="9142" extrusionOk="0">
                  <a:moveTo>
                    <a:pt x="3325" y="1"/>
                  </a:moveTo>
                  <a:cubicBezTo>
                    <a:pt x="1971" y="1"/>
                    <a:pt x="384" y="1948"/>
                    <a:pt x="514" y="3868"/>
                  </a:cubicBezTo>
                  <a:cubicBezTo>
                    <a:pt x="514" y="4662"/>
                    <a:pt x="0" y="9141"/>
                    <a:pt x="1072" y="9141"/>
                  </a:cubicBezTo>
                  <a:cubicBezTo>
                    <a:pt x="1126" y="9141"/>
                    <a:pt x="1185" y="9130"/>
                    <a:pt x="1248" y="9105"/>
                  </a:cubicBezTo>
                  <a:cubicBezTo>
                    <a:pt x="3249" y="7338"/>
                    <a:pt x="5084" y="4869"/>
                    <a:pt x="5017" y="2067"/>
                  </a:cubicBezTo>
                  <a:cubicBezTo>
                    <a:pt x="4734" y="582"/>
                    <a:pt x="4064" y="1"/>
                    <a:pt x="3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136270" y="5056764"/>
              <a:ext cx="54584" cy="56057"/>
            </a:xfrm>
            <a:custGeom>
              <a:avLst/>
              <a:gdLst/>
              <a:ahLst/>
              <a:cxnLst/>
              <a:rect l="l" t="t" r="r" b="b"/>
              <a:pathLst>
                <a:path w="4001" h="4109" extrusionOk="0">
                  <a:moveTo>
                    <a:pt x="4000" y="1"/>
                  </a:moveTo>
                  <a:lnTo>
                    <a:pt x="4000" y="1"/>
                  </a:lnTo>
                  <a:cubicBezTo>
                    <a:pt x="2988" y="829"/>
                    <a:pt x="1722" y="1347"/>
                    <a:pt x="383" y="1347"/>
                  </a:cubicBezTo>
                  <a:cubicBezTo>
                    <a:pt x="266" y="1347"/>
                    <a:pt x="149" y="1343"/>
                    <a:pt x="31" y="1335"/>
                  </a:cubicBezTo>
                  <a:lnTo>
                    <a:pt x="31" y="1335"/>
                  </a:lnTo>
                  <a:cubicBezTo>
                    <a:pt x="0" y="2708"/>
                    <a:pt x="109" y="4108"/>
                    <a:pt x="689" y="4108"/>
                  </a:cubicBezTo>
                  <a:cubicBezTo>
                    <a:pt x="744" y="4108"/>
                    <a:pt x="802" y="4096"/>
                    <a:pt x="865" y="4070"/>
                  </a:cubicBezTo>
                  <a:cubicBezTo>
                    <a:pt x="2132" y="2970"/>
                    <a:pt x="3300" y="1569"/>
                    <a:pt x="400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963760" y="5035427"/>
              <a:ext cx="284733" cy="381567"/>
            </a:xfrm>
            <a:custGeom>
              <a:avLst/>
              <a:gdLst/>
              <a:ahLst/>
              <a:cxnLst/>
              <a:rect l="l" t="t" r="r" b="b"/>
              <a:pathLst>
                <a:path w="20871" h="27969" extrusionOk="0">
                  <a:moveTo>
                    <a:pt x="19640" y="0"/>
                  </a:moveTo>
                  <a:cubicBezTo>
                    <a:pt x="19503" y="0"/>
                    <a:pt x="19358" y="40"/>
                    <a:pt x="19214" y="130"/>
                  </a:cubicBezTo>
                  <a:cubicBezTo>
                    <a:pt x="10241" y="5768"/>
                    <a:pt x="400" y="16075"/>
                    <a:pt x="0" y="27217"/>
                  </a:cubicBezTo>
                  <a:cubicBezTo>
                    <a:pt x="0" y="27725"/>
                    <a:pt x="379" y="27969"/>
                    <a:pt x="776" y="27969"/>
                  </a:cubicBezTo>
                  <a:cubicBezTo>
                    <a:pt x="1211" y="27969"/>
                    <a:pt x="1668" y="27675"/>
                    <a:pt x="1668" y="27116"/>
                  </a:cubicBezTo>
                  <a:cubicBezTo>
                    <a:pt x="2168" y="16609"/>
                    <a:pt x="11642" y="6902"/>
                    <a:pt x="20114" y="1531"/>
                  </a:cubicBezTo>
                  <a:cubicBezTo>
                    <a:pt x="20871" y="1083"/>
                    <a:pt x="20357" y="0"/>
                    <a:pt x="19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963760" y="5035509"/>
              <a:ext cx="277147" cy="381281"/>
            </a:xfrm>
            <a:custGeom>
              <a:avLst/>
              <a:gdLst/>
              <a:ahLst/>
              <a:cxnLst/>
              <a:rect l="l" t="t" r="r" b="b"/>
              <a:pathLst>
                <a:path w="20315" h="27948" extrusionOk="0">
                  <a:moveTo>
                    <a:pt x="19634" y="1"/>
                  </a:moveTo>
                  <a:cubicBezTo>
                    <a:pt x="19497" y="1"/>
                    <a:pt x="19354" y="38"/>
                    <a:pt x="19214" y="124"/>
                  </a:cubicBezTo>
                  <a:cubicBezTo>
                    <a:pt x="10241" y="5762"/>
                    <a:pt x="400" y="16069"/>
                    <a:pt x="0" y="27211"/>
                  </a:cubicBezTo>
                  <a:cubicBezTo>
                    <a:pt x="0" y="27711"/>
                    <a:pt x="381" y="27948"/>
                    <a:pt x="787" y="27948"/>
                  </a:cubicBezTo>
                  <a:cubicBezTo>
                    <a:pt x="813" y="27948"/>
                    <a:pt x="840" y="27946"/>
                    <a:pt x="867" y="27944"/>
                  </a:cubicBezTo>
                  <a:cubicBezTo>
                    <a:pt x="834" y="27844"/>
                    <a:pt x="801" y="27744"/>
                    <a:pt x="801" y="27611"/>
                  </a:cubicBezTo>
                  <a:cubicBezTo>
                    <a:pt x="1201" y="16470"/>
                    <a:pt x="11008" y="6162"/>
                    <a:pt x="19981" y="525"/>
                  </a:cubicBezTo>
                  <a:cubicBezTo>
                    <a:pt x="20114" y="458"/>
                    <a:pt x="20215" y="425"/>
                    <a:pt x="20315" y="391"/>
                  </a:cubicBezTo>
                  <a:cubicBezTo>
                    <a:pt x="20179" y="166"/>
                    <a:pt x="19921" y="1"/>
                    <a:pt x="1963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087075" y="5131880"/>
              <a:ext cx="146971" cy="70791"/>
            </a:xfrm>
            <a:custGeom>
              <a:avLst/>
              <a:gdLst/>
              <a:ahLst/>
              <a:cxnLst/>
              <a:rect l="l" t="t" r="r" b="b"/>
              <a:pathLst>
                <a:path w="10773" h="5189" extrusionOk="0">
                  <a:moveTo>
                    <a:pt x="5681" y="1"/>
                  </a:moveTo>
                  <a:cubicBezTo>
                    <a:pt x="5181" y="1"/>
                    <a:pt x="4680" y="61"/>
                    <a:pt x="4204" y="166"/>
                  </a:cubicBezTo>
                  <a:cubicBezTo>
                    <a:pt x="2169" y="933"/>
                    <a:pt x="435" y="2200"/>
                    <a:pt x="1" y="2734"/>
                  </a:cubicBezTo>
                  <a:cubicBezTo>
                    <a:pt x="1" y="2734"/>
                    <a:pt x="2503" y="3568"/>
                    <a:pt x="5271" y="4869"/>
                  </a:cubicBezTo>
                  <a:cubicBezTo>
                    <a:pt x="5746" y="5089"/>
                    <a:pt x="6232" y="5188"/>
                    <a:pt x="6697" y="5188"/>
                  </a:cubicBezTo>
                  <a:cubicBezTo>
                    <a:pt x="8981" y="5188"/>
                    <a:pt x="10773" y="2811"/>
                    <a:pt x="8307" y="733"/>
                  </a:cubicBezTo>
                  <a:cubicBezTo>
                    <a:pt x="7546" y="211"/>
                    <a:pt x="6615" y="1"/>
                    <a:pt x="5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087075" y="5131852"/>
              <a:ext cx="76930" cy="54174"/>
            </a:xfrm>
            <a:custGeom>
              <a:avLst/>
              <a:gdLst/>
              <a:ahLst/>
              <a:cxnLst/>
              <a:rect l="l" t="t" r="r" b="b"/>
              <a:pathLst>
                <a:path w="5639" h="3971" extrusionOk="0">
                  <a:moveTo>
                    <a:pt x="5638" y="1"/>
                  </a:moveTo>
                  <a:cubicBezTo>
                    <a:pt x="5171" y="1"/>
                    <a:pt x="4671" y="68"/>
                    <a:pt x="4204" y="168"/>
                  </a:cubicBezTo>
                  <a:cubicBezTo>
                    <a:pt x="2169" y="935"/>
                    <a:pt x="435" y="2202"/>
                    <a:pt x="1" y="2736"/>
                  </a:cubicBezTo>
                  <a:cubicBezTo>
                    <a:pt x="1" y="2736"/>
                    <a:pt x="1402" y="3203"/>
                    <a:pt x="3270" y="3970"/>
                  </a:cubicBezTo>
                  <a:cubicBezTo>
                    <a:pt x="3303" y="3837"/>
                    <a:pt x="3303" y="3670"/>
                    <a:pt x="3337" y="3503"/>
                  </a:cubicBezTo>
                  <a:cubicBezTo>
                    <a:pt x="3603" y="2036"/>
                    <a:pt x="4571" y="968"/>
                    <a:pt x="563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919695" y="5226245"/>
              <a:ext cx="82755" cy="100395"/>
            </a:xfrm>
            <a:custGeom>
              <a:avLst/>
              <a:gdLst/>
              <a:ahLst/>
              <a:cxnLst/>
              <a:rect l="l" t="t" r="r" b="b"/>
              <a:pathLst>
                <a:path w="6066" h="7359" extrusionOk="0">
                  <a:moveTo>
                    <a:pt x="3178" y="1"/>
                  </a:moveTo>
                  <a:cubicBezTo>
                    <a:pt x="1323" y="1"/>
                    <a:pt x="0" y="3911"/>
                    <a:pt x="4831" y="7359"/>
                  </a:cubicBezTo>
                  <a:cubicBezTo>
                    <a:pt x="4831" y="7359"/>
                    <a:pt x="6065" y="5190"/>
                    <a:pt x="5565" y="3056"/>
                  </a:cubicBezTo>
                  <a:cubicBezTo>
                    <a:pt x="5042" y="867"/>
                    <a:pt x="4051" y="1"/>
                    <a:pt x="3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961018" y="5251088"/>
              <a:ext cx="41432" cy="75552"/>
            </a:xfrm>
            <a:custGeom>
              <a:avLst/>
              <a:gdLst/>
              <a:ahLst/>
              <a:cxnLst/>
              <a:rect l="l" t="t" r="r" b="b"/>
              <a:pathLst>
                <a:path w="3037" h="5538" extrusionOk="0">
                  <a:moveTo>
                    <a:pt x="2102" y="0"/>
                  </a:moveTo>
                  <a:cubicBezTo>
                    <a:pt x="2036" y="1535"/>
                    <a:pt x="1202" y="2902"/>
                    <a:pt x="1" y="3937"/>
                  </a:cubicBezTo>
                  <a:cubicBezTo>
                    <a:pt x="468" y="4470"/>
                    <a:pt x="1068" y="5004"/>
                    <a:pt x="1802" y="5538"/>
                  </a:cubicBezTo>
                  <a:cubicBezTo>
                    <a:pt x="1802" y="5538"/>
                    <a:pt x="3036" y="3369"/>
                    <a:pt x="2536" y="1235"/>
                  </a:cubicBezTo>
                  <a:cubicBezTo>
                    <a:pt x="2403" y="768"/>
                    <a:pt x="2269" y="334"/>
                    <a:pt x="21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rot="-5400000">
            <a:off x="7744114" y="245001"/>
            <a:ext cx="486853" cy="583467"/>
            <a:chOff x="5158607" y="3358327"/>
            <a:chExt cx="263164" cy="315387"/>
          </a:xfrm>
        </p:grpSpPr>
        <p:sp>
          <p:nvSpPr>
            <p:cNvPr id="33" name="Google Shape;33;p2"/>
            <p:cNvSpPr/>
            <p:nvPr/>
          </p:nvSpPr>
          <p:spPr>
            <a:xfrm>
              <a:off x="5319834" y="3438354"/>
              <a:ext cx="101036" cy="110081"/>
            </a:xfrm>
            <a:custGeom>
              <a:avLst/>
              <a:gdLst/>
              <a:ahLst/>
              <a:cxnLst/>
              <a:rect l="l" t="t" r="r" b="b"/>
              <a:pathLst>
                <a:path w="7406" h="8069" extrusionOk="0">
                  <a:moveTo>
                    <a:pt x="3248" y="1"/>
                  </a:moveTo>
                  <a:cubicBezTo>
                    <a:pt x="1" y="1"/>
                    <a:pt x="358" y="5724"/>
                    <a:pt x="1501" y="7852"/>
                  </a:cubicBezTo>
                  <a:cubicBezTo>
                    <a:pt x="1551" y="7985"/>
                    <a:pt x="1709" y="8068"/>
                    <a:pt x="1876" y="8068"/>
                  </a:cubicBezTo>
                  <a:cubicBezTo>
                    <a:pt x="2043" y="8068"/>
                    <a:pt x="2218" y="7985"/>
                    <a:pt x="2301" y="7785"/>
                  </a:cubicBezTo>
                  <a:cubicBezTo>
                    <a:pt x="3469" y="5850"/>
                    <a:pt x="7405" y="1514"/>
                    <a:pt x="3769" y="46"/>
                  </a:cubicBezTo>
                  <a:cubicBezTo>
                    <a:pt x="3586" y="15"/>
                    <a:pt x="3412"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322549" y="3448081"/>
              <a:ext cx="50532" cy="100354"/>
            </a:xfrm>
            <a:custGeom>
              <a:avLst/>
              <a:gdLst/>
              <a:ahLst/>
              <a:cxnLst/>
              <a:rect l="l" t="t" r="r" b="b"/>
              <a:pathLst>
                <a:path w="3704" h="7356" extrusionOk="0">
                  <a:moveTo>
                    <a:pt x="1402" y="0"/>
                  </a:moveTo>
                  <a:cubicBezTo>
                    <a:pt x="1" y="1635"/>
                    <a:pt x="401" y="5471"/>
                    <a:pt x="1302" y="7139"/>
                  </a:cubicBezTo>
                  <a:cubicBezTo>
                    <a:pt x="1352" y="7272"/>
                    <a:pt x="1510" y="7355"/>
                    <a:pt x="1677" y="7355"/>
                  </a:cubicBezTo>
                  <a:cubicBezTo>
                    <a:pt x="1844" y="7355"/>
                    <a:pt x="2019" y="7272"/>
                    <a:pt x="2102" y="7072"/>
                  </a:cubicBezTo>
                  <a:cubicBezTo>
                    <a:pt x="2469" y="6471"/>
                    <a:pt x="3103" y="5604"/>
                    <a:pt x="3704" y="4670"/>
                  </a:cubicBezTo>
                  <a:cubicBezTo>
                    <a:pt x="1969" y="3936"/>
                    <a:pt x="668" y="2268"/>
                    <a:pt x="1302" y="234"/>
                  </a:cubicBezTo>
                  <a:cubicBezTo>
                    <a:pt x="1335" y="167"/>
                    <a:pt x="1369" y="67"/>
                    <a:pt x="14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158607" y="3480087"/>
              <a:ext cx="167598" cy="48294"/>
            </a:xfrm>
            <a:custGeom>
              <a:avLst/>
              <a:gdLst/>
              <a:ahLst/>
              <a:cxnLst/>
              <a:rect l="l" t="t" r="r" b="b"/>
              <a:pathLst>
                <a:path w="12285" h="3540" extrusionOk="0">
                  <a:moveTo>
                    <a:pt x="5282" y="1"/>
                  </a:moveTo>
                  <a:cubicBezTo>
                    <a:pt x="1025" y="1"/>
                    <a:pt x="1" y="3540"/>
                    <a:pt x="4624" y="3540"/>
                  </a:cubicBezTo>
                  <a:cubicBezTo>
                    <a:pt x="4929" y="3540"/>
                    <a:pt x="5259" y="3524"/>
                    <a:pt x="5613" y="3492"/>
                  </a:cubicBezTo>
                  <a:cubicBezTo>
                    <a:pt x="6547" y="3425"/>
                    <a:pt x="12285" y="2658"/>
                    <a:pt x="10684" y="1524"/>
                  </a:cubicBezTo>
                  <a:cubicBezTo>
                    <a:pt x="8570" y="414"/>
                    <a:pt x="6737" y="1"/>
                    <a:pt x="5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233354" y="3480387"/>
              <a:ext cx="85116" cy="43247"/>
            </a:xfrm>
            <a:custGeom>
              <a:avLst/>
              <a:gdLst/>
              <a:ahLst/>
              <a:cxnLst/>
              <a:rect l="l" t="t" r="r" b="b"/>
              <a:pathLst>
                <a:path w="6239" h="3170" extrusionOk="0">
                  <a:moveTo>
                    <a:pt x="1" y="0"/>
                  </a:moveTo>
                  <a:lnTo>
                    <a:pt x="1" y="0"/>
                  </a:lnTo>
                  <a:cubicBezTo>
                    <a:pt x="1202" y="701"/>
                    <a:pt x="1936" y="1868"/>
                    <a:pt x="2303" y="3169"/>
                  </a:cubicBezTo>
                  <a:cubicBezTo>
                    <a:pt x="4137" y="2836"/>
                    <a:pt x="6239" y="2235"/>
                    <a:pt x="5205" y="1502"/>
                  </a:cubicBezTo>
                  <a:cubicBezTo>
                    <a:pt x="3203" y="434"/>
                    <a:pt x="1435" y="34"/>
                    <a:pt x="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188757" y="3424152"/>
              <a:ext cx="233014" cy="249535"/>
            </a:xfrm>
            <a:custGeom>
              <a:avLst/>
              <a:gdLst/>
              <a:ahLst/>
              <a:cxnLst/>
              <a:rect l="l" t="t" r="r" b="b"/>
              <a:pathLst>
                <a:path w="17080" h="18291" extrusionOk="0">
                  <a:moveTo>
                    <a:pt x="915" y="1"/>
                  </a:moveTo>
                  <a:cubicBezTo>
                    <a:pt x="631" y="1"/>
                    <a:pt x="357" y="120"/>
                    <a:pt x="201" y="386"/>
                  </a:cubicBezTo>
                  <a:cubicBezTo>
                    <a:pt x="1" y="753"/>
                    <a:pt x="68" y="1354"/>
                    <a:pt x="501" y="1521"/>
                  </a:cubicBezTo>
                  <a:cubicBezTo>
                    <a:pt x="5905" y="3889"/>
                    <a:pt x="10442" y="8025"/>
                    <a:pt x="13310" y="13162"/>
                  </a:cubicBezTo>
                  <a:cubicBezTo>
                    <a:pt x="14111" y="14630"/>
                    <a:pt x="14778" y="16131"/>
                    <a:pt x="15278" y="17699"/>
                  </a:cubicBezTo>
                  <a:cubicBezTo>
                    <a:pt x="15412" y="18112"/>
                    <a:pt x="15747" y="18291"/>
                    <a:pt x="16081" y="18291"/>
                  </a:cubicBezTo>
                  <a:cubicBezTo>
                    <a:pt x="16582" y="18291"/>
                    <a:pt x="17080" y="17886"/>
                    <a:pt x="16880" y="17265"/>
                  </a:cubicBezTo>
                  <a:cubicBezTo>
                    <a:pt x="14945" y="11361"/>
                    <a:pt x="11042" y="6191"/>
                    <a:pt x="5938" y="2655"/>
                  </a:cubicBezTo>
                  <a:cubicBezTo>
                    <a:pt x="4471" y="1654"/>
                    <a:pt x="2936" y="787"/>
                    <a:pt x="1335" y="86"/>
                  </a:cubicBezTo>
                  <a:cubicBezTo>
                    <a:pt x="1202" y="31"/>
                    <a:pt x="1057" y="1"/>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189221" y="3431397"/>
              <a:ext cx="224815" cy="242318"/>
            </a:xfrm>
            <a:custGeom>
              <a:avLst/>
              <a:gdLst/>
              <a:ahLst/>
              <a:cxnLst/>
              <a:rect l="l" t="t" r="r" b="b"/>
              <a:pathLst>
                <a:path w="16479" h="17762" extrusionOk="0">
                  <a:moveTo>
                    <a:pt x="444" y="1"/>
                  </a:moveTo>
                  <a:cubicBezTo>
                    <a:pt x="325" y="1"/>
                    <a:pt x="209" y="27"/>
                    <a:pt x="100" y="89"/>
                  </a:cubicBezTo>
                  <a:cubicBezTo>
                    <a:pt x="0" y="423"/>
                    <a:pt x="134" y="856"/>
                    <a:pt x="467" y="990"/>
                  </a:cubicBezTo>
                  <a:cubicBezTo>
                    <a:pt x="5871" y="3358"/>
                    <a:pt x="10408" y="7494"/>
                    <a:pt x="13276" y="12631"/>
                  </a:cubicBezTo>
                  <a:cubicBezTo>
                    <a:pt x="14077" y="14099"/>
                    <a:pt x="14744" y="15600"/>
                    <a:pt x="15244" y="17168"/>
                  </a:cubicBezTo>
                  <a:cubicBezTo>
                    <a:pt x="15384" y="17586"/>
                    <a:pt x="15718" y="17762"/>
                    <a:pt x="16055" y="17762"/>
                  </a:cubicBezTo>
                  <a:cubicBezTo>
                    <a:pt x="16201" y="17762"/>
                    <a:pt x="16347" y="17729"/>
                    <a:pt x="16479" y="17668"/>
                  </a:cubicBezTo>
                  <a:cubicBezTo>
                    <a:pt x="16479" y="17535"/>
                    <a:pt x="16479" y="17401"/>
                    <a:pt x="16445" y="17268"/>
                  </a:cubicBezTo>
                  <a:cubicBezTo>
                    <a:pt x="14477" y="11364"/>
                    <a:pt x="10574" y="6193"/>
                    <a:pt x="5471" y="2657"/>
                  </a:cubicBezTo>
                  <a:cubicBezTo>
                    <a:pt x="4036" y="1657"/>
                    <a:pt x="2502" y="789"/>
                    <a:pt x="868" y="89"/>
                  </a:cubicBezTo>
                  <a:cubicBezTo>
                    <a:pt x="725" y="35"/>
                    <a:pt x="582" y="1"/>
                    <a:pt x="44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197529" y="3358327"/>
              <a:ext cx="83629" cy="122073"/>
            </a:xfrm>
            <a:custGeom>
              <a:avLst/>
              <a:gdLst/>
              <a:ahLst/>
              <a:cxnLst/>
              <a:rect l="l" t="t" r="r" b="b"/>
              <a:pathLst>
                <a:path w="6130" h="8948" extrusionOk="0">
                  <a:moveTo>
                    <a:pt x="2641" y="1"/>
                  </a:moveTo>
                  <a:cubicBezTo>
                    <a:pt x="726" y="1"/>
                    <a:pt x="0" y="3895"/>
                    <a:pt x="5863" y="8947"/>
                  </a:cubicBezTo>
                  <a:cubicBezTo>
                    <a:pt x="5863" y="8947"/>
                    <a:pt x="5996" y="7380"/>
                    <a:pt x="6063" y="6045"/>
                  </a:cubicBezTo>
                  <a:cubicBezTo>
                    <a:pt x="6129" y="4644"/>
                    <a:pt x="5863" y="3243"/>
                    <a:pt x="5162" y="2043"/>
                  </a:cubicBezTo>
                  <a:cubicBezTo>
                    <a:pt x="4362" y="623"/>
                    <a:pt x="3407" y="1"/>
                    <a:pt x="26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247011" y="3406663"/>
              <a:ext cx="34147" cy="73738"/>
            </a:xfrm>
            <a:custGeom>
              <a:avLst/>
              <a:gdLst/>
              <a:ahLst/>
              <a:cxnLst/>
              <a:rect l="l" t="t" r="r" b="b"/>
              <a:pathLst>
                <a:path w="2503" h="5405" extrusionOk="0">
                  <a:moveTo>
                    <a:pt x="2169" y="1"/>
                  </a:moveTo>
                  <a:cubicBezTo>
                    <a:pt x="1902" y="1235"/>
                    <a:pt x="1368" y="2369"/>
                    <a:pt x="234" y="3036"/>
                  </a:cubicBezTo>
                  <a:cubicBezTo>
                    <a:pt x="167" y="3103"/>
                    <a:pt x="101" y="3136"/>
                    <a:pt x="1" y="3170"/>
                  </a:cubicBezTo>
                  <a:cubicBezTo>
                    <a:pt x="601" y="3870"/>
                    <a:pt x="1335" y="4637"/>
                    <a:pt x="2236" y="5404"/>
                  </a:cubicBezTo>
                  <a:cubicBezTo>
                    <a:pt x="2236" y="5404"/>
                    <a:pt x="2369" y="3837"/>
                    <a:pt x="2436" y="2502"/>
                  </a:cubicBezTo>
                  <a:cubicBezTo>
                    <a:pt x="2502" y="1635"/>
                    <a:pt x="2402" y="801"/>
                    <a:pt x="2169"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246438" y="3571341"/>
              <a:ext cx="124365" cy="57148"/>
            </a:xfrm>
            <a:custGeom>
              <a:avLst/>
              <a:gdLst/>
              <a:ahLst/>
              <a:cxnLst/>
              <a:rect l="l" t="t" r="r" b="b"/>
              <a:pathLst>
                <a:path w="9116" h="4189" extrusionOk="0">
                  <a:moveTo>
                    <a:pt x="6200" y="0"/>
                  </a:moveTo>
                  <a:cubicBezTo>
                    <a:pt x="5337" y="0"/>
                    <a:pt x="4307" y="171"/>
                    <a:pt x="3145" y="672"/>
                  </a:cubicBezTo>
                  <a:cubicBezTo>
                    <a:pt x="1" y="1999"/>
                    <a:pt x="1530" y="4188"/>
                    <a:pt x="4054" y="4188"/>
                  </a:cubicBezTo>
                  <a:cubicBezTo>
                    <a:pt x="5654" y="4188"/>
                    <a:pt x="7653" y="3309"/>
                    <a:pt x="9116" y="772"/>
                  </a:cubicBezTo>
                  <a:cubicBezTo>
                    <a:pt x="9116" y="772"/>
                    <a:pt x="8035"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11635" y="3571314"/>
              <a:ext cx="59168" cy="43792"/>
            </a:xfrm>
            <a:custGeom>
              <a:avLst/>
              <a:gdLst/>
              <a:ahLst/>
              <a:cxnLst/>
              <a:rect l="l" t="t" r="r" b="b"/>
              <a:pathLst>
                <a:path w="4337" h="3210" extrusionOk="0">
                  <a:moveTo>
                    <a:pt x="1394" y="1"/>
                  </a:moveTo>
                  <a:cubicBezTo>
                    <a:pt x="969" y="1"/>
                    <a:pt x="503" y="41"/>
                    <a:pt x="0" y="140"/>
                  </a:cubicBezTo>
                  <a:cubicBezTo>
                    <a:pt x="734" y="741"/>
                    <a:pt x="1401" y="1408"/>
                    <a:pt x="1802" y="2275"/>
                  </a:cubicBezTo>
                  <a:cubicBezTo>
                    <a:pt x="1968" y="2609"/>
                    <a:pt x="2102" y="2909"/>
                    <a:pt x="2169" y="3209"/>
                  </a:cubicBezTo>
                  <a:cubicBezTo>
                    <a:pt x="2969" y="2675"/>
                    <a:pt x="3703" y="1875"/>
                    <a:pt x="4337" y="774"/>
                  </a:cubicBezTo>
                  <a:cubicBezTo>
                    <a:pt x="4337" y="774"/>
                    <a:pt x="3254" y="1"/>
                    <a:pt x="139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107303" y="72960"/>
            <a:ext cx="8874310" cy="4991436"/>
            <a:chOff x="107303" y="72960"/>
            <a:chExt cx="8874310" cy="4991436"/>
          </a:xfrm>
        </p:grpSpPr>
        <p:sp>
          <p:nvSpPr>
            <p:cNvPr id="44" name="Google Shape;44;p2"/>
            <p:cNvSpPr/>
            <p:nvPr/>
          </p:nvSpPr>
          <p:spPr>
            <a:xfrm>
              <a:off x="374994" y="4700630"/>
              <a:ext cx="45864" cy="55199"/>
            </a:xfrm>
            <a:custGeom>
              <a:avLst/>
              <a:gdLst/>
              <a:ahLst/>
              <a:cxnLst/>
              <a:rect l="l" t="t" r="r" b="b"/>
              <a:pathLst>
                <a:path w="1803" h="2170" extrusionOk="0">
                  <a:moveTo>
                    <a:pt x="902" y="1"/>
                  </a:moveTo>
                  <a:cubicBezTo>
                    <a:pt x="802" y="1"/>
                    <a:pt x="668" y="34"/>
                    <a:pt x="568" y="68"/>
                  </a:cubicBezTo>
                  <a:cubicBezTo>
                    <a:pt x="468" y="134"/>
                    <a:pt x="368" y="168"/>
                    <a:pt x="301" y="301"/>
                  </a:cubicBezTo>
                  <a:cubicBezTo>
                    <a:pt x="168" y="401"/>
                    <a:pt x="68" y="535"/>
                    <a:pt x="34" y="701"/>
                  </a:cubicBezTo>
                  <a:cubicBezTo>
                    <a:pt x="34" y="801"/>
                    <a:pt x="1" y="868"/>
                    <a:pt x="1" y="968"/>
                  </a:cubicBezTo>
                  <a:cubicBezTo>
                    <a:pt x="1" y="1102"/>
                    <a:pt x="34" y="1235"/>
                    <a:pt x="68" y="1335"/>
                  </a:cubicBezTo>
                  <a:cubicBezTo>
                    <a:pt x="68" y="1402"/>
                    <a:pt x="134" y="1502"/>
                    <a:pt x="134" y="1602"/>
                  </a:cubicBezTo>
                  <a:cubicBezTo>
                    <a:pt x="168" y="1669"/>
                    <a:pt x="168" y="1702"/>
                    <a:pt x="201" y="1802"/>
                  </a:cubicBezTo>
                  <a:cubicBezTo>
                    <a:pt x="234" y="1869"/>
                    <a:pt x="335" y="1969"/>
                    <a:pt x="401" y="2002"/>
                  </a:cubicBezTo>
                  <a:cubicBezTo>
                    <a:pt x="468" y="2036"/>
                    <a:pt x="535" y="2069"/>
                    <a:pt x="568" y="2069"/>
                  </a:cubicBezTo>
                  <a:cubicBezTo>
                    <a:pt x="668" y="2136"/>
                    <a:pt x="802" y="2169"/>
                    <a:pt x="868" y="2169"/>
                  </a:cubicBezTo>
                  <a:cubicBezTo>
                    <a:pt x="968" y="2169"/>
                    <a:pt x="1002" y="2169"/>
                    <a:pt x="1068" y="2136"/>
                  </a:cubicBezTo>
                  <a:cubicBezTo>
                    <a:pt x="1168" y="2069"/>
                    <a:pt x="1202" y="2069"/>
                    <a:pt x="1302" y="2036"/>
                  </a:cubicBezTo>
                  <a:cubicBezTo>
                    <a:pt x="1369" y="2002"/>
                    <a:pt x="1469" y="1902"/>
                    <a:pt x="1502" y="1836"/>
                  </a:cubicBezTo>
                  <a:cubicBezTo>
                    <a:pt x="1569" y="1735"/>
                    <a:pt x="1635" y="1669"/>
                    <a:pt x="1635" y="1535"/>
                  </a:cubicBezTo>
                  <a:cubicBezTo>
                    <a:pt x="1635" y="1469"/>
                    <a:pt x="1669" y="1369"/>
                    <a:pt x="1669" y="1335"/>
                  </a:cubicBezTo>
                  <a:cubicBezTo>
                    <a:pt x="1702" y="1235"/>
                    <a:pt x="1736" y="1168"/>
                    <a:pt x="1736" y="1035"/>
                  </a:cubicBezTo>
                  <a:cubicBezTo>
                    <a:pt x="1802" y="902"/>
                    <a:pt x="1802" y="801"/>
                    <a:pt x="1736" y="668"/>
                  </a:cubicBezTo>
                  <a:cubicBezTo>
                    <a:pt x="1702" y="501"/>
                    <a:pt x="1669" y="368"/>
                    <a:pt x="1535" y="268"/>
                  </a:cubicBezTo>
                  <a:cubicBezTo>
                    <a:pt x="1502" y="201"/>
                    <a:pt x="1402" y="168"/>
                    <a:pt x="1369" y="134"/>
                  </a:cubicBezTo>
                  <a:cubicBezTo>
                    <a:pt x="1235" y="34"/>
                    <a:pt x="1068" y="1"/>
                    <a:pt x="9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129040" y="4091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07303" y="2793786"/>
              <a:ext cx="43295" cy="43727"/>
            </a:xfrm>
            <a:custGeom>
              <a:avLst/>
              <a:gdLst/>
              <a:ahLst/>
              <a:cxnLst/>
              <a:rect l="l" t="t" r="r" b="b"/>
              <a:pathLst>
                <a:path w="1702" h="1719" extrusionOk="0">
                  <a:moveTo>
                    <a:pt x="968" y="1"/>
                  </a:moveTo>
                  <a:cubicBezTo>
                    <a:pt x="926" y="1"/>
                    <a:pt x="885" y="9"/>
                    <a:pt x="835" y="26"/>
                  </a:cubicBezTo>
                  <a:cubicBezTo>
                    <a:pt x="801" y="26"/>
                    <a:pt x="768" y="26"/>
                    <a:pt x="701" y="59"/>
                  </a:cubicBezTo>
                  <a:lnTo>
                    <a:pt x="668" y="59"/>
                  </a:lnTo>
                  <a:cubicBezTo>
                    <a:pt x="634" y="126"/>
                    <a:pt x="534" y="126"/>
                    <a:pt x="501" y="159"/>
                  </a:cubicBezTo>
                  <a:cubicBezTo>
                    <a:pt x="468" y="159"/>
                    <a:pt x="468" y="193"/>
                    <a:pt x="434" y="226"/>
                  </a:cubicBezTo>
                  <a:lnTo>
                    <a:pt x="301" y="360"/>
                  </a:lnTo>
                  <a:cubicBezTo>
                    <a:pt x="234" y="393"/>
                    <a:pt x="234" y="393"/>
                    <a:pt x="234" y="460"/>
                  </a:cubicBezTo>
                  <a:lnTo>
                    <a:pt x="201" y="493"/>
                  </a:lnTo>
                  <a:lnTo>
                    <a:pt x="134" y="626"/>
                  </a:lnTo>
                  <a:cubicBezTo>
                    <a:pt x="67" y="660"/>
                    <a:pt x="67" y="726"/>
                    <a:pt x="34" y="793"/>
                  </a:cubicBezTo>
                  <a:cubicBezTo>
                    <a:pt x="1" y="860"/>
                    <a:pt x="1" y="993"/>
                    <a:pt x="34" y="1060"/>
                  </a:cubicBezTo>
                  <a:cubicBezTo>
                    <a:pt x="34" y="1160"/>
                    <a:pt x="34" y="1193"/>
                    <a:pt x="101" y="1227"/>
                  </a:cubicBezTo>
                  <a:cubicBezTo>
                    <a:pt x="134" y="1327"/>
                    <a:pt x="167" y="1394"/>
                    <a:pt x="234" y="1494"/>
                  </a:cubicBezTo>
                  <a:cubicBezTo>
                    <a:pt x="301" y="1527"/>
                    <a:pt x="334" y="1560"/>
                    <a:pt x="401" y="1627"/>
                  </a:cubicBezTo>
                  <a:cubicBezTo>
                    <a:pt x="468" y="1660"/>
                    <a:pt x="534" y="1660"/>
                    <a:pt x="568" y="1694"/>
                  </a:cubicBezTo>
                  <a:cubicBezTo>
                    <a:pt x="618" y="1710"/>
                    <a:pt x="676" y="1719"/>
                    <a:pt x="730" y="1719"/>
                  </a:cubicBezTo>
                  <a:cubicBezTo>
                    <a:pt x="785" y="1719"/>
                    <a:pt x="835" y="1710"/>
                    <a:pt x="868" y="1694"/>
                  </a:cubicBezTo>
                  <a:cubicBezTo>
                    <a:pt x="968" y="1694"/>
                    <a:pt x="1068" y="1660"/>
                    <a:pt x="1168" y="1627"/>
                  </a:cubicBezTo>
                  <a:lnTo>
                    <a:pt x="1302" y="1527"/>
                  </a:lnTo>
                  <a:lnTo>
                    <a:pt x="1335" y="1527"/>
                  </a:lnTo>
                  <a:cubicBezTo>
                    <a:pt x="1368" y="1494"/>
                    <a:pt x="1402" y="1460"/>
                    <a:pt x="1502" y="1394"/>
                  </a:cubicBezTo>
                  <a:cubicBezTo>
                    <a:pt x="1535" y="1360"/>
                    <a:pt x="1568" y="1327"/>
                    <a:pt x="1635" y="1227"/>
                  </a:cubicBezTo>
                  <a:cubicBezTo>
                    <a:pt x="1635" y="1193"/>
                    <a:pt x="1669" y="1160"/>
                    <a:pt x="1669" y="1127"/>
                  </a:cubicBezTo>
                  <a:cubicBezTo>
                    <a:pt x="1702" y="1060"/>
                    <a:pt x="1702" y="1027"/>
                    <a:pt x="1702" y="960"/>
                  </a:cubicBezTo>
                  <a:lnTo>
                    <a:pt x="1702" y="893"/>
                  </a:lnTo>
                  <a:cubicBezTo>
                    <a:pt x="1602" y="827"/>
                    <a:pt x="1602" y="726"/>
                    <a:pt x="1602" y="560"/>
                  </a:cubicBezTo>
                  <a:lnTo>
                    <a:pt x="1602" y="460"/>
                  </a:lnTo>
                  <a:cubicBezTo>
                    <a:pt x="1602" y="393"/>
                    <a:pt x="1602" y="360"/>
                    <a:pt x="1535" y="326"/>
                  </a:cubicBezTo>
                  <a:cubicBezTo>
                    <a:pt x="1535" y="259"/>
                    <a:pt x="1502" y="193"/>
                    <a:pt x="1468" y="159"/>
                  </a:cubicBezTo>
                  <a:cubicBezTo>
                    <a:pt x="1402" y="126"/>
                    <a:pt x="1368" y="126"/>
                    <a:pt x="1368" y="59"/>
                  </a:cubicBezTo>
                  <a:cubicBezTo>
                    <a:pt x="1335" y="59"/>
                    <a:pt x="1302" y="26"/>
                    <a:pt x="1268" y="26"/>
                  </a:cubicBezTo>
                  <a:lnTo>
                    <a:pt x="1101" y="26"/>
                  </a:lnTo>
                  <a:cubicBezTo>
                    <a:pt x="1051" y="9"/>
                    <a:pt x="1010" y="1"/>
                    <a:pt x="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479868" y="190444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074798" y="10412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197361" y="728669"/>
              <a:ext cx="50926" cy="40751"/>
            </a:xfrm>
            <a:custGeom>
              <a:avLst/>
              <a:gdLst/>
              <a:ahLst/>
              <a:cxnLst/>
              <a:rect l="l" t="t" r="r" b="b"/>
              <a:pathLst>
                <a:path w="2002" h="1602" extrusionOk="0">
                  <a:moveTo>
                    <a:pt x="1001" y="0"/>
                  </a:moveTo>
                  <a:cubicBezTo>
                    <a:pt x="0" y="0"/>
                    <a:pt x="0" y="1601"/>
                    <a:pt x="1001" y="1601"/>
                  </a:cubicBezTo>
                  <a:cubicBezTo>
                    <a:pt x="2002" y="1601"/>
                    <a:pt x="2002" y="0"/>
                    <a:pt x="10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86468" y="382963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97031" y="14023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926440" y="111636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049407" y="5017718"/>
              <a:ext cx="44134" cy="46678"/>
            </a:xfrm>
            <a:custGeom>
              <a:avLst/>
              <a:gdLst/>
              <a:ahLst/>
              <a:cxnLst/>
              <a:rect l="l" t="t" r="r" b="b"/>
              <a:pathLst>
                <a:path w="1735" h="1835" extrusionOk="0">
                  <a:moveTo>
                    <a:pt x="834" y="0"/>
                  </a:moveTo>
                  <a:cubicBezTo>
                    <a:pt x="701" y="0"/>
                    <a:pt x="601" y="34"/>
                    <a:pt x="534" y="67"/>
                  </a:cubicBezTo>
                  <a:cubicBezTo>
                    <a:pt x="434" y="100"/>
                    <a:pt x="367" y="200"/>
                    <a:pt x="334" y="267"/>
                  </a:cubicBezTo>
                  <a:cubicBezTo>
                    <a:pt x="234" y="367"/>
                    <a:pt x="200" y="501"/>
                    <a:pt x="100" y="567"/>
                  </a:cubicBezTo>
                  <a:cubicBezTo>
                    <a:pt x="34" y="701"/>
                    <a:pt x="0" y="867"/>
                    <a:pt x="0" y="1001"/>
                  </a:cubicBezTo>
                  <a:cubicBezTo>
                    <a:pt x="0" y="1134"/>
                    <a:pt x="34" y="1268"/>
                    <a:pt x="100" y="1401"/>
                  </a:cubicBezTo>
                  <a:cubicBezTo>
                    <a:pt x="267" y="1668"/>
                    <a:pt x="567" y="1835"/>
                    <a:pt x="868" y="1835"/>
                  </a:cubicBezTo>
                  <a:cubicBezTo>
                    <a:pt x="1168" y="1835"/>
                    <a:pt x="1435" y="1668"/>
                    <a:pt x="1601" y="1401"/>
                  </a:cubicBezTo>
                  <a:cubicBezTo>
                    <a:pt x="1701" y="1268"/>
                    <a:pt x="1735" y="1101"/>
                    <a:pt x="1735" y="1001"/>
                  </a:cubicBezTo>
                  <a:cubicBezTo>
                    <a:pt x="1735" y="834"/>
                    <a:pt x="1701" y="701"/>
                    <a:pt x="1601" y="567"/>
                  </a:cubicBezTo>
                  <a:cubicBezTo>
                    <a:pt x="1435" y="501"/>
                    <a:pt x="1368" y="400"/>
                    <a:pt x="1335" y="267"/>
                  </a:cubicBezTo>
                  <a:cubicBezTo>
                    <a:pt x="1268" y="200"/>
                    <a:pt x="1201" y="100"/>
                    <a:pt x="1101" y="67"/>
                  </a:cubicBezTo>
                  <a:cubicBezTo>
                    <a:pt x="1034" y="34"/>
                    <a:pt x="901" y="0"/>
                    <a:pt x="8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499993" y="46034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109928" y="4376836"/>
              <a:ext cx="43295" cy="43727"/>
            </a:xfrm>
            <a:custGeom>
              <a:avLst/>
              <a:gdLst/>
              <a:ahLst/>
              <a:cxnLst/>
              <a:rect l="l" t="t" r="r" b="b"/>
              <a:pathLst>
                <a:path w="1702" h="1719" extrusionOk="0">
                  <a:moveTo>
                    <a:pt x="968" y="1"/>
                  </a:moveTo>
                  <a:cubicBezTo>
                    <a:pt x="926" y="1"/>
                    <a:pt x="885" y="9"/>
                    <a:pt x="835" y="26"/>
                  </a:cubicBezTo>
                  <a:cubicBezTo>
                    <a:pt x="801" y="26"/>
                    <a:pt x="768" y="26"/>
                    <a:pt x="701" y="59"/>
                  </a:cubicBezTo>
                  <a:lnTo>
                    <a:pt x="668" y="59"/>
                  </a:lnTo>
                  <a:cubicBezTo>
                    <a:pt x="634" y="126"/>
                    <a:pt x="534" y="126"/>
                    <a:pt x="501" y="159"/>
                  </a:cubicBezTo>
                  <a:cubicBezTo>
                    <a:pt x="468" y="159"/>
                    <a:pt x="468" y="193"/>
                    <a:pt x="434" y="226"/>
                  </a:cubicBezTo>
                  <a:lnTo>
                    <a:pt x="301" y="360"/>
                  </a:lnTo>
                  <a:cubicBezTo>
                    <a:pt x="234" y="393"/>
                    <a:pt x="234" y="393"/>
                    <a:pt x="234" y="460"/>
                  </a:cubicBezTo>
                  <a:lnTo>
                    <a:pt x="201" y="493"/>
                  </a:lnTo>
                  <a:lnTo>
                    <a:pt x="134" y="626"/>
                  </a:lnTo>
                  <a:cubicBezTo>
                    <a:pt x="67" y="660"/>
                    <a:pt x="67" y="726"/>
                    <a:pt x="34" y="793"/>
                  </a:cubicBezTo>
                  <a:cubicBezTo>
                    <a:pt x="1" y="860"/>
                    <a:pt x="1" y="993"/>
                    <a:pt x="34" y="1060"/>
                  </a:cubicBezTo>
                  <a:cubicBezTo>
                    <a:pt x="34" y="1160"/>
                    <a:pt x="34" y="1193"/>
                    <a:pt x="101" y="1227"/>
                  </a:cubicBezTo>
                  <a:cubicBezTo>
                    <a:pt x="134" y="1327"/>
                    <a:pt x="167" y="1394"/>
                    <a:pt x="234" y="1494"/>
                  </a:cubicBezTo>
                  <a:cubicBezTo>
                    <a:pt x="301" y="1527"/>
                    <a:pt x="334" y="1560"/>
                    <a:pt x="401" y="1627"/>
                  </a:cubicBezTo>
                  <a:cubicBezTo>
                    <a:pt x="468" y="1660"/>
                    <a:pt x="534" y="1660"/>
                    <a:pt x="568" y="1694"/>
                  </a:cubicBezTo>
                  <a:cubicBezTo>
                    <a:pt x="618" y="1710"/>
                    <a:pt x="676" y="1719"/>
                    <a:pt x="730" y="1719"/>
                  </a:cubicBezTo>
                  <a:cubicBezTo>
                    <a:pt x="785" y="1719"/>
                    <a:pt x="835" y="1710"/>
                    <a:pt x="868" y="1694"/>
                  </a:cubicBezTo>
                  <a:cubicBezTo>
                    <a:pt x="968" y="1694"/>
                    <a:pt x="1068" y="1660"/>
                    <a:pt x="1168" y="1627"/>
                  </a:cubicBezTo>
                  <a:lnTo>
                    <a:pt x="1302" y="1527"/>
                  </a:lnTo>
                  <a:lnTo>
                    <a:pt x="1335" y="1527"/>
                  </a:lnTo>
                  <a:cubicBezTo>
                    <a:pt x="1368" y="1494"/>
                    <a:pt x="1402" y="1460"/>
                    <a:pt x="1502" y="1394"/>
                  </a:cubicBezTo>
                  <a:cubicBezTo>
                    <a:pt x="1535" y="1360"/>
                    <a:pt x="1568" y="1327"/>
                    <a:pt x="1635" y="1227"/>
                  </a:cubicBezTo>
                  <a:cubicBezTo>
                    <a:pt x="1635" y="1193"/>
                    <a:pt x="1669" y="1160"/>
                    <a:pt x="1669" y="1127"/>
                  </a:cubicBezTo>
                  <a:cubicBezTo>
                    <a:pt x="1702" y="1060"/>
                    <a:pt x="1702" y="1027"/>
                    <a:pt x="1702" y="960"/>
                  </a:cubicBezTo>
                  <a:lnTo>
                    <a:pt x="1702" y="893"/>
                  </a:lnTo>
                  <a:cubicBezTo>
                    <a:pt x="1602" y="827"/>
                    <a:pt x="1602" y="726"/>
                    <a:pt x="1602" y="560"/>
                  </a:cubicBezTo>
                  <a:lnTo>
                    <a:pt x="1602" y="460"/>
                  </a:lnTo>
                  <a:cubicBezTo>
                    <a:pt x="1602" y="393"/>
                    <a:pt x="1602" y="360"/>
                    <a:pt x="1535" y="326"/>
                  </a:cubicBezTo>
                  <a:cubicBezTo>
                    <a:pt x="1535" y="259"/>
                    <a:pt x="1502" y="193"/>
                    <a:pt x="1468" y="159"/>
                  </a:cubicBezTo>
                  <a:cubicBezTo>
                    <a:pt x="1402" y="126"/>
                    <a:pt x="1368" y="126"/>
                    <a:pt x="1368" y="59"/>
                  </a:cubicBezTo>
                  <a:cubicBezTo>
                    <a:pt x="1335" y="59"/>
                    <a:pt x="1302" y="26"/>
                    <a:pt x="1268" y="26"/>
                  </a:cubicBezTo>
                  <a:lnTo>
                    <a:pt x="1101" y="26"/>
                  </a:lnTo>
                  <a:cubicBezTo>
                    <a:pt x="1051" y="9"/>
                    <a:pt x="1010" y="1"/>
                    <a:pt x="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926440" y="25431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530294" y="3376055"/>
              <a:ext cx="45864" cy="55199"/>
            </a:xfrm>
            <a:custGeom>
              <a:avLst/>
              <a:gdLst/>
              <a:ahLst/>
              <a:cxnLst/>
              <a:rect l="l" t="t" r="r" b="b"/>
              <a:pathLst>
                <a:path w="1803" h="2170" extrusionOk="0">
                  <a:moveTo>
                    <a:pt x="902" y="1"/>
                  </a:moveTo>
                  <a:cubicBezTo>
                    <a:pt x="802" y="1"/>
                    <a:pt x="668" y="34"/>
                    <a:pt x="568" y="68"/>
                  </a:cubicBezTo>
                  <a:cubicBezTo>
                    <a:pt x="468" y="134"/>
                    <a:pt x="368" y="168"/>
                    <a:pt x="301" y="301"/>
                  </a:cubicBezTo>
                  <a:cubicBezTo>
                    <a:pt x="168" y="401"/>
                    <a:pt x="68" y="535"/>
                    <a:pt x="34" y="701"/>
                  </a:cubicBezTo>
                  <a:cubicBezTo>
                    <a:pt x="34" y="801"/>
                    <a:pt x="1" y="868"/>
                    <a:pt x="1" y="968"/>
                  </a:cubicBezTo>
                  <a:cubicBezTo>
                    <a:pt x="1" y="1102"/>
                    <a:pt x="34" y="1235"/>
                    <a:pt x="68" y="1335"/>
                  </a:cubicBezTo>
                  <a:cubicBezTo>
                    <a:pt x="68" y="1402"/>
                    <a:pt x="134" y="1502"/>
                    <a:pt x="134" y="1602"/>
                  </a:cubicBezTo>
                  <a:cubicBezTo>
                    <a:pt x="168" y="1669"/>
                    <a:pt x="168" y="1702"/>
                    <a:pt x="201" y="1802"/>
                  </a:cubicBezTo>
                  <a:cubicBezTo>
                    <a:pt x="234" y="1869"/>
                    <a:pt x="335" y="1969"/>
                    <a:pt x="401" y="2002"/>
                  </a:cubicBezTo>
                  <a:cubicBezTo>
                    <a:pt x="468" y="2036"/>
                    <a:pt x="535" y="2069"/>
                    <a:pt x="568" y="2069"/>
                  </a:cubicBezTo>
                  <a:cubicBezTo>
                    <a:pt x="668" y="2136"/>
                    <a:pt x="802" y="2169"/>
                    <a:pt x="868" y="2169"/>
                  </a:cubicBezTo>
                  <a:cubicBezTo>
                    <a:pt x="968" y="2169"/>
                    <a:pt x="1002" y="2169"/>
                    <a:pt x="1068" y="2136"/>
                  </a:cubicBezTo>
                  <a:cubicBezTo>
                    <a:pt x="1168" y="2069"/>
                    <a:pt x="1202" y="2069"/>
                    <a:pt x="1302" y="2036"/>
                  </a:cubicBezTo>
                  <a:cubicBezTo>
                    <a:pt x="1369" y="2002"/>
                    <a:pt x="1469" y="1902"/>
                    <a:pt x="1502" y="1836"/>
                  </a:cubicBezTo>
                  <a:cubicBezTo>
                    <a:pt x="1569" y="1735"/>
                    <a:pt x="1635" y="1669"/>
                    <a:pt x="1635" y="1535"/>
                  </a:cubicBezTo>
                  <a:cubicBezTo>
                    <a:pt x="1635" y="1469"/>
                    <a:pt x="1669" y="1369"/>
                    <a:pt x="1669" y="1335"/>
                  </a:cubicBezTo>
                  <a:cubicBezTo>
                    <a:pt x="1702" y="1235"/>
                    <a:pt x="1736" y="1168"/>
                    <a:pt x="1736" y="1035"/>
                  </a:cubicBezTo>
                  <a:cubicBezTo>
                    <a:pt x="1802" y="902"/>
                    <a:pt x="1802" y="801"/>
                    <a:pt x="1736" y="668"/>
                  </a:cubicBezTo>
                  <a:cubicBezTo>
                    <a:pt x="1702" y="501"/>
                    <a:pt x="1669" y="368"/>
                    <a:pt x="1535" y="268"/>
                  </a:cubicBezTo>
                  <a:cubicBezTo>
                    <a:pt x="1502" y="201"/>
                    <a:pt x="1402" y="168"/>
                    <a:pt x="1369" y="134"/>
                  </a:cubicBezTo>
                  <a:cubicBezTo>
                    <a:pt x="1235" y="34"/>
                    <a:pt x="1068" y="1"/>
                    <a:pt x="9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721918" y="7296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37990" y="14110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10393" y="216191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863465" y="240874"/>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799093" y="118822"/>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248715" y="428683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420540" y="48753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125840" y="393274"/>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2"/>
          <p:cNvGrpSpPr/>
          <p:nvPr/>
        </p:nvGrpSpPr>
        <p:grpSpPr>
          <a:xfrm rot="-5400000">
            <a:off x="8313173" y="266922"/>
            <a:ext cx="435871" cy="590584"/>
            <a:chOff x="4278625" y="5061143"/>
            <a:chExt cx="235606" cy="319235"/>
          </a:xfrm>
        </p:grpSpPr>
        <p:sp>
          <p:nvSpPr>
            <p:cNvPr id="67" name="Google Shape;67;p2"/>
            <p:cNvSpPr/>
            <p:nvPr/>
          </p:nvSpPr>
          <p:spPr>
            <a:xfrm>
              <a:off x="4278625" y="5189042"/>
              <a:ext cx="133465" cy="76316"/>
            </a:xfrm>
            <a:custGeom>
              <a:avLst/>
              <a:gdLst/>
              <a:ahLst/>
              <a:cxnLst/>
              <a:rect l="l" t="t" r="r" b="b"/>
              <a:pathLst>
                <a:path w="9783" h="5594" extrusionOk="0">
                  <a:moveTo>
                    <a:pt x="3477" y="1"/>
                  </a:moveTo>
                  <a:cubicBezTo>
                    <a:pt x="256" y="1"/>
                    <a:pt x="0" y="5267"/>
                    <a:pt x="9206" y="5582"/>
                  </a:cubicBezTo>
                  <a:cubicBezTo>
                    <a:pt x="9240" y="5590"/>
                    <a:pt x="9272" y="5593"/>
                    <a:pt x="9302" y="5593"/>
                  </a:cubicBezTo>
                  <a:cubicBezTo>
                    <a:pt x="9690" y="5593"/>
                    <a:pt x="9782" y="5032"/>
                    <a:pt x="9473" y="4815"/>
                  </a:cubicBezTo>
                  <a:cubicBezTo>
                    <a:pt x="7271" y="1224"/>
                    <a:pt x="5030" y="1"/>
                    <a:pt x="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350521" y="5195563"/>
              <a:ext cx="61569" cy="69795"/>
            </a:xfrm>
            <a:custGeom>
              <a:avLst/>
              <a:gdLst/>
              <a:ahLst/>
              <a:cxnLst/>
              <a:rect l="l" t="t" r="r" b="b"/>
              <a:pathLst>
                <a:path w="4513" h="5116" extrusionOk="0">
                  <a:moveTo>
                    <a:pt x="0" y="1"/>
                  </a:moveTo>
                  <a:cubicBezTo>
                    <a:pt x="0" y="34"/>
                    <a:pt x="33" y="68"/>
                    <a:pt x="33" y="101"/>
                  </a:cubicBezTo>
                  <a:cubicBezTo>
                    <a:pt x="534" y="1535"/>
                    <a:pt x="1168" y="2936"/>
                    <a:pt x="1301" y="4504"/>
                  </a:cubicBezTo>
                  <a:cubicBezTo>
                    <a:pt x="1301" y="4604"/>
                    <a:pt x="1301" y="4738"/>
                    <a:pt x="1301" y="4838"/>
                  </a:cubicBezTo>
                  <a:cubicBezTo>
                    <a:pt x="2068" y="4971"/>
                    <a:pt x="2935" y="5071"/>
                    <a:pt x="3936" y="5104"/>
                  </a:cubicBezTo>
                  <a:cubicBezTo>
                    <a:pt x="3970" y="5112"/>
                    <a:pt x="4002" y="5115"/>
                    <a:pt x="4032" y="5115"/>
                  </a:cubicBezTo>
                  <a:cubicBezTo>
                    <a:pt x="4420" y="5115"/>
                    <a:pt x="4512" y="4554"/>
                    <a:pt x="4203" y="4337"/>
                  </a:cubicBezTo>
                  <a:cubicBezTo>
                    <a:pt x="2735" y="1969"/>
                    <a:pt x="1268" y="635"/>
                    <a:pt x="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333086" y="5061143"/>
              <a:ext cx="175811" cy="319235"/>
            </a:xfrm>
            <a:custGeom>
              <a:avLst/>
              <a:gdLst/>
              <a:ahLst/>
              <a:cxnLst/>
              <a:rect l="l" t="t" r="r" b="b"/>
              <a:pathLst>
                <a:path w="12887" h="23400" extrusionOk="0">
                  <a:moveTo>
                    <a:pt x="918" y="1"/>
                  </a:moveTo>
                  <a:cubicBezTo>
                    <a:pt x="457" y="1"/>
                    <a:pt x="0" y="326"/>
                    <a:pt x="111" y="914"/>
                  </a:cubicBezTo>
                  <a:cubicBezTo>
                    <a:pt x="1245" y="7352"/>
                    <a:pt x="3847" y="13523"/>
                    <a:pt x="7716" y="18827"/>
                  </a:cubicBezTo>
                  <a:cubicBezTo>
                    <a:pt x="8783" y="20328"/>
                    <a:pt x="9984" y="21762"/>
                    <a:pt x="11252" y="23097"/>
                  </a:cubicBezTo>
                  <a:cubicBezTo>
                    <a:pt x="11434" y="23279"/>
                    <a:pt x="11689" y="23399"/>
                    <a:pt x="11944" y="23399"/>
                  </a:cubicBezTo>
                  <a:cubicBezTo>
                    <a:pt x="12110" y="23399"/>
                    <a:pt x="12275" y="23348"/>
                    <a:pt x="12419" y="23230"/>
                  </a:cubicBezTo>
                  <a:cubicBezTo>
                    <a:pt x="12753" y="22997"/>
                    <a:pt x="12886" y="22396"/>
                    <a:pt x="12586" y="22063"/>
                  </a:cubicBezTo>
                  <a:cubicBezTo>
                    <a:pt x="8216" y="17493"/>
                    <a:pt x="4947" y="11989"/>
                    <a:pt x="3046" y="5951"/>
                  </a:cubicBezTo>
                  <a:cubicBezTo>
                    <a:pt x="2479" y="4216"/>
                    <a:pt x="2079" y="2482"/>
                    <a:pt x="1745" y="681"/>
                  </a:cubicBezTo>
                  <a:cubicBezTo>
                    <a:pt x="1670" y="216"/>
                    <a:pt x="1293"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333222" y="5061321"/>
              <a:ext cx="174310" cy="319057"/>
            </a:xfrm>
            <a:custGeom>
              <a:avLst/>
              <a:gdLst/>
              <a:ahLst/>
              <a:cxnLst/>
              <a:rect l="l" t="t" r="r" b="b"/>
              <a:pathLst>
                <a:path w="12777" h="23387" extrusionOk="0">
                  <a:moveTo>
                    <a:pt x="668" y="0"/>
                  </a:moveTo>
                  <a:cubicBezTo>
                    <a:pt x="301" y="100"/>
                    <a:pt x="0" y="401"/>
                    <a:pt x="101" y="901"/>
                  </a:cubicBezTo>
                  <a:cubicBezTo>
                    <a:pt x="1235" y="7339"/>
                    <a:pt x="3837" y="13510"/>
                    <a:pt x="7706" y="18814"/>
                  </a:cubicBezTo>
                  <a:cubicBezTo>
                    <a:pt x="8773" y="20315"/>
                    <a:pt x="9974" y="21749"/>
                    <a:pt x="11242" y="23084"/>
                  </a:cubicBezTo>
                  <a:cubicBezTo>
                    <a:pt x="11424" y="23266"/>
                    <a:pt x="11679" y="23386"/>
                    <a:pt x="11934" y="23386"/>
                  </a:cubicBezTo>
                  <a:cubicBezTo>
                    <a:pt x="12100" y="23386"/>
                    <a:pt x="12265" y="23335"/>
                    <a:pt x="12409" y="23217"/>
                  </a:cubicBezTo>
                  <a:cubicBezTo>
                    <a:pt x="12643" y="23050"/>
                    <a:pt x="12776" y="22717"/>
                    <a:pt x="12743" y="22450"/>
                  </a:cubicBezTo>
                  <a:lnTo>
                    <a:pt x="12743" y="22450"/>
                  </a:lnTo>
                  <a:cubicBezTo>
                    <a:pt x="12668" y="22472"/>
                    <a:pt x="12591" y="22483"/>
                    <a:pt x="12514" y="22483"/>
                  </a:cubicBezTo>
                  <a:cubicBezTo>
                    <a:pt x="12251" y="22483"/>
                    <a:pt x="11990" y="22356"/>
                    <a:pt x="11809" y="22150"/>
                  </a:cubicBezTo>
                  <a:cubicBezTo>
                    <a:pt x="10541" y="20815"/>
                    <a:pt x="9340" y="19414"/>
                    <a:pt x="8240" y="17913"/>
                  </a:cubicBezTo>
                  <a:cubicBezTo>
                    <a:pt x="4404" y="12609"/>
                    <a:pt x="1802" y="6472"/>
                    <a:pt x="668"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421967" y="5204130"/>
              <a:ext cx="92264" cy="121145"/>
            </a:xfrm>
            <a:custGeom>
              <a:avLst/>
              <a:gdLst/>
              <a:ahLst/>
              <a:cxnLst/>
              <a:rect l="l" t="t" r="r" b="b"/>
              <a:pathLst>
                <a:path w="6763" h="8880" extrusionOk="0">
                  <a:moveTo>
                    <a:pt x="4158" y="0"/>
                  </a:moveTo>
                  <a:cubicBezTo>
                    <a:pt x="4004" y="0"/>
                    <a:pt x="3841" y="13"/>
                    <a:pt x="3669" y="40"/>
                  </a:cubicBezTo>
                  <a:cubicBezTo>
                    <a:pt x="0" y="574"/>
                    <a:pt x="1034" y="6545"/>
                    <a:pt x="2902" y="8880"/>
                  </a:cubicBezTo>
                  <a:cubicBezTo>
                    <a:pt x="2902" y="8880"/>
                    <a:pt x="5304" y="6378"/>
                    <a:pt x="6171" y="4043"/>
                  </a:cubicBezTo>
                  <a:cubicBezTo>
                    <a:pt x="6763" y="2486"/>
                    <a:pt x="6308" y="0"/>
                    <a:pt x="4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430152" y="5222411"/>
              <a:ext cx="59168" cy="102864"/>
            </a:xfrm>
            <a:custGeom>
              <a:avLst/>
              <a:gdLst/>
              <a:ahLst/>
              <a:cxnLst/>
              <a:rect l="l" t="t" r="r" b="b"/>
              <a:pathLst>
                <a:path w="4337" h="7540" extrusionOk="0">
                  <a:moveTo>
                    <a:pt x="1135" y="1"/>
                  </a:moveTo>
                  <a:cubicBezTo>
                    <a:pt x="1" y="2036"/>
                    <a:pt x="901" y="5805"/>
                    <a:pt x="2302" y="7540"/>
                  </a:cubicBezTo>
                  <a:cubicBezTo>
                    <a:pt x="2302" y="7540"/>
                    <a:pt x="3370" y="6405"/>
                    <a:pt x="4337" y="4971"/>
                  </a:cubicBezTo>
                  <a:cubicBezTo>
                    <a:pt x="3236" y="4871"/>
                    <a:pt x="2202" y="4304"/>
                    <a:pt x="1635" y="3303"/>
                  </a:cubicBezTo>
                  <a:cubicBezTo>
                    <a:pt x="1168" y="2436"/>
                    <a:pt x="1001" y="1469"/>
                    <a:pt x="1068" y="501"/>
                  </a:cubicBezTo>
                  <a:cubicBezTo>
                    <a:pt x="1068" y="334"/>
                    <a:pt x="1101" y="168"/>
                    <a:pt x="11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357792" y="5066941"/>
              <a:ext cx="106957" cy="108622"/>
            </a:xfrm>
            <a:custGeom>
              <a:avLst/>
              <a:gdLst/>
              <a:ahLst/>
              <a:cxnLst/>
              <a:rect l="l" t="t" r="r" b="b"/>
              <a:pathLst>
                <a:path w="7840" h="7962" extrusionOk="0">
                  <a:moveTo>
                    <a:pt x="3467" y="1"/>
                  </a:moveTo>
                  <a:cubicBezTo>
                    <a:pt x="3212" y="1"/>
                    <a:pt x="2957" y="43"/>
                    <a:pt x="2703" y="122"/>
                  </a:cubicBezTo>
                  <a:cubicBezTo>
                    <a:pt x="1" y="1089"/>
                    <a:pt x="334" y="5960"/>
                    <a:pt x="1335" y="7961"/>
                  </a:cubicBezTo>
                  <a:cubicBezTo>
                    <a:pt x="3870" y="7628"/>
                    <a:pt x="7840" y="1390"/>
                    <a:pt x="4304" y="155"/>
                  </a:cubicBezTo>
                  <a:cubicBezTo>
                    <a:pt x="4025" y="51"/>
                    <a:pt x="3746" y="1"/>
                    <a:pt x="3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360071" y="5082248"/>
              <a:ext cx="54174" cy="93315"/>
            </a:xfrm>
            <a:custGeom>
              <a:avLst/>
              <a:gdLst/>
              <a:ahLst/>
              <a:cxnLst/>
              <a:rect l="l" t="t" r="r" b="b"/>
              <a:pathLst>
                <a:path w="3971" h="6840" extrusionOk="0">
                  <a:moveTo>
                    <a:pt x="1268" y="1"/>
                  </a:moveTo>
                  <a:cubicBezTo>
                    <a:pt x="1" y="1769"/>
                    <a:pt x="367" y="5238"/>
                    <a:pt x="1168" y="6839"/>
                  </a:cubicBezTo>
                  <a:cubicBezTo>
                    <a:pt x="2035" y="6739"/>
                    <a:pt x="3103" y="5905"/>
                    <a:pt x="3970" y="4804"/>
                  </a:cubicBezTo>
                  <a:cubicBezTo>
                    <a:pt x="3036" y="4604"/>
                    <a:pt x="2202" y="4037"/>
                    <a:pt x="1702" y="3170"/>
                  </a:cubicBezTo>
                  <a:cubicBezTo>
                    <a:pt x="1135" y="2202"/>
                    <a:pt x="1068" y="1068"/>
                    <a:pt x="12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87"/>
        <p:cNvGrpSpPr/>
        <p:nvPr/>
      </p:nvGrpSpPr>
      <p:grpSpPr>
        <a:xfrm>
          <a:off x="0" y="0"/>
          <a:ext cx="0" cy="0"/>
          <a:chOff x="0" y="0"/>
          <a:chExt cx="0" cy="0"/>
        </a:xfrm>
      </p:grpSpPr>
      <p:sp>
        <p:nvSpPr>
          <p:cNvPr id="788" name="Google Shape;788;p13"/>
          <p:cNvSpPr/>
          <p:nvPr/>
        </p:nvSpPr>
        <p:spPr>
          <a:xfrm>
            <a:off x="0" y="0"/>
            <a:ext cx="9144000" cy="5143500"/>
          </a:xfrm>
          <a:prstGeom prst="rect">
            <a:avLst/>
          </a:prstGeom>
          <a:solidFill>
            <a:srgbClr val="F0DBC1">
              <a:alpha val="44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3"/>
          <p:cNvSpPr txBox="1">
            <a:spLocks noGrp="1"/>
          </p:cNvSpPr>
          <p:nvPr>
            <p:ph type="title"/>
          </p:nvPr>
        </p:nvSpPr>
        <p:spPr>
          <a:xfrm>
            <a:off x="2353200" y="1598375"/>
            <a:ext cx="52200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0" name="Google Shape;790;p13"/>
          <p:cNvSpPr txBox="1">
            <a:spLocks noGrp="1"/>
          </p:cNvSpPr>
          <p:nvPr>
            <p:ph type="title" idx="2" hasCustomPrompt="1"/>
          </p:nvPr>
        </p:nvSpPr>
        <p:spPr>
          <a:xfrm>
            <a:off x="1570800" y="1534925"/>
            <a:ext cx="630000" cy="414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791" name="Google Shape;791;p13"/>
          <p:cNvSpPr txBox="1">
            <a:spLocks noGrp="1"/>
          </p:cNvSpPr>
          <p:nvPr>
            <p:ph type="subTitle" idx="1"/>
          </p:nvPr>
        </p:nvSpPr>
        <p:spPr>
          <a:xfrm>
            <a:off x="2353200" y="1936775"/>
            <a:ext cx="5220000" cy="33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92" name="Google Shape;792;p13"/>
          <p:cNvSpPr txBox="1">
            <a:spLocks noGrp="1"/>
          </p:cNvSpPr>
          <p:nvPr>
            <p:ph type="title" idx="3"/>
          </p:nvPr>
        </p:nvSpPr>
        <p:spPr>
          <a:xfrm>
            <a:off x="2353200" y="2762788"/>
            <a:ext cx="52200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3" name="Google Shape;793;p13"/>
          <p:cNvSpPr txBox="1">
            <a:spLocks noGrp="1"/>
          </p:cNvSpPr>
          <p:nvPr>
            <p:ph type="title" idx="4" hasCustomPrompt="1"/>
          </p:nvPr>
        </p:nvSpPr>
        <p:spPr>
          <a:xfrm>
            <a:off x="1570800" y="2699488"/>
            <a:ext cx="630000" cy="414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794" name="Google Shape;794;p13"/>
          <p:cNvSpPr txBox="1">
            <a:spLocks noGrp="1"/>
          </p:cNvSpPr>
          <p:nvPr>
            <p:ph type="subTitle" idx="5"/>
          </p:nvPr>
        </p:nvSpPr>
        <p:spPr>
          <a:xfrm>
            <a:off x="2353200" y="3101188"/>
            <a:ext cx="5220000" cy="33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95" name="Google Shape;795;p13"/>
          <p:cNvSpPr txBox="1">
            <a:spLocks noGrp="1"/>
          </p:cNvSpPr>
          <p:nvPr>
            <p:ph type="title" idx="6"/>
          </p:nvPr>
        </p:nvSpPr>
        <p:spPr>
          <a:xfrm>
            <a:off x="2353200" y="3926700"/>
            <a:ext cx="52200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6" name="Google Shape;796;p13"/>
          <p:cNvSpPr txBox="1">
            <a:spLocks noGrp="1"/>
          </p:cNvSpPr>
          <p:nvPr>
            <p:ph type="title" idx="7" hasCustomPrompt="1"/>
          </p:nvPr>
        </p:nvSpPr>
        <p:spPr>
          <a:xfrm>
            <a:off x="1570800" y="3863400"/>
            <a:ext cx="630000" cy="414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797" name="Google Shape;797;p13"/>
          <p:cNvSpPr txBox="1">
            <a:spLocks noGrp="1"/>
          </p:cNvSpPr>
          <p:nvPr>
            <p:ph type="subTitle" idx="8"/>
          </p:nvPr>
        </p:nvSpPr>
        <p:spPr>
          <a:xfrm>
            <a:off x="2353200" y="4265100"/>
            <a:ext cx="5220000" cy="33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798" name="Google Shape;798;p13"/>
          <p:cNvSpPr txBox="1">
            <a:spLocks noGrp="1"/>
          </p:cNvSpPr>
          <p:nvPr>
            <p:ph type="title" idx="9"/>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99" name="Google Shape;799;p13"/>
          <p:cNvGrpSpPr/>
          <p:nvPr/>
        </p:nvGrpSpPr>
        <p:grpSpPr>
          <a:xfrm>
            <a:off x="230383" y="4359448"/>
            <a:ext cx="489629" cy="631647"/>
            <a:chOff x="6537345" y="3852636"/>
            <a:chExt cx="264665" cy="341431"/>
          </a:xfrm>
        </p:grpSpPr>
        <p:sp>
          <p:nvSpPr>
            <p:cNvPr id="800" name="Google Shape;800;p13"/>
            <p:cNvSpPr/>
            <p:nvPr/>
          </p:nvSpPr>
          <p:spPr>
            <a:xfrm>
              <a:off x="6616336" y="4071066"/>
              <a:ext cx="160190" cy="74202"/>
            </a:xfrm>
            <a:custGeom>
              <a:avLst/>
              <a:gdLst/>
              <a:ahLst/>
              <a:cxnLst/>
              <a:rect l="l" t="t" r="r" b="b"/>
              <a:pathLst>
                <a:path w="11742" h="5439" extrusionOk="0">
                  <a:moveTo>
                    <a:pt x="7821" y="0"/>
                  </a:moveTo>
                  <a:cubicBezTo>
                    <a:pt x="4429" y="0"/>
                    <a:pt x="0" y="3937"/>
                    <a:pt x="0" y="3937"/>
                  </a:cubicBezTo>
                  <a:cubicBezTo>
                    <a:pt x="1968" y="5438"/>
                    <a:pt x="3536" y="5438"/>
                    <a:pt x="5004" y="5438"/>
                  </a:cubicBezTo>
                  <a:cubicBezTo>
                    <a:pt x="7939" y="5438"/>
                    <a:pt x="11742" y="3203"/>
                    <a:pt x="9907" y="968"/>
                  </a:cubicBezTo>
                  <a:cubicBezTo>
                    <a:pt x="9440" y="368"/>
                    <a:pt x="8673" y="34"/>
                    <a:pt x="7906" y="1"/>
                  </a:cubicBezTo>
                  <a:cubicBezTo>
                    <a:pt x="7878" y="1"/>
                    <a:pt x="7850" y="0"/>
                    <a:pt x="78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3"/>
            <p:cNvSpPr/>
            <p:nvPr/>
          </p:nvSpPr>
          <p:spPr>
            <a:xfrm>
              <a:off x="6616336" y="4074709"/>
              <a:ext cx="84202" cy="69195"/>
            </a:xfrm>
            <a:custGeom>
              <a:avLst/>
              <a:gdLst/>
              <a:ahLst/>
              <a:cxnLst/>
              <a:rect l="l" t="t" r="r" b="b"/>
              <a:pathLst>
                <a:path w="6172" h="5072" extrusionOk="0">
                  <a:moveTo>
                    <a:pt x="6171" y="1"/>
                  </a:moveTo>
                  <a:lnTo>
                    <a:pt x="6171" y="1"/>
                  </a:lnTo>
                  <a:cubicBezTo>
                    <a:pt x="3136" y="868"/>
                    <a:pt x="0" y="3670"/>
                    <a:pt x="0" y="3670"/>
                  </a:cubicBezTo>
                  <a:cubicBezTo>
                    <a:pt x="1235" y="4604"/>
                    <a:pt x="2335" y="4971"/>
                    <a:pt x="3336" y="5071"/>
                  </a:cubicBezTo>
                  <a:cubicBezTo>
                    <a:pt x="3236" y="2870"/>
                    <a:pt x="4504" y="1202"/>
                    <a:pt x="617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3"/>
            <p:cNvSpPr/>
            <p:nvPr/>
          </p:nvSpPr>
          <p:spPr>
            <a:xfrm>
              <a:off x="6703702" y="3854846"/>
              <a:ext cx="98308" cy="98376"/>
            </a:xfrm>
            <a:custGeom>
              <a:avLst/>
              <a:gdLst/>
              <a:ahLst/>
              <a:cxnLst/>
              <a:rect l="l" t="t" r="r" b="b"/>
              <a:pathLst>
                <a:path w="7206" h="7211" extrusionOk="0">
                  <a:moveTo>
                    <a:pt x="4522" y="0"/>
                  </a:moveTo>
                  <a:cubicBezTo>
                    <a:pt x="4472" y="0"/>
                    <a:pt x="4421" y="2"/>
                    <a:pt x="4371" y="5"/>
                  </a:cubicBezTo>
                  <a:cubicBezTo>
                    <a:pt x="2002" y="172"/>
                    <a:pt x="768" y="3375"/>
                    <a:pt x="368" y="5576"/>
                  </a:cubicBezTo>
                  <a:cubicBezTo>
                    <a:pt x="101" y="6076"/>
                    <a:pt x="1" y="7111"/>
                    <a:pt x="735" y="7211"/>
                  </a:cubicBezTo>
                  <a:cubicBezTo>
                    <a:pt x="3003" y="6877"/>
                    <a:pt x="7206" y="4042"/>
                    <a:pt x="6539" y="1507"/>
                  </a:cubicBezTo>
                  <a:cubicBezTo>
                    <a:pt x="6317" y="588"/>
                    <a:pt x="5464" y="0"/>
                    <a:pt x="45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3"/>
            <p:cNvSpPr/>
            <p:nvPr/>
          </p:nvSpPr>
          <p:spPr>
            <a:xfrm>
              <a:off x="6703702" y="3878120"/>
              <a:ext cx="41432" cy="75102"/>
            </a:xfrm>
            <a:custGeom>
              <a:avLst/>
              <a:gdLst/>
              <a:ahLst/>
              <a:cxnLst/>
              <a:rect l="l" t="t" r="r" b="b"/>
              <a:pathLst>
                <a:path w="3037" h="5505" extrusionOk="0">
                  <a:moveTo>
                    <a:pt x="1836" y="1"/>
                  </a:moveTo>
                  <a:cubicBezTo>
                    <a:pt x="1068" y="1135"/>
                    <a:pt x="601" y="2669"/>
                    <a:pt x="368" y="3870"/>
                  </a:cubicBezTo>
                  <a:cubicBezTo>
                    <a:pt x="101" y="4370"/>
                    <a:pt x="1" y="5405"/>
                    <a:pt x="735" y="5505"/>
                  </a:cubicBezTo>
                  <a:cubicBezTo>
                    <a:pt x="1402" y="5405"/>
                    <a:pt x="2202" y="5104"/>
                    <a:pt x="3036" y="4671"/>
                  </a:cubicBezTo>
                  <a:cubicBezTo>
                    <a:pt x="3003" y="4637"/>
                    <a:pt x="2970" y="4604"/>
                    <a:pt x="2936" y="4571"/>
                  </a:cubicBezTo>
                  <a:cubicBezTo>
                    <a:pt x="1735" y="3170"/>
                    <a:pt x="1469" y="1602"/>
                    <a:pt x="1836"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3"/>
            <p:cNvSpPr/>
            <p:nvPr/>
          </p:nvSpPr>
          <p:spPr>
            <a:xfrm>
              <a:off x="6537345" y="3852636"/>
              <a:ext cx="184583" cy="341431"/>
            </a:xfrm>
            <a:custGeom>
              <a:avLst/>
              <a:gdLst/>
              <a:ahLst/>
              <a:cxnLst/>
              <a:rect l="l" t="t" r="r" b="b"/>
              <a:pathLst>
                <a:path w="13530" h="25027" extrusionOk="0">
                  <a:moveTo>
                    <a:pt x="12495" y="1"/>
                  </a:moveTo>
                  <a:cubicBezTo>
                    <a:pt x="12061" y="1"/>
                    <a:pt x="11594" y="401"/>
                    <a:pt x="11661" y="835"/>
                  </a:cubicBezTo>
                  <a:cubicBezTo>
                    <a:pt x="12328" y="7673"/>
                    <a:pt x="9893" y="14678"/>
                    <a:pt x="5257" y="19715"/>
                  </a:cubicBezTo>
                  <a:cubicBezTo>
                    <a:pt x="3922" y="21149"/>
                    <a:pt x="2421" y="22417"/>
                    <a:pt x="753" y="23451"/>
                  </a:cubicBezTo>
                  <a:cubicBezTo>
                    <a:pt x="1" y="23925"/>
                    <a:pt x="459" y="25027"/>
                    <a:pt x="1175" y="25027"/>
                  </a:cubicBezTo>
                  <a:cubicBezTo>
                    <a:pt x="1316" y="25027"/>
                    <a:pt x="1467" y="24984"/>
                    <a:pt x="1621" y="24885"/>
                  </a:cubicBezTo>
                  <a:cubicBezTo>
                    <a:pt x="7758" y="20949"/>
                    <a:pt x="12028" y="14278"/>
                    <a:pt x="13129" y="7039"/>
                  </a:cubicBezTo>
                  <a:cubicBezTo>
                    <a:pt x="13462" y="4971"/>
                    <a:pt x="13529" y="2903"/>
                    <a:pt x="13329" y="835"/>
                  </a:cubicBezTo>
                  <a:cubicBezTo>
                    <a:pt x="13262" y="401"/>
                    <a:pt x="12962" y="1"/>
                    <a:pt x="12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3"/>
            <p:cNvSpPr/>
            <p:nvPr/>
          </p:nvSpPr>
          <p:spPr>
            <a:xfrm>
              <a:off x="6543976" y="3853100"/>
              <a:ext cx="177953" cy="340899"/>
            </a:xfrm>
            <a:custGeom>
              <a:avLst/>
              <a:gdLst/>
              <a:ahLst/>
              <a:cxnLst/>
              <a:rect l="l" t="t" r="r" b="b"/>
              <a:pathLst>
                <a:path w="13044" h="24988" extrusionOk="0">
                  <a:moveTo>
                    <a:pt x="12176" y="0"/>
                  </a:moveTo>
                  <a:cubicBezTo>
                    <a:pt x="12243" y="100"/>
                    <a:pt x="12276" y="234"/>
                    <a:pt x="12276" y="367"/>
                  </a:cubicBezTo>
                  <a:cubicBezTo>
                    <a:pt x="12476" y="2435"/>
                    <a:pt x="12409" y="4503"/>
                    <a:pt x="12109" y="6538"/>
                  </a:cubicBezTo>
                  <a:cubicBezTo>
                    <a:pt x="11008" y="13777"/>
                    <a:pt x="6739" y="20481"/>
                    <a:pt x="568" y="24418"/>
                  </a:cubicBezTo>
                  <a:cubicBezTo>
                    <a:pt x="434" y="24506"/>
                    <a:pt x="301" y="24536"/>
                    <a:pt x="177" y="24536"/>
                  </a:cubicBezTo>
                  <a:cubicBezTo>
                    <a:pt x="115" y="24536"/>
                    <a:pt x="56" y="24529"/>
                    <a:pt x="0" y="24518"/>
                  </a:cubicBezTo>
                  <a:lnTo>
                    <a:pt x="0" y="24518"/>
                  </a:lnTo>
                  <a:cubicBezTo>
                    <a:pt x="138" y="24792"/>
                    <a:pt x="384" y="24987"/>
                    <a:pt x="686" y="24987"/>
                  </a:cubicBezTo>
                  <a:cubicBezTo>
                    <a:pt x="826" y="24987"/>
                    <a:pt x="977" y="24946"/>
                    <a:pt x="1135" y="24851"/>
                  </a:cubicBezTo>
                  <a:cubicBezTo>
                    <a:pt x="7272" y="20915"/>
                    <a:pt x="11542" y="14244"/>
                    <a:pt x="12643" y="7005"/>
                  </a:cubicBezTo>
                  <a:cubicBezTo>
                    <a:pt x="12976" y="4937"/>
                    <a:pt x="13043" y="2869"/>
                    <a:pt x="12843" y="801"/>
                  </a:cubicBezTo>
                  <a:cubicBezTo>
                    <a:pt x="12810" y="434"/>
                    <a:pt x="12543" y="67"/>
                    <a:pt x="1217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3"/>
            <p:cNvSpPr/>
            <p:nvPr/>
          </p:nvSpPr>
          <p:spPr>
            <a:xfrm>
              <a:off x="6600046" y="3897506"/>
              <a:ext cx="99577" cy="135361"/>
            </a:xfrm>
            <a:custGeom>
              <a:avLst/>
              <a:gdLst/>
              <a:ahLst/>
              <a:cxnLst/>
              <a:rect l="l" t="t" r="r" b="b"/>
              <a:pathLst>
                <a:path w="7299" h="9922" extrusionOk="0">
                  <a:moveTo>
                    <a:pt x="3225" y="0"/>
                  </a:moveTo>
                  <a:cubicBezTo>
                    <a:pt x="1450" y="0"/>
                    <a:pt x="0" y="2491"/>
                    <a:pt x="1695" y="5451"/>
                  </a:cubicBezTo>
                  <a:cubicBezTo>
                    <a:pt x="2829" y="7386"/>
                    <a:pt x="4397" y="8553"/>
                    <a:pt x="5631" y="9921"/>
                  </a:cubicBezTo>
                  <a:cubicBezTo>
                    <a:pt x="7299" y="8387"/>
                    <a:pt x="6765" y="4684"/>
                    <a:pt x="5998" y="2649"/>
                  </a:cubicBezTo>
                  <a:cubicBezTo>
                    <a:pt x="5295" y="768"/>
                    <a:pt x="4210" y="0"/>
                    <a:pt x="3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3"/>
            <p:cNvSpPr/>
            <p:nvPr/>
          </p:nvSpPr>
          <p:spPr>
            <a:xfrm>
              <a:off x="6659105" y="3926810"/>
              <a:ext cx="40518" cy="106057"/>
            </a:xfrm>
            <a:custGeom>
              <a:avLst/>
              <a:gdLst/>
              <a:ahLst/>
              <a:cxnLst/>
              <a:rect l="l" t="t" r="r" b="b"/>
              <a:pathLst>
                <a:path w="2970" h="7774" extrusionOk="0">
                  <a:moveTo>
                    <a:pt x="1435" y="1"/>
                  </a:moveTo>
                  <a:lnTo>
                    <a:pt x="1435" y="1"/>
                  </a:lnTo>
                  <a:cubicBezTo>
                    <a:pt x="1469" y="2136"/>
                    <a:pt x="1435" y="4838"/>
                    <a:pt x="1" y="6472"/>
                  </a:cubicBezTo>
                  <a:cubicBezTo>
                    <a:pt x="468" y="6906"/>
                    <a:pt x="902" y="7339"/>
                    <a:pt x="1302" y="7773"/>
                  </a:cubicBezTo>
                  <a:cubicBezTo>
                    <a:pt x="2970" y="6239"/>
                    <a:pt x="2436" y="2536"/>
                    <a:pt x="1669" y="501"/>
                  </a:cubicBezTo>
                  <a:cubicBezTo>
                    <a:pt x="1602" y="334"/>
                    <a:pt x="1535" y="168"/>
                    <a:pt x="14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13"/>
          <p:cNvGrpSpPr/>
          <p:nvPr/>
        </p:nvGrpSpPr>
        <p:grpSpPr>
          <a:xfrm>
            <a:off x="111729" y="3794559"/>
            <a:ext cx="608276" cy="793502"/>
            <a:chOff x="5919695" y="4988074"/>
            <a:chExt cx="328798" cy="428920"/>
          </a:xfrm>
        </p:grpSpPr>
        <p:sp>
          <p:nvSpPr>
            <p:cNvPr id="809" name="Google Shape;809;p13"/>
            <p:cNvSpPr/>
            <p:nvPr/>
          </p:nvSpPr>
          <p:spPr>
            <a:xfrm>
              <a:off x="6004265" y="5094513"/>
              <a:ext cx="75088" cy="137530"/>
            </a:xfrm>
            <a:custGeom>
              <a:avLst/>
              <a:gdLst/>
              <a:ahLst/>
              <a:cxnLst/>
              <a:rect l="l" t="t" r="r" b="b"/>
              <a:pathLst>
                <a:path w="5504" h="10081" extrusionOk="0">
                  <a:moveTo>
                    <a:pt x="2406" y="0"/>
                  </a:moveTo>
                  <a:cubicBezTo>
                    <a:pt x="1033" y="0"/>
                    <a:pt x="0" y="2498"/>
                    <a:pt x="600" y="4873"/>
                  </a:cubicBezTo>
                  <a:cubicBezTo>
                    <a:pt x="811" y="5819"/>
                    <a:pt x="1270" y="10080"/>
                    <a:pt x="2238" y="10080"/>
                  </a:cubicBezTo>
                  <a:cubicBezTo>
                    <a:pt x="2499" y="10080"/>
                    <a:pt x="2796" y="9772"/>
                    <a:pt x="3135" y="9009"/>
                  </a:cubicBezTo>
                  <a:cubicBezTo>
                    <a:pt x="4303" y="6541"/>
                    <a:pt x="5504" y="3005"/>
                    <a:pt x="3602" y="636"/>
                  </a:cubicBezTo>
                  <a:cubicBezTo>
                    <a:pt x="3196" y="193"/>
                    <a:pt x="2788" y="0"/>
                    <a:pt x="2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a:off x="6022914" y="5153244"/>
              <a:ext cx="43697" cy="78949"/>
            </a:xfrm>
            <a:custGeom>
              <a:avLst/>
              <a:gdLst/>
              <a:ahLst/>
              <a:cxnLst/>
              <a:rect l="l" t="t" r="r" b="b"/>
              <a:pathLst>
                <a:path w="3203" h="5787" extrusionOk="0">
                  <a:moveTo>
                    <a:pt x="3203" y="1"/>
                  </a:moveTo>
                  <a:cubicBezTo>
                    <a:pt x="2636" y="1735"/>
                    <a:pt x="1402" y="3236"/>
                    <a:pt x="1" y="4404"/>
                  </a:cubicBezTo>
                  <a:cubicBezTo>
                    <a:pt x="232" y="5196"/>
                    <a:pt x="520" y="5787"/>
                    <a:pt x="877" y="5787"/>
                  </a:cubicBezTo>
                  <a:cubicBezTo>
                    <a:pt x="1136" y="5787"/>
                    <a:pt x="1432" y="5476"/>
                    <a:pt x="1768" y="4704"/>
                  </a:cubicBezTo>
                  <a:cubicBezTo>
                    <a:pt x="2436" y="3336"/>
                    <a:pt x="3069" y="1635"/>
                    <a:pt x="3203"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3"/>
            <p:cNvSpPr/>
            <p:nvPr/>
          </p:nvSpPr>
          <p:spPr>
            <a:xfrm>
              <a:off x="6131045" y="4988074"/>
              <a:ext cx="69358" cy="124720"/>
            </a:xfrm>
            <a:custGeom>
              <a:avLst/>
              <a:gdLst/>
              <a:ahLst/>
              <a:cxnLst/>
              <a:rect l="l" t="t" r="r" b="b"/>
              <a:pathLst>
                <a:path w="5084" h="9142" extrusionOk="0">
                  <a:moveTo>
                    <a:pt x="3325" y="1"/>
                  </a:moveTo>
                  <a:cubicBezTo>
                    <a:pt x="1971" y="1"/>
                    <a:pt x="384" y="1948"/>
                    <a:pt x="514" y="3868"/>
                  </a:cubicBezTo>
                  <a:cubicBezTo>
                    <a:pt x="514" y="4662"/>
                    <a:pt x="0" y="9141"/>
                    <a:pt x="1072" y="9141"/>
                  </a:cubicBezTo>
                  <a:cubicBezTo>
                    <a:pt x="1126" y="9141"/>
                    <a:pt x="1185" y="9130"/>
                    <a:pt x="1248" y="9105"/>
                  </a:cubicBezTo>
                  <a:cubicBezTo>
                    <a:pt x="3249" y="7338"/>
                    <a:pt x="5084" y="4869"/>
                    <a:pt x="5017" y="2067"/>
                  </a:cubicBezTo>
                  <a:cubicBezTo>
                    <a:pt x="4734" y="582"/>
                    <a:pt x="4064" y="1"/>
                    <a:pt x="3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3"/>
            <p:cNvSpPr/>
            <p:nvPr/>
          </p:nvSpPr>
          <p:spPr>
            <a:xfrm>
              <a:off x="6136270" y="5056764"/>
              <a:ext cx="54584" cy="56057"/>
            </a:xfrm>
            <a:custGeom>
              <a:avLst/>
              <a:gdLst/>
              <a:ahLst/>
              <a:cxnLst/>
              <a:rect l="l" t="t" r="r" b="b"/>
              <a:pathLst>
                <a:path w="4001" h="4109" extrusionOk="0">
                  <a:moveTo>
                    <a:pt x="4000" y="1"/>
                  </a:moveTo>
                  <a:lnTo>
                    <a:pt x="4000" y="1"/>
                  </a:lnTo>
                  <a:cubicBezTo>
                    <a:pt x="2988" y="829"/>
                    <a:pt x="1722" y="1347"/>
                    <a:pt x="383" y="1347"/>
                  </a:cubicBezTo>
                  <a:cubicBezTo>
                    <a:pt x="266" y="1347"/>
                    <a:pt x="149" y="1343"/>
                    <a:pt x="31" y="1335"/>
                  </a:cubicBezTo>
                  <a:lnTo>
                    <a:pt x="31" y="1335"/>
                  </a:lnTo>
                  <a:cubicBezTo>
                    <a:pt x="0" y="2708"/>
                    <a:pt x="109" y="4108"/>
                    <a:pt x="689" y="4108"/>
                  </a:cubicBezTo>
                  <a:cubicBezTo>
                    <a:pt x="744" y="4108"/>
                    <a:pt x="802" y="4096"/>
                    <a:pt x="865" y="4070"/>
                  </a:cubicBezTo>
                  <a:cubicBezTo>
                    <a:pt x="2132" y="2970"/>
                    <a:pt x="3300" y="1569"/>
                    <a:pt x="400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a:off x="5963760" y="5035427"/>
              <a:ext cx="284733" cy="381567"/>
            </a:xfrm>
            <a:custGeom>
              <a:avLst/>
              <a:gdLst/>
              <a:ahLst/>
              <a:cxnLst/>
              <a:rect l="l" t="t" r="r" b="b"/>
              <a:pathLst>
                <a:path w="20871" h="27969" extrusionOk="0">
                  <a:moveTo>
                    <a:pt x="19640" y="0"/>
                  </a:moveTo>
                  <a:cubicBezTo>
                    <a:pt x="19503" y="0"/>
                    <a:pt x="19358" y="40"/>
                    <a:pt x="19214" y="130"/>
                  </a:cubicBezTo>
                  <a:cubicBezTo>
                    <a:pt x="10241" y="5768"/>
                    <a:pt x="400" y="16075"/>
                    <a:pt x="0" y="27217"/>
                  </a:cubicBezTo>
                  <a:cubicBezTo>
                    <a:pt x="0" y="27725"/>
                    <a:pt x="379" y="27969"/>
                    <a:pt x="776" y="27969"/>
                  </a:cubicBezTo>
                  <a:cubicBezTo>
                    <a:pt x="1211" y="27969"/>
                    <a:pt x="1668" y="27675"/>
                    <a:pt x="1668" y="27116"/>
                  </a:cubicBezTo>
                  <a:cubicBezTo>
                    <a:pt x="2168" y="16609"/>
                    <a:pt x="11642" y="6902"/>
                    <a:pt x="20114" y="1531"/>
                  </a:cubicBezTo>
                  <a:cubicBezTo>
                    <a:pt x="20871" y="1083"/>
                    <a:pt x="20357" y="0"/>
                    <a:pt x="19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a:off x="5963760" y="5035509"/>
              <a:ext cx="277147" cy="381281"/>
            </a:xfrm>
            <a:custGeom>
              <a:avLst/>
              <a:gdLst/>
              <a:ahLst/>
              <a:cxnLst/>
              <a:rect l="l" t="t" r="r" b="b"/>
              <a:pathLst>
                <a:path w="20315" h="27948" extrusionOk="0">
                  <a:moveTo>
                    <a:pt x="19634" y="1"/>
                  </a:moveTo>
                  <a:cubicBezTo>
                    <a:pt x="19497" y="1"/>
                    <a:pt x="19354" y="38"/>
                    <a:pt x="19214" y="124"/>
                  </a:cubicBezTo>
                  <a:cubicBezTo>
                    <a:pt x="10241" y="5762"/>
                    <a:pt x="400" y="16069"/>
                    <a:pt x="0" y="27211"/>
                  </a:cubicBezTo>
                  <a:cubicBezTo>
                    <a:pt x="0" y="27711"/>
                    <a:pt x="381" y="27948"/>
                    <a:pt x="787" y="27948"/>
                  </a:cubicBezTo>
                  <a:cubicBezTo>
                    <a:pt x="813" y="27948"/>
                    <a:pt x="840" y="27946"/>
                    <a:pt x="867" y="27944"/>
                  </a:cubicBezTo>
                  <a:cubicBezTo>
                    <a:pt x="834" y="27844"/>
                    <a:pt x="801" y="27744"/>
                    <a:pt x="801" y="27611"/>
                  </a:cubicBezTo>
                  <a:cubicBezTo>
                    <a:pt x="1201" y="16470"/>
                    <a:pt x="11008" y="6162"/>
                    <a:pt x="19981" y="525"/>
                  </a:cubicBezTo>
                  <a:cubicBezTo>
                    <a:pt x="20114" y="458"/>
                    <a:pt x="20215" y="425"/>
                    <a:pt x="20315" y="391"/>
                  </a:cubicBezTo>
                  <a:cubicBezTo>
                    <a:pt x="20179" y="166"/>
                    <a:pt x="19921" y="1"/>
                    <a:pt x="1963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3"/>
            <p:cNvSpPr/>
            <p:nvPr/>
          </p:nvSpPr>
          <p:spPr>
            <a:xfrm>
              <a:off x="6087075" y="5131880"/>
              <a:ext cx="146971" cy="70791"/>
            </a:xfrm>
            <a:custGeom>
              <a:avLst/>
              <a:gdLst/>
              <a:ahLst/>
              <a:cxnLst/>
              <a:rect l="l" t="t" r="r" b="b"/>
              <a:pathLst>
                <a:path w="10773" h="5189" extrusionOk="0">
                  <a:moveTo>
                    <a:pt x="5681" y="1"/>
                  </a:moveTo>
                  <a:cubicBezTo>
                    <a:pt x="5181" y="1"/>
                    <a:pt x="4680" y="61"/>
                    <a:pt x="4204" y="166"/>
                  </a:cubicBezTo>
                  <a:cubicBezTo>
                    <a:pt x="2169" y="933"/>
                    <a:pt x="435" y="2200"/>
                    <a:pt x="1" y="2734"/>
                  </a:cubicBezTo>
                  <a:cubicBezTo>
                    <a:pt x="1" y="2734"/>
                    <a:pt x="2503" y="3568"/>
                    <a:pt x="5271" y="4869"/>
                  </a:cubicBezTo>
                  <a:cubicBezTo>
                    <a:pt x="5746" y="5089"/>
                    <a:pt x="6232" y="5188"/>
                    <a:pt x="6697" y="5188"/>
                  </a:cubicBezTo>
                  <a:cubicBezTo>
                    <a:pt x="8981" y="5188"/>
                    <a:pt x="10773" y="2811"/>
                    <a:pt x="8307" y="733"/>
                  </a:cubicBezTo>
                  <a:cubicBezTo>
                    <a:pt x="7546" y="211"/>
                    <a:pt x="6615" y="1"/>
                    <a:pt x="5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3"/>
            <p:cNvSpPr/>
            <p:nvPr/>
          </p:nvSpPr>
          <p:spPr>
            <a:xfrm>
              <a:off x="6087075" y="5131852"/>
              <a:ext cx="76930" cy="54174"/>
            </a:xfrm>
            <a:custGeom>
              <a:avLst/>
              <a:gdLst/>
              <a:ahLst/>
              <a:cxnLst/>
              <a:rect l="l" t="t" r="r" b="b"/>
              <a:pathLst>
                <a:path w="5639" h="3971" extrusionOk="0">
                  <a:moveTo>
                    <a:pt x="5638" y="1"/>
                  </a:moveTo>
                  <a:cubicBezTo>
                    <a:pt x="5171" y="1"/>
                    <a:pt x="4671" y="68"/>
                    <a:pt x="4204" y="168"/>
                  </a:cubicBezTo>
                  <a:cubicBezTo>
                    <a:pt x="2169" y="935"/>
                    <a:pt x="435" y="2202"/>
                    <a:pt x="1" y="2736"/>
                  </a:cubicBezTo>
                  <a:cubicBezTo>
                    <a:pt x="1" y="2736"/>
                    <a:pt x="1402" y="3203"/>
                    <a:pt x="3270" y="3970"/>
                  </a:cubicBezTo>
                  <a:cubicBezTo>
                    <a:pt x="3303" y="3837"/>
                    <a:pt x="3303" y="3670"/>
                    <a:pt x="3337" y="3503"/>
                  </a:cubicBezTo>
                  <a:cubicBezTo>
                    <a:pt x="3603" y="2036"/>
                    <a:pt x="4571" y="968"/>
                    <a:pt x="563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3"/>
            <p:cNvSpPr/>
            <p:nvPr/>
          </p:nvSpPr>
          <p:spPr>
            <a:xfrm>
              <a:off x="5919695" y="5226245"/>
              <a:ext cx="82755" cy="100395"/>
            </a:xfrm>
            <a:custGeom>
              <a:avLst/>
              <a:gdLst/>
              <a:ahLst/>
              <a:cxnLst/>
              <a:rect l="l" t="t" r="r" b="b"/>
              <a:pathLst>
                <a:path w="6066" h="7359" extrusionOk="0">
                  <a:moveTo>
                    <a:pt x="3178" y="1"/>
                  </a:moveTo>
                  <a:cubicBezTo>
                    <a:pt x="1323" y="1"/>
                    <a:pt x="0" y="3911"/>
                    <a:pt x="4831" y="7359"/>
                  </a:cubicBezTo>
                  <a:cubicBezTo>
                    <a:pt x="4831" y="7359"/>
                    <a:pt x="6065" y="5190"/>
                    <a:pt x="5565" y="3056"/>
                  </a:cubicBezTo>
                  <a:cubicBezTo>
                    <a:pt x="5042" y="867"/>
                    <a:pt x="4051" y="1"/>
                    <a:pt x="3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3"/>
            <p:cNvSpPr/>
            <p:nvPr/>
          </p:nvSpPr>
          <p:spPr>
            <a:xfrm>
              <a:off x="5961018" y="5251088"/>
              <a:ext cx="41432" cy="75552"/>
            </a:xfrm>
            <a:custGeom>
              <a:avLst/>
              <a:gdLst/>
              <a:ahLst/>
              <a:cxnLst/>
              <a:rect l="l" t="t" r="r" b="b"/>
              <a:pathLst>
                <a:path w="3037" h="5538" extrusionOk="0">
                  <a:moveTo>
                    <a:pt x="2102" y="0"/>
                  </a:moveTo>
                  <a:cubicBezTo>
                    <a:pt x="2036" y="1535"/>
                    <a:pt x="1202" y="2902"/>
                    <a:pt x="1" y="3937"/>
                  </a:cubicBezTo>
                  <a:cubicBezTo>
                    <a:pt x="468" y="4470"/>
                    <a:pt x="1068" y="5004"/>
                    <a:pt x="1802" y="5538"/>
                  </a:cubicBezTo>
                  <a:cubicBezTo>
                    <a:pt x="1802" y="5538"/>
                    <a:pt x="3036" y="3369"/>
                    <a:pt x="2536" y="1235"/>
                  </a:cubicBezTo>
                  <a:cubicBezTo>
                    <a:pt x="2403" y="768"/>
                    <a:pt x="2269" y="334"/>
                    <a:pt x="21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 name="Google Shape;819;p13"/>
          <p:cNvGrpSpPr/>
          <p:nvPr/>
        </p:nvGrpSpPr>
        <p:grpSpPr>
          <a:xfrm flipH="1">
            <a:off x="97589" y="103158"/>
            <a:ext cx="8983493" cy="4976072"/>
            <a:chOff x="97589" y="103158"/>
            <a:chExt cx="8983493" cy="4976072"/>
          </a:xfrm>
        </p:grpSpPr>
        <p:sp>
          <p:nvSpPr>
            <p:cNvPr id="820" name="Google Shape;820;p13"/>
            <p:cNvSpPr/>
            <p:nvPr/>
          </p:nvSpPr>
          <p:spPr>
            <a:xfrm flipH="1">
              <a:off x="1005066" y="1524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3"/>
            <p:cNvSpPr/>
            <p:nvPr/>
          </p:nvSpPr>
          <p:spPr>
            <a:xfrm flipH="1">
              <a:off x="4796369" y="4167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3"/>
            <p:cNvSpPr/>
            <p:nvPr/>
          </p:nvSpPr>
          <p:spPr>
            <a:xfrm flipH="1">
              <a:off x="4250289" y="1031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3"/>
            <p:cNvSpPr/>
            <p:nvPr/>
          </p:nvSpPr>
          <p:spPr>
            <a:xfrm flipH="1">
              <a:off x="5304041" y="1122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flipH="1">
              <a:off x="1482032" y="3872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flipH="1">
              <a:off x="8565016" y="32274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3"/>
            <p:cNvSpPr/>
            <p:nvPr/>
          </p:nvSpPr>
          <p:spPr>
            <a:xfrm flipH="1">
              <a:off x="8913619" y="1607422"/>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3"/>
            <p:cNvSpPr/>
            <p:nvPr/>
          </p:nvSpPr>
          <p:spPr>
            <a:xfrm flipH="1">
              <a:off x="2872416" y="47714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flipH="1">
              <a:off x="2135739" y="49752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3"/>
            <p:cNvSpPr/>
            <p:nvPr/>
          </p:nvSpPr>
          <p:spPr>
            <a:xfrm flipH="1">
              <a:off x="97589" y="44765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3"/>
            <p:cNvSpPr/>
            <p:nvPr/>
          </p:nvSpPr>
          <p:spPr>
            <a:xfrm flipH="1">
              <a:off x="523253" y="37353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3"/>
            <p:cNvSpPr/>
            <p:nvPr/>
          </p:nvSpPr>
          <p:spPr>
            <a:xfrm flipH="1">
              <a:off x="216244" y="34641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flipH="1">
              <a:off x="202376" y="1446120"/>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flipH="1">
              <a:off x="8517489" y="11509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3"/>
            <p:cNvSpPr/>
            <p:nvPr/>
          </p:nvSpPr>
          <p:spPr>
            <a:xfrm flipH="1">
              <a:off x="8945864" y="36860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3"/>
            <p:cNvSpPr/>
            <p:nvPr/>
          </p:nvSpPr>
          <p:spPr>
            <a:xfrm flipH="1">
              <a:off x="8250789" y="11773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flipH="1">
              <a:off x="8902153" y="3269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flipH="1">
              <a:off x="102694" y="2126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3"/>
            <p:cNvSpPr/>
            <p:nvPr/>
          </p:nvSpPr>
          <p:spPr>
            <a:xfrm flipH="1">
              <a:off x="8988328" y="47997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3"/>
            <p:cNvSpPr/>
            <p:nvPr/>
          </p:nvSpPr>
          <p:spPr>
            <a:xfrm flipH="1">
              <a:off x="4787457" y="47714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3"/>
            <p:cNvSpPr/>
            <p:nvPr/>
          </p:nvSpPr>
          <p:spPr>
            <a:xfrm flipH="1">
              <a:off x="5977582" y="4735772"/>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3"/>
            <p:cNvSpPr/>
            <p:nvPr/>
          </p:nvSpPr>
          <p:spPr>
            <a:xfrm flipH="1">
              <a:off x="523241" y="19014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3"/>
            <p:cNvSpPr/>
            <p:nvPr/>
          </p:nvSpPr>
          <p:spPr>
            <a:xfrm flipH="1">
              <a:off x="360291" y="49696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3"/>
            <p:cNvSpPr/>
            <p:nvPr/>
          </p:nvSpPr>
          <p:spPr>
            <a:xfrm flipH="1">
              <a:off x="1281644" y="474006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3"/>
            <p:cNvSpPr/>
            <p:nvPr/>
          </p:nvSpPr>
          <p:spPr>
            <a:xfrm flipH="1">
              <a:off x="7271003" y="49696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flipH="1">
              <a:off x="7478566" y="4139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flipH="1">
              <a:off x="6788882" y="12664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flipH="1">
              <a:off x="6274532" y="3872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3"/>
            <p:cNvSpPr/>
            <p:nvPr/>
          </p:nvSpPr>
          <p:spPr>
            <a:xfrm flipH="1">
              <a:off x="2411964" y="378370"/>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flipH="1">
              <a:off x="2110682" y="10316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3"/>
            <p:cNvSpPr/>
            <p:nvPr/>
          </p:nvSpPr>
          <p:spPr>
            <a:xfrm flipH="1">
              <a:off x="3002153" y="122074"/>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3"/>
            <p:cNvSpPr/>
            <p:nvPr/>
          </p:nvSpPr>
          <p:spPr>
            <a:xfrm flipH="1">
              <a:off x="3954469" y="3405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3"/>
            <p:cNvSpPr/>
            <p:nvPr/>
          </p:nvSpPr>
          <p:spPr>
            <a:xfrm flipH="1">
              <a:off x="9038626" y="27449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flipH="1">
              <a:off x="8641228" y="20414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flipH="1">
              <a:off x="529601" y="28088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flipH="1">
              <a:off x="102694" y="223033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flipH="1">
              <a:off x="4207766" y="49696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flipH="1">
              <a:off x="5490189" y="50299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flipH="1">
              <a:off x="7914676" y="47611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 name="Google Shape;859;p13"/>
          <p:cNvGrpSpPr/>
          <p:nvPr/>
        </p:nvGrpSpPr>
        <p:grpSpPr>
          <a:xfrm>
            <a:off x="8424004" y="692399"/>
            <a:ext cx="435871" cy="590584"/>
            <a:chOff x="4278625" y="5061143"/>
            <a:chExt cx="235606" cy="319235"/>
          </a:xfrm>
        </p:grpSpPr>
        <p:sp>
          <p:nvSpPr>
            <p:cNvPr id="860" name="Google Shape;860;p13"/>
            <p:cNvSpPr/>
            <p:nvPr/>
          </p:nvSpPr>
          <p:spPr>
            <a:xfrm>
              <a:off x="4278625" y="5189042"/>
              <a:ext cx="133465" cy="76316"/>
            </a:xfrm>
            <a:custGeom>
              <a:avLst/>
              <a:gdLst/>
              <a:ahLst/>
              <a:cxnLst/>
              <a:rect l="l" t="t" r="r" b="b"/>
              <a:pathLst>
                <a:path w="9783" h="5594" extrusionOk="0">
                  <a:moveTo>
                    <a:pt x="3477" y="1"/>
                  </a:moveTo>
                  <a:cubicBezTo>
                    <a:pt x="256" y="1"/>
                    <a:pt x="0" y="5267"/>
                    <a:pt x="9206" y="5582"/>
                  </a:cubicBezTo>
                  <a:cubicBezTo>
                    <a:pt x="9240" y="5590"/>
                    <a:pt x="9272" y="5593"/>
                    <a:pt x="9302" y="5593"/>
                  </a:cubicBezTo>
                  <a:cubicBezTo>
                    <a:pt x="9690" y="5593"/>
                    <a:pt x="9782" y="5032"/>
                    <a:pt x="9473" y="4815"/>
                  </a:cubicBezTo>
                  <a:cubicBezTo>
                    <a:pt x="7271" y="1224"/>
                    <a:pt x="5030" y="1"/>
                    <a:pt x="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4350521" y="5195563"/>
              <a:ext cx="61569" cy="69795"/>
            </a:xfrm>
            <a:custGeom>
              <a:avLst/>
              <a:gdLst/>
              <a:ahLst/>
              <a:cxnLst/>
              <a:rect l="l" t="t" r="r" b="b"/>
              <a:pathLst>
                <a:path w="4513" h="5116" extrusionOk="0">
                  <a:moveTo>
                    <a:pt x="0" y="1"/>
                  </a:moveTo>
                  <a:cubicBezTo>
                    <a:pt x="0" y="34"/>
                    <a:pt x="33" y="68"/>
                    <a:pt x="33" y="101"/>
                  </a:cubicBezTo>
                  <a:cubicBezTo>
                    <a:pt x="534" y="1535"/>
                    <a:pt x="1168" y="2936"/>
                    <a:pt x="1301" y="4504"/>
                  </a:cubicBezTo>
                  <a:cubicBezTo>
                    <a:pt x="1301" y="4604"/>
                    <a:pt x="1301" y="4738"/>
                    <a:pt x="1301" y="4838"/>
                  </a:cubicBezTo>
                  <a:cubicBezTo>
                    <a:pt x="2068" y="4971"/>
                    <a:pt x="2935" y="5071"/>
                    <a:pt x="3936" y="5104"/>
                  </a:cubicBezTo>
                  <a:cubicBezTo>
                    <a:pt x="3970" y="5112"/>
                    <a:pt x="4002" y="5115"/>
                    <a:pt x="4032" y="5115"/>
                  </a:cubicBezTo>
                  <a:cubicBezTo>
                    <a:pt x="4420" y="5115"/>
                    <a:pt x="4512" y="4554"/>
                    <a:pt x="4203" y="4337"/>
                  </a:cubicBezTo>
                  <a:cubicBezTo>
                    <a:pt x="2735" y="1969"/>
                    <a:pt x="1268" y="635"/>
                    <a:pt x="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4333086" y="5061143"/>
              <a:ext cx="175811" cy="319235"/>
            </a:xfrm>
            <a:custGeom>
              <a:avLst/>
              <a:gdLst/>
              <a:ahLst/>
              <a:cxnLst/>
              <a:rect l="l" t="t" r="r" b="b"/>
              <a:pathLst>
                <a:path w="12887" h="23400" extrusionOk="0">
                  <a:moveTo>
                    <a:pt x="918" y="1"/>
                  </a:moveTo>
                  <a:cubicBezTo>
                    <a:pt x="457" y="1"/>
                    <a:pt x="0" y="326"/>
                    <a:pt x="111" y="914"/>
                  </a:cubicBezTo>
                  <a:cubicBezTo>
                    <a:pt x="1245" y="7352"/>
                    <a:pt x="3847" y="13523"/>
                    <a:pt x="7716" y="18827"/>
                  </a:cubicBezTo>
                  <a:cubicBezTo>
                    <a:pt x="8783" y="20328"/>
                    <a:pt x="9984" y="21762"/>
                    <a:pt x="11252" y="23097"/>
                  </a:cubicBezTo>
                  <a:cubicBezTo>
                    <a:pt x="11434" y="23279"/>
                    <a:pt x="11689" y="23399"/>
                    <a:pt x="11944" y="23399"/>
                  </a:cubicBezTo>
                  <a:cubicBezTo>
                    <a:pt x="12110" y="23399"/>
                    <a:pt x="12275" y="23348"/>
                    <a:pt x="12419" y="23230"/>
                  </a:cubicBezTo>
                  <a:cubicBezTo>
                    <a:pt x="12753" y="22997"/>
                    <a:pt x="12886" y="22396"/>
                    <a:pt x="12586" y="22063"/>
                  </a:cubicBezTo>
                  <a:cubicBezTo>
                    <a:pt x="8216" y="17493"/>
                    <a:pt x="4947" y="11989"/>
                    <a:pt x="3046" y="5951"/>
                  </a:cubicBezTo>
                  <a:cubicBezTo>
                    <a:pt x="2479" y="4216"/>
                    <a:pt x="2079" y="2482"/>
                    <a:pt x="1745" y="681"/>
                  </a:cubicBezTo>
                  <a:cubicBezTo>
                    <a:pt x="1670" y="216"/>
                    <a:pt x="1293"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4333222" y="5061321"/>
              <a:ext cx="174310" cy="319057"/>
            </a:xfrm>
            <a:custGeom>
              <a:avLst/>
              <a:gdLst/>
              <a:ahLst/>
              <a:cxnLst/>
              <a:rect l="l" t="t" r="r" b="b"/>
              <a:pathLst>
                <a:path w="12777" h="23387" extrusionOk="0">
                  <a:moveTo>
                    <a:pt x="668" y="0"/>
                  </a:moveTo>
                  <a:cubicBezTo>
                    <a:pt x="301" y="100"/>
                    <a:pt x="0" y="401"/>
                    <a:pt x="101" y="901"/>
                  </a:cubicBezTo>
                  <a:cubicBezTo>
                    <a:pt x="1235" y="7339"/>
                    <a:pt x="3837" y="13510"/>
                    <a:pt x="7706" y="18814"/>
                  </a:cubicBezTo>
                  <a:cubicBezTo>
                    <a:pt x="8773" y="20315"/>
                    <a:pt x="9974" y="21749"/>
                    <a:pt x="11242" y="23084"/>
                  </a:cubicBezTo>
                  <a:cubicBezTo>
                    <a:pt x="11424" y="23266"/>
                    <a:pt x="11679" y="23386"/>
                    <a:pt x="11934" y="23386"/>
                  </a:cubicBezTo>
                  <a:cubicBezTo>
                    <a:pt x="12100" y="23386"/>
                    <a:pt x="12265" y="23335"/>
                    <a:pt x="12409" y="23217"/>
                  </a:cubicBezTo>
                  <a:cubicBezTo>
                    <a:pt x="12643" y="23050"/>
                    <a:pt x="12776" y="22717"/>
                    <a:pt x="12743" y="22450"/>
                  </a:cubicBezTo>
                  <a:lnTo>
                    <a:pt x="12743" y="22450"/>
                  </a:lnTo>
                  <a:cubicBezTo>
                    <a:pt x="12668" y="22472"/>
                    <a:pt x="12591" y="22483"/>
                    <a:pt x="12514" y="22483"/>
                  </a:cubicBezTo>
                  <a:cubicBezTo>
                    <a:pt x="12251" y="22483"/>
                    <a:pt x="11990" y="22356"/>
                    <a:pt x="11809" y="22150"/>
                  </a:cubicBezTo>
                  <a:cubicBezTo>
                    <a:pt x="10541" y="20815"/>
                    <a:pt x="9340" y="19414"/>
                    <a:pt x="8240" y="17913"/>
                  </a:cubicBezTo>
                  <a:cubicBezTo>
                    <a:pt x="4404" y="12609"/>
                    <a:pt x="1802" y="6472"/>
                    <a:pt x="668"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4421967" y="5204130"/>
              <a:ext cx="92264" cy="121145"/>
            </a:xfrm>
            <a:custGeom>
              <a:avLst/>
              <a:gdLst/>
              <a:ahLst/>
              <a:cxnLst/>
              <a:rect l="l" t="t" r="r" b="b"/>
              <a:pathLst>
                <a:path w="6763" h="8880" extrusionOk="0">
                  <a:moveTo>
                    <a:pt x="4158" y="0"/>
                  </a:moveTo>
                  <a:cubicBezTo>
                    <a:pt x="4004" y="0"/>
                    <a:pt x="3841" y="13"/>
                    <a:pt x="3669" y="40"/>
                  </a:cubicBezTo>
                  <a:cubicBezTo>
                    <a:pt x="0" y="574"/>
                    <a:pt x="1034" y="6545"/>
                    <a:pt x="2902" y="8880"/>
                  </a:cubicBezTo>
                  <a:cubicBezTo>
                    <a:pt x="2902" y="8880"/>
                    <a:pt x="5304" y="6378"/>
                    <a:pt x="6171" y="4043"/>
                  </a:cubicBezTo>
                  <a:cubicBezTo>
                    <a:pt x="6763" y="2486"/>
                    <a:pt x="6308" y="0"/>
                    <a:pt x="4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4430152" y="5222411"/>
              <a:ext cx="59168" cy="102864"/>
            </a:xfrm>
            <a:custGeom>
              <a:avLst/>
              <a:gdLst/>
              <a:ahLst/>
              <a:cxnLst/>
              <a:rect l="l" t="t" r="r" b="b"/>
              <a:pathLst>
                <a:path w="4337" h="7540" extrusionOk="0">
                  <a:moveTo>
                    <a:pt x="1135" y="1"/>
                  </a:moveTo>
                  <a:cubicBezTo>
                    <a:pt x="1" y="2036"/>
                    <a:pt x="901" y="5805"/>
                    <a:pt x="2302" y="7540"/>
                  </a:cubicBezTo>
                  <a:cubicBezTo>
                    <a:pt x="2302" y="7540"/>
                    <a:pt x="3370" y="6405"/>
                    <a:pt x="4337" y="4971"/>
                  </a:cubicBezTo>
                  <a:cubicBezTo>
                    <a:pt x="3236" y="4871"/>
                    <a:pt x="2202" y="4304"/>
                    <a:pt x="1635" y="3303"/>
                  </a:cubicBezTo>
                  <a:cubicBezTo>
                    <a:pt x="1168" y="2436"/>
                    <a:pt x="1001" y="1469"/>
                    <a:pt x="1068" y="501"/>
                  </a:cubicBezTo>
                  <a:cubicBezTo>
                    <a:pt x="1068" y="334"/>
                    <a:pt x="1101" y="168"/>
                    <a:pt x="11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4357792" y="5066941"/>
              <a:ext cx="106957" cy="108622"/>
            </a:xfrm>
            <a:custGeom>
              <a:avLst/>
              <a:gdLst/>
              <a:ahLst/>
              <a:cxnLst/>
              <a:rect l="l" t="t" r="r" b="b"/>
              <a:pathLst>
                <a:path w="7840" h="7962" extrusionOk="0">
                  <a:moveTo>
                    <a:pt x="3467" y="1"/>
                  </a:moveTo>
                  <a:cubicBezTo>
                    <a:pt x="3212" y="1"/>
                    <a:pt x="2957" y="43"/>
                    <a:pt x="2703" y="122"/>
                  </a:cubicBezTo>
                  <a:cubicBezTo>
                    <a:pt x="1" y="1089"/>
                    <a:pt x="334" y="5960"/>
                    <a:pt x="1335" y="7961"/>
                  </a:cubicBezTo>
                  <a:cubicBezTo>
                    <a:pt x="3870" y="7628"/>
                    <a:pt x="7840" y="1390"/>
                    <a:pt x="4304" y="155"/>
                  </a:cubicBezTo>
                  <a:cubicBezTo>
                    <a:pt x="4025" y="51"/>
                    <a:pt x="3746" y="1"/>
                    <a:pt x="3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4360071" y="5082248"/>
              <a:ext cx="54174" cy="93315"/>
            </a:xfrm>
            <a:custGeom>
              <a:avLst/>
              <a:gdLst/>
              <a:ahLst/>
              <a:cxnLst/>
              <a:rect l="l" t="t" r="r" b="b"/>
              <a:pathLst>
                <a:path w="3971" h="6840" extrusionOk="0">
                  <a:moveTo>
                    <a:pt x="1268" y="1"/>
                  </a:moveTo>
                  <a:cubicBezTo>
                    <a:pt x="1" y="1769"/>
                    <a:pt x="367" y="5238"/>
                    <a:pt x="1168" y="6839"/>
                  </a:cubicBezTo>
                  <a:cubicBezTo>
                    <a:pt x="2035" y="6739"/>
                    <a:pt x="3103" y="5905"/>
                    <a:pt x="3970" y="4804"/>
                  </a:cubicBezTo>
                  <a:cubicBezTo>
                    <a:pt x="3036" y="4604"/>
                    <a:pt x="2202" y="4037"/>
                    <a:pt x="1702" y="3170"/>
                  </a:cubicBezTo>
                  <a:cubicBezTo>
                    <a:pt x="1135" y="2202"/>
                    <a:pt x="1068" y="1068"/>
                    <a:pt x="12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 name="Google Shape;868;p13"/>
          <p:cNvGrpSpPr/>
          <p:nvPr/>
        </p:nvGrpSpPr>
        <p:grpSpPr>
          <a:xfrm>
            <a:off x="8423992" y="152390"/>
            <a:ext cx="486853" cy="583467"/>
            <a:chOff x="5158607" y="3358327"/>
            <a:chExt cx="263164" cy="315387"/>
          </a:xfrm>
        </p:grpSpPr>
        <p:sp>
          <p:nvSpPr>
            <p:cNvPr id="869" name="Google Shape;869;p13"/>
            <p:cNvSpPr/>
            <p:nvPr/>
          </p:nvSpPr>
          <p:spPr>
            <a:xfrm>
              <a:off x="5319834" y="3438354"/>
              <a:ext cx="101036" cy="110081"/>
            </a:xfrm>
            <a:custGeom>
              <a:avLst/>
              <a:gdLst/>
              <a:ahLst/>
              <a:cxnLst/>
              <a:rect l="l" t="t" r="r" b="b"/>
              <a:pathLst>
                <a:path w="7406" h="8069" extrusionOk="0">
                  <a:moveTo>
                    <a:pt x="3248" y="1"/>
                  </a:moveTo>
                  <a:cubicBezTo>
                    <a:pt x="1" y="1"/>
                    <a:pt x="358" y="5724"/>
                    <a:pt x="1501" y="7852"/>
                  </a:cubicBezTo>
                  <a:cubicBezTo>
                    <a:pt x="1551" y="7985"/>
                    <a:pt x="1709" y="8068"/>
                    <a:pt x="1876" y="8068"/>
                  </a:cubicBezTo>
                  <a:cubicBezTo>
                    <a:pt x="2043" y="8068"/>
                    <a:pt x="2218" y="7985"/>
                    <a:pt x="2301" y="7785"/>
                  </a:cubicBezTo>
                  <a:cubicBezTo>
                    <a:pt x="3469" y="5850"/>
                    <a:pt x="7405" y="1514"/>
                    <a:pt x="3769" y="46"/>
                  </a:cubicBezTo>
                  <a:cubicBezTo>
                    <a:pt x="3586" y="15"/>
                    <a:pt x="3412"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5322549" y="3448081"/>
              <a:ext cx="50532" cy="100354"/>
            </a:xfrm>
            <a:custGeom>
              <a:avLst/>
              <a:gdLst/>
              <a:ahLst/>
              <a:cxnLst/>
              <a:rect l="l" t="t" r="r" b="b"/>
              <a:pathLst>
                <a:path w="3704" h="7356" extrusionOk="0">
                  <a:moveTo>
                    <a:pt x="1402" y="0"/>
                  </a:moveTo>
                  <a:cubicBezTo>
                    <a:pt x="1" y="1635"/>
                    <a:pt x="401" y="5471"/>
                    <a:pt x="1302" y="7139"/>
                  </a:cubicBezTo>
                  <a:cubicBezTo>
                    <a:pt x="1352" y="7272"/>
                    <a:pt x="1510" y="7355"/>
                    <a:pt x="1677" y="7355"/>
                  </a:cubicBezTo>
                  <a:cubicBezTo>
                    <a:pt x="1844" y="7355"/>
                    <a:pt x="2019" y="7272"/>
                    <a:pt x="2102" y="7072"/>
                  </a:cubicBezTo>
                  <a:cubicBezTo>
                    <a:pt x="2469" y="6471"/>
                    <a:pt x="3103" y="5604"/>
                    <a:pt x="3704" y="4670"/>
                  </a:cubicBezTo>
                  <a:cubicBezTo>
                    <a:pt x="1969" y="3936"/>
                    <a:pt x="668" y="2268"/>
                    <a:pt x="1302" y="234"/>
                  </a:cubicBezTo>
                  <a:cubicBezTo>
                    <a:pt x="1335" y="167"/>
                    <a:pt x="1369" y="67"/>
                    <a:pt x="14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5158607" y="3480087"/>
              <a:ext cx="167598" cy="48294"/>
            </a:xfrm>
            <a:custGeom>
              <a:avLst/>
              <a:gdLst/>
              <a:ahLst/>
              <a:cxnLst/>
              <a:rect l="l" t="t" r="r" b="b"/>
              <a:pathLst>
                <a:path w="12285" h="3540" extrusionOk="0">
                  <a:moveTo>
                    <a:pt x="5282" y="1"/>
                  </a:moveTo>
                  <a:cubicBezTo>
                    <a:pt x="1025" y="1"/>
                    <a:pt x="1" y="3540"/>
                    <a:pt x="4624" y="3540"/>
                  </a:cubicBezTo>
                  <a:cubicBezTo>
                    <a:pt x="4929" y="3540"/>
                    <a:pt x="5259" y="3524"/>
                    <a:pt x="5613" y="3492"/>
                  </a:cubicBezTo>
                  <a:cubicBezTo>
                    <a:pt x="6547" y="3425"/>
                    <a:pt x="12285" y="2658"/>
                    <a:pt x="10684" y="1524"/>
                  </a:cubicBezTo>
                  <a:cubicBezTo>
                    <a:pt x="8570" y="414"/>
                    <a:pt x="6737" y="1"/>
                    <a:pt x="5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5233354" y="3480387"/>
              <a:ext cx="85116" cy="43247"/>
            </a:xfrm>
            <a:custGeom>
              <a:avLst/>
              <a:gdLst/>
              <a:ahLst/>
              <a:cxnLst/>
              <a:rect l="l" t="t" r="r" b="b"/>
              <a:pathLst>
                <a:path w="6239" h="3170" extrusionOk="0">
                  <a:moveTo>
                    <a:pt x="1" y="0"/>
                  </a:moveTo>
                  <a:lnTo>
                    <a:pt x="1" y="0"/>
                  </a:lnTo>
                  <a:cubicBezTo>
                    <a:pt x="1202" y="701"/>
                    <a:pt x="1936" y="1868"/>
                    <a:pt x="2303" y="3169"/>
                  </a:cubicBezTo>
                  <a:cubicBezTo>
                    <a:pt x="4137" y="2836"/>
                    <a:pt x="6239" y="2235"/>
                    <a:pt x="5205" y="1502"/>
                  </a:cubicBezTo>
                  <a:cubicBezTo>
                    <a:pt x="3203" y="434"/>
                    <a:pt x="1435" y="34"/>
                    <a:pt x="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5188757" y="3424152"/>
              <a:ext cx="233014" cy="249535"/>
            </a:xfrm>
            <a:custGeom>
              <a:avLst/>
              <a:gdLst/>
              <a:ahLst/>
              <a:cxnLst/>
              <a:rect l="l" t="t" r="r" b="b"/>
              <a:pathLst>
                <a:path w="17080" h="18291" extrusionOk="0">
                  <a:moveTo>
                    <a:pt x="915" y="1"/>
                  </a:moveTo>
                  <a:cubicBezTo>
                    <a:pt x="631" y="1"/>
                    <a:pt x="357" y="120"/>
                    <a:pt x="201" y="386"/>
                  </a:cubicBezTo>
                  <a:cubicBezTo>
                    <a:pt x="1" y="753"/>
                    <a:pt x="68" y="1354"/>
                    <a:pt x="501" y="1521"/>
                  </a:cubicBezTo>
                  <a:cubicBezTo>
                    <a:pt x="5905" y="3889"/>
                    <a:pt x="10442" y="8025"/>
                    <a:pt x="13310" y="13162"/>
                  </a:cubicBezTo>
                  <a:cubicBezTo>
                    <a:pt x="14111" y="14630"/>
                    <a:pt x="14778" y="16131"/>
                    <a:pt x="15278" y="17699"/>
                  </a:cubicBezTo>
                  <a:cubicBezTo>
                    <a:pt x="15412" y="18112"/>
                    <a:pt x="15747" y="18291"/>
                    <a:pt x="16081" y="18291"/>
                  </a:cubicBezTo>
                  <a:cubicBezTo>
                    <a:pt x="16582" y="18291"/>
                    <a:pt x="17080" y="17886"/>
                    <a:pt x="16880" y="17265"/>
                  </a:cubicBezTo>
                  <a:cubicBezTo>
                    <a:pt x="14945" y="11361"/>
                    <a:pt x="11042" y="6191"/>
                    <a:pt x="5938" y="2655"/>
                  </a:cubicBezTo>
                  <a:cubicBezTo>
                    <a:pt x="4471" y="1654"/>
                    <a:pt x="2936" y="787"/>
                    <a:pt x="1335" y="86"/>
                  </a:cubicBezTo>
                  <a:cubicBezTo>
                    <a:pt x="1202" y="31"/>
                    <a:pt x="1057" y="1"/>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5189221" y="3431397"/>
              <a:ext cx="224815" cy="242318"/>
            </a:xfrm>
            <a:custGeom>
              <a:avLst/>
              <a:gdLst/>
              <a:ahLst/>
              <a:cxnLst/>
              <a:rect l="l" t="t" r="r" b="b"/>
              <a:pathLst>
                <a:path w="16479" h="17762" extrusionOk="0">
                  <a:moveTo>
                    <a:pt x="444" y="1"/>
                  </a:moveTo>
                  <a:cubicBezTo>
                    <a:pt x="325" y="1"/>
                    <a:pt x="209" y="27"/>
                    <a:pt x="100" y="89"/>
                  </a:cubicBezTo>
                  <a:cubicBezTo>
                    <a:pt x="0" y="423"/>
                    <a:pt x="134" y="856"/>
                    <a:pt x="467" y="990"/>
                  </a:cubicBezTo>
                  <a:cubicBezTo>
                    <a:pt x="5871" y="3358"/>
                    <a:pt x="10408" y="7494"/>
                    <a:pt x="13276" y="12631"/>
                  </a:cubicBezTo>
                  <a:cubicBezTo>
                    <a:pt x="14077" y="14099"/>
                    <a:pt x="14744" y="15600"/>
                    <a:pt x="15244" y="17168"/>
                  </a:cubicBezTo>
                  <a:cubicBezTo>
                    <a:pt x="15384" y="17586"/>
                    <a:pt x="15718" y="17762"/>
                    <a:pt x="16055" y="17762"/>
                  </a:cubicBezTo>
                  <a:cubicBezTo>
                    <a:pt x="16201" y="17762"/>
                    <a:pt x="16347" y="17729"/>
                    <a:pt x="16479" y="17668"/>
                  </a:cubicBezTo>
                  <a:cubicBezTo>
                    <a:pt x="16479" y="17535"/>
                    <a:pt x="16479" y="17401"/>
                    <a:pt x="16445" y="17268"/>
                  </a:cubicBezTo>
                  <a:cubicBezTo>
                    <a:pt x="14477" y="11364"/>
                    <a:pt x="10574" y="6193"/>
                    <a:pt x="5471" y="2657"/>
                  </a:cubicBezTo>
                  <a:cubicBezTo>
                    <a:pt x="4036" y="1657"/>
                    <a:pt x="2502" y="789"/>
                    <a:pt x="868" y="89"/>
                  </a:cubicBezTo>
                  <a:cubicBezTo>
                    <a:pt x="725" y="35"/>
                    <a:pt x="582" y="1"/>
                    <a:pt x="44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5197529" y="3358327"/>
              <a:ext cx="83629" cy="122073"/>
            </a:xfrm>
            <a:custGeom>
              <a:avLst/>
              <a:gdLst/>
              <a:ahLst/>
              <a:cxnLst/>
              <a:rect l="l" t="t" r="r" b="b"/>
              <a:pathLst>
                <a:path w="6130" h="8948" extrusionOk="0">
                  <a:moveTo>
                    <a:pt x="2641" y="1"/>
                  </a:moveTo>
                  <a:cubicBezTo>
                    <a:pt x="726" y="1"/>
                    <a:pt x="0" y="3895"/>
                    <a:pt x="5863" y="8947"/>
                  </a:cubicBezTo>
                  <a:cubicBezTo>
                    <a:pt x="5863" y="8947"/>
                    <a:pt x="5996" y="7380"/>
                    <a:pt x="6063" y="6045"/>
                  </a:cubicBezTo>
                  <a:cubicBezTo>
                    <a:pt x="6129" y="4644"/>
                    <a:pt x="5863" y="3243"/>
                    <a:pt x="5162" y="2043"/>
                  </a:cubicBezTo>
                  <a:cubicBezTo>
                    <a:pt x="4362" y="623"/>
                    <a:pt x="3407" y="1"/>
                    <a:pt x="26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5247011" y="3406663"/>
              <a:ext cx="34147" cy="73738"/>
            </a:xfrm>
            <a:custGeom>
              <a:avLst/>
              <a:gdLst/>
              <a:ahLst/>
              <a:cxnLst/>
              <a:rect l="l" t="t" r="r" b="b"/>
              <a:pathLst>
                <a:path w="2503" h="5405" extrusionOk="0">
                  <a:moveTo>
                    <a:pt x="2169" y="1"/>
                  </a:moveTo>
                  <a:cubicBezTo>
                    <a:pt x="1902" y="1235"/>
                    <a:pt x="1368" y="2369"/>
                    <a:pt x="234" y="3036"/>
                  </a:cubicBezTo>
                  <a:cubicBezTo>
                    <a:pt x="167" y="3103"/>
                    <a:pt x="101" y="3136"/>
                    <a:pt x="1" y="3170"/>
                  </a:cubicBezTo>
                  <a:cubicBezTo>
                    <a:pt x="601" y="3870"/>
                    <a:pt x="1335" y="4637"/>
                    <a:pt x="2236" y="5404"/>
                  </a:cubicBezTo>
                  <a:cubicBezTo>
                    <a:pt x="2236" y="5404"/>
                    <a:pt x="2369" y="3837"/>
                    <a:pt x="2436" y="2502"/>
                  </a:cubicBezTo>
                  <a:cubicBezTo>
                    <a:pt x="2502" y="1635"/>
                    <a:pt x="2402" y="801"/>
                    <a:pt x="2169"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5246438" y="3571341"/>
              <a:ext cx="124365" cy="57148"/>
            </a:xfrm>
            <a:custGeom>
              <a:avLst/>
              <a:gdLst/>
              <a:ahLst/>
              <a:cxnLst/>
              <a:rect l="l" t="t" r="r" b="b"/>
              <a:pathLst>
                <a:path w="9116" h="4189" extrusionOk="0">
                  <a:moveTo>
                    <a:pt x="6200" y="0"/>
                  </a:moveTo>
                  <a:cubicBezTo>
                    <a:pt x="5337" y="0"/>
                    <a:pt x="4307" y="171"/>
                    <a:pt x="3145" y="672"/>
                  </a:cubicBezTo>
                  <a:cubicBezTo>
                    <a:pt x="1" y="1999"/>
                    <a:pt x="1530" y="4188"/>
                    <a:pt x="4054" y="4188"/>
                  </a:cubicBezTo>
                  <a:cubicBezTo>
                    <a:pt x="5654" y="4188"/>
                    <a:pt x="7653" y="3309"/>
                    <a:pt x="9116" y="772"/>
                  </a:cubicBezTo>
                  <a:cubicBezTo>
                    <a:pt x="9116" y="772"/>
                    <a:pt x="8035"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5311635" y="3571314"/>
              <a:ext cx="59168" cy="43792"/>
            </a:xfrm>
            <a:custGeom>
              <a:avLst/>
              <a:gdLst/>
              <a:ahLst/>
              <a:cxnLst/>
              <a:rect l="l" t="t" r="r" b="b"/>
              <a:pathLst>
                <a:path w="4337" h="3210" extrusionOk="0">
                  <a:moveTo>
                    <a:pt x="1394" y="1"/>
                  </a:moveTo>
                  <a:cubicBezTo>
                    <a:pt x="969" y="1"/>
                    <a:pt x="503" y="41"/>
                    <a:pt x="0" y="140"/>
                  </a:cubicBezTo>
                  <a:cubicBezTo>
                    <a:pt x="734" y="741"/>
                    <a:pt x="1401" y="1408"/>
                    <a:pt x="1802" y="2275"/>
                  </a:cubicBezTo>
                  <a:cubicBezTo>
                    <a:pt x="1968" y="2609"/>
                    <a:pt x="2102" y="2909"/>
                    <a:pt x="2169" y="3209"/>
                  </a:cubicBezTo>
                  <a:cubicBezTo>
                    <a:pt x="2969" y="2675"/>
                    <a:pt x="3703" y="1875"/>
                    <a:pt x="4337" y="774"/>
                  </a:cubicBezTo>
                  <a:cubicBezTo>
                    <a:pt x="4337" y="774"/>
                    <a:pt x="3254" y="1"/>
                    <a:pt x="139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879"/>
        <p:cNvGrpSpPr/>
        <p:nvPr/>
      </p:nvGrpSpPr>
      <p:grpSpPr>
        <a:xfrm>
          <a:off x="0" y="0"/>
          <a:ext cx="0" cy="0"/>
          <a:chOff x="0" y="0"/>
          <a:chExt cx="0" cy="0"/>
        </a:xfrm>
      </p:grpSpPr>
      <p:sp>
        <p:nvSpPr>
          <p:cNvPr id="880" name="Google Shape;880;p14"/>
          <p:cNvSpPr/>
          <p:nvPr/>
        </p:nvSpPr>
        <p:spPr>
          <a:xfrm>
            <a:off x="0" y="0"/>
            <a:ext cx="9144000" cy="5143500"/>
          </a:xfrm>
          <a:prstGeom prst="rect">
            <a:avLst/>
          </a:prstGeom>
          <a:solidFill>
            <a:srgbClr val="F0DBC1">
              <a:alpha val="44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4"/>
          <p:cNvSpPr txBox="1">
            <a:spLocks noGrp="1"/>
          </p:cNvSpPr>
          <p:nvPr>
            <p:ph type="title"/>
          </p:nvPr>
        </p:nvSpPr>
        <p:spPr>
          <a:xfrm>
            <a:off x="1112550" y="3279900"/>
            <a:ext cx="6918900" cy="6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82" name="Google Shape;882;p14"/>
          <p:cNvSpPr txBox="1">
            <a:spLocks noGrp="1"/>
          </p:cNvSpPr>
          <p:nvPr>
            <p:ph type="subTitle" idx="1"/>
          </p:nvPr>
        </p:nvSpPr>
        <p:spPr>
          <a:xfrm>
            <a:off x="1112550" y="1248000"/>
            <a:ext cx="6918900" cy="2031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Font typeface="Montserrat Medium"/>
              <a:buNone/>
              <a:defRPr sz="30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grpSp>
        <p:nvGrpSpPr>
          <p:cNvPr id="883" name="Google Shape;883;p14"/>
          <p:cNvGrpSpPr/>
          <p:nvPr/>
        </p:nvGrpSpPr>
        <p:grpSpPr>
          <a:xfrm rot="5400000" flipH="1">
            <a:off x="394956" y="266922"/>
            <a:ext cx="435871" cy="590584"/>
            <a:chOff x="4278625" y="5061143"/>
            <a:chExt cx="235606" cy="319235"/>
          </a:xfrm>
        </p:grpSpPr>
        <p:sp>
          <p:nvSpPr>
            <p:cNvPr id="884" name="Google Shape;884;p14"/>
            <p:cNvSpPr/>
            <p:nvPr/>
          </p:nvSpPr>
          <p:spPr>
            <a:xfrm>
              <a:off x="4278625" y="5189042"/>
              <a:ext cx="133465" cy="76316"/>
            </a:xfrm>
            <a:custGeom>
              <a:avLst/>
              <a:gdLst/>
              <a:ahLst/>
              <a:cxnLst/>
              <a:rect l="l" t="t" r="r" b="b"/>
              <a:pathLst>
                <a:path w="9783" h="5594" extrusionOk="0">
                  <a:moveTo>
                    <a:pt x="3477" y="1"/>
                  </a:moveTo>
                  <a:cubicBezTo>
                    <a:pt x="256" y="1"/>
                    <a:pt x="0" y="5267"/>
                    <a:pt x="9206" y="5582"/>
                  </a:cubicBezTo>
                  <a:cubicBezTo>
                    <a:pt x="9240" y="5590"/>
                    <a:pt x="9272" y="5593"/>
                    <a:pt x="9302" y="5593"/>
                  </a:cubicBezTo>
                  <a:cubicBezTo>
                    <a:pt x="9690" y="5593"/>
                    <a:pt x="9782" y="5032"/>
                    <a:pt x="9473" y="4815"/>
                  </a:cubicBezTo>
                  <a:cubicBezTo>
                    <a:pt x="7271" y="1224"/>
                    <a:pt x="5030" y="1"/>
                    <a:pt x="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4"/>
            <p:cNvSpPr/>
            <p:nvPr/>
          </p:nvSpPr>
          <p:spPr>
            <a:xfrm>
              <a:off x="4350521" y="5195563"/>
              <a:ext cx="61569" cy="69795"/>
            </a:xfrm>
            <a:custGeom>
              <a:avLst/>
              <a:gdLst/>
              <a:ahLst/>
              <a:cxnLst/>
              <a:rect l="l" t="t" r="r" b="b"/>
              <a:pathLst>
                <a:path w="4513" h="5116" extrusionOk="0">
                  <a:moveTo>
                    <a:pt x="0" y="1"/>
                  </a:moveTo>
                  <a:cubicBezTo>
                    <a:pt x="0" y="34"/>
                    <a:pt x="33" y="68"/>
                    <a:pt x="33" y="101"/>
                  </a:cubicBezTo>
                  <a:cubicBezTo>
                    <a:pt x="534" y="1535"/>
                    <a:pt x="1168" y="2936"/>
                    <a:pt x="1301" y="4504"/>
                  </a:cubicBezTo>
                  <a:cubicBezTo>
                    <a:pt x="1301" y="4604"/>
                    <a:pt x="1301" y="4738"/>
                    <a:pt x="1301" y="4838"/>
                  </a:cubicBezTo>
                  <a:cubicBezTo>
                    <a:pt x="2068" y="4971"/>
                    <a:pt x="2935" y="5071"/>
                    <a:pt x="3936" y="5104"/>
                  </a:cubicBezTo>
                  <a:cubicBezTo>
                    <a:pt x="3970" y="5112"/>
                    <a:pt x="4002" y="5115"/>
                    <a:pt x="4032" y="5115"/>
                  </a:cubicBezTo>
                  <a:cubicBezTo>
                    <a:pt x="4420" y="5115"/>
                    <a:pt x="4512" y="4554"/>
                    <a:pt x="4203" y="4337"/>
                  </a:cubicBezTo>
                  <a:cubicBezTo>
                    <a:pt x="2735" y="1969"/>
                    <a:pt x="1268" y="635"/>
                    <a:pt x="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4"/>
            <p:cNvSpPr/>
            <p:nvPr/>
          </p:nvSpPr>
          <p:spPr>
            <a:xfrm>
              <a:off x="4333086" y="5061143"/>
              <a:ext cx="175811" cy="319235"/>
            </a:xfrm>
            <a:custGeom>
              <a:avLst/>
              <a:gdLst/>
              <a:ahLst/>
              <a:cxnLst/>
              <a:rect l="l" t="t" r="r" b="b"/>
              <a:pathLst>
                <a:path w="12887" h="23400" extrusionOk="0">
                  <a:moveTo>
                    <a:pt x="918" y="1"/>
                  </a:moveTo>
                  <a:cubicBezTo>
                    <a:pt x="457" y="1"/>
                    <a:pt x="0" y="326"/>
                    <a:pt x="111" y="914"/>
                  </a:cubicBezTo>
                  <a:cubicBezTo>
                    <a:pt x="1245" y="7352"/>
                    <a:pt x="3847" y="13523"/>
                    <a:pt x="7716" y="18827"/>
                  </a:cubicBezTo>
                  <a:cubicBezTo>
                    <a:pt x="8783" y="20328"/>
                    <a:pt x="9984" y="21762"/>
                    <a:pt x="11252" y="23097"/>
                  </a:cubicBezTo>
                  <a:cubicBezTo>
                    <a:pt x="11434" y="23279"/>
                    <a:pt x="11689" y="23399"/>
                    <a:pt x="11944" y="23399"/>
                  </a:cubicBezTo>
                  <a:cubicBezTo>
                    <a:pt x="12110" y="23399"/>
                    <a:pt x="12275" y="23348"/>
                    <a:pt x="12419" y="23230"/>
                  </a:cubicBezTo>
                  <a:cubicBezTo>
                    <a:pt x="12753" y="22997"/>
                    <a:pt x="12886" y="22396"/>
                    <a:pt x="12586" y="22063"/>
                  </a:cubicBezTo>
                  <a:cubicBezTo>
                    <a:pt x="8216" y="17493"/>
                    <a:pt x="4947" y="11989"/>
                    <a:pt x="3046" y="5951"/>
                  </a:cubicBezTo>
                  <a:cubicBezTo>
                    <a:pt x="2479" y="4216"/>
                    <a:pt x="2079" y="2482"/>
                    <a:pt x="1745" y="681"/>
                  </a:cubicBezTo>
                  <a:cubicBezTo>
                    <a:pt x="1670" y="216"/>
                    <a:pt x="1293"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4"/>
            <p:cNvSpPr/>
            <p:nvPr/>
          </p:nvSpPr>
          <p:spPr>
            <a:xfrm>
              <a:off x="4333222" y="5061321"/>
              <a:ext cx="174310" cy="319057"/>
            </a:xfrm>
            <a:custGeom>
              <a:avLst/>
              <a:gdLst/>
              <a:ahLst/>
              <a:cxnLst/>
              <a:rect l="l" t="t" r="r" b="b"/>
              <a:pathLst>
                <a:path w="12777" h="23387" extrusionOk="0">
                  <a:moveTo>
                    <a:pt x="668" y="0"/>
                  </a:moveTo>
                  <a:cubicBezTo>
                    <a:pt x="301" y="100"/>
                    <a:pt x="0" y="401"/>
                    <a:pt x="101" y="901"/>
                  </a:cubicBezTo>
                  <a:cubicBezTo>
                    <a:pt x="1235" y="7339"/>
                    <a:pt x="3837" y="13510"/>
                    <a:pt x="7706" y="18814"/>
                  </a:cubicBezTo>
                  <a:cubicBezTo>
                    <a:pt x="8773" y="20315"/>
                    <a:pt x="9974" y="21749"/>
                    <a:pt x="11242" y="23084"/>
                  </a:cubicBezTo>
                  <a:cubicBezTo>
                    <a:pt x="11424" y="23266"/>
                    <a:pt x="11679" y="23386"/>
                    <a:pt x="11934" y="23386"/>
                  </a:cubicBezTo>
                  <a:cubicBezTo>
                    <a:pt x="12100" y="23386"/>
                    <a:pt x="12265" y="23335"/>
                    <a:pt x="12409" y="23217"/>
                  </a:cubicBezTo>
                  <a:cubicBezTo>
                    <a:pt x="12643" y="23050"/>
                    <a:pt x="12776" y="22717"/>
                    <a:pt x="12743" y="22450"/>
                  </a:cubicBezTo>
                  <a:lnTo>
                    <a:pt x="12743" y="22450"/>
                  </a:lnTo>
                  <a:cubicBezTo>
                    <a:pt x="12668" y="22472"/>
                    <a:pt x="12591" y="22483"/>
                    <a:pt x="12514" y="22483"/>
                  </a:cubicBezTo>
                  <a:cubicBezTo>
                    <a:pt x="12251" y="22483"/>
                    <a:pt x="11990" y="22356"/>
                    <a:pt x="11809" y="22150"/>
                  </a:cubicBezTo>
                  <a:cubicBezTo>
                    <a:pt x="10541" y="20815"/>
                    <a:pt x="9340" y="19414"/>
                    <a:pt x="8240" y="17913"/>
                  </a:cubicBezTo>
                  <a:cubicBezTo>
                    <a:pt x="4404" y="12609"/>
                    <a:pt x="1802" y="6472"/>
                    <a:pt x="668"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4"/>
            <p:cNvSpPr/>
            <p:nvPr/>
          </p:nvSpPr>
          <p:spPr>
            <a:xfrm>
              <a:off x="4421967" y="5204130"/>
              <a:ext cx="92264" cy="121145"/>
            </a:xfrm>
            <a:custGeom>
              <a:avLst/>
              <a:gdLst/>
              <a:ahLst/>
              <a:cxnLst/>
              <a:rect l="l" t="t" r="r" b="b"/>
              <a:pathLst>
                <a:path w="6763" h="8880" extrusionOk="0">
                  <a:moveTo>
                    <a:pt x="4158" y="0"/>
                  </a:moveTo>
                  <a:cubicBezTo>
                    <a:pt x="4004" y="0"/>
                    <a:pt x="3841" y="13"/>
                    <a:pt x="3669" y="40"/>
                  </a:cubicBezTo>
                  <a:cubicBezTo>
                    <a:pt x="0" y="574"/>
                    <a:pt x="1034" y="6545"/>
                    <a:pt x="2902" y="8880"/>
                  </a:cubicBezTo>
                  <a:cubicBezTo>
                    <a:pt x="2902" y="8880"/>
                    <a:pt x="5304" y="6378"/>
                    <a:pt x="6171" y="4043"/>
                  </a:cubicBezTo>
                  <a:cubicBezTo>
                    <a:pt x="6763" y="2486"/>
                    <a:pt x="6308" y="0"/>
                    <a:pt x="4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4"/>
            <p:cNvSpPr/>
            <p:nvPr/>
          </p:nvSpPr>
          <p:spPr>
            <a:xfrm>
              <a:off x="4430152" y="5222411"/>
              <a:ext cx="59168" cy="102864"/>
            </a:xfrm>
            <a:custGeom>
              <a:avLst/>
              <a:gdLst/>
              <a:ahLst/>
              <a:cxnLst/>
              <a:rect l="l" t="t" r="r" b="b"/>
              <a:pathLst>
                <a:path w="4337" h="7540" extrusionOk="0">
                  <a:moveTo>
                    <a:pt x="1135" y="1"/>
                  </a:moveTo>
                  <a:cubicBezTo>
                    <a:pt x="1" y="2036"/>
                    <a:pt x="901" y="5805"/>
                    <a:pt x="2302" y="7540"/>
                  </a:cubicBezTo>
                  <a:cubicBezTo>
                    <a:pt x="2302" y="7540"/>
                    <a:pt x="3370" y="6405"/>
                    <a:pt x="4337" y="4971"/>
                  </a:cubicBezTo>
                  <a:cubicBezTo>
                    <a:pt x="3236" y="4871"/>
                    <a:pt x="2202" y="4304"/>
                    <a:pt x="1635" y="3303"/>
                  </a:cubicBezTo>
                  <a:cubicBezTo>
                    <a:pt x="1168" y="2436"/>
                    <a:pt x="1001" y="1469"/>
                    <a:pt x="1068" y="501"/>
                  </a:cubicBezTo>
                  <a:cubicBezTo>
                    <a:pt x="1068" y="334"/>
                    <a:pt x="1101" y="168"/>
                    <a:pt x="11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4"/>
            <p:cNvSpPr/>
            <p:nvPr/>
          </p:nvSpPr>
          <p:spPr>
            <a:xfrm>
              <a:off x="4357792" y="5066941"/>
              <a:ext cx="106957" cy="108622"/>
            </a:xfrm>
            <a:custGeom>
              <a:avLst/>
              <a:gdLst/>
              <a:ahLst/>
              <a:cxnLst/>
              <a:rect l="l" t="t" r="r" b="b"/>
              <a:pathLst>
                <a:path w="7840" h="7962" extrusionOk="0">
                  <a:moveTo>
                    <a:pt x="3467" y="1"/>
                  </a:moveTo>
                  <a:cubicBezTo>
                    <a:pt x="3212" y="1"/>
                    <a:pt x="2957" y="43"/>
                    <a:pt x="2703" y="122"/>
                  </a:cubicBezTo>
                  <a:cubicBezTo>
                    <a:pt x="1" y="1089"/>
                    <a:pt x="334" y="5960"/>
                    <a:pt x="1335" y="7961"/>
                  </a:cubicBezTo>
                  <a:cubicBezTo>
                    <a:pt x="3870" y="7628"/>
                    <a:pt x="7840" y="1390"/>
                    <a:pt x="4304" y="155"/>
                  </a:cubicBezTo>
                  <a:cubicBezTo>
                    <a:pt x="4025" y="51"/>
                    <a:pt x="3746" y="1"/>
                    <a:pt x="3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4"/>
            <p:cNvSpPr/>
            <p:nvPr/>
          </p:nvSpPr>
          <p:spPr>
            <a:xfrm>
              <a:off x="4360071" y="5082248"/>
              <a:ext cx="54174" cy="93315"/>
            </a:xfrm>
            <a:custGeom>
              <a:avLst/>
              <a:gdLst/>
              <a:ahLst/>
              <a:cxnLst/>
              <a:rect l="l" t="t" r="r" b="b"/>
              <a:pathLst>
                <a:path w="3971" h="6840" extrusionOk="0">
                  <a:moveTo>
                    <a:pt x="1268" y="1"/>
                  </a:moveTo>
                  <a:cubicBezTo>
                    <a:pt x="1" y="1769"/>
                    <a:pt x="367" y="5238"/>
                    <a:pt x="1168" y="6839"/>
                  </a:cubicBezTo>
                  <a:cubicBezTo>
                    <a:pt x="2035" y="6739"/>
                    <a:pt x="3103" y="5905"/>
                    <a:pt x="3970" y="4804"/>
                  </a:cubicBezTo>
                  <a:cubicBezTo>
                    <a:pt x="3036" y="4604"/>
                    <a:pt x="2202" y="4037"/>
                    <a:pt x="1702" y="3170"/>
                  </a:cubicBezTo>
                  <a:cubicBezTo>
                    <a:pt x="1135" y="2202"/>
                    <a:pt x="1068" y="1068"/>
                    <a:pt x="12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892;p14"/>
          <p:cNvGrpSpPr/>
          <p:nvPr/>
        </p:nvGrpSpPr>
        <p:grpSpPr>
          <a:xfrm rot="5400000" flipH="1">
            <a:off x="913033" y="245001"/>
            <a:ext cx="486853" cy="583467"/>
            <a:chOff x="5158607" y="3358327"/>
            <a:chExt cx="263164" cy="315387"/>
          </a:xfrm>
        </p:grpSpPr>
        <p:sp>
          <p:nvSpPr>
            <p:cNvPr id="893" name="Google Shape;893;p14"/>
            <p:cNvSpPr/>
            <p:nvPr/>
          </p:nvSpPr>
          <p:spPr>
            <a:xfrm>
              <a:off x="5319834" y="3438354"/>
              <a:ext cx="101036" cy="110081"/>
            </a:xfrm>
            <a:custGeom>
              <a:avLst/>
              <a:gdLst/>
              <a:ahLst/>
              <a:cxnLst/>
              <a:rect l="l" t="t" r="r" b="b"/>
              <a:pathLst>
                <a:path w="7406" h="8069" extrusionOk="0">
                  <a:moveTo>
                    <a:pt x="3248" y="1"/>
                  </a:moveTo>
                  <a:cubicBezTo>
                    <a:pt x="1" y="1"/>
                    <a:pt x="358" y="5724"/>
                    <a:pt x="1501" y="7852"/>
                  </a:cubicBezTo>
                  <a:cubicBezTo>
                    <a:pt x="1551" y="7985"/>
                    <a:pt x="1709" y="8068"/>
                    <a:pt x="1876" y="8068"/>
                  </a:cubicBezTo>
                  <a:cubicBezTo>
                    <a:pt x="2043" y="8068"/>
                    <a:pt x="2218" y="7985"/>
                    <a:pt x="2301" y="7785"/>
                  </a:cubicBezTo>
                  <a:cubicBezTo>
                    <a:pt x="3469" y="5850"/>
                    <a:pt x="7405" y="1514"/>
                    <a:pt x="3769" y="46"/>
                  </a:cubicBezTo>
                  <a:cubicBezTo>
                    <a:pt x="3586" y="15"/>
                    <a:pt x="3412"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4"/>
            <p:cNvSpPr/>
            <p:nvPr/>
          </p:nvSpPr>
          <p:spPr>
            <a:xfrm>
              <a:off x="5322549" y="3448081"/>
              <a:ext cx="50532" cy="100354"/>
            </a:xfrm>
            <a:custGeom>
              <a:avLst/>
              <a:gdLst/>
              <a:ahLst/>
              <a:cxnLst/>
              <a:rect l="l" t="t" r="r" b="b"/>
              <a:pathLst>
                <a:path w="3704" h="7356" extrusionOk="0">
                  <a:moveTo>
                    <a:pt x="1402" y="0"/>
                  </a:moveTo>
                  <a:cubicBezTo>
                    <a:pt x="1" y="1635"/>
                    <a:pt x="401" y="5471"/>
                    <a:pt x="1302" y="7139"/>
                  </a:cubicBezTo>
                  <a:cubicBezTo>
                    <a:pt x="1352" y="7272"/>
                    <a:pt x="1510" y="7355"/>
                    <a:pt x="1677" y="7355"/>
                  </a:cubicBezTo>
                  <a:cubicBezTo>
                    <a:pt x="1844" y="7355"/>
                    <a:pt x="2019" y="7272"/>
                    <a:pt x="2102" y="7072"/>
                  </a:cubicBezTo>
                  <a:cubicBezTo>
                    <a:pt x="2469" y="6471"/>
                    <a:pt x="3103" y="5604"/>
                    <a:pt x="3704" y="4670"/>
                  </a:cubicBezTo>
                  <a:cubicBezTo>
                    <a:pt x="1969" y="3936"/>
                    <a:pt x="668" y="2268"/>
                    <a:pt x="1302" y="234"/>
                  </a:cubicBezTo>
                  <a:cubicBezTo>
                    <a:pt x="1335" y="167"/>
                    <a:pt x="1369" y="67"/>
                    <a:pt x="14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4"/>
            <p:cNvSpPr/>
            <p:nvPr/>
          </p:nvSpPr>
          <p:spPr>
            <a:xfrm>
              <a:off x="5158607" y="3480087"/>
              <a:ext cx="167598" cy="48294"/>
            </a:xfrm>
            <a:custGeom>
              <a:avLst/>
              <a:gdLst/>
              <a:ahLst/>
              <a:cxnLst/>
              <a:rect l="l" t="t" r="r" b="b"/>
              <a:pathLst>
                <a:path w="12285" h="3540" extrusionOk="0">
                  <a:moveTo>
                    <a:pt x="5282" y="1"/>
                  </a:moveTo>
                  <a:cubicBezTo>
                    <a:pt x="1025" y="1"/>
                    <a:pt x="1" y="3540"/>
                    <a:pt x="4624" y="3540"/>
                  </a:cubicBezTo>
                  <a:cubicBezTo>
                    <a:pt x="4929" y="3540"/>
                    <a:pt x="5259" y="3524"/>
                    <a:pt x="5613" y="3492"/>
                  </a:cubicBezTo>
                  <a:cubicBezTo>
                    <a:pt x="6547" y="3425"/>
                    <a:pt x="12285" y="2658"/>
                    <a:pt x="10684" y="1524"/>
                  </a:cubicBezTo>
                  <a:cubicBezTo>
                    <a:pt x="8570" y="414"/>
                    <a:pt x="6737" y="1"/>
                    <a:pt x="5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4"/>
            <p:cNvSpPr/>
            <p:nvPr/>
          </p:nvSpPr>
          <p:spPr>
            <a:xfrm>
              <a:off x="5233354" y="3480387"/>
              <a:ext cx="85116" cy="43247"/>
            </a:xfrm>
            <a:custGeom>
              <a:avLst/>
              <a:gdLst/>
              <a:ahLst/>
              <a:cxnLst/>
              <a:rect l="l" t="t" r="r" b="b"/>
              <a:pathLst>
                <a:path w="6239" h="3170" extrusionOk="0">
                  <a:moveTo>
                    <a:pt x="1" y="0"/>
                  </a:moveTo>
                  <a:lnTo>
                    <a:pt x="1" y="0"/>
                  </a:lnTo>
                  <a:cubicBezTo>
                    <a:pt x="1202" y="701"/>
                    <a:pt x="1936" y="1868"/>
                    <a:pt x="2303" y="3169"/>
                  </a:cubicBezTo>
                  <a:cubicBezTo>
                    <a:pt x="4137" y="2836"/>
                    <a:pt x="6239" y="2235"/>
                    <a:pt x="5205" y="1502"/>
                  </a:cubicBezTo>
                  <a:cubicBezTo>
                    <a:pt x="3203" y="434"/>
                    <a:pt x="1435" y="34"/>
                    <a:pt x="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4"/>
            <p:cNvSpPr/>
            <p:nvPr/>
          </p:nvSpPr>
          <p:spPr>
            <a:xfrm>
              <a:off x="5188757" y="3424152"/>
              <a:ext cx="233014" cy="249535"/>
            </a:xfrm>
            <a:custGeom>
              <a:avLst/>
              <a:gdLst/>
              <a:ahLst/>
              <a:cxnLst/>
              <a:rect l="l" t="t" r="r" b="b"/>
              <a:pathLst>
                <a:path w="17080" h="18291" extrusionOk="0">
                  <a:moveTo>
                    <a:pt x="915" y="1"/>
                  </a:moveTo>
                  <a:cubicBezTo>
                    <a:pt x="631" y="1"/>
                    <a:pt x="357" y="120"/>
                    <a:pt x="201" y="386"/>
                  </a:cubicBezTo>
                  <a:cubicBezTo>
                    <a:pt x="1" y="753"/>
                    <a:pt x="68" y="1354"/>
                    <a:pt x="501" y="1521"/>
                  </a:cubicBezTo>
                  <a:cubicBezTo>
                    <a:pt x="5905" y="3889"/>
                    <a:pt x="10442" y="8025"/>
                    <a:pt x="13310" y="13162"/>
                  </a:cubicBezTo>
                  <a:cubicBezTo>
                    <a:pt x="14111" y="14630"/>
                    <a:pt x="14778" y="16131"/>
                    <a:pt x="15278" y="17699"/>
                  </a:cubicBezTo>
                  <a:cubicBezTo>
                    <a:pt x="15412" y="18112"/>
                    <a:pt x="15747" y="18291"/>
                    <a:pt x="16081" y="18291"/>
                  </a:cubicBezTo>
                  <a:cubicBezTo>
                    <a:pt x="16582" y="18291"/>
                    <a:pt x="17080" y="17886"/>
                    <a:pt x="16880" y="17265"/>
                  </a:cubicBezTo>
                  <a:cubicBezTo>
                    <a:pt x="14945" y="11361"/>
                    <a:pt x="11042" y="6191"/>
                    <a:pt x="5938" y="2655"/>
                  </a:cubicBezTo>
                  <a:cubicBezTo>
                    <a:pt x="4471" y="1654"/>
                    <a:pt x="2936" y="787"/>
                    <a:pt x="1335" y="86"/>
                  </a:cubicBezTo>
                  <a:cubicBezTo>
                    <a:pt x="1202" y="31"/>
                    <a:pt x="1057" y="1"/>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4"/>
            <p:cNvSpPr/>
            <p:nvPr/>
          </p:nvSpPr>
          <p:spPr>
            <a:xfrm>
              <a:off x="5189221" y="3431397"/>
              <a:ext cx="224815" cy="242318"/>
            </a:xfrm>
            <a:custGeom>
              <a:avLst/>
              <a:gdLst/>
              <a:ahLst/>
              <a:cxnLst/>
              <a:rect l="l" t="t" r="r" b="b"/>
              <a:pathLst>
                <a:path w="16479" h="17762" extrusionOk="0">
                  <a:moveTo>
                    <a:pt x="444" y="1"/>
                  </a:moveTo>
                  <a:cubicBezTo>
                    <a:pt x="325" y="1"/>
                    <a:pt x="209" y="27"/>
                    <a:pt x="100" y="89"/>
                  </a:cubicBezTo>
                  <a:cubicBezTo>
                    <a:pt x="0" y="423"/>
                    <a:pt x="134" y="856"/>
                    <a:pt x="467" y="990"/>
                  </a:cubicBezTo>
                  <a:cubicBezTo>
                    <a:pt x="5871" y="3358"/>
                    <a:pt x="10408" y="7494"/>
                    <a:pt x="13276" y="12631"/>
                  </a:cubicBezTo>
                  <a:cubicBezTo>
                    <a:pt x="14077" y="14099"/>
                    <a:pt x="14744" y="15600"/>
                    <a:pt x="15244" y="17168"/>
                  </a:cubicBezTo>
                  <a:cubicBezTo>
                    <a:pt x="15384" y="17586"/>
                    <a:pt x="15718" y="17762"/>
                    <a:pt x="16055" y="17762"/>
                  </a:cubicBezTo>
                  <a:cubicBezTo>
                    <a:pt x="16201" y="17762"/>
                    <a:pt x="16347" y="17729"/>
                    <a:pt x="16479" y="17668"/>
                  </a:cubicBezTo>
                  <a:cubicBezTo>
                    <a:pt x="16479" y="17535"/>
                    <a:pt x="16479" y="17401"/>
                    <a:pt x="16445" y="17268"/>
                  </a:cubicBezTo>
                  <a:cubicBezTo>
                    <a:pt x="14477" y="11364"/>
                    <a:pt x="10574" y="6193"/>
                    <a:pt x="5471" y="2657"/>
                  </a:cubicBezTo>
                  <a:cubicBezTo>
                    <a:pt x="4036" y="1657"/>
                    <a:pt x="2502" y="789"/>
                    <a:pt x="868" y="89"/>
                  </a:cubicBezTo>
                  <a:cubicBezTo>
                    <a:pt x="725" y="35"/>
                    <a:pt x="582" y="1"/>
                    <a:pt x="44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4"/>
            <p:cNvSpPr/>
            <p:nvPr/>
          </p:nvSpPr>
          <p:spPr>
            <a:xfrm>
              <a:off x="5197529" y="3358327"/>
              <a:ext cx="83629" cy="122073"/>
            </a:xfrm>
            <a:custGeom>
              <a:avLst/>
              <a:gdLst/>
              <a:ahLst/>
              <a:cxnLst/>
              <a:rect l="l" t="t" r="r" b="b"/>
              <a:pathLst>
                <a:path w="6130" h="8948" extrusionOk="0">
                  <a:moveTo>
                    <a:pt x="2641" y="1"/>
                  </a:moveTo>
                  <a:cubicBezTo>
                    <a:pt x="726" y="1"/>
                    <a:pt x="0" y="3895"/>
                    <a:pt x="5863" y="8947"/>
                  </a:cubicBezTo>
                  <a:cubicBezTo>
                    <a:pt x="5863" y="8947"/>
                    <a:pt x="5996" y="7380"/>
                    <a:pt x="6063" y="6045"/>
                  </a:cubicBezTo>
                  <a:cubicBezTo>
                    <a:pt x="6129" y="4644"/>
                    <a:pt x="5863" y="3243"/>
                    <a:pt x="5162" y="2043"/>
                  </a:cubicBezTo>
                  <a:cubicBezTo>
                    <a:pt x="4362" y="623"/>
                    <a:pt x="3407" y="1"/>
                    <a:pt x="26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4"/>
            <p:cNvSpPr/>
            <p:nvPr/>
          </p:nvSpPr>
          <p:spPr>
            <a:xfrm>
              <a:off x="5247011" y="3406663"/>
              <a:ext cx="34147" cy="73738"/>
            </a:xfrm>
            <a:custGeom>
              <a:avLst/>
              <a:gdLst/>
              <a:ahLst/>
              <a:cxnLst/>
              <a:rect l="l" t="t" r="r" b="b"/>
              <a:pathLst>
                <a:path w="2503" h="5405" extrusionOk="0">
                  <a:moveTo>
                    <a:pt x="2169" y="1"/>
                  </a:moveTo>
                  <a:cubicBezTo>
                    <a:pt x="1902" y="1235"/>
                    <a:pt x="1368" y="2369"/>
                    <a:pt x="234" y="3036"/>
                  </a:cubicBezTo>
                  <a:cubicBezTo>
                    <a:pt x="167" y="3103"/>
                    <a:pt x="101" y="3136"/>
                    <a:pt x="1" y="3170"/>
                  </a:cubicBezTo>
                  <a:cubicBezTo>
                    <a:pt x="601" y="3870"/>
                    <a:pt x="1335" y="4637"/>
                    <a:pt x="2236" y="5404"/>
                  </a:cubicBezTo>
                  <a:cubicBezTo>
                    <a:pt x="2236" y="5404"/>
                    <a:pt x="2369" y="3837"/>
                    <a:pt x="2436" y="2502"/>
                  </a:cubicBezTo>
                  <a:cubicBezTo>
                    <a:pt x="2502" y="1635"/>
                    <a:pt x="2402" y="801"/>
                    <a:pt x="2169"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4"/>
            <p:cNvSpPr/>
            <p:nvPr/>
          </p:nvSpPr>
          <p:spPr>
            <a:xfrm>
              <a:off x="5246438" y="3571341"/>
              <a:ext cx="124365" cy="57148"/>
            </a:xfrm>
            <a:custGeom>
              <a:avLst/>
              <a:gdLst/>
              <a:ahLst/>
              <a:cxnLst/>
              <a:rect l="l" t="t" r="r" b="b"/>
              <a:pathLst>
                <a:path w="9116" h="4189" extrusionOk="0">
                  <a:moveTo>
                    <a:pt x="6200" y="0"/>
                  </a:moveTo>
                  <a:cubicBezTo>
                    <a:pt x="5337" y="0"/>
                    <a:pt x="4307" y="171"/>
                    <a:pt x="3145" y="672"/>
                  </a:cubicBezTo>
                  <a:cubicBezTo>
                    <a:pt x="1" y="1999"/>
                    <a:pt x="1530" y="4188"/>
                    <a:pt x="4054" y="4188"/>
                  </a:cubicBezTo>
                  <a:cubicBezTo>
                    <a:pt x="5654" y="4188"/>
                    <a:pt x="7653" y="3309"/>
                    <a:pt x="9116" y="772"/>
                  </a:cubicBezTo>
                  <a:cubicBezTo>
                    <a:pt x="9116" y="772"/>
                    <a:pt x="8035"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4"/>
            <p:cNvSpPr/>
            <p:nvPr/>
          </p:nvSpPr>
          <p:spPr>
            <a:xfrm>
              <a:off x="5311635" y="3571314"/>
              <a:ext cx="59168" cy="43792"/>
            </a:xfrm>
            <a:custGeom>
              <a:avLst/>
              <a:gdLst/>
              <a:ahLst/>
              <a:cxnLst/>
              <a:rect l="l" t="t" r="r" b="b"/>
              <a:pathLst>
                <a:path w="4337" h="3210" extrusionOk="0">
                  <a:moveTo>
                    <a:pt x="1394" y="1"/>
                  </a:moveTo>
                  <a:cubicBezTo>
                    <a:pt x="969" y="1"/>
                    <a:pt x="503" y="41"/>
                    <a:pt x="0" y="140"/>
                  </a:cubicBezTo>
                  <a:cubicBezTo>
                    <a:pt x="734" y="741"/>
                    <a:pt x="1401" y="1408"/>
                    <a:pt x="1802" y="2275"/>
                  </a:cubicBezTo>
                  <a:cubicBezTo>
                    <a:pt x="1968" y="2609"/>
                    <a:pt x="2102" y="2909"/>
                    <a:pt x="2169" y="3209"/>
                  </a:cubicBezTo>
                  <a:cubicBezTo>
                    <a:pt x="2969" y="2675"/>
                    <a:pt x="3703" y="1875"/>
                    <a:pt x="4337" y="774"/>
                  </a:cubicBezTo>
                  <a:cubicBezTo>
                    <a:pt x="4337" y="774"/>
                    <a:pt x="3254" y="1"/>
                    <a:pt x="139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 name="Google Shape;903;p14"/>
          <p:cNvGrpSpPr/>
          <p:nvPr/>
        </p:nvGrpSpPr>
        <p:grpSpPr>
          <a:xfrm>
            <a:off x="128328" y="104399"/>
            <a:ext cx="8881521" cy="4883798"/>
            <a:chOff x="128328" y="104399"/>
            <a:chExt cx="8881521" cy="4883798"/>
          </a:xfrm>
        </p:grpSpPr>
        <p:sp>
          <p:nvSpPr>
            <p:cNvPr id="904" name="Google Shape;904;p14"/>
            <p:cNvSpPr/>
            <p:nvPr/>
          </p:nvSpPr>
          <p:spPr>
            <a:xfrm flipH="1">
              <a:off x="8870984" y="4008242"/>
              <a:ext cx="45864" cy="55199"/>
            </a:xfrm>
            <a:custGeom>
              <a:avLst/>
              <a:gdLst/>
              <a:ahLst/>
              <a:cxnLst/>
              <a:rect l="l" t="t" r="r" b="b"/>
              <a:pathLst>
                <a:path w="1803" h="2170" extrusionOk="0">
                  <a:moveTo>
                    <a:pt x="902" y="1"/>
                  </a:moveTo>
                  <a:cubicBezTo>
                    <a:pt x="802" y="1"/>
                    <a:pt x="668" y="34"/>
                    <a:pt x="568" y="68"/>
                  </a:cubicBezTo>
                  <a:cubicBezTo>
                    <a:pt x="468" y="134"/>
                    <a:pt x="368" y="168"/>
                    <a:pt x="301" y="301"/>
                  </a:cubicBezTo>
                  <a:cubicBezTo>
                    <a:pt x="168" y="401"/>
                    <a:pt x="68" y="535"/>
                    <a:pt x="34" y="701"/>
                  </a:cubicBezTo>
                  <a:cubicBezTo>
                    <a:pt x="34" y="801"/>
                    <a:pt x="1" y="868"/>
                    <a:pt x="1" y="968"/>
                  </a:cubicBezTo>
                  <a:cubicBezTo>
                    <a:pt x="1" y="1102"/>
                    <a:pt x="34" y="1235"/>
                    <a:pt x="68" y="1335"/>
                  </a:cubicBezTo>
                  <a:cubicBezTo>
                    <a:pt x="68" y="1402"/>
                    <a:pt x="134" y="1502"/>
                    <a:pt x="134" y="1602"/>
                  </a:cubicBezTo>
                  <a:cubicBezTo>
                    <a:pt x="168" y="1669"/>
                    <a:pt x="168" y="1702"/>
                    <a:pt x="201" y="1802"/>
                  </a:cubicBezTo>
                  <a:cubicBezTo>
                    <a:pt x="234" y="1869"/>
                    <a:pt x="335" y="1969"/>
                    <a:pt x="401" y="2002"/>
                  </a:cubicBezTo>
                  <a:cubicBezTo>
                    <a:pt x="468" y="2036"/>
                    <a:pt x="535" y="2069"/>
                    <a:pt x="568" y="2069"/>
                  </a:cubicBezTo>
                  <a:cubicBezTo>
                    <a:pt x="668" y="2136"/>
                    <a:pt x="802" y="2169"/>
                    <a:pt x="868" y="2169"/>
                  </a:cubicBezTo>
                  <a:cubicBezTo>
                    <a:pt x="968" y="2169"/>
                    <a:pt x="1002" y="2169"/>
                    <a:pt x="1068" y="2136"/>
                  </a:cubicBezTo>
                  <a:cubicBezTo>
                    <a:pt x="1168" y="2069"/>
                    <a:pt x="1202" y="2069"/>
                    <a:pt x="1302" y="2036"/>
                  </a:cubicBezTo>
                  <a:cubicBezTo>
                    <a:pt x="1369" y="2002"/>
                    <a:pt x="1469" y="1902"/>
                    <a:pt x="1502" y="1836"/>
                  </a:cubicBezTo>
                  <a:cubicBezTo>
                    <a:pt x="1569" y="1735"/>
                    <a:pt x="1635" y="1669"/>
                    <a:pt x="1635" y="1535"/>
                  </a:cubicBezTo>
                  <a:cubicBezTo>
                    <a:pt x="1635" y="1469"/>
                    <a:pt x="1669" y="1369"/>
                    <a:pt x="1669" y="1335"/>
                  </a:cubicBezTo>
                  <a:cubicBezTo>
                    <a:pt x="1702" y="1235"/>
                    <a:pt x="1736" y="1168"/>
                    <a:pt x="1736" y="1035"/>
                  </a:cubicBezTo>
                  <a:cubicBezTo>
                    <a:pt x="1802" y="902"/>
                    <a:pt x="1802" y="801"/>
                    <a:pt x="1736" y="668"/>
                  </a:cubicBezTo>
                  <a:cubicBezTo>
                    <a:pt x="1702" y="501"/>
                    <a:pt x="1669" y="368"/>
                    <a:pt x="1535" y="268"/>
                  </a:cubicBezTo>
                  <a:cubicBezTo>
                    <a:pt x="1502" y="201"/>
                    <a:pt x="1402" y="168"/>
                    <a:pt x="1369" y="134"/>
                  </a:cubicBezTo>
                  <a:cubicBezTo>
                    <a:pt x="1235" y="34"/>
                    <a:pt x="1068" y="1"/>
                    <a:pt x="9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4"/>
            <p:cNvSpPr/>
            <p:nvPr/>
          </p:nvSpPr>
          <p:spPr>
            <a:xfrm flipH="1">
              <a:off x="1599903" y="2567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4"/>
            <p:cNvSpPr/>
            <p:nvPr/>
          </p:nvSpPr>
          <p:spPr>
            <a:xfrm flipH="1">
              <a:off x="8347794" y="2987286"/>
              <a:ext cx="43295" cy="43727"/>
            </a:xfrm>
            <a:custGeom>
              <a:avLst/>
              <a:gdLst/>
              <a:ahLst/>
              <a:cxnLst/>
              <a:rect l="l" t="t" r="r" b="b"/>
              <a:pathLst>
                <a:path w="1702" h="1719" extrusionOk="0">
                  <a:moveTo>
                    <a:pt x="968" y="1"/>
                  </a:moveTo>
                  <a:cubicBezTo>
                    <a:pt x="926" y="1"/>
                    <a:pt x="885" y="9"/>
                    <a:pt x="835" y="26"/>
                  </a:cubicBezTo>
                  <a:cubicBezTo>
                    <a:pt x="801" y="26"/>
                    <a:pt x="768" y="26"/>
                    <a:pt x="701" y="59"/>
                  </a:cubicBezTo>
                  <a:lnTo>
                    <a:pt x="668" y="59"/>
                  </a:lnTo>
                  <a:cubicBezTo>
                    <a:pt x="634" y="126"/>
                    <a:pt x="534" y="126"/>
                    <a:pt x="501" y="159"/>
                  </a:cubicBezTo>
                  <a:cubicBezTo>
                    <a:pt x="468" y="159"/>
                    <a:pt x="468" y="193"/>
                    <a:pt x="434" y="226"/>
                  </a:cubicBezTo>
                  <a:lnTo>
                    <a:pt x="301" y="360"/>
                  </a:lnTo>
                  <a:cubicBezTo>
                    <a:pt x="234" y="393"/>
                    <a:pt x="234" y="393"/>
                    <a:pt x="234" y="460"/>
                  </a:cubicBezTo>
                  <a:lnTo>
                    <a:pt x="201" y="493"/>
                  </a:lnTo>
                  <a:lnTo>
                    <a:pt x="134" y="626"/>
                  </a:lnTo>
                  <a:cubicBezTo>
                    <a:pt x="67" y="660"/>
                    <a:pt x="67" y="726"/>
                    <a:pt x="34" y="793"/>
                  </a:cubicBezTo>
                  <a:cubicBezTo>
                    <a:pt x="1" y="860"/>
                    <a:pt x="1" y="993"/>
                    <a:pt x="34" y="1060"/>
                  </a:cubicBezTo>
                  <a:cubicBezTo>
                    <a:pt x="34" y="1160"/>
                    <a:pt x="34" y="1193"/>
                    <a:pt x="101" y="1227"/>
                  </a:cubicBezTo>
                  <a:cubicBezTo>
                    <a:pt x="134" y="1327"/>
                    <a:pt x="167" y="1394"/>
                    <a:pt x="234" y="1494"/>
                  </a:cubicBezTo>
                  <a:cubicBezTo>
                    <a:pt x="301" y="1527"/>
                    <a:pt x="334" y="1560"/>
                    <a:pt x="401" y="1627"/>
                  </a:cubicBezTo>
                  <a:cubicBezTo>
                    <a:pt x="468" y="1660"/>
                    <a:pt x="534" y="1660"/>
                    <a:pt x="568" y="1694"/>
                  </a:cubicBezTo>
                  <a:cubicBezTo>
                    <a:pt x="618" y="1710"/>
                    <a:pt x="676" y="1719"/>
                    <a:pt x="730" y="1719"/>
                  </a:cubicBezTo>
                  <a:cubicBezTo>
                    <a:pt x="785" y="1719"/>
                    <a:pt x="835" y="1710"/>
                    <a:pt x="868" y="1694"/>
                  </a:cubicBezTo>
                  <a:cubicBezTo>
                    <a:pt x="968" y="1694"/>
                    <a:pt x="1068" y="1660"/>
                    <a:pt x="1168" y="1627"/>
                  </a:cubicBezTo>
                  <a:lnTo>
                    <a:pt x="1302" y="1527"/>
                  </a:lnTo>
                  <a:lnTo>
                    <a:pt x="1335" y="1527"/>
                  </a:lnTo>
                  <a:cubicBezTo>
                    <a:pt x="1368" y="1494"/>
                    <a:pt x="1402" y="1460"/>
                    <a:pt x="1502" y="1394"/>
                  </a:cubicBezTo>
                  <a:cubicBezTo>
                    <a:pt x="1535" y="1360"/>
                    <a:pt x="1568" y="1327"/>
                    <a:pt x="1635" y="1227"/>
                  </a:cubicBezTo>
                  <a:cubicBezTo>
                    <a:pt x="1635" y="1193"/>
                    <a:pt x="1669" y="1160"/>
                    <a:pt x="1669" y="1127"/>
                  </a:cubicBezTo>
                  <a:cubicBezTo>
                    <a:pt x="1702" y="1060"/>
                    <a:pt x="1702" y="1027"/>
                    <a:pt x="1702" y="960"/>
                  </a:cubicBezTo>
                  <a:lnTo>
                    <a:pt x="1702" y="893"/>
                  </a:lnTo>
                  <a:cubicBezTo>
                    <a:pt x="1602" y="827"/>
                    <a:pt x="1602" y="726"/>
                    <a:pt x="1602" y="560"/>
                  </a:cubicBezTo>
                  <a:lnTo>
                    <a:pt x="1602" y="460"/>
                  </a:lnTo>
                  <a:cubicBezTo>
                    <a:pt x="1602" y="393"/>
                    <a:pt x="1602" y="360"/>
                    <a:pt x="1535" y="326"/>
                  </a:cubicBezTo>
                  <a:cubicBezTo>
                    <a:pt x="1535" y="259"/>
                    <a:pt x="1502" y="193"/>
                    <a:pt x="1468" y="159"/>
                  </a:cubicBezTo>
                  <a:cubicBezTo>
                    <a:pt x="1402" y="126"/>
                    <a:pt x="1368" y="126"/>
                    <a:pt x="1368" y="59"/>
                  </a:cubicBezTo>
                  <a:cubicBezTo>
                    <a:pt x="1335" y="59"/>
                    <a:pt x="1302" y="26"/>
                    <a:pt x="1268" y="26"/>
                  </a:cubicBezTo>
                  <a:lnTo>
                    <a:pt x="1101" y="26"/>
                  </a:lnTo>
                  <a:cubicBezTo>
                    <a:pt x="1051" y="9"/>
                    <a:pt x="1010" y="1"/>
                    <a:pt x="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4"/>
            <p:cNvSpPr/>
            <p:nvPr/>
          </p:nvSpPr>
          <p:spPr>
            <a:xfrm flipH="1">
              <a:off x="576794" y="190444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4"/>
            <p:cNvSpPr/>
            <p:nvPr/>
          </p:nvSpPr>
          <p:spPr>
            <a:xfrm flipH="1">
              <a:off x="1352664" y="11174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4"/>
            <p:cNvSpPr/>
            <p:nvPr/>
          </p:nvSpPr>
          <p:spPr>
            <a:xfrm flipH="1">
              <a:off x="4368493" y="403031"/>
              <a:ext cx="50926" cy="40751"/>
            </a:xfrm>
            <a:custGeom>
              <a:avLst/>
              <a:gdLst/>
              <a:ahLst/>
              <a:cxnLst/>
              <a:rect l="l" t="t" r="r" b="b"/>
              <a:pathLst>
                <a:path w="2002" h="1602" extrusionOk="0">
                  <a:moveTo>
                    <a:pt x="1001" y="0"/>
                  </a:moveTo>
                  <a:cubicBezTo>
                    <a:pt x="0" y="0"/>
                    <a:pt x="0" y="1601"/>
                    <a:pt x="1001" y="1601"/>
                  </a:cubicBezTo>
                  <a:cubicBezTo>
                    <a:pt x="2002" y="1601"/>
                    <a:pt x="2002" y="0"/>
                    <a:pt x="10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4"/>
            <p:cNvSpPr/>
            <p:nvPr/>
          </p:nvSpPr>
          <p:spPr>
            <a:xfrm flipH="1">
              <a:off x="8215594" y="49535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4"/>
            <p:cNvSpPr/>
            <p:nvPr/>
          </p:nvSpPr>
          <p:spPr>
            <a:xfrm flipH="1">
              <a:off x="6359632" y="36883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4"/>
            <p:cNvSpPr/>
            <p:nvPr/>
          </p:nvSpPr>
          <p:spPr>
            <a:xfrm flipH="1">
              <a:off x="303416" y="11258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4"/>
            <p:cNvSpPr/>
            <p:nvPr/>
          </p:nvSpPr>
          <p:spPr>
            <a:xfrm flipH="1">
              <a:off x="6071576" y="4941518"/>
              <a:ext cx="44134" cy="46678"/>
            </a:xfrm>
            <a:custGeom>
              <a:avLst/>
              <a:gdLst/>
              <a:ahLst/>
              <a:cxnLst/>
              <a:rect l="l" t="t" r="r" b="b"/>
              <a:pathLst>
                <a:path w="1735" h="1835" extrusionOk="0">
                  <a:moveTo>
                    <a:pt x="834" y="0"/>
                  </a:moveTo>
                  <a:cubicBezTo>
                    <a:pt x="701" y="0"/>
                    <a:pt x="601" y="34"/>
                    <a:pt x="534" y="67"/>
                  </a:cubicBezTo>
                  <a:cubicBezTo>
                    <a:pt x="434" y="100"/>
                    <a:pt x="367" y="200"/>
                    <a:pt x="334" y="267"/>
                  </a:cubicBezTo>
                  <a:cubicBezTo>
                    <a:pt x="234" y="367"/>
                    <a:pt x="200" y="501"/>
                    <a:pt x="100" y="567"/>
                  </a:cubicBezTo>
                  <a:cubicBezTo>
                    <a:pt x="34" y="701"/>
                    <a:pt x="0" y="867"/>
                    <a:pt x="0" y="1001"/>
                  </a:cubicBezTo>
                  <a:cubicBezTo>
                    <a:pt x="0" y="1134"/>
                    <a:pt x="34" y="1268"/>
                    <a:pt x="100" y="1401"/>
                  </a:cubicBezTo>
                  <a:cubicBezTo>
                    <a:pt x="267" y="1668"/>
                    <a:pt x="567" y="1835"/>
                    <a:pt x="868" y="1835"/>
                  </a:cubicBezTo>
                  <a:cubicBezTo>
                    <a:pt x="1168" y="1835"/>
                    <a:pt x="1435" y="1668"/>
                    <a:pt x="1601" y="1401"/>
                  </a:cubicBezTo>
                  <a:cubicBezTo>
                    <a:pt x="1701" y="1268"/>
                    <a:pt x="1735" y="1101"/>
                    <a:pt x="1735" y="1001"/>
                  </a:cubicBezTo>
                  <a:cubicBezTo>
                    <a:pt x="1735" y="834"/>
                    <a:pt x="1701" y="701"/>
                    <a:pt x="1601" y="567"/>
                  </a:cubicBezTo>
                  <a:cubicBezTo>
                    <a:pt x="1435" y="501"/>
                    <a:pt x="1368" y="400"/>
                    <a:pt x="1335" y="267"/>
                  </a:cubicBezTo>
                  <a:cubicBezTo>
                    <a:pt x="1268" y="200"/>
                    <a:pt x="1201" y="100"/>
                    <a:pt x="1101" y="67"/>
                  </a:cubicBezTo>
                  <a:cubicBezTo>
                    <a:pt x="1034" y="34"/>
                    <a:pt x="901" y="0"/>
                    <a:pt x="8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4"/>
            <p:cNvSpPr/>
            <p:nvPr/>
          </p:nvSpPr>
          <p:spPr>
            <a:xfrm flipH="1">
              <a:off x="238669" y="49356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4"/>
            <p:cNvSpPr/>
            <p:nvPr/>
          </p:nvSpPr>
          <p:spPr>
            <a:xfrm flipH="1">
              <a:off x="2233319" y="4455611"/>
              <a:ext cx="43295" cy="43727"/>
            </a:xfrm>
            <a:custGeom>
              <a:avLst/>
              <a:gdLst/>
              <a:ahLst/>
              <a:cxnLst/>
              <a:rect l="l" t="t" r="r" b="b"/>
              <a:pathLst>
                <a:path w="1702" h="1719" extrusionOk="0">
                  <a:moveTo>
                    <a:pt x="968" y="1"/>
                  </a:moveTo>
                  <a:cubicBezTo>
                    <a:pt x="926" y="1"/>
                    <a:pt x="885" y="9"/>
                    <a:pt x="835" y="26"/>
                  </a:cubicBezTo>
                  <a:cubicBezTo>
                    <a:pt x="801" y="26"/>
                    <a:pt x="768" y="26"/>
                    <a:pt x="701" y="59"/>
                  </a:cubicBezTo>
                  <a:lnTo>
                    <a:pt x="668" y="59"/>
                  </a:lnTo>
                  <a:cubicBezTo>
                    <a:pt x="634" y="126"/>
                    <a:pt x="534" y="126"/>
                    <a:pt x="501" y="159"/>
                  </a:cubicBezTo>
                  <a:cubicBezTo>
                    <a:pt x="468" y="159"/>
                    <a:pt x="468" y="193"/>
                    <a:pt x="434" y="226"/>
                  </a:cubicBezTo>
                  <a:lnTo>
                    <a:pt x="301" y="360"/>
                  </a:lnTo>
                  <a:cubicBezTo>
                    <a:pt x="234" y="393"/>
                    <a:pt x="234" y="393"/>
                    <a:pt x="234" y="460"/>
                  </a:cubicBezTo>
                  <a:lnTo>
                    <a:pt x="201" y="493"/>
                  </a:lnTo>
                  <a:lnTo>
                    <a:pt x="134" y="626"/>
                  </a:lnTo>
                  <a:cubicBezTo>
                    <a:pt x="67" y="660"/>
                    <a:pt x="67" y="726"/>
                    <a:pt x="34" y="793"/>
                  </a:cubicBezTo>
                  <a:cubicBezTo>
                    <a:pt x="1" y="860"/>
                    <a:pt x="1" y="993"/>
                    <a:pt x="34" y="1060"/>
                  </a:cubicBezTo>
                  <a:cubicBezTo>
                    <a:pt x="34" y="1160"/>
                    <a:pt x="34" y="1193"/>
                    <a:pt x="101" y="1227"/>
                  </a:cubicBezTo>
                  <a:cubicBezTo>
                    <a:pt x="134" y="1327"/>
                    <a:pt x="167" y="1394"/>
                    <a:pt x="234" y="1494"/>
                  </a:cubicBezTo>
                  <a:cubicBezTo>
                    <a:pt x="301" y="1527"/>
                    <a:pt x="334" y="1560"/>
                    <a:pt x="401" y="1627"/>
                  </a:cubicBezTo>
                  <a:cubicBezTo>
                    <a:pt x="468" y="1660"/>
                    <a:pt x="534" y="1660"/>
                    <a:pt x="568" y="1694"/>
                  </a:cubicBezTo>
                  <a:cubicBezTo>
                    <a:pt x="618" y="1710"/>
                    <a:pt x="676" y="1719"/>
                    <a:pt x="730" y="1719"/>
                  </a:cubicBezTo>
                  <a:cubicBezTo>
                    <a:pt x="785" y="1719"/>
                    <a:pt x="835" y="1710"/>
                    <a:pt x="868" y="1694"/>
                  </a:cubicBezTo>
                  <a:cubicBezTo>
                    <a:pt x="968" y="1694"/>
                    <a:pt x="1068" y="1660"/>
                    <a:pt x="1168" y="1627"/>
                  </a:cubicBezTo>
                  <a:lnTo>
                    <a:pt x="1302" y="1527"/>
                  </a:lnTo>
                  <a:lnTo>
                    <a:pt x="1335" y="1527"/>
                  </a:lnTo>
                  <a:cubicBezTo>
                    <a:pt x="1368" y="1494"/>
                    <a:pt x="1402" y="1460"/>
                    <a:pt x="1502" y="1394"/>
                  </a:cubicBezTo>
                  <a:cubicBezTo>
                    <a:pt x="1535" y="1360"/>
                    <a:pt x="1568" y="1327"/>
                    <a:pt x="1635" y="1227"/>
                  </a:cubicBezTo>
                  <a:cubicBezTo>
                    <a:pt x="1635" y="1193"/>
                    <a:pt x="1669" y="1160"/>
                    <a:pt x="1669" y="1127"/>
                  </a:cubicBezTo>
                  <a:cubicBezTo>
                    <a:pt x="1702" y="1060"/>
                    <a:pt x="1702" y="1027"/>
                    <a:pt x="1702" y="960"/>
                  </a:cubicBezTo>
                  <a:lnTo>
                    <a:pt x="1702" y="893"/>
                  </a:lnTo>
                  <a:cubicBezTo>
                    <a:pt x="1602" y="827"/>
                    <a:pt x="1602" y="726"/>
                    <a:pt x="1602" y="560"/>
                  </a:cubicBezTo>
                  <a:lnTo>
                    <a:pt x="1602" y="460"/>
                  </a:lnTo>
                  <a:cubicBezTo>
                    <a:pt x="1602" y="393"/>
                    <a:pt x="1602" y="360"/>
                    <a:pt x="1535" y="326"/>
                  </a:cubicBezTo>
                  <a:cubicBezTo>
                    <a:pt x="1535" y="259"/>
                    <a:pt x="1502" y="193"/>
                    <a:pt x="1468" y="159"/>
                  </a:cubicBezTo>
                  <a:cubicBezTo>
                    <a:pt x="1402" y="126"/>
                    <a:pt x="1368" y="126"/>
                    <a:pt x="1368" y="59"/>
                  </a:cubicBezTo>
                  <a:cubicBezTo>
                    <a:pt x="1335" y="59"/>
                    <a:pt x="1302" y="26"/>
                    <a:pt x="1268" y="26"/>
                  </a:cubicBezTo>
                  <a:lnTo>
                    <a:pt x="1101" y="26"/>
                  </a:lnTo>
                  <a:cubicBezTo>
                    <a:pt x="1051" y="9"/>
                    <a:pt x="1010" y="1"/>
                    <a:pt x="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4"/>
            <p:cNvSpPr/>
            <p:nvPr/>
          </p:nvSpPr>
          <p:spPr>
            <a:xfrm flipH="1">
              <a:off x="128328" y="282893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flipH="1">
              <a:off x="455696" y="3966605"/>
              <a:ext cx="45864" cy="55199"/>
            </a:xfrm>
            <a:custGeom>
              <a:avLst/>
              <a:gdLst/>
              <a:ahLst/>
              <a:cxnLst/>
              <a:rect l="l" t="t" r="r" b="b"/>
              <a:pathLst>
                <a:path w="1803" h="2170" extrusionOk="0">
                  <a:moveTo>
                    <a:pt x="902" y="1"/>
                  </a:moveTo>
                  <a:cubicBezTo>
                    <a:pt x="802" y="1"/>
                    <a:pt x="668" y="34"/>
                    <a:pt x="568" y="68"/>
                  </a:cubicBezTo>
                  <a:cubicBezTo>
                    <a:pt x="468" y="134"/>
                    <a:pt x="368" y="168"/>
                    <a:pt x="301" y="301"/>
                  </a:cubicBezTo>
                  <a:cubicBezTo>
                    <a:pt x="168" y="401"/>
                    <a:pt x="68" y="535"/>
                    <a:pt x="34" y="701"/>
                  </a:cubicBezTo>
                  <a:cubicBezTo>
                    <a:pt x="34" y="801"/>
                    <a:pt x="1" y="868"/>
                    <a:pt x="1" y="968"/>
                  </a:cubicBezTo>
                  <a:cubicBezTo>
                    <a:pt x="1" y="1102"/>
                    <a:pt x="34" y="1235"/>
                    <a:pt x="68" y="1335"/>
                  </a:cubicBezTo>
                  <a:cubicBezTo>
                    <a:pt x="68" y="1402"/>
                    <a:pt x="134" y="1502"/>
                    <a:pt x="134" y="1602"/>
                  </a:cubicBezTo>
                  <a:cubicBezTo>
                    <a:pt x="168" y="1669"/>
                    <a:pt x="168" y="1702"/>
                    <a:pt x="201" y="1802"/>
                  </a:cubicBezTo>
                  <a:cubicBezTo>
                    <a:pt x="234" y="1869"/>
                    <a:pt x="335" y="1969"/>
                    <a:pt x="401" y="2002"/>
                  </a:cubicBezTo>
                  <a:cubicBezTo>
                    <a:pt x="468" y="2036"/>
                    <a:pt x="535" y="2069"/>
                    <a:pt x="568" y="2069"/>
                  </a:cubicBezTo>
                  <a:cubicBezTo>
                    <a:pt x="668" y="2136"/>
                    <a:pt x="802" y="2169"/>
                    <a:pt x="868" y="2169"/>
                  </a:cubicBezTo>
                  <a:cubicBezTo>
                    <a:pt x="968" y="2169"/>
                    <a:pt x="1002" y="2169"/>
                    <a:pt x="1068" y="2136"/>
                  </a:cubicBezTo>
                  <a:cubicBezTo>
                    <a:pt x="1168" y="2069"/>
                    <a:pt x="1202" y="2069"/>
                    <a:pt x="1302" y="2036"/>
                  </a:cubicBezTo>
                  <a:cubicBezTo>
                    <a:pt x="1369" y="2002"/>
                    <a:pt x="1469" y="1902"/>
                    <a:pt x="1502" y="1836"/>
                  </a:cubicBezTo>
                  <a:cubicBezTo>
                    <a:pt x="1569" y="1735"/>
                    <a:pt x="1635" y="1669"/>
                    <a:pt x="1635" y="1535"/>
                  </a:cubicBezTo>
                  <a:cubicBezTo>
                    <a:pt x="1635" y="1469"/>
                    <a:pt x="1669" y="1369"/>
                    <a:pt x="1669" y="1335"/>
                  </a:cubicBezTo>
                  <a:cubicBezTo>
                    <a:pt x="1702" y="1235"/>
                    <a:pt x="1736" y="1168"/>
                    <a:pt x="1736" y="1035"/>
                  </a:cubicBezTo>
                  <a:cubicBezTo>
                    <a:pt x="1802" y="902"/>
                    <a:pt x="1802" y="801"/>
                    <a:pt x="1736" y="668"/>
                  </a:cubicBezTo>
                  <a:cubicBezTo>
                    <a:pt x="1702" y="501"/>
                    <a:pt x="1669" y="368"/>
                    <a:pt x="1535" y="268"/>
                  </a:cubicBezTo>
                  <a:cubicBezTo>
                    <a:pt x="1502" y="201"/>
                    <a:pt x="1402" y="168"/>
                    <a:pt x="1369" y="134"/>
                  </a:cubicBezTo>
                  <a:cubicBezTo>
                    <a:pt x="1235" y="34"/>
                    <a:pt x="1068" y="1"/>
                    <a:pt x="9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flipH="1">
              <a:off x="487144" y="14916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4"/>
            <p:cNvSpPr/>
            <p:nvPr/>
          </p:nvSpPr>
          <p:spPr>
            <a:xfrm flipH="1">
              <a:off x="8815803" y="2194824"/>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flipH="1">
              <a:off x="8977594" y="86536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4"/>
            <p:cNvSpPr/>
            <p:nvPr/>
          </p:nvSpPr>
          <p:spPr>
            <a:xfrm flipH="1">
              <a:off x="8520528" y="125799"/>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4"/>
            <p:cNvSpPr/>
            <p:nvPr/>
          </p:nvSpPr>
          <p:spPr>
            <a:xfrm flipH="1">
              <a:off x="3257569" y="118822"/>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flipH="1">
              <a:off x="7575603" y="413443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flipH="1">
              <a:off x="3689403" y="47991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flipH="1">
              <a:off x="1317646" y="3581930"/>
              <a:ext cx="45864" cy="55199"/>
            </a:xfrm>
            <a:custGeom>
              <a:avLst/>
              <a:gdLst/>
              <a:ahLst/>
              <a:cxnLst/>
              <a:rect l="l" t="t" r="r" b="b"/>
              <a:pathLst>
                <a:path w="1803" h="2170" extrusionOk="0">
                  <a:moveTo>
                    <a:pt x="902" y="1"/>
                  </a:moveTo>
                  <a:cubicBezTo>
                    <a:pt x="802" y="1"/>
                    <a:pt x="668" y="34"/>
                    <a:pt x="568" y="68"/>
                  </a:cubicBezTo>
                  <a:cubicBezTo>
                    <a:pt x="468" y="134"/>
                    <a:pt x="368" y="168"/>
                    <a:pt x="301" y="301"/>
                  </a:cubicBezTo>
                  <a:cubicBezTo>
                    <a:pt x="168" y="401"/>
                    <a:pt x="68" y="535"/>
                    <a:pt x="34" y="701"/>
                  </a:cubicBezTo>
                  <a:cubicBezTo>
                    <a:pt x="34" y="801"/>
                    <a:pt x="1" y="868"/>
                    <a:pt x="1" y="968"/>
                  </a:cubicBezTo>
                  <a:cubicBezTo>
                    <a:pt x="1" y="1102"/>
                    <a:pt x="34" y="1235"/>
                    <a:pt x="68" y="1335"/>
                  </a:cubicBezTo>
                  <a:cubicBezTo>
                    <a:pt x="68" y="1402"/>
                    <a:pt x="134" y="1502"/>
                    <a:pt x="134" y="1602"/>
                  </a:cubicBezTo>
                  <a:cubicBezTo>
                    <a:pt x="168" y="1669"/>
                    <a:pt x="168" y="1702"/>
                    <a:pt x="201" y="1802"/>
                  </a:cubicBezTo>
                  <a:cubicBezTo>
                    <a:pt x="234" y="1869"/>
                    <a:pt x="335" y="1969"/>
                    <a:pt x="401" y="2002"/>
                  </a:cubicBezTo>
                  <a:cubicBezTo>
                    <a:pt x="468" y="2036"/>
                    <a:pt x="535" y="2069"/>
                    <a:pt x="568" y="2069"/>
                  </a:cubicBezTo>
                  <a:cubicBezTo>
                    <a:pt x="668" y="2136"/>
                    <a:pt x="802" y="2169"/>
                    <a:pt x="868" y="2169"/>
                  </a:cubicBezTo>
                  <a:cubicBezTo>
                    <a:pt x="968" y="2169"/>
                    <a:pt x="1002" y="2169"/>
                    <a:pt x="1068" y="2136"/>
                  </a:cubicBezTo>
                  <a:cubicBezTo>
                    <a:pt x="1168" y="2069"/>
                    <a:pt x="1202" y="2069"/>
                    <a:pt x="1302" y="2036"/>
                  </a:cubicBezTo>
                  <a:cubicBezTo>
                    <a:pt x="1369" y="2002"/>
                    <a:pt x="1469" y="1902"/>
                    <a:pt x="1502" y="1836"/>
                  </a:cubicBezTo>
                  <a:cubicBezTo>
                    <a:pt x="1569" y="1735"/>
                    <a:pt x="1635" y="1669"/>
                    <a:pt x="1635" y="1535"/>
                  </a:cubicBezTo>
                  <a:cubicBezTo>
                    <a:pt x="1635" y="1469"/>
                    <a:pt x="1669" y="1369"/>
                    <a:pt x="1669" y="1335"/>
                  </a:cubicBezTo>
                  <a:cubicBezTo>
                    <a:pt x="1702" y="1235"/>
                    <a:pt x="1736" y="1168"/>
                    <a:pt x="1736" y="1035"/>
                  </a:cubicBezTo>
                  <a:cubicBezTo>
                    <a:pt x="1802" y="902"/>
                    <a:pt x="1802" y="801"/>
                    <a:pt x="1736" y="668"/>
                  </a:cubicBezTo>
                  <a:cubicBezTo>
                    <a:pt x="1702" y="501"/>
                    <a:pt x="1669" y="368"/>
                    <a:pt x="1535" y="268"/>
                  </a:cubicBezTo>
                  <a:cubicBezTo>
                    <a:pt x="1502" y="201"/>
                    <a:pt x="1402" y="168"/>
                    <a:pt x="1369" y="134"/>
                  </a:cubicBezTo>
                  <a:cubicBezTo>
                    <a:pt x="1235" y="34"/>
                    <a:pt x="1068" y="1"/>
                    <a:pt x="9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flipH="1">
              <a:off x="7345753" y="11143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flipH="1">
              <a:off x="5234128" y="104399"/>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4"/>
            <p:cNvSpPr/>
            <p:nvPr/>
          </p:nvSpPr>
          <p:spPr>
            <a:xfrm flipH="1">
              <a:off x="7477119" y="1646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14"/>
          <p:cNvGrpSpPr/>
          <p:nvPr/>
        </p:nvGrpSpPr>
        <p:grpSpPr>
          <a:xfrm rot="5400000" flipH="1">
            <a:off x="7700872" y="4170900"/>
            <a:ext cx="489629" cy="631647"/>
            <a:chOff x="6537345" y="3852636"/>
            <a:chExt cx="264665" cy="341431"/>
          </a:xfrm>
        </p:grpSpPr>
        <p:sp>
          <p:nvSpPr>
            <p:cNvPr id="930" name="Google Shape;930;p14"/>
            <p:cNvSpPr/>
            <p:nvPr/>
          </p:nvSpPr>
          <p:spPr>
            <a:xfrm>
              <a:off x="6616336" y="4071066"/>
              <a:ext cx="160190" cy="74202"/>
            </a:xfrm>
            <a:custGeom>
              <a:avLst/>
              <a:gdLst/>
              <a:ahLst/>
              <a:cxnLst/>
              <a:rect l="l" t="t" r="r" b="b"/>
              <a:pathLst>
                <a:path w="11742" h="5439" extrusionOk="0">
                  <a:moveTo>
                    <a:pt x="7821" y="0"/>
                  </a:moveTo>
                  <a:cubicBezTo>
                    <a:pt x="4429" y="0"/>
                    <a:pt x="0" y="3937"/>
                    <a:pt x="0" y="3937"/>
                  </a:cubicBezTo>
                  <a:cubicBezTo>
                    <a:pt x="1968" y="5438"/>
                    <a:pt x="3536" y="5438"/>
                    <a:pt x="5004" y="5438"/>
                  </a:cubicBezTo>
                  <a:cubicBezTo>
                    <a:pt x="7939" y="5438"/>
                    <a:pt x="11742" y="3203"/>
                    <a:pt x="9907" y="968"/>
                  </a:cubicBezTo>
                  <a:cubicBezTo>
                    <a:pt x="9440" y="368"/>
                    <a:pt x="8673" y="34"/>
                    <a:pt x="7906" y="1"/>
                  </a:cubicBezTo>
                  <a:cubicBezTo>
                    <a:pt x="7878" y="1"/>
                    <a:pt x="7850" y="0"/>
                    <a:pt x="78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a:off x="6616336" y="4074709"/>
              <a:ext cx="84202" cy="69195"/>
            </a:xfrm>
            <a:custGeom>
              <a:avLst/>
              <a:gdLst/>
              <a:ahLst/>
              <a:cxnLst/>
              <a:rect l="l" t="t" r="r" b="b"/>
              <a:pathLst>
                <a:path w="6172" h="5072" extrusionOk="0">
                  <a:moveTo>
                    <a:pt x="6171" y="1"/>
                  </a:moveTo>
                  <a:lnTo>
                    <a:pt x="6171" y="1"/>
                  </a:lnTo>
                  <a:cubicBezTo>
                    <a:pt x="3136" y="868"/>
                    <a:pt x="0" y="3670"/>
                    <a:pt x="0" y="3670"/>
                  </a:cubicBezTo>
                  <a:cubicBezTo>
                    <a:pt x="1235" y="4604"/>
                    <a:pt x="2335" y="4971"/>
                    <a:pt x="3336" y="5071"/>
                  </a:cubicBezTo>
                  <a:cubicBezTo>
                    <a:pt x="3236" y="2870"/>
                    <a:pt x="4504" y="1202"/>
                    <a:pt x="617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4"/>
            <p:cNvSpPr/>
            <p:nvPr/>
          </p:nvSpPr>
          <p:spPr>
            <a:xfrm>
              <a:off x="6703702" y="3854846"/>
              <a:ext cx="98308" cy="98376"/>
            </a:xfrm>
            <a:custGeom>
              <a:avLst/>
              <a:gdLst/>
              <a:ahLst/>
              <a:cxnLst/>
              <a:rect l="l" t="t" r="r" b="b"/>
              <a:pathLst>
                <a:path w="7206" h="7211" extrusionOk="0">
                  <a:moveTo>
                    <a:pt x="4522" y="0"/>
                  </a:moveTo>
                  <a:cubicBezTo>
                    <a:pt x="4472" y="0"/>
                    <a:pt x="4421" y="2"/>
                    <a:pt x="4371" y="5"/>
                  </a:cubicBezTo>
                  <a:cubicBezTo>
                    <a:pt x="2002" y="172"/>
                    <a:pt x="768" y="3375"/>
                    <a:pt x="368" y="5576"/>
                  </a:cubicBezTo>
                  <a:cubicBezTo>
                    <a:pt x="101" y="6076"/>
                    <a:pt x="1" y="7111"/>
                    <a:pt x="735" y="7211"/>
                  </a:cubicBezTo>
                  <a:cubicBezTo>
                    <a:pt x="3003" y="6877"/>
                    <a:pt x="7206" y="4042"/>
                    <a:pt x="6539" y="1507"/>
                  </a:cubicBezTo>
                  <a:cubicBezTo>
                    <a:pt x="6317" y="588"/>
                    <a:pt x="5464" y="0"/>
                    <a:pt x="45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4"/>
            <p:cNvSpPr/>
            <p:nvPr/>
          </p:nvSpPr>
          <p:spPr>
            <a:xfrm>
              <a:off x="6703702" y="3878120"/>
              <a:ext cx="41432" cy="75102"/>
            </a:xfrm>
            <a:custGeom>
              <a:avLst/>
              <a:gdLst/>
              <a:ahLst/>
              <a:cxnLst/>
              <a:rect l="l" t="t" r="r" b="b"/>
              <a:pathLst>
                <a:path w="3037" h="5505" extrusionOk="0">
                  <a:moveTo>
                    <a:pt x="1836" y="1"/>
                  </a:moveTo>
                  <a:cubicBezTo>
                    <a:pt x="1068" y="1135"/>
                    <a:pt x="601" y="2669"/>
                    <a:pt x="368" y="3870"/>
                  </a:cubicBezTo>
                  <a:cubicBezTo>
                    <a:pt x="101" y="4370"/>
                    <a:pt x="1" y="5405"/>
                    <a:pt x="735" y="5505"/>
                  </a:cubicBezTo>
                  <a:cubicBezTo>
                    <a:pt x="1402" y="5405"/>
                    <a:pt x="2202" y="5104"/>
                    <a:pt x="3036" y="4671"/>
                  </a:cubicBezTo>
                  <a:cubicBezTo>
                    <a:pt x="3003" y="4637"/>
                    <a:pt x="2970" y="4604"/>
                    <a:pt x="2936" y="4571"/>
                  </a:cubicBezTo>
                  <a:cubicBezTo>
                    <a:pt x="1735" y="3170"/>
                    <a:pt x="1469" y="1602"/>
                    <a:pt x="1836"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4"/>
            <p:cNvSpPr/>
            <p:nvPr/>
          </p:nvSpPr>
          <p:spPr>
            <a:xfrm>
              <a:off x="6537345" y="3852636"/>
              <a:ext cx="184583" cy="341431"/>
            </a:xfrm>
            <a:custGeom>
              <a:avLst/>
              <a:gdLst/>
              <a:ahLst/>
              <a:cxnLst/>
              <a:rect l="l" t="t" r="r" b="b"/>
              <a:pathLst>
                <a:path w="13530" h="25027" extrusionOk="0">
                  <a:moveTo>
                    <a:pt x="12495" y="1"/>
                  </a:moveTo>
                  <a:cubicBezTo>
                    <a:pt x="12061" y="1"/>
                    <a:pt x="11594" y="401"/>
                    <a:pt x="11661" y="835"/>
                  </a:cubicBezTo>
                  <a:cubicBezTo>
                    <a:pt x="12328" y="7673"/>
                    <a:pt x="9893" y="14678"/>
                    <a:pt x="5257" y="19715"/>
                  </a:cubicBezTo>
                  <a:cubicBezTo>
                    <a:pt x="3922" y="21149"/>
                    <a:pt x="2421" y="22417"/>
                    <a:pt x="753" y="23451"/>
                  </a:cubicBezTo>
                  <a:cubicBezTo>
                    <a:pt x="1" y="23925"/>
                    <a:pt x="459" y="25027"/>
                    <a:pt x="1175" y="25027"/>
                  </a:cubicBezTo>
                  <a:cubicBezTo>
                    <a:pt x="1316" y="25027"/>
                    <a:pt x="1467" y="24984"/>
                    <a:pt x="1621" y="24885"/>
                  </a:cubicBezTo>
                  <a:cubicBezTo>
                    <a:pt x="7758" y="20949"/>
                    <a:pt x="12028" y="14278"/>
                    <a:pt x="13129" y="7039"/>
                  </a:cubicBezTo>
                  <a:cubicBezTo>
                    <a:pt x="13462" y="4971"/>
                    <a:pt x="13529" y="2903"/>
                    <a:pt x="13329" y="835"/>
                  </a:cubicBezTo>
                  <a:cubicBezTo>
                    <a:pt x="13262" y="401"/>
                    <a:pt x="12962" y="1"/>
                    <a:pt x="12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4"/>
            <p:cNvSpPr/>
            <p:nvPr/>
          </p:nvSpPr>
          <p:spPr>
            <a:xfrm>
              <a:off x="6543976" y="3853100"/>
              <a:ext cx="177953" cy="340899"/>
            </a:xfrm>
            <a:custGeom>
              <a:avLst/>
              <a:gdLst/>
              <a:ahLst/>
              <a:cxnLst/>
              <a:rect l="l" t="t" r="r" b="b"/>
              <a:pathLst>
                <a:path w="13044" h="24988" extrusionOk="0">
                  <a:moveTo>
                    <a:pt x="12176" y="0"/>
                  </a:moveTo>
                  <a:cubicBezTo>
                    <a:pt x="12243" y="100"/>
                    <a:pt x="12276" y="234"/>
                    <a:pt x="12276" y="367"/>
                  </a:cubicBezTo>
                  <a:cubicBezTo>
                    <a:pt x="12476" y="2435"/>
                    <a:pt x="12409" y="4503"/>
                    <a:pt x="12109" y="6538"/>
                  </a:cubicBezTo>
                  <a:cubicBezTo>
                    <a:pt x="11008" y="13777"/>
                    <a:pt x="6739" y="20481"/>
                    <a:pt x="568" y="24418"/>
                  </a:cubicBezTo>
                  <a:cubicBezTo>
                    <a:pt x="434" y="24506"/>
                    <a:pt x="301" y="24536"/>
                    <a:pt x="177" y="24536"/>
                  </a:cubicBezTo>
                  <a:cubicBezTo>
                    <a:pt x="115" y="24536"/>
                    <a:pt x="56" y="24529"/>
                    <a:pt x="0" y="24518"/>
                  </a:cubicBezTo>
                  <a:lnTo>
                    <a:pt x="0" y="24518"/>
                  </a:lnTo>
                  <a:cubicBezTo>
                    <a:pt x="138" y="24792"/>
                    <a:pt x="384" y="24987"/>
                    <a:pt x="686" y="24987"/>
                  </a:cubicBezTo>
                  <a:cubicBezTo>
                    <a:pt x="826" y="24987"/>
                    <a:pt x="977" y="24946"/>
                    <a:pt x="1135" y="24851"/>
                  </a:cubicBezTo>
                  <a:cubicBezTo>
                    <a:pt x="7272" y="20915"/>
                    <a:pt x="11542" y="14244"/>
                    <a:pt x="12643" y="7005"/>
                  </a:cubicBezTo>
                  <a:cubicBezTo>
                    <a:pt x="12976" y="4937"/>
                    <a:pt x="13043" y="2869"/>
                    <a:pt x="12843" y="801"/>
                  </a:cubicBezTo>
                  <a:cubicBezTo>
                    <a:pt x="12810" y="434"/>
                    <a:pt x="12543" y="67"/>
                    <a:pt x="1217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a:off x="6600046" y="3897506"/>
              <a:ext cx="99577" cy="135361"/>
            </a:xfrm>
            <a:custGeom>
              <a:avLst/>
              <a:gdLst/>
              <a:ahLst/>
              <a:cxnLst/>
              <a:rect l="l" t="t" r="r" b="b"/>
              <a:pathLst>
                <a:path w="7299" h="9922" extrusionOk="0">
                  <a:moveTo>
                    <a:pt x="3225" y="0"/>
                  </a:moveTo>
                  <a:cubicBezTo>
                    <a:pt x="1450" y="0"/>
                    <a:pt x="0" y="2491"/>
                    <a:pt x="1695" y="5451"/>
                  </a:cubicBezTo>
                  <a:cubicBezTo>
                    <a:pt x="2829" y="7386"/>
                    <a:pt x="4397" y="8553"/>
                    <a:pt x="5631" y="9921"/>
                  </a:cubicBezTo>
                  <a:cubicBezTo>
                    <a:pt x="7299" y="8387"/>
                    <a:pt x="6765" y="4684"/>
                    <a:pt x="5998" y="2649"/>
                  </a:cubicBezTo>
                  <a:cubicBezTo>
                    <a:pt x="5295" y="768"/>
                    <a:pt x="4210" y="0"/>
                    <a:pt x="3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a:off x="6659105" y="3926810"/>
              <a:ext cx="40518" cy="106057"/>
            </a:xfrm>
            <a:custGeom>
              <a:avLst/>
              <a:gdLst/>
              <a:ahLst/>
              <a:cxnLst/>
              <a:rect l="l" t="t" r="r" b="b"/>
              <a:pathLst>
                <a:path w="2970" h="7774" extrusionOk="0">
                  <a:moveTo>
                    <a:pt x="1435" y="1"/>
                  </a:moveTo>
                  <a:lnTo>
                    <a:pt x="1435" y="1"/>
                  </a:lnTo>
                  <a:cubicBezTo>
                    <a:pt x="1469" y="2136"/>
                    <a:pt x="1435" y="4838"/>
                    <a:pt x="1" y="6472"/>
                  </a:cubicBezTo>
                  <a:cubicBezTo>
                    <a:pt x="468" y="6906"/>
                    <a:pt x="902" y="7339"/>
                    <a:pt x="1302" y="7773"/>
                  </a:cubicBezTo>
                  <a:cubicBezTo>
                    <a:pt x="2970" y="6239"/>
                    <a:pt x="2436" y="2536"/>
                    <a:pt x="1669" y="501"/>
                  </a:cubicBezTo>
                  <a:cubicBezTo>
                    <a:pt x="1602" y="334"/>
                    <a:pt x="1535" y="168"/>
                    <a:pt x="14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938;p14"/>
          <p:cNvGrpSpPr/>
          <p:nvPr/>
        </p:nvGrpSpPr>
        <p:grpSpPr>
          <a:xfrm rot="5400000" flipH="1">
            <a:off x="8125511" y="4149303"/>
            <a:ext cx="608276" cy="793502"/>
            <a:chOff x="5919695" y="4988074"/>
            <a:chExt cx="328798" cy="428920"/>
          </a:xfrm>
        </p:grpSpPr>
        <p:sp>
          <p:nvSpPr>
            <p:cNvPr id="939" name="Google Shape;939;p14"/>
            <p:cNvSpPr/>
            <p:nvPr/>
          </p:nvSpPr>
          <p:spPr>
            <a:xfrm>
              <a:off x="6004265" y="5094513"/>
              <a:ext cx="75088" cy="137530"/>
            </a:xfrm>
            <a:custGeom>
              <a:avLst/>
              <a:gdLst/>
              <a:ahLst/>
              <a:cxnLst/>
              <a:rect l="l" t="t" r="r" b="b"/>
              <a:pathLst>
                <a:path w="5504" h="10081" extrusionOk="0">
                  <a:moveTo>
                    <a:pt x="2406" y="0"/>
                  </a:moveTo>
                  <a:cubicBezTo>
                    <a:pt x="1033" y="0"/>
                    <a:pt x="0" y="2498"/>
                    <a:pt x="600" y="4873"/>
                  </a:cubicBezTo>
                  <a:cubicBezTo>
                    <a:pt x="811" y="5819"/>
                    <a:pt x="1270" y="10080"/>
                    <a:pt x="2238" y="10080"/>
                  </a:cubicBezTo>
                  <a:cubicBezTo>
                    <a:pt x="2499" y="10080"/>
                    <a:pt x="2796" y="9772"/>
                    <a:pt x="3135" y="9009"/>
                  </a:cubicBezTo>
                  <a:cubicBezTo>
                    <a:pt x="4303" y="6541"/>
                    <a:pt x="5504" y="3005"/>
                    <a:pt x="3602" y="636"/>
                  </a:cubicBezTo>
                  <a:cubicBezTo>
                    <a:pt x="3196" y="193"/>
                    <a:pt x="2788" y="0"/>
                    <a:pt x="2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a:off x="6022914" y="5153244"/>
              <a:ext cx="43697" cy="78949"/>
            </a:xfrm>
            <a:custGeom>
              <a:avLst/>
              <a:gdLst/>
              <a:ahLst/>
              <a:cxnLst/>
              <a:rect l="l" t="t" r="r" b="b"/>
              <a:pathLst>
                <a:path w="3203" h="5787" extrusionOk="0">
                  <a:moveTo>
                    <a:pt x="3203" y="1"/>
                  </a:moveTo>
                  <a:cubicBezTo>
                    <a:pt x="2636" y="1735"/>
                    <a:pt x="1402" y="3236"/>
                    <a:pt x="1" y="4404"/>
                  </a:cubicBezTo>
                  <a:cubicBezTo>
                    <a:pt x="232" y="5196"/>
                    <a:pt x="520" y="5787"/>
                    <a:pt x="877" y="5787"/>
                  </a:cubicBezTo>
                  <a:cubicBezTo>
                    <a:pt x="1136" y="5787"/>
                    <a:pt x="1432" y="5476"/>
                    <a:pt x="1768" y="4704"/>
                  </a:cubicBezTo>
                  <a:cubicBezTo>
                    <a:pt x="2436" y="3336"/>
                    <a:pt x="3069" y="1635"/>
                    <a:pt x="3203"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a:off x="6131045" y="4988074"/>
              <a:ext cx="69358" cy="124720"/>
            </a:xfrm>
            <a:custGeom>
              <a:avLst/>
              <a:gdLst/>
              <a:ahLst/>
              <a:cxnLst/>
              <a:rect l="l" t="t" r="r" b="b"/>
              <a:pathLst>
                <a:path w="5084" h="9142" extrusionOk="0">
                  <a:moveTo>
                    <a:pt x="3325" y="1"/>
                  </a:moveTo>
                  <a:cubicBezTo>
                    <a:pt x="1971" y="1"/>
                    <a:pt x="384" y="1948"/>
                    <a:pt x="514" y="3868"/>
                  </a:cubicBezTo>
                  <a:cubicBezTo>
                    <a:pt x="514" y="4662"/>
                    <a:pt x="0" y="9141"/>
                    <a:pt x="1072" y="9141"/>
                  </a:cubicBezTo>
                  <a:cubicBezTo>
                    <a:pt x="1126" y="9141"/>
                    <a:pt x="1185" y="9130"/>
                    <a:pt x="1248" y="9105"/>
                  </a:cubicBezTo>
                  <a:cubicBezTo>
                    <a:pt x="3249" y="7338"/>
                    <a:pt x="5084" y="4869"/>
                    <a:pt x="5017" y="2067"/>
                  </a:cubicBezTo>
                  <a:cubicBezTo>
                    <a:pt x="4734" y="582"/>
                    <a:pt x="4064" y="1"/>
                    <a:pt x="3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a:off x="6136270" y="5056764"/>
              <a:ext cx="54584" cy="56057"/>
            </a:xfrm>
            <a:custGeom>
              <a:avLst/>
              <a:gdLst/>
              <a:ahLst/>
              <a:cxnLst/>
              <a:rect l="l" t="t" r="r" b="b"/>
              <a:pathLst>
                <a:path w="4001" h="4109" extrusionOk="0">
                  <a:moveTo>
                    <a:pt x="4000" y="1"/>
                  </a:moveTo>
                  <a:lnTo>
                    <a:pt x="4000" y="1"/>
                  </a:lnTo>
                  <a:cubicBezTo>
                    <a:pt x="2988" y="829"/>
                    <a:pt x="1722" y="1347"/>
                    <a:pt x="383" y="1347"/>
                  </a:cubicBezTo>
                  <a:cubicBezTo>
                    <a:pt x="266" y="1347"/>
                    <a:pt x="149" y="1343"/>
                    <a:pt x="31" y="1335"/>
                  </a:cubicBezTo>
                  <a:lnTo>
                    <a:pt x="31" y="1335"/>
                  </a:lnTo>
                  <a:cubicBezTo>
                    <a:pt x="0" y="2708"/>
                    <a:pt x="109" y="4108"/>
                    <a:pt x="689" y="4108"/>
                  </a:cubicBezTo>
                  <a:cubicBezTo>
                    <a:pt x="744" y="4108"/>
                    <a:pt x="802" y="4096"/>
                    <a:pt x="865" y="4070"/>
                  </a:cubicBezTo>
                  <a:cubicBezTo>
                    <a:pt x="2132" y="2970"/>
                    <a:pt x="3300" y="1569"/>
                    <a:pt x="400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a:off x="5963760" y="5035427"/>
              <a:ext cx="284733" cy="381567"/>
            </a:xfrm>
            <a:custGeom>
              <a:avLst/>
              <a:gdLst/>
              <a:ahLst/>
              <a:cxnLst/>
              <a:rect l="l" t="t" r="r" b="b"/>
              <a:pathLst>
                <a:path w="20871" h="27969" extrusionOk="0">
                  <a:moveTo>
                    <a:pt x="19640" y="0"/>
                  </a:moveTo>
                  <a:cubicBezTo>
                    <a:pt x="19503" y="0"/>
                    <a:pt x="19358" y="40"/>
                    <a:pt x="19214" y="130"/>
                  </a:cubicBezTo>
                  <a:cubicBezTo>
                    <a:pt x="10241" y="5768"/>
                    <a:pt x="400" y="16075"/>
                    <a:pt x="0" y="27217"/>
                  </a:cubicBezTo>
                  <a:cubicBezTo>
                    <a:pt x="0" y="27725"/>
                    <a:pt x="379" y="27969"/>
                    <a:pt x="776" y="27969"/>
                  </a:cubicBezTo>
                  <a:cubicBezTo>
                    <a:pt x="1211" y="27969"/>
                    <a:pt x="1668" y="27675"/>
                    <a:pt x="1668" y="27116"/>
                  </a:cubicBezTo>
                  <a:cubicBezTo>
                    <a:pt x="2168" y="16609"/>
                    <a:pt x="11642" y="6902"/>
                    <a:pt x="20114" y="1531"/>
                  </a:cubicBezTo>
                  <a:cubicBezTo>
                    <a:pt x="20871" y="1083"/>
                    <a:pt x="20357" y="0"/>
                    <a:pt x="19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a:off x="5963760" y="5035509"/>
              <a:ext cx="277147" cy="381281"/>
            </a:xfrm>
            <a:custGeom>
              <a:avLst/>
              <a:gdLst/>
              <a:ahLst/>
              <a:cxnLst/>
              <a:rect l="l" t="t" r="r" b="b"/>
              <a:pathLst>
                <a:path w="20315" h="27948" extrusionOk="0">
                  <a:moveTo>
                    <a:pt x="19634" y="1"/>
                  </a:moveTo>
                  <a:cubicBezTo>
                    <a:pt x="19497" y="1"/>
                    <a:pt x="19354" y="38"/>
                    <a:pt x="19214" y="124"/>
                  </a:cubicBezTo>
                  <a:cubicBezTo>
                    <a:pt x="10241" y="5762"/>
                    <a:pt x="400" y="16069"/>
                    <a:pt x="0" y="27211"/>
                  </a:cubicBezTo>
                  <a:cubicBezTo>
                    <a:pt x="0" y="27711"/>
                    <a:pt x="381" y="27948"/>
                    <a:pt x="787" y="27948"/>
                  </a:cubicBezTo>
                  <a:cubicBezTo>
                    <a:pt x="813" y="27948"/>
                    <a:pt x="840" y="27946"/>
                    <a:pt x="867" y="27944"/>
                  </a:cubicBezTo>
                  <a:cubicBezTo>
                    <a:pt x="834" y="27844"/>
                    <a:pt x="801" y="27744"/>
                    <a:pt x="801" y="27611"/>
                  </a:cubicBezTo>
                  <a:cubicBezTo>
                    <a:pt x="1201" y="16470"/>
                    <a:pt x="11008" y="6162"/>
                    <a:pt x="19981" y="525"/>
                  </a:cubicBezTo>
                  <a:cubicBezTo>
                    <a:pt x="20114" y="458"/>
                    <a:pt x="20215" y="425"/>
                    <a:pt x="20315" y="391"/>
                  </a:cubicBezTo>
                  <a:cubicBezTo>
                    <a:pt x="20179" y="166"/>
                    <a:pt x="19921" y="1"/>
                    <a:pt x="1963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a:off x="6087075" y="5131880"/>
              <a:ext cx="146971" cy="70791"/>
            </a:xfrm>
            <a:custGeom>
              <a:avLst/>
              <a:gdLst/>
              <a:ahLst/>
              <a:cxnLst/>
              <a:rect l="l" t="t" r="r" b="b"/>
              <a:pathLst>
                <a:path w="10773" h="5189" extrusionOk="0">
                  <a:moveTo>
                    <a:pt x="5681" y="1"/>
                  </a:moveTo>
                  <a:cubicBezTo>
                    <a:pt x="5181" y="1"/>
                    <a:pt x="4680" y="61"/>
                    <a:pt x="4204" y="166"/>
                  </a:cubicBezTo>
                  <a:cubicBezTo>
                    <a:pt x="2169" y="933"/>
                    <a:pt x="435" y="2200"/>
                    <a:pt x="1" y="2734"/>
                  </a:cubicBezTo>
                  <a:cubicBezTo>
                    <a:pt x="1" y="2734"/>
                    <a:pt x="2503" y="3568"/>
                    <a:pt x="5271" y="4869"/>
                  </a:cubicBezTo>
                  <a:cubicBezTo>
                    <a:pt x="5746" y="5089"/>
                    <a:pt x="6232" y="5188"/>
                    <a:pt x="6697" y="5188"/>
                  </a:cubicBezTo>
                  <a:cubicBezTo>
                    <a:pt x="8981" y="5188"/>
                    <a:pt x="10773" y="2811"/>
                    <a:pt x="8307" y="733"/>
                  </a:cubicBezTo>
                  <a:cubicBezTo>
                    <a:pt x="7546" y="211"/>
                    <a:pt x="6615" y="1"/>
                    <a:pt x="5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a:off x="6087075" y="5131852"/>
              <a:ext cx="76930" cy="54174"/>
            </a:xfrm>
            <a:custGeom>
              <a:avLst/>
              <a:gdLst/>
              <a:ahLst/>
              <a:cxnLst/>
              <a:rect l="l" t="t" r="r" b="b"/>
              <a:pathLst>
                <a:path w="5639" h="3971" extrusionOk="0">
                  <a:moveTo>
                    <a:pt x="5638" y="1"/>
                  </a:moveTo>
                  <a:cubicBezTo>
                    <a:pt x="5171" y="1"/>
                    <a:pt x="4671" y="68"/>
                    <a:pt x="4204" y="168"/>
                  </a:cubicBezTo>
                  <a:cubicBezTo>
                    <a:pt x="2169" y="935"/>
                    <a:pt x="435" y="2202"/>
                    <a:pt x="1" y="2736"/>
                  </a:cubicBezTo>
                  <a:cubicBezTo>
                    <a:pt x="1" y="2736"/>
                    <a:pt x="1402" y="3203"/>
                    <a:pt x="3270" y="3970"/>
                  </a:cubicBezTo>
                  <a:cubicBezTo>
                    <a:pt x="3303" y="3837"/>
                    <a:pt x="3303" y="3670"/>
                    <a:pt x="3337" y="3503"/>
                  </a:cubicBezTo>
                  <a:cubicBezTo>
                    <a:pt x="3603" y="2036"/>
                    <a:pt x="4571" y="968"/>
                    <a:pt x="563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a:off x="5919695" y="5226245"/>
              <a:ext cx="82755" cy="100395"/>
            </a:xfrm>
            <a:custGeom>
              <a:avLst/>
              <a:gdLst/>
              <a:ahLst/>
              <a:cxnLst/>
              <a:rect l="l" t="t" r="r" b="b"/>
              <a:pathLst>
                <a:path w="6066" h="7359" extrusionOk="0">
                  <a:moveTo>
                    <a:pt x="3178" y="1"/>
                  </a:moveTo>
                  <a:cubicBezTo>
                    <a:pt x="1323" y="1"/>
                    <a:pt x="0" y="3911"/>
                    <a:pt x="4831" y="7359"/>
                  </a:cubicBezTo>
                  <a:cubicBezTo>
                    <a:pt x="4831" y="7359"/>
                    <a:pt x="6065" y="5190"/>
                    <a:pt x="5565" y="3056"/>
                  </a:cubicBezTo>
                  <a:cubicBezTo>
                    <a:pt x="5042" y="867"/>
                    <a:pt x="4051" y="1"/>
                    <a:pt x="3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4"/>
            <p:cNvSpPr/>
            <p:nvPr/>
          </p:nvSpPr>
          <p:spPr>
            <a:xfrm>
              <a:off x="5961018" y="5251088"/>
              <a:ext cx="41432" cy="75552"/>
            </a:xfrm>
            <a:custGeom>
              <a:avLst/>
              <a:gdLst/>
              <a:ahLst/>
              <a:cxnLst/>
              <a:rect l="l" t="t" r="r" b="b"/>
              <a:pathLst>
                <a:path w="3037" h="5538" extrusionOk="0">
                  <a:moveTo>
                    <a:pt x="2102" y="0"/>
                  </a:moveTo>
                  <a:cubicBezTo>
                    <a:pt x="2036" y="1535"/>
                    <a:pt x="1202" y="2902"/>
                    <a:pt x="1" y="3937"/>
                  </a:cubicBezTo>
                  <a:cubicBezTo>
                    <a:pt x="468" y="4470"/>
                    <a:pt x="1068" y="5004"/>
                    <a:pt x="1802" y="5538"/>
                  </a:cubicBezTo>
                  <a:cubicBezTo>
                    <a:pt x="1802" y="5538"/>
                    <a:pt x="3036" y="3369"/>
                    <a:pt x="2536" y="1235"/>
                  </a:cubicBezTo>
                  <a:cubicBezTo>
                    <a:pt x="2403" y="768"/>
                    <a:pt x="2269" y="334"/>
                    <a:pt x="21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6">
    <p:spTree>
      <p:nvGrpSpPr>
        <p:cNvPr id="1" name="Shape 949"/>
        <p:cNvGrpSpPr/>
        <p:nvPr/>
      </p:nvGrpSpPr>
      <p:grpSpPr>
        <a:xfrm>
          <a:off x="0" y="0"/>
          <a:ext cx="0" cy="0"/>
          <a:chOff x="0" y="0"/>
          <a:chExt cx="0" cy="0"/>
        </a:xfrm>
      </p:grpSpPr>
      <p:sp>
        <p:nvSpPr>
          <p:cNvPr id="950" name="Google Shape;950;p15"/>
          <p:cNvSpPr/>
          <p:nvPr/>
        </p:nvSpPr>
        <p:spPr>
          <a:xfrm>
            <a:off x="0" y="0"/>
            <a:ext cx="9144000" cy="5143500"/>
          </a:xfrm>
          <a:prstGeom prst="rect">
            <a:avLst/>
          </a:prstGeom>
          <a:solidFill>
            <a:srgbClr val="F0DBC1">
              <a:alpha val="44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1" name="Google Shape;951;p15"/>
          <p:cNvGrpSpPr/>
          <p:nvPr/>
        </p:nvGrpSpPr>
        <p:grpSpPr>
          <a:xfrm flipH="1">
            <a:off x="284112" y="4400524"/>
            <a:ext cx="435871" cy="590584"/>
            <a:chOff x="4278625" y="5061143"/>
            <a:chExt cx="235606" cy="319235"/>
          </a:xfrm>
        </p:grpSpPr>
        <p:sp>
          <p:nvSpPr>
            <p:cNvPr id="952" name="Google Shape;952;p15"/>
            <p:cNvSpPr/>
            <p:nvPr/>
          </p:nvSpPr>
          <p:spPr>
            <a:xfrm>
              <a:off x="4278625" y="5189042"/>
              <a:ext cx="133465" cy="76316"/>
            </a:xfrm>
            <a:custGeom>
              <a:avLst/>
              <a:gdLst/>
              <a:ahLst/>
              <a:cxnLst/>
              <a:rect l="l" t="t" r="r" b="b"/>
              <a:pathLst>
                <a:path w="9783" h="5594" extrusionOk="0">
                  <a:moveTo>
                    <a:pt x="3477" y="1"/>
                  </a:moveTo>
                  <a:cubicBezTo>
                    <a:pt x="256" y="1"/>
                    <a:pt x="0" y="5267"/>
                    <a:pt x="9206" y="5582"/>
                  </a:cubicBezTo>
                  <a:cubicBezTo>
                    <a:pt x="9240" y="5590"/>
                    <a:pt x="9272" y="5593"/>
                    <a:pt x="9302" y="5593"/>
                  </a:cubicBezTo>
                  <a:cubicBezTo>
                    <a:pt x="9690" y="5593"/>
                    <a:pt x="9782" y="5032"/>
                    <a:pt x="9473" y="4815"/>
                  </a:cubicBezTo>
                  <a:cubicBezTo>
                    <a:pt x="7271" y="1224"/>
                    <a:pt x="5030" y="1"/>
                    <a:pt x="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5"/>
            <p:cNvSpPr/>
            <p:nvPr/>
          </p:nvSpPr>
          <p:spPr>
            <a:xfrm>
              <a:off x="4350521" y="5195563"/>
              <a:ext cx="61569" cy="69795"/>
            </a:xfrm>
            <a:custGeom>
              <a:avLst/>
              <a:gdLst/>
              <a:ahLst/>
              <a:cxnLst/>
              <a:rect l="l" t="t" r="r" b="b"/>
              <a:pathLst>
                <a:path w="4513" h="5116" extrusionOk="0">
                  <a:moveTo>
                    <a:pt x="0" y="1"/>
                  </a:moveTo>
                  <a:cubicBezTo>
                    <a:pt x="0" y="34"/>
                    <a:pt x="33" y="68"/>
                    <a:pt x="33" y="101"/>
                  </a:cubicBezTo>
                  <a:cubicBezTo>
                    <a:pt x="534" y="1535"/>
                    <a:pt x="1168" y="2936"/>
                    <a:pt x="1301" y="4504"/>
                  </a:cubicBezTo>
                  <a:cubicBezTo>
                    <a:pt x="1301" y="4604"/>
                    <a:pt x="1301" y="4738"/>
                    <a:pt x="1301" y="4838"/>
                  </a:cubicBezTo>
                  <a:cubicBezTo>
                    <a:pt x="2068" y="4971"/>
                    <a:pt x="2935" y="5071"/>
                    <a:pt x="3936" y="5104"/>
                  </a:cubicBezTo>
                  <a:cubicBezTo>
                    <a:pt x="3970" y="5112"/>
                    <a:pt x="4002" y="5115"/>
                    <a:pt x="4032" y="5115"/>
                  </a:cubicBezTo>
                  <a:cubicBezTo>
                    <a:pt x="4420" y="5115"/>
                    <a:pt x="4512" y="4554"/>
                    <a:pt x="4203" y="4337"/>
                  </a:cubicBezTo>
                  <a:cubicBezTo>
                    <a:pt x="2735" y="1969"/>
                    <a:pt x="1268" y="635"/>
                    <a:pt x="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5"/>
            <p:cNvSpPr/>
            <p:nvPr/>
          </p:nvSpPr>
          <p:spPr>
            <a:xfrm>
              <a:off x="4333086" y="5061143"/>
              <a:ext cx="175811" cy="319235"/>
            </a:xfrm>
            <a:custGeom>
              <a:avLst/>
              <a:gdLst/>
              <a:ahLst/>
              <a:cxnLst/>
              <a:rect l="l" t="t" r="r" b="b"/>
              <a:pathLst>
                <a:path w="12887" h="23400" extrusionOk="0">
                  <a:moveTo>
                    <a:pt x="918" y="1"/>
                  </a:moveTo>
                  <a:cubicBezTo>
                    <a:pt x="457" y="1"/>
                    <a:pt x="0" y="326"/>
                    <a:pt x="111" y="914"/>
                  </a:cubicBezTo>
                  <a:cubicBezTo>
                    <a:pt x="1245" y="7352"/>
                    <a:pt x="3847" y="13523"/>
                    <a:pt x="7716" y="18827"/>
                  </a:cubicBezTo>
                  <a:cubicBezTo>
                    <a:pt x="8783" y="20328"/>
                    <a:pt x="9984" y="21762"/>
                    <a:pt x="11252" y="23097"/>
                  </a:cubicBezTo>
                  <a:cubicBezTo>
                    <a:pt x="11434" y="23279"/>
                    <a:pt x="11689" y="23399"/>
                    <a:pt x="11944" y="23399"/>
                  </a:cubicBezTo>
                  <a:cubicBezTo>
                    <a:pt x="12110" y="23399"/>
                    <a:pt x="12275" y="23348"/>
                    <a:pt x="12419" y="23230"/>
                  </a:cubicBezTo>
                  <a:cubicBezTo>
                    <a:pt x="12753" y="22997"/>
                    <a:pt x="12886" y="22396"/>
                    <a:pt x="12586" y="22063"/>
                  </a:cubicBezTo>
                  <a:cubicBezTo>
                    <a:pt x="8216" y="17493"/>
                    <a:pt x="4947" y="11989"/>
                    <a:pt x="3046" y="5951"/>
                  </a:cubicBezTo>
                  <a:cubicBezTo>
                    <a:pt x="2479" y="4216"/>
                    <a:pt x="2079" y="2482"/>
                    <a:pt x="1745" y="681"/>
                  </a:cubicBezTo>
                  <a:cubicBezTo>
                    <a:pt x="1670" y="216"/>
                    <a:pt x="1293"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5"/>
            <p:cNvSpPr/>
            <p:nvPr/>
          </p:nvSpPr>
          <p:spPr>
            <a:xfrm>
              <a:off x="4333222" y="5061321"/>
              <a:ext cx="174310" cy="319057"/>
            </a:xfrm>
            <a:custGeom>
              <a:avLst/>
              <a:gdLst/>
              <a:ahLst/>
              <a:cxnLst/>
              <a:rect l="l" t="t" r="r" b="b"/>
              <a:pathLst>
                <a:path w="12777" h="23387" extrusionOk="0">
                  <a:moveTo>
                    <a:pt x="668" y="0"/>
                  </a:moveTo>
                  <a:cubicBezTo>
                    <a:pt x="301" y="100"/>
                    <a:pt x="0" y="401"/>
                    <a:pt x="101" y="901"/>
                  </a:cubicBezTo>
                  <a:cubicBezTo>
                    <a:pt x="1235" y="7339"/>
                    <a:pt x="3837" y="13510"/>
                    <a:pt x="7706" y="18814"/>
                  </a:cubicBezTo>
                  <a:cubicBezTo>
                    <a:pt x="8773" y="20315"/>
                    <a:pt x="9974" y="21749"/>
                    <a:pt x="11242" y="23084"/>
                  </a:cubicBezTo>
                  <a:cubicBezTo>
                    <a:pt x="11424" y="23266"/>
                    <a:pt x="11679" y="23386"/>
                    <a:pt x="11934" y="23386"/>
                  </a:cubicBezTo>
                  <a:cubicBezTo>
                    <a:pt x="12100" y="23386"/>
                    <a:pt x="12265" y="23335"/>
                    <a:pt x="12409" y="23217"/>
                  </a:cubicBezTo>
                  <a:cubicBezTo>
                    <a:pt x="12643" y="23050"/>
                    <a:pt x="12776" y="22717"/>
                    <a:pt x="12743" y="22450"/>
                  </a:cubicBezTo>
                  <a:lnTo>
                    <a:pt x="12743" y="22450"/>
                  </a:lnTo>
                  <a:cubicBezTo>
                    <a:pt x="12668" y="22472"/>
                    <a:pt x="12591" y="22483"/>
                    <a:pt x="12514" y="22483"/>
                  </a:cubicBezTo>
                  <a:cubicBezTo>
                    <a:pt x="12251" y="22483"/>
                    <a:pt x="11990" y="22356"/>
                    <a:pt x="11809" y="22150"/>
                  </a:cubicBezTo>
                  <a:cubicBezTo>
                    <a:pt x="10541" y="20815"/>
                    <a:pt x="9340" y="19414"/>
                    <a:pt x="8240" y="17913"/>
                  </a:cubicBezTo>
                  <a:cubicBezTo>
                    <a:pt x="4404" y="12609"/>
                    <a:pt x="1802" y="6472"/>
                    <a:pt x="668"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5"/>
            <p:cNvSpPr/>
            <p:nvPr/>
          </p:nvSpPr>
          <p:spPr>
            <a:xfrm>
              <a:off x="4421967" y="5204130"/>
              <a:ext cx="92264" cy="121145"/>
            </a:xfrm>
            <a:custGeom>
              <a:avLst/>
              <a:gdLst/>
              <a:ahLst/>
              <a:cxnLst/>
              <a:rect l="l" t="t" r="r" b="b"/>
              <a:pathLst>
                <a:path w="6763" h="8880" extrusionOk="0">
                  <a:moveTo>
                    <a:pt x="4158" y="0"/>
                  </a:moveTo>
                  <a:cubicBezTo>
                    <a:pt x="4004" y="0"/>
                    <a:pt x="3841" y="13"/>
                    <a:pt x="3669" y="40"/>
                  </a:cubicBezTo>
                  <a:cubicBezTo>
                    <a:pt x="0" y="574"/>
                    <a:pt x="1034" y="6545"/>
                    <a:pt x="2902" y="8880"/>
                  </a:cubicBezTo>
                  <a:cubicBezTo>
                    <a:pt x="2902" y="8880"/>
                    <a:pt x="5304" y="6378"/>
                    <a:pt x="6171" y="4043"/>
                  </a:cubicBezTo>
                  <a:cubicBezTo>
                    <a:pt x="6763" y="2486"/>
                    <a:pt x="6308" y="0"/>
                    <a:pt x="4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5"/>
            <p:cNvSpPr/>
            <p:nvPr/>
          </p:nvSpPr>
          <p:spPr>
            <a:xfrm>
              <a:off x="4430152" y="5222411"/>
              <a:ext cx="59168" cy="102864"/>
            </a:xfrm>
            <a:custGeom>
              <a:avLst/>
              <a:gdLst/>
              <a:ahLst/>
              <a:cxnLst/>
              <a:rect l="l" t="t" r="r" b="b"/>
              <a:pathLst>
                <a:path w="4337" h="7540" extrusionOk="0">
                  <a:moveTo>
                    <a:pt x="1135" y="1"/>
                  </a:moveTo>
                  <a:cubicBezTo>
                    <a:pt x="1" y="2036"/>
                    <a:pt x="901" y="5805"/>
                    <a:pt x="2302" y="7540"/>
                  </a:cubicBezTo>
                  <a:cubicBezTo>
                    <a:pt x="2302" y="7540"/>
                    <a:pt x="3370" y="6405"/>
                    <a:pt x="4337" y="4971"/>
                  </a:cubicBezTo>
                  <a:cubicBezTo>
                    <a:pt x="3236" y="4871"/>
                    <a:pt x="2202" y="4304"/>
                    <a:pt x="1635" y="3303"/>
                  </a:cubicBezTo>
                  <a:cubicBezTo>
                    <a:pt x="1168" y="2436"/>
                    <a:pt x="1001" y="1469"/>
                    <a:pt x="1068" y="501"/>
                  </a:cubicBezTo>
                  <a:cubicBezTo>
                    <a:pt x="1068" y="334"/>
                    <a:pt x="1101" y="168"/>
                    <a:pt x="11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5"/>
            <p:cNvSpPr/>
            <p:nvPr/>
          </p:nvSpPr>
          <p:spPr>
            <a:xfrm>
              <a:off x="4357792" y="5066941"/>
              <a:ext cx="106957" cy="108622"/>
            </a:xfrm>
            <a:custGeom>
              <a:avLst/>
              <a:gdLst/>
              <a:ahLst/>
              <a:cxnLst/>
              <a:rect l="l" t="t" r="r" b="b"/>
              <a:pathLst>
                <a:path w="7840" h="7962" extrusionOk="0">
                  <a:moveTo>
                    <a:pt x="3467" y="1"/>
                  </a:moveTo>
                  <a:cubicBezTo>
                    <a:pt x="3212" y="1"/>
                    <a:pt x="2957" y="43"/>
                    <a:pt x="2703" y="122"/>
                  </a:cubicBezTo>
                  <a:cubicBezTo>
                    <a:pt x="1" y="1089"/>
                    <a:pt x="334" y="5960"/>
                    <a:pt x="1335" y="7961"/>
                  </a:cubicBezTo>
                  <a:cubicBezTo>
                    <a:pt x="3870" y="7628"/>
                    <a:pt x="7840" y="1390"/>
                    <a:pt x="4304" y="155"/>
                  </a:cubicBezTo>
                  <a:cubicBezTo>
                    <a:pt x="4025" y="51"/>
                    <a:pt x="3746" y="1"/>
                    <a:pt x="3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5"/>
            <p:cNvSpPr/>
            <p:nvPr/>
          </p:nvSpPr>
          <p:spPr>
            <a:xfrm>
              <a:off x="4360071" y="5082248"/>
              <a:ext cx="54174" cy="93315"/>
            </a:xfrm>
            <a:custGeom>
              <a:avLst/>
              <a:gdLst/>
              <a:ahLst/>
              <a:cxnLst/>
              <a:rect l="l" t="t" r="r" b="b"/>
              <a:pathLst>
                <a:path w="3971" h="6840" extrusionOk="0">
                  <a:moveTo>
                    <a:pt x="1268" y="1"/>
                  </a:moveTo>
                  <a:cubicBezTo>
                    <a:pt x="1" y="1769"/>
                    <a:pt x="367" y="5238"/>
                    <a:pt x="1168" y="6839"/>
                  </a:cubicBezTo>
                  <a:cubicBezTo>
                    <a:pt x="2035" y="6739"/>
                    <a:pt x="3103" y="5905"/>
                    <a:pt x="3970" y="4804"/>
                  </a:cubicBezTo>
                  <a:cubicBezTo>
                    <a:pt x="3036" y="4604"/>
                    <a:pt x="2202" y="4037"/>
                    <a:pt x="1702" y="3170"/>
                  </a:cubicBezTo>
                  <a:cubicBezTo>
                    <a:pt x="1135" y="2202"/>
                    <a:pt x="1068" y="1068"/>
                    <a:pt x="12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0" name="Google Shape;960;p15"/>
          <p:cNvGrpSpPr/>
          <p:nvPr/>
        </p:nvGrpSpPr>
        <p:grpSpPr>
          <a:xfrm flipH="1">
            <a:off x="233142" y="3860515"/>
            <a:ext cx="486853" cy="583467"/>
            <a:chOff x="5158607" y="3358327"/>
            <a:chExt cx="263164" cy="315387"/>
          </a:xfrm>
        </p:grpSpPr>
        <p:sp>
          <p:nvSpPr>
            <p:cNvPr id="961" name="Google Shape;961;p15"/>
            <p:cNvSpPr/>
            <p:nvPr/>
          </p:nvSpPr>
          <p:spPr>
            <a:xfrm>
              <a:off x="5319834" y="3438354"/>
              <a:ext cx="101036" cy="110081"/>
            </a:xfrm>
            <a:custGeom>
              <a:avLst/>
              <a:gdLst/>
              <a:ahLst/>
              <a:cxnLst/>
              <a:rect l="l" t="t" r="r" b="b"/>
              <a:pathLst>
                <a:path w="7406" h="8069" extrusionOk="0">
                  <a:moveTo>
                    <a:pt x="3248" y="1"/>
                  </a:moveTo>
                  <a:cubicBezTo>
                    <a:pt x="1" y="1"/>
                    <a:pt x="358" y="5724"/>
                    <a:pt x="1501" y="7852"/>
                  </a:cubicBezTo>
                  <a:cubicBezTo>
                    <a:pt x="1551" y="7985"/>
                    <a:pt x="1709" y="8068"/>
                    <a:pt x="1876" y="8068"/>
                  </a:cubicBezTo>
                  <a:cubicBezTo>
                    <a:pt x="2043" y="8068"/>
                    <a:pt x="2218" y="7985"/>
                    <a:pt x="2301" y="7785"/>
                  </a:cubicBezTo>
                  <a:cubicBezTo>
                    <a:pt x="3469" y="5850"/>
                    <a:pt x="7405" y="1514"/>
                    <a:pt x="3769" y="46"/>
                  </a:cubicBezTo>
                  <a:cubicBezTo>
                    <a:pt x="3586" y="15"/>
                    <a:pt x="3412"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5"/>
            <p:cNvSpPr/>
            <p:nvPr/>
          </p:nvSpPr>
          <p:spPr>
            <a:xfrm>
              <a:off x="5322549" y="3448081"/>
              <a:ext cx="50532" cy="100354"/>
            </a:xfrm>
            <a:custGeom>
              <a:avLst/>
              <a:gdLst/>
              <a:ahLst/>
              <a:cxnLst/>
              <a:rect l="l" t="t" r="r" b="b"/>
              <a:pathLst>
                <a:path w="3704" h="7356" extrusionOk="0">
                  <a:moveTo>
                    <a:pt x="1402" y="0"/>
                  </a:moveTo>
                  <a:cubicBezTo>
                    <a:pt x="1" y="1635"/>
                    <a:pt x="401" y="5471"/>
                    <a:pt x="1302" y="7139"/>
                  </a:cubicBezTo>
                  <a:cubicBezTo>
                    <a:pt x="1352" y="7272"/>
                    <a:pt x="1510" y="7355"/>
                    <a:pt x="1677" y="7355"/>
                  </a:cubicBezTo>
                  <a:cubicBezTo>
                    <a:pt x="1844" y="7355"/>
                    <a:pt x="2019" y="7272"/>
                    <a:pt x="2102" y="7072"/>
                  </a:cubicBezTo>
                  <a:cubicBezTo>
                    <a:pt x="2469" y="6471"/>
                    <a:pt x="3103" y="5604"/>
                    <a:pt x="3704" y="4670"/>
                  </a:cubicBezTo>
                  <a:cubicBezTo>
                    <a:pt x="1969" y="3936"/>
                    <a:pt x="668" y="2268"/>
                    <a:pt x="1302" y="234"/>
                  </a:cubicBezTo>
                  <a:cubicBezTo>
                    <a:pt x="1335" y="167"/>
                    <a:pt x="1369" y="67"/>
                    <a:pt x="14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5"/>
            <p:cNvSpPr/>
            <p:nvPr/>
          </p:nvSpPr>
          <p:spPr>
            <a:xfrm>
              <a:off x="5158607" y="3480087"/>
              <a:ext cx="167598" cy="48294"/>
            </a:xfrm>
            <a:custGeom>
              <a:avLst/>
              <a:gdLst/>
              <a:ahLst/>
              <a:cxnLst/>
              <a:rect l="l" t="t" r="r" b="b"/>
              <a:pathLst>
                <a:path w="12285" h="3540" extrusionOk="0">
                  <a:moveTo>
                    <a:pt x="5282" y="1"/>
                  </a:moveTo>
                  <a:cubicBezTo>
                    <a:pt x="1025" y="1"/>
                    <a:pt x="1" y="3540"/>
                    <a:pt x="4624" y="3540"/>
                  </a:cubicBezTo>
                  <a:cubicBezTo>
                    <a:pt x="4929" y="3540"/>
                    <a:pt x="5259" y="3524"/>
                    <a:pt x="5613" y="3492"/>
                  </a:cubicBezTo>
                  <a:cubicBezTo>
                    <a:pt x="6547" y="3425"/>
                    <a:pt x="12285" y="2658"/>
                    <a:pt x="10684" y="1524"/>
                  </a:cubicBezTo>
                  <a:cubicBezTo>
                    <a:pt x="8570" y="414"/>
                    <a:pt x="6737" y="1"/>
                    <a:pt x="5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5"/>
            <p:cNvSpPr/>
            <p:nvPr/>
          </p:nvSpPr>
          <p:spPr>
            <a:xfrm>
              <a:off x="5233354" y="3480387"/>
              <a:ext cx="85116" cy="43247"/>
            </a:xfrm>
            <a:custGeom>
              <a:avLst/>
              <a:gdLst/>
              <a:ahLst/>
              <a:cxnLst/>
              <a:rect l="l" t="t" r="r" b="b"/>
              <a:pathLst>
                <a:path w="6239" h="3170" extrusionOk="0">
                  <a:moveTo>
                    <a:pt x="1" y="0"/>
                  </a:moveTo>
                  <a:lnTo>
                    <a:pt x="1" y="0"/>
                  </a:lnTo>
                  <a:cubicBezTo>
                    <a:pt x="1202" y="701"/>
                    <a:pt x="1936" y="1868"/>
                    <a:pt x="2303" y="3169"/>
                  </a:cubicBezTo>
                  <a:cubicBezTo>
                    <a:pt x="4137" y="2836"/>
                    <a:pt x="6239" y="2235"/>
                    <a:pt x="5205" y="1502"/>
                  </a:cubicBezTo>
                  <a:cubicBezTo>
                    <a:pt x="3203" y="434"/>
                    <a:pt x="1435" y="34"/>
                    <a:pt x="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5"/>
            <p:cNvSpPr/>
            <p:nvPr/>
          </p:nvSpPr>
          <p:spPr>
            <a:xfrm>
              <a:off x="5188757" y="3424152"/>
              <a:ext cx="233014" cy="249535"/>
            </a:xfrm>
            <a:custGeom>
              <a:avLst/>
              <a:gdLst/>
              <a:ahLst/>
              <a:cxnLst/>
              <a:rect l="l" t="t" r="r" b="b"/>
              <a:pathLst>
                <a:path w="17080" h="18291" extrusionOk="0">
                  <a:moveTo>
                    <a:pt x="915" y="1"/>
                  </a:moveTo>
                  <a:cubicBezTo>
                    <a:pt x="631" y="1"/>
                    <a:pt x="357" y="120"/>
                    <a:pt x="201" y="386"/>
                  </a:cubicBezTo>
                  <a:cubicBezTo>
                    <a:pt x="1" y="753"/>
                    <a:pt x="68" y="1354"/>
                    <a:pt x="501" y="1521"/>
                  </a:cubicBezTo>
                  <a:cubicBezTo>
                    <a:pt x="5905" y="3889"/>
                    <a:pt x="10442" y="8025"/>
                    <a:pt x="13310" y="13162"/>
                  </a:cubicBezTo>
                  <a:cubicBezTo>
                    <a:pt x="14111" y="14630"/>
                    <a:pt x="14778" y="16131"/>
                    <a:pt x="15278" y="17699"/>
                  </a:cubicBezTo>
                  <a:cubicBezTo>
                    <a:pt x="15412" y="18112"/>
                    <a:pt x="15747" y="18291"/>
                    <a:pt x="16081" y="18291"/>
                  </a:cubicBezTo>
                  <a:cubicBezTo>
                    <a:pt x="16582" y="18291"/>
                    <a:pt x="17080" y="17886"/>
                    <a:pt x="16880" y="17265"/>
                  </a:cubicBezTo>
                  <a:cubicBezTo>
                    <a:pt x="14945" y="11361"/>
                    <a:pt x="11042" y="6191"/>
                    <a:pt x="5938" y="2655"/>
                  </a:cubicBezTo>
                  <a:cubicBezTo>
                    <a:pt x="4471" y="1654"/>
                    <a:pt x="2936" y="787"/>
                    <a:pt x="1335" y="86"/>
                  </a:cubicBezTo>
                  <a:cubicBezTo>
                    <a:pt x="1202" y="31"/>
                    <a:pt x="1057" y="1"/>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5"/>
            <p:cNvSpPr/>
            <p:nvPr/>
          </p:nvSpPr>
          <p:spPr>
            <a:xfrm>
              <a:off x="5189221" y="3431397"/>
              <a:ext cx="224815" cy="242318"/>
            </a:xfrm>
            <a:custGeom>
              <a:avLst/>
              <a:gdLst/>
              <a:ahLst/>
              <a:cxnLst/>
              <a:rect l="l" t="t" r="r" b="b"/>
              <a:pathLst>
                <a:path w="16479" h="17762" extrusionOk="0">
                  <a:moveTo>
                    <a:pt x="444" y="1"/>
                  </a:moveTo>
                  <a:cubicBezTo>
                    <a:pt x="325" y="1"/>
                    <a:pt x="209" y="27"/>
                    <a:pt x="100" y="89"/>
                  </a:cubicBezTo>
                  <a:cubicBezTo>
                    <a:pt x="0" y="423"/>
                    <a:pt x="134" y="856"/>
                    <a:pt x="467" y="990"/>
                  </a:cubicBezTo>
                  <a:cubicBezTo>
                    <a:pt x="5871" y="3358"/>
                    <a:pt x="10408" y="7494"/>
                    <a:pt x="13276" y="12631"/>
                  </a:cubicBezTo>
                  <a:cubicBezTo>
                    <a:pt x="14077" y="14099"/>
                    <a:pt x="14744" y="15600"/>
                    <a:pt x="15244" y="17168"/>
                  </a:cubicBezTo>
                  <a:cubicBezTo>
                    <a:pt x="15384" y="17586"/>
                    <a:pt x="15718" y="17762"/>
                    <a:pt x="16055" y="17762"/>
                  </a:cubicBezTo>
                  <a:cubicBezTo>
                    <a:pt x="16201" y="17762"/>
                    <a:pt x="16347" y="17729"/>
                    <a:pt x="16479" y="17668"/>
                  </a:cubicBezTo>
                  <a:cubicBezTo>
                    <a:pt x="16479" y="17535"/>
                    <a:pt x="16479" y="17401"/>
                    <a:pt x="16445" y="17268"/>
                  </a:cubicBezTo>
                  <a:cubicBezTo>
                    <a:pt x="14477" y="11364"/>
                    <a:pt x="10574" y="6193"/>
                    <a:pt x="5471" y="2657"/>
                  </a:cubicBezTo>
                  <a:cubicBezTo>
                    <a:pt x="4036" y="1657"/>
                    <a:pt x="2502" y="789"/>
                    <a:pt x="868" y="89"/>
                  </a:cubicBezTo>
                  <a:cubicBezTo>
                    <a:pt x="725" y="35"/>
                    <a:pt x="582" y="1"/>
                    <a:pt x="44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5"/>
            <p:cNvSpPr/>
            <p:nvPr/>
          </p:nvSpPr>
          <p:spPr>
            <a:xfrm>
              <a:off x="5197529" y="3358327"/>
              <a:ext cx="83629" cy="122073"/>
            </a:xfrm>
            <a:custGeom>
              <a:avLst/>
              <a:gdLst/>
              <a:ahLst/>
              <a:cxnLst/>
              <a:rect l="l" t="t" r="r" b="b"/>
              <a:pathLst>
                <a:path w="6130" h="8948" extrusionOk="0">
                  <a:moveTo>
                    <a:pt x="2641" y="1"/>
                  </a:moveTo>
                  <a:cubicBezTo>
                    <a:pt x="726" y="1"/>
                    <a:pt x="0" y="3895"/>
                    <a:pt x="5863" y="8947"/>
                  </a:cubicBezTo>
                  <a:cubicBezTo>
                    <a:pt x="5863" y="8947"/>
                    <a:pt x="5996" y="7380"/>
                    <a:pt x="6063" y="6045"/>
                  </a:cubicBezTo>
                  <a:cubicBezTo>
                    <a:pt x="6129" y="4644"/>
                    <a:pt x="5863" y="3243"/>
                    <a:pt x="5162" y="2043"/>
                  </a:cubicBezTo>
                  <a:cubicBezTo>
                    <a:pt x="4362" y="623"/>
                    <a:pt x="3407" y="1"/>
                    <a:pt x="26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5"/>
            <p:cNvSpPr/>
            <p:nvPr/>
          </p:nvSpPr>
          <p:spPr>
            <a:xfrm>
              <a:off x="5247011" y="3406663"/>
              <a:ext cx="34147" cy="73738"/>
            </a:xfrm>
            <a:custGeom>
              <a:avLst/>
              <a:gdLst/>
              <a:ahLst/>
              <a:cxnLst/>
              <a:rect l="l" t="t" r="r" b="b"/>
              <a:pathLst>
                <a:path w="2503" h="5405" extrusionOk="0">
                  <a:moveTo>
                    <a:pt x="2169" y="1"/>
                  </a:moveTo>
                  <a:cubicBezTo>
                    <a:pt x="1902" y="1235"/>
                    <a:pt x="1368" y="2369"/>
                    <a:pt x="234" y="3036"/>
                  </a:cubicBezTo>
                  <a:cubicBezTo>
                    <a:pt x="167" y="3103"/>
                    <a:pt x="101" y="3136"/>
                    <a:pt x="1" y="3170"/>
                  </a:cubicBezTo>
                  <a:cubicBezTo>
                    <a:pt x="601" y="3870"/>
                    <a:pt x="1335" y="4637"/>
                    <a:pt x="2236" y="5404"/>
                  </a:cubicBezTo>
                  <a:cubicBezTo>
                    <a:pt x="2236" y="5404"/>
                    <a:pt x="2369" y="3837"/>
                    <a:pt x="2436" y="2502"/>
                  </a:cubicBezTo>
                  <a:cubicBezTo>
                    <a:pt x="2502" y="1635"/>
                    <a:pt x="2402" y="801"/>
                    <a:pt x="2169"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5"/>
            <p:cNvSpPr/>
            <p:nvPr/>
          </p:nvSpPr>
          <p:spPr>
            <a:xfrm>
              <a:off x="5246438" y="3571341"/>
              <a:ext cx="124365" cy="57148"/>
            </a:xfrm>
            <a:custGeom>
              <a:avLst/>
              <a:gdLst/>
              <a:ahLst/>
              <a:cxnLst/>
              <a:rect l="l" t="t" r="r" b="b"/>
              <a:pathLst>
                <a:path w="9116" h="4189" extrusionOk="0">
                  <a:moveTo>
                    <a:pt x="6200" y="0"/>
                  </a:moveTo>
                  <a:cubicBezTo>
                    <a:pt x="5337" y="0"/>
                    <a:pt x="4307" y="171"/>
                    <a:pt x="3145" y="672"/>
                  </a:cubicBezTo>
                  <a:cubicBezTo>
                    <a:pt x="1" y="1999"/>
                    <a:pt x="1530" y="4188"/>
                    <a:pt x="4054" y="4188"/>
                  </a:cubicBezTo>
                  <a:cubicBezTo>
                    <a:pt x="5654" y="4188"/>
                    <a:pt x="7653" y="3309"/>
                    <a:pt x="9116" y="772"/>
                  </a:cubicBezTo>
                  <a:cubicBezTo>
                    <a:pt x="9116" y="772"/>
                    <a:pt x="8035"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5"/>
            <p:cNvSpPr/>
            <p:nvPr/>
          </p:nvSpPr>
          <p:spPr>
            <a:xfrm>
              <a:off x="5311635" y="3571314"/>
              <a:ext cx="59168" cy="43792"/>
            </a:xfrm>
            <a:custGeom>
              <a:avLst/>
              <a:gdLst/>
              <a:ahLst/>
              <a:cxnLst/>
              <a:rect l="l" t="t" r="r" b="b"/>
              <a:pathLst>
                <a:path w="4337" h="3210" extrusionOk="0">
                  <a:moveTo>
                    <a:pt x="1394" y="1"/>
                  </a:moveTo>
                  <a:cubicBezTo>
                    <a:pt x="969" y="1"/>
                    <a:pt x="503" y="41"/>
                    <a:pt x="0" y="140"/>
                  </a:cubicBezTo>
                  <a:cubicBezTo>
                    <a:pt x="734" y="741"/>
                    <a:pt x="1401" y="1408"/>
                    <a:pt x="1802" y="2275"/>
                  </a:cubicBezTo>
                  <a:cubicBezTo>
                    <a:pt x="1968" y="2609"/>
                    <a:pt x="2102" y="2909"/>
                    <a:pt x="2169" y="3209"/>
                  </a:cubicBezTo>
                  <a:cubicBezTo>
                    <a:pt x="2969" y="2675"/>
                    <a:pt x="3703" y="1875"/>
                    <a:pt x="4337" y="774"/>
                  </a:cubicBezTo>
                  <a:cubicBezTo>
                    <a:pt x="4337" y="774"/>
                    <a:pt x="3254" y="1"/>
                    <a:pt x="139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15"/>
          <p:cNvGrpSpPr/>
          <p:nvPr/>
        </p:nvGrpSpPr>
        <p:grpSpPr>
          <a:xfrm>
            <a:off x="97589" y="103158"/>
            <a:ext cx="8983493" cy="4976072"/>
            <a:chOff x="97589" y="103158"/>
            <a:chExt cx="8983493" cy="4976072"/>
          </a:xfrm>
        </p:grpSpPr>
        <p:sp>
          <p:nvSpPr>
            <p:cNvPr id="972" name="Google Shape;972;p15"/>
            <p:cNvSpPr/>
            <p:nvPr/>
          </p:nvSpPr>
          <p:spPr>
            <a:xfrm flipH="1">
              <a:off x="1005066" y="4969690"/>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5"/>
            <p:cNvSpPr/>
            <p:nvPr/>
          </p:nvSpPr>
          <p:spPr>
            <a:xfrm flipH="1">
              <a:off x="4796369" y="473417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5"/>
            <p:cNvSpPr/>
            <p:nvPr/>
          </p:nvSpPr>
          <p:spPr>
            <a:xfrm flipH="1">
              <a:off x="4250289" y="50299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5"/>
            <p:cNvSpPr/>
            <p:nvPr/>
          </p:nvSpPr>
          <p:spPr>
            <a:xfrm flipH="1">
              <a:off x="5304041" y="5009890"/>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5"/>
            <p:cNvSpPr/>
            <p:nvPr/>
          </p:nvSpPr>
          <p:spPr>
            <a:xfrm flipH="1">
              <a:off x="1482032" y="4763688"/>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5"/>
            <p:cNvSpPr/>
            <p:nvPr/>
          </p:nvSpPr>
          <p:spPr>
            <a:xfrm flipH="1">
              <a:off x="8565016" y="1894690"/>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5"/>
            <p:cNvSpPr/>
            <p:nvPr/>
          </p:nvSpPr>
          <p:spPr>
            <a:xfrm flipH="1">
              <a:off x="8913619" y="354355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5"/>
            <p:cNvSpPr/>
            <p:nvPr/>
          </p:nvSpPr>
          <p:spPr>
            <a:xfrm flipH="1">
              <a:off x="2872416" y="3506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5"/>
            <p:cNvSpPr/>
            <p:nvPr/>
          </p:nvSpPr>
          <p:spPr>
            <a:xfrm flipH="1">
              <a:off x="2135739" y="15793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5"/>
            <p:cNvSpPr/>
            <p:nvPr/>
          </p:nvSpPr>
          <p:spPr>
            <a:xfrm flipH="1">
              <a:off x="97589" y="6565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5"/>
            <p:cNvSpPr/>
            <p:nvPr/>
          </p:nvSpPr>
          <p:spPr>
            <a:xfrm flipH="1">
              <a:off x="523253" y="1386790"/>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5"/>
            <p:cNvSpPr/>
            <p:nvPr/>
          </p:nvSpPr>
          <p:spPr>
            <a:xfrm flipH="1">
              <a:off x="216244" y="168677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5"/>
            <p:cNvSpPr/>
            <p:nvPr/>
          </p:nvSpPr>
          <p:spPr>
            <a:xfrm flipH="1">
              <a:off x="202376" y="3687020"/>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5"/>
            <p:cNvSpPr/>
            <p:nvPr/>
          </p:nvSpPr>
          <p:spPr>
            <a:xfrm flipH="1">
              <a:off x="8517489" y="398223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5"/>
            <p:cNvSpPr/>
            <p:nvPr/>
          </p:nvSpPr>
          <p:spPr>
            <a:xfrm flipH="1">
              <a:off x="8945864" y="14470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5"/>
            <p:cNvSpPr/>
            <p:nvPr/>
          </p:nvSpPr>
          <p:spPr>
            <a:xfrm flipH="1">
              <a:off x="8250789" y="50154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5"/>
            <p:cNvSpPr/>
            <p:nvPr/>
          </p:nvSpPr>
          <p:spPr>
            <a:xfrm flipH="1">
              <a:off x="8902153" y="47951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5"/>
            <p:cNvSpPr/>
            <p:nvPr/>
          </p:nvSpPr>
          <p:spPr>
            <a:xfrm flipH="1">
              <a:off x="102694" y="493827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5"/>
            <p:cNvSpPr/>
            <p:nvPr/>
          </p:nvSpPr>
          <p:spPr>
            <a:xfrm flipH="1">
              <a:off x="8988328" y="322390"/>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5"/>
            <p:cNvSpPr/>
            <p:nvPr/>
          </p:nvSpPr>
          <p:spPr>
            <a:xfrm flipH="1">
              <a:off x="4787457" y="379488"/>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5"/>
            <p:cNvSpPr/>
            <p:nvPr/>
          </p:nvSpPr>
          <p:spPr>
            <a:xfrm flipH="1">
              <a:off x="5977582" y="41520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5"/>
            <p:cNvSpPr/>
            <p:nvPr/>
          </p:nvSpPr>
          <p:spPr>
            <a:xfrm flipH="1">
              <a:off x="523241" y="32206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5"/>
            <p:cNvSpPr/>
            <p:nvPr/>
          </p:nvSpPr>
          <p:spPr>
            <a:xfrm flipH="1">
              <a:off x="360291" y="1524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5"/>
            <p:cNvSpPr/>
            <p:nvPr/>
          </p:nvSpPr>
          <p:spPr>
            <a:xfrm flipH="1">
              <a:off x="1281644" y="410913"/>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5"/>
            <p:cNvSpPr/>
            <p:nvPr/>
          </p:nvSpPr>
          <p:spPr>
            <a:xfrm flipH="1">
              <a:off x="7271003" y="1524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5"/>
            <p:cNvSpPr/>
            <p:nvPr/>
          </p:nvSpPr>
          <p:spPr>
            <a:xfrm flipH="1">
              <a:off x="7478566" y="47081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5"/>
            <p:cNvSpPr/>
            <p:nvPr/>
          </p:nvSpPr>
          <p:spPr>
            <a:xfrm flipH="1">
              <a:off x="6788882" y="502432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5"/>
            <p:cNvSpPr/>
            <p:nvPr/>
          </p:nvSpPr>
          <p:spPr>
            <a:xfrm flipH="1">
              <a:off x="6274532" y="4763688"/>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5"/>
            <p:cNvSpPr/>
            <p:nvPr/>
          </p:nvSpPr>
          <p:spPr>
            <a:xfrm flipH="1">
              <a:off x="2411964" y="4754770"/>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5"/>
            <p:cNvSpPr/>
            <p:nvPr/>
          </p:nvSpPr>
          <p:spPr>
            <a:xfrm flipH="1">
              <a:off x="2110682" y="5047813"/>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5"/>
            <p:cNvSpPr/>
            <p:nvPr/>
          </p:nvSpPr>
          <p:spPr>
            <a:xfrm flipH="1">
              <a:off x="3002153" y="5000027"/>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5"/>
            <p:cNvSpPr/>
            <p:nvPr/>
          </p:nvSpPr>
          <p:spPr>
            <a:xfrm flipH="1">
              <a:off x="3954469" y="481037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5"/>
            <p:cNvSpPr/>
            <p:nvPr/>
          </p:nvSpPr>
          <p:spPr>
            <a:xfrm flipH="1">
              <a:off x="9038626" y="23881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5"/>
            <p:cNvSpPr/>
            <p:nvPr/>
          </p:nvSpPr>
          <p:spPr>
            <a:xfrm flipH="1">
              <a:off x="8641228" y="30806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5"/>
            <p:cNvSpPr/>
            <p:nvPr/>
          </p:nvSpPr>
          <p:spPr>
            <a:xfrm flipH="1">
              <a:off x="529601" y="23242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5"/>
            <p:cNvSpPr/>
            <p:nvPr/>
          </p:nvSpPr>
          <p:spPr>
            <a:xfrm flipH="1">
              <a:off x="102694" y="2920638"/>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5"/>
            <p:cNvSpPr/>
            <p:nvPr/>
          </p:nvSpPr>
          <p:spPr>
            <a:xfrm flipH="1">
              <a:off x="4207766" y="1524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5"/>
            <p:cNvSpPr/>
            <p:nvPr/>
          </p:nvSpPr>
          <p:spPr>
            <a:xfrm flipH="1">
              <a:off x="5490189" y="1031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5"/>
            <p:cNvSpPr/>
            <p:nvPr/>
          </p:nvSpPr>
          <p:spPr>
            <a:xfrm flipH="1">
              <a:off x="7914676" y="37203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1" name="Google Shape;1011;p15"/>
          <p:cNvGrpSpPr/>
          <p:nvPr/>
        </p:nvGrpSpPr>
        <p:grpSpPr>
          <a:xfrm flipH="1">
            <a:off x="8424004" y="717298"/>
            <a:ext cx="489629" cy="631647"/>
            <a:chOff x="6537345" y="3852636"/>
            <a:chExt cx="264665" cy="341431"/>
          </a:xfrm>
        </p:grpSpPr>
        <p:sp>
          <p:nvSpPr>
            <p:cNvPr id="1012" name="Google Shape;1012;p15"/>
            <p:cNvSpPr/>
            <p:nvPr/>
          </p:nvSpPr>
          <p:spPr>
            <a:xfrm>
              <a:off x="6616336" y="4071066"/>
              <a:ext cx="160190" cy="74202"/>
            </a:xfrm>
            <a:custGeom>
              <a:avLst/>
              <a:gdLst/>
              <a:ahLst/>
              <a:cxnLst/>
              <a:rect l="l" t="t" r="r" b="b"/>
              <a:pathLst>
                <a:path w="11742" h="5439" extrusionOk="0">
                  <a:moveTo>
                    <a:pt x="7821" y="0"/>
                  </a:moveTo>
                  <a:cubicBezTo>
                    <a:pt x="4429" y="0"/>
                    <a:pt x="0" y="3937"/>
                    <a:pt x="0" y="3937"/>
                  </a:cubicBezTo>
                  <a:cubicBezTo>
                    <a:pt x="1968" y="5438"/>
                    <a:pt x="3536" y="5438"/>
                    <a:pt x="5004" y="5438"/>
                  </a:cubicBezTo>
                  <a:cubicBezTo>
                    <a:pt x="7939" y="5438"/>
                    <a:pt x="11742" y="3203"/>
                    <a:pt x="9907" y="968"/>
                  </a:cubicBezTo>
                  <a:cubicBezTo>
                    <a:pt x="9440" y="368"/>
                    <a:pt x="8673" y="34"/>
                    <a:pt x="7906" y="1"/>
                  </a:cubicBezTo>
                  <a:cubicBezTo>
                    <a:pt x="7878" y="1"/>
                    <a:pt x="7850" y="0"/>
                    <a:pt x="78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5"/>
            <p:cNvSpPr/>
            <p:nvPr/>
          </p:nvSpPr>
          <p:spPr>
            <a:xfrm>
              <a:off x="6616336" y="4074709"/>
              <a:ext cx="84202" cy="69195"/>
            </a:xfrm>
            <a:custGeom>
              <a:avLst/>
              <a:gdLst/>
              <a:ahLst/>
              <a:cxnLst/>
              <a:rect l="l" t="t" r="r" b="b"/>
              <a:pathLst>
                <a:path w="6172" h="5072" extrusionOk="0">
                  <a:moveTo>
                    <a:pt x="6171" y="1"/>
                  </a:moveTo>
                  <a:lnTo>
                    <a:pt x="6171" y="1"/>
                  </a:lnTo>
                  <a:cubicBezTo>
                    <a:pt x="3136" y="868"/>
                    <a:pt x="0" y="3670"/>
                    <a:pt x="0" y="3670"/>
                  </a:cubicBezTo>
                  <a:cubicBezTo>
                    <a:pt x="1235" y="4604"/>
                    <a:pt x="2335" y="4971"/>
                    <a:pt x="3336" y="5071"/>
                  </a:cubicBezTo>
                  <a:cubicBezTo>
                    <a:pt x="3236" y="2870"/>
                    <a:pt x="4504" y="1202"/>
                    <a:pt x="617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5"/>
            <p:cNvSpPr/>
            <p:nvPr/>
          </p:nvSpPr>
          <p:spPr>
            <a:xfrm>
              <a:off x="6703702" y="3854846"/>
              <a:ext cx="98308" cy="98376"/>
            </a:xfrm>
            <a:custGeom>
              <a:avLst/>
              <a:gdLst/>
              <a:ahLst/>
              <a:cxnLst/>
              <a:rect l="l" t="t" r="r" b="b"/>
              <a:pathLst>
                <a:path w="7206" h="7211" extrusionOk="0">
                  <a:moveTo>
                    <a:pt x="4522" y="0"/>
                  </a:moveTo>
                  <a:cubicBezTo>
                    <a:pt x="4472" y="0"/>
                    <a:pt x="4421" y="2"/>
                    <a:pt x="4371" y="5"/>
                  </a:cubicBezTo>
                  <a:cubicBezTo>
                    <a:pt x="2002" y="172"/>
                    <a:pt x="768" y="3375"/>
                    <a:pt x="368" y="5576"/>
                  </a:cubicBezTo>
                  <a:cubicBezTo>
                    <a:pt x="101" y="6076"/>
                    <a:pt x="1" y="7111"/>
                    <a:pt x="735" y="7211"/>
                  </a:cubicBezTo>
                  <a:cubicBezTo>
                    <a:pt x="3003" y="6877"/>
                    <a:pt x="7206" y="4042"/>
                    <a:pt x="6539" y="1507"/>
                  </a:cubicBezTo>
                  <a:cubicBezTo>
                    <a:pt x="6317" y="588"/>
                    <a:pt x="5464" y="0"/>
                    <a:pt x="45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5"/>
            <p:cNvSpPr/>
            <p:nvPr/>
          </p:nvSpPr>
          <p:spPr>
            <a:xfrm>
              <a:off x="6703702" y="3878120"/>
              <a:ext cx="41432" cy="75102"/>
            </a:xfrm>
            <a:custGeom>
              <a:avLst/>
              <a:gdLst/>
              <a:ahLst/>
              <a:cxnLst/>
              <a:rect l="l" t="t" r="r" b="b"/>
              <a:pathLst>
                <a:path w="3037" h="5505" extrusionOk="0">
                  <a:moveTo>
                    <a:pt x="1836" y="1"/>
                  </a:moveTo>
                  <a:cubicBezTo>
                    <a:pt x="1068" y="1135"/>
                    <a:pt x="601" y="2669"/>
                    <a:pt x="368" y="3870"/>
                  </a:cubicBezTo>
                  <a:cubicBezTo>
                    <a:pt x="101" y="4370"/>
                    <a:pt x="1" y="5405"/>
                    <a:pt x="735" y="5505"/>
                  </a:cubicBezTo>
                  <a:cubicBezTo>
                    <a:pt x="1402" y="5405"/>
                    <a:pt x="2202" y="5104"/>
                    <a:pt x="3036" y="4671"/>
                  </a:cubicBezTo>
                  <a:cubicBezTo>
                    <a:pt x="3003" y="4637"/>
                    <a:pt x="2970" y="4604"/>
                    <a:pt x="2936" y="4571"/>
                  </a:cubicBezTo>
                  <a:cubicBezTo>
                    <a:pt x="1735" y="3170"/>
                    <a:pt x="1469" y="1602"/>
                    <a:pt x="1836"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5"/>
            <p:cNvSpPr/>
            <p:nvPr/>
          </p:nvSpPr>
          <p:spPr>
            <a:xfrm>
              <a:off x="6537345" y="3852636"/>
              <a:ext cx="184583" cy="341431"/>
            </a:xfrm>
            <a:custGeom>
              <a:avLst/>
              <a:gdLst/>
              <a:ahLst/>
              <a:cxnLst/>
              <a:rect l="l" t="t" r="r" b="b"/>
              <a:pathLst>
                <a:path w="13530" h="25027" extrusionOk="0">
                  <a:moveTo>
                    <a:pt x="12495" y="1"/>
                  </a:moveTo>
                  <a:cubicBezTo>
                    <a:pt x="12061" y="1"/>
                    <a:pt x="11594" y="401"/>
                    <a:pt x="11661" y="835"/>
                  </a:cubicBezTo>
                  <a:cubicBezTo>
                    <a:pt x="12328" y="7673"/>
                    <a:pt x="9893" y="14678"/>
                    <a:pt x="5257" y="19715"/>
                  </a:cubicBezTo>
                  <a:cubicBezTo>
                    <a:pt x="3922" y="21149"/>
                    <a:pt x="2421" y="22417"/>
                    <a:pt x="753" y="23451"/>
                  </a:cubicBezTo>
                  <a:cubicBezTo>
                    <a:pt x="1" y="23925"/>
                    <a:pt x="459" y="25027"/>
                    <a:pt x="1175" y="25027"/>
                  </a:cubicBezTo>
                  <a:cubicBezTo>
                    <a:pt x="1316" y="25027"/>
                    <a:pt x="1467" y="24984"/>
                    <a:pt x="1621" y="24885"/>
                  </a:cubicBezTo>
                  <a:cubicBezTo>
                    <a:pt x="7758" y="20949"/>
                    <a:pt x="12028" y="14278"/>
                    <a:pt x="13129" y="7039"/>
                  </a:cubicBezTo>
                  <a:cubicBezTo>
                    <a:pt x="13462" y="4971"/>
                    <a:pt x="13529" y="2903"/>
                    <a:pt x="13329" y="835"/>
                  </a:cubicBezTo>
                  <a:cubicBezTo>
                    <a:pt x="13262" y="401"/>
                    <a:pt x="12962" y="1"/>
                    <a:pt x="12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5"/>
            <p:cNvSpPr/>
            <p:nvPr/>
          </p:nvSpPr>
          <p:spPr>
            <a:xfrm>
              <a:off x="6543976" y="3853100"/>
              <a:ext cx="177953" cy="340899"/>
            </a:xfrm>
            <a:custGeom>
              <a:avLst/>
              <a:gdLst/>
              <a:ahLst/>
              <a:cxnLst/>
              <a:rect l="l" t="t" r="r" b="b"/>
              <a:pathLst>
                <a:path w="13044" h="24988" extrusionOk="0">
                  <a:moveTo>
                    <a:pt x="12176" y="0"/>
                  </a:moveTo>
                  <a:cubicBezTo>
                    <a:pt x="12243" y="100"/>
                    <a:pt x="12276" y="234"/>
                    <a:pt x="12276" y="367"/>
                  </a:cubicBezTo>
                  <a:cubicBezTo>
                    <a:pt x="12476" y="2435"/>
                    <a:pt x="12409" y="4503"/>
                    <a:pt x="12109" y="6538"/>
                  </a:cubicBezTo>
                  <a:cubicBezTo>
                    <a:pt x="11008" y="13777"/>
                    <a:pt x="6739" y="20481"/>
                    <a:pt x="568" y="24418"/>
                  </a:cubicBezTo>
                  <a:cubicBezTo>
                    <a:pt x="434" y="24506"/>
                    <a:pt x="301" y="24536"/>
                    <a:pt x="177" y="24536"/>
                  </a:cubicBezTo>
                  <a:cubicBezTo>
                    <a:pt x="115" y="24536"/>
                    <a:pt x="56" y="24529"/>
                    <a:pt x="0" y="24518"/>
                  </a:cubicBezTo>
                  <a:lnTo>
                    <a:pt x="0" y="24518"/>
                  </a:lnTo>
                  <a:cubicBezTo>
                    <a:pt x="138" y="24792"/>
                    <a:pt x="384" y="24987"/>
                    <a:pt x="686" y="24987"/>
                  </a:cubicBezTo>
                  <a:cubicBezTo>
                    <a:pt x="826" y="24987"/>
                    <a:pt x="977" y="24946"/>
                    <a:pt x="1135" y="24851"/>
                  </a:cubicBezTo>
                  <a:cubicBezTo>
                    <a:pt x="7272" y="20915"/>
                    <a:pt x="11542" y="14244"/>
                    <a:pt x="12643" y="7005"/>
                  </a:cubicBezTo>
                  <a:cubicBezTo>
                    <a:pt x="12976" y="4937"/>
                    <a:pt x="13043" y="2869"/>
                    <a:pt x="12843" y="801"/>
                  </a:cubicBezTo>
                  <a:cubicBezTo>
                    <a:pt x="12810" y="434"/>
                    <a:pt x="12543" y="67"/>
                    <a:pt x="1217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5"/>
            <p:cNvSpPr/>
            <p:nvPr/>
          </p:nvSpPr>
          <p:spPr>
            <a:xfrm>
              <a:off x="6600046" y="3897506"/>
              <a:ext cx="99577" cy="135361"/>
            </a:xfrm>
            <a:custGeom>
              <a:avLst/>
              <a:gdLst/>
              <a:ahLst/>
              <a:cxnLst/>
              <a:rect l="l" t="t" r="r" b="b"/>
              <a:pathLst>
                <a:path w="7299" h="9922" extrusionOk="0">
                  <a:moveTo>
                    <a:pt x="3225" y="0"/>
                  </a:moveTo>
                  <a:cubicBezTo>
                    <a:pt x="1450" y="0"/>
                    <a:pt x="0" y="2491"/>
                    <a:pt x="1695" y="5451"/>
                  </a:cubicBezTo>
                  <a:cubicBezTo>
                    <a:pt x="2829" y="7386"/>
                    <a:pt x="4397" y="8553"/>
                    <a:pt x="5631" y="9921"/>
                  </a:cubicBezTo>
                  <a:cubicBezTo>
                    <a:pt x="7299" y="8387"/>
                    <a:pt x="6765" y="4684"/>
                    <a:pt x="5998" y="2649"/>
                  </a:cubicBezTo>
                  <a:cubicBezTo>
                    <a:pt x="5295" y="768"/>
                    <a:pt x="4210" y="0"/>
                    <a:pt x="3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5"/>
            <p:cNvSpPr/>
            <p:nvPr/>
          </p:nvSpPr>
          <p:spPr>
            <a:xfrm>
              <a:off x="6659105" y="3926810"/>
              <a:ext cx="40518" cy="106057"/>
            </a:xfrm>
            <a:custGeom>
              <a:avLst/>
              <a:gdLst/>
              <a:ahLst/>
              <a:cxnLst/>
              <a:rect l="l" t="t" r="r" b="b"/>
              <a:pathLst>
                <a:path w="2970" h="7774" extrusionOk="0">
                  <a:moveTo>
                    <a:pt x="1435" y="1"/>
                  </a:moveTo>
                  <a:lnTo>
                    <a:pt x="1435" y="1"/>
                  </a:lnTo>
                  <a:cubicBezTo>
                    <a:pt x="1469" y="2136"/>
                    <a:pt x="1435" y="4838"/>
                    <a:pt x="1" y="6472"/>
                  </a:cubicBezTo>
                  <a:cubicBezTo>
                    <a:pt x="468" y="6906"/>
                    <a:pt x="902" y="7339"/>
                    <a:pt x="1302" y="7773"/>
                  </a:cubicBezTo>
                  <a:cubicBezTo>
                    <a:pt x="2970" y="6239"/>
                    <a:pt x="2436" y="2536"/>
                    <a:pt x="1669" y="501"/>
                  </a:cubicBezTo>
                  <a:cubicBezTo>
                    <a:pt x="1602" y="334"/>
                    <a:pt x="1535" y="168"/>
                    <a:pt x="14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 name="Google Shape;1020;p15"/>
          <p:cNvGrpSpPr/>
          <p:nvPr/>
        </p:nvGrpSpPr>
        <p:grpSpPr>
          <a:xfrm flipH="1">
            <a:off x="8424011" y="152409"/>
            <a:ext cx="608276" cy="793502"/>
            <a:chOff x="5919695" y="4988074"/>
            <a:chExt cx="328798" cy="428920"/>
          </a:xfrm>
        </p:grpSpPr>
        <p:sp>
          <p:nvSpPr>
            <p:cNvPr id="1021" name="Google Shape;1021;p15"/>
            <p:cNvSpPr/>
            <p:nvPr/>
          </p:nvSpPr>
          <p:spPr>
            <a:xfrm>
              <a:off x="6004265" y="5094513"/>
              <a:ext cx="75088" cy="137530"/>
            </a:xfrm>
            <a:custGeom>
              <a:avLst/>
              <a:gdLst/>
              <a:ahLst/>
              <a:cxnLst/>
              <a:rect l="l" t="t" r="r" b="b"/>
              <a:pathLst>
                <a:path w="5504" h="10081" extrusionOk="0">
                  <a:moveTo>
                    <a:pt x="2406" y="0"/>
                  </a:moveTo>
                  <a:cubicBezTo>
                    <a:pt x="1033" y="0"/>
                    <a:pt x="0" y="2498"/>
                    <a:pt x="600" y="4873"/>
                  </a:cubicBezTo>
                  <a:cubicBezTo>
                    <a:pt x="811" y="5819"/>
                    <a:pt x="1270" y="10080"/>
                    <a:pt x="2238" y="10080"/>
                  </a:cubicBezTo>
                  <a:cubicBezTo>
                    <a:pt x="2499" y="10080"/>
                    <a:pt x="2796" y="9772"/>
                    <a:pt x="3135" y="9009"/>
                  </a:cubicBezTo>
                  <a:cubicBezTo>
                    <a:pt x="4303" y="6541"/>
                    <a:pt x="5504" y="3005"/>
                    <a:pt x="3602" y="636"/>
                  </a:cubicBezTo>
                  <a:cubicBezTo>
                    <a:pt x="3196" y="193"/>
                    <a:pt x="2788" y="0"/>
                    <a:pt x="2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5"/>
            <p:cNvSpPr/>
            <p:nvPr/>
          </p:nvSpPr>
          <p:spPr>
            <a:xfrm>
              <a:off x="6022914" y="5153244"/>
              <a:ext cx="43697" cy="78949"/>
            </a:xfrm>
            <a:custGeom>
              <a:avLst/>
              <a:gdLst/>
              <a:ahLst/>
              <a:cxnLst/>
              <a:rect l="l" t="t" r="r" b="b"/>
              <a:pathLst>
                <a:path w="3203" h="5787" extrusionOk="0">
                  <a:moveTo>
                    <a:pt x="3203" y="1"/>
                  </a:moveTo>
                  <a:cubicBezTo>
                    <a:pt x="2636" y="1735"/>
                    <a:pt x="1402" y="3236"/>
                    <a:pt x="1" y="4404"/>
                  </a:cubicBezTo>
                  <a:cubicBezTo>
                    <a:pt x="232" y="5196"/>
                    <a:pt x="520" y="5787"/>
                    <a:pt x="877" y="5787"/>
                  </a:cubicBezTo>
                  <a:cubicBezTo>
                    <a:pt x="1136" y="5787"/>
                    <a:pt x="1432" y="5476"/>
                    <a:pt x="1768" y="4704"/>
                  </a:cubicBezTo>
                  <a:cubicBezTo>
                    <a:pt x="2436" y="3336"/>
                    <a:pt x="3069" y="1635"/>
                    <a:pt x="3203"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5"/>
            <p:cNvSpPr/>
            <p:nvPr/>
          </p:nvSpPr>
          <p:spPr>
            <a:xfrm>
              <a:off x="6131045" y="4988074"/>
              <a:ext cx="69358" cy="124720"/>
            </a:xfrm>
            <a:custGeom>
              <a:avLst/>
              <a:gdLst/>
              <a:ahLst/>
              <a:cxnLst/>
              <a:rect l="l" t="t" r="r" b="b"/>
              <a:pathLst>
                <a:path w="5084" h="9142" extrusionOk="0">
                  <a:moveTo>
                    <a:pt x="3325" y="1"/>
                  </a:moveTo>
                  <a:cubicBezTo>
                    <a:pt x="1971" y="1"/>
                    <a:pt x="384" y="1948"/>
                    <a:pt x="514" y="3868"/>
                  </a:cubicBezTo>
                  <a:cubicBezTo>
                    <a:pt x="514" y="4662"/>
                    <a:pt x="0" y="9141"/>
                    <a:pt x="1072" y="9141"/>
                  </a:cubicBezTo>
                  <a:cubicBezTo>
                    <a:pt x="1126" y="9141"/>
                    <a:pt x="1185" y="9130"/>
                    <a:pt x="1248" y="9105"/>
                  </a:cubicBezTo>
                  <a:cubicBezTo>
                    <a:pt x="3249" y="7338"/>
                    <a:pt x="5084" y="4869"/>
                    <a:pt x="5017" y="2067"/>
                  </a:cubicBezTo>
                  <a:cubicBezTo>
                    <a:pt x="4734" y="582"/>
                    <a:pt x="4064" y="1"/>
                    <a:pt x="3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5"/>
            <p:cNvSpPr/>
            <p:nvPr/>
          </p:nvSpPr>
          <p:spPr>
            <a:xfrm>
              <a:off x="6136270" y="5056764"/>
              <a:ext cx="54584" cy="56057"/>
            </a:xfrm>
            <a:custGeom>
              <a:avLst/>
              <a:gdLst/>
              <a:ahLst/>
              <a:cxnLst/>
              <a:rect l="l" t="t" r="r" b="b"/>
              <a:pathLst>
                <a:path w="4001" h="4109" extrusionOk="0">
                  <a:moveTo>
                    <a:pt x="4000" y="1"/>
                  </a:moveTo>
                  <a:lnTo>
                    <a:pt x="4000" y="1"/>
                  </a:lnTo>
                  <a:cubicBezTo>
                    <a:pt x="2988" y="829"/>
                    <a:pt x="1722" y="1347"/>
                    <a:pt x="383" y="1347"/>
                  </a:cubicBezTo>
                  <a:cubicBezTo>
                    <a:pt x="266" y="1347"/>
                    <a:pt x="149" y="1343"/>
                    <a:pt x="31" y="1335"/>
                  </a:cubicBezTo>
                  <a:lnTo>
                    <a:pt x="31" y="1335"/>
                  </a:lnTo>
                  <a:cubicBezTo>
                    <a:pt x="0" y="2708"/>
                    <a:pt x="109" y="4108"/>
                    <a:pt x="689" y="4108"/>
                  </a:cubicBezTo>
                  <a:cubicBezTo>
                    <a:pt x="744" y="4108"/>
                    <a:pt x="802" y="4096"/>
                    <a:pt x="865" y="4070"/>
                  </a:cubicBezTo>
                  <a:cubicBezTo>
                    <a:pt x="2132" y="2970"/>
                    <a:pt x="3300" y="1569"/>
                    <a:pt x="400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5"/>
            <p:cNvSpPr/>
            <p:nvPr/>
          </p:nvSpPr>
          <p:spPr>
            <a:xfrm>
              <a:off x="5963760" y="5035427"/>
              <a:ext cx="284733" cy="381567"/>
            </a:xfrm>
            <a:custGeom>
              <a:avLst/>
              <a:gdLst/>
              <a:ahLst/>
              <a:cxnLst/>
              <a:rect l="l" t="t" r="r" b="b"/>
              <a:pathLst>
                <a:path w="20871" h="27969" extrusionOk="0">
                  <a:moveTo>
                    <a:pt x="19640" y="0"/>
                  </a:moveTo>
                  <a:cubicBezTo>
                    <a:pt x="19503" y="0"/>
                    <a:pt x="19358" y="40"/>
                    <a:pt x="19214" y="130"/>
                  </a:cubicBezTo>
                  <a:cubicBezTo>
                    <a:pt x="10241" y="5768"/>
                    <a:pt x="400" y="16075"/>
                    <a:pt x="0" y="27217"/>
                  </a:cubicBezTo>
                  <a:cubicBezTo>
                    <a:pt x="0" y="27725"/>
                    <a:pt x="379" y="27969"/>
                    <a:pt x="776" y="27969"/>
                  </a:cubicBezTo>
                  <a:cubicBezTo>
                    <a:pt x="1211" y="27969"/>
                    <a:pt x="1668" y="27675"/>
                    <a:pt x="1668" y="27116"/>
                  </a:cubicBezTo>
                  <a:cubicBezTo>
                    <a:pt x="2168" y="16609"/>
                    <a:pt x="11642" y="6902"/>
                    <a:pt x="20114" y="1531"/>
                  </a:cubicBezTo>
                  <a:cubicBezTo>
                    <a:pt x="20871" y="1083"/>
                    <a:pt x="20357" y="0"/>
                    <a:pt x="19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5"/>
            <p:cNvSpPr/>
            <p:nvPr/>
          </p:nvSpPr>
          <p:spPr>
            <a:xfrm>
              <a:off x="5963760" y="5035509"/>
              <a:ext cx="277147" cy="381281"/>
            </a:xfrm>
            <a:custGeom>
              <a:avLst/>
              <a:gdLst/>
              <a:ahLst/>
              <a:cxnLst/>
              <a:rect l="l" t="t" r="r" b="b"/>
              <a:pathLst>
                <a:path w="20315" h="27948" extrusionOk="0">
                  <a:moveTo>
                    <a:pt x="19634" y="1"/>
                  </a:moveTo>
                  <a:cubicBezTo>
                    <a:pt x="19497" y="1"/>
                    <a:pt x="19354" y="38"/>
                    <a:pt x="19214" y="124"/>
                  </a:cubicBezTo>
                  <a:cubicBezTo>
                    <a:pt x="10241" y="5762"/>
                    <a:pt x="400" y="16069"/>
                    <a:pt x="0" y="27211"/>
                  </a:cubicBezTo>
                  <a:cubicBezTo>
                    <a:pt x="0" y="27711"/>
                    <a:pt x="381" y="27948"/>
                    <a:pt x="787" y="27948"/>
                  </a:cubicBezTo>
                  <a:cubicBezTo>
                    <a:pt x="813" y="27948"/>
                    <a:pt x="840" y="27946"/>
                    <a:pt x="867" y="27944"/>
                  </a:cubicBezTo>
                  <a:cubicBezTo>
                    <a:pt x="834" y="27844"/>
                    <a:pt x="801" y="27744"/>
                    <a:pt x="801" y="27611"/>
                  </a:cubicBezTo>
                  <a:cubicBezTo>
                    <a:pt x="1201" y="16470"/>
                    <a:pt x="11008" y="6162"/>
                    <a:pt x="19981" y="525"/>
                  </a:cubicBezTo>
                  <a:cubicBezTo>
                    <a:pt x="20114" y="458"/>
                    <a:pt x="20215" y="425"/>
                    <a:pt x="20315" y="391"/>
                  </a:cubicBezTo>
                  <a:cubicBezTo>
                    <a:pt x="20179" y="166"/>
                    <a:pt x="19921" y="1"/>
                    <a:pt x="1963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5"/>
            <p:cNvSpPr/>
            <p:nvPr/>
          </p:nvSpPr>
          <p:spPr>
            <a:xfrm>
              <a:off x="6087075" y="5131880"/>
              <a:ext cx="146971" cy="70791"/>
            </a:xfrm>
            <a:custGeom>
              <a:avLst/>
              <a:gdLst/>
              <a:ahLst/>
              <a:cxnLst/>
              <a:rect l="l" t="t" r="r" b="b"/>
              <a:pathLst>
                <a:path w="10773" h="5189" extrusionOk="0">
                  <a:moveTo>
                    <a:pt x="5681" y="1"/>
                  </a:moveTo>
                  <a:cubicBezTo>
                    <a:pt x="5181" y="1"/>
                    <a:pt x="4680" y="61"/>
                    <a:pt x="4204" y="166"/>
                  </a:cubicBezTo>
                  <a:cubicBezTo>
                    <a:pt x="2169" y="933"/>
                    <a:pt x="435" y="2200"/>
                    <a:pt x="1" y="2734"/>
                  </a:cubicBezTo>
                  <a:cubicBezTo>
                    <a:pt x="1" y="2734"/>
                    <a:pt x="2503" y="3568"/>
                    <a:pt x="5271" y="4869"/>
                  </a:cubicBezTo>
                  <a:cubicBezTo>
                    <a:pt x="5746" y="5089"/>
                    <a:pt x="6232" y="5188"/>
                    <a:pt x="6697" y="5188"/>
                  </a:cubicBezTo>
                  <a:cubicBezTo>
                    <a:pt x="8981" y="5188"/>
                    <a:pt x="10773" y="2811"/>
                    <a:pt x="8307" y="733"/>
                  </a:cubicBezTo>
                  <a:cubicBezTo>
                    <a:pt x="7546" y="211"/>
                    <a:pt x="6615" y="1"/>
                    <a:pt x="5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5"/>
            <p:cNvSpPr/>
            <p:nvPr/>
          </p:nvSpPr>
          <p:spPr>
            <a:xfrm>
              <a:off x="6087075" y="5131852"/>
              <a:ext cx="76930" cy="54174"/>
            </a:xfrm>
            <a:custGeom>
              <a:avLst/>
              <a:gdLst/>
              <a:ahLst/>
              <a:cxnLst/>
              <a:rect l="l" t="t" r="r" b="b"/>
              <a:pathLst>
                <a:path w="5639" h="3971" extrusionOk="0">
                  <a:moveTo>
                    <a:pt x="5638" y="1"/>
                  </a:moveTo>
                  <a:cubicBezTo>
                    <a:pt x="5171" y="1"/>
                    <a:pt x="4671" y="68"/>
                    <a:pt x="4204" y="168"/>
                  </a:cubicBezTo>
                  <a:cubicBezTo>
                    <a:pt x="2169" y="935"/>
                    <a:pt x="435" y="2202"/>
                    <a:pt x="1" y="2736"/>
                  </a:cubicBezTo>
                  <a:cubicBezTo>
                    <a:pt x="1" y="2736"/>
                    <a:pt x="1402" y="3203"/>
                    <a:pt x="3270" y="3970"/>
                  </a:cubicBezTo>
                  <a:cubicBezTo>
                    <a:pt x="3303" y="3837"/>
                    <a:pt x="3303" y="3670"/>
                    <a:pt x="3337" y="3503"/>
                  </a:cubicBezTo>
                  <a:cubicBezTo>
                    <a:pt x="3603" y="2036"/>
                    <a:pt x="4571" y="968"/>
                    <a:pt x="563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5"/>
            <p:cNvSpPr/>
            <p:nvPr/>
          </p:nvSpPr>
          <p:spPr>
            <a:xfrm>
              <a:off x="5919695" y="5226245"/>
              <a:ext cx="82755" cy="100395"/>
            </a:xfrm>
            <a:custGeom>
              <a:avLst/>
              <a:gdLst/>
              <a:ahLst/>
              <a:cxnLst/>
              <a:rect l="l" t="t" r="r" b="b"/>
              <a:pathLst>
                <a:path w="6066" h="7359" extrusionOk="0">
                  <a:moveTo>
                    <a:pt x="3178" y="1"/>
                  </a:moveTo>
                  <a:cubicBezTo>
                    <a:pt x="1323" y="1"/>
                    <a:pt x="0" y="3911"/>
                    <a:pt x="4831" y="7359"/>
                  </a:cubicBezTo>
                  <a:cubicBezTo>
                    <a:pt x="4831" y="7359"/>
                    <a:pt x="6065" y="5190"/>
                    <a:pt x="5565" y="3056"/>
                  </a:cubicBezTo>
                  <a:cubicBezTo>
                    <a:pt x="5042" y="867"/>
                    <a:pt x="4051" y="1"/>
                    <a:pt x="3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5"/>
            <p:cNvSpPr/>
            <p:nvPr/>
          </p:nvSpPr>
          <p:spPr>
            <a:xfrm>
              <a:off x="5961018" y="5251088"/>
              <a:ext cx="41432" cy="75552"/>
            </a:xfrm>
            <a:custGeom>
              <a:avLst/>
              <a:gdLst/>
              <a:ahLst/>
              <a:cxnLst/>
              <a:rect l="l" t="t" r="r" b="b"/>
              <a:pathLst>
                <a:path w="3037" h="5538" extrusionOk="0">
                  <a:moveTo>
                    <a:pt x="2102" y="0"/>
                  </a:moveTo>
                  <a:cubicBezTo>
                    <a:pt x="2036" y="1535"/>
                    <a:pt x="1202" y="2902"/>
                    <a:pt x="1" y="3937"/>
                  </a:cubicBezTo>
                  <a:cubicBezTo>
                    <a:pt x="468" y="4470"/>
                    <a:pt x="1068" y="5004"/>
                    <a:pt x="1802" y="5538"/>
                  </a:cubicBezTo>
                  <a:cubicBezTo>
                    <a:pt x="1802" y="5538"/>
                    <a:pt x="3036" y="3369"/>
                    <a:pt x="2536" y="1235"/>
                  </a:cubicBezTo>
                  <a:cubicBezTo>
                    <a:pt x="2403" y="768"/>
                    <a:pt x="2269" y="334"/>
                    <a:pt x="21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1" name="Google Shape;1031;p1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032"/>
        <p:cNvGrpSpPr/>
        <p:nvPr/>
      </p:nvGrpSpPr>
      <p:grpSpPr>
        <a:xfrm>
          <a:off x="0" y="0"/>
          <a:ext cx="0" cy="0"/>
          <a:chOff x="0" y="0"/>
          <a:chExt cx="0" cy="0"/>
        </a:xfrm>
      </p:grpSpPr>
      <p:sp>
        <p:nvSpPr>
          <p:cNvPr id="1033" name="Google Shape;1033;p16"/>
          <p:cNvSpPr/>
          <p:nvPr/>
        </p:nvSpPr>
        <p:spPr>
          <a:xfrm>
            <a:off x="0" y="0"/>
            <a:ext cx="9144000" cy="5143500"/>
          </a:xfrm>
          <a:prstGeom prst="rect">
            <a:avLst/>
          </a:prstGeom>
          <a:solidFill>
            <a:srgbClr val="F0DBC1">
              <a:alpha val="44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6"/>
          <p:cNvSpPr txBox="1">
            <a:spLocks noGrp="1"/>
          </p:cNvSpPr>
          <p:nvPr>
            <p:ph type="subTitle" idx="1"/>
          </p:nvPr>
        </p:nvSpPr>
        <p:spPr>
          <a:xfrm>
            <a:off x="1524000" y="3556950"/>
            <a:ext cx="60960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1035" name="Google Shape;1035;p16"/>
          <p:cNvSpPr txBox="1">
            <a:spLocks noGrp="1"/>
          </p:cNvSpPr>
          <p:nvPr>
            <p:ph type="title"/>
          </p:nvPr>
        </p:nvSpPr>
        <p:spPr>
          <a:xfrm>
            <a:off x="1524000" y="909450"/>
            <a:ext cx="6096000" cy="264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8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36" name="Google Shape;1036;p16"/>
          <p:cNvGrpSpPr/>
          <p:nvPr/>
        </p:nvGrpSpPr>
        <p:grpSpPr>
          <a:xfrm>
            <a:off x="230383" y="4359448"/>
            <a:ext cx="489629" cy="631647"/>
            <a:chOff x="6537345" y="3852636"/>
            <a:chExt cx="264665" cy="341431"/>
          </a:xfrm>
        </p:grpSpPr>
        <p:sp>
          <p:nvSpPr>
            <p:cNvPr id="1037" name="Google Shape;1037;p16"/>
            <p:cNvSpPr/>
            <p:nvPr/>
          </p:nvSpPr>
          <p:spPr>
            <a:xfrm>
              <a:off x="6616336" y="4071066"/>
              <a:ext cx="160190" cy="74202"/>
            </a:xfrm>
            <a:custGeom>
              <a:avLst/>
              <a:gdLst/>
              <a:ahLst/>
              <a:cxnLst/>
              <a:rect l="l" t="t" r="r" b="b"/>
              <a:pathLst>
                <a:path w="11742" h="5439" extrusionOk="0">
                  <a:moveTo>
                    <a:pt x="7821" y="0"/>
                  </a:moveTo>
                  <a:cubicBezTo>
                    <a:pt x="4429" y="0"/>
                    <a:pt x="0" y="3937"/>
                    <a:pt x="0" y="3937"/>
                  </a:cubicBezTo>
                  <a:cubicBezTo>
                    <a:pt x="1968" y="5438"/>
                    <a:pt x="3536" y="5438"/>
                    <a:pt x="5004" y="5438"/>
                  </a:cubicBezTo>
                  <a:cubicBezTo>
                    <a:pt x="7939" y="5438"/>
                    <a:pt x="11742" y="3203"/>
                    <a:pt x="9907" y="968"/>
                  </a:cubicBezTo>
                  <a:cubicBezTo>
                    <a:pt x="9440" y="368"/>
                    <a:pt x="8673" y="34"/>
                    <a:pt x="7906" y="1"/>
                  </a:cubicBezTo>
                  <a:cubicBezTo>
                    <a:pt x="7878" y="1"/>
                    <a:pt x="7850" y="0"/>
                    <a:pt x="78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6"/>
            <p:cNvSpPr/>
            <p:nvPr/>
          </p:nvSpPr>
          <p:spPr>
            <a:xfrm>
              <a:off x="6616336" y="4074709"/>
              <a:ext cx="84202" cy="69195"/>
            </a:xfrm>
            <a:custGeom>
              <a:avLst/>
              <a:gdLst/>
              <a:ahLst/>
              <a:cxnLst/>
              <a:rect l="l" t="t" r="r" b="b"/>
              <a:pathLst>
                <a:path w="6172" h="5072" extrusionOk="0">
                  <a:moveTo>
                    <a:pt x="6171" y="1"/>
                  </a:moveTo>
                  <a:lnTo>
                    <a:pt x="6171" y="1"/>
                  </a:lnTo>
                  <a:cubicBezTo>
                    <a:pt x="3136" y="868"/>
                    <a:pt x="0" y="3670"/>
                    <a:pt x="0" y="3670"/>
                  </a:cubicBezTo>
                  <a:cubicBezTo>
                    <a:pt x="1235" y="4604"/>
                    <a:pt x="2335" y="4971"/>
                    <a:pt x="3336" y="5071"/>
                  </a:cubicBezTo>
                  <a:cubicBezTo>
                    <a:pt x="3236" y="2870"/>
                    <a:pt x="4504" y="1202"/>
                    <a:pt x="617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6"/>
            <p:cNvSpPr/>
            <p:nvPr/>
          </p:nvSpPr>
          <p:spPr>
            <a:xfrm>
              <a:off x="6703702" y="3854846"/>
              <a:ext cx="98308" cy="98376"/>
            </a:xfrm>
            <a:custGeom>
              <a:avLst/>
              <a:gdLst/>
              <a:ahLst/>
              <a:cxnLst/>
              <a:rect l="l" t="t" r="r" b="b"/>
              <a:pathLst>
                <a:path w="7206" h="7211" extrusionOk="0">
                  <a:moveTo>
                    <a:pt x="4522" y="0"/>
                  </a:moveTo>
                  <a:cubicBezTo>
                    <a:pt x="4472" y="0"/>
                    <a:pt x="4421" y="2"/>
                    <a:pt x="4371" y="5"/>
                  </a:cubicBezTo>
                  <a:cubicBezTo>
                    <a:pt x="2002" y="172"/>
                    <a:pt x="768" y="3375"/>
                    <a:pt x="368" y="5576"/>
                  </a:cubicBezTo>
                  <a:cubicBezTo>
                    <a:pt x="101" y="6076"/>
                    <a:pt x="1" y="7111"/>
                    <a:pt x="735" y="7211"/>
                  </a:cubicBezTo>
                  <a:cubicBezTo>
                    <a:pt x="3003" y="6877"/>
                    <a:pt x="7206" y="4042"/>
                    <a:pt x="6539" y="1507"/>
                  </a:cubicBezTo>
                  <a:cubicBezTo>
                    <a:pt x="6317" y="588"/>
                    <a:pt x="5464" y="0"/>
                    <a:pt x="45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6"/>
            <p:cNvSpPr/>
            <p:nvPr/>
          </p:nvSpPr>
          <p:spPr>
            <a:xfrm>
              <a:off x="6703702" y="3878120"/>
              <a:ext cx="41432" cy="75102"/>
            </a:xfrm>
            <a:custGeom>
              <a:avLst/>
              <a:gdLst/>
              <a:ahLst/>
              <a:cxnLst/>
              <a:rect l="l" t="t" r="r" b="b"/>
              <a:pathLst>
                <a:path w="3037" h="5505" extrusionOk="0">
                  <a:moveTo>
                    <a:pt x="1836" y="1"/>
                  </a:moveTo>
                  <a:cubicBezTo>
                    <a:pt x="1068" y="1135"/>
                    <a:pt x="601" y="2669"/>
                    <a:pt x="368" y="3870"/>
                  </a:cubicBezTo>
                  <a:cubicBezTo>
                    <a:pt x="101" y="4370"/>
                    <a:pt x="1" y="5405"/>
                    <a:pt x="735" y="5505"/>
                  </a:cubicBezTo>
                  <a:cubicBezTo>
                    <a:pt x="1402" y="5405"/>
                    <a:pt x="2202" y="5104"/>
                    <a:pt x="3036" y="4671"/>
                  </a:cubicBezTo>
                  <a:cubicBezTo>
                    <a:pt x="3003" y="4637"/>
                    <a:pt x="2970" y="4604"/>
                    <a:pt x="2936" y="4571"/>
                  </a:cubicBezTo>
                  <a:cubicBezTo>
                    <a:pt x="1735" y="3170"/>
                    <a:pt x="1469" y="1602"/>
                    <a:pt x="1836"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6"/>
            <p:cNvSpPr/>
            <p:nvPr/>
          </p:nvSpPr>
          <p:spPr>
            <a:xfrm>
              <a:off x="6537345" y="3852636"/>
              <a:ext cx="184583" cy="341431"/>
            </a:xfrm>
            <a:custGeom>
              <a:avLst/>
              <a:gdLst/>
              <a:ahLst/>
              <a:cxnLst/>
              <a:rect l="l" t="t" r="r" b="b"/>
              <a:pathLst>
                <a:path w="13530" h="25027" extrusionOk="0">
                  <a:moveTo>
                    <a:pt x="12495" y="1"/>
                  </a:moveTo>
                  <a:cubicBezTo>
                    <a:pt x="12061" y="1"/>
                    <a:pt x="11594" y="401"/>
                    <a:pt x="11661" y="835"/>
                  </a:cubicBezTo>
                  <a:cubicBezTo>
                    <a:pt x="12328" y="7673"/>
                    <a:pt x="9893" y="14678"/>
                    <a:pt x="5257" y="19715"/>
                  </a:cubicBezTo>
                  <a:cubicBezTo>
                    <a:pt x="3922" y="21149"/>
                    <a:pt x="2421" y="22417"/>
                    <a:pt x="753" y="23451"/>
                  </a:cubicBezTo>
                  <a:cubicBezTo>
                    <a:pt x="1" y="23925"/>
                    <a:pt x="459" y="25027"/>
                    <a:pt x="1175" y="25027"/>
                  </a:cubicBezTo>
                  <a:cubicBezTo>
                    <a:pt x="1316" y="25027"/>
                    <a:pt x="1467" y="24984"/>
                    <a:pt x="1621" y="24885"/>
                  </a:cubicBezTo>
                  <a:cubicBezTo>
                    <a:pt x="7758" y="20949"/>
                    <a:pt x="12028" y="14278"/>
                    <a:pt x="13129" y="7039"/>
                  </a:cubicBezTo>
                  <a:cubicBezTo>
                    <a:pt x="13462" y="4971"/>
                    <a:pt x="13529" y="2903"/>
                    <a:pt x="13329" y="835"/>
                  </a:cubicBezTo>
                  <a:cubicBezTo>
                    <a:pt x="13262" y="401"/>
                    <a:pt x="12962" y="1"/>
                    <a:pt x="12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6"/>
            <p:cNvSpPr/>
            <p:nvPr/>
          </p:nvSpPr>
          <p:spPr>
            <a:xfrm>
              <a:off x="6543976" y="3853100"/>
              <a:ext cx="177953" cy="340899"/>
            </a:xfrm>
            <a:custGeom>
              <a:avLst/>
              <a:gdLst/>
              <a:ahLst/>
              <a:cxnLst/>
              <a:rect l="l" t="t" r="r" b="b"/>
              <a:pathLst>
                <a:path w="13044" h="24988" extrusionOk="0">
                  <a:moveTo>
                    <a:pt x="12176" y="0"/>
                  </a:moveTo>
                  <a:cubicBezTo>
                    <a:pt x="12243" y="100"/>
                    <a:pt x="12276" y="234"/>
                    <a:pt x="12276" y="367"/>
                  </a:cubicBezTo>
                  <a:cubicBezTo>
                    <a:pt x="12476" y="2435"/>
                    <a:pt x="12409" y="4503"/>
                    <a:pt x="12109" y="6538"/>
                  </a:cubicBezTo>
                  <a:cubicBezTo>
                    <a:pt x="11008" y="13777"/>
                    <a:pt x="6739" y="20481"/>
                    <a:pt x="568" y="24418"/>
                  </a:cubicBezTo>
                  <a:cubicBezTo>
                    <a:pt x="434" y="24506"/>
                    <a:pt x="301" y="24536"/>
                    <a:pt x="177" y="24536"/>
                  </a:cubicBezTo>
                  <a:cubicBezTo>
                    <a:pt x="115" y="24536"/>
                    <a:pt x="56" y="24529"/>
                    <a:pt x="0" y="24518"/>
                  </a:cubicBezTo>
                  <a:lnTo>
                    <a:pt x="0" y="24518"/>
                  </a:lnTo>
                  <a:cubicBezTo>
                    <a:pt x="138" y="24792"/>
                    <a:pt x="384" y="24987"/>
                    <a:pt x="686" y="24987"/>
                  </a:cubicBezTo>
                  <a:cubicBezTo>
                    <a:pt x="826" y="24987"/>
                    <a:pt x="977" y="24946"/>
                    <a:pt x="1135" y="24851"/>
                  </a:cubicBezTo>
                  <a:cubicBezTo>
                    <a:pt x="7272" y="20915"/>
                    <a:pt x="11542" y="14244"/>
                    <a:pt x="12643" y="7005"/>
                  </a:cubicBezTo>
                  <a:cubicBezTo>
                    <a:pt x="12976" y="4937"/>
                    <a:pt x="13043" y="2869"/>
                    <a:pt x="12843" y="801"/>
                  </a:cubicBezTo>
                  <a:cubicBezTo>
                    <a:pt x="12810" y="434"/>
                    <a:pt x="12543" y="67"/>
                    <a:pt x="1217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6"/>
            <p:cNvSpPr/>
            <p:nvPr/>
          </p:nvSpPr>
          <p:spPr>
            <a:xfrm>
              <a:off x="6600046" y="3897506"/>
              <a:ext cx="99577" cy="135361"/>
            </a:xfrm>
            <a:custGeom>
              <a:avLst/>
              <a:gdLst/>
              <a:ahLst/>
              <a:cxnLst/>
              <a:rect l="l" t="t" r="r" b="b"/>
              <a:pathLst>
                <a:path w="7299" h="9922" extrusionOk="0">
                  <a:moveTo>
                    <a:pt x="3225" y="0"/>
                  </a:moveTo>
                  <a:cubicBezTo>
                    <a:pt x="1450" y="0"/>
                    <a:pt x="0" y="2491"/>
                    <a:pt x="1695" y="5451"/>
                  </a:cubicBezTo>
                  <a:cubicBezTo>
                    <a:pt x="2829" y="7386"/>
                    <a:pt x="4397" y="8553"/>
                    <a:pt x="5631" y="9921"/>
                  </a:cubicBezTo>
                  <a:cubicBezTo>
                    <a:pt x="7299" y="8387"/>
                    <a:pt x="6765" y="4684"/>
                    <a:pt x="5998" y="2649"/>
                  </a:cubicBezTo>
                  <a:cubicBezTo>
                    <a:pt x="5295" y="768"/>
                    <a:pt x="4210" y="0"/>
                    <a:pt x="3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6"/>
            <p:cNvSpPr/>
            <p:nvPr/>
          </p:nvSpPr>
          <p:spPr>
            <a:xfrm>
              <a:off x="6659105" y="3926810"/>
              <a:ext cx="40518" cy="106057"/>
            </a:xfrm>
            <a:custGeom>
              <a:avLst/>
              <a:gdLst/>
              <a:ahLst/>
              <a:cxnLst/>
              <a:rect l="l" t="t" r="r" b="b"/>
              <a:pathLst>
                <a:path w="2970" h="7774" extrusionOk="0">
                  <a:moveTo>
                    <a:pt x="1435" y="1"/>
                  </a:moveTo>
                  <a:lnTo>
                    <a:pt x="1435" y="1"/>
                  </a:lnTo>
                  <a:cubicBezTo>
                    <a:pt x="1469" y="2136"/>
                    <a:pt x="1435" y="4838"/>
                    <a:pt x="1" y="6472"/>
                  </a:cubicBezTo>
                  <a:cubicBezTo>
                    <a:pt x="468" y="6906"/>
                    <a:pt x="902" y="7339"/>
                    <a:pt x="1302" y="7773"/>
                  </a:cubicBezTo>
                  <a:cubicBezTo>
                    <a:pt x="2970" y="6239"/>
                    <a:pt x="2436" y="2536"/>
                    <a:pt x="1669" y="501"/>
                  </a:cubicBezTo>
                  <a:cubicBezTo>
                    <a:pt x="1602" y="334"/>
                    <a:pt x="1535" y="168"/>
                    <a:pt x="14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16"/>
          <p:cNvGrpSpPr/>
          <p:nvPr/>
        </p:nvGrpSpPr>
        <p:grpSpPr>
          <a:xfrm>
            <a:off x="111729" y="3794559"/>
            <a:ext cx="608276" cy="793502"/>
            <a:chOff x="5919695" y="4988074"/>
            <a:chExt cx="328798" cy="428920"/>
          </a:xfrm>
        </p:grpSpPr>
        <p:sp>
          <p:nvSpPr>
            <p:cNvPr id="1046" name="Google Shape;1046;p16"/>
            <p:cNvSpPr/>
            <p:nvPr/>
          </p:nvSpPr>
          <p:spPr>
            <a:xfrm>
              <a:off x="6004265" y="5094513"/>
              <a:ext cx="75088" cy="137530"/>
            </a:xfrm>
            <a:custGeom>
              <a:avLst/>
              <a:gdLst/>
              <a:ahLst/>
              <a:cxnLst/>
              <a:rect l="l" t="t" r="r" b="b"/>
              <a:pathLst>
                <a:path w="5504" h="10081" extrusionOk="0">
                  <a:moveTo>
                    <a:pt x="2406" y="0"/>
                  </a:moveTo>
                  <a:cubicBezTo>
                    <a:pt x="1033" y="0"/>
                    <a:pt x="0" y="2498"/>
                    <a:pt x="600" y="4873"/>
                  </a:cubicBezTo>
                  <a:cubicBezTo>
                    <a:pt x="811" y="5819"/>
                    <a:pt x="1270" y="10080"/>
                    <a:pt x="2238" y="10080"/>
                  </a:cubicBezTo>
                  <a:cubicBezTo>
                    <a:pt x="2499" y="10080"/>
                    <a:pt x="2796" y="9772"/>
                    <a:pt x="3135" y="9009"/>
                  </a:cubicBezTo>
                  <a:cubicBezTo>
                    <a:pt x="4303" y="6541"/>
                    <a:pt x="5504" y="3005"/>
                    <a:pt x="3602" y="636"/>
                  </a:cubicBezTo>
                  <a:cubicBezTo>
                    <a:pt x="3196" y="193"/>
                    <a:pt x="2788" y="0"/>
                    <a:pt x="2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6"/>
            <p:cNvSpPr/>
            <p:nvPr/>
          </p:nvSpPr>
          <p:spPr>
            <a:xfrm>
              <a:off x="6022914" y="5153244"/>
              <a:ext cx="43697" cy="78949"/>
            </a:xfrm>
            <a:custGeom>
              <a:avLst/>
              <a:gdLst/>
              <a:ahLst/>
              <a:cxnLst/>
              <a:rect l="l" t="t" r="r" b="b"/>
              <a:pathLst>
                <a:path w="3203" h="5787" extrusionOk="0">
                  <a:moveTo>
                    <a:pt x="3203" y="1"/>
                  </a:moveTo>
                  <a:cubicBezTo>
                    <a:pt x="2636" y="1735"/>
                    <a:pt x="1402" y="3236"/>
                    <a:pt x="1" y="4404"/>
                  </a:cubicBezTo>
                  <a:cubicBezTo>
                    <a:pt x="232" y="5196"/>
                    <a:pt x="520" y="5787"/>
                    <a:pt x="877" y="5787"/>
                  </a:cubicBezTo>
                  <a:cubicBezTo>
                    <a:pt x="1136" y="5787"/>
                    <a:pt x="1432" y="5476"/>
                    <a:pt x="1768" y="4704"/>
                  </a:cubicBezTo>
                  <a:cubicBezTo>
                    <a:pt x="2436" y="3336"/>
                    <a:pt x="3069" y="1635"/>
                    <a:pt x="3203"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6"/>
            <p:cNvSpPr/>
            <p:nvPr/>
          </p:nvSpPr>
          <p:spPr>
            <a:xfrm>
              <a:off x="6131045" y="4988074"/>
              <a:ext cx="69358" cy="124720"/>
            </a:xfrm>
            <a:custGeom>
              <a:avLst/>
              <a:gdLst/>
              <a:ahLst/>
              <a:cxnLst/>
              <a:rect l="l" t="t" r="r" b="b"/>
              <a:pathLst>
                <a:path w="5084" h="9142" extrusionOk="0">
                  <a:moveTo>
                    <a:pt x="3325" y="1"/>
                  </a:moveTo>
                  <a:cubicBezTo>
                    <a:pt x="1971" y="1"/>
                    <a:pt x="384" y="1948"/>
                    <a:pt x="514" y="3868"/>
                  </a:cubicBezTo>
                  <a:cubicBezTo>
                    <a:pt x="514" y="4662"/>
                    <a:pt x="0" y="9141"/>
                    <a:pt x="1072" y="9141"/>
                  </a:cubicBezTo>
                  <a:cubicBezTo>
                    <a:pt x="1126" y="9141"/>
                    <a:pt x="1185" y="9130"/>
                    <a:pt x="1248" y="9105"/>
                  </a:cubicBezTo>
                  <a:cubicBezTo>
                    <a:pt x="3249" y="7338"/>
                    <a:pt x="5084" y="4869"/>
                    <a:pt x="5017" y="2067"/>
                  </a:cubicBezTo>
                  <a:cubicBezTo>
                    <a:pt x="4734" y="582"/>
                    <a:pt x="4064" y="1"/>
                    <a:pt x="3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6"/>
            <p:cNvSpPr/>
            <p:nvPr/>
          </p:nvSpPr>
          <p:spPr>
            <a:xfrm>
              <a:off x="6136270" y="5056764"/>
              <a:ext cx="54584" cy="56057"/>
            </a:xfrm>
            <a:custGeom>
              <a:avLst/>
              <a:gdLst/>
              <a:ahLst/>
              <a:cxnLst/>
              <a:rect l="l" t="t" r="r" b="b"/>
              <a:pathLst>
                <a:path w="4001" h="4109" extrusionOk="0">
                  <a:moveTo>
                    <a:pt x="4000" y="1"/>
                  </a:moveTo>
                  <a:lnTo>
                    <a:pt x="4000" y="1"/>
                  </a:lnTo>
                  <a:cubicBezTo>
                    <a:pt x="2988" y="829"/>
                    <a:pt x="1722" y="1347"/>
                    <a:pt x="383" y="1347"/>
                  </a:cubicBezTo>
                  <a:cubicBezTo>
                    <a:pt x="266" y="1347"/>
                    <a:pt x="149" y="1343"/>
                    <a:pt x="31" y="1335"/>
                  </a:cubicBezTo>
                  <a:lnTo>
                    <a:pt x="31" y="1335"/>
                  </a:lnTo>
                  <a:cubicBezTo>
                    <a:pt x="0" y="2708"/>
                    <a:pt x="109" y="4108"/>
                    <a:pt x="689" y="4108"/>
                  </a:cubicBezTo>
                  <a:cubicBezTo>
                    <a:pt x="744" y="4108"/>
                    <a:pt x="802" y="4096"/>
                    <a:pt x="865" y="4070"/>
                  </a:cubicBezTo>
                  <a:cubicBezTo>
                    <a:pt x="2132" y="2970"/>
                    <a:pt x="3300" y="1569"/>
                    <a:pt x="400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6"/>
            <p:cNvSpPr/>
            <p:nvPr/>
          </p:nvSpPr>
          <p:spPr>
            <a:xfrm>
              <a:off x="5963760" y="5035427"/>
              <a:ext cx="284733" cy="381567"/>
            </a:xfrm>
            <a:custGeom>
              <a:avLst/>
              <a:gdLst/>
              <a:ahLst/>
              <a:cxnLst/>
              <a:rect l="l" t="t" r="r" b="b"/>
              <a:pathLst>
                <a:path w="20871" h="27969" extrusionOk="0">
                  <a:moveTo>
                    <a:pt x="19640" y="0"/>
                  </a:moveTo>
                  <a:cubicBezTo>
                    <a:pt x="19503" y="0"/>
                    <a:pt x="19358" y="40"/>
                    <a:pt x="19214" y="130"/>
                  </a:cubicBezTo>
                  <a:cubicBezTo>
                    <a:pt x="10241" y="5768"/>
                    <a:pt x="400" y="16075"/>
                    <a:pt x="0" y="27217"/>
                  </a:cubicBezTo>
                  <a:cubicBezTo>
                    <a:pt x="0" y="27725"/>
                    <a:pt x="379" y="27969"/>
                    <a:pt x="776" y="27969"/>
                  </a:cubicBezTo>
                  <a:cubicBezTo>
                    <a:pt x="1211" y="27969"/>
                    <a:pt x="1668" y="27675"/>
                    <a:pt x="1668" y="27116"/>
                  </a:cubicBezTo>
                  <a:cubicBezTo>
                    <a:pt x="2168" y="16609"/>
                    <a:pt x="11642" y="6902"/>
                    <a:pt x="20114" y="1531"/>
                  </a:cubicBezTo>
                  <a:cubicBezTo>
                    <a:pt x="20871" y="1083"/>
                    <a:pt x="20357" y="0"/>
                    <a:pt x="19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6"/>
            <p:cNvSpPr/>
            <p:nvPr/>
          </p:nvSpPr>
          <p:spPr>
            <a:xfrm>
              <a:off x="5963760" y="5035509"/>
              <a:ext cx="277147" cy="381281"/>
            </a:xfrm>
            <a:custGeom>
              <a:avLst/>
              <a:gdLst/>
              <a:ahLst/>
              <a:cxnLst/>
              <a:rect l="l" t="t" r="r" b="b"/>
              <a:pathLst>
                <a:path w="20315" h="27948" extrusionOk="0">
                  <a:moveTo>
                    <a:pt x="19634" y="1"/>
                  </a:moveTo>
                  <a:cubicBezTo>
                    <a:pt x="19497" y="1"/>
                    <a:pt x="19354" y="38"/>
                    <a:pt x="19214" y="124"/>
                  </a:cubicBezTo>
                  <a:cubicBezTo>
                    <a:pt x="10241" y="5762"/>
                    <a:pt x="400" y="16069"/>
                    <a:pt x="0" y="27211"/>
                  </a:cubicBezTo>
                  <a:cubicBezTo>
                    <a:pt x="0" y="27711"/>
                    <a:pt x="381" y="27948"/>
                    <a:pt x="787" y="27948"/>
                  </a:cubicBezTo>
                  <a:cubicBezTo>
                    <a:pt x="813" y="27948"/>
                    <a:pt x="840" y="27946"/>
                    <a:pt x="867" y="27944"/>
                  </a:cubicBezTo>
                  <a:cubicBezTo>
                    <a:pt x="834" y="27844"/>
                    <a:pt x="801" y="27744"/>
                    <a:pt x="801" y="27611"/>
                  </a:cubicBezTo>
                  <a:cubicBezTo>
                    <a:pt x="1201" y="16470"/>
                    <a:pt x="11008" y="6162"/>
                    <a:pt x="19981" y="525"/>
                  </a:cubicBezTo>
                  <a:cubicBezTo>
                    <a:pt x="20114" y="458"/>
                    <a:pt x="20215" y="425"/>
                    <a:pt x="20315" y="391"/>
                  </a:cubicBezTo>
                  <a:cubicBezTo>
                    <a:pt x="20179" y="166"/>
                    <a:pt x="19921" y="1"/>
                    <a:pt x="1963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6"/>
            <p:cNvSpPr/>
            <p:nvPr/>
          </p:nvSpPr>
          <p:spPr>
            <a:xfrm>
              <a:off x="6087075" y="5131880"/>
              <a:ext cx="146971" cy="70791"/>
            </a:xfrm>
            <a:custGeom>
              <a:avLst/>
              <a:gdLst/>
              <a:ahLst/>
              <a:cxnLst/>
              <a:rect l="l" t="t" r="r" b="b"/>
              <a:pathLst>
                <a:path w="10773" h="5189" extrusionOk="0">
                  <a:moveTo>
                    <a:pt x="5681" y="1"/>
                  </a:moveTo>
                  <a:cubicBezTo>
                    <a:pt x="5181" y="1"/>
                    <a:pt x="4680" y="61"/>
                    <a:pt x="4204" y="166"/>
                  </a:cubicBezTo>
                  <a:cubicBezTo>
                    <a:pt x="2169" y="933"/>
                    <a:pt x="435" y="2200"/>
                    <a:pt x="1" y="2734"/>
                  </a:cubicBezTo>
                  <a:cubicBezTo>
                    <a:pt x="1" y="2734"/>
                    <a:pt x="2503" y="3568"/>
                    <a:pt x="5271" y="4869"/>
                  </a:cubicBezTo>
                  <a:cubicBezTo>
                    <a:pt x="5746" y="5089"/>
                    <a:pt x="6232" y="5188"/>
                    <a:pt x="6697" y="5188"/>
                  </a:cubicBezTo>
                  <a:cubicBezTo>
                    <a:pt x="8981" y="5188"/>
                    <a:pt x="10773" y="2811"/>
                    <a:pt x="8307" y="733"/>
                  </a:cubicBezTo>
                  <a:cubicBezTo>
                    <a:pt x="7546" y="211"/>
                    <a:pt x="6615" y="1"/>
                    <a:pt x="5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6"/>
            <p:cNvSpPr/>
            <p:nvPr/>
          </p:nvSpPr>
          <p:spPr>
            <a:xfrm>
              <a:off x="6087075" y="5131852"/>
              <a:ext cx="76930" cy="54174"/>
            </a:xfrm>
            <a:custGeom>
              <a:avLst/>
              <a:gdLst/>
              <a:ahLst/>
              <a:cxnLst/>
              <a:rect l="l" t="t" r="r" b="b"/>
              <a:pathLst>
                <a:path w="5639" h="3971" extrusionOk="0">
                  <a:moveTo>
                    <a:pt x="5638" y="1"/>
                  </a:moveTo>
                  <a:cubicBezTo>
                    <a:pt x="5171" y="1"/>
                    <a:pt x="4671" y="68"/>
                    <a:pt x="4204" y="168"/>
                  </a:cubicBezTo>
                  <a:cubicBezTo>
                    <a:pt x="2169" y="935"/>
                    <a:pt x="435" y="2202"/>
                    <a:pt x="1" y="2736"/>
                  </a:cubicBezTo>
                  <a:cubicBezTo>
                    <a:pt x="1" y="2736"/>
                    <a:pt x="1402" y="3203"/>
                    <a:pt x="3270" y="3970"/>
                  </a:cubicBezTo>
                  <a:cubicBezTo>
                    <a:pt x="3303" y="3837"/>
                    <a:pt x="3303" y="3670"/>
                    <a:pt x="3337" y="3503"/>
                  </a:cubicBezTo>
                  <a:cubicBezTo>
                    <a:pt x="3603" y="2036"/>
                    <a:pt x="4571" y="968"/>
                    <a:pt x="563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6"/>
            <p:cNvSpPr/>
            <p:nvPr/>
          </p:nvSpPr>
          <p:spPr>
            <a:xfrm>
              <a:off x="5919695" y="5226245"/>
              <a:ext cx="82755" cy="100395"/>
            </a:xfrm>
            <a:custGeom>
              <a:avLst/>
              <a:gdLst/>
              <a:ahLst/>
              <a:cxnLst/>
              <a:rect l="l" t="t" r="r" b="b"/>
              <a:pathLst>
                <a:path w="6066" h="7359" extrusionOk="0">
                  <a:moveTo>
                    <a:pt x="3178" y="1"/>
                  </a:moveTo>
                  <a:cubicBezTo>
                    <a:pt x="1323" y="1"/>
                    <a:pt x="0" y="3911"/>
                    <a:pt x="4831" y="7359"/>
                  </a:cubicBezTo>
                  <a:cubicBezTo>
                    <a:pt x="4831" y="7359"/>
                    <a:pt x="6065" y="5190"/>
                    <a:pt x="5565" y="3056"/>
                  </a:cubicBezTo>
                  <a:cubicBezTo>
                    <a:pt x="5042" y="867"/>
                    <a:pt x="4051" y="1"/>
                    <a:pt x="3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6"/>
            <p:cNvSpPr/>
            <p:nvPr/>
          </p:nvSpPr>
          <p:spPr>
            <a:xfrm>
              <a:off x="5961018" y="5251088"/>
              <a:ext cx="41432" cy="75552"/>
            </a:xfrm>
            <a:custGeom>
              <a:avLst/>
              <a:gdLst/>
              <a:ahLst/>
              <a:cxnLst/>
              <a:rect l="l" t="t" r="r" b="b"/>
              <a:pathLst>
                <a:path w="3037" h="5538" extrusionOk="0">
                  <a:moveTo>
                    <a:pt x="2102" y="0"/>
                  </a:moveTo>
                  <a:cubicBezTo>
                    <a:pt x="2036" y="1535"/>
                    <a:pt x="1202" y="2902"/>
                    <a:pt x="1" y="3937"/>
                  </a:cubicBezTo>
                  <a:cubicBezTo>
                    <a:pt x="468" y="4470"/>
                    <a:pt x="1068" y="5004"/>
                    <a:pt x="1802" y="5538"/>
                  </a:cubicBezTo>
                  <a:cubicBezTo>
                    <a:pt x="1802" y="5538"/>
                    <a:pt x="3036" y="3369"/>
                    <a:pt x="2536" y="1235"/>
                  </a:cubicBezTo>
                  <a:cubicBezTo>
                    <a:pt x="2403" y="768"/>
                    <a:pt x="2269" y="334"/>
                    <a:pt x="21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16"/>
          <p:cNvGrpSpPr/>
          <p:nvPr/>
        </p:nvGrpSpPr>
        <p:grpSpPr>
          <a:xfrm flipH="1">
            <a:off x="97589" y="103158"/>
            <a:ext cx="8983493" cy="4976072"/>
            <a:chOff x="97589" y="103158"/>
            <a:chExt cx="8983493" cy="4976072"/>
          </a:xfrm>
        </p:grpSpPr>
        <p:sp>
          <p:nvSpPr>
            <p:cNvPr id="1057" name="Google Shape;1057;p16"/>
            <p:cNvSpPr/>
            <p:nvPr/>
          </p:nvSpPr>
          <p:spPr>
            <a:xfrm flipH="1">
              <a:off x="1005066" y="1524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6"/>
            <p:cNvSpPr/>
            <p:nvPr/>
          </p:nvSpPr>
          <p:spPr>
            <a:xfrm flipH="1">
              <a:off x="4796369" y="4167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6"/>
            <p:cNvSpPr/>
            <p:nvPr/>
          </p:nvSpPr>
          <p:spPr>
            <a:xfrm flipH="1">
              <a:off x="4250289" y="1031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6"/>
            <p:cNvSpPr/>
            <p:nvPr/>
          </p:nvSpPr>
          <p:spPr>
            <a:xfrm flipH="1">
              <a:off x="5304041" y="1122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6"/>
            <p:cNvSpPr/>
            <p:nvPr/>
          </p:nvSpPr>
          <p:spPr>
            <a:xfrm flipH="1">
              <a:off x="1482032" y="3872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6"/>
            <p:cNvSpPr/>
            <p:nvPr/>
          </p:nvSpPr>
          <p:spPr>
            <a:xfrm flipH="1">
              <a:off x="8565016" y="32274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6"/>
            <p:cNvSpPr/>
            <p:nvPr/>
          </p:nvSpPr>
          <p:spPr>
            <a:xfrm flipH="1">
              <a:off x="8913619" y="1607422"/>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6"/>
            <p:cNvSpPr/>
            <p:nvPr/>
          </p:nvSpPr>
          <p:spPr>
            <a:xfrm flipH="1">
              <a:off x="2872416" y="47714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6"/>
            <p:cNvSpPr/>
            <p:nvPr/>
          </p:nvSpPr>
          <p:spPr>
            <a:xfrm flipH="1">
              <a:off x="2135739" y="49752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6"/>
            <p:cNvSpPr/>
            <p:nvPr/>
          </p:nvSpPr>
          <p:spPr>
            <a:xfrm flipH="1">
              <a:off x="97589" y="44765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6"/>
            <p:cNvSpPr/>
            <p:nvPr/>
          </p:nvSpPr>
          <p:spPr>
            <a:xfrm flipH="1">
              <a:off x="523253" y="37353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6"/>
            <p:cNvSpPr/>
            <p:nvPr/>
          </p:nvSpPr>
          <p:spPr>
            <a:xfrm flipH="1">
              <a:off x="216244" y="34641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6"/>
            <p:cNvSpPr/>
            <p:nvPr/>
          </p:nvSpPr>
          <p:spPr>
            <a:xfrm flipH="1">
              <a:off x="202376" y="1446120"/>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6"/>
            <p:cNvSpPr/>
            <p:nvPr/>
          </p:nvSpPr>
          <p:spPr>
            <a:xfrm flipH="1">
              <a:off x="8517489" y="11509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6"/>
            <p:cNvSpPr/>
            <p:nvPr/>
          </p:nvSpPr>
          <p:spPr>
            <a:xfrm flipH="1">
              <a:off x="8945864" y="36860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6"/>
            <p:cNvSpPr/>
            <p:nvPr/>
          </p:nvSpPr>
          <p:spPr>
            <a:xfrm flipH="1">
              <a:off x="8250789" y="11773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6"/>
            <p:cNvSpPr/>
            <p:nvPr/>
          </p:nvSpPr>
          <p:spPr>
            <a:xfrm flipH="1">
              <a:off x="8902153" y="3269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6"/>
            <p:cNvSpPr/>
            <p:nvPr/>
          </p:nvSpPr>
          <p:spPr>
            <a:xfrm flipH="1">
              <a:off x="102694" y="2126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6"/>
            <p:cNvSpPr/>
            <p:nvPr/>
          </p:nvSpPr>
          <p:spPr>
            <a:xfrm flipH="1">
              <a:off x="8988328" y="47997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6"/>
            <p:cNvSpPr/>
            <p:nvPr/>
          </p:nvSpPr>
          <p:spPr>
            <a:xfrm flipH="1">
              <a:off x="4787457" y="47714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6"/>
            <p:cNvSpPr/>
            <p:nvPr/>
          </p:nvSpPr>
          <p:spPr>
            <a:xfrm flipH="1">
              <a:off x="5977582" y="4735772"/>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6"/>
            <p:cNvSpPr/>
            <p:nvPr/>
          </p:nvSpPr>
          <p:spPr>
            <a:xfrm flipH="1">
              <a:off x="523241" y="19014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6"/>
            <p:cNvSpPr/>
            <p:nvPr/>
          </p:nvSpPr>
          <p:spPr>
            <a:xfrm flipH="1">
              <a:off x="360291" y="49696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6"/>
            <p:cNvSpPr/>
            <p:nvPr/>
          </p:nvSpPr>
          <p:spPr>
            <a:xfrm flipH="1">
              <a:off x="1281644" y="474006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6"/>
            <p:cNvSpPr/>
            <p:nvPr/>
          </p:nvSpPr>
          <p:spPr>
            <a:xfrm flipH="1">
              <a:off x="7271003" y="49696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6"/>
            <p:cNvSpPr/>
            <p:nvPr/>
          </p:nvSpPr>
          <p:spPr>
            <a:xfrm flipH="1">
              <a:off x="7478566" y="4139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6"/>
            <p:cNvSpPr/>
            <p:nvPr/>
          </p:nvSpPr>
          <p:spPr>
            <a:xfrm flipH="1">
              <a:off x="6788882" y="12664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6"/>
            <p:cNvSpPr/>
            <p:nvPr/>
          </p:nvSpPr>
          <p:spPr>
            <a:xfrm flipH="1">
              <a:off x="6274532" y="3872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6"/>
            <p:cNvSpPr/>
            <p:nvPr/>
          </p:nvSpPr>
          <p:spPr>
            <a:xfrm flipH="1">
              <a:off x="2411964" y="378370"/>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6"/>
            <p:cNvSpPr/>
            <p:nvPr/>
          </p:nvSpPr>
          <p:spPr>
            <a:xfrm flipH="1">
              <a:off x="2110682" y="10316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6"/>
            <p:cNvSpPr/>
            <p:nvPr/>
          </p:nvSpPr>
          <p:spPr>
            <a:xfrm flipH="1">
              <a:off x="3002153" y="122074"/>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6"/>
            <p:cNvSpPr/>
            <p:nvPr/>
          </p:nvSpPr>
          <p:spPr>
            <a:xfrm flipH="1">
              <a:off x="3954469" y="3405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6"/>
            <p:cNvSpPr/>
            <p:nvPr/>
          </p:nvSpPr>
          <p:spPr>
            <a:xfrm flipH="1">
              <a:off x="9038626" y="27449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6"/>
            <p:cNvSpPr/>
            <p:nvPr/>
          </p:nvSpPr>
          <p:spPr>
            <a:xfrm flipH="1">
              <a:off x="8641228" y="20414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6"/>
            <p:cNvSpPr/>
            <p:nvPr/>
          </p:nvSpPr>
          <p:spPr>
            <a:xfrm flipH="1">
              <a:off x="529601" y="28088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6"/>
            <p:cNvSpPr/>
            <p:nvPr/>
          </p:nvSpPr>
          <p:spPr>
            <a:xfrm flipH="1">
              <a:off x="102694" y="223033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6"/>
            <p:cNvSpPr/>
            <p:nvPr/>
          </p:nvSpPr>
          <p:spPr>
            <a:xfrm flipH="1">
              <a:off x="4207766" y="49696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6"/>
            <p:cNvSpPr/>
            <p:nvPr/>
          </p:nvSpPr>
          <p:spPr>
            <a:xfrm flipH="1">
              <a:off x="5490189" y="50299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6"/>
            <p:cNvSpPr/>
            <p:nvPr/>
          </p:nvSpPr>
          <p:spPr>
            <a:xfrm flipH="1">
              <a:off x="7914676" y="47611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6" name="Google Shape;1096;p16"/>
          <p:cNvGrpSpPr/>
          <p:nvPr/>
        </p:nvGrpSpPr>
        <p:grpSpPr>
          <a:xfrm>
            <a:off x="8424004" y="692399"/>
            <a:ext cx="435871" cy="590584"/>
            <a:chOff x="4278625" y="5061143"/>
            <a:chExt cx="235606" cy="319235"/>
          </a:xfrm>
        </p:grpSpPr>
        <p:sp>
          <p:nvSpPr>
            <p:cNvPr id="1097" name="Google Shape;1097;p16"/>
            <p:cNvSpPr/>
            <p:nvPr/>
          </p:nvSpPr>
          <p:spPr>
            <a:xfrm>
              <a:off x="4278625" y="5189042"/>
              <a:ext cx="133465" cy="76316"/>
            </a:xfrm>
            <a:custGeom>
              <a:avLst/>
              <a:gdLst/>
              <a:ahLst/>
              <a:cxnLst/>
              <a:rect l="l" t="t" r="r" b="b"/>
              <a:pathLst>
                <a:path w="9783" h="5594" extrusionOk="0">
                  <a:moveTo>
                    <a:pt x="3477" y="1"/>
                  </a:moveTo>
                  <a:cubicBezTo>
                    <a:pt x="256" y="1"/>
                    <a:pt x="0" y="5267"/>
                    <a:pt x="9206" y="5582"/>
                  </a:cubicBezTo>
                  <a:cubicBezTo>
                    <a:pt x="9240" y="5590"/>
                    <a:pt x="9272" y="5593"/>
                    <a:pt x="9302" y="5593"/>
                  </a:cubicBezTo>
                  <a:cubicBezTo>
                    <a:pt x="9690" y="5593"/>
                    <a:pt x="9782" y="5032"/>
                    <a:pt x="9473" y="4815"/>
                  </a:cubicBezTo>
                  <a:cubicBezTo>
                    <a:pt x="7271" y="1224"/>
                    <a:pt x="5030" y="1"/>
                    <a:pt x="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6"/>
            <p:cNvSpPr/>
            <p:nvPr/>
          </p:nvSpPr>
          <p:spPr>
            <a:xfrm>
              <a:off x="4350521" y="5195563"/>
              <a:ext cx="61569" cy="69795"/>
            </a:xfrm>
            <a:custGeom>
              <a:avLst/>
              <a:gdLst/>
              <a:ahLst/>
              <a:cxnLst/>
              <a:rect l="l" t="t" r="r" b="b"/>
              <a:pathLst>
                <a:path w="4513" h="5116" extrusionOk="0">
                  <a:moveTo>
                    <a:pt x="0" y="1"/>
                  </a:moveTo>
                  <a:cubicBezTo>
                    <a:pt x="0" y="34"/>
                    <a:pt x="33" y="68"/>
                    <a:pt x="33" y="101"/>
                  </a:cubicBezTo>
                  <a:cubicBezTo>
                    <a:pt x="534" y="1535"/>
                    <a:pt x="1168" y="2936"/>
                    <a:pt x="1301" y="4504"/>
                  </a:cubicBezTo>
                  <a:cubicBezTo>
                    <a:pt x="1301" y="4604"/>
                    <a:pt x="1301" y="4738"/>
                    <a:pt x="1301" y="4838"/>
                  </a:cubicBezTo>
                  <a:cubicBezTo>
                    <a:pt x="2068" y="4971"/>
                    <a:pt x="2935" y="5071"/>
                    <a:pt x="3936" y="5104"/>
                  </a:cubicBezTo>
                  <a:cubicBezTo>
                    <a:pt x="3970" y="5112"/>
                    <a:pt x="4002" y="5115"/>
                    <a:pt x="4032" y="5115"/>
                  </a:cubicBezTo>
                  <a:cubicBezTo>
                    <a:pt x="4420" y="5115"/>
                    <a:pt x="4512" y="4554"/>
                    <a:pt x="4203" y="4337"/>
                  </a:cubicBezTo>
                  <a:cubicBezTo>
                    <a:pt x="2735" y="1969"/>
                    <a:pt x="1268" y="635"/>
                    <a:pt x="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6"/>
            <p:cNvSpPr/>
            <p:nvPr/>
          </p:nvSpPr>
          <p:spPr>
            <a:xfrm>
              <a:off x="4333086" y="5061143"/>
              <a:ext cx="175811" cy="319235"/>
            </a:xfrm>
            <a:custGeom>
              <a:avLst/>
              <a:gdLst/>
              <a:ahLst/>
              <a:cxnLst/>
              <a:rect l="l" t="t" r="r" b="b"/>
              <a:pathLst>
                <a:path w="12887" h="23400" extrusionOk="0">
                  <a:moveTo>
                    <a:pt x="918" y="1"/>
                  </a:moveTo>
                  <a:cubicBezTo>
                    <a:pt x="457" y="1"/>
                    <a:pt x="0" y="326"/>
                    <a:pt x="111" y="914"/>
                  </a:cubicBezTo>
                  <a:cubicBezTo>
                    <a:pt x="1245" y="7352"/>
                    <a:pt x="3847" y="13523"/>
                    <a:pt x="7716" y="18827"/>
                  </a:cubicBezTo>
                  <a:cubicBezTo>
                    <a:pt x="8783" y="20328"/>
                    <a:pt x="9984" y="21762"/>
                    <a:pt x="11252" y="23097"/>
                  </a:cubicBezTo>
                  <a:cubicBezTo>
                    <a:pt x="11434" y="23279"/>
                    <a:pt x="11689" y="23399"/>
                    <a:pt x="11944" y="23399"/>
                  </a:cubicBezTo>
                  <a:cubicBezTo>
                    <a:pt x="12110" y="23399"/>
                    <a:pt x="12275" y="23348"/>
                    <a:pt x="12419" y="23230"/>
                  </a:cubicBezTo>
                  <a:cubicBezTo>
                    <a:pt x="12753" y="22997"/>
                    <a:pt x="12886" y="22396"/>
                    <a:pt x="12586" y="22063"/>
                  </a:cubicBezTo>
                  <a:cubicBezTo>
                    <a:pt x="8216" y="17493"/>
                    <a:pt x="4947" y="11989"/>
                    <a:pt x="3046" y="5951"/>
                  </a:cubicBezTo>
                  <a:cubicBezTo>
                    <a:pt x="2479" y="4216"/>
                    <a:pt x="2079" y="2482"/>
                    <a:pt x="1745" y="681"/>
                  </a:cubicBezTo>
                  <a:cubicBezTo>
                    <a:pt x="1670" y="216"/>
                    <a:pt x="1293"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6"/>
            <p:cNvSpPr/>
            <p:nvPr/>
          </p:nvSpPr>
          <p:spPr>
            <a:xfrm>
              <a:off x="4333222" y="5061321"/>
              <a:ext cx="174310" cy="319057"/>
            </a:xfrm>
            <a:custGeom>
              <a:avLst/>
              <a:gdLst/>
              <a:ahLst/>
              <a:cxnLst/>
              <a:rect l="l" t="t" r="r" b="b"/>
              <a:pathLst>
                <a:path w="12777" h="23387" extrusionOk="0">
                  <a:moveTo>
                    <a:pt x="668" y="0"/>
                  </a:moveTo>
                  <a:cubicBezTo>
                    <a:pt x="301" y="100"/>
                    <a:pt x="0" y="401"/>
                    <a:pt x="101" y="901"/>
                  </a:cubicBezTo>
                  <a:cubicBezTo>
                    <a:pt x="1235" y="7339"/>
                    <a:pt x="3837" y="13510"/>
                    <a:pt x="7706" y="18814"/>
                  </a:cubicBezTo>
                  <a:cubicBezTo>
                    <a:pt x="8773" y="20315"/>
                    <a:pt x="9974" y="21749"/>
                    <a:pt x="11242" y="23084"/>
                  </a:cubicBezTo>
                  <a:cubicBezTo>
                    <a:pt x="11424" y="23266"/>
                    <a:pt x="11679" y="23386"/>
                    <a:pt x="11934" y="23386"/>
                  </a:cubicBezTo>
                  <a:cubicBezTo>
                    <a:pt x="12100" y="23386"/>
                    <a:pt x="12265" y="23335"/>
                    <a:pt x="12409" y="23217"/>
                  </a:cubicBezTo>
                  <a:cubicBezTo>
                    <a:pt x="12643" y="23050"/>
                    <a:pt x="12776" y="22717"/>
                    <a:pt x="12743" y="22450"/>
                  </a:cubicBezTo>
                  <a:lnTo>
                    <a:pt x="12743" y="22450"/>
                  </a:lnTo>
                  <a:cubicBezTo>
                    <a:pt x="12668" y="22472"/>
                    <a:pt x="12591" y="22483"/>
                    <a:pt x="12514" y="22483"/>
                  </a:cubicBezTo>
                  <a:cubicBezTo>
                    <a:pt x="12251" y="22483"/>
                    <a:pt x="11990" y="22356"/>
                    <a:pt x="11809" y="22150"/>
                  </a:cubicBezTo>
                  <a:cubicBezTo>
                    <a:pt x="10541" y="20815"/>
                    <a:pt x="9340" y="19414"/>
                    <a:pt x="8240" y="17913"/>
                  </a:cubicBezTo>
                  <a:cubicBezTo>
                    <a:pt x="4404" y="12609"/>
                    <a:pt x="1802" y="6472"/>
                    <a:pt x="668"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6"/>
            <p:cNvSpPr/>
            <p:nvPr/>
          </p:nvSpPr>
          <p:spPr>
            <a:xfrm>
              <a:off x="4421967" y="5204130"/>
              <a:ext cx="92264" cy="121145"/>
            </a:xfrm>
            <a:custGeom>
              <a:avLst/>
              <a:gdLst/>
              <a:ahLst/>
              <a:cxnLst/>
              <a:rect l="l" t="t" r="r" b="b"/>
              <a:pathLst>
                <a:path w="6763" h="8880" extrusionOk="0">
                  <a:moveTo>
                    <a:pt x="4158" y="0"/>
                  </a:moveTo>
                  <a:cubicBezTo>
                    <a:pt x="4004" y="0"/>
                    <a:pt x="3841" y="13"/>
                    <a:pt x="3669" y="40"/>
                  </a:cubicBezTo>
                  <a:cubicBezTo>
                    <a:pt x="0" y="574"/>
                    <a:pt x="1034" y="6545"/>
                    <a:pt x="2902" y="8880"/>
                  </a:cubicBezTo>
                  <a:cubicBezTo>
                    <a:pt x="2902" y="8880"/>
                    <a:pt x="5304" y="6378"/>
                    <a:pt x="6171" y="4043"/>
                  </a:cubicBezTo>
                  <a:cubicBezTo>
                    <a:pt x="6763" y="2486"/>
                    <a:pt x="6308" y="0"/>
                    <a:pt x="4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6"/>
            <p:cNvSpPr/>
            <p:nvPr/>
          </p:nvSpPr>
          <p:spPr>
            <a:xfrm>
              <a:off x="4430152" y="5222411"/>
              <a:ext cx="59168" cy="102864"/>
            </a:xfrm>
            <a:custGeom>
              <a:avLst/>
              <a:gdLst/>
              <a:ahLst/>
              <a:cxnLst/>
              <a:rect l="l" t="t" r="r" b="b"/>
              <a:pathLst>
                <a:path w="4337" h="7540" extrusionOk="0">
                  <a:moveTo>
                    <a:pt x="1135" y="1"/>
                  </a:moveTo>
                  <a:cubicBezTo>
                    <a:pt x="1" y="2036"/>
                    <a:pt x="901" y="5805"/>
                    <a:pt x="2302" y="7540"/>
                  </a:cubicBezTo>
                  <a:cubicBezTo>
                    <a:pt x="2302" y="7540"/>
                    <a:pt x="3370" y="6405"/>
                    <a:pt x="4337" y="4971"/>
                  </a:cubicBezTo>
                  <a:cubicBezTo>
                    <a:pt x="3236" y="4871"/>
                    <a:pt x="2202" y="4304"/>
                    <a:pt x="1635" y="3303"/>
                  </a:cubicBezTo>
                  <a:cubicBezTo>
                    <a:pt x="1168" y="2436"/>
                    <a:pt x="1001" y="1469"/>
                    <a:pt x="1068" y="501"/>
                  </a:cubicBezTo>
                  <a:cubicBezTo>
                    <a:pt x="1068" y="334"/>
                    <a:pt x="1101" y="168"/>
                    <a:pt x="11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6"/>
            <p:cNvSpPr/>
            <p:nvPr/>
          </p:nvSpPr>
          <p:spPr>
            <a:xfrm>
              <a:off x="4357792" y="5066941"/>
              <a:ext cx="106957" cy="108622"/>
            </a:xfrm>
            <a:custGeom>
              <a:avLst/>
              <a:gdLst/>
              <a:ahLst/>
              <a:cxnLst/>
              <a:rect l="l" t="t" r="r" b="b"/>
              <a:pathLst>
                <a:path w="7840" h="7962" extrusionOk="0">
                  <a:moveTo>
                    <a:pt x="3467" y="1"/>
                  </a:moveTo>
                  <a:cubicBezTo>
                    <a:pt x="3212" y="1"/>
                    <a:pt x="2957" y="43"/>
                    <a:pt x="2703" y="122"/>
                  </a:cubicBezTo>
                  <a:cubicBezTo>
                    <a:pt x="1" y="1089"/>
                    <a:pt x="334" y="5960"/>
                    <a:pt x="1335" y="7961"/>
                  </a:cubicBezTo>
                  <a:cubicBezTo>
                    <a:pt x="3870" y="7628"/>
                    <a:pt x="7840" y="1390"/>
                    <a:pt x="4304" y="155"/>
                  </a:cubicBezTo>
                  <a:cubicBezTo>
                    <a:pt x="4025" y="51"/>
                    <a:pt x="3746" y="1"/>
                    <a:pt x="3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6"/>
            <p:cNvSpPr/>
            <p:nvPr/>
          </p:nvSpPr>
          <p:spPr>
            <a:xfrm>
              <a:off x="4360071" y="5082248"/>
              <a:ext cx="54174" cy="93315"/>
            </a:xfrm>
            <a:custGeom>
              <a:avLst/>
              <a:gdLst/>
              <a:ahLst/>
              <a:cxnLst/>
              <a:rect l="l" t="t" r="r" b="b"/>
              <a:pathLst>
                <a:path w="3971" h="6840" extrusionOk="0">
                  <a:moveTo>
                    <a:pt x="1268" y="1"/>
                  </a:moveTo>
                  <a:cubicBezTo>
                    <a:pt x="1" y="1769"/>
                    <a:pt x="367" y="5238"/>
                    <a:pt x="1168" y="6839"/>
                  </a:cubicBezTo>
                  <a:cubicBezTo>
                    <a:pt x="2035" y="6739"/>
                    <a:pt x="3103" y="5905"/>
                    <a:pt x="3970" y="4804"/>
                  </a:cubicBezTo>
                  <a:cubicBezTo>
                    <a:pt x="3036" y="4604"/>
                    <a:pt x="2202" y="4037"/>
                    <a:pt x="1702" y="3170"/>
                  </a:cubicBezTo>
                  <a:cubicBezTo>
                    <a:pt x="1135" y="2202"/>
                    <a:pt x="1068" y="1068"/>
                    <a:pt x="12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 name="Google Shape;1105;p16"/>
          <p:cNvGrpSpPr/>
          <p:nvPr/>
        </p:nvGrpSpPr>
        <p:grpSpPr>
          <a:xfrm>
            <a:off x="8423992" y="152390"/>
            <a:ext cx="486853" cy="583467"/>
            <a:chOff x="5158607" y="3358327"/>
            <a:chExt cx="263164" cy="315387"/>
          </a:xfrm>
        </p:grpSpPr>
        <p:sp>
          <p:nvSpPr>
            <p:cNvPr id="1106" name="Google Shape;1106;p16"/>
            <p:cNvSpPr/>
            <p:nvPr/>
          </p:nvSpPr>
          <p:spPr>
            <a:xfrm>
              <a:off x="5319834" y="3438354"/>
              <a:ext cx="101036" cy="110081"/>
            </a:xfrm>
            <a:custGeom>
              <a:avLst/>
              <a:gdLst/>
              <a:ahLst/>
              <a:cxnLst/>
              <a:rect l="l" t="t" r="r" b="b"/>
              <a:pathLst>
                <a:path w="7406" h="8069" extrusionOk="0">
                  <a:moveTo>
                    <a:pt x="3248" y="1"/>
                  </a:moveTo>
                  <a:cubicBezTo>
                    <a:pt x="1" y="1"/>
                    <a:pt x="358" y="5724"/>
                    <a:pt x="1501" y="7852"/>
                  </a:cubicBezTo>
                  <a:cubicBezTo>
                    <a:pt x="1551" y="7985"/>
                    <a:pt x="1709" y="8068"/>
                    <a:pt x="1876" y="8068"/>
                  </a:cubicBezTo>
                  <a:cubicBezTo>
                    <a:pt x="2043" y="8068"/>
                    <a:pt x="2218" y="7985"/>
                    <a:pt x="2301" y="7785"/>
                  </a:cubicBezTo>
                  <a:cubicBezTo>
                    <a:pt x="3469" y="5850"/>
                    <a:pt x="7405" y="1514"/>
                    <a:pt x="3769" y="46"/>
                  </a:cubicBezTo>
                  <a:cubicBezTo>
                    <a:pt x="3586" y="15"/>
                    <a:pt x="3412"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6"/>
            <p:cNvSpPr/>
            <p:nvPr/>
          </p:nvSpPr>
          <p:spPr>
            <a:xfrm>
              <a:off x="5322549" y="3448081"/>
              <a:ext cx="50532" cy="100354"/>
            </a:xfrm>
            <a:custGeom>
              <a:avLst/>
              <a:gdLst/>
              <a:ahLst/>
              <a:cxnLst/>
              <a:rect l="l" t="t" r="r" b="b"/>
              <a:pathLst>
                <a:path w="3704" h="7356" extrusionOk="0">
                  <a:moveTo>
                    <a:pt x="1402" y="0"/>
                  </a:moveTo>
                  <a:cubicBezTo>
                    <a:pt x="1" y="1635"/>
                    <a:pt x="401" y="5471"/>
                    <a:pt x="1302" y="7139"/>
                  </a:cubicBezTo>
                  <a:cubicBezTo>
                    <a:pt x="1352" y="7272"/>
                    <a:pt x="1510" y="7355"/>
                    <a:pt x="1677" y="7355"/>
                  </a:cubicBezTo>
                  <a:cubicBezTo>
                    <a:pt x="1844" y="7355"/>
                    <a:pt x="2019" y="7272"/>
                    <a:pt x="2102" y="7072"/>
                  </a:cubicBezTo>
                  <a:cubicBezTo>
                    <a:pt x="2469" y="6471"/>
                    <a:pt x="3103" y="5604"/>
                    <a:pt x="3704" y="4670"/>
                  </a:cubicBezTo>
                  <a:cubicBezTo>
                    <a:pt x="1969" y="3936"/>
                    <a:pt x="668" y="2268"/>
                    <a:pt x="1302" y="234"/>
                  </a:cubicBezTo>
                  <a:cubicBezTo>
                    <a:pt x="1335" y="167"/>
                    <a:pt x="1369" y="67"/>
                    <a:pt x="14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6"/>
            <p:cNvSpPr/>
            <p:nvPr/>
          </p:nvSpPr>
          <p:spPr>
            <a:xfrm>
              <a:off x="5158607" y="3480087"/>
              <a:ext cx="167598" cy="48294"/>
            </a:xfrm>
            <a:custGeom>
              <a:avLst/>
              <a:gdLst/>
              <a:ahLst/>
              <a:cxnLst/>
              <a:rect l="l" t="t" r="r" b="b"/>
              <a:pathLst>
                <a:path w="12285" h="3540" extrusionOk="0">
                  <a:moveTo>
                    <a:pt x="5282" y="1"/>
                  </a:moveTo>
                  <a:cubicBezTo>
                    <a:pt x="1025" y="1"/>
                    <a:pt x="1" y="3540"/>
                    <a:pt x="4624" y="3540"/>
                  </a:cubicBezTo>
                  <a:cubicBezTo>
                    <a:pt x="4929" y="3540"/>
                    <a:pt x="5259" y="3524"/>
                    <a:pt x="5613" y="3492"/>
                  </a:cubicBezTo>
                  <a:cubicBezTo>
                    <a:pt x="6547" y="3425"/>
                    <a:pt x="12285" y="2658"/>
                    <a:pt x="10684" y="1524"/>
                  </a:cubicBezTo>
                  <a:cubicBezTo>
                    <a:pt x="8570" y="414"/>
                    <a:pt x="6737" y="1"/>
                    <a:pt x="5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6"/>
            <p:cNvSpPr/>
            <p:nvPr/>
          </p:nvSpPr>
          <p:spPr>
            <a:xfrm>
              <a:off x="5233354" y="3480387"/>
              <a:ext cx="85116" cy="43247"/>
            </a:xfrm>
            <a:custGeom>
              <a:avLst/>
              <a:gdLst/>
              <a:ahLst/>
              <a:cxnLst/>
              <a:rect l="l" t="t" r="r" b="b"/>
              <a:pathLst>
                <a:path w="6239" h="3170" extrusionOk="0">
                  <a:moveTo>
                    <a:pt x="1" y="0"/>
                  </a:moveTo>
                  <a:lnTo>
                    <a:pt x="1" y="0"/>
                  </a:lnTo>
                  <a:cubicBezTo>
                    <a:pt x="1202" y="701"/>
                    <a:pt x="1936" y="1868"/>
                    <a:pt x="2303" y="3169"/>
                  </a:cubicBezTo>
                  <a:cubicBezTo>
                    <a:pt x="4137" y="2836"/>
                    <a:pt x="6239" y="2235"/>
                    <a:pt x="5205" y="1502"/>
                  </a:cubicBezTo>
                  <a:cubicBezTo>
                    <a:pt x="3203" y="434"/>
                    <a:pt x="1435" y="34"/>
                    <a:pt x="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6"/>
            <p:cNvSpPr/>
            <p:nvPr/>
          </p:nvSpPr>
          <p:spPr>
            <a:xfrm>
              <a:off x="5188757" y="3424152"/>
              <a:ext cx="233014" cy="249535"/>
            </a:xfrm>
            <a:custGeom>
              <a:avLst/>
              <a:gdLst/>
              <a:ahLst/>
              <a:cxnLst/>
              <a:rect l="l" t="t" r="r" b="b"/>
              <a:pathLst>
                <a:path w="17080" h="18291" extrusionOk="0">
                  <a:moveTo>
                    <a:pt x="915" y="1"/>
                  </a:moveTo>
                  <a:cubicBezTo>
                    <a:pt x="631" y="1"/>
                    <a:pt x="357" y="120"/>
                    <a:pt x="201" y="386"/>
                  </a:cubicBezTo>
                  <a:cubicBezTo>
                    <a:pt x="1" y="753"/>
                    <a:pt x="68" y="1354"/>
                    <a:pt x="501" y="1521"/>
                  </a:cubicBezTo>
                  <a:cubicBezTo>
                    <a:pt x="5905" y="3889"/>
                    <a:pt x="10442" y="8025"/>
                    <a:pt x="13310" y="13162"/>
                  </a:cubicBezTo>
                  <a:cubicBezTo>
                    <a:pt x="14111" y="14630"/>
                    <a:pt x="14778" y="16131"/>
                    <a:pt x="15278" y="17699"/>
                  </a:cubicBezTo>
                  <a:cubicBezTo>
                    <a:pt x="15412" y="18112"/>
                    <a:pt x="15747" y="18291"/>
                    <a:pt x="16081" y="18291"/>
                  </a:cubicBezTo>
                  <a:cubicBezTo>
                    <a:pt x="16582" y="18291"/>
                    <a:pt x="17080" y="17886"/>
                    <a:pt x="16880" y="17265"/>
                  </a:cubicBezTo>
                  <a:cubicBezTo>
                    <a:pt x="14945" y="11361"/>
                    <a:pt x="11042" y="6191"/>
                    <a:pt x="5938" y="2655"/>
                  </a:cubicBezTo>
                  <a:cubicBezTo>
                    <a:pt x="4471" y="1654"/>
                    <a:pt x="2936" y="787"/>
                    <a:pt x="1335" y="86"/>
                  </a:cubicBezTo>
                  <a:cubicBezTo>
                    <a:pt x="1202" y="31"/>
                    <a:pt x="1057" y="1"/>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6"/>
            <p:cNvSpPr/>
            <p:nvPr/>
          </p:nvSpPr>
          <p:spPr>
            <a:xfrm>
              <a:off x="5189221" y="3431397"/>
              <a:ext cx="224815" cy="242318"/>
            </a:xfrm>
            <a:custGeom>
              <a:avLst/>
              <a:gdLst/>
              <a:ahLst/>
              <a:cxnLst/>
              <a:rect l="l" t="t" r="r" b="b"/>
              <a:pathLst>
                <a:path w="16479" h="17762" extrusionOk="0">
                  <a:moveTo>
                    <a:pt x="444" y="1"/>
                  </a:moveTo>
                  <a:cubicBezTo>
                    <a:pt x="325" y="1"/>
                    <a:pt x="209" y="27"/>
                    <a:pt x="100" y="89"/>
                  </a:cubicBezTo>
                  <a:cubicBezTo>
                    <a:pt x="0" y="423"/>
                    <a:pt x="134" y="856"/>
                    <a:pt x="467" y="990"/>
                  </a:cubicBezTo>
                  <a:cubicBezTo>
                    <a:pt x="5871" y="3358"/>
                    <a:pt x="10408" y="7494"/>
                    <a:pt x="13276" y="12631"/>
                  </a:cubicBezTo>
                  <a:cubicBezTo>
                    <a:pt x="14077" y="14099"/>
                    <a:pt x="14744" y="15600"/>
                    <a:pt x="15244" y="17168"/>
                  </a:cubicBezTo>
                  <a:cubicBezTo>
                    <a:pt x="15384" y="17586"/>
                    <a:pt x="15718" y="17762"/>
                    <a:pt x="16055" y="17762"/>
                  </a:cubicBezTo>
                  <a:cubicBezTo>
                    <a:pt x="16201" y="17762"/>
                    <a:pt x="16347" y="17729"/>
                    <a:pt x="16479" y="17668"/>
                  </a:cubicBezTo>
                  <a:cubicBezTo>
                    <a:pt x="16479" y="17535"/>
                    <a:pt x="16479" y="17401"/>
                    <a:pt x="16445" y="17268"/>
                  </a:cubicBezTo>
                  <a:cubicBezTo>
                    <a:pt x="14477" y="11364"/>
                    <a:pt x="10574" y="6193"/>
                    <a:pt x="5471" y="2657"/>
                  </a:cubicBezTo>
                  <a:cubicBezTo>
                    <a:pt x="4036" y="1657"/>
                    <a:pt x="2502" y="789"/>
                    <a:pt x="868" y="89"/>
                  </a:cubicBezTo>
                  <a:cubicBezTo>
                    <a:pt x="725" y="35"/>
                    <a:pt x="582" y="1"/>
                    <a:pt x="44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6"/>
            <p:cNvSpPr/>
            <p:nvPr/>
          </p:nvSpPr>
          <p:spPr>
            <a:xfrm>
              <a:off x="5197529" y="3358327"/>
              <a:ext cx="83629" cy="122073"/>
            </a:xfrm>
            <a:custGeom>
              <a:avLst/>
              <a:gdLst/>
              <a:ahLst/>
              <a:cxnLst/>
              <a:rect l="l" t="t" r="r" b="b"/>
              <a:pathLst>
                <a:path w="6130" h="8948" extrusionOk="0">
                  <a:moveTo>
                    <a:pt x="2641" y="1"/>
                  </a:moveTo>
                  <a:cubicBezTo>
                    <a:pt x="726" y="1"/>
                    <a:pt x="0" y="3895"/>
                    <a:pt x="5863" y="8947"/>
                  </a:cubicBezTo>
                  <a:cubicBezTo>
                    <a:pt x="5863" y="8947"/>
                    <a:pt x="5996" y="7380"/>
                    <a:pt x="6063" y="6045"/>
                  </a:cubicBezTo>
                  <a:cubicBezTo>
                    <a:pt x="6129" y="4644"/>
                    <a:pt x="5863" y="3243"/>
                    <a:pt x="5162" y="2043"/>
                  </a:cubicBezTo>
                  <a:cubicBezTo>
                    <a:pt x="4362" y="623"/>
                    <a:pt x="3407" y="1"/>
                    <a:pt x="26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6"/>
            <p:cNvSpPr/>
            <p:nvPr/>
          </p:nvSpPr>
          <p:spPr>
            <a:xfrm>
              <a:off x="5247011" y="3406663"/>
              <a:ext cx="34147" cy="73738"/>
            </a:xfrm>
            <a:custGeom>
              <a:avLst/>
              <a:gdLst/>
              <a:ahLst/>
              <a:cxnLst/>
              <a:rect l="l" t="t" r="r" b="b"/>
              <a:pathLst>
                <a:path w="2503" h="5405" extrusionOk="0">
                  <a:moveTo>
                    <a:pt x="2169" y="1"/>
                  </a:moveTo>
                  <a:cubicBezTo>
                    <a:pt x="1902" y="1235"/>
                    <a:pt x="1368" y="2369"/>
                    <a:pt x="234" y="3036"/>
                  </a:cubicBezTo>
                  <a:cubicBezTo>
                    <a:pt x="167" y="3103"/>
                    <a:pt x="101" y="3136"/>
                    <a:pt x="1" y="3170"/>
                  </a:cubicBezTo>
                  <a:cubicBezTo>
                    <a:pt x="601" y="3870"/>
                    <a:pt x="1335" y="4637"/>
                    <a:pt x="2236" y="5404"/>
                  </a:cubicBezTo>
                  <a:cubicBezTo>
                    <a:pt x="2236" y="5404"/>
                    <a:pt x="2369" y="3837"/>
                    <a:pt x="2436" y="2502"/>
                  </a:cubicBezTo>
                  <a:cubicBezTo>
                    <a:pt x="2502" y="1635"/>
                    <a:pt x="2402" y="801"/>
                    <a:pt x="2169"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6"/>
            <p:cNvSpPr/>
            <p:nvPr/>
          </p:nvSpPr>
          <p:spPr>
            <a:xfrm>
              <a:off x="5246438" y="3571341"/>
              <a:ext cx="124365" cy="57148"/>
            </a:xfrm>
            <a:custGeom>
              <a:avLst/>
              <a:gdLst/>
              <a:ahLst/>
              <a:cxnLst/>
              <a:rect l="l" t="t" r="r" b="b"/>
              <a:pathLst>
                <a:path w="9116" h="4189" extrusionOk="0">
                  <a:moveTo>
                    <a:pt x="6200" y="0"/>
                  </a:moveTo>
                  <a:cubicBezTo>
                    <a:pt x="5337" y="0"/>
                    <a:pt x="4307" y="171"/>
                    <a:pt x="3145" y="672"/>
                  </a:cubicBezTo>
                  <a:cubicBezTo>
                    <a:pt x="1" y="1999"/>
                    <a:pt x="1530" y="4188"/>
                    <a:pt x="4054" y="4188"/>
                  </a:cubicBezTo>
                  <a:cubicBezTo>
                    <a:pt x="5654" y="4188"/>
                    <a:pt x="7653" y="3309"/>
                    <a:pt x="9116" y="772"/>
                  </a:cubicBezTo>
                  <a:cubicBezTo>
                    <a:pt x="9116" y="772"/>
                    <a:pt x="8035"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6"/>
            <p:cNvSpPr/>
            <p:nvPr/>
          </p:nvSpPr>
          <p:spPr>
            <a:xfrm>
              <a:off x="5311635" y="3571314"/>
              <a:ext cx="59168" cy="43792"/>
            </a:xfrm>
            <a:custGeom>
              <a:avLst/>
              <a:gdLst/>
              <a:ahLst/>
              <a:cxnLst/>
              <a:rect l="l" t="t" r="r" b="b"/>
              <a:pathLst>
                <a:path w="4337" h="3210" extrusionOk="0">
                  <a:moveTo>
                    <a:pt x="1394" y="1"/>
                  </a:moveTo>
                  <a:cubicBezTo>
                    <a:pt x="969" y="1"/>
                    <a:pt x="503" y="41"/>
                    <a:pt x="0" y="140"/>
                  </a:cubicBezTo>
                  <a:cubicBezTo>
                    <a:pt x="734" y="741"/>
                    <a:pt x="1401" y="1408"/>
                    <a:pt x="1802" y="2275"/>
                  </a:cubicBezTo>
                  <a:cubicBezTo>
                    <a:pt x="1968" y="2609"/>
                    <a:pt x="2102" y="2909"/>
                    <a:pt x="2169" y="3209"/>
                  </a:cubicBezTo>
                  <a:cubicBezTo>
                    <a:pt x="2969" y="2675"/>
                    <a:pt x="3703" y="1875"/>
                    <a:pt x="4337" y="774"/>
                  </a:cubicBezTo>
                  <a:cubicBezTo>
                    <a:pt x="4337" y="774"/>
                    <a:pt x="3254" y="1"/>
                    <a:pt x="139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5_1_1">
    <p:spTree>
      <p:nvGrpSpPr>
        <p:cNvPr id="1" name="Shape 1989"/>
        <p:cNvGrpSpPr/>
        <p:nvPr/>
      </p:nvGrpSpPr>
      <p:grpSpPr>
        <a:xfrm>
          <a:off x="0" y="0"/>
          <a:ext cx="0" cy="0"/>
          <a:chOff x="0" y="0"/>
          <a:chExt cx="0" cy="0"/>
        </a:xfrm>
      </p:grpSpPr>
      <p:sp>
        <p:nvSpPr>
          <p:cNvPr id="1990" name="Google Shape;1990;p27"/>
          <p:cNvSpPr/>
          <p:nvPr/>
        </p:nvSpPr>
        <p:spPr>
          <a:xfrm>
            <a:off x="0" y="0"/>
            <a:ext cx="9144000" cy="5143500"/>
          </a:xfrm>
          <a:prstGeom prst="rect">
            <a:avLst/>
          </a:prstGeom>
          <a:solidFill>
            <a:srgbClr val="F0DBC1">
              <a:alpha val="44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7"/>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92" name="Google Shape;1992;p27"/>
          <p:cNvSpPr txBox="1">
            <a:spLocks noGrp="1"/>
          </p:cNvSpPr>
          <p:nvPr>
            <p:ph type="title" idx="2"/>
          </p:nvPr>
        </p:nvSpPr>
        <p:spPr>
          <a:xfrm>
            <a:off x="2216400" y="1690203"/>
            <a:ext cx="2250000" cy="33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93" name="Google Shape;1993;p27"/>
          <p:cNvSpPr txBox="1">
            <a:spLocks noGrp="1"/>
          </p:cNvSpPr>
          <p:nvPr>
            <p:ph type="subTitle" idx="1"/>
          </p:nvPr>
        </p:nvSpPr>
        <p:spPr>
          <a:xfrm>
            <a:off x="2216400" y="2029249"/>
            <a:ext cx="2250000" cy="505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1994" name="Google Shape;1994;p27"/>
          <p:cNvSpPr txBox="1">
            <a:spLocks noGrp="1"/>
          </p:cNvSpPr>
          <p:nvPr>
            <p:ph type="title" idx="3"/>
          </p:nvPr>
        </p:nvSpPr>
        <p:spPr>
          <a:xfrm>
            <a:off x="5960400" y="1690203"/>
            <a:ext cx="2250000" cy="338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95" name="Google Shape;1995;p27"/>
          <p:cNvSpPr txBox="1">
            <a:spLocks noGrp="1"/>
          </p:cNvSpPr>
          <p:nvPr>
            <p:ph type="subTitle" idx="4"/>
          </p:nvPr>
        </p:nvSpPr>
        <p:spPr>
          <a:xfrm>
            <a:off x="5960400" y="2029249"/>
            <a:ext cx="2250000" cy="505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1996" name="Google Shape;1996;p27"/>
          <p:cNvSpPr txBox="1">
            <a:spLocks noGrp="1"/>
          </p:cNvSpPr>
          <p:nvPr>
            <p:ph type="title" idx="5"/>
          </p:nvPr>
        </p:nvSpPr>
        <p:spPr>
          <a:xfrm>
            <a:off x="2216400" y="2719908"/>
            <a:ext cx="2250000" cy="337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97" name="Google Shape;1997;p27"/>
          <p:cNvSpPr txBox="1">
            <a:spLocks noGrp="1"/>
          </p:cNvSpPr>
          <p:nvPr>
            <p:ph type="subTitle" idx="6"/>
          </p:nvPr>
        </p:nvSpPr>
        <p:spPr>
          <a:xfrm>
            <a:off x="2216400" y="3058156"/>
            <a:ext cx="22500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1998" name="Google Shape;1998;p27"/>
          <p:cNvSpPr txBox="1">
            <a:spLocks noGrp="1"/>
          </p:cNvSpPr>
          <p:nvPr>
            <p:ph type="title" idx="7"/>
          </p:nvPr>
        </p:nvSpPr>
        <p:spPr>
          <a:xfrm>
            <a:off x="2216400" y="3751491"/>
            <a:ext cx="2250000" cy="337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99" name="Google Shape;1999;p27"/>
          <p:cNvSpPr txBox="1">
            <a:spLocks noGrp="1"/>
          </p:cNvSpPr>
          <p:nvPr>
            <p:ph type="subTitle" idx="8"/>
          </p:nvPr>
        </p:nvSpPr>
        <p:spPr>
          <a:xfrm>
            <a:off x="2216400" y="4089094"/>
            <a:ext cx="2250000" cy="502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000" name="Google Shape;2000;p27"/>
          <p:cNvSpPr txBox="1">
            <a:spLocks noGrp="1"/>
          </p:cNvSpPr>
          <p:nvPr>
            <p:ph type="title" idx="9"/>
          </p:nvPr>
        </p:nvSpPr>
        <p:spPr>
          <a:xfrm>
            <a:off x="5960400" y="2719908"/>
            <a:ext cx="2250000" cy="337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001" name="Google Shape;2001;p27"/>
          <p:cNvSpPr txBox="1">
            <a:spLocks noGrp="1"/>
          </p:cNvSpPr>
          <p:nvPr>
            <p:ph type="subTitle" idx="13"/>
          </p:nvPr>
        </p:nvSpPr>
        <p:spPr>
          <a:xfrm>
            <a:off x="5960400" y="3058156"/>
            <a:ext cx="22500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002" name="Google Shape;2002;p27"/>
          <p:cNvSpPr txBox="1">
            <a:spLocks noGrp="1"/>
          </p:cNvSpPr>
          <p:nvPr>
            <p:ph type="title" idx="14"/>
          </p:nvPr>
        </p:nvSpPr>
        <p:spPr>
          <a:xfrm>
            <a:off x="5960400" y="3751491"/>
            <a:ext cx="2250000" cy="337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003" name="Google Shape;2003;p27"/>
          <p:cNvSpPr txBox="1">
            <a:spLocks noGrp="1"/>
          </p:cNvSpPr>
          <p:nvPr>
            <p:ph type="subTitle" idx="15"/>
          </p:nvPr>
        </p:nvSpPr>
        <p:spPr>
          <a:xfrm>
            <a:off x="5960400" y="4089094"/>
            <a:ext cx="2250000" cy="502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grpSp>
        <p:nvGrpSpPr>
          <p:cNvPr id="2004" name="Google Shape;2004;p27"/>
          <p:cNvGrpSpPr/>
          <p:nvPr/>
        </p:nvGrpSpPr>
        <p:grpSpPr>
          <a:xfrm>
            <a:off x="230383" y="4359448"/>
            <a:ext cx="489629" cy="631647"/>
            <a:chOff x="6537345" y="3852636"/>
            <a:chExt cx="264665" cy="341431"/>
          </a:xfrm>
        </p:grpSpPr>
        <p:sp>
          <p:nvSpPr>
            <p:cNvPr id="2005" name="Google Shape;2005;p27"/>
            <p:cNvSpPr/>
            <p:nvPr/>
          </p:nvSpPr>
          <p:spPr>
            <a:xfrm>
              <a:off x="6616336" y="4071066"/>
              <a:ext cx="160190" cy="74202"/>
            </a:xfrm>
            <a:custGeom>
              <a:avLst/>
              <a:gdLst/>
              <a:ahLst/>
              <a:cxnLst/>
              <a:rect l="l" t="t" r="r" b="b"/>
              <a:pathLst>
                <a:path w="11742" h="5439" extrusionOk="0">
                  <a:moveTo>
                    <a:pt x="7821" y="0"/>
                  </a:moveTo>
                  <a:cubicBezTo>
                    <a:pt x="4429" y="0"/>
                    <a:pt x="0" y="3937"/>
                    <a:pt x="0" y="3937"/>
                  </a:cubicBezTo>
                  <a:cubicBezTo>
                    <a:pt x="1968" y="5438"/>
                    <a:pt x="3536" y="5438"/>
                    <a:pt x="5004" y="5438"/>
                  </a:cubicBezTo>
                  <a:cubicBezTo>
                    <a:pt x="7939" y="5438"/>
                    <a:pt x="11742" y="3203"/>
                    <a:pt x="9907" y="968"/>
                  </a:cubicBezTo>
                  <a:cubicBezTo>
                    <a:pt x="9440" y="368"/>
                    <a:pt x="8673" y="34"/>
                    <a:pt x="7906" y="1"/>
                  </a:cubicBezTo>
                  <a:cubicBezTo>
                    <a:pt x="7878" y="1"/>
                    <a:pt x="7850" y="0"/>
                    <a:pt x="78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7"/>
            <p:cNvSpPr/>
            <p:nvPr/>
          </p:nvSpPr>
          <p:spPr>
            <a:xfrm>
              <a:off x="6616336" y="4074709"/>
              <a:ext cx="84202" cy="69195"/>
            </a:xfrm>
            <a:custGeom>
              <a:avLst/>
              <a:gdLst/>
              <a:ahLst/>
              <a:cxnLst/>
              <a:rect l="l" t="t" r="r" b="b"/>
              <a:pathLst>
                <a:path w="6172" h="5072" extrusionOk="0">
                  <a:moveTo>
                    <a:pt x="6171" y="1"/>
                  </a:moveTo>
                  <a:lnTo>
                    <a:pt x="6171" y="1"/>
                  </a:lnTo>
                  <a:cubicBezTo>
                    <a:pt x="3136" y="868"/>
                    <a:pt x="0" y="3670"/>
                    <a:pt x="0" y="3670"/>
                  </a:cubicBezTo>
                  <a:cubicBezTo>
                    <a:pt x="1235" y="4604"/>
                    <a:pt x="2335" y="4971"/>
                    <a:pt x="3336" y="5071"/>
                  </a:cubicBezTo>
                  <a:cubicBezTo>
                    <a:pt x="3236" y="2870"/>
                    <a:pt x="4504" y="1202"/>
                    <a:pt x="617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7"/>
            <p:cNvSpPr/>
            <p:nvPr/>
          </p:nvSpPr>
          <p:spPr>
            <a:xfrm>
              <a:off x="6703702" y="3854846"/>
              <a:ext cx="98308" cy="98376"/>
            </a:xfrm>
            <a:custGeom>
              <a:avLst/>
              <a:gdLst/>
              <a:ahLst/>
              <a:cxnLst/>
              <a:rect l="l" t="t" r="r" b="b"/>
              <a:pathLst>
                <a:path w="7206" h="7211" extrusionOk="0">
                  <a:moveTo>
                    <a:pt x="4522" y="0"/>
                  </a:moveTo>
                  <a:cubicBezTo>
                    <a:pt x="4472" y="0"/>
                    <a:pt x="4421" y="2"/>
                    <a:pt x="4371" y="5"/>
                  </a:cubicBezTo>
                  <a:cubicBezTo>
                    <a:pt x="2002" y="172"/>
                    <a:pt x="768" y="3375"/>
                    <a:pt x="368" y="5576"/>
                  </a:cubicBezTo>
                  <a:cubicBezTo>
                    <a:pt x="101" y="6076"/>
                    <a:pt x="1" y="7111"/>
                    <a:pt x="735" y="7211"/>
                  </a:cubicBezTo>
                  <a:cubicBezTo>
                    <a:pt x="3003" y="6877"/>
                    <a:pt x="7206" y="4042"/>
                    <a:pt x="6539" y="1507"/>
                  </a:cubicBezTo>
                  <a:cubicBezTo>
                    <a:pt x="6317" y="588"/>
                    <a:pt x="5464" y="0"/>
                    <a:pt x="45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7"/>
            <p:cNvSpPr/>
            <p:nvPr/>
          </p:nvSpPr>
          <p:spPr>
            <a:xfrm>
              <a:off x="6703702" y="3878120"/>
              <a:ext cx="41432" cy="75102"/>
            </a:xfrm>
            <a:custGeom>
              <a:avLst/>
              <a:gdLst/>
              <a:ahLst/>
              <a:cxnLst/>
              <a:rect l="l" t="t" r="r" b="b"/>
              <a:pathLst>
                <a:path w="3037" h="5505" extrusionOk="0">
                  <a:moveTo>
                    <a:pt x="1836" y="1"/>
                  </a:moveTo>
                  <a:cubicBezTo>
                    <a:pt x="1068" y="1135"/>
                    <a:pt x="601" y="2669"/>
                    <a:pt x="368" y="3870"/>
                  </a:cubicBezTo>
                  <a:cubicBezTo>
                    <a:pt x="101" y="4370"/>
                    <a:pt x="1" y="5405"/>
                    <a:pt x="735" y="5505"/>
                  </a:cubicBezTo>
                  <a:cubicBezTo>
                    <a:pt x="1402" y="5405"/>
                    <a:pt x="2202" y="5104"/>
                    <a:pt x="3036" y="4671"/>
                  </a:cubicBezTo>
                  <a:cubicBezTo>
                    <a:pt x="3003" y="4637"/>
                    <a:pt x="2970" y="4604"/>
                    <a:pt x="2936" y="4571"/>
                  </a:cubicBezTo>
                  <a:cubicBezTo>
                    <a:pt x="1735" y="3170"/>
                    <a:pt x="1469" y="1602"/>
                    <a:pt x="1836"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7"/>
            <p:cNvSpPr/>
            <p:nvPr/>
          </p:nvSpPr>
          <p:spPr>
            <a:xfrm>
              <a:off x="6537345" y="3852636"/>
              <a:ext cx="184583" cy="341431"/>
            </a:xfrm>
            <a:custGeom>
              <a:avLst/>
              <a:gdLst/>
              <a:ahLst/>
              <a:cxnLst/>
              <a:rect l="l" t="t" r="r" b="b"/>
              <a:pathLst>
                <a:path w="13530" h="25027" extrusionOk="0">
                  <a:moveTo>
                    <a:pt x="12495" y="1"/>
                  </a:moveTo>
                  <a:cubicBezTo>
                    <a:pt x="12061" y="1"/>
                    <a:pt x="11594" y="401"/>
                    <a:pt x="11661" y="835"/>
                  </a:cubicBezTo>
                  <a:cubicBezTo>
                    <a:pt x="12328" y="7673"/>
                    <a:pt x="9893" y="14678"/>
                    <a:pt x="5257" y="19715"/>
                  </a:cubicBezTo>
                  <a:cubicBezTo>
                    <a:pt x="3922" y="21149"/>
                    <a:pt x="2421" y="22417"/>
                    <a:pt x="753" y="23451"/>
                  </a:cubicBezTo>
                  <a:cubicBezTo>
                    <a:pt x="1" y="23925"/>
                    <a:pt x="459" y="25027"/>
                    <a:pt x="1175" y="25027"/>
                  </a:cubicBezTo>
                  <a:cubicBezTo>
                    <a:pt x="1316" y="25027"/>
                    <a:pt x="1467" y="24984"/>
                    <a:pt x="1621" y="24885"/>
                  </a:cubicBezTo>
                  <a:cubicBezTo>
                    <a:pt x="7758" y="20949"/>
                    <a:pt x="12028" y="14278"/>
                    <a:pt x="13129" y="7039"/>
                  </a:cubicBezTo>
                  <a:cubicBezTo>
                    <a:pt x="13462" y="4971"/>
                    <a:pt x="13529" y="2903"/>
                    <a:pt x="13329" y="835"/>
                  </a:cubicBezTo>
                  <a:cubicBezTo>
                    <a:pt x="13262" y="401"/>
                    <a:pt x="12962" y="1"/>
                    <a:pt x="12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7"/>
            <p:cNvSpPr/>
            <p:nvPr/>
          </p:nvSpPr>
          <p:spPr>
            <a:xfrm>
              <a:off x="6543976" y="3853100"/>
              <a:ext cx="177953" cy="340899"/>
            </a:xfrm>
            <a:custGeom>
              <a:avLst/>
              <a:gdLst/>
              <a:ahLst/>
              <a:cxnLst/>
              <a:rect l="l" t="t" r="r" b="b"/>
              <a:pathLst>
                <a:path w="13044" h="24988" extrusionOk="0">
                  <a:moveTo>
                    <a:pt x="12176" y="0"/>
                  </a:moveTo>
                  <a:cubicBezTo>
                    <a:pt x="12243" y="100"/>
                    <a:pt x="12276" y="234"/>
                    <a:pt x="12276" y="367"/>
                  </a:cubicBezTo>
                  <a:cubicBezTo>
                    <a:pt x="12476" y="2435"/>
                    <a:pt x="12409" y="4503"/>
                    <a:pt x="12109" y="6538"/>
                  </a:cubicBezTo>
                  <a:cubicBezTo>
                    <a:pt x="11008" y="13777"/>
                    <a:pt x="6739" y="20481"/>
                    <a:pt x="568" y="24418"/>
                  </a:cubicBezTo>
                  <a:cubicBezTo>
                    <a:pt x="434" y="24506"/>
                    <a:pt x="301" y="24536"/>
                    <a:pt x="177" y="24536"/>
                  </a:cubicBezTo>
                  <a:cubicBezTo>
                    <a:pt x="115" y="24536"/>
                    <a:pt x="56" y="24529"/>
                    <a:pt x="0" y="24518"/>
                  </a:cubicBezTo>
                  <a:lnTo>
                    <a:pt x="0" y="24518"/>
                  </a:lnTo>
                  <a:cubicBezTo>
                    <a:pt x="138" y="24792"/>
                    <a:pt x="384" y="24987"/>
                    <a:pt x="686" y="24987"/>
                  </a:cubicBezTo>
                  <a:cubicBezTo>
                    <a:pt x="826" y="24987"/>
                    <a:pt x="977" y="24946"/>
                    <a:pt x="1135" y="24851"/>
                  </a:cubicBezTo>
                  <a:cubicBezTo>
                    <a:pt x="7272" y="20915"/>
                    <a:pt x="11542" y="14244"/>
                    <a:pt x="12643" y="7005"/>
                  </a:cubicBezTo>
                  <a:cubicBezTo>
                    <a:pt x="12976" y="4937"/>
                    <a:pt x="13043" y="2869"/>
                    <a:pt x="12843" y="801"/>
                  </a:cubicBezTo>
                  <a:cubicBezTo>
                    <a:pt x="12810" y="434"/>
                    <a:pt x="12543" y="67"/>
                    <a:pt x="1217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7"/>
            <p:cNvSpPr/>
            <p:nvPr/>
          </p:nvSpPr>
          <p:spPr>
            <a:xfrm>
              <a:off x="6600046" y="3897506"/>
              <a:ext cx="99577" cy="135361"/>
            </a:xfrm>
            <a:custGeom>
              <a:avLst/>
              <a:gdLst/>
              <a:ahLst/>
              <a:cxnLst/>
              <a:rect l="l" t="t" r="r" b="b"/>
              <a:pathLst>
                <a:path w="7299" h="9922" extrusionOk="0">
                  <a:moveTo>
                    <a:pt x="3225" y="0"/>
                  </a:moveTo>
                  <a:cubicBezTo>
                    <a:pt x="1450" y="0"/>
                    <a:pt x="0" y="2491"/>
                    <a:pt x="1695" y="5451"/>
                  </a:cubicBezTo>
                  <a:cubicBezTo>
                    <a:pt x="2829" y="7386"/>
                    <a:pt x="4397" y="8553"/>
                    <a:pt x="5631" y="9921"/>
                  </a:cubicBezTo>
                  <a:cubicBezTo>
                    <a:pt x="7299" y="8387"/>
                    <a:pt x="6765" y="4684"/>
                    <a:pt x="5998" y="2649"/>
                  </a:cubicBezTo>
                  <a:cubicBezTo>
                    <a:pt x="5295" y="768"/>
                    <a:pt x="4210" y="0"/>
                    <a:pt x="3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7"/>
            <p:cNvSpPr/>
            <p:nvPr/>
          </p:nvSpPr>
          <p:spPr>
            <a:xfrm>
              <a:off x="6659105" y="3926810"/>
              <a:ext cx="40518" cy="106057"/>
            </a:xfrm>
            <a:custGeom>
              <a:avLst/>
              <a:gdLst/>
              <a:ahLst/>
              <a:cxnLst/>
              <a:rect l="l" t="t" r="r" b="b"/>
              <a:pathLst>
                <a:path w="2970" h="7774" extrusionOk="0">
                  <a:moveTo>
                    <a:pt x="1435" y="1"/>
                  </a:moveTo>
                  <a:lnTo>
                    <a:pt x="1435" y="1"/>
                  </a:lnTo>
                  <a:cubicBezTo>
                    <a:pt x="1469" y="2136"/>
                    <a:pt x="1435" y="4838"/>
                    <a:pt x="1" y="6472"/>
                  </a:cubicBezTo>
                  <a:cubicBezTo>
                    <a:pt x="468" y="6906"/>
                    <a:pt x="902" y="7339"/>
                    <a:pt x="1302" y="7773"/>
                  </a:cubicBezTo>
                  <a:cubicBezTo>
                    <a:pt x="2970" y="6239"/>
                    <a:pt x="2436" y="2536"/>
                    <a:pt x="1669" y="501"/>
                  </a:cubicBezTo>
                  <a:cubicBezTo>
                    <a:pt x="1602" y="334"/>
                    <a:pt x="1535" y="168"/>
                    <a:pt x="14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3" name="Google Shape;2013;p27"/>
          <p:cNvGrpSpPr/>
          <p:nvPr/>
        </p:nvGrpSpPr>
        <p:grpSpPr>
          <a:xfrm>
            <a:off x="111729" y="3794559"/>
            <a:ext cx="608276" cy="793502"/>
            <a:chOff x="5919695" y="4988074"/>
            <a:chExt cx="328798" cy="428920"/>
          </a:xfrm>
        </p:grpSpPr>
        <p:sp>
          <p:nvSpPr>
            <p:cNvPr id="2014" name="Google Shape;2014;p27"/>
            <p:cNvSpPr/>
            <p:nvPr/>
          </p:nvSpPr>
          <p:spPr>
            <a:xfrm>
              <a:off x="6004265" y="5094513"/>
              <a:ext cx="75088" cy="137530"/>
            </a:xfrm>
            <a:custGeom>
              <a:avLst/>
              <a:gdLst/>
              <a:ahLst/>
              <a:cxnLst/>
              <a:rect l="l" t="t" r="r" b="b"/>
              <a:pathLst>
                <a:path w="5504" h="10081" extrusionOk="0">
                  <a:moveTo>
                    <a:pt x="2406" y="0"/>
                  </a:moveTo>
                  <a:cubicBezTo>
                    <a:pt x="1033" y="0"/>
                    <a:pt x="0" y="2498"/>
                    <a:pt x="600" y="4873"/>
                  </a:cubicBezTo>
                  <a:cubicBezTo>
                    <a:pt x="811" y="5819"/>
                    <a:pt x="1270" y="10080"/>
                    <a:pt x="2238" y="10080"/>
                  </a:cubicBezTo>
                  <a:cubicBezTo>
                    <a:pt x="2499" y="10080"/>
                    <a:pt x="2796" y="9772"/>
                    <a:pt x="3135" y="9009"/>
                  </a:cubicBezTo>
                  <a:cubicBezTo>
                    <a:pt x="4303" y="6541"/>
                    <a:pt x="5504" y="3005"/>
                    <a:pt x="3602" y="636"/>
                  </a:cubicBezTo>
                  <a:cubicBezTo>
                    <a:pt x="3196" y="193"/>
                    <a:pt x="2788" y="0"/>
                    <a:pt x="2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7"/>
            <p:cNvSpPr/>
            <p:nvPr/>
          </p:nvSpPr>
          <p:spPr>
            <a:xfrm>
              <a:off x="6022914" y="5153244"/>
              <a:ext cx="43697" cy="78949"/>
            </a:xfrm>
            <a:custGeom>
              <a:avLst/>
              <a:gdLst/>
              <a:ahLst/>
              <a:cxnLst/>
              <a:rect l="l" t="t" r="r" b="b"/>
              <a:pathLst>
                <a:path w="3203" h="5787" extrusionOk="0">
                  <a:moveTo>
                    <a:pt x="3203" y="1"/>
                  </a:moveTo>
                  <a:cubicBezTo>
                    <a:pt x="2636" y="1735"/>
                    <a:pt x="1402" y="3236"/>
                    <a:pt x="1" y="4404"/>
                  </a:cubicBezTo>
                  <a:cubicBezTo>
                    <a:pt x="232" y="5196"/>
                    <a:pt x="520" y="5787"/>
                    <a:pt x="877" y="5787"/>
                  </a:cubicBezTo>
                  <a:cubicBezTo>
                    <a:pt x="1136" y="5787"/>
                    <a:pt x="1432" y="5476"/>
                    <a:pt x="1768" y="4704"/>
                  </a:cubicBezTo>
                  <a:cubicBezTo>
                    <a:pt x="2436" y="3336"/>
                    <a:pt x="3069" y="1635"/>
                    <a:pt x="3203"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7"/>
            <p:cNvSpPr/>
            <p:nvPr/>
          </p:nvSpPr>
          <p:spPr>
            <a:xfrm>
              <a:off x="6131045" y="4988074"/>
              <a:ext cx="69358" cy="124720"/>
            </a:xfrm>
            <a:custGeom>
              <a:avLst/>
              <a:gdLst/>
              <a:ahLst/>
              <a:cxnLst/>
              <a:rect l="l" t="t" r="r" b="b"/>
              <a:pathLst>
                <a:path w="5084" h="9142" extrusionOk="0">
                  <a:moveTo>
                    <a:pt x="3325" y="1"/>
                  </a:moveTo>
                  <a:cubicBezTo>
                    <a:pt x="1971" y="1"/>
                    <a:pt x="384" y="1948"/>
                    <a:pt x="514" y="3868"/>
                  </a:cubicBezTo>
                  <a:cubicBezTo>
                    <a:pt x="514" y="4662"/>
                    <a:pt x="0" y="9141"/>
                    <a:pt x="1072" y="9141"/>
                  </a:cubicBezTo>
                  <a:cubicBezTo>
                    <a:pt x="1126" y="9141"/>
                    <a:pt x="1185" y="9130"/>
                    <a:pt x="1248" y="9105"/>
                  </a:cubicBezTo>
                  <a:cubicBezTo>
                    <a:pt x="3249" y="7338"/>
                    <a:pt x="5084" y="4869"/>
                    <a:pt x="5017" y="2067"/>
                  </a:cubicBezTo>
                  <a:cubicBezTo>
                    <a:pt x="4734" y="582"/>
                    <a:pt x="4064" y="1"/>
                    <a:pt x="3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7"/>
            <p:cNvSpPr/>
            <p:nvPr/>
          </p:nvSpPr>
          <p:spPr>
            <a:xfrm>
              <a:off x="6136270" y="5056764"/>
              <a:ext cx="54584" cy="56057"/>
            </a:xfrm>
            <a:custGeom>
              <a:avLst/>
              <a:gdLst/>
              <a:ahLst/>
              <a:cxnLst/>
              <a:rect l="l" t="t" r="r" b="b"/>
              <a:pathLst>
                <a:path w="4001" h="4109" extrusionOk="0">
                  <a:moveTo>
                    <a:pt x="4000" y="1"/>
                  </a:moveTo>
                  <a:lnTo>
                    <a:pt x="4000" y="1"/>
                  </a:lnTo>
                  <a:cubicBezTo>
                    <a:pt x="2988" y="829"/>
                    <a:pt x="1722" y="1347"/>
                    <a:pt x="383" y="1347"/>
                  </a:cubicBezTo>
                  <a:cubicBezTo>
                    <a:pt x="266" y="1347"/>
                    <a:pt x="149" y="1343"/>
                    <a:pt x="31" y="1335"/>
                  </a:cubicBezTo>
                  <a:lnTo>
                    <a:pt x="31" y="1335"/>
                  </a:lnTo>
                  <a:cubicBezTo>
                    <a:pt x="0" y="2708"/>
                    <a:pt x="109" y="4108"/>
                    <a:pt x="689" y="4108"/>
                  </a:cubicBezTo>
                  <a:cubicBezTo>
                    <a:pt x="744" y="4108"/>
                    <a:pt x="802" y="4096"/>
                    <a:pt x="865" y="4070"/>
                  </a:cubicBezTo>
                  <a:cubicBezTo>
                    <a:pt x="2132" y="2970"/>
                    <a:pt x="3300" y="1569"/>
                    <a:pt x="400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7"/>
            <p:cNvSpPr/>
            <p:nvPr/>
          </p:nvSpPr>
          <p:spPr>
            <a:xfrm>
              <a:off x="5963760" y="5035427"/>
              <a:ext cx="284733" cy="381567"/>
            </a:xfrm>
            <a:custGeom>
              <a:avLst/>
              <a:gdLst/>
              <a:ahLst/>
              <a:cxnLst/>
              <a:rect l="l" t="t" r="r" b="b"/>
              <a:pathLst>
                <a:path w="20871" h="27969" extrusionOk="0">
                  <a:moveTo>
                    <a:pt x="19640" y="0"/>
                  </a:moveTo>
                  <a:cubicBezTo>
                    <a:pt x="19503" y="0"/>
                    <a:pt x="19358" y="40"/>
                    <a:pt x="19214" y="130"/>
                  </a:cubicBezTo>
                  <a:cubicBezTo>
                    <a:pt x="10241" y="5768"/>
                    <a:pt x="400" y="16075"/>
                    <a:pt x="0" y="27217"/>
                  </a:cubicBezTo>
                  <a:cubicBezTo>
                    <a:pt x="0" y="27725"/>
                    <a:pt x="379" y="27969"/>
                    <a:pt x="776" y="27969"/>
                  </a:cubicBezTo>
                  <a:cubicBezTo>
                    <a:pt x="1211" y="27969"/>
                    <a:pt x="1668" y="27675"/>
                    <a:pt x="1668" y="27116"/>
                  </a:cubicBezTo>
                  <a:cubicBezTo>
                    <a:pt x="2168" y="16609"/>
                    <a:pt x="11642" y="6902"/>
                    <a:pt x="20114" y="1531"/>
                  </a:cubicBezTo>
                  <a:cubicBezTo>
                    <a:pt x="20871" y="1083"/>
                    <a:pt x="20357" y="0"/>
                    <a:pt x="19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7"/>
            <p:cNvSpPr/>
            <p:nvPr/>
          </p:nvSpPr>
          <p:spPr>
            <a:xfrm>
              <a:off x="5963760" y="5035509"/>
              <a:ext cx="277147" cy="381281"/>
            </a:xfrm>
            <a:custGeom>
              <a:avLst/>
              <a:gdLst/>
              <a:ahLst/>
              <a:cxnLst/>
              <a:rect l="l" t="t" r="r" b="b"/>
              <a:pathLst>
                <a:path w="20315" h="27948" extrusionOk="0">
                  <a:moveTo>
                    <a:pt x="19634" y="1"/>
                  </a:moveTo>
                  <a:cubicBezTo>
                    <a:pt x="19497" y="1"/>
                    <a:pt x="19354" y="38"/>
                    <a:pt x="19214" y="124"/>
                  </a:cubicBezTo>
                  <a:cubicBezTo>
                    <a:pt x="10241" y="5762"/>
                    <a:pt x="400" y="16069"/>
                    <a:pt x="0" y="27211"/>
                  </a:cubicBezTo>
                  <a:cubicBezTo>
                    <a:pt x="0" y="27711"/>
                    <a:pt x="381" y="27948"/>
                    <a:pt x="787" y="27948"/>
                  </a:cubicBezTo>
                  <a:cubicBezTo>
                    <a:pt x="813" y="27948"/>
                    <a:pt x="840" y="27946"/>
                    <a:pt x="867" y="27944"/>
                  </a:cubicBezTo>
                  <a:cubicBezTo>
                    <a:pt x="834" y="27844"/>
                    <a:pt x="801" y="27744"/>
                    <a:pt x="801" y="27611"/>
                  </a:cubicBezTo>
                  <a:cubicBezTo>
                    <a:pt x="1201" y="16470"/>
                    <a:pt x="11008" y="6162"/>
                    <a:pt x="19981" y="525"/>
                  </a:cubicBezTo>
                  <a:cubicBezTo>
                    <a:pt x="20114" y="458"/>
                    <a:pt x="20215" y="425"/>
                    <a:pt x="20315" y="391"/>
                  </a:cubicBezTo>
                  <a:cubicBezTo>
                    <a:pt x="20179" y="166"/>
                    <a:pt x="19921" y="1"/>
                    <a:pt x="1963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7"/>
            <p:cNvSpPr/>
            <p:nvPr/>
          </p:nvSpPr>
          <p:spPr>
            <a:xfrm>
              <a:off x="6087075" y="5131880"/>
              <a:ext cx="146971" cy="70791"/>
            </a:xfrm>
            <a:custGeom>
              <a:avLst/>
              <a:gdLst/>
              <a:ahLst/>
              <a:cxnLst/>
              <a:rect l="l" t="t" r="r" b="b"/>
              <a:pathLst>
                <a:path w="10773" h="5189" extrusionOk="0">
                  <a:moveTo>
                    <a:pt x="5681" y="1"/>
                  </a:moveTo>
                  <a:cubicBezTo>
                    <a:pt x="5181" y="1"/>
                    <a:pt x="4680" y="61"/>
                    <a:pt x="4204" y="166"/>
                  </a:cubicBezTo>
                  <a:cubicBezTo>
                    <a:pt x="2169" y="933"/>
                    <a:pt x="435" y="2200"/>
                    <a:pt x="1" y="2734"/>
                  </a:cubicBezTo>
                  <a:cubicBezTo>
                    <a:pt x="1" y="2734"/>
                    <a:pt x="2503" y="3568"/>
                    <a:pt x="5271" y="4869"/>
                  </a:cubicBezTo>
                  <a:cubicBezTo>
                    <a:pt x="5746" y="5089"/>
                    <a:pt x="6232" y="5188"/>
                    <a:pt x="6697" y="5188"/>
                  </a:cubicBezTo>
                  <a:cubicBezTo>
                    <a:pt x="8981" y="5188"/>
                    <a:pt x="10773" y="2811"/>
                    <a:pt x="8307" y="733"/>
                  </a:cubicBezTo>
                  <a:cubicBezTo>
                    <a:pt x="7546" y="211"/>
                    <a:pt x="6615" y="1"/>
                    <a:pt x="5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7"/>
            <p:cNvSpPr/>
            <p:nvPr/>
          </p:nvSpPr>
          <p:spPr>
            <a:xfrm>
              <a:off x="6087075" y="5131852"/>
              <a:ext cx="76930" cy="54174"/>
            </a:xfrm>
            <a:custGeom>
              <a:avLst/>
              <a:gdLst/>
              <a:ahLst/>
              <a:cxnLst/>
              <a:rect l="l" t="t" r="r" b="b"/>
              <a:pathLst>
                <a:path w="5639" h="3971" extrusionOk="0">
                  <a:moveTo>
                    <a:pt x="5638" y="1"/>
                  </a:moveTo>
                  <a:cubicBezTo>
                    <a:pt x="5171" y="1"/>
                    <a:pt x="4671" y="68"/>
                    <a:pt x="4204" y="168"/>
                  </a:cubicBezTo>
                  <a:cubicBezTo>
                    <a:pt x="2169" y="935"/>
                    <a:pt x="435" y="2202"/>
                    <a:pt x="1" y="2736"/>
                  </a:cubicBezTo>
                  <a:cubicBezTo>
                    <a:pt x="1" y="2736"/>
                    <a:pt x="1402" y="3203"/>
                    <a:pt x="3270" y="3970"/>
                  </a:cubicBezTo>
                  <a:cubicBezTo>
                    <a:pt x="3303" y="3837"/>
                    <a:pt x="3303" y="3670"/>
                    <a:pt x="3337" y="3503"/>
                  </a:cubicBezTo>
                  <a:cubicBezTo>
                    <a:pt x="3603" y="2036"/>
                    <a:pt x="4571" y="968"/>
                    <a:pt x="563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7"/>
            <p:cNvSpPr/>
            <p:nvPr/>
          </p:nvSpPr>
          <p:spPr>
            <a:xfrm>
              <a:off x="5919695" y="5226245"/>
              <a:ext cx="82755" cy="100395"/>
            </a:xfrm>
            <a:custGeom>
              <a:avLst/>
              <a:gdLst/>
              <a:ahLst/>
              <a:cxnLst/>
              <a:rect l="l" t="t" r="r" b="b"/>
              <a:pathLst>
                <a:path w="6066" h="7359" extrusionOk="0">
                  <a:moveTo>
                    <a:pt x="3178" y="1"/>
                  </a:moveTo>
                  <a:cubicBezTo>
                    <a:pt x="1323" y="1"/>
                    <a:pt x="0" y="3911"/>
                    <a:pt x="4831" y="7359"/>
                  </a:cubicBezTo>
                  <a:cubicBezTo>
                    <a:pt x="4831" y="7359"/>
                    <a:pt x="6065" y="5190"/>
                    <a:pt x="5565" y="3056"/>
                  </a:cubicBezTo>
                  <a:cubicBezTo>
                    <a:pt x="5042" y="867"/>
                    <a:pt x="4051" y="1"/>
                    <a:pt x="3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7"/>
            <p:cNvSpPr/>
            <p:nvPr/>
          </p:nvSpPr>
          <p:spPr>
            <a:xfrm>
              <a:off x="5961018" y="5251088"/>
              <a:ext cx="41432" cy="75552"/>
            </a:xfrm>
            <a:custGeom>
              <a:avLst/>
              <a:gdLst/>
              <a:ahLst/>
              <a:cxnLst/>
              <a:rect l="l" t="t" r="r" b="b"/>
              <a:pathLst>
                <a:path w="3037" h="5538" extrusionOk="0">
                  <a:moveTo>
                    <a:pt x="2102" y="0"/>
                  </a:moveTo>
                  <a:cubicBezTo>
                    <a:pt x="2036" y="1535"/>
                    <a:pt x="1202" y="2902"/>
                    <a:pt x="1" y="3937"/>
                  </a:cubicBezTo>
                  <a:cubicBezTo>
                    <a:pt x="468" y="4470"/>
                    <a:pt x="1068" y="5004"/>
                    <a:pt x="1802" y="5538"/>
                  </a:cubicBezTo>
                  <a:cubicBezTo>
                    <a:pt x="1802" y="5538"/>
                    <a:pt x="3036" y="3369"/>
                    <a:pt x="2536" y="1235"/>
                  </a:cubicBezTo>
                  <a:cubicBezTo>
                    <a:pt x="2403" y="768"/>
                    <a:pt x="2269" y="334"/>
                    <a:pt x="21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4" name="Google Shape;2024;p27"/>
          <p:cNvGrpSpPr/>
          <p:nvPr/>
        </p:nvGrpSpPr>
        <p:grpSpPr>
          <a:xfrm flipH="1">
            <a:off x="97589" y="103158"/>
            <a:ext cx="8983493" cy="4976072"/>
            <a:chOff x="97589" y="103158"/>
            <a:chExt cx="8983493" cy="4976072"/>
          </a:xfrm>
        </p:grpSpPr>
        <p:sp>
          <p:nvSpPr>
            <p:cNvPr id="2025" name="Google Shape;2025;p27"/>
            <p:cNvSpPr/>
            <p:nvPr/>
          </p:nvSpPr>
          <p:spPr>
            <a:xfrm flipH="1">
              <a:off x="1005066" y="1524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7"/>
            <p:cNvSpPr/>
            <p:nvPr/>
          </p:nvSpPr>
          <p:spPr>
            <a:xfrm flipH="1">
              <a:off x="4796369" y="4167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7"/>
            <p:cNvSpPr/>
            <p:nvPr/>
          </p:nvSpPr>
          <p:spPr>
            <a:xfrm flipH="1">
              <a:off x="4250289" y="1031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7"/>
            <p:cNvSpPr/>
            <p:nvPr/>
          </p:nvSpPr>
          <p:spPr>
            <a:xfrm flipH="1">
              <a:off x="5304041" y="1122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7"/>
            <p:cNvSpPr/>
            <p:nvPr/>
          </p:nvSpPr>
          <p:spPr>
            <a:xfrm flipH="1">
              <a:off x="1482032" y="3872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7"/>
            <p:cNvSpPr/>
            <p:nvPr/>
          </p:nvSpPr>
          <p:spPr>
            <a:xfrm flipH="1">
              <a:off x="8565016" y="32274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7"/>
            <p:cNvSpPr/>
            <p:nvPr/>
          </p:nvSpPr>
          <p:spPr>
            <a:xfrm flipH="1">
              <a:off x="8913619" y="1607422"/>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7"/>
            <p:cNvSpPr/>
            <p:nvPr/>
          </p:nvSpPr>
          <p:spPr>
            <a:xfrm flipH="1">
              <a:off x="2872416" y="47714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7"/>
            <p:cNvSpPr/>
            <p:nvPr/>
          </p:nvSpPr>
          <p:spPr>
            <a:xfrm flipH="1">
              <a:off x="2135739" y="49752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7"/>
            <p:cNvSpPr/>
            <p:nvPr/>
          </p:nvSpPr>
          <p:spPr>
            <a:xfrm flipH="1">
              <a:off x="97589" y="44765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7"/>
            <p:cNvSpPr/>
            <p:nvPr/>
          </p:nvSpPr>
          <p:spPr>
            <a:xfrm flipH="1">
              <a:off x="523253" y="37353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7"/>
            <p:cNvSpPr/>
            <p:nvPr/>
          </p:nvSpPr>
          <p:spPr>
            <a:xfrm flipH="1">
              <a:off x="216244" y="34641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7"/>
            <p:cNvSpPr/>
            <p:nvPr/>
          </p:nvSpPr>
          <p:spPr>
            <a:xfrm flipH="1">
              <a:off x="202376" y="1446120"/>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7"/>
            <p:cNvSpPr/>
            <p:nvPr/>
          </p:nvSpPr>
          <p:spPr>
            <a:xfrm flipH="1">
              <a:off x="8517489" y="11509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7"/>
            <p:cNvSpPr/>
            <p:nvPr/>
          </p:nvSpPr>
          <p:spPr>
            <a:xfrm flipH="1">
              <a:off x="8945864" y="36860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7"/>
            <p:cNvSpPr/>
            <p:nvPr/>
          </p:nvSpPr>
          <p:spPr>
            <a:xfrm flipH="1">
              <a:off x="8250789" y="11773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7"/>
            <p:cNvSpPr/>
            <p:nvPr/>
          </p:nvSpPr>
          <p:spPr>
            <a:xfrm flipH="1">
              <a:off x="8902153" y="3269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7"/>
            <p:cNvSpPr/>
            <p:nvPr/>
          </p:nvSpPr>
          <p:spPr>
            <a:xfrm flipH="1">
              <a:off x="102694" y="2126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7"/>
            <p:cNvSpPr/>
            <p:nvPr/>
          </p:nvSpPr>
          <p:spPr>
            <a:xfrm flipH="1">
              <a:off x="8988328" y="47997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7"/>
            <p:cNvSpPr/>
            <p:nvPr/>
          </p:nvSpPr>
          <p:spPr>
            <a:xfrm flipH="1">
              <a:off x="4787457" y="47714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7"/>
            <p:cNvSpPr/>
            <p:nvPr/>
          </p:nvSpPr>
          <p:spPr>
            <a:xfrm flipH="1">
              <a:off x="5977582" y="4735772"/>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7"/>
            <p:cNvSpPr/>
            <p:nvPr/>
          </p:nvSpPr>
          <p:spPr>
            <a:xfrm flipH="1">
              <a:off x="523241" y="19014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7"/>
            <p:cNvSpPr/>
            <p:nvPr/>
          </p:nvSpPr>
          <p:spPr>
            <a:xfrm flipH="1">
              <a:off x="360291" y="49696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7"/>
            <p:cNvSpPr/>
            <p:nvPr/>
          </p:nvSpPr>
          <p:spPr>
            <a:xfrm flipH="1">
              <a:off x="1281644" y="474006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7"/>
            <p:cNvSpPr/>
            <p:nvPr/>
          </p:nvSpPr>
          <p:spPr>
            <a:xfrm flipH="1">
              <a:off x="7271003" y="49696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7"/>
            <p:cNvSpPr/>
            <p:nvPr/>
          </p:nvSpPr>
          <p:spPr>
            <a:xfrm flipH="1">
              <a:off x="7478566" y="4139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7"/>
            <p:cNvSpPr/>
            <p:nvPr/>
          </p:nvSpPr>
          <p:spPr>
            <a:xfrm flipH="1">
              <a:off x="6788882" y="12664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7"/>
            <p:cNvSpPr/>
            <p:nvPr/>
          </p:nvSpPr>
          <p:spPr>
            <a:xfrm flipH="1">
              <a:off x="6274532" y="3872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7"/>
            <p:cNvSpPr/>
            <p:nvPr/>
          </p:nvSpPr>
          <p:spPr>
            <a:xfrm flipH="1">
              <a:off x="2411964" y="378370"/>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7"/>
            <p:cNvSpPr/>
            <p:nvPr/>
          </p:nvSpPr>
          <p:spPr>
            <a:xfrm flipH="1">
              <a:off x="2110682" y="10316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7"/>
            <p:cNvSpPr/>
            <p:nvPr/>
          </p:nvSpPr>
          <p:spPr>
            <a:xfrm flipH="1">
              <a:off x="3002153" y="122074"/>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7"/>
            <p:cNvSpPr/>
            <p:nvPr/>
          </p:nvSpPr>
          <p:spPr>
            <a:xfrm flipH="1">
              <a:off x="3954469" y="3405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7"/>
            <p:cNvSpPr/>
            <p:nvPr/>
          </p:nvSpPr>
          <p:spPr>
            <a:xfrm flipH="1">
              <a:off x="9038626" y="27449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7"/>
            <p:cNvSpPr/>
            <p:nvPr/>
          </p:nvSpPr>
          <p:spPr>
            <a:xfrm flipH="1">
              <a:off x="8641228" y="20414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7"/>
            <p:cNvSpPr/>
            <p:nvPr/>
          </p:nvSpPr>
          <p:spPr>
            <a:xfrm flipH="1">
              <a:off x="529601" y="28088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7"/>
            <p:cNvSpPr/>
            <p:nvPr/>
          </p:nvSpPr>
          <p:spPr>
            <a:xfrm flipH="1">
              <a:off x="102694" y="223033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7"/>
            <p:cNvSpPr/>
            <p:nvPr/>
          </p:nvSpPr>
          <p:spPr>
            <a:xfrm flipH="1">
              <a:off x="4207766" y="49696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7"/>
            <p:cNvSpPr/>
            <p:nvPr/>
          </p:nvSpPr>
          <p:spPr>
            <a:xfrm flipH="1">
              <a:off x="5490189" y="50299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7"/>
            <p:cNvSpPr/>
            <p:nvPr/>
          </p:nvSpPr>
          <p:spPr>
            <a:xfrm flipH="1">
              <a:off x="7914676" y="47611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4" name="Google Shape;2064;p27"/>
          <p:cNvGrpSpPr/>
          <p:nvPr/>
        </p:nvGrpSpPr>
        <p:grpSpPr>
          <a:xfrm>
            <a:off x="8424004" y="692399"/>
            <a:ext cx="435871" cy="590584"/>
            <a:chOff x="4278625" y="5061143"/>
            <a:chExt cx="235606" cy="319235"/>
          </a:xfrm>
        </p:grpSpPr>
        <p:sp>
          <p:nvSpPr>
            <p:cNvPr id="2065" name="Google Shape;2065;p27"/>
            <p:cNvSpPr/>
            <p:nvPr/>
          </p:nvSpPr>
          <p:spPr>
            <a:xfrm>
              <a:off x="4278625" y="5189042"/>
              <a:ext cx="133465" cy="76316"/>
            </a:xfrm>
            <a:custGeom>
              <a:avLst/>
              <a:gdLst/>
              <a:ahLst/>
              <a:cxnLst/>
              <a:rect l="l" t="t" r="r" b="b"/>
              <a:pathLst>
                <a:path w="9783" h="5594" extrusionOk="0">
                  <a:moveTo>
                    <a:pt x="3477" y="1"/>
                  </a:moveTo>
                  <a:cubicBezTo>
                    <a:pt x="256" y="1"/>
                    <a:pt x="0" y="5267"/>
                    <a:pt x="9206" y="5582"/>
                  </a:cubicBezTo>
                  <a:cubicBezTo>
                    <a:pt x="9240" y="5590"/>
                    <a:pt x="9272" y="5593"/>
                    <a:pt x="9302" y="5593"/>
                  </a:cubicBezTo>
                  <a:cubicBezTo>
                    <a:pt x="9690" y="5593"/>
                    <a:pt x="9782" y="5032"/>
                    <a:pt x="9473" y="4815"/>
                  </a:cubicBezTo>
                  <a:cubicBezTo>
                    <a:pt x="7271" y="1224"/>
                    <a:pt x="5030" y="1"/>
                    <a:pt x="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7"/>
            <p:cNvSpPr/>
            <p:nvPr/>
          </p:nvSpPr>
          <p:spPr>
            <a:xfrm>
              <a:off x="4350521" y="5195563"/>
              <a:ext cx="61569" cy="69795"/>
            </a:xfrm>
            <a:custGeom>
              <a:avLst/>
              <a:gdLst/>
              <a:ahLst/>
              <a:cxnLst/>
              <a:rect l="l" t="t" r="r" b="b"/>
              <a:pathLst>
                <a:path w="4513" h="5116" extrusionOk="0">
                  <a:moveTo>
                    <a:pt x="0" y="1"/>
                  </a:moveTo>
                  <a:cubicBezTo>
                    <a:pt x="0" y="34"/>
                    <a:pt x="33" y="68"/>
                    <a:pt x="33" y="101"/>
                  </a:cubicBezTo>
                  <a:cubicBezTo>
                    <a:pt x="534" y="1535"/>
                    <a:pt x="1168" y="2936"/>
                    <a:pt x="1301" y="4504"/>
                  </a:cubicBezTo>
                  <a:cubicBezTo>
                    <a:pt x="1301" y="4604"/>
                    <a:pt x="1301" y="4738"/>
                    <a:pt x="1301" y="4838"/>
                  </a:cubicBezTo>
                  <a:cubicBezTo>
                    <a:pt x="2068" y="4971"/>
                    <a:pt x="2935" y="5071"/>
                    <a:pt x="3936" y="5104"/>
                  </a:cubicBezTo>
                  <a:cubicBezTo>
                    <a:pt x="3970" y="5112"/>
                    <a:pt x="4002" y="5115"/>
                    <a:pt x="4032" y="5115"/>
                  </a:cubicBezTo>
                  <a:cubicBezTo>
                    <a:pt x="4420" y="5115"/>
                    <a:pt x="4512" y="4554"/>
                    <a:pt x="4203" y="4337"/>
                  </a:cubicBezTo>
                  <a:cubicBezTo>
                    <a:pt x="2735" y="1969"/>
                    <a:pt x="1268" y="635"/>
                    <a:pt x="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7"/>
            <p:cNvSpPr/>
            <p:nvPr/>
          </p:nvSpPr>
          <p:spPr>
            <a:xfrm>
              <a:off x="4333086" y="5061143"/>
              <a:ext cx="175811" cy="319235"/>
            </a:xfrm>
            <a:custGeom>
              <a:avLst/>
              <a:gdLst/>
              <a:ahLst/>
              <a:cxnLst/>
              <a:rect l="l" t="t" r="r" b="b"/>
              <a:pathLst>
                <a:path w="12887" h="23400" extrusionOk="0">
                  <a:moveTo>
                    <a:pt x="918" y="1"/>
                  </a:moveTo>
                  <a:cubicBezTo>
                    <a:pt x="457" y="1"/>
                    <a:pt x="0" y="326"/>
                    <a:pt x="111" y="914"/>
                  </a:cubicBezTo>
                  <a:cubicBezTo>
                    <a:pt x="1245" y="7352"/>
                    <a:pt x="3847" y="13523"/>
                    <a:pt x="7716" y="18827"/>
                  </a:cubicBezTo>
                  <a:cubicBezTo>
                    <a:pt x="8783" y="20328"/>
                    <a:pt x="9984" y="21762"/>
                    <a:pt x="11252" y="23097"/>
                  </a:cubicBezTo>
                  <a:cubicBezTo>
                    <a:pt x="11434" y="23279"/>
                    <a:pt x="11689" y="23399"/>
                    <a:pt x="11944" y="23399"/>
                  </a:cubicBezTo>
                  <a:cubicBezTo>
                    <a:pt x="12110" y="23399"/>
                    <a:pt x="12275" y="23348"/>
                    <a:pt x="12419" y="23230"/>
                  </a:cubicBezTo>
                  <a:cubicBezTo>
                    <a:pt x="12753" y="22997"/>
                    <a:pt x="12886" y="22396"/>
                    <a:pt x="12586" y="22063"/>
                  </a:cubicBezTo>
                  <a:cubicBezTo>
                    <a:pt x="8216" y="17493"/>
                    <a:pt x="4947" y="11989"/>
                    <a:pt x="3046" y="5951"/>
                  </a:cubicBezTo>
                  <a:cubicBezTo>
                    <a:pt x="2479" y="4216"/>
                    <a:pt x="2079" y="2482"/>
                    <a:pt x="1745" y="681"/>
                  </a:cubicBezTo>
                  <a:cubicBezTo>
                    <a:pt x="1670" y="216"/>
                    <a:pt x="1293"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7"/>
            <p:cNvSpPr/>
            <p:nvPr/>
          </p:nvSpPr>
          <p:spPr>
            <a:xfrm>
              <a:off x="4333222" y="5061321"/>
              <a:ext cx="174310" cy="319057"/>
            </a:xfrm>
            <a:custGeom>
              <a:avLst/>
              <a:gdLst/>
              <a:ahLst/>
              <a:cxnLst/>
              <a:rect l="l" t="t" r="r" b="b"/>
              <a:pathLst>
                <a:path w="12777" h="23387" extrusionOk="0">
                  <a:moveTo>
                    <a:pt x="668" y="0"/>
                  </a:moveTo>
                  <a:cubicBezTo>
                    <a:pt x="301" y="100"/>
                    <a:pt x="0" y="401"/>
                    <a:pt x="101" y="901"/>
                  </a:cubicBezTo>
                  <a:cubicBezTo>
                    <a:pt x="1235" y="7339"/>
                    <a:pt x="3837" y="13510"/>
                    <a:pt x="7706" y="18814"/>
                  </a:cubicBezTo>
                  <a:cubicBezTo>
                    <a:pt x="8773" y="20315"/>
                    <a:pt x="9974" y="21749"/>
                    <a:pt x="11242" y="23084"/>
                  </a:cubicBezTo>
                  <a:cubicBezTo>
                    <a:pt x="11424" y="23266"/>
                    <a:pt x="11679" y="23386"/>
                    <a:pt x="11934" y="23386"/>
                  </a:cubicBezTo>
                  <a:cubicBezTo>
                    <a:pt x="12100" y="23386"/>
                    <a:pt x="12265" y="23335"/>
                    <a:pt x="12409" y="23217"/>
                  </a:cubicBezTo>
                  <a:cubicBezTo>
                    <a:pt x="12643" y="23050"/>
                    <a:pt x="12776" y="22717"/>
                    <a:pt x="12743" y="22450"/>
                  </a:cubicBezTo>
                  <a:lnTo>
                    <a:pt x="12743" y="22450"/>
                  </a:lnTo>
                  <a:cubicBezTo>
                    <a:pt x="12668" y="22472"/>
                    <a:pt x="12591" y="22483"/>
                    <a:pt x="12514" y="22483"/>
                  </a:cubicBezTo>
                  <a:cubicBezTo>
                    <a:pt x="12251" y="22483"/>
                    <a:pt x="11990" y="22356"/>
                    <a:pt x="11809" y="22150"/>
                  </a:cubicBezTo>
                  <a:cubicBezTo>
                    <a:pt x="10541" y="20815"/>
                    <a:pt x="9340" y="19414"/>
                    <a:pt x="8240" y="17913"/>
                  </a:cubicBezTo>
                  <a:cubicBezTo>
                    <a:pt x="4404" y="12609"/>
                    <a:pt x="1802" y="6472"/>
                    <a:pt x="668"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7"/>
            <p:cNvSpPr/>
            <p:nvPr/>
          </p:nvSpPr>
          <p:spPr>
            <a:xfrm>
              <a:off x="4421967" y="5204130"/>
              <a:ext cx="92264" cy="121145"/>
            </a:xfrm>
            <a:custGeom>
              <a:avLst/>
              <a:gdLst/>
              <a:ahLst/>
              <a:cxnLst/>
              <a:rect l="l" t="t" r="r" b="b"/>
              <a:pathLst>
                <a:path w="6763" h="8880" extrusionOk="0">
                  <a:moveTo>
                    <a:pt x="4158" y="0"/>
                  </a:moveTo>
                  <a:cubicBezTo>
                    <a:pt x="4004" y="0"/>
                    <a:pt x="3841" y="13"/>
                    <a:pt x="3669" y="40"/>
                  </a:cubicBezTo>
                  <a:cubicBezTo>
                    <a:pt x="0" y="574"/>
                    <a:pt x="1034" y="6545"/>
                    <a:pt x="2902" y="8880"/>
                  </a:cubicBezTo>
                  <a:cubicBezTo>
                    <a:pt x="2902" y="8880"/>
                    <a:pt x="5304" y="6378"/>
                    <a:pt x="6171" y="4043"/>
                  </a:cubicBezTo>
                  <a:cubicBezTo>
                    <a:pt x="6763" y="2486"/>
                    <a:pt x="6308" y="0"/>
                    <a:pt x="4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7"/>
            <p:cNvSpPr/>
            <p:nvPr/>
          </p:nvSpPr>
          <p:spPr>
            <a:xfrm>
              <a:off x="4430152" y="5222411"/>
              <a:ext cx="59168" cy="102864"/>
            </a:xfrm>
            <a:custGeom>
              <a:avLst/>
              <a:gdLst/>
              <a:ahLst/>
              <a:cxnLst/>
              <a:rect l="l" t="t" r="r" b="b"/>
              <a:pathLst>
                <a:path w="4337" h="7540" extrusionOk="0">
                  <a:moveTo>
                    <a:pt x="1135" y="1"/>
                  </a:moveTo>
                  <a:cubicBezTo>
                    <a:pt x="1" y="2036"/>
                    <a:pt x="901" y="5805"/>
                    <a:pt x="2302" y="7540"/>
                  </a:cubicBezTo>
                  <a:cubicBezTo>
                    <a:pt x="2302" y="7540"/>
                    <a:pt x="3370" y="6405"/>
                    <a:pt x="4337" y="4971"/>
                  </a:cubicBezTo>
                  <a:cubicBezTo>
                    <a:pt x="3236" y="4871"/>
                    <a:pt x="2202" y="4304"/>
                    <a:pt x="1635" y="3303"/>
                  </a:cubicBezTo>
                  <a:cubicBezTo>
                    <a:pt x="1168" y="2436"/>
                    <a:pt x="1001" y="1469"/>
                    <a:pt x="1068" y="501"/>
                  </a:cubicBezTo>
                  <a:cubicBezTo>
                    <a:pt x="1068" y="334"/>
                    <a:pt x="1101" y="168"/>
                    <a:pt x="11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7"/>
            <p:cNvSpPr/>
            <p:nvPr/>
          </p:nvSpPr>
          <p:spPr>
            <a:xfrm>
              <a:off x="4357792" y="5066941"/>
              <a:ext cx="106957" cy="108622"/>
            </a:xfrm>
            <a:custGeom>
              <a:avLst/>
              <a:gdLst/>
              <a:ahLst/>
              <a:cxnLst/>
              <a:rect l="l" t="t" r="r" b="b"/>
              <a:pathLst>
                <a:path w="7840" h="7962" extrusionOk="0">
                  <a:moveTo>
                    <a:pt x="3467" y="1"/>
                  </a:moveTo>
                  <a:cubicBezTo>
                    <a:pt x="3212" y="1"/>
                    <a:pt x="2957" y="43"/>
                    <a:pt x="2703" y="122"/>
                  </a:cubicBezTo>
                  <a:cubicBezTo>
                    <a:pt x="1" y="1089"/>
                    <a:pt x="334" y="5960"/>
                    <a:pt x="1335" y="7961"/>
                  </a:cubicBezTo>
                  <a:cubicBezTo>
                    <a:pt x="3870" y="7628"/>
                    <a:pt x="7840" y="1390"/>
                    <a:pt x="4304" y="155"/>
                  </a:cubicBezTo>
                  <a:cubicBezTo>
                    <a:pt x="4025" y="51"/>
                    <a:pt x="3746" y="1"/>
                    <a:pt x="3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7"/>
            <p:cNvSpPr/>
            <p:nvPr/>
          </p:nvSpPr>
          <p:spPr>
            <a:xfrm>
              <a:off x="4360071" y="5082248"/>
              <a:ext cx="54174" cy="93315"/>
            </a:xfrm>
            <a:custGeom>
              <a:avLst/>
              <a:gdLst/>
              <a:ahLst/>
              <a:cxnLst/>
              <a:rect l="l" t="t" r="r" b="b"/>
              <a:pathLst>
                <a:path w="3971" h="6840" extrusionOk="0">
                  <a:moveTo>
                    <a:pt x="1268" y="1"/>
                  </a:moveTo>
                  <a:cubicBezTo>
                    <a:pt x="1" y="1769"/>
                    <a:pt x="367" y="5238"/>
                    <a:pt x="1168" y="6839"/>
                  </a:cubicBezTo>
                  <a:cubicBezTo>
                    <a:pt x="2035" y="6739"/>
                    <a:pt x="3103" y="5905"/>
                    <a:pt x="3970" y="4804"/>
                  </a:cubicBezTo>
                  <a:cubicBezTo>
                    <a:pt x="3036" y="4604"/>
                    <a:pt x="2202" y="4037"/>
                    <a:pt x="1702" y="3170"/>
                  </a:cubicBezTo>
                  <a:cubicBezTo>
                    <a:pt x="1135" y="2202"/>
                    <a:pt x="1068" y="1068"/>
                    <a:pt x="12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3" name="Google Shape;2073;p27"/>
          <p:cNvGrpSpPr/>
          <p:nvPr/>
        </p:nvGrpSpPr>
        <p:grpSpPr>
          <a:xfrm>
            <a:off x="8423992" y="152390"/>
            <a:ext cx="486853" cy="583467"/>
            <a:chOff x="5158607" y="3358327"/>
            <a:chExt cx="263164" cy="315387"/>
          </a:xfrm>
        </p:grpSpPr>
        <p:sp>
          <p:nvSpPr>
            <p:cNvPr id="2074" name="Google Shape;2074;p27"/>
            <p:cNvSpPr/>
            <p:nvPr/>
          </p:nvSpPr>
          <p:spPr>
            <a:xfrm>
              <a:off x="5319834" y="3438354"/>
              <a:ext cx="101036" cy="110081"/>
            </a:xfrm>
            <a:custGeom>
              <a:avLst/>
              <a:gdLst/>
              <a:ahLst/>
              <a:cxnLst/>
              <a:rect l="l" t="t" r="r" b="b"/>
              <a:pathLst>
                <a:path w="7406" h="8069" extrusionOk="0">
                  <a:moveTo>
                    <a:pt x="3248" y="1"/>
                  </a:moveTo>
                  <a:cubicBezTo>
                    <a:pt x="1" y="1"/>
                    <a:pt x="358" y="5724"/>
                    <a:pt x="1501" y="7852"/>
                  </a:cubicBezTo>
                  <a:cubicBezTo>
                    <a:pt x="1551" y="7985"/>
                    <a:pt x="1709" y="8068"/>
                    <a:pt x="1876" y="8068"/>
                  </a:cubicBezTo>
                  <a:cubicBezTo>
                    <a:pt x="2043" y="8068"/>
                    <a:pt x="2218" y="7985"/>
                    <a:pt x="2301" y="7785"/>
                  </a:cubicBezTo>
                  <a:cubicBezTo>
                    <a:pt x="3469" y="5850"/>
                    <a:pt x="7405" y="1514"/>
                    <a:pt x="3769" y="46"/>
                  </a:cubicBezTo>
                  <a:cubicBezTo>
                    <a:pt x="3586" y="15"/>
                    <a:pt x="3412"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7"/>
            <p:cNvSpPr/>
            <p:nvPr/>
          </p:nvSpPr>
          <p:spPr>
            <a:xfrm>
              <a:off x="5322549" y="3448081"/>
              <a:ext cx="50532" cy="100354"/>
            </a:xfrm>
            <a:custGeom>
              <a:avLst/>
              <a:gdLst/>
              <a:ahLst/>
              <a:cxnLst/>
              <a:rect l="l" t="t" r="r" b="b"/>
              <a:pathLst>
                <a:path w="3704" h="7356" extrusionOk="0">
                  <a:moveTo>
                    <a:pt x="1402" y="0"/>
                  </a:moveTo>
                  <a:cubicBezTo>
                    <a:pt x="1" y="1635"/>
                    <a:pt x="401" y="5471"/>
                    <a:pt x="1302" y="7139"/>
                  </a:cubicBezTo>
                  <a:cubicBezTo>
                    <a:pt x="1352" y="7272"/>
                    <a:pt x="1510" y="7355"/>
                    <a:pt x="1677" y="7355"/>
                  </a:cubicBezTo>
                  <a:cubicBezTo>
                    <a:pt x="1844" y="7355"/>
                    <a:pt x="2019" y="7272"/>
                    <a:pt x="2102" y="7072"/>
                  </a:cubicBezTo>
                  <a:cubicBezTo>
                    <a:pt x="2469" y="6471"/>
                    <a:pt x="3103" y="5604"/>
                    <a:pt x="3704" y="4670"/>
                  </a:cubicBezTo>
                  <a:cubicBezTo>
                    <a:pt x="1969" y="3936"/>
                    <a:pt x="668" y="2268"/>
                    <a:pt x="1302" y="234"/>
                  </a:cubicBezTo>
                  <a:cubicBezTo>
                    <a:pt x="1335" y="167"/>
                    <a:pt x="1369" y="67"/>
                    <a:pt x="14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7"/>
            <p:cNvSpPr/>
            <p:nvPr/>
          </p:nvSpPr>
          <p:spPr>
            <a:xfrm>
              <a:off x="5158607" y="3480087"/>
              <a:ext cx="167598" cy="48294"/>
            </a:xfrm>
            <a:custGeom>
              <a:avLst/>
              <a:gdLst/>
              <a:ahLst/>
              <a:cxnLst/>
              <a:rect l="l" t="t" r="r" b="b"/>
              <a:pathLst>
                <a:path w="12285" h="3540" extrusionOk="0">
                  <a:moveTo>
                    <a:pt x="5282" y="1"/>
                  </a:moveTo>
                  <a:cubicBezTo>
                    <a:pt x="1025" y="1"/>
                    <a:pt x="1" y="3540"/>
                    <a:pt x="4624" y="3540"/>
                  </a:cubicBezTo>
                  <a:cubicBezTo>
                    <a:pt x="4929" y="3540"/>
                    <a:pt x="5259" y="3524"/>
                    <a:pt x="5613" y="3492"/>
                  </a:cubicBezTo>
                  <a:cubicBezTo>
                    <a:pt x="6547" y="3425"/>
                    <a:pt x="12285" y="2658"/>
                    <a:pt x="10684" y="1524"/>
                  </a:cubicBezTo>
                  <a:cubicBezTo>
                    <a:pt x="8570" y="414"/>
                    <a:pt x="6737" y="1"/>
                    <a:pt x="5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7"/>
            <p:cNvSpPr/>
            <p:nvPr/>
          </p:nvSpPr>
          <p:spPr>
            <a:xfrm>
              <a:off x="5233354" y="3480387"/>
              <a:ext cx="85116" cy="43247"/>
            </a:xfrm>
            <a:custGeom>
              <a:avLst/>
              <a:gdLst/>
              <a:ahLst/>
              <a:cxnLst/>
              <a:rect l="l" t="t" r="r" b="b"/>
              <a:pathLst>
                <a:path w="6239" h="3170" extrusionOk="0">
                  <a:moveTo>
                    <a:pt x="1" y="0"/>
                  </a:moveTo>
                  <a:lnTo>
                    <a:pt x="1" y="0"/>
                  </a:lnTo>
                  <a:cubicBezTo>
                    <a:pt x="1202" y="701"/>
                    <a:pt x="1936" y="1868"/>
                    <a:pt x="2303" y="3169"/>
                  </a:cubicBezTo>
                  <a:cubicBezTo>
                    <a:pt x="4137" y="2836"/>
                    <a:pt x="6239" y="2235"/>
                    <a:pt x="5205" y="1502"/>
                  </a:cubicBezTo>
                  <a:cubicBezTo>
                    <a:pt x="3203" y="434"/>
                    <a:pt x="1435" y="34"/>
                    <a:pt x="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7"/>
            <p:cNvSpPr/>
            <p:nvPr/>
          </p:nvSpPr>
          <p:spPr>
            <a:xfrm>
              <a:off x="5188757" y="3424152"/>
              <a:ext cx="233014" cy="249535"/>
            </a:xfrm>
            <a:custGeom>
              <a:avLst/>
              <a:gdLst/>
              <a:ahLst/>
              <a:cxnLst/>
              <a:rect l="l" t="t" r="r" b="b"/>
              <a:pathLst>
                <a:path w="17080" h="18291" extrusionOk="0">
                  <a:moveTo>
                    <a:pt x="915" y="1"/>
                  </a:moveTo>
                  <a:cubicBezTo>
                    <a:pt x="631" y="1"/>
                    <a:pt x="357" y="120"/>
                    <a:pt x="201" y="386"/>
                  </a:cubicBezTo>
                  <a:cubicBezTo>
                    <a:pt x="1" y="753"/>
                    <a:pt x="68" y="1354"/>
                    <a:pt x="501" y="1521"/>
                  </a:cubicBezTo>
                  <a:cubicBezTo>
                    <a:pt x="5905" y="3889"/>
                    <a:pt x="10442" y="8025"/>
                    <a:pt x="13310" y="13162"/>
                  </a:cubicBezTo>
                  <a:cubicBezTo>
                    <a:pt x="14111" y="14630"/>
                    <a:pt x="14778" y="16131"/>
                    <a:pt x="15278" y="17699"/>
                  </a:cubicBezTo>
                  <a:cubicBezTo>
                    <a:pt x="15412" y="18112"/>
                    <a:pt x="15747" y="18291"/>
                    <a:pt x="16081" y="18291"/>
                  </a:cubicBezTo>
                  <a:cubicBezTo>
                    <a:pt x="16582" y="18291"/>
                    <a:pt x="17080" y="17886"/>
                    <a:pt x="16880" y="17265"/>
                  </a:cubicBezTo>
                  <a:cubicBezTo>
                    <a:pt x="14945" y="11361"/>
                    <a:pt x="11042" y="6191"/>
                    <a:pt x="5938" y="2655"/>
                  </a:cubicBezTo>
                  <a:cubicBezTo>
                    <a:pt x="4471" y="1654"/>
                    <a:pt x="2936" y="787"/>
                    <a:pt x="1335" y="86"/>
                  </a:cubicBezTo>
                  <a:cubicBezTo>
                    <a:pt x="1202" y="31"/>
                    <a:pt x="1057" y="1"/>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7"/>
            <p:cNvSpPr/>
            <p:nvPr/>
          </p:nvSpPr>
          <p:spPr>
            <a:xfrm>
              <a:off x="5189221" y="3431397"/>
              <a:ext cx="224815" cy="242318"/>
            </a:xfrm>
            <a:custGeom>
              <a:avLst/>
              <a:gdLst/>
              <a:ahLst/>
              <a:cxnLst/>
              <a:rect l="l" t="t" r="r" b="b"/>
              <a:pathLst>
                <a:path w="16479" h="17762" extrusionOk="0">
                  <a:moveTo>
                    <a:pt x="444" y="1"/>
                  </a:moveTo>
                  <a:cubicBezTo>
                    <a:pt x="325" y="1"/>
                    <a:pt x="209" y="27"/>
                    <a:pt x="100" y="89"/>
                  </a:cubicBezTo>
                  <a:cubicBezTo>
                    <a:pt x="0" y="423"/>
                    <a:pt x="134" y="856"/>
                    <a:pt x="467" y="990"/>
                  </a:cubicBezTo>
                  <a:cubicBezTo>
                    <a:pt x="5871" y="3358"/>
                    <a:pt x="10408" y="7494"/>
                    <a:pt x="13276" y="12631"/>
                  </a:cubicBezTo>
                  <a:cubicBezTo>
                    <a:pt x="14077" y="14099"/>
                    <a:pt x="14744" y="15600"/>
                    <a:pt x="15244" y="17168"/>
                  </a:cubicBezTo>
                  <a:cubicBezTo>
                    <a:pt x="15384" y="17586"/>
                    <a:pt x="15718" y="17762"/>
                    <a:pt x="16055" y="17762"/>
                  </a:cubicBezTo>
                  <a:cubicBezTo>
                    <a:pt x="16201" y="17762"/>
                    <a:pt x="16347" y="17729"/>
                    <a:pt x="16479" y="17668"/>
                  </a:cubicBezTo>
                  <a:cubicBezTo>
                    <a:pt x="16479" y="17535"/>
                    <a:pt x="16479" y="17401"/>
                    <a:pt x="16445" y="17268"/>
                  </a:cubicBezTo>
                  <a:cubicBezTo>
                    <a:pt x="14477" y="11364"/>
                    <a:pt x="10574" y="6193"/>
                    <a:pt x="5471" y="2657"/>
                  </a:cubicBezTo>
                  <a:cubicBezTo>
                    <a:pt x="4036" y="1657"/>
                    <a:pt x="2502" y="789"/>
                    <a:pt x="868" y="89"/>
                  </a:cubicBezTo>
                  <a:cubicBezTo>
                    <a:pt x="725" y="35"/>
                    <a:pt x="582" y="1"/>
                    <a:pt x="44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7"/>
            <p:cNvSpPr/>
            <p:nvPr/>
          </p:nvSpPr>
          <p:spPr>
            <a:xfrm>
              <a:off x="5197529" y="3358327"/>
              <a:ext cx="83629" cy="122073"/>
            </a:xfrm>
            <a:custGeom>
              <a:avLst/>
              <a:gdLst/>
              <a:ahLst/>
              <a:cxnLst/>
              <a:rect l="l" t="t" r="r" b="b"/>
              <a:pathLst>
                <a:path w="6130" h="8948" extrusionOk="0">
                  <a:moveTo>
                    <a:pt x="2641" y="1"/>
                  </a:moveTo>
                  <a:cubicBezTo>
                    <a:pt x="726" y="1"/>
                    <a:pt x="0" y="3895"/>
                    <a:pt x="5863" y="8947"/>
                  </a:cubicBezTo>
                  <a:cubicBezTo>
                    <a:pt x="5863" y="8947"/>
                    <a:pt x="5996" y="7380"/>
                    <a:pt x="6063" y="6045"/>
                  </a:cubicBezTo>
                  <a:cubicBezTo>
                    <a:pt x="6129" y="4644"/>
                    <a:pt x="5863" y="3243"/>
                    <a:pt x="5162" y="2043"/>
                  </a:cubicBezTo>
                  <a:cubicBezTo>
                    <a:pt x="4362" y="623"/>
                    <a:pt x="3407" y="1"/>
                    <a:pt x="26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7"/>
            <p:cNvSpPr/>
            <p:nvPr/>
          </p:nvSpPr>
          <p:spPr>
            <a:xfrm>
              <a:off x="5247011" y="3406663"/>
              <a:ext cx="34147" cy="73738"/>
            </a:xfrm>
            <a:custGeom>
              <a:avLst/>
              <a:gdLst/>
              <a:ahLst/>
              <a:cxnLst/>
              <a:rect l="l" t="t" r="r" b="b"/>
              <a:pathLst>
                <a:path w="2503" h="5405" extrusionOk="0">
                  <a:moveTo>
                    <a:pt x="2169" y="1"/>
                  </a:moveTo>
                  <a:cubicBezTo>
                    <a:pt x="1902" y="1235"/>
                    <a:pt x="1368" y="2369"/>
                    <a:pt x="234" y="3036"/>
                  </a:cubicBezTo>
                  <a:cubicBezTo>
                    <a:pt x="167" y="3103"/>
                    <a:pt x="101" y="3136"/>
                    <a:pt x="1" y="3170"/>
                  </a:cubicBezTo>
                  <a:cubicBezTo>
                    <a:pt x="601" y="3870"/>
                    <a:pt x="1335" y="4637"/>
                    <a:pt x="2236" y="5404"/>
                  </a:cubicBezTo>
                  <a:cubicBezTo>
                    <a:pt x="2236" y="5404"/>
                    <a:pt x="2369" y="3837"/>
                    <a:pt x="2436" y="2502"/>
                  </a:cubicBezTo>
                  <a:cubicBezTo>
                    <a:pt x="2502" y="1635"/>
                    <a:pt x="2402" y="801"/>
                    <a:pt x="2169"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7"/>
            <p:cNvSpPr/>
            <p:nvPr/>
          </p:nvSpPr>
          <p:spPr>
            <a:xfrm>
              <a:off x="5246438" y="3571341"/>
              <a:ext cx="124365" cy="57148"/>
            </a:xfrm>
            <a:custGeom>
              <a:avLst/>
              <a:gdLst/>
              <a:ahLst/>
              <a:cxnLst/>
              <a:rect l="l" t="t" r="r" b="b"/>
              <a:pathLst>
                <a:path w="9116" h="4189" extrusionOk="0">
                  <a:moveTo>
                    <a:pt x="6200" y="0"/>
                  </a:moveTo>
                  <a:cubicBezTo>
                    <a:pt x="5337" y="0"/>
                    <a:pt x="4307" y="171"/>
                    <a:pt x="3145" y="672"/>
                  </a:cubicBezTo>
                  <a:cubicBezTo>
                    <a:pt x="1" y="1999"/>
                    <a:pt x="1530" y="4188"/>
                    <a:pt x="4054" y="4188"/>
                  </a:cubicBezTo>
                  <a:cubicBezTo>
                    <a:pt x="5654" y="4188"/>
                    <a:pt x="7653" y="3309"/>
                    <a:pt x="9116" y="772"/>
                  </a:cubicBezTo>
                  <a:cubicBezTo>
                    <a:pt x="9116" y="772"/>
                    <a:pt x="8035"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7"/>
            <p:cNvSpPr/>
            <p:nvPr/>
          </p:nvSpPr>
          <p:spPr>
            <a:xfrm>
              <a:off x="5311635" y="3571314"/>
              <a:ext cx="59168" cy="43792"/>
            </a:xfrm>
            <a:custGeom>
              <a:avLst/>
              <a:gdLst/>
              <a:ahLst/>
              <a:cxnLst/>
              <a:rect l="l" t="t" r="r" b="b"/>
              <a:pathLst>
                <a:path w="4337" h="3210" extrusionOk="0">
                  <a:moveTo>
                    <a:pt x="1394" y="1"/>
                  </a:moveTo>
                  <a:cubicBezTo>
                    <a:pt x="969" y="1"/>
                    <a:pt x="503" y="41"/>
                    <a:pt x="0" y="140"/>
                  </a:cubicBezTo>
                  <a:cubicBezTo>
                    <a:pt x="734" y="741"/>
                    <a:pt x="1401" y="1408"/>
                    <a:pt x="1802" y="2275"/>
                  </a:cubicBezTo>
                  <a:cubicBezTo>
                    <a:pt x="1968" y="2609"/>
                    <a:pt x="2102" y="2909"/>
                    <a:pt x="2169" y="3209"/>
                  </a:cubicBezTo>
                  <a:cubicBezTo>
                    <a:pt x="2969" y="2675"/>
                    <a:pt x="3703" y="1875"/>
                    <a:pt x="4337" y="774"/>
                  </a:cubicBezTo>
                  <a:cubicBezTo>
                    <a:pt x="4337" y="774"/>
                    <a:pt x="3254" y="1"/>
                    <a:pt x="139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1">
  <p:cSld name="CUSTOM_6_1_1">
    <p:spTree>
      <p:nvGrpSpPr>
        <p:cNvPr id="1" name="Shape 2155"/>
        <p:cNvGrpSpPr/>
        <p:nvPr/>
      </p:nvGrpSpPr>
      <p:grpSpPr>
        <a:xfrm>
          <a:off x="0" y="0"/>
          <a:ext cx="0" cy="0"/>
          <a:chOff x="0" y="0"/>
          <a:chExt cx="0" cy="0"/>
        </a:xfrm>
      </p:grpSpPr>
      <p:sp>
        <p:nvSpPr>
          <p:cNvPr id="2156" name="Google Shape;2156;p29"/>
          <p:cNvSpPr/>
          <p:nvPr/>
        </p:nvSpPr>
        <p:spPr>
          <a:xfrm>
            <a:off x="0" y="0"/>
            <a:ext cx="9144000" cy="5143500"/>
          </a:xfrm>
          <a:prstGeom prst="rect">
            <a:avLst/>
          </a:prstGeom>
          <a:solidFill>
            <a:srgbClr val="F0DBC1">
              <a:alpha val="44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9"/>
          <p:cNvSpPr txBox="1">
            <a:spLocks noGrp="1"/>
          </p:cNvSpPr>
          <p:nvPr>
            <p:ph type="title"/>
          </p:nvPr>
        </p:nvSpPr>
        <p:spPr>
          <a:xfrm>
            <a:off x="1051200" y="3761100"/>
            <a:ext cx="33552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158" name="Google Shape;2158;p29"/>
          <p:cNvSpPr txBox="1">
            <a:spLocks noGrp="1"/>
          </p:cNvSpPr>
          <p:nvPr>
            <p:ph type="subTitle" idx="1"/>
          </p:nvPr>
        </p:nvSpPr>
        <p:spPr>
          <a:xfrm>
            <a:off x="1051200" y="4099500"/>
            <a:ext cx="33552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159" name="Google Shape;2159;p29"/>
          <p:cNvSpPr txBox="1">
            <a:spLocks noGrp="1"/>
          </p:cNvSpPr>
          <p:nvPr>
            <p:ph type="title" idx="2"/>
          </p:nvPr>
        </p:nvSpPr>
        <p:spPr>
          <a:xfrm>
            <a:off x="4737600" y="3761100"/>
            <a:ext cx="33552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160" name="Google Shape;2160;p29"/>
          <p:cNvSpPr txBox="1">
            <a:spLocks noGrp="1"/>
          </p:cNvSpPr>
          <p:nvPr>
            <p:ph type="subTitle" idx="3"/>
          </p:nvPr>
        </p:nvSpPr>
        <p:spPr>
          <a:xfrm>
            <a:off x="4737600" y="4099500"/>
            <a:ext cx="33552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161" name="Google Shape;2161;p29"/>
          <p:cNvSpPr txBox="1">
            <a:spLocks noGrp="1"/>
          </p:cNvSpPr>
          <p:nvPr>
            <p:ph type="title" idx="4"/>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62" name="Google Shape;2162;p29"/>
          <p:cNvSpPr txBox="1">
            <a:spLocks noGrp="1"/>
          </p:cNvSpPr>
          <p:nvPr>
            <p:ph type="title" idx="5" hasCustomPrompt="1"/>
          </p:nvPr>
        </p:nvSpPr>
        <p:spPr>
          <a:xfrm>
            <a:off x="1051200" y="1457950"/>
            <a:ext cx="33552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a:solidFill>
                  <a:schemeClr val="lt1"/>
                </a:solidFill>
              </a:defRPr>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sp>
        <p:nvSpPr>
          <p:cNvPr id="2163" name="Google Shape;2163;p29"/>
          <p:cNvSpPr txBox="1">
            <a:spLocks noGrp="1"/>
          </p:cNvSpPr>
          <p:nvPr>
            <p:ph type="title" idx="6" hasCustomPrompt="1"/>
          </p:nvPr>
        </p:nvSpPr>
        <p:spPr>
          <a:xfrm>
            <a:off x="4737600" y="1457950"/>
            <a:ext cx="33552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a:solidFill>
                  <a:schemeClr val="lt1"/>
                </a:solidFill>
              </a:defRPr>
            </a:lvl1pPr>
            <a:lvl2pPr lvl="1" rtl="0">
              <a:spcBef>
                <a:spcPts val="0"/>
              </a:spcBef>
              <a:spcAft>
                <a:spcPts val="0"/>
              </a:spcAft>
              <a:buSzPts val="3000"/>
              <a:buFont typeface="Archivo Black"/>
              <a:buNone/>
              <a:defRPr sz="3000" b="1">
                <a:latin typeface="Archivo Black"/>
                <a:ea typeface="Archivo Black"/>
                <a:cs typeface="Archivo Black"/>
                <a:sym typeface="Archivo Black"/>
              </a:defRPr>
            </a:lvl2pPr>
            <a:lvl3pPr lvl="2" rtl="0">
              <a:spcBef>
                <a:spcPts val="0"/>
              </a:spcBef>
              <a:spcAft>
                <a:spcPts val="0"/>
              </a:spcAft>
              <a:buSzPts val="3000"/>
              <a:buFont typeface="Archivo Black"/>
              <a:buNone/>
              <a:defRPr sz="3000" b="1">
                <a:latin typeface="Archivo Black"/>
                <a:ea typeface="Archivo Black"/>
                <a:cs typeface="Archivo Black"/>
                <a:sym typeface="Archivo Black"/>
              </a:defRPr>
            </a:lvl3pPr>
            <a:lvl4pPr lvl="3" rtl="0">
              <a:spcBef>
                <a:spcPts val="0"/>
              </a:spcBef>
              <a:spcAft>
                <a:spcPts val="0"/>
              </a:spcAft>
              <a:buSzPts val="3000"/>
              <a:buFont typeface="Archivo Black"/>
              <a:buNone/>
              <a:defRPr sz="3000" b="1">
                <a:latin typeface="Archivo Black"/>
                <a:ea typeface="Archivo Black"/>
                <a:cs typeface="Archivo Black"/>
                <a:sym typeface="Archivo Black"/>
              </a:defRPr>
            </a:lvl4pPr>
            <a:lvl5pPr lvl="4" rtl="0">
              <a:spcBef>
                <a:spcPts val="0"/>
              </a:spcBef>
              <a:spcAft>
                <a:spcPts val="0"/>
              </a:spcAft>
              <a:buSzPts val="3000"/>
              <a:buFont typeface="Archivo Black"/>
              <a:buNone/>
              <a:defRPr sz="3000" b="1">
                <a:latin typeface="Archivo Black"/>
                <a:ea typeface="Archivo Black"/>
                <a:cs typeface="Archivo Black"/>
                <a:sym typeface="Archivo Black"/>
              </a:defRPr>
            </a:lvl5pPr>
            <a:lvl6pPr lvl="5" rtl="0">
              <a:spcBef>
                <a:spcPts val="0"/>
              </a:spcBef>
              <a:spcAft>
                <a:spcPts val="0"/>
              </a:spcAft>
              <a:buSzPts val="3000"/>
              <a:buFont typeface="Archivo Black"/>
              <a:buNone/>
              <a:defRPr sz="3000" b="1">
                <a:latin typeface="Archivo Black"/>
                <a:ea typeface="Archivo Black"/>
                <a:cs typeface="Archivo Black"/>
                <a:sym typeface="Archivo Black"/>
              </a:defRPr>
            </a:lvl6pPr>
            <a:lvl7pPr lvl="6" rtl="0">
              <a:spcBef>
                <a:spcPts val="0"/>
              </a:spcBef>
              <a:spcAft>
                <a:spcPts val="0"/>
              </a:spcAft>
              <a:buSzPts val="3000"/>
              <a:buFont typeface="Archivo Black"/>
              <a:buNone/>
              <a:defRPr sz="3000" b="1">
                <a:latin typeface="Archivo Black"/>
                <a:ea typeface="Archivo Black"/>
                <a:cs typeface="Archivo Black"/>
                <a:sym typeface="Archivo Black"/>
              </a:defRPr>
            </a:lvl7pPr>
            <a:lvl8pPr lvl="7" rtl="0">
              <a:spcBef>
                <a:spcPts val="0"/>
              </a:spcBef>
              <a:spcAft>
                <a:spcPts val="0"/>
              </a:spcAft>
              <a:buSzPts val="3000"/>
              <a:buFont typeface="Archivo Black"/>
              <a:buNone/>
              <a:defRPr sz="3000" b="1">
                <a:latin typeface="Archivo Black"/>
                <a:ea typeface="Archivo Black"/>
                <a:cs typeface="Archivo Black"/>
                <a:sym typeface="Archivo Black"/>
              </a:defRPr>
            </a:lvl8pPr>
            <a:lvl9pPr lvl="8" rtl="0">
              <a:spcBef>
                <a:spcPts val="0"/>
              </a:spcBef>
              <a:spcAft>
                <a:spcPts val="0"/>
              </a:spcAft>
              <a:buSzPts val="3000"/>
              <a:buFont typeface="Archivo Black"/>
              <a:buNone/>
              <a:defRPr sz="3000" b="1">
                <a:latin typeface="Archivo Black"/>
                <a:ea typeface="Archivo Black"/>
                <a:cs typeface="Archivo Black"/>
                <a:sym typeface="Archivo Black"/>
              </a:defRPr>
            </a:lvl9pPr>
          </a:lstStyle>
          <a:p>
            <a:r>
              <a:t>xx%</a:t>
            </a:r>
          </a:p>
        </p:txBody>
      </p:sp>
      <p:grpSp>
        <p:nvGrpSpPr>
          <p:cNvPr id="2164" name="Google Shape;2164;p29"/>
          <p:cNvGrpSpPr/>
          <p:nvPr/>
        </p:nvGrpSpPr>
        <p:grpSpPr>
          <a:xfrm>
            <a:off x="230383" y="717298"/>
            <a:ext cx="489629" cy="631647"/>
            <a:chOff x="6537345" y="3852636"/>
            <a:chExt cx="264665" cy="341431"/>
          </a:xfrm>
        </p:grpSpPr>
        <p:sp>
          <p:nvSpPr>
            <p:cNvPr id="2165" name="Google Shape;2165;p29"/>
            <p:cNvSpPr/>
            <p:nvPr/>
          </p:nvSpPr>
          <p:spPr>
            <a:xfrm>
              <a:off x="6616336" y="4071066"/>
              <a:ext cx="160190" cy="74202"/>
            </a:xfrm>
            <a:custGeom>
              <a:avLst/>
              <a:gdLst/>
              <a:ahLst/>
              <a:cxnLst/>
              <a:rect l="l" t="t" r="r" b="b"/>
              <a:pathLst>
                <a:path w="11742" h="5439" extrusionOk="0">
                  <a:moveTo>
                    <a:pt x="7821" y="0"/>
                  </a:moveTo>
                  <a:cubicBezTo>
                    <a:pt x="4429" y="0"/>
                    <a:pt x="0" y="3937"/>
                    <a:pt x="0" y="3937"/>
                  </a:cubicBezTo>
                  <a:cubicBezTo>
                    <a:pt x="1968" y="5438"/>
                    <a:pt x="3536" y="5438"/>
                    <a:pt x="5004" y="5438"/>
                  </a:cubicBezTo>
                  <a:cubicBezTo>
                    <a:pt x="7939" y="5438"/>
                    <a:pt x="11742" y="3203"/>
                    <a:pt x="9907" y="968"/>
                  </a:cubicBezTo>
                  <a:cubicBezTo>
                    <a:pt x="9440" y="368"/>
                    <a:pt x="8673" y="34"/>
                    <a:pt x="7906" y="1"/>
                  </a:cubicBezTo>
                  <a:cubicBezTo>
                    <a:pt x="7878" y="1"/>
                    <a:pt x="7850" y="0"/>
                    <a:pt x="78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9"/>
            <p:cNvSpPr/>
            <p:nvPr/>
          </p:nvSpPr>
          <p:spPr>
            <a:xfrm>
              <a:off x="6616336" y="4074709"/>
              <a:ext cx="84202" cy="69195"/>
            </a:xfrm>
            <a:custGeom>
              <a:avLst/>
              <a:gdLst/>
              <a:ahLst/>
              <a:cxnLst/>
              <a:rect l="l" t="t" r="r" b="b"/>
              <a:pathLst>
                <a:path w="6172" h="5072" extrusionOk="0">
                  <a:moveTo>
                    <a:pt x="6171" y="1"/>
                  </a:moveTo>
                  <a:lnTo>
                    <a:pt x="6171" y="1"/>
                  </a:lnTo>
                  <a:cubicBezTo>
                    <a:pt x="3136" y="868"/>
                    <a:pt x="0" y="3670"/>
                    <a:pt x="0" y="3670"/>
                  </a:cubicBezTo>
                  <a:cubicBezTo>
                    <a:pt x="1235" y="4604"/>
                    <a:pt x="2335" y="4971"/>
                    <a:pt x="3336" y="5071"/>
                  </a:cubicBezTo>
                  <a:cubicBezTo>
                    <a:pt x="3236" y="2870"/>
                    <a:pt x="4504" y="1202"/>
                    <a:pt x="617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9"/>
            <p:cNvSpPr/>
            <p:nvPr/>
          </p:nvSpPr>
          <p:spPr>
            <a:xfrm>
              <a:off x="6703702" y="3854846"/>
              <a:ext cx="98308" cy="98376"/>
            </a:xfrm>
            <a:custGeom>
              <a:avLst/>
              <a:gdLst/>
              <a:ahLst/>
              <a:cxnLst/>
              <a:rect l="l" t="t" r="r" b="b"/>
              <a:pathLst>
                <a:path w="7206" h="7211" extrusionOk="0">
                  <a:moveTo>
                    <a:pt x="4522" y="0"/>
                  </a:moveTo>
                  <a:cubicBezTo>
                    <a:pt x="4472" y="0"/>
                    <a:pt x="4421" y="2"/>
                    <a:pt x="4371" y="5"/>
                  </a:cubicBezTo>
                  <a:cubicBezTo>
                    <a:pt x="2002" y="172"/>
                    <a:pt x="768" y="3375"/>
                    <a:pt x="368" y="5576"/>
                  </a:cubicBezTo>
                  <a:cubicBezTo>
                    <a:pt x="101" y="6076"/>
                    <a:pt x="1" y="7111"/>
                    <a:pt x="735" y="7211"/>
                  </a:cubicBezTo>
                  <a:cubicBezTo>
                    <a:pt x="3003" y="6877"/>
                    <a:pt x="7206" y="4042"/>
                    <a:pt x="6539" y="1507"/>
                  </a:cubicBezTo>
                  <a:cubicBezTo>
                    <a:pt x="6317" y="588"/>
                    <a:pt x="5464" y="0"/>
                    <a:pt x="45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9"/>
            <p:cNvSpPr/>
            <p:nvPr/>
          </p:nvSpPr>
          <p:spPr>
            <a:xfrm>
              <a:off x="6703702" y="3878120"/>
              <a:ext cx="41432" cy="75102"/>
            </a:xfrm>
            <a:custGeom>
              <a:avLst/>
              <a:gdLst/>
              <a:ahLst/>
              <a:cxnLst/>
              <a:rect l="l" t="t" r="r" b="b"/>
              <a:pathLst>
                <a:path w="3037" h="5505" extrusionOk="0">
                  <a:moveTo>
                    <a:pt x="1836" y="1"/>
                  </a:moveTo>
                  <a:cubicBezTo>
                    <a:pt x="1068" y="1135"/>
                    <a:pt x="601" y="2669"/>
                    <a:pt x="368" y="3870"/>
                  </a:cubicBezTo>
                  <a:cubicBezTo>
                    <a:pt x="101" y="4370"/>
                    <a:pt x="1" y="5405"/>
                    <a:pt x="735" y="5505"/>
                  </a:cubicBezTo>
                  <a:cubicBezTo>
                    <a:pt x="1402" y="5405"/>
                    <a:pt x="2202" y="5104"/>
                    <a:pt x="3036" y="4671"/>
                  </a:cubicBezTo>
                  <a:cubicBezTo>
                    <a:pt x="3003" y="4637"/>
                    <a:pt x="2970" y="4604"/>
                    <a:pt x="2936" y="4571"/>
                  </a:cubicBezTo>
                  <a:cubicBezTo>
                    <a:pt x="1735" y="3170"/>
                    <a:pt x="1469" y="1602"/>
                    <a:pt x="1836"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9"/>
            <p:cNvSpPr/>
            <p:nvPr/>
          </p:nvSpPr>
          <p:spPr>
            <a:xfrm>
              <a:off x="6537345" y="3852636"/>
              <a:ext cx="184583" cy="341431"/>
            </a:xfrm>
            <a:custGeom>
              <a:avLst/>
              <a:gdLst/>
              <a:ahLst/>
              <a:cxnLst/>
              <a:rect l="l" t="t" r="r" b="b"/>
              <a:pathLst>
                <a:path w="13530" h="25027" extrusionOk="0">
                  <a:moveTo>
                    <a:pt x="12495" y="1"/>
                  </a:moveTo>
                  <a:cubicBezTo>
                    <a:pt x="12061" y="1"/>
                    <a:pt x="11594" y="401"/>
                    <a:pt x="11661" y="835"/>
                  </a:cubicBezTo>
                  <a:cubicBezTo>
                    <a:pt x="12328" y="7673"/>
                    <a:pt x="9893" y="14678"/>
                    <a:pt x="5257" y="19715"/>
                  </a:cubicBezTo>
                  <a:cubicBezTo>
                    <a:pt x="3922" y="21149"/>
                    <a:pt x="2421" y="22417"/>
                    <a:pt x="753" y="23451"/>
                  </a:cubicBezTo>
                  <a:cubicBezTo>
                    <a:pt x="1" y="23925"/>
                    <a:pt x="459" y="25027"/>
                    <a:pt x="1175" y="25027"/>
                  </a:cubicBezTo>
                  <a:cubicBezTo>
                    <a:pt x="1316" y="25027"/>
                    <a:pt x="1467" y="24984"/>
                    <a:pt x="1621" y="24885"/>
                  </a:cubicBezTo>
                  <a:cubicBezTo>
                    <a:pt x="7758" y="20949"/>
                    <a:pt x="12028" y="14278"/>
                    <a:pt x="13129" y="7039"/>
                  </a:cubicBezTo>
                  <a:cubicBezTo>
                    <a:pt x="13462" y="4971"/>
                    <a:pt x="13529" y="2903"/>
                    <a:pt x="13329" y="835"/>
                  </a:cubicBezTo>
                  <a:cubicBezTo>
                    <a:pt x="13262" y="401"/>
                    <a:pt x="12962" y="1"/>
                    <a:pt x="12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9"/>
            <p:cNvSpPr/>
            <p:nvPr/>
          </p:nvSpPr>
          <p:spPr>
            <a:xfrm>
              <a:off x="6543976" y="3853100"/>
              <a:ext cx="177953" cy="340899"/>
            </a:xfrm>
            <a:custGeom>
              <a:avLst/>
              <a:gdLst/>
              <a:ahLst/>
              <a:cxnLst/>
              <a:rect l="l" t="t" r="r" b="b"/>
              <a:pathLst>
                <a:path w="13044" h="24988" extrusionOk="0">
                  <a:moveTo>
                    <a:pt x="12176" y="0"/>
                  </a:moveTo>
                  <a:cubicBezTo>
                    <a:pt x="12243" y="100"/>
                    <a:pt x="12276" y="234"/>
                    <a:pt x="12276" y="367"/>
                  </a:cubicBezTo>
                  <a:cubicBezTo>
                    <a:pt x="12476" y="2435"/>
                    <a:pt x="12409" y="4503"/>
                    <a:pt x="12109" y="6538"/>
                  </a:cubicBezTo>
                  <a:cubicBezTo>
                    <a:pt x="11008" y="13777"/>
                    <a:pt x="6739" y="20481"/>
                    <a:pt x="568" y="24418"/>
                  </a:cubicBezTo>
                  <a:cubicBezTo>
                    <a:pt x="434" y="24506"/>
                    <a:pt x="301" y="24536"/>
                    <a:pt x="177" y="24536"/>
                  </a:cubicBezTo>
                  <a:cubicBezTo>
                    <a:pt x="115" y="24536"/>
                    <a:pt x="56" y="24529"/>
                    <a:pt x="0" y="24518"/>
                  </a:cubicBezTo>
                  <a:lnTo>
                    <a:pt x="0" y="24518"/>
                  </a:lnTo>
                  <a:cubicBezTo>
                    <a:pt x="138" y="24792"/>
                    <a:pt x="384" y="24987"/>
                    <a:pt x="686" y="24987"/>
                  </a:cubicBezTo>
                  <a:cubicBezTo>
                    <a:pt x="826" y="24987"/>
                    <a:pt x="977" y="24946"/>
                    <a:pt x="1135" y="24851"/>
                  </a:cubicBezTo>
                  <a:cubicBezTo>
                    <a:pt x="7272" y="20915"/>
                    <a:pt x="11542" y="14244"/>
                    <a:pt x="12643" y="7005"/>
                  </a:cubicBezTo>
                  <a:cubicBezTo>
                    <a:pt x="12976" y="4937"/>
                    <a:pt x="13043" y="2869"/>
                    <a:pt x="12843" y="801"/>
                  </a:cubicBezTo>
                  <a:cubicBezTo>
                    <a:pt x="12810" y="434"/>
                    <a:pt x="12543" y="67"/>
                    <a:pt x="1217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9"/>
            <p:cNvSpPr/>
            <p:nvPr/>
          </p:nvSpPr>
          <p:spPr>
            <a:xfrm>
              <a:off x="6600046" y="3897506"/>
              <a:ext cx="99577" cy="135361"/>
            </a:xfrm>
            <a:custGeom>
              <a:avLst/>
              <a:gdLst/>
              <a:ahLst/>
              <a:cxnLst/>
              <a:rect l="l" t="t" r="r" b="b"/>
              <a:pathLst>
                <a:path w="7299" h="9922" extrusionOk="0">
                  <a:moveTo>
                    <a:pt x="3225" y="0"/>
                  </a:moveTo>
                  <a:cubicBezTo>
                    <a:pt x="1450" y="0"/>
                    <a:pt x="0" y="2491"/>
                    <a:pt x="1695" y="5451"/>
                  </a:cubicBezTo>
                  <a:cubicBezTo>
                    <a:pt x="2829" y="7386"/>
                    <a:pt x="4397" y="8553"/>
                    <a:pt x="5631" y="9921"/>
                  </a:cubicBezTo>
                  <a:cubicBezTo>
                    <a:pt x="7299" y="8387"/>
                    <a:pt x="6765" y="4684"/>
                    <a:pt x="5998" y="2649"/>
                  </a:cubicBezTo>
                  <a:cubicBezTo>
                    <a:pt x="5295" y="768"/>
                    <a:pt x="4210" y="0"/>
                    <a:pt x="3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9"/>
            <p:cNvSpPr/>
            <p:nvPr/>
          </p:nvSpPr>
          <p:spPr>
            <a:xfrm>
              <a:off x="6659105" y="3926810"/>
              <a:ext cx="40518" cy="106057"/>
            </a:xfrm>
            <a:custGeom>
              <a:avLst/>
              <a:gdLst/>
              <a:ahLst/>
              <a:cxnLst/>
              <a:rect l="l" t="t" r="r" b="b"/>
              <a:pathLst>
                <a:path w="2970" h="7774" extrusionOk="0">
                  <a:moveTo>
                    <a:pt x="1435" y="1"/>
                  </a:moveTo>
                  <a:lnTo>
                    <a:pt x="1435" y="1"/>
                  </a:lnTo>
                  <a:cubicBezTo>
                    <a:pt x="1469" y="2136"/>
                    <a:pt x="1435" y="4838"/>
                    <a:pt x="1" y="6472"/>
                  </a:cubicBezTo>
                  <a:cubicBezTo>
                    <a:pt x="468" y="6906"/>
                    <a:pt x="902" y="7339"/>
                    <a:pt x="1302" y="7773"/>
                  </a:cubicBezTo>
                  <a:cubicBezTo>
                    <a:pt x="2970" y="6239"/>
                    <a:pt x="2436" y="2536"/>
                    <a:pt x="1669" y="501"/>
                  </a:cubicBezTo>
                  <a:cubicBezTo>
                    <a:pt x="1602" y="334"/>
                    <a:pt x="1535" y="168"/>
                    <a:pt x="14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3" name="Google Shape;2173;p29"/>
          <p:cNvGrpSpPr/>
          <p:nvPr/>
        </p:nvGrpSpPr>
        <p:grpSpPr>
          <a:xfrm>
            <a:off x="111729" y="152409"/>
            <a:ext cx="608276" cy="793502"/>
            <a:chOff x="5919695" y="4988074"/>
            <a:chExt cx="328798" cy="428920"/>
          </a:xfrm>
        </p:grpSpPr>
        <p:sp>
          <p:nvSpPr>
            <p:cNvPr id="2174" name="Google Shape;2174;p29"/>
            <p:cNvSpPr/>
            <p:nvPr/>
          </p:nvSpPr>
          <p:spPr>
            <a:xfrm>
              <a:off x="6004265" y="5094513"/>
              <a:ext cx="75088" cy="137530"/>
            </a:xfrm>
            <a:custGeom>
              <a:avLst/>
              <a:gdLst/>
              <a:ahLst/>
              <a:cxnLst/>
              <a:rect l="l" t="t" r="r" b="b"/>
              <a:pathLst>
                <a:path w="5504" h="10081" extrusionOk="0">
                  <a:moveTo>
                    <a:pt x="2406" y="0"/>
                  </a:moveTo>
                  <a:cubicBezTo>
                    <a:pt x="1033" y="0"/>
                    <a:pt x="0" y="2498"/>
                    <a:pt x="600" y="4873"/>
                  </a:cubicBezTo>
                  <a:cubicBezTo>
                    <a:pt x="811" y="5819"/>
                    <a:pt x="1270" y="10080"/>
                    <a:pt x="2238" y="10080"/>
                  </a:cubicBezTo>
                  <a:cubicBezTo>
                    <a:pt x="2499" y="10080"/>
                    <a:pt x="2796" y="9772"/>
                    <a:pt x="3135" y="9009"/>
                  </a:cubicBezTo>
                  <a:cubicBezTo>
                    <a:pt x="4303" y="6541"/>
                    <a:pt x="5504" y="3005"/>
                    <a:pt x="3602" y="636"/>
                  </a:cubicBezTo>
                  <a:cubicBezTo>
                    <a:pt x="3196" y="193"/>
                    <a:pt x="2788" y="0"/>
                    <a:pt x="2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9"/>
            <p:cNvSpPr/>
            <p:nvPr/>
          </p:nvSpPr>
          <p:spPr>
            <a:xfrm>
              <a:off x="6022914" y="5153244"/>
              <a:ext cx="43697" cy="78949"/>
            </a:xfrm>
            <a:custGeom>
              <a:avLst/>
              <a:gdLst/>
              <a:ahLst/>
              <a:cxnLst/>
              <a:rect l="l" t="t" r="r" b="b"/>
              <a:pathLst>
                <a:path w="3203" h="5787" extrusionOk="0">
                  <a:moveTo>
                    <a:pt x="3203" y="1"/>
                  </a:moveTo>
                  <a:cubicBezTo>
                    <a:pt x="2636" y="1735"/>
                    <a:pt x="1402" y="3236"/>
                    <a:pt x="1" y="4404"/>
                  </a:cubicBezTo>
                  <a:cubicBezTo>
                    <a:pt x="232" y="5196"/>
                    <a:pt x="520" y="5787"/>
                    <a:pt x="877" y="5787"/>
                  </a:cubicBezTo>
                  <a:cubicBezTo>
                    <a:pt x="1136" y="5787"/>
                    <a:pt x="1432" y="5476"/>
                    <a:pt x="1768" y="4704"/>
                  </a:cubicBezTo>
                  <a:cubicBezTo>
                    <a:pt x="2436" y="3336"/>
                    <a:pt x="3069" y="1635"/>
                    <a:pt x="3203"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9"/>
            <p:cNvSpPr/>
            <p:nvPr/>
          </p:nvSpPr>
          <p:spPr>
            <a:xfrm>
              <a:off x="6131045" y="4988074"/>
              <a:ext cx="69358" cy="124720"/>
            </a:xfrm>
            <a:custGeom>
              <a:avLst/>
              <a:gdLst/>
              <a:ahLst/>
              <a:cxnLst/>
              <a:rect l="l" t="t" r="r" b="b"/>
              <a:pathLst>
                <a:path w="5084" h="9142" extrusionOk="0">
                  <a:moveTo>
                    <a:pt x="3325" y="1"/>
                  </a:moveTo>
                  <a:cubicBezTo>
                    <a:pt x="1971" y="1"/>
                    <a:pt x="384" y="1948"/>
                    <a:pt x="514" y="3868"/>
                  </a:cubicBezTo>
                  <a:cubicBezTo>
                    <a:pt x="514" y="4662"/>
                    <a:pt x="0" y="9141"/>
                    <a:pt x="1072" y="9141"/>
                  </a:cubicBezTo>
                  <a:cubicBezTo>
                    <a:pt x="1126" y="9141"/>
                    <a:pt x="1185" y="9130"/>
                    <a:pt x="1248" y="9105"/>
                  </a:cubicBezTo>
                  <a:cubicBezTo>
                    <a:pt x="3249" y="7338"/>
                    <a:pt x="5084" y="4869"/>
                    <a:pt x="5017" y="2067"/>
                  </a:cubicBezTo>
                  <a:cubicBezTo>
                    <a:pt x="4734" y="582"/>
                    <a:pt x="4064" y="1"/>
                    <a:pt x="3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9"/>
            <p:cNvSpPr/>
            <p:nvPr/>
          </p:nvSpPr>
          <p:spPr>
            <a:xfrm>
              <a:off x="6136270" y="5056764"/>
              <a:ext cx="54584" cy="56057"/>
            </a:xfrm>
            <a:custGeom>
              <a:avLst/>
              <a:gdLst/>
              <a:ahLst/>
              <a:cxnLst/>
              <a:rect l="l" t="t" r="r" b="b"/>
              <a:pathLst>
                <a:path w="4001" h="4109" extrusionOk="0">
                  <a:moveTo>
                    <a:pt x="4000" y="1"/>
                  </a:moveTo>
                  <a:lnTo>
                    <a:pt x="4000" y="1"/>
                  </a:lnTo>
                  <a:cubicBezTo>
                    <a:pt x="2988" y="829"/>
                    <a:pt x="1722" y="1347"/>
                    <a:pt x="383" y="1347"/>
                  </a:cubicBezTo>
                  <a:cubicBezTo>
                    <a:pt x="266" y="1347"/>
                    <a:pt x="149" y="1343"/>
                    <a:pt x="31" y="1335"/>
                  </a:cubicBezTo>
                  <a:lnTo>
                    <a:pt x="31" y="1335"/>
                  </a:lnTo>
                  <a:cubicBezTo>
                    <a:pt x="0" y="2708"/>
                    <a:pt x="109" y="4108"/>
                    <a:pt x="689" y="4108"/>
                  </a:cubicBezTo>
                  <a:cubicBezTo>
                    <a:pt x="744" y="4108"/>
                    <a:pt x="802" y="4096"/>
                    <a:pt x="865" y="4070"/>
                  </a:cubicBezTo>
                  <a:cubicBezTo>
                    <a:pt x="2132" y="2970"/>
                    <a:pt x="3300" y="1569"/>
                    <a:pt x="400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9"/>
            <p:cNvSpPr/>
            <p:nvPr/>
          </p:nvSpPr>
          <p:spPr>
            <a:xfrm>
              <a:off x="5963760" y="5035427"/>
              <a:ext cx="284733" cy="381567"/>
            </a:xfrm>
            <a:custGeom>
              <a:avLst/>
              <a:gdLst/>
              <a:ahLst/>
              <a:cxnLst/>
              <a:rect l="l" t="t" r="r" b="b"/>
              <a:pathLst>
                <a:path w="20871" h="27969" extrusionOk="0">
                  <a:moveTo>
                    <a:pt x="19640" y="0"/>
                  </a:moveTo>
                  <a:cubicBezTo>
                    <a:pt x="19503" y="0"/>
                    <a:pt x="19358" y="40"/>
                    <a:pt x="19214" y="130"/>
                  </a:cubicBezTo>
                  <a:cubicBezTo>
                    <a:pt x="10241" y="5768"/>
                    <a:pt x="400" y="16075"/>
                    <a:pt x="0" y="27217"/>
                  </a:cubicBezTo>
                  <a:cubicBezTo>
                    <a:pt x="0" y="27725"/>
                    <a:pt x="379" y="27969"/>
                    <a:pt x="776" y="27969"/>
                  </a:cubicBezTo>
                  <a:cubicBezTo>
                    <a:pt x="1211" y="27969"/>
                    <a:pt x="1668" y="27675"/>
                    <a:pt x="1668" y="27116"/>
                  </a:cubicBezTo>
                  <a:cubicBezTo>
                    <a:pt x="2168" y="16609"/>
                    <a:pt x="11642" y="6902"/>
                    <a:pt x="20114" y="1531"/>
                  </a:cubicBezTo>
                  <a:cubicBezTo>
                    <a:pt x="20871" y="1083"/>
                    <a:pt x="20357" y="0"/>
                    <a:pt x="19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9"/>
            <p:cNvSpPr/>
            <p:nvPr/>
          </p:nvSpPr>
          <p:spPr>
            <a:xfrm>
              <a:off x="5963760" y="5035509"/>
              <a:ext cx="277147" cy="381281"/>
            </a:xfrm>
            <a:custGeom>
              <a:avLst/>
              <a:gdLst/>
              <a:ahLst/>
              <a:cxnLst/>
              <a:rect l="l" t="t" r="r" b="b"/>
              <a:pathLst>
                <a:path w="20315" h="27948" extrusionOk="0">
                  <a:moveTo>
                    <a:pt x="19634" y="1"/>
                  </a:moveTo>
                  <a:cubicBezTo>
                    <a:pt x="19497" y="1"/>
                    <a:pt x="19354" y="38"/>
                    <a:pt x="19214" y="124"/>
                  </a:cubicBezTo>
                  <a:cubicBezTo>
                    <a:pt x="10241" y="5762"/>
                    <a:pt x="400" y="16069"/>
                    <a:pt x="0" y="27211"/>
                  </a:cubicBezTo>
                  <a:cubicBezTo>
                    <a:pt x="0" y="27711"/>
                    <a:pt x="381" y="27948"/>
                    <a:pt x="787" y="27948"/>
                  </a:cubicBezTo>
                  <a:cubicBezTo>
                    <a:pt x="813" y="27948"/>
                    <a:pt x="840" y="27946"/>
                    <a:pt x="867" y="27944"/>
                  </a:cubicBezTo>
                  <a:cubicBezTo>
                    <a:pt x="834" y="27844"/>
                    <a:pt x="801" y="27744"/>
                    <a:pt x="801" y="27611"/>
                  </a:cubicBezTo>
                  <a:cubicBezTo>
                    <a:pt x="1201" y="16470"/>
                    <a:pt x="11008" y="6162"/>
                    <a:pt x="19981" y="525"/>
                  </a:cubicBezTo>
                  <a:cubicBezTo>
                    <a:pt x="20114" y="458"/>
                    <a:pt x="20215" y="425"/>
                    <a:pt x="20315" y="391"/>
                  </a:cubicBezTo>
                  <a:cubicBezTo>
                    <a:pt x="20179" y="166"/>
                    <a:pt x="19921" y="1"/>
                    <a:pt x="1963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9"/>
            <p:cNvSpPr/>
            <p:nvPr/>
          </p:nvSpPr>
          <p:spPr>
            <a:xfrm>
              <a:off x="6087075" y="5131880"/>
              <a:ext cx="146971" cy="70791"/>
            </a:xfrm>
            <a:custGeom>
              <a:avLst/>
              <a:gdLst/>
              <a:ahLst/>
              <a:cxnLst/>
              <a:rect l="l" t="t" r="r" b="b"/>
              <a:pathLst>
                <a:path w="10773" h="5189" extrusionOk="0">
                  <a:moveTo>
                    <a:pt x="5681" y="1"/>
                  </a:moveTo>
                  <a:cubicBezTo>
                    <a:pt x="5181" y="1"/>
                    <a:pt x="4680" y="61"/>
                    <a:pt x="4204" y="166"/>
                  </a:cubicBezTo>
                  <a:cubicBezTo>
                    <a:pt x="2169" y="933"/>
                    <a:pt x="435" y="2200"/>
                    <a:pt x="1" y="2734"/>
                  </a:cubicBezTo>
                  <a:cubicBezTo>
                    <a:pt x="1" y="2734"/>
                    <a:pt x="2503" y="3568"/>
                    <a:pt x="5271" y="4869"/>
                  </a:cubicBezTo>
                  <a:cubicBezTo>
                    <a:pt x="5746" y="5089"/>
                    <a:pt x="6232" y="5188"/>
                    <a:pt x="6697" y="5188"/>
                  </a:cubicBezTo>
                  <a:cubicBezTo>
                    <a:pt x="8981" y="5188"/>
                    <a:pt x="10773" y="2811"/>
                    <a:pt x="8307" y="733"/>
                  </a:cubicBezTo>
                  <a:cubicBezTo>
                    <a:pt x="7546" y="211"/>
                    <a:pt x="6615" y="1"/>
                    <a:pt x="5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9"/>
            <p:cNvSpPr/>
            <p:nvPr/>
          </p:nvSpPr>
          <p:spPr>
            <a:xfrm>
              <a:off x="6087075" y="5131852"/>
              <a:ext cx="76930" cy="54174"/>
            </a:xfrm>
            <a:custGeom>
              <a:avLst/>
              <a:gdLst/>
              <a:ahLst/>
              <a:cxnLst/>
              <a:rect l="l" t="t" r="r" b="b"/>
              <a:pathLst>
                <a:path w="5639" h="3971" extrusionOk="0">
                  <a:moveTo>
                    <a:pt x="5638" y="1"/>
                  </a:moveTo>
                  <a:cubicBezTo>
                    <a:pt x="5171" y="1"/>
                    <a:pt x="4671" y="68"/>
                    <a:pt x="4204" y="168"/>
                  </a:cubicBezTo>
                  <a:cubicBezTo>
                    <a:pt x="2169" y="935"/>
                    <a:pt x="435" y="2202"/>
                    <a:pt x="1" y="2736"/>
                  </a:cubicBezTo>
                  <a:cubicBezTo>
                    <a:pt x="1" y="2736"/>
                    <a:pt x="1402" y="3203"/>
                    <a:pt x="3270" y="3970"/>
                  </a:cubicBezTo>
                  <a:cubicBezTo>
                    <a:pt x="3303" y="3837"/>
                    <a:pt x="3303" y="3670"/>
                    <a:pt x="3337" y="3503"/>
                  </a:cubicBezTo>
                  <a:cubicBezTo>
                    <a:pt x="3603" y="2036"/>
                    <a:pt x="4571" y="968"/>
                    <a:pt x="563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9"/>
            <p:cNvSpPr/>
            <p:nvPr/>
          </p:nvSpPr>
          <p:spPr>
            <a:xfrm>
              <a:off x="5919695" y="5226245"/>
              <a:ext cx="82755" cy="100395"/>
            </a:xfrm>
            <a:custGeom>
              <a:avLst/>
              <a:gdLst/>
              <a:ahLst/>
              <a:cxnLst/>
              <a:rect l="l" t="t" r="r" b="b"/>
              <a:pathLst>
                <a:path w="6066" h="7359" extrusionOk="0">
                  <a:moveTo>
                    <a:pt x="3178" y="1"/>
                  </a:moveTo>
                  <a:cubicBezTo>
                    <a:pt x="1323" y="1"/>
                    <a:pt x="0" y="3911"/>
                    <a:pt x="4831" y="7359"/>
                  </a:cubicBezTo>
                  <a:cubicBezTo>
                    <a:pt x="4831" y="7359"/>
                    <a:pt x="6065" y="5190"/>
                    <a:pt x="5565" y="3056"/>
                  </a:cubicBezTo>
                  <a:cubicBezTo>
                    <a:pt x="5042" y="867"/>
                    <a:pt x="4051" y="1"/>
                    <a:pt x="3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9"/>
            <p:cNvSpPr/>
            <p:nvPr/>
          </p:nvSpPr>
          <p:spPr>
            <a:xfrm>
              <a:off x="5961018" y="5251088"/>
              <a:ext cx="41432" cy="75552"/>
            </a:xfrm>
            <a:custGeom>
              <a:avLst/>
              <a:gdLst/>
              <a:ahLst/>
              <a:cxnLst/>
              <a:rect l="l" t="t" r="r" b="b"/>
              <a:pathLst>
                <a:path w="3037" h="5538" extrusionOk="0">
                  <a:moveTo>
                    <a:pt x="2102" y="0"/>
                  </a:moveTo>
                  <a:cubicBezTo>
                    <a:pt x="2036" y="1535"/>
                    <a:pt x="1202" y="2902"/>
                    <a:pt x="1" y="3937"/>
                  </a:cubicBezTo>
                  <a:cubicBezTo>
                    <a:pt x="468" y="4470"/>
                    <a:pt x="1068" y="5004"/>
                    <a:pt x="1802" y="5538"/>
                  </a:cubicBezTo>
                  <a:cubicBezTo>
                    <a:pt x="1802" y="5538"/>
                    <a:pt x="3036" y="3369"/>
                    <a:pt x="2536" y="1235"/>
                  </a:cubicBezTo>
                  <a:cubicBezTo>
                    <a:pt x="2403" y="768"/>
                    <a:pt x="2269" y="334"/>
                    <a:pt x="21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4" name="Google Shape;2184;p29"/>
          <p:cNvGrpSpPr/>
          <p:nvPr/>
        </p:nvGrpSpPr>
        <p:grpSpPr>
          <a:xfrm flipH="1">
            <a:off x="97589" y="103158"/>
            <a:ext cx="8983493" cy="4976072"/>
            <a:chOff x="97589" y="103158"/>
            <a:chExt cx="8983493" cy="4976072"/>
          </a:xfrm>
        </p:grpSpPr>
        <p:sp>
          <p:nvSpPr>
            <p:cNvPr id="2185" name="Google Shape;2185;p29"/>
            <p:cNvSpPr/>
            <p:nvPr/>
          </p:nvSpPr>
          <p:spPr>
            <a:xfrm flipH="1">
              <a:off x="1005066" y="4969690"/>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9"/>
            <p:cNvSpPr/>
            <p:nvPr/>
          </p:nvSpPr>
          <p:spPr>
            <a:xfrm flipH="1">
              <a:off x="4796369" y="473417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9"/>
            <p:cNvSpPr/>
            <p:nvPr/>
          </p:nvSpPr>
          <p:spPr>
            <a:xfrm flipH="1">
              <a:off x="4250289" y="50299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9"/>
            <p:cNvSpPr/>
            <p:nvPr/>
          </p:nvSpPr>
          <p:spPr>
            <a:xfrm flipH="1">
              <a:off x="5304041" y="5009890"/>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9"/>
            <p:cNvSpPr/>
            <p:nvPr/>
          </p:nvSpPr>
          <p:spPr>
            <a:xfrm flipH="1">
              <a:off x="1482032" y="4763688"/>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9"/>
            <p:cNvSpPr/>
            <p:nvPr/>
          </p:nvSpPr>
          <p:spPr>
            <a:xfrm flipH="1">
              <a:off x="8565016" y="1894690"/>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9"/>
            <p:cNvSpPr/>
            <p:nvPr/>
          </p:nvSpPr>
          <p:spPr>
            <a:xfrm flipH="1">
              <a:off x="8913619" y="354355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9"/>
            <p:cNvSpPr/>
            <p:nvPr/>
          </p:nvSpPr>
          <p:spPr>
            <a:xfrm flipH="1">
              <a:off x="2872416" y="3506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9"/>
            <p:cNvSpPr/>
            <p:nvPr/>
          </p:nvSpPr>
          <p:spPr>
            <a:xfrm flipH="1">
              <a:off x="2135739" y="15793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9"/>
            <p:cNvSpPr/>
            <p:nvPr/>
          </p:nvSpPr>
          <p:spPr>
            <a:xfrm flipH="1">
              <a:off x="97589" y="6565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9"/>
            <p:cNvSpPr/>
            <p:nvPr/>
          </p:nvSpPr>
          <p:spPr>
            <a:xfrm flipH="1">
              <a:off x="523253" y="1386790"/>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9"/>
            <p:cNvSpPr/>
            <p:nvPr/>
          </p:nvSpPr>
          <p:spPr>
            <a:xfrm flipH="1">
              <a:off x="216244" y="168677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9"/>
            <p:cNvSpPr/>
            <p:nvPr/>
          </p:nvSpPr>
          <p:spPr>
            <a:xfrm flipH="1">
              <a:off x="202376" y="3687020"/>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9"/>
            <p:cNvSpPr/>
            <p:nvPr/>
          </p:nvSpPr>
          <p:spPr>
            <a:xfrm flipH="1">
              <a:off x="8517489" y="398223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9"/>
            <p:cNvSpPr/>
            <p:nvPr/>
          </p:nvSpPr>
          <p:spPr>
            <a:xfrm flipH="1">
              <a:off x="8945864" y="14470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9"/>
            <p:cNvSpPr/>
            <p:nvPr/>
          </p:nvSpPr>
          <p:spPr>
            <a:xfrm flipH="1">
              <a:off x="8250789" y="50154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9"/>
            <p:cNvSpPr/>
            <p:nvPr/>
          </p:nvSpPr>
          <p:spPr>
            <a:xfrm flipH="1">
              <a:off x="8902153" y="47951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9"/>
            <p:cNvSpPr/>
            <p:nvPr/>
          </p:nvSpPr>
          <p:spPr>
            <a:xfrm flipH="1">
              <a:off x="102694" y="493827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9"/>
            <p:cNvSpPr/>
            <p:nvPr/>
          </p:nvSpPr>
          <p:spPr>
            <a:xfrm flipH="1">
              <a:off x="8988328" y="322390"/>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9"/>
            <p:cNvSpPr/>
            <p:nvPr/>
          </p:nvSpPr>
          <p:spPr>
            <a:xfrm flipH="1">
              <a:off x="4787457" y="379488"/>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9"/>
            <p:cNvSpPr/>
            <p:nvPr/>
          </p:nvSpPr>
          <p:spPr>
            <a:xfrm flipH="1">
              <a:off x="5977582" y="41520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9"/>
            <p:cNvSpPr/>
            <p:nvPr/>
          </p:nvSpPr>
          <p:spPr>
            <a:xfrm flipH="1">
              <a:off x="523241" y="32206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9"/>
            <p:cNvSpPr/>
            <p:nvPr/>
          </p:nvSpPr>
          <p:spPr>
            <a:xfrm flipH="1">
              <a:off x="360291" y="1524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9"/>
            <p:cNvSpPr/>
            <p:nvPr/>
          </p:nvSpPr>
          <p:spPr>
            <a:xfrm flipH="1">
              <a:off x="1281644" y="410913"/>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9"/>
            <p:cNvSpPr/>
            <p:nvPr/>
          </p:nvSpPr>
          <p:spPr>
            <a:xfrm flipH="1">
              <a:off x="7271003" y="1524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9"/>
            <p:cNvSpPr/>
            <p:nvPr/>
          </p:nvSpPr>
          <p:spPr>
            <a:xfrm flipH="1">
              <a:off x="7478566" y="47081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9"/>
            <p:cNvSpPr/>
            <p:nvPr/>
          </p:nvSpPr>
          <p:spPr>
            <a:xfrm flipH="1">
              <a:off x="6788882" y="502432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9"/>
            <p:cNvSpPr/>
            <p:nvPr/>
          </p:nvSpPr>
          <p:spPr>
            <a:xfrm flipH="1">
              <a:off x="6274532" y="4763688"/>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9"/>
            <p:cNvSpPr/>
            <p:nvPr/>
          </p:nvSpPr>
          <p:spPr>
            <a:xfrm flipH="1">
              <a:off x="2411964" y="4754770"/>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9"/>
            <p:cNvSpPr/>
            <p:nvPr/>
          </p:nvSpPr>
          <p:spPr>
            <a:xfrm flipH="1">
              <a:off x="2110682" y="5047813"/>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9"/>
            <p:cNvSpPr/>
            <p:nvPr/>
          </p:nvSpPr>
          <p:spPr>
            <a:xfrm flipH="1">
              <a:off x="3002153" y="5000027"/>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9"/>
            <p:cNvSpPr/>
            <p:nvPr/>
          </p:nvSpPr>
          <p:spPr>
            <a:xfrm flipH="1">
              <a:off x="3954469" y="481037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9"/>
            <p:cNvSpPr/>
            <p:nvPr/>
          </p:nvSpPr>
          <p:spPr>
            <a:xfrm flipH="1">
              <a:off x="9038626" y="23881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9"/>
            <p:cNvSpPr/>
            <p:nvPr/>
          </p:nvSpPr>
          <p:spPr>
            <a:xfrm flipH="1">
              <a:off x="8641228" y="30806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9"/>
            <p:cNvSpPr/>
            <p:nvPr/>
          </p:nvSpPr>
          <p:spPr>
            <a:xfrm flipH="1">
              <a:off x="529601" y="23242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9"/>
            <p:cNvSpPr/>
            <p:nvPr/>
          </p:nvSpPr>
          <p:spPr>
            <a:xfrm flipH="1">
              <a:off x="102694" y="2920638"/>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9"/>
            <p:cNvSpPr/>
            <p:nvPr/>
          </p:nvSpPr>
          <p:spPr>
            <a:xfrm flipH="1">
              <a:off x="4207766" y="1524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9"/>
            <p:cNvSpPr/>
            <p:nvPr/>
          </p:nvSpPr>
          <p:spPr>
            <a:xfrm flipH="1">
              <a:off x="5490189" y="1031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9"/>
            <p:cNvSpPr/>
            <p:nvPr/>
          </p:nvSpPr>
          <p:spPr>
            <a:xfrm flipH="1">
              <a:off x="7914676" y="37203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4" name="Google Shape;2224;p29"/>
          <p:cNvGrpSpPr/>
          <p:nvPr/>
        </p:nvGrpSpPr>
        <p:grpSpPr>
          <a:xfrm>
            <a:off x="8424004" y="4400524"/>
            <a:ext cx="435871" cy="590584"/>
            <a:chOff x="4278625" y="5061143"/>
            <a:chExt cx="235606" cy="319235"/>
          </a:xfrm>
        </p:grpSpPr>
        <p:sp>
          <p:nvSpPr>
            <p:cNvPr id="2225" name="Google Shape;2225;p29"/>
            <p:cNvSpPr/>
            <p:nvPr/>
          </p:nvSpPr>
          <p:spPr>
            <a:xfrm>
              <a:off x="4278625" y="5189042"/>
              <a:ext cx="133465" cy="76316"/>
            </a:xfrm>
            <a:custGeom>
              <a:avLst/>
              <a:gdLst/>
              <a:ahLst/>
              <a:cxnLst/>
              <a:rect l="l" t="t" r="r" b="b"/>
              <a:pathLst>
                <a:path w="9783" h="5594" extrusionOk="0">
                  <a:moveTo>
                    <a:pt x="3477" y="1"/>
                  </a:moveTo>
                  <a:cubicBezTo>
                    <a:pt x="256" y="1"/>
                    <a:pt x="0" y="5267"/>
                    <a:pt x="9206" y="5582"/>
                  </a:cubicBezTo>
                  <a:cubicBezTo>
                    <a:pt x="9240" y="5590"/>
                    <a:pt x="9272" y="5593"/>
                    <a:pt x="9302" y="5593"/>
                  </a:cubicBezTo>
                  <a:cubicBezTo>
                    <a:pt x="9690" y="5593"/>
                    <a:pt x="9782" y="5032"/>
                    <a:pt x="9473" y="4815"/>
                  </a:cubicBezTo>
                  <a:cubicBezTo>
                    <a:pt x="7271" y="1224"/>
                    <a:pt x="5030" y="1"/>
                    <a:pt x="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9"/>
            <p:cNvSpPr/>
            <p:nvPr/>
          </p:nvSpPr>
          <p:spPr>
            <a:xfrm>
              <a:off x="4350521" y="5195563"/>
              <a:ext cx="61569" cy="69795"/>
            </a:xfrm>
            <a:custGeom>
              <a:avLst/>
              <a:gdLst/>
              <a:ahLst/>
              <a:cxnLst/>
              <a:rect l="l" t="t" r="r" b="b"/>
              <a:pathLst>
                <a:path w="4513" h="5116" extrusionOk="0">
                  <a:moveTo>
                    <a:pt x="0" y="1"/>
                  </a:moveTo>
                  <a:cubicBezTo>
                    <a:pt x="0" y="34"/>
                    <a:pt x="33" y="68"/>
                    <a:pt x="33" y="101"/>
                  </a:cubicBezTo>
                  <a:cubicBezTo>
                    <a:pt x="534" y="1535"/>
                    <a:pt x="1168" y="2936"/>
                    <a:pt x="1301" y="4504"/>
                  </a:cubicBezTo>
                  <a:cubicBezTo>
                    <a:pt x="1301" y="4604"/>
                    <a:pt x="1301" y="4738"/>
                    <a:pt x="1301" y="4838"/>
                  </a:cubicBezTo>
                  <a:cubicBezTo>
                    <a:pt x="2068" y="4971"/>
                    <a:pt x="2935" y="5071"/>
                    <a:pt x="3936" y="5104"/>
                  </a:cubicBezTo>
                  <a:cubicBezTo>
                    <a:pt x="3970" y="5112"/>
                    <a:pt x="4002" y="5115"/>
                    <a:pt x="4032" y="5115"/>
                  </a:cubicBezTo>
                  <a:cubicBezTo>
                    <a:pt x="4420" y="5115"/>
                    <a:pt x="4512" y="4554"/>
                    <a:pt x="4203" y="4337"/>
                  </a:cubicBezTo>
                  <a:cubicBezTo>
                    <a:pt x="2735" y="1969"/>
                    <a:pt x="1268" y="635"/>
                    <a:pt x="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9"/>
            <p:cNvSpPr/>
            <p:nvPr/>
          </p:nvSpPr>
          <p:spPr>
            <a:xfrm>
              <a:off x="4333086" y="5061143"/>
              <a:ext cx="175811" cy="319235"/>
            </a:xfrm>
            <a:custGeom>
              <a:avLst/>
              <a:gdLst/>
              <a:ahLst/>
              <a:cxnLst/>
              <a:rect l="l" t="t" r="r" b="b"/>
              <a:pathLst>
                <a:path w="12887" h="23400" extrusionOk="0">
                  <a:moveTo>
                    <a:pt x="918" y="1"/>
                  </a:moveTo>
                  <a:cubicBezTo>
                    <a:pt x="457" y="1"/>
                    <a:pt x="0" y="326"/>
                    <a:pt x="111" y="914"/>
                  </a:cubicBezTo>
                  <a:cubicBezTo>
                    <a:pt x="1245" y="7352"/>
                    <a:pt x="3847" y="13523"/>
                    <a:pt x="7716" y="18827"/>
                  </a:cubicBezTo>
                  <a:cubicBezTo>
                    <a:pt x="8783" y="20328"/>
                    <a:pt x="9984" y="21762"/>
                    <a:pt x="11252" y="23097"/>
                  </a:cubicBezTo>
                  <a:cubicBezTo>
                    <a:pt x="11434" y="23279"/>
                    <a:pt x="11689" y="23399"/>
                    <a:pt x="11944" y="23399"/>
                  </a:cubicBezTo>
                  <a:cubicBezTo>
                    <a:pt x="12110" y="23399"/>
                    <a:pt x="12275" y="23348"/>
                    <a:pt x="12419" y="23230"/>
                  </a:cubicBezTo>
                  <a:cubicBezTo>
                    <a:pt x="12753" y="22997"/>
                    <a:pt x="12886" y="22396"/>
                    <a:pt x="12586" y="22063"/>
                  </a:cubicBezTo>
                  <a:cubicBezTo>
                    <a:pt x="8216" y="17493"/>
                    <a:pt x="4947" y="11989"/>
                    <a:pt x="3046" y="5951"/>
                  </a:cubicBezTo>
                  <a:cubicBezTo>
                    <a:pt x="2479" y="4216"/>
                    <a:pt x="2079" y="2482"/>
                    <a:pt x="1745" y="681"/>
                  </a:cubicBezTo>
                  <a:cubicBezTo>
                    <a:pt x="1670" y="216"/>
                    <a:pt x="1293"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9"/>
            <p:cNvSpPr/>
            <p:nvPr/>
          </p:nvSpPr>
          <p:spPr>
            <a:xfrm>
              <a:off x="4333222" y="5061321"/>
              <a:ext cx="174310" cy="319057"/>
            </a:xfrm>
            <a:custGeom>
              <a:avLst/>
              <a:gdLst/>
              <a:ahLst/>
              <a:cxnLst/>
              <a:rect l="l" t="t" r="r" b="b"/>
              <a:pathLst>
                <a:path w="12777" h="23387" extrusionOk="0">
                  <a:moveTo>
                    <a:pt x="668" y="0"/>
                  </a:moveTo>
                  <a:cubicBezTo>
                    <a:pt x="301" y="100"/>
                    <a:pt x="0" y="401"/>
                    <a:pt x="101" y="901"/>
                  </a:cubicBezTo>
                  <a:cubicBezTo>
                    <a:pt x="1235" y="7339"/>
                    <a:pt x="3837" y="13510"/>
                    <a:pt x="7706" y="18814"/>
                  </a:cubicBezTo>
                  <a:cubicBezTo>
                    <a:pt x="8773" y="20315"/>
                    <a:pt x="9974" y="21749"/>
                    <a:pt x="11242" y="23084"/>
                  </a:cubicBezTo>
                  <a:cubicBezTo>
                    <a:pt x="11424" y="23266"/>
                    <a:pt x="11679" y="23386"/>
                    <a:pt x="11934" y="23386"/>
                  </a:cubicBezTo>
                  <a:cubicBezTo>
                    <a:pt x="12100" y="23386"/>
                    <a:pt x="12265" y="23335"/>
                    <a:pt x="12409" y="23217"/>
                  </a:cubicBezTo>
                  <a:cubicBezTo>
                    <a:pt x="12643" y="23050"/>
                    <a:pt x="12776" y="22717"/>
                    <a:pt x="12743" y="22450"/>
                  </a:cubicBezTo>
                  <a:lnTo>
                    <a:pt x="12743" y="22450"/>
                  </a:lnTo>
                  <a:cubicBezTo>
                    <a:pt x="12668" y="22472"/>
                    <a:pt x="12591" y="22483"/>
                    <a:pt x="12514" y="22483"/>
                  </a:cubicBezTo>
                  <a:cubicBezTo>
                    <a:pt x="12251" y="22483"/>
                    <a:pt x="11990" y="22356"/>
                    <a:pt x="11809" y="22150"/>
                  </a:cubicBezTo>
                  <a:cubicBezTo>
                    <a:pt x="10541" y="20815"/>
                    <a:pt x="9340" y="19414"/>
                    <a:pt x="8240" y="17913"/>
                  </a:cubicBezTo>
                  <a:cubicBezTo>
                    <a:pt x="4404" y="12609"/>
                    <a:pt x="1802" y="6472"/>
                    <a:pt x="668"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9"/>
            <p:cNvSpPr/>
            <p:nvPr/>
          </p:nvSpPr>
          <p:spPr>
            <a:xfrm>
              <a:off x="4421967" y="5204130"/>
              <a:ext cx="92264" cy="121145"/>
            </a:xfrm>
            <a:custGeom>
              <a:avLst/>
              <a:gdLst/>
              <a:ahLst/>
              <a:cxnLst/>
              <a:rect l="l" t="t" r="r" b="b"/>
              <a:pathLst>
                <a:path w="6763" h="8880" extrusionOk="0">
                  <a:moveTo>
                    <a:pt x="4158" y="0"/>
                  </a:moveTo>
                  <a:cubicBezTo>
                    <a:pt x="4004" y="0"/>
                    <a:pt x="3841" y="13"/>
                    <a:pt x="3669" y="40"/>
                  </a:cubicBezTo>
                  <a:cubicBezTo>
                    <a:pt x="0" y="574"/>
                    <a:pt x="1034" y="6545"/>
                    <a:pt x="2902" y="8880"/>
                  </a:cubicBezTo>
                  <a:cubicBezTo>
                    <a:pt x="2902" y="8880"/>
                    <a:pt x="5304" y="6378"/>
                    <a:pt x="6171" y="4043"/>
                  </a:cubicBezTo>
                  <a:cubicBezTo>
                    <a:pt x="6763" y="2486"/>
                    <a:pt x="6308" y="0"/>
                    <a:pt x="4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9"/>
            <p:cNvSpPr/>
            <p:nvPr/>
          </p:nvSpPr>
          <p:spPr>
            <a:xfrm>
              <a:off x="4430152" y="5222411"/>
              <a:ext cx="59168" cy="102864"/>
            </a:xfrm>
            <a:custGeom>
              <a:avLst/>
              <a:gdLst/>
              <a:ahLst/>
              <a:cxnLst/>
              <a:rect l="l" t="t" r="r" b="b"/>
              <a:pathLst>
                <a:path w="4337" h="7540" extrusionOk="0">
                  <a:moveTo>
                    <a:pt x="1135" y="1"/>
                  </a:moveTo>
                  <a:cubicBezTo>
                    <a:pt x="1" y="2036"/>
                    <a:pt x="901" y="5805"/>
                    <a:pt x="2302" y="7540"/>
                  </a:cubicBezTo>
                  <a:cubicBezTo>
                    <a:pt x="2302" y="7540"/>
                    <a:pt x="3370" y="6405"/>
                    <a:pt x="4337" y="4971"/>
                  </a:cubicBezTo>
                  <a:cubicBezTo>
                    <a:pt x="3236" y="4871"/>
                    <a:pt x="2202" y="4304"/>
                    <a:pt x="1635" y="3303"/>
                  </a:cubicBezTo>
                  <a:cubicBezTo>
                    <a:pt x="1168" y="2436"/>
                    <a:pt x="1001" y="1469"/>
                    <a:pt x="1068" y="501"/>
                  </a:cubicBezTo>
                  <a:cubicBezTo>
                    <a:pt x="1068" y="334"/>
                    <a:pt x="1101" y="168"/>
                    <a:pt x="11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9"/>
            <p:cNvSpPr/>
            <p:nvPr/>
          </p:nvSpPr>
          <p:spPr>
            <a:xfrm>
              <a:off x="4357792" y="5066941"/>
              <a:ext cx="106957" cy="108622"/>
            </a:xfrm>
            <a:custGeom>
              <a:avLst/>
              <a:gdLst/>
              <a:ahLst/>
              <a:cxnLst/>
              <a:rect l="l" t="t" r="r" b="b"/>
              <a:pathLst>
                <a:path w="7840" h="7962" extrusionOk="0">
                  <a:moveTo>
                    <a:pt x="3467" y="1"/>
                  </a:moveTo>
                  <a:cubicBezTo>
                    <a:pt x="3212" y="1"/>
                    <a:pt x="2957" y="43"/>
                    <a:pt x="2703" y="122"/>
                  </a:cubicBezTo>
                  <a:cubicBezTo>
                    <a:pt x="1" y="1089"/>
                    <a:pt x="334" y="5960"/>
                    <a:pt x="1335" y="7961"/>
                  </a:cubicBezTo>
                  <a:cubicBezTo>
                    <a:pt x="3870" y="7628"/>
                    <a:pt x="7840" y="1390"/>
                    <a:pt x="4304" y="155"/>
                  </a:cubicBezTo>
                  <a:cubicBezTo>
                    <a:pt x="4025" y="51"/>
                    <a:pt x="3746" y="1"/>
                    <a:pt x="3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9"/>
            <p:cNvSpPr/>
            <p:nvPr/>
          </p:nvSpPr>
          <p:spPr>
            <a:xfrm>
              <a:off x="4360071" y="5082248"/>
              <a:ext cx="54174" cy="93315"/>
            </a:xfrm>
            <a:custGeom>
              <a:avLst/>
              <a:gdLst/>
              <a:ahLst/>
              <a:cxnLst/>
              <a:rect l="l" t="t" r="r" b="b"/>
              <a:pathLst>
                <a:path w="3971" h="6840" extrusionOk="0">
                  <a:moveTo>
                    <a:pt x="1268" y="1"/>
                  </a:moveTo>
                  <a:cubicBezTo>
                    <a:pt x="1" y="1769"/>
                    <a:pt x="367" y="5238"/>
                    <a:pt x="1168" y="6839"/>
                  </a:cubicBezTo>
                  <a:cubicBezTo>
                    <a:pt x="2035" y="6739"/>
                    <a:pt x="3103" y="5905"/>
                    <a:pt x="3970" y="4804"/>
                  </a:cubicBezTo>
                  <a:cubicBezTo>
                    <a:pt x="3036" y="4604"/>
                    <a:pt x="2202" y="4037"/>
                    <a:pt x="1702" y="3170"/>
                  </a:cubicBezTo>
                  <a:cubicBezTo>
                    <a:pt x="1135" y="2202"/>
                    <a:pt x="1068" y="1068"/>
                    <a:pt x="12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3" name="Google Shape;2233;p29"/>
          <p:cNvGrpSpPr/>
          <p:nvPr/>
        </p:nvGrpSpPr>
        <p:grpSpPr>
          <a:xfrm>
            <a:off x="8423992" y="3860515"/>
            <a:ext cx="486853" cy="583467"/>
            <a:chOff x="5158607" y="3358327"/>
            <a:chExt cx="263164" cy="315387"/>
          </a:xfrm>
        </p:grpSpPr>
        <p:sp>
          <p:nvSpPr>
            <p:cNvPr id="2234" name="Google Shape;2234;p29"/>
            <p:cNvSpPr/>
            <p:nvPr/>
          </p:nvSpPr>
          <p:spPr>
            <a:xfrm>
              <a:off x="5319834" y="3438354"/>
              <a:ext cx="101036" cy="110081"/>
            </a:xfrm>
            <a:custGeom>
              <a:avLst/>
              <a:gdLst/>
              <a:ahLst/>
              <a:cxnLst/>
              <a:rect l="l" t="t" r="r" b="b"/>
              <a:pathLst>
                <a:path w="7406" h="8069" extrusionOk="0">
                  <a:moveTo>
                    <a:pt x="3248" y="1"/>
                  </a:moveTo>
                  <a:cubicBezTo>
                    <a:pt x="1" y="1"/>
                    <a:pt x="358" y="5724"/>
                    <a:pt x="1501" y="7852"/>
                  </a:cubicBezTo>
                  <a:cubicBezTo>
                    <a:pt x="1551" y="7985"/>
                    <a:pt x="1709" y="8068"/>
                    <a:pt x="1876" y="8068"/>
                  </a:cubicBezTo>
                  <a:cubicBezTo>
                    <a:pt x="2043" y="8068"/>
                    <a:pt x="2218" y="7985"/>
                    <a:pt x="2301" y="7785"/>
                  </a:cubicBezTo>
                  <a:cubicBezTo>
                    <a:pt x="3469" y="5850"/>
                    <a:pt x="7405" y="1514"/>
                    <a:pt x="3769" y="46"/>
                  </a:cubicBezTo>
                  <a:cubicBezTo>
                    <a:pt x="3586" y="15"/>
                    <a:pt x="3412"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9"/>
            <p:cNvSpPr/>
            <p:nvPr/>
          </p:nvSpPr>
          <p:spPr>
            <a:xfrm>
              <a:off x="5322549" y="3448081"/>
              <a:ext cx="50532" cy="100354"/>
            </a:xfrm>
            <a:custGeom>
              <a:avLst/>
              <a:gdLst/>
              <a:ahLst/>
              <a:cxnLst/>
              <a:rect l="l" t="t" r="r" b="b"/>
              <a:pathLst>
                <a:path w="3704" h="7356" extrusionOk="0">
                  <a:moveTo>
                    <a:pt x="1402" y="0"/>
                  </a:moveTo>
                  <a:cubicBezTo>
                    <a:pt x="1" y="1635"/>
                    <a:pt x="401" y="5471"/>
                    <a:pt x="1302" y="7139"/>
                  </a:cubicBezTo>
                  <a:cubicBezTo>
                    <a:pt x="1352" y="7272"/>
                    <a:pt x="1510" y="7355"/>
                    <a:pt x="1677" y="7355"/>
                  </a:cubicBezTo>
                  <a:cubicBezTo>
                    <a:pt x="1844" y="7355"/>
                    <a:pt x="2019" y="7272"/>
                    <a:pt x="2102" y="7072"/>
                  </a:cubicBezTo>
                  <a:cubicBezTo>
                    <a:pt x="2469" y="6471"/>
                    <a:pt x="3103" y="5604"/>
                    <a:pt x="3704" y="4670"/>
                  </a:cubicBezTo>
                  <a:cubicBezTo>
                    <a:pt x="1969" y="3936"/>
                    <a:pt x="668" y="2268"/>
                    <a:pt x="1302" y="234"/>
                  </a:cubicBezTo>
                  <a:cubicBezTo>
                    <a:pt x="1335" y="167"/>
                    <a:pt x="1369" y="67"/>
                    <a:pt x="14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9"/>
            <p:cNvSpPr/>
            <p:nvPr/>
          </p:nvSpPr>
          <p:spPr>
            <a:xfrm>
              <a:off x="5158607" y="3480087"/>
              <a:ext cx="167598" cy="48294"/>
            </a:xfrm>
            <a:custGeom>
              <a:avLst/>
              <a:gdLst/>
              <a:ahLst/>
              <a:cxnLst/>
              <a:rect l="l" t="t" r="r" b="b"/>
              <a:pathLst>
                <a:path w="12285" h="3540" extrusionOk="0">
                  <a:moveTo>
                    <a:pt x="5282" y="1"/>
                  </a:moveTo>
                  <a:cubicBezTo>
                    <a:pt x="1025" y="1"/>
                    <a:pt x="1" y="3540"/>
                    <a:pt x="4624" y="3540"/>
                  </a:cubicBezTo>
                  <a:cubicBezTo>
                    <a:pt x="4929" y="3540"/>
                    <a:pt x="5259" y="3524"/>
                    <a:pt x="5613" y="3492"/>
                  </a:cubicBezTo>
                  <a:cubicBezTo>
                    <a:pt x="6547" y="3425"/>
                    <a:pt x="12285" y="2658"/>
                    <a:pt x="10684" y="1524"/>
                  </a:cubicBezTo>
                  <a:cubicBezTo>
                    <a:pt x="8570" y="414"/>
                    <a:pt x="6737" y="1"/>
                    <a:pt x="5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9"/>
            <p:cNvSpPr/>
            <p:nvPr/>
          </p:nvSpPr>
          <p:spPr>
            <a:xfrm>
              <a:off x="5233354" y="3480387"/>
              <a:ext cx="85116" cy="43247"/>
            </a:xfrm>
            <a:custGeom>
              <a:avLst/>
              <a:gdLst/>
              <a:ahLst/>
              <a:cxnLst/>
              <a:rect l="l" t="t" r="r" b="b"/>
              <a:pathLst>
                <a:path w="6239" h="3170" extrusionOk="0">
                  <a:moveTo>
                    <a:pt x="1" y="0"/>
                  </a:moveTo>
                  <a:lnTo>
                    <a:pt x="1" y="0"/>
                  </a:lnTo>
                  <a:cubicBezTo>
                    <a:pt x="1202" y="701"/>
                    <a:pt x="1936" y="1868"/>
                    <a:pt x="2303" y="3169"/>
                  </a:cubicBezTo>
                  <a:cubicBezTo>
                    <a:pt x="4137" y="2836"/>
                    <a:pt x="6239" y="2235"/>
                    <a:pt x="5205" y="1502"/>
                  </a:cubicBezTo>
                  <a:cubicBezTo>
                    <a:pt x="3203" y="434"/>
                    <a:pt x="1435" y="34"/>
                    <a:pt x="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9"/>
            <p:cNvSpPr/>
            <p:nvPr/>
          </p:nvSpPr>
          <p:spPr>
            <a:xfrm>
              <a:off x="5188757" y="3424152"/>
              <a:ext cx="233014" cy="249535"/>
            </a:xfrm>
            <a:custGeom>
              <a:avLst/>
              <a:gdLst/>
              <a:ahLst/>
              <a:cxnLst/>
              <a:rect l="l" t="t" r="r" b="b"/>
              <a:pathLst>
                <a:path w="17080" h="18291" extrusionOk="0">
                  <a:moveTo>
                    <a:pt x="915" y="1"/>
                  </a:moveTo>
                  <a:cubicBezTo>
                    <a:pt x="631" y="1"/>
                    <a:pt x="357" y="120"/>
                    <a:pt x="201" y="386"/>
                  </a:cubicBezTo>
                  <a:cubicBezTo>
                    <a:pt x="1" y="753"/>
                    <a:pt x="68" y="1354"/>
                    <a:pt x="501" y="1521"/>
                  </a:cubicBezTo>
                  <a:cubicBezTo>
                    <a:pt x="5905" y="3889"/>
                    <a:pt x="10442" y="8025"/>
                    <a:pt x="13310" y="13162"/>
                  </a:cubicBezTo>
                  <a:cubicBezTo>
                    <a:pt x="14111" y="14630"/>
                    <a:pt x="14778" y="16131"/>
                    <a:pt x="15278" y="17699"/>
                  </a:cubicBezTo>
                  <a:cubicBezTo>
                    <a:pt x="15412" y="18112"/>
                    <a:pt x="15747" y="18291"/>
                    <a:pt x="16081" y="18291"/>
                  </a:cubicBezTo>
                  <a:cubicBezTo>
                    <a:pt x="16582" y="18291"/>
                    <a:pt x="17080" y="17886"/>
                    <a:pt x="16880" y="17265"/>
                  </a:cubicBezTo>
                  <a:cubicBezTo>
                    <a:pt x="14945" y="11361"/>
                    <a:pt x="11042" y="6191"/>
                    <a:pt x="5938" y="2655"/>
                  </a:cubicBezTo>
                  <a:cubicBezTo>
                    <a:pt x="4471" y="1654"/>
                    <a:pt x="2936" y="787"/>
                    <a:pt x="1335" y="86"/>
                  </a:cubicBezTo>
                  <a:cubicBezTo>
                    <a:pt x="1202" y="31"/>
                    <a:pt x="1057" y="1"/>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9"/>
            <p:cNvSpPr/>
            <p:nvPr/>
          </p:nvSpPr>
          <p:spPr>
            <a:xfrm>
              <a:off x="5189221" y="3431397"/>
              <a:ext cx="224815" cy="242318"/>
            </a:xfrm>
            <a:custGeom>
              <a:avLst/>
              <a:gdLst/>
              <a:ahLst/>
              <a:cxnLst/>
              <a:rect l="l" t="t" r="r" b="b"/>
              <a:pathLst>
                <a:path w="16479" h="17762" extrusionOk="0">
                  <a:moveTo>
                    <a:pt x="444" y="1"/>
                  </a:moveTo>
                  <a:cubicBezTo>
                    <a:pt x="325" y="1"/>
                    <a:pt x="209" y="27"/>
                    <a:pt x="100" y="89"/>
                  </a:cubicBezTo>
                  <a:cubicBezTo>
                    <a:pt x="0" y="423"/>
                    <a:pt x="134" y="856"/>
                    <a:pt x="467" y="990"/>
                  </a:cubicBezTo>
                  <a:cubicBezTo>
                    <a:pt x="5871" y="3358"/>
                    <a:pt x="10408" y="7494"/>
                    <a:pt x="13276" y="12631"/>
                  </a:cubicBezTo>
                  <a:cubicBezTo>
                    <a:pt x="14077" y="14099"/>
                    <a:pt x="14744" y="15600"/>
                    <a:pt x="15244" y="17168"/>
                  </a:cubicBezTo>
                  <a:cubicBezTo>
                    <a:pt x="15384" y="17586"/>
                    <a:pt x="15718" y="17762"/>
                    <a:pt x="16055" y="17762"/>
                  </a:cubicBezTo>
                  <a:cubicBezTo>
                    <a:pt x="16201" y="17762"/>
                    <a:pt x="16347" y="17729"/>
                    <a:pt x="16479" y="17668"/>
                  </a:cubicBezTo>
                  <a:cubicBezTo>
                    <a:pt x="16479" y="17535"/>
                    <a:pt x="16479" y="17401"/>
                    <a:pt x="16445" y="17268"/>
                  </a:cubicBezTo>
                  <a:cubicBezTo>
                    <a:pt x="14477" y="11364"/>
                    <a:pt x="10574" y="6193"/>
                    <a:pt x="5471" y="2657"/>
                  </a:cubicBezTo>
                  <a:cubicBezTo>
                    <a:pt x="4036" y="1657"/>
                    <a:pt x="2502" y="789"/>
                    <a:pt x="868" y="89"/>
                  </a:cubicBezTo>
                  <a:cubicBezTo>
                    <a:pt x="725" y="35"/>
                    <a:pt x="582" y="1"/>
                    <a:pt x="44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9"/>
            <p:cNvSpPr/>
            <p:nvPr/>
          </p:nvSpPr>
          <p:spPr>
            <a:xfrm>
              <a:off x="5197529" y="3358327"/>
              <a:ext cx="83629" cy="122073"/>
            </a:xfrm>
            <a:custGeom>
              <a:avLst/>
              <a:gdLst/>
              <a:ahLst/>
              <a:cxnLst/>
              <a:rect l="l" t="t" r="r" b="b"/>
              <a:pathLst>
                <a:path w="6130" h="8948" extrusionOk="0">
                  <a:moveTo>
                    <a:pt x="2641" y="1"/>
                  </a:moveTo>
                  <a:cubicBezTo>
                    <a:pt x="726" y="1"/>
                    <a:pt x="0" y="3895"/>
                    <a:pt x="5863" y="8947"/>
                  </a:cubicBezTo>
                  <a:cubicBezTo>
                    <a:pt x="5863" y="8947"/>
                    <a:pt x="5996" y="7380"/>
                    <a:pt x="6063" y="6045"/>
                  </a:cubicBezTo>
                  <a:cubicBezTo>
                    <a:pt x="6129" y="4644"/>
                    <a:pt x="5863" y="3243"/>
                    <a:pt x="5162" y="2043"/>
                  </a:cubicBezTo>
                  <a:cubicBezTo>
                    <a:pt x="4362" y="623"/>
                    <a:pt x="3407" y="1"/>
                    <a:pt x="26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9"/>
            <p:cNvSpPr/>
            <p:nvPr/>
          </p:nvSpPr>
          <p:spPr>
            <a:xfrm>
              <a:off x="5247011" y="3406663"/>
              <a:ext cx="34147" cy="73738"/>
            </a:xfrm>
            <a:custGeom>
              <a:avLst/>
              <a:gdLst/>
              <a:ahLst/>
              <a:cxnLst/>
              <a:rect l="l" t="t" r="r" b="b"/>
              <a:pathLst>
                <a:path w="2503" h="5405" extrusionOk="0">
                  <a:moveTo>
                    <a:pt x="2169" y="1"/>
                  </a:moveTo>
                  <a:cubicBezTo>
                    <a:pt x="1902" y="1235"/>
                    <a:pt x="1368" y="2369"/>
                    <a:pt x="234" y="3036"/>
                  </a:cubicBezTo>
                  <a:cubicBezTo>
                    <a:pt x="167" y="3103"/>
                    <a:pt x="101" y="3136"/>
                    <a:pt x="1" y="3170"/>
                  </a:cubicBezTo>
                  <a:cubicBezTo>
                    <a:pt x="601" y="3870"/>
                    <a:pt x="1335" y="4637"/>
                    <a:pt x="2236" y="5404"/>
                  </a:cubicBezTo>
                  <a:cubicBezTo>
                    <a:pt x="2236" y="5404"/>
                    <a:pt x="2369" y="3837"/>
                    <a:pt x="2436" y="2502"/>
                  </a:cubicBezTo>
                  <a:cubicBezTo>
                    <a:pt x="2502" y="1635"/>
                    <a:pt x="2402" y="801"/>
                    <a:pt x="2169"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9"/>
            <p:cNvSpPr/>
            <p:nvPr/>
          </p:nvSpPr>
          <p:spPr>
            <a:xfrm>
              <a:off x="5246438" y="3571341"/>
              <a:ext cx="124365" cy="57148"/>
            </a:xfrm>
            <a:custGeom>
              <a:avLst/>
              <a:gdLst/>
              <a:ahLst/>
              <a:cxnLst/>
              <a:rect l="l" t="t" r="r" b="b"/>
              <a:pathLst>
                <a:path w="9116" h="4189" extrusionOk="0">
                  <a:moveTo>
                    <a:pt x="6200" y="0"/>
                  </a:moveTo>
                  <a:cubicBezTo>
                    <a:pt x="5337" y="0"/>
                    <a:pt x="4307" y="171"/>
                    <a:pt x="3145" y="672"/>
                  </a:cubicBezTo>
                  <a:cubicBezTo>
                    <a:pt x="1" y="1999"/>
                    <a:pt x="1530" y="4188"/>
                    <a:pt x="4054" y="4188"/>
                  </a:cubicBezTo>
                  <a:cubicBezTo>
                    <a:pt x="5654" y="4188"/>
                    <a:pt x="7653" y="3309"/>
                    <a:pt x="9116" y="772"/>
                  </a:cubicBezTo>
                  <a:cubicBezTo>
                    <a:pt x="9116" y="772"/>
                    <a:pt x="8035"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9"/>
            <p:cNvSpPr/>
            <p:nvPr/>
          </p:nvSpPr>
          <p:spPr>
            <a:xfrm>
              <a:off x="5311635" y="3571314"/>
              <a:ext cx="59168" cy="43792"/>
            </a:xfrm>
            <a:custGeom>
              <a:avLst/>
              <a:gdLst/>
              <a:ahLst/>
              <a:cxnLst/>
              <a:rect l="l" t="t" r="r" b="b"/>
              <a:pathLst>
                <a:path w="4337" h="3210" extrusionOk="0">
                  <a:moveTo>
                    <a:pt x="1394" y="1"/>
                  </a:moveTo>
                  <a:cubicBezTo>
                    <a:pt x="969" y="1"/>
                    <a:pt x="503" y="41"/>
                    <a:pt x="0" y="140"/>
                  </a:cubicBezTo>
                  <a:cubicBezTo>
                    <a:pt x="734" y="741"/>
                    <a:pt x="1401" y="1408"/>
                    <a:pt x="1802" y="2275"/>
                  </a:cubicBezTo>
                  <a:cubicBezTo>
                    <a:pt x="1968" y="2609"/>
                    <a:pt x="2102" y="2909"/>
                    <a:pt x="2169" y="3209"/>
                  </a:cubicBezTo>
                  <a:cubicBezTo>
                    <a:pt x="2969" y="2675"/>
                    <a:pt x="3703" y="1875"/>
                    <a:pt x="4337" y="774"/>
                  </a:cubicBezTo>
                  <a:cubicBezTo>
                    <a:pt x="4337" y="774"/>
                    <a:pt x="3254" y="1"/>
                    <a:pt x="139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2275"/>
        <p:cNvGrpSpPr/>
        <p:nvPr/>
      </p:nvGrpSpPr>
      <p:grpSpPr>
        <a:xfrm>
          <a:off x="0" y="0"/>
          <a:ext cx="0" cy="0"/>
          <a:chOff x="0" y="0"/>
          <a:chExt cx="0" cy="0"/>
        </a:xfrm>
      </p:grpSpPr>
      <p:sp>
        <p:nvSpPr>
          <p:cNvPr id="2276" name="Google Shape;2276;p31"/>
          <p:cNvSpPr/>
          <p:nvPr/>
        </p:nvSpPr>
        <p:spPr>
          <a:xfrm>
            <a:off x="0" y="0"/>
            <a:ext cx="9144000" cy="5143500"/>
          </a:xfrm>
          <a:prstGeom prst="rect">
            <a:avLst/>
          </a:prstGeom>
          <a:solidFill>
            <a:srgbClr val="F0DBC1">
              <a:alpha val="44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7" name="Google Shape;2277;p31"/>
          <p:cNvGrpSpPr/>
          <p:nvPr/>
        </p:nvGrpSpPr>
        <p:grpSpPr>
          <a:xfrm>
            <a:off x="230383" y="717298"/>
            <a:ext cx="489629" cy="631647"/>
            <a:chOff x="6537345" y="3852636"/>
            <a:chExt cx="264665" cy="341431"/>
          </a:xfrm>
        </p:grpSpPr>
        <p:sp>
          <p:nvSpPr>
            <p:cNvPr id="2278" name="Google Shape;2278;p31"/>
            <p:cNvSpPr/>
            <p:nvPr/>
          </p:nvSpPr>
          <p:spPr>
            <a:xfrm>
              <a:off x="6616336" y="4071066"/>
              <a:ext cx="160190" cy="74202"/>
            </a:xfrm>
            <a:custGeom>
              <a:avLst/>
              <a:gdLst/>
              <a:ahLst/>
              <a:cxnLst/>
              <a:rect l="l" t="t" r="r" b="b"/>
              <a:pathLst>
                <a:path w="11742" h="5439" extrusionOk="0">
                  <a:moveTo>
                    <a:pt x="7821" y="0"/>
                  </a:moveTo>
                  <a:cubicBezTo>
                    <a:pt x="4429" y="0"/>
                    <a:pt x="0" y="3937"/>
                    <a:pt x="0" y="3937"/>
                  </a:cubicBezTo>
                  <a:cubicBezTo>
                    <a:pt x="1968" y="5438"/>
                    <a:pt x="3536" y="5438"/>
                    <a:pt x="5004" y="5438"/>
                  </a:cubicBezTo>
                  <a:cubicBezTo>
                    <a:pt x="7939" y="5438"/>
                    <a:pt x="11742" y="3203"/>
                    <a:pt x="9907" y="968"/>
                  </a:cubicBezTo>
                  <a:cubicBezTo>
                    <a:pt x="9440" y="368"/>
                    <a:pt x="8673" y="34"/>
                    <a:pt x="7906" y="1"/>
                  </a:cubicBezTo>
                  <a:cubicBezTo>
                    <a:pt x="7878" y="1"/>
                    <a:pt x="7850" y="0"/>
                    <a:pt x="78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1"/>
            <p:cNvSpPr/>
            <p:nvPr/>
          </p:nvSpPr>
          <p:spPr>
            <a:xfrm>
              <a:off x="6616336" y="4074709"/>
              <a:ext cx="84202" cy="69195"/>
            </a:xfrm>
            <a:custGeom>
              <a:avLst/>
              <a:gdLst/>
              <a:ahLst/>
              <a:cxnLst/>
              <a:rect l="l" t="t" r="r" b="b"/>
              <a:pathLst>
                <a:path w="6172" h="5072" extrusionOk="0">
                  <a:moveTo>
                    <a:pt x="6171" y="1"/>
                  </a:moveTo>
                  <a:lnTo>
                    <a:pt x="6171" y="1"/>
                  </a:lnTo>
                  <a:cubicBezTo>
                    <a:pt x="3136" y="868"/>
                    <a:pt x="0" y="3670"/>
                    <a:pt x="0" y="3670"/>
                  </a:cubicBezTo>
                  <a:cubicBezTo>
                    <a:pt x="1235" y="4604"/>
                    <a:pt x="2335" y="4971"/>
                    <a:pt x="3336" y="5071"/>
                  </a:cubicBezTo>
                  <a:cubicBezTo>
                    <a:pt x="3236" y="2870"/>
                    <a:pt x="4504" y="1202"/>
                    <a:pt x="617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1"/>
            <p:cNvSpPr/>
            <p:nvPr/>
          </p:nvSpPr>
          <p:spPr>
            <a:xfrm>
              <a:off x="6703702" y="3854846"/>
              <a:ext cx="98308" cy="98376"/>
            </a:xfrm>
            <a:custGeom>
              <a:avLst/>
              <a:gdLst/>
              <a:ahLst/>
              <a:cxnLst/>
              <a:rect l="l" t="t" r="r" b="b"/>
              <a:pathLst>
                <a:path w="7206" h="7211" extrusionOk="0">
                  <a:moveTo>
                    <a:pt x="4522" y="0"/>
                  </a:moveTo>
                  <a:cubicBezTo>
                    <a:pt x="4472" y="0"/>
                    <a:pt x="4421" y="2"/>
                    <a:pt x="4371" y="5"/>
                  </a:cubicBezTo>
                  <a:cubicBezTo>
                    <a:pt x="2002" y="172"/>
                    <a:pt x="768" y="3375"/>
                    <a:pt x="368" y="5576"/>
                  </a:cubicBezTo>
                  <a:cubicBezTo>
                    <a:pt x="101" y="6076"/>
                    <a:pt x="1" y="7111"/>
                    <a:pt x="735" y="7211"/>
                  </a:cubicBezTo>
                  <a:cubicBezTo>
                    <a:pt x="3003" y="6877"/>
                    <a:pt x="7206" y="4042"/>
                    <a:pt x="6539" y="1507"/>
                  </a:cubicBezTo>
                  <a:cubicBezTo>
                    <a:pt x="6317" y="588"/>
                    <a:pt x="5464" y="0"/>
                    <a:pt x="45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1"/>
            <p:cNvSpPr/>
            <p:nvPr/>
          </p:nvSpPr>
          <p:spPr>
            <a:xfrm>
              <a:off x="6703702" y="3878120"/>
              <a:ext cx="41432" cy="75102"/>
            </a:xfrm>
            <a:custGeom>
              <a:avLst/>
              <a:gdLst/>
              <a:ahLst/>
              <a:cxnLst/>
              <a:rect l="l" t="t" r="r" b="b"/>
              <a:pathLst>
                <a:path w="3037" h="5505" extrusionOk="0">
                  <a:moveTo>
                    <a:pt x="1836" y="1"/>
                  </a:moveTo>
                  <a:cubicBezTo>
                    <a:pt x="1068" y="1135"/>
                    <a:pt x="601" y="2669"/>
                    <a:pt x="368" y="3870"/>
                  </a:cubicBezTo>
                  <a:cubicBezTo>
                    <a:pt x="101" y="4370"/>
                    <a:pt x="1" y="5405"/>
                    <a:pt x="735" y="5505"/>
                  </a:cubicBezTo>
                  <a:cubicBezTo>
                    <a:pt x="1402" y="5405"/>
                    <a:pt x="2202" y="5104"/>
                    <a:pt x="3036" y="4671"/>
                  </a:cubicBezTo>
                  <a:cubicBezTo>
                    <a:pt x="3003" y="4637"/>
                    <a:pt x="2970" y="4604"/>
                    <a:pt x="2936" y="4571"/>
                  </a:cubicBezTo>
                  <a:cubicBezTo>
                    <a:pt x="1735" y="3170"/>
                    <a:pt x="1469" y="1602"/>
                    <a:pt x="1836"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1"/>
            <p:cNvSpPr/>
            <p:nvPr/>
          </p:nvSpPr>
          <p:spPr>
            <a:xfrm>
              <a:off x="6537345" y="3852636"/>
              <a:ext cx="184583" cy="341431"/>
            </a:xfrm>
            <a:custGeom>
              <a:avLst/>
              <a:gdLst/>
              <a:ahLst/>
              <a:cxnLst/>
              <a:rect l="l" t="t" r="r" b="b"/>
              <a:pathLst>
                <a:path w="13530" h="25027" extrusionOk="0">
                  <a:moveTo>
                    <a:pt x="12495" y="1"/>
                  </a:moveTo>
                  <a:cubicBezTo>
                    <a:pt x="12061" y="1"/>
                    <a:pt x="11594" y="401"/>
                    <a:pt x="11661" y="835"/>
                  </a:cubicBezTo>
                  <a:cubicBezTo>
                    <a:pt x="12328" y="7673"/>
                    <a:pt x="9893" y="14678"/>
                    <a:pt x="5257" y="19715"/>
                  </a:cubicBezTo>
                  <a:cubicBezTo>
                    <a:pt x="3922" y="21149"/>
                    <a:pt x="2421" y="22417"/>
                    <a:pt x="753" y="23451"/>
                  </a:cubicBezTo>
                  <a:cubicBezTo>
                    <a:pt x="1" y="23925"/>
                    <a:pt x="459" y="25027"/>
                    <a:pt x="1175" y="25027"/>
                  </a:cubicBezTo>
                  <a:cubicBezTo>
                    <a:pt x="1316" y="25027"/>
                    <a:pt x="1467" y="24984"/>
                    <a:pt x="1621" y="24885"/>
                  </a:cubicBezTo>
                  <a:cubicBezTo>
                    <a:pt x="7758" y="20949"/>
                    <a:pt x="12028" y="14278"/>
                    <a:pt x="13129" y="7039"/>
                  </a:cubicBezTo>
                  <a:cubicBezTo>
                    <a:pt x="13462" y="4971"/>
                    <a:pt x="13529" y="2903"/>
                    <a:pt x="13329" y="835"/>
                  </a:cubicBezTo>
                  <a:cubicBezTo>
                    <a:pt x="13262" y="401"/>
                    <a:pt x="12962" y="1"/>
                    <a:pt x="12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1"/>
            <p:cNvSpPr/>
            <p:nvPr/>
          </p:nvSpPr>
          <p:spPr>
            <a:xfrm>
              <a:off x="6543976" y="3853100"/>
              <a:ext cx="177953" cy="340899"/>
            </a:xfrm>
            <a:custGeom>
              <a:avLst/>
              <a:gdLst/>
              <a:ahLst/>
              <a:cxnLst/>
              <a:rect l="l" t="t" r="r" b="b"/>
              <a:pathLst>
                <a:path w="13044" h="24988" extrusionOk="0">
                  <a:moveTo>
                    <a:pt x="12176" y="0"/>
                  </a:moveTo>
                  <a:cubicBezTo>
                    <a:pt x="12243" y="100"/>
                    <a:pt x="12276" y="234"/>
                    <a:pt x="12276" y="367"/>
                  </a:cubicBezTo>
                  <a:cubicBezTo>
                    <a:pt x="12476" y="2435"/>
                    <a:pt x="12409" y="4503"/>
                    <a:pt x="12109" y="6538"/>
                  </a:cubicBezTo>
                  <a:cubicBezTo>
                    <a:pt x="11008" y="13777"/>
                    <a:pt x="6739" y="20481"/>
                    <a:pt x="568" y="24418"/>
                  </a:cubicBezTo>
                  <a:cubicBezTo>
                    <a:pt x="434" y="24506"/>
                    <a:pt x="301" y="24536"/>
                    <a:pt x="177" y="24536"/>
                  </a:cubicBezTo>
                  <a:cubicBezTo>
                    <a:pt x="115" y="24536"/>
                    <a:pt x="56" y="24529"/>
                    <a:pt x="0" y="24518"/>
                  </a:cubicBezTo>
                  <a:lnTo>
                    <a:pt x="0" y="24518"/>
                  </a:lnTo>
                  <a:cubicBezTo>
                    <a:pt x="138" y="24792"/>
                    <a:pt x="384" y="24987"/>
                    <a:pt x="686" y="24987"/>
                  </a:cubicBezTo>
                  <a:cubicBezTo>
                    <a:pt x="826" y="24987"/>
                    <a:pt x="977" y="24946"/>
                    <a:pt x="1135" y="24851"/>
                  </a:cubicBezTo>
                  <a:cubicBezTo>
                    <a:pt x="7272" y="20915"/>
                    <a:pt x="11542" y="14244"/>
                    <a:pt x="12643" y="7005"/>
                  </a:cubicBezTo>
                  <a:cubicBezTo>
                    <a:pt x="12976" y="4937"/>
                    <a:pt x="13043" y="2869"/>
                    <a:pt x="12843" y="801"/>
                  </a:cubicBezTo>
                  <a:cubicBezTo>
                    <a:pt x="12810" y="434"/>
                    <a:pt x="12543" y="67"/>
                    <a:pt x="1217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1"/>
            <p:cNvSpPr/>
            <p:nvPr/>
          </p:nvSpPr>
          <p:spPr>
            <a:xfrm>
              <a:off x="6600046" y="3897506"/>
              <a:ext cx="99577" cy="135361"/>
            </a:xfrm>
            <a:custGeom>
              <a:avLst/>
              <a:gdLst/>
              <a:ahLst/>
              <a:cxnLst/>
              <a:rect l="l" t="t" r="r" b="b"/>
              <a:pathLst>
                <a:path w="7299" h="9922" extrusionOk="0">
                  <a:moveTo>
                    <a:pt x="3225" y="0"/>
                  </a:moveTo>
                  <a:cubicBezTo>
                    <a:pt x="1450" y="0"/>
                    <a:pt x="0" y="2491"/>
                    <a:pt x="1695" y="5451"/>
                  </a:cubicBezTo>
                  <a:cubicBezTo>
                    <a:pt x="2829" y="7386"/>
                    <a:pt x="4397" y="8553"/>
                    <a:pt x="5631" y="9921"/>
                  </a:cubicBezTo>
                  <a:cubicBezTo>
                    <a:pt x="7299" y="8387"/>
                    <a:pt x="6765" y="4684"/>
                    <a:pt x="5998" y="2649"/>
                  </a:cubicBezTo>
                  <a:cubicBezTo>
                    <a:pt x="5295" y="768"/>
                    <a:pt x="4210" y="0"/>
                    <a:pt x="3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1"/>
            <p:cNvSpPr/>
            <p:nvPr/>
          </p:nvSpPr>
          <p:spPr>
            <a:xfrm>
              <a:off x="6659105" y="3926810"/>
              <a:ext cx="40518" cy="106057"/>
            </a:xfrm>
            <a:custGeom>
              <a:avLst/>
              <a:gdLst/>
              <a:ahLst/>
              <a:cxnLst/>
              <a:rect l="l" t="t" r="r" b="b"/>
              <a:pathLst>
                <a:path w="2970" h="7774" extrusionOk="0">
                  <a:moveTo>
                    <a:pt x="1435" y="1"/>
                  </a:moveTo>
                  <a:lnTo>
                    <a:pt x="1435" y="1"/>
                  </a:lnTo>
                  <a:cubicBezTo>
                    <a:pt x="1469" y="2136"/>
                    <a:pt x="1435" y="4838"/>
                    <a:pt x="1" y="6472"/>
                  </a:cubicBezTo>
                  <a:cubicBezTo>
                    <a:pt x="468" y="6906"/>
                    <a:pt x="902" y="7339"/>
                    <a:pt x="1302" y="7773"/>
                  </a:cubicBezTo>
                  <a:cubicBezTo>
                    <a:pt x="2970" y="6239"/>
                    <a:pt x="2436" y="2536"/>
                    <a:pt x="1669" y="501"/>
                  </a:cubicBezTo>
                  <a:cubicBezTo>
                    <a:pt x="1602" y="334"/>
                    <a:pt x="1535" y="168"/>
                    <a:pt x="14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6" name="Google Shape;2286;p31"/>
          <p:cNvGrpSpPr/>
          <p:nvPr/>
        </p:nvGrpSpPr>
        <p:grpSpPr>
          <a:xfrm>
            <a:off x="111729" y="152409"/>
            <a:ext cx="608276" cy="793502"/>
            <a:chOff x="5919695" y="4988074"/>
            <a:chExt cx="328798" cy="428920"/>
          </a:xfrm>
        </p:grpSpPr>
        <p:sp>
          <p:nvSpPr>
            <p:cNvPr id="2287" name="Google Shape;2287;p31"/>
            <p:cNvSpPr/>
            <p:nvPr/>
          </p:nvSpPr>
          <p:spPr>
            <a:xfrm>
              <a:off x="6004265" y="5094513"/>
              <a:ext cx="75088" cy="137530"/>
            </a:xfrm>
            <a:custGeom>
              <a:avLst/>
              <a:gdLst/>
              <a:ahLst/>
              <a:cxnLst/>
              <a:rect l="l" t="t" r="r" b="b"/>
              <a:pathLst>
                <a:path w="5504" h="10081" extrusionOk="0">
                  <a:moveTo>
                    <a:pt x="2406" y="0"/>
                  </a:moveTo>
                  <a:cubicBezTo>
                    <a:pt x="1033" y="0"/>
                    <a:pt x="0" y="2498"/>
                    <a:pt x="600" y="4873"/>
                  </a:cubicBezTo>
                  <a:cubicBezTo>
                    <a:pt x="811" y="5819"/>
                    <a:pt x="1270" y="10080"/>
                    <a:pt x="2238" y="10080"/>
                  </a:cubicBezTo>
                  <a:cubicBezTo>
                    <a:pt x="2499" y="10080"/>
                    <a:pt x="2796" y="9772"/>
                    <a:pt x="3135" y="9009"/>
                  </a:cubicBezTo>
                  <a:cubicBezTo>
                    <a:pt x="4303" y="6541"/>
                    <a:pt x="5504" y="3005"/>
                    <a:pt x="3602" y="636"/>
                  </a:cubicBezTo>
                  <a:cubicBezTo>
                    <a:pt x="3196" y="193"/>
                    <a:pt x="2788" y="0"/>
                    <a:pt x="2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1"/>
            <p:cNvSpPr/>
            <p:nvPr/>
          </p:nvSpPr>
          <p:spPr>
            <a:xfrm>
              <a:off x="6022914" y="5153244"/>
              <a:ext cx="43697" cy="78949"/>
            </a:xfrm>
            <a:custGeom>
              <a:avLst/>
              <a:gdLst/>
              <a:ahLst/>
              <a:cxnLst/>
              <a:rect l="l" t="t" r="r" b="b"/>
              <a:pathLst>
                <a:path w="3203" h="5787" extrusionOk="0">
                  <a:moveTo>
                    <a:pt x="3203" y="1"/>
                  </a:moveTo>
                  <a:cubicBezTo>
                    <a:pt x="2636" y="1735"/>
                    <a:pt x="1402" y="3236"/>
                    <a:pt x="1" y="4404"/>
                  </a:cubicBezTo>
                  <a:cubicBezTo>
                    <a:pt x="232" y="5196"/>
                    <a:pt x="520" y="5787"/>
                    <a:pt x="877" y="5787"/>
                  </a:cubicBezTo>
                  <a:cubicBezTo>
                    <a:pt x="1136" y="5787"/>
                    <a:pt x="1432" y="5476"/>
                    <a:pt x="1768" y="4704"/>
                  </a:cubicBezTo>
                  <a:cubicBezTo>
                    <a:pt x="2436" y="3336"/>
                    <a:pt x="3069" y="1635"/>
                    <a:pt x="3203"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1"/>
            <p:cNvSpPr/>
            <p:nvPr/>
          </p:nvSpPr>
          <p:spPr>
            <a:xfrm>
              <a:off x="6131045" y="4988074"/>
              <a:ext cx="69358" cy="124720"/>
            </a:xfrm>
            <a:custGeom>
              <a:avLst/>
              <a:gdLst/>
              <a:ahLst/>
              <a:cxnLst/>
              <a:rect l="l" t="t" r="r" b="b"/>
              <a:pathLst>
                <a:path w="5084" h="9142" extrusionOk="0">
                  <a:moveTo>
                    <a:pt x="3325" y="1"/>
                  </a:moveTo>
                  <a:cubicBezTo>
                    <a:pt x="1971" y="1"/>
                    <a:pt x="384" y="1948"/>
                    <a:pt x="514" y="3868"/>
                  </a:cubicBezTo>
                  <a:cubicBezTo>
                    <a:pt x="514" y="4662"/>
                    <a:pt x="0" y="9141"/>
                    <a:pt x="1072" y="9141"/>
                  </a:cubicBezTo>
                  <a:cubicBezTo>
                    <a:pt x="1126" y="9141"/>
                    <a:pt x="1185" y="9130"/>
                    <a:pt x="1248" y="9105"/>
                  </a:cubicBezTo>
                  <a:cubicBezTo>
                    <a:pt x="3249" y="7338"/>
                    <a:pt x="5084" y="4869"/>
                    <a:pt x="5017" y="2067"/>
                  </a:cubicBezTo>
                  <a:cubicBezTo>
                    <a:pt x="4734" y="582"/>
                    <a:pt x="4064" y="1"/>
                    <a:pt x="3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1"/>
            <p:cNvSpPr/>
            <p:nvPr/>
          </p:nvSpPr>
          <p:spPr>
            <a:xfrm>
              <a:off x="6136270" y="5056764"/>
              <a:ext cx="54584" cy="56057"/>
            </a:xfrm>
            <a:custGeom>
              <a:avLst/>
              <a:gdLst/>
              <a:ahLst/>
              <a:cxnLst/>
              <a:rect l="l" t="t" r="r" b="b"/>
              <a:pathLst>
                <a:path w="4001" h="4109" extrusionOk="0">
                  <a:moveTo>
                    <a:pt x="4000" y="1"/>
                  </a:moveTo>
                  <a:lnTo>
                    <a:pt x="4000" y="1"/>
                  </a:lnTo>
                  <a:cubicBezTo>
                    <a:pt x="2988" y="829"/>
                    <a:pt x="1722" y="1347"/>
                    <a:pt x="383" y="1347"/>
                  </a:cubicBezTo>
                  <a:cubicBezTo>
                    <a:pt x="266" y="1347"/>
                    <a:pt x="149" y="1343"/>
                    <a:pt x="31" y="1335"/>
                  </a:cubicBezTo>
                  <a:lnTo>
                    <a:pt x="31" y="1335"/>
                  </a:lnTo>
                  <a:cubicBezTo>
                    <a:pt x="0" y="2708"/>
                    <a:pt x="109" y="4108"/>
                    <a:pt x="689" y="4108"/>
                  </a:cubicBezTo>
                  <a:cubicBezTo>
                    <a:pt x="744" y="4108"/>
                    <a:pt x="802" y="4096"/>
                    <a:pt x="865" y="4070"/>
                  </a:cubicBezTo>
                  <a:cubicBezTo>
                    <a:pt x="2132" y="2970"/>
                    <a:pt x="3300" y="1569"/>
                    <a:pt x="400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1"/>
            <p:cNvSpPr/>
            <p:nvPr/>
          </p:nvSpPr>
          <p:spPr>
            <a:xfrm>
              <a:off x="5963760" y="5035427"/>
              <a:ext cx="284733" cy="381567"/>
            </a:xfrm>
            <a:custGeom>
              <a:avLst/>
              <a:gdLst/>
              <a:ahLst/>
              <a:cxnLst/>
              <a:rect l="l" t="t" r="r" b="b"/>
              <a:pathLst>
                <a:path w="20871" h="27969" extrusionOk="0">
                  <a:moveTo>
                    <a:pt x="19640" y="0"/>
                  </a:moveTo>
                  <a:cubicBezTo>
                    <a:pt x="19503" y="0"/>
                    <a:pt x="19358" y="40"/>
                    <a:pt x="19214" y="130"/>
                  </a:cubicBezTo>
                  <a:cubicBezTo>
                    <a:pt x="10241" y="5768"/>
                    <a:pt x="400" y="16075"/>
                    <a:pt x="0" y="27217"/>
                  </a:cubicBezTo>
                  <a:cubicBezTo>
                    <a:pt x="0" y="27725"/>
                    <a:pt x="379" y="27969"/>
                    <a:pt x="776" y="27969"/>
                  </a:cubicBezTo>
                  <a:cubicBezTo>
                    <a:pt x="1211" y="27969"/>
                    <a:pt x="1668" y="27675"/>
                    <a:pt x="1668" y="27116"/>
                  </a:cubicBezTo>
                  <a:cubicBezTo>
                    <a:pt x="2168" y="16609"/>
                    <a:pt x="11642" y="6902"/>
                    <a:pt x="20114" y="1531"/>
                  </a:cubicBezTo>
                  <a:cubicBezTo>
                    <a:pt x="20871" y="1083"/>
                    <a:pt x="20357" y="0"/>
                    <a:pt x="19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1"/>
            <p:cNvSpPr/>
            <p:nvPr/>
          </p:nvSpPr>
          <p:spPr>
            <a:xfrm>
              <a:off x="5963760" y="5035509"/>
              <a:ext cx="277147" cy="381281"/>
            </a:xfrm>
            <a:custGeom>
              <a:avLst/>
              <a:gdLst/>
              <a:ahLst/>
              <a:cxnLst/>
              <a:rect l="l" t="t" r="r" b="b"/>
              <a:pathLst>
                <a:path w="20315" h="27948" extrusionOk="0">
                  <a:moveTo>
                    <a:pt x="19634" y="1"/>
                  </a:moveTo>
                  <a:cubicBezTo>
                    <a:pt x="19497" y="1"/>
                    <a:pt x="19354" y="38"/>
                    <a:pt x="19214" y="124"/>
                  </a:cubicBezTo>
                  <a:cubicBezTo>
                    <a:pt x="10241" y="5762"/>
                    <a:pt x="400" y="16069"/>
                    <a:pt x="0" y="27211"/>
                  </a:cubicBezTo>
                  <a:cubicBezTo>
                    <a:pt x="0" y="27711"/>
                    <a:pt x="381" y="27948"/>
                    <a:pt x="787" y="27948"/>
                  </a:cubicBezTo>
                  <a:cubicBezTo>
                    <a:pt x="813" y="27948"/>
                    <a:pt x="840" y="27946"/>
                    <a:pt x="867" y="27944"/>
                  </a:cubicBezTo>
                  <a:cubicBezTo>
                    <a:pt x="834" y="27844"/>
                    <a:pt x="801" y="27744"/>
                    <a:pt x="801" y="27611"/>
                  </a:cubicBezTo>
                  <a:cubicBezTo>
                    <a:pt x="1201" y="16470"/>
                    <a:pt x="11008" y="6162"/>
                    <a:pt x="19981" y="525"/>
                  </a:cubicBezTo>
                  <a:cubicBezTo>
                    <a:pt x="20114" y="458"/>
                    <a:pt x="20215" y="425"/>
                    <a:pt x="20315" y="391"/>
                  </a:cubicBezTo>
                  <a:cubicBezTo>
                    <a:pt x="20179" y="166"/>
                    <a:pt x="19921" y="1"/>
                    <a:pt x="1963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1"/>
            <p:cNvSpPr/>
            <p:nvPr/>
          </p:nvSpPr>
          <p:spPr>
            <a:xfrm>
              <a:off x="6087075" y="5131880"/>
              <a:ext cx="146971" cy="70791"/>
            </a:xfrm>
            <a:custGeom>
              <a:avLst/>
              <a:gdLst/>
              <a:ahLst/>
              <a:cxnLst/>
              <a:rect l="l" t="t" r="r" b="b"/>
              <a:pathLst>
                <a:path w="10773" h="5189" extrusionOk="0">
                  <a:moveTo>
                    <a:pt x="5681" y="1"/>
                  </a:moveTo>
                  <a:cubicBezTo>
                    <a:pt x="5181" y="1"/>
                    <a:pt x="4680" y="61"/>
                    <a:pt x="4204" y="166"/>
                  </a:cubicBezTo>
                  <a:cubicBezTo>
                    <a:pt x="2169" y="933"/>
                    <a:pt x="435" y="2200"/>
                    <a:pt x="1" y="2734"/>
                  </a:cubicBezTo>
                  <a:cubicBezTo>
                    <a:pt x="1" y="2734"/>
                    <a:pt x="2503" y="3568"/>
                    <a:pt x="5271" y="4869"/>
                  </a:cubicBezTo>
                  <a:cubicBezTo>
                    <a:pt x="5746" y="5089"/>
                    <a:pt x="6232" y="5188"/>
                    <a:pt x="6697" y="5188"/>
                  </a:cubicBezTo>
                  <a:cubicBezTo>
                    <a:pt x="8981" y="5188"/>
                    <a:pt x="10773" y="2811"/>
                    <a:pt x="8307" y="733"/>
                  </a:cubicBezTo>
                  <a:cubicBezTo>
                    <a:pt x="7546" y="211"/>
                    <a:pt x="6615" y="1"/>
                    <a:pt x="5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1"/>
            <p:cNvSpPr/>
            <p:nvPr/>
          </p:nvSpPr>
          <p:spPr>
            <a:xfrm>
              <a:off x="6087075" y="5131852"/>
              <a:ext cx="76930" cy="54174"/>
            </a:xfrm>
            <a:custGeom>
              <a:avLst/>
              <a:gdLst/>
              <a:ahLst/>
              <a:cxnLst/>
              <a:rect l="l" t="t" r="r" b="b"/>
              <a:pathLst>
                <a:path w="5639" h="3971" extrusionOk="0">
                  <a:moveTo>
                    <a:pt x="5638" y="1"/>
                  </a:moveTo>
                  <a:cubicBezTo>
                    <a:pt x="5171" y="1"/>
                    <a:pt x="4671" y="68"/>
                    <a:pt x="4204" y="168"/>
                  </a:cubicBezTo>
                  <a:cubicBezTo>
                    <a:pt x="2169" y="935"/>
                    <a:pt x="435" y="2202"/>
                    <a:pt x="1" y="2736"/>
                  </a:cubicBezTo>
                  <a:cubicBezTo>
                    <a:pt x="1" y="2736"/>
                    <a:pt x="1402" y="3203"/>
                    <a:pt x="3270" y="3970"/>
                  </a:cubicBezTo>
                  <a:cubicBezTo>
                    <a:pt x="3303" y="3837"/>
                    <a:pt x="3303" y="3670"/>
                    <a:pt x="3337" y="3503"/>
                  </a:cubicBezTo>
                  <a:cubicBezTo>
                    <a:pt x="3603" y="2036"/>
                    <a:pt x="4571" y="968"/>
                    <a:pt x="563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1"/>
            <p:cNvSpPr/>
            <p:nvPr/>
          </p:nvSpPr>
          <p:spPr>
            <a:xfrm>
              <a:off x="5919695" y="5226245"/>
              <a:ext cx="82755" cy="100395"/>
            </a:xfrm>
            <a:custGeom>
              <a:avLst/>
              <a:gdLst/>
              <a:ahLst/>
              <a:cxnLst/>
              <a:rect l="l" t="t" r="r" b="b"/>
              <a:pathLst>
                <a:path w="6066" h="7359" extrusionOk="0">
                  <a:moveTo>
                    <a:pt x="3178" y="1"/>
                  </a:moveTo>
                  <a:cubicBezTo>
                    <a:pt x="1323" y="1"/>
                    <a:pt x="0" y="3911"/>
                    <a:pt x="4831" y="7359"/>
                  </a:cubicBezTo>
                  <a:cubicBezTo>
                    <a:pt x="4831" y="7359"/>
                    <a:pt x="6065" y="5190"/>
                    <a:pt x="5565" y="3056"/>
                  </a:cubicBezTo>
                  <a:cubicBezTo>
                    <a:pt x="5042" y="867"/>
                    <a:pt x="4051" y="1"/>
                    <a:pt x="3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1"/>
            <p:cNvSpPr/>
            <p:nvPr/>
          </p:nvSpPr>
          <p:spPr>
            <a:xfrm>
              <a:off x="5961018" y="5251088"/>
              <a:ext cx="41432" cy="75552"/>
            </a:xfrm>
            <a:custGeom>
              <a:avLst/>
              <a:gdLst/>
              <a:ahLst/>
              <a:cxnLst/>
              <a:rect l="l" t="t" r="r" b="b"/>
              <a:pathLst>
                <a:path w="3037" h="5538" extrusionOk="0">
                  <a:moveTo>
                    <a:pt x="2102" y="0"/>
                  </a:moveTo>
                  <a:cubicBezTo>
                    <a:pt x="2036" y="1535"/>
                    <a:pt x="1202" y="2902"/>
                    <a:pt x="1" y="3937"/>
                  </a:cubicBezTo>
                  <a:cubicBezTo>
                    <a:pt x="468" y="4470"/>
                    <a:pt x="1068" y="5004"/>
                    <a:pt x="1802" y="5538"/>
                  </a:cubicBezTo>
                  <a:cubicBezTo>
                    <a:pt x="1802" y="5538"/>
                    <a:pt x="3036" y="3369"/>
                    <a:pt x="2536" y="1235"/>
                  </a:cubicBezTo>
                  <a:cubicBezTo>
                    <a:pt x="2403" y="768"/>
                    <a:pt x="2269" y="334"/>
                    <a:pt x="21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7" name="Google Shape;2297;p31"/>
          <p:cNvGrpSpPr/>
          <p:nvPr/>
        </p:nvGrpSpPr>
        <p:grpSpPr>
          <a:xfrm flipH="1">
            <a:off x="97589" y="103158"/>
            <a:ext cx="8983493" cy="4976072"/>
            <a:chOff x="97589" y="103158"/>
            <a:chExt cx="8983493" cy="4976072"/>
          </a:xfrm>
        </p:grpSpPr>
        <p:sp>
          <p:nvSpPr>
            <p:cNvPr id="2298" name="Google Shape;2298;p31"/>
            <p:cNvSpPr/>
            <p:nvPr/>
          </p:nvSpPr>
          <p:spPr>
            <a:xfrm flipH="1">
              <a:off x="1005066" y="4969690"/>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1"/>
            <p:cNvSpPr/>
            <p:nvPr/>
          </p:nvSpPr>
          <p:spPr>
            <a:xfrm flipH="1">
              <a:off x="4796369" y="473417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1"/>
            <p:cNvSpPr/>
            <p:nvPr/>
          </p:nvSpPr>
          <p:spPr>
            <a:xfrm flipH="1">
              <a:off x="4250289" y="50299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1"/>
            <p:cNvSpPr/>
            <p:nvPr/>
          </p:nvSpPr>
          <p:spPr>
            <a:xfrm flipH="1">
              <a:off x="5304041" y="5009890"/>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1"/>
            <p:cNvSpPr/>
            <p:nvPr/>
          </p:nvSpPr>
          <p:spPr>
            <a:xfrm flipH="1">
              <a:off x="1482032" y="4763688"/>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1"/>
            <p:cNvSpPr/>
            <p:nvPr/>
          </p:nvSpPr>
          <p:spPr>
            <a:xfrm flipH="1">
              <a:off x="8565016" y="1894690"/>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1"/>
            <p:cNvSpPr/>
            <p:nvPr/>
          </p:nvSpPr>
          <p:spPr>
            <a:xfrm flipH="1">
              <a:off x="8913619" y="354355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1"/>
            <p:cNvSpPr/>
            <p:nvPr/>
          </p:nvSpPr>
          <p:spPr>
            <a:xfrm flipH="1">
              <a:off x="2872416" y="3506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1"/>
            <p:cNvSpPr/>
            <p:nvPr/>
          </p:nvSpPr>
          <p:spPr>
            <a:xfrm flipH="1">
              <a:off x="2135739" y="15793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1"/>
            <p:cNvSpPr/>
            <p:nvPr/>
          </p:nvSpPr>
          <p:spPr>
            <a:xfrm flipH="1">
              <a:off x="97589" y="6565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1"/>
            <p:cNvSpPr/>
            <p:nvPr/>
          </p:nvSpPr>
          <p:spPr>
            <a:xfrm flipH="1">
              <a:off x="523253" y="1386790"/>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1"/>
            <p:cNvSpPr/>
            <p:nvPr/>
          </p:nvSpPr>
          <p:spPr>
            <a:xfrm flipH="1">
              <a:off x="216244" y="168677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1"/>
            <p:cNvSpPr/>
            <p:nvPr/>
          </p:nvSpPr>
          <p:spPr>
            <a:xfrm flipH="1">
              <a:off x="202376" y="3687020"/>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1"/>
            <p:cNvSpPr/>
            <p:nvPr/>
          </p:nvSpPr>
          <p:spPr>
            <a:xfrm flipH="1">
              <a:off x="8517489" y="398223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1"/>
            <p:cNvSpPr/>
            <p:nvPr/>
          </p:nvSpPr>
          <p:spPr>
            <a:xfrm flipH="1">
              <a:off x="8945864" y="14470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1"/>
            <p:cNvSpPr/>
            <p:nvPr/>
          </p:nvSpPr>
          <p:spPr>
            <a:xfrm flipH="1">
              <a:off x="8250789" y="50154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1"/>
            <p:cNvSpPr/>
            <p:nvPr/>
          </p:nvSpPr>
          <p:spPr>
            <a:xfrm flipH="1">
              <a:off x="8902153" y="47951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1"/>
            <p:cNvSpPr/>
            <p:nvPr/>
          </p:nvSpPr>
          <p:spPr>
            <a:xfrm flipH="1">
              <a:off x="102694" y="493827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1"/>
            <p:cNvSpPr/>
            <p:nvPr/>
          </p:nvSpPr>
          <p:spPr>
            <a:xfrm flipH="1">
              <a:off x="8988328" y="322390"/>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1"/>
            <p:cNvSpPr/>
            <p:nvPr/>
          </p:nvSpPr>
          <p:spPr>
            <a:xfrm flipH="1">
              <a:off x="4787457" y="379488"/>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1"/>
            <p:cNvSpPr/>
            <p:nvPr/>
          </p:nvSpPr>
          <p:spPr>
            <a:xfrm flipH="1">
              <a:off x="5977582" y="41520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1"/>
            <p:cNvSpPr/>
            <p:nvPr/>
          </p:nvSpPr>
          <p:spPr>
            <a:xfrm flipH="1">
              <a:off x="523241" y="32206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1"/>
            <p:cNvSpPr/>
            <p:nvPr/>
          </p:nvSpPr>
          <p:spPr>
            <a:xfrm flipH="1">
              <a:off x="360291" y="1524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1"/>
            <p:cNvSpPr/>
            <p:nvPr/>
          </p:nvSpPr>
          <p:spPr>
            <a:xfrm flipH="1">
              <a:off x="1281644" y="410913"/>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1"/>
            <p:cNvSpPr/>
            <p:nvPr/>
          </p:nvSpPr>
          <p:spPr>
            <a:xfrm flipH="1">
              <a:off x="7271003" y="1524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1"/>
            <p:cNvSpPr/>
            <p:nvPr/>
          </p:nvSpPr>
          <p:spPr>
            <a:xfrm flipH="1">
              <a:off x="7478566" y="47081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1"/>
            <p:cNvSpPr/>
            <p:nvPr/>
          </p:nvSpPr>
          <p:spPr>
            <a:xfrm flipH="1">
              <a:off x="6788882" y="502432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1"/>
            <p:cNvSpPr/>
            <p:nvPr/>
          </p:nvSpPr>
          <p:spPr>
            <a:xfrm flipH="1">
              <a:off x="6274532" y="4763688"/>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1"/>
            <p:cNvSpPr/>
            <p:nvPr/>
          </p:nvSpPr>
          <p:spPr>
            <a:xfrm flipH="1">
              <a:off x="2411964" y="4754770"/>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1"/>
            <p:cNvSpPr/>
            <p:nvPr/>
          </p:nvSpPr>
          <p:spPr>
            <a:xfrm flipH="1">
              <a:off x="2110682" y="5047813"/>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1"/>
            <p:cNvSpPr/>
            <p:nvPr/>
          </p:nvSpPr>
          <p:spPr>
            <a:xfrm flipH="1">
              <a:off x="3002153" y="5000027"/>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1"/>
            <p:cNvSpPr/>
            <p:nvPr/>
          </p:nvSpPr>
          <p:spPr>
            <a:xfrm flipH="1">
              <a:off x="3954469" y="481037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1"/>
            <p:cNvSpPr/>
            <p:nvPr/>
          </p:nvSpPr>
          <p:spPr>
            <a:xfrm flipH="1">
              <a:off x="9038626" y="23881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1"/>
            <p:cNvSpPr/>
            <p:nvPr/>
          </p:nvSpPr>
          <p:spPr>
            <a:xfrm flipH="1">
              <a:off x="8641228" y="30806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1"/>
            <p:cNvSpPr/>
            <p:nvPr/>
          </p:nvSpPr>
          <p:spPr>
            <a:xfrm flipH="1">
              <a:off x="529601" y="23242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1"/>
            <p:cNvSpPr/>
            <p:nvPr/>
          </p:nvSpPr>
          <p:spPr>
            <a:xfrm flipH="1">
              <a:off x="102694" y="2920638"/>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1"/>
            <p:cNvSpPr/>
            <p:nvPr/>
          </p:nvSpPr>
          <p:spPr>
            <a:xfrm flipH="1">
              <a:off x="4207766" y="1524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1"/>
            <p:cNvSpPr/>
            <p:nvPr/>
          </p:nvSpPr>
          <p:spPr>
            <a:xfrm flipH="1">
              <a:off x="5490189" y="1031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1"/>
            <p:cNvSpPr/>
            <p:nvPr/>
          </p:nvSpPr>
          <p:spPr>
            <a:xfrm flipH="1">
              <a:off x="7914676" y="37203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7" name="Google Shape;2337;p31"/>
          <p:cNvGrpSpPr/>
          <p:nvPr/>
        </p:nvGrpSpPr>
        <p:grpSpPr>
          <a:xfrm>
            <a:off x="8424004" y="4400524"/>
            <a:ext cx="435871" cy="590584"/>
            <a:chOff x="4278625" y="5061143"/>
            <a:chExt cx="235606" cy="319235"/>
          </a:xfrm>
        </p:grpSpPr>
        <p:sp>
          <p:nvSpPr>
            <p:cNvPr id="2338" name="Google Shape;2338;p31"/>
            <p:cNvSpPr/>
            <p:nvPr/>
          </p:nvSpPr>
          <p:spPr>
            <a:xfrm>
              <a:off x="4278625" y="5189042"/>
              <a:ext cx="133465" cy="76316"/>
            </a:xfrm>
            <a:custGeom>
              <a:avLst/>
              <a:gdLst/>
              <a:ahLst/>
              <a:cxnLst/>
              <a:rect l="l" t="t" r="r" b="b"/>
              <a:pathLst>
                <a:path w="9783" h="5594" extrusionOk="0">
                  <a:moveTo>
                    <a:pt x="3477" y="1"/>
                  </a:moveTo>
                  <a:cubicBezTo>
                    <a:pt x="256" y="1"/>
                    <a:pt x="0" y="5267"/>
                    <a:pt x="9206" y="5582"/>
                  </a:cubicBezTo>
                  <a:cubicBezTo>
                    <a:pt x="9240" y="5590"/>
                    <a:pt x="9272" y="5593"/>
                    <a:pt x="9302" y="5593"/>
                  </a:cubicBezTo>
                  <a:cubicBezTo>
                    <a:pt x="9690" y="5593"/>
                    <a:pt x="9782" y="5032"/>
                    <a:pt x="9473" y="4815"/>
                  </a:cubicBezTo>
                  <a:cubicBezTo>
                    <a:pt x="7271" y="1224"/>
                    <a:pt x="5030" y="1"/>
                    <a:pt x="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1"/>
            <p:cNvSpPr/>
            <p:nvPr/>
          </p:nvSpPr>
          <p:spPr>
            <a:xfrm>
              <a:off x="4350521" y="5195563"/>
              <a:ext cx="61569" cy="69795"/>
            </a:xfrm>
            <a:custGeom>
              <a:avLst/>
              <a:gdLst/>
              <a:ahLst/>
              <a:cxnLst/>
              <a:rect l="l" t="t" r="r" b="b"/>
              <a:pathLst>
                <a:path w="4513" h="5116" extrusionOk="0">
                  <a:moveTo>
                    <a:pt x="0" y="1"/>
                  </a:moveTo>
                  <a:cubicBezTo>
                    <a:pt x="0" y="34"/>
                    <a:pt x="33" y="68"/>
                    <a:pt x="33" y="101"/>
                  </a:cubicBezTo>
                  <a:cubicBezTo>
                    <a:pt x="534" y="1535"/>
                    <a:pt x="1168" y="2936"/>
                    <a:pt x="1301" y="4504"/>
                  </a:cubicBezTo>
                  <a:cubicBezTo>
                    <a:pt x="1301" y="4604"/>
                    <a:pt x="1301" y="4738"/>
                    <a:pt x="1301" y="4838"/>
                  </a:cubicBezTo>
                  <a:cubicBezTo>
                    <a:pt x="2068" y="4971"/>
                    <a:pt x="2935" y="5071"/>
                    <a:pt x="3936" y="5104"/>
                  </a:cubicBezTo>
                  <a:cubicBezTo>
                    <a:pt x="3970" y="5112"/>
                    <a:pt x="4002" y="5115"/>
                    <a:pt x="4032" y="5115"/>
                  </a:cubicBezTo>
                  <a:cubicBezTo>
                    <a:pt x="4420" y="5115"/>
                    <a:pt x="4512" y="4554"/>
                    <a:pt x="4203" y="4337"/>
                  </a:cubicBezTo>
                  <a:cubicBezTo>
                    <a:pt x="2735" y="1969"/>
                    <a:pt x="1268" y="635"/>
                    <a:pt x="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1"/>
            <p:cNvSpPr/>
            <p:nvPr/>
          </p:nvSpPr>
          <p:spPr>
            <a:xfrm>
              <a:off x="4333086" y="5061143"/>
              <a:ext cx="175811" cy="319235"/>
            </a:xfrm>
            <a:custGeom>
              <a:avLst/>
              <a:gdLst/>
              <a:ahLst/>
              <a:cxnLst/>
              <a:rect l="l" t="t" r="r" b="b"/>
              <a:pathLst>
                <a:path w="12887" h="23400" extrusionOk="0">
                  <a:moveTo>
                    <a:pt x="918" y="1"/>
                  </a:moveTo>
                  <a:cubicBezTo>
                    <a:pt x="457" y="1"/>
                    <a:pt x="0" y="326"/>
                    <a:pt x="111" y="914"/>
                  </a:cubicBezTo>
                  <a:cubicBezTo>
                    <a:pt x="1245" y="7352"/>
                    <a:pt x="3847" y="13523"/>
                    <a:pt x="7716" y="18827"/>
                  </a:cubicBezTo>
                  <a:cubicBezTo>
                    <a:pt x="8783" y="20328"/>
                    <a:pt x="9984" y="21762"/>
                    <a:pt x="11252" y="23097"/>
                  </a:cubicBezTo>
                  <a:cubicBezTo>
                    <a:pt x="11434" y="23279"/>
                    <a:pt x="11689" y="23399"/>
                    <a:pt x="11944" y="23399"/>
                  </a:cubicBezTo>
                  <a:cubicBezTo>
                    <a:pt x="12110" y="23399"/>
                    <a:pt x="12275" y="23348"/>
                    <a:pt x="12419" y="23230"/>
                  </a:cubicBezTo>
                  <a:cubicBezTo>
                    <a:pt x="12753" y="22997"/>
                    <a:pt x="12886" y="22396"/>
                    <a:pt x="12586" y="22063"/>
                  </a:cubicBezTo>
                  <a:cubicBezTo>
                    <a:pt x="8216" y="17493"/>
                    <a:pt x="4947" y="11989"/>
                    <a:pt x="3046" y="5951"/>
                  </a:cubicBezTo>
                  <a:cubicBezTo>
                    <a:pt x="2479" y="4216"/>
                    <a:pt x="2079" y="2482"/>
                    <a:pt x="1745" y="681"/>
                  </a:cubicBezTo>
                  <a:cubicBezTo>
                    <a:pt x="1670" y="216"/>
                    <a:pt x="1293"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1"/>
            <p:cNvSpPr/>
            <p:nvPr/>
          </p:nvSpPr>
          <p:spPr>
            <a:xfrm>
              <a:off x="4333222" y="5061321"/>
              <a:ext cx="174310" cy="319057"/>
            </a:xfrm>
            <a:custGeom>
              <a:avLst/>
              <a:gdLst/>
              <a:ahLst/>
              <a:cxnLst/>
              <a:rect l="l" t="t" r="r" b="b"/>
              <a:pathLst>
                <a:path w="12777" h="23387" extrusionOk="0">
                  <a:moveTo>
                    <a:pt x="668" y="0"/>
                  </a:moveTo>
                  <a:cubicBezTo>
                    <a:pt x="301" y="100"/>
                    <a:pt x="0" y="401"/>
                    <a:pt x="101" y="901"/>
                  </a:cubicBezTo>
                  <a:cubicBezTo>
                    <a:pt x="1235" y="7339"/>
                    <a:pt x="3837" y="13510"/>
                    <a:pt x="7706" y="18814"/>
                  </a:cubicBezTo>
                  <a:cubicBezTo>
                    <a:pt x="8773" y="20315"/>
                    <a:pt x="9974" y="21749"/>
                    <a:pt x="11242" y="23084"/>
                  </a:cubicBezTo>
                  <a:cubicBezTo>
                    <a:pt x="11424" y="23266"/>
                    <a:pt x="11679" y="23386"/>
                    <a:pt x="11934" y="23386"/>
                  </a:cubicBezTo>
                  <a:cubicBezTo>
                    <a:pt x="12100" y="23386"/>
                    <a:pt x="12265" y="23335"/>
                    <a:pt x="12409" y="23217"/>
                  </a:cubicBezTo>
                  <a:cubicBezTo>
                    <a:pt x="12643" y="23050"/>
                    <a:pt x="12776" y="22717"/>
                    <a:pt x="12743" y="22450"/>
                  </a:cubicBezTo>
                  <a:lnTo>
                    <a:pt x="12743" y="22450"/>
                  </a:lnTo>
                  <a:cubicBezTo>
                    <a:pt x="12668" y="22472"/>
                    <a:pt x="12591" y="22483"/>
                    <a:pt x="12514" y="22483"/>
                  </a:cubicBezTo>
                  <a:cubicBezTo>
                    <a:pt x="12251" y="22483"/>
                    <a:pt x="11990" y="22356"/>
                    <a:pt x="11809" y="22150"/>
                  </a:cubicBezTo>
                  <a:cubicBezTo>
                    <a:pt x="10541" y="20815"/>
                    <a:pt x="9340" y="19414"/>
                    <a:pt x="8240" y="17913"/>
                  </a:cubicBezTo>
                  <a:cubicBezTo>
                    <a:pt x="4404" y="12609"/>
                    <a:pt x="1802" y="6472"/>
                    <a:pt x="668"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1"/>
            <p:cNvSpPr/>
            <p:nvPr/>
          </p:nvSpPr>
          <p:spPr>
            <a:xfrm>
              <a:off x="4421967" y="5204130"/>
              <a:ext cx="92264" cy="121145"/>
            </a:xfrm>
            <a:custGeom>
              <a:avLst/>
              <a:gdLst/>
              <a:ahLst/>
              <a:cxnLst/>
              <a:rect l="l" t="t" r="r" b="b"/>
              <a:pathLst>
                <a:path w="6763" h="8880" extrusionOk="0">
                  <a:moveTo>
                    <a:pt x="4158" y="0"/>
                  </a:moveTo>
                  <a:cubicBezTo>
                    <a:pt x="4004" y="0"/>
                    <a:pt x="3841" y="13"/>
                    <a:pt x="3669" y="40"/>
                  </a:cubicBezTo>
                  <a:cubicBezTo>
                    <a:pt x="0" y="574"/>
                    <a:pt x="1034" y="6545"/>
                    <a:pt x="2902" y="8880"/>
                  </a:cubicBezTo>
                  <a:cubicBezTo>
                    <a:pt x="2902" y="8880"/>
                    <a:pt x="5304" y="6378"/>
                    <a:pt x="6171" y="4043"/>
                  </a:cubicBezTo>
                  <a:cubicBezTo>
                    <a:pt x="6763" y="2486"/>
                    <a:pt x="6308" y="0"/>
                    <a:pt x="4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1"/>
            <p:cNvSpPr/>
            <p:nvPr/>
          </p:nvSpPr>
          <p:spPr>
            <a:xfrm>
              <a:off x="4430152" y="5222411"/>
              <a:ext cx="59168" cy="102864"/>
            </a:xfrm>
            <a:custGeom>
              <a:avLst/>
              <a:gdLst/>
              <a:ahLst/>
              <a:cxnLst/>
              <a:rect l="l" t="t" r="r" b="b"/>
              <a:pathLst>
                <a:path w="4337" h="7540" extrusionOk="0">
                  <a:moveTo>
                    <a:pt x="1135" y="1"/>
                  </a:moveTo>
                  <a:cubicBezTo>
                    <a:pt x="1" y="2036"/>
                    <a:pt x="901" y="5805"/>
                    <a:pt x="2302" y="7540"/>
                  </a:cubicBezTo>
                  <a:cubicBezTo>
                    <a:pt x="2302" y="7540"/>
                    <a:pt x="3370" y="6405"/>
                    <a:pt x="4337" y="4971"/>
                  </a:cubicBezTo>
                  <a:cubicBezTo>
                    <a:pt x="3236" y="4871"/>
                    <a:pt x="2202" y="4304"/>
                    <a:pt x="1635" y="3303"/>
                  </a:cubicBezTo>
                  <a:cubicBezTo>
                    <a:pt x="1168" y="2436"/>
                    <a:pt x="1001" y="1469"/>
                    <a:pt x="1068" y="501"/>
                  </a:cubicBezTo>
                  <a:cubicBezTo>
                    <a:pt x="1068" y="334"/>
                    <a:pt x="1101" y="168"/>
                    <a:pt x="11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1"/>
            <p:cNvSpPr/>
            <p:nvPr/>
          </p:nvSpPr>
          <p:spPr>
            <a:xfrm>
              <a:off x="4357792" y="5066941"/>
              <a:ext cx="106957" cy="108622"/>
            </a:xfrm>
            <a:custGeom>
              <a:avLst/>
              <a:gdLst/>
              <a:ahLst/>
              <a:cxnLst/>
              <a:rect l="l" t="t" r="r" b="b"/>
              <a:pathLst>
                <a:path w="7840" h="7962" extrusionOk="0">
                  <a:moveTo>
                    <a:pt x="3467" y="1"/>
                  </a:moveTo>
                  <a:cubicBezTo>
                    <a:pt x="3212" y="1"/>
                    <a:pt x="2957" y="43"/>
                    <a:pt x="2703" y="122"/>
                  </a:cubicBezTo>
                  <a:cubicBezTo>
                    <a:pt x="1" y="1089"/>
                    <a:pt x="334" y="5960"/>
                    <a:pt x="1335" y="7961"/>
                  </a:cubicBezTo>
                  <a:cubicBezTo>
                    <a:pt x="3870" y="7628"/>
                    <a:pt x="7840" y="1390"/>
                    <a:pt x="4304" y="155"/>
                  </a:cubicBezTo>
                  <a:cubicBezTo>
                    <a:pt x="4025" y="51"/>
                    <a:pt x="3746" y="1"/>
                    <a:pt x="3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1"/>
            <p:cNvSpPr/>
            <p:nvPr/>
          </p:nvSpPr>
          <p:spPr>
            <a:xfrm>
              <a:off x="4360071" y="5082248"/>
              <a:ext cx="54174" cy="93315"/>
            </a:xfrm>
            <a:custGeom>
              <a:avLst/>
              <a:gdLst/>
              <a:ahLst/>
              <a:cxnLst/>
              <a:rect l="l" t="t" r="r" b="b"/>
              <a:pathLst>
                <a:path w="3971" h="6840" extrusionOk="0">
                  <a:moveTo>
                    <a:pt x="1268" y="1"/>
                  </a:moveTo>
                  <a:cubicBezTo>
                    <a:pt x="1" y="1769"/>
                    <a:pt x="367" y="5238"/>
                    <a:pt x="1168" y="6839"/>
                  </a:cubicBezTo>
                  <a:cubicBezTo>
                    <a:pt x="2035" y="6739"/>
                    <a:pt x="3103" y="5905"/>
                    <a:pt x="3970" y="4804"/>
                  </a:cubicBezTo>
                  <a:cubicBezTo>
                    <a:pt x="3036" y="4604"/>
                    <a:pt x="2202" y="4037"/>
                    <a:pt x="1702" y="3170"/>
                  </a:cubicBezTo>
                  <a:cubicBezTo>
                    <a:pt x="1135" y="2202"/>
                    <a:pt x="1068" y="1068"/>
                    <a:pt x="12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6" name="Google Shape;2346;p31"/>
          <p:cNvGrpSpPr/>
          <p:nvPr/>
        </p:nvGrpSpPr>
        <p:grpSpPr>
          <a:xfrm>
            <a:off x="8423992" y="3860515"/>
            <a:ext cx="486853" cy="583467"/>
            <a:chOff x="5158607" y="3358327"/>
            <a:chExt cx="263164" cy="315387"/>
          </a:xfrm>
        </p:grpSpPr>
        <p:sp>
          <p:nvSpPr>
            <p:cNvPr id="2347" name="Google Shape;2347;p31"/>
            <p:cNvSpPr/>
            <p:nvPr/>
          </p:nvSpPr>
          <p:spPr>
            <a:xfrm>
              <a:off x="5319834" y="3438354"/>
              <a:ext cx="101036" cy="110081"/>
            </a:xfrm>
            <a:custGeom>
              <a:avLst/>
              <a:gdLst/>
              <a:ahLst/>
              <a:cxnLst/>
              <a:rect l="l" t="t" r="r" b="b"/>
              <a:pathLst>
                <a:path w="7406" h="8069" extrusionOk="0">
                  <a:moveTo>
                    <a:pt x="3248" y="1"/>
                  </a:moveTo>
                  <a:cubicBezTo>
                    <a:pt x="1" y="1"/>
                    <a:pt x="358" y="5724"/>
                    <a:pt x="1501" y="7852"/>
                  </a:cubicBezTo>
                  <a:cubicBezTo>
                    <a:pt x="1551" y="7985"/>
                    <a:pt x="1709" y="8068"/>
                    <a:pt x="1876" y="8068"/>
                  </a:cubicBezTo>
                  <a:cubicBezTo>
                    <a:pt x="2043" y="8068"/>
                    <a:pt x="2218" y="7985"/>
                    <a:pt x="2301" y="7785"/>
                  </a:cubicBezTo>
                  <a:cubicBezTo>
                    <a:pt x="3469" y="5850"/>
                    <a:pt x="7405" y="1514"/>
                    <a:pt x="3769" y="46"/>
                  </a:cubicBezTo>
                  <a:cubicBezTo>
                    <a:pt x="3586" y="15"/>
                    <a:pt x="3412"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1"/>
            <p:cNvSpPr/>
            <p:nvPr/>
          </p:nvSpPr>
          <p:spPr>
            <a:xfrm>
              <a:off x="5322549" y="3448081"/>
              <a:ext cx="50532" cy="100354"/>
            </a:xfrm>
            <a:custGeom>
              <a:avLst/>
              <a:gdLst/>
              <a:ahLst/>
              <a:cxnLst/>
              <a:rect l="l" t="t" r="r" b="b"/>
              <a:pathLst>
                <a:path w="3704" h="7356" extrusionOk="0">
                  <a:moveTo>
                    <a:pt x="1402" y="0"/>
                  </a:moveTo>
                  <a:cubicBezTo>
                    <a:pt x="1" y="1635"/>
                    <a:pt x="401" y="5471"/>
                    <a:pt x="1302" y="7139"/>
                  </a:cubicBezTo>
                  <a:cubicBezTo>
                    <a:pt x="1352" y="7272"/>
                    <a:pt x="1510" y="7355"/>
                    <a:pt x="1677" y="7355"/>
                  </a:cubicBezTo>
                  <a:cubicBezTo>
                    <a:pt x="1844" y="7355"/>
                    <a:pt x="2019" y="7272"/>
                    <a:pt x="2102" y="7072"/>
                  </a:cubicBezTo>
                  <a:cubicBezTo>
                    <a:pt x="2469" y="6471"/>
                    <a:pt x="3103" y="5604"/>
                    <a:pt x="3704" y="4670"/>
                  </a:cubicBezTo>
                  <a:cubicBezTo>
                    <a:pt x="1969" y="3936"/>
                    <a:pt x="668" y="2268"/>
                    <a:pt x="1302" y="234"/>
                  </a:cubicBezTo>
                  <a:cubicBezTo>
                    <a:pt x="1335" y="167"/>
                    <a:pt x="1369" y="67"/>
                    <a:pt x="14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1"/>
            <p:cNvSpPr/>
            <p:nvPr/>
          </p:nvSpPr>
          <p:spPr>
            <a:xfrm>
              <a:off x="5158607" y="3480087"/>
              <a:ext cx="167598" cy="48294"/>
            </a:xfrm>
            <a:custGeom>
              <a:avLst/>
              <a:gdLst/>
              <a:ahLst/>
              <a:cxnLst/>
              <a:rect l="l" t="t" r="r" b="b"/>
              <a:pathLst>
                <a:path w="12285" h="3540" extrusionOk="0">
                  <a:moveTo>
                    <a:pt x="5282" y="1"/>
                  </a:moveTo>
                  <a:cubicBezTo>
                    <a:pt x="1025" y="1"/>
                    <a:pt x="1" y="3540"/>
                    <a:pt x="4624" y="3540"/>
                  </a:cubicBezTo>
                  <a:cubicBezTo>
                    <a:pt x="4929" y="3540"/>
                    <a:pt x="5259" y="3524"/>
                    <a:pt x="5613" y="3492"/>
                  </a:cubicBezTo>
                  <a:cubicBezTo>
                    <a:pt x="6547" y="3425"/>
                    <a:pt x="12285" y="2658"/>
                    <a:pt x="10684" y="1524"/>
                  </a:cubicBezTo>
                  <a:cubicBezTo>
                    <a:pt x="8570" y="414"/>
                    <a:pt x="6737" y="1"/>
                    <a:pt x="5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1"/>
            <p:cNvSpPr/>
            <p:nvPr/>
          </p:nvSpPr>
          <p:spPr>
            <a:xfrm>
              <a:off x="5233354" y="3480387"/>
              <a:ext cx="85116" cy="43247"/>
            </a:xfrm>
            <a:custGeom>
              <a:avLst/>
              <a:gdLst/>
              <a:ahLst/>
              <a:cxnLst/>
              <a:rect l="l" t="t" r="r" b="b"/>
              <a:pathLst>
                <a:path w="6239" h="3170" extrusionOk="0">
                  <a:moveTo>
                    <a:pt x="1" y="0"/>
                  </a:moveTo>
                  <a:lnTo>
                    <a:pt x="1" y="0"/>
                  </a:lnTo>
                  <a:cubicBezTo>
                    <a:pt x="1202" y="701"/>
                    <a:pt x="1936" y="1868"/>
                    <a:pt x="2303" y="3169"/>
                  </a:cubicBezTo>
                  <a:cubicBezTo>
                    <a:pt x="4137" y="2836"/>
                    <a:pt x="6239" y="2235"/>
                    <a:pt x="5205" y="1502"/>
                  </a:cubicBezTo>
                  <a:cubicBezTo>
                    <a:pt x="3203" y="434"/>
                    <a:pt x="1435" y="34"/>
                    <a:pt x="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1"/>
            <p:cNvSpPr/>
            <p:nvPr/>
          </p:nvSpPr>
          <p:spPr>
            <a:xfrm>
              <a:off x="5188757" y="3424152"/>
              <a:ext cx="233014" cy="249535"/>
            </a:xfrm>
            <a:custGeom>
              <a:avLst/>
              <a:gdLst/>
              <a:ahLst/>
              <a:cxnLst/>
              <a:rect l="l" t="t" r="r" b="b"/>
              <a:pathLst>
                <a:path w="17080" h="18291" extrusionOk="0">
                  <a:moveTo>
                    <a:pt x="915" y="1"/>
                  </a:moveTo>
                  <a:cubicBezTo>
                    <a:pt x="631" y="1"/>
                    <a:pt x="357" y="120"/>
                    <a:pt x="201" y="386"/>
                  </a:cubicBezTo>
                  <a:cubicBezTo>
                    <a:pt x="1" y="753"/>
                    <a:pt x="68" y="1354"/>
                    <a:pt x="501" y="1521"/>
                  </a:cubicBezTo>
                  <a:cubicBezTo>
                    <a:pt x="5905" y="3889"/>
                    <a:pt x="10442" y="8025"/>
                    <a:pt x="13310" y="13162"/>
                  </a:cubicBezTo>
                  <a:cubicBezTo>
                    <a:pt x="14111" y="14630"/>
                    <a:pt x="14778" y="16131"/>
                    <a:pt x="15278" y="17699"/>
                  </a:cubicBezTo>
                  <a:cubicBezTo>
                    <a:pt x="15412" y="18112"/>
                    <a:pt x="15747" y="18291"/>
                    <a:pt x="16081" y="18291"/>
                  </a:cubicBezTo>
                  <a:cubicBezTo>
                    <a:pt x="16582" y="18291"/>
                    <a:pt x="17080" y="17886"/>
                    <a:pt x="16880" y="17265"/>
                  </a:cubicBezTo>
                  <a:cubicBezTo>
                    <a:pt x="14945" y="11361"/>
                    <a:pt x="11042" y="6191"/>
                    <a:pt x="5938" y="2655"/>
                  </a:cubicBezTo>
                  <a:cubicBezTo>
                    <a:pt x="4471" y="1654"/>
                    <a:pt x="2936" y="787"/>
                    <a:pt x="1335" y="86"/>
                  </a:cubicBezTo>
                  <a:cubicBezTo>
                    <a:pt x="1202" y="31"/>
                    <a:pt x="1057" y="1"/>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1"/>
            <p:cNvSpPr/>
            <p:nvPr/>
          </p:nvSpPr>
          <p:spPr>
            <a:xfrm>
              <a:off x="5189221" y="3431397"/>
              <a:ext cx="224815" cy="242318"/>
            </a:xfrm>
            <a:custGeom>
              <a:avLst/>
              <a:gdLst/>
              <a:ahLst/>
              <a:cxnLst/>
              <a:rect l="l" t="t" r="r" b="b"/>
              <a:pathLst>
                <a:path w="16479" h="17762" extrusionOk="0">
                  <a:moveTo>
                    <a:pt x="444" y="1"/>
                  </a:moveTo>
                  <a:cubicBezTo>
                    <a:pt x="325" y="1"/>
                    <a:pt x="209" y="27"/>
                    <a:pt x="100" y="89"/>
                  </a:cubicBezTo>
                  <a:cubicBezTo>
                    <a:pt x="0" y="423"/>
                    <a:pt x="134" y="856"/>
                    <a:pt x="467" y="990"/>
                  </a:cubicBezTo>
                  <a:cubicBezTo>
                    <a:pt x="5871" y="3358"/>
                    <a:pt x="10408" y="7494"/>
                    <a:pt x="13276" y="12631"/>
                  </a:cubicBezTo>
                  <a:cubicBezTo>
                    <a:pt x="14077" y="14099"/>
                    <a:pt x="14744" y="15600"/>
                    <a:pt x="15244" y="17168"/>
                  </a:cubicBezTo>
                  <a:cubicBezTo>
                    <a:pt x="15384" y="17586"/>
                    <a:pt x="15718" y="17762"/>
                    <a:pt x="16055" y="17762"/>
                  </a:cubicBezTo>
                  <a:cubicBezTo>
                    <a:pt x="16201" y="17762"/>
                    <a:pt x="16347" y="17729"/>
                    <a:pt x="16479" y="17668"/>
                  </a:cubicBezTo>
                  <a:cubicBezTo>
                    <a:pt x="16479" y="17535"/>
                    <a:pt x="16479" y="17401"/>
                    <a:pt x="16445" y="17268"/>
                  </a:cubicBezTo>
                  <a:cubicBezTo>
                    <a:pt x="14477" y="11364"/>
                    <a:pt x="10574" y="6193"/>
                    <a:pt x="5471" y="2657"/>
                  </a:cubicBezTo>
                  <a:cubicBezTo>
                    <a:pt x="4036" y="1657"/>
                    <a:pt x="2502" y="789"/>
                    <a:pt x="868" y="89"/>
                  </a:cubicBezTo>
                  <a:cubicBezTo>
                    <a:pt x="725" y="35"/>
                    <a:pt x="582" y="1"/>
                    <a:pt x="44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1"/>
            <p:cNvSpPr/>
            <p:nvPr/>
          </p:nvSpPr>
          <p:spPr>
            <a:xfrm>
              <a:off x="5197529" y="3358327"/>
              <a:ext cx="83629" cy="122073"/>
            </a:xfrm>
            <a:custGeom>
              <a:avLst/>
              <a:gdLst/>
              <a:ahLst/>
              <a:cxnLst/>
              <a:rect l="l" t="t" r="r" b="b"/>
              <a:pathLst>
                <a:path w="6130" h="8948" extrusionOk="0">
                  <a:moveTo>
                    <a:pt x="2641" y="1"/>
                  </a:moveTo>
                  <a:cubicBezTo>
                    <a:pt x="726" y="1"/>
                    <a:pt x="0" y="3895"/>
                    <a:pt x="5863" y="8947"/>
                  </a:cubicBezTo>
                  <a:cubicBezTo>
                    <a:pt x="5863" y="8947"/>
                    <a:pt x="5996" y="7380"/>
                    <a:pt x="6063" y="6045"/>
                  </a:cubicBezTo>
                  <a:cubicBezTo>
                    <a:pt x="6129" y="4644"/>
                    <a:pt x="5863" y="3243"/>
                    <a:pt x="5162" y="2043"/>
                  </a:cubicBezTo>
                  <a:cubicBezTo>
                    <a:pt x="4362" y="623"/>
                    <a:pt x="3407" y="1"/>
                    <a:pt x="26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1"/>
            <p:cNvSpPr/>
            <p:nvPr/>
          </p:nvSpPr>
          <p:spPr>
            <a:xfrm>
              <a:off x="5247011" y="3406663"/>
              <a:ext cx="34147" cy="73738"/>
            </a:xfrm>
            <a:custGeom>
              <a:avLst/>
              <a:gdLst/>
              <a:ahLst/>
              <a:cxnLst/>
              <a:rect l="l" t="t" r="r" b="b"/>
              <a:pathLst>
                <a:path w="2503" h="5405" extrusionOk="0">
                  <a:moveTo>
                    <a:pt x="2169" y="1"/>
                  </a:moveTo>
                  <a:cubicBezTo>
                    <a:pt x="1902" y="1235"/>
                    <a:pt x="1368" y="2369"/>
                    <a:pt x="234" y="3036"/>
                  </a:cubicBezTo>
                  <a:cubicBezTo>
                    <a:pt x="167" y="3103"/>
                    <a:pt x="101" y="3136"/>
                    <a:pt x="1" y="3170"/>
                  </a:cubicBezTo>
                  <a:cubicBezTo>
                    <a:pt x="601" y="3870"/>
                    <a:pt x="1335" y="4637"/>
                    <a:pt x="2236" y="5404"/>
                  </a:cubicBezTo>
                  <a:cubicBezTo>
                    <a:pt x="2236" y="5404"/>
                    <a:pt x="2369" y="3837"/>
                    <a:pt x="2436" y="2502"/>
                  </a:cubicBezTo>
                  <a:cubicBezTo>
                    <a:pt x="2502" y="1635"/>
                    <a:pt x="2402" y="801"/>
                    <a:pt x="2169"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1"/>
            <p:cNvSpPr/>
            <p:nvPr/>
          </p:nvSpPr>
          <p:spPr>
            <a:xfrm>
              <a:off x="5246438" y="3571341"/>
              <a:ext cx="124365" cy="57148"/>
            </a:xfrm>
            <a:custGeom>
              <a:avLst/>
              <a:gdLst/>
              <a:ahLst/>
              <a:cxnLst/>
              <a:rect l="l" t="t" r="r" b="b"/>
              <a:pathLst>
                <a:path w="9116" h="4189" extrusionOk="0">
                  <a:moveTo>
                    <a:pt x="6200" y="0"/>
                  </a:moveTo>
                  <a:cubicBezTo>
                    <a:pt x="5337" y="0"/>
                    <a:pt x="4307" y="171"/>
                    <a:pt x="3145" y="672"/>
                  </a:cubicBezTo>
                  <a:cubicBezTo>
                    <a:pt x="1" y="1999"/>
                    <a:pt x="1530" y="4188"/>
                    <a:pt x="4054" y="4188"/>
                  </a:cubicBezTo>
                  <a:cubicBezTo>
                    <a:pt x="5654" y="4188"/>
                    <a:pt x="7653" y="3309"/>
                    <a:pt x="9116" y="772"/>
                  </a:cubicBezTo>
                  <a:cubicBezTo>
                    <a:pt x="9116" y="772"/>
                    <a:pt x="8035"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1"/>
            <p:cNvSpPr/>
            <p:nvPr/>
          </p:nvSpPr>
          <p:spPr>
            <a:xfrm>
              <a:off x="5311635" y="3571314"/>
              <a:ext cx="59168" cy="43792"/>
            </a:xfrm>
            <a:custGeom>
              <a:avLst/>
              <a:gdLst/>
              <a:ahLst/>
              <a:cxnLst/>
              <a:rect l="l" t="t" r="r" b="b"/>
              <a:pathLst>
                <a:path w="4337" h="3210" extrusionOk="0">
                  <a:moveTo>
                    <a:pt x="1394" y="1"/>
                  </a:moveTo>
                  <a:cubicBezTo>
                    <a:pt x="969" y="1"/>
                    <a:pt x="503" y="41"/>
                    <a:pt x="0" y="140"/>
                  </a:cubicBezTo>
                  <a:cubicBezTo>
                    <a:pt x="734" y="741"/>
                    <a:pt x="1401" y="1408"/>
                    <a:pt x="1802" y="2275"/>
                  </a:cubicBezTo>
                  <a:cubicBezTo>
                    <a:pt x="1968" y="2609"/>
                    <a:pt x="2102" y="2909"/>
                    <a:pt x="2169" y="3209"/>
                  </a:cubicBezTo>
                  <a:cubicBezTo>
                    <a:pt x="2969" y="2675"/>
                    <a:pt x="3703" y="1875"/>
                    <a:pt x="4337" y="774"/>
                  </a:cubicBezTo>
                  <a:cubicBezTo>
                    <a:pt x="4337" y="774"/>
                    <a:pt x="3254" y="1"/>
                    <a:pt x="139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2357"/>
        <p:cNvGrpSpPr/>
        <p:nvPr/>
      </p:nvGrpSpPr>
      <p:grpSpPr>
        <a:xfrm>
          <a:off x="0" y="0"/>
          <a:ext cx="0" cy="0"/>
          <a:chOff x="0" y="0"/>
          <a:chExt cx="0" cy="0"/>
        </a:xfrm>
      </p:grpSpPr>
      <p:sp>
        <p:nvSpPr>
          <p:cNvPr id="2358" name="Google Shape;2358;p32"/>
          <p:cNvSpPr/>
          <p:nvPr/>
        </p:nvSpPr>
        <p:spPr>
          <a:xfrm>
            <a:off x="0" y="0"/>
            <a:ext cx="9144000" cy="5143500"/>
          </a:xfrm>
          <a:prstGeom prst="rect">
            <a:avLst/>
          </a:prstGeom>
          <a:solidFill>
            <a:srgbClr val="F0DBC1">
              <a:alpha val="44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9" name="Google Shape;2359;p32"/>
          <p:cNvGrpSpPr/>
          <p:nvPr/>
        </p:nvGrpSpPr>
        <p:grpSpPr>
          <a:xfrm>
            <a:off x="230383" y="4359448"/>
            <a:ext cx="489629" cy="631647"/>
            <a:chOff x="6537345" y="3852636"/>
            <a:chExt cx="264665" cy="341431"/>
          </a:xfrm>
        </p:grpSpPr>
        <p:sp>
          <p:nvSpPr>
            <p:cNvPr id="2360" name="Google Shape;2360;p32"/>
            <p:cNvSpPr/>
            <p:nvPr/>
          </p:nvSpPr>
          <p:spPr>
            <a:xfrm>
              <a:off x="6616336" y="4071066"/>
              <a:ext cx="160190" cy="74202"/>
            </a:xfrm>
            <a:custGeom>
              <a:avLst/>
              <a:gdLst/>
              <a:ahLst/>
              <a:cxnLst/>
              <a:rect l="l" t="t" r="r" b="b"/>
              <a:pathLst>
                <a:path w="11742" h="5439" extrusionOk="0">
                  <a:moveTo>
                    <a:pt x="7821" y="0"/>
                  </a:moveTo>
                  <a:cubicBezTo>
                    <a:pt x="4429" y="0"/>
                    <a:pt x="0" y="3937"/>
                    <a:pt x="0" y="3937"/>
                  </a:cubicBezTo>
                  <a:cubicBezTo>
                    <a:pt x="1968" y="5438"/>
                    <a:pt x="3536" y="5438"/>
                    <a:pt x="5004" y="5438"/>
                  </a:cubicBezTo>
                  <a:cubicBezTo>
                    <a:pt x="7939" y="5438"/>
                    <a:pt x="11742" y="3203"/>
                    <a:pt x="9907" y="968"/>
                  </a:cubicBezTo>
                  <a:cubicBezTo>
                    <a:pt x="9440" y="368"/>
                    <a:pt x="8673" y="34"/>
                    <a:pt x="7906" y="1"/>
                  </a:cubicBezTo>
                  <a:cubicBezTo>
                    <a:pt x="7878" y="1"/>
                    <a:pt x="7850" y="0"/>
                    <a:pt x="78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2"/>
            <p:cNvSpPr/>
            <p:nvPr/>
          </p:nvSpPr>
          <p:spPr>
            <a:xfrm>
              <a:off x="6616336" y="4074709"/>
              <a:ext cx="84202" cy="69195"/>
            </a:xfrm>
            <a:custGeom>
              <a:avLst/>
              <a:gdLst/>
              <a:ahLst/>
              <a:cxnLst/>
              <a:rect l="l" t="t" r="r" b="b"/>
              <a:pathLst>
                <a:path w="6172" h="5072" extrusionOk="0">
                  <a:moveTo>
                    <a:pt x="6171" y="1"/>
                  </a:moveTo>
                  <a:lnTo>
                    <a:pt x="6171" y="1"/>
                  </a:lnTo>
                  <a:cubicBezTo>
                    <a:pt x="3136" y="868"/>
                    <a:pt x="0" y="3670"/>
                    <a:pt x="0" y="3670"/>
                  </a:cubicBezTo>
                  <a:cubicBezTo>
                    <a:pt x="1235" y="4604"/>
                    <a:pt x="2335" y="4971"/>
                    <a:pt x="3336" y="5071"/>
                  </a:cubicBezTo>
                  <a:cubicBezTo>
                    <a:pt x="3236" y="2870"/>
                    <a:pt x="4504" y="1202"/>
                    <a:pt x="617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2"/>
            <p:cNvSpPr/>
            <p:nvPr/>
          </p:nvSpPr>
          <p:spPr>
            <a:xfrm>
              <a:off x="6703702" y="3854846"/>
              <a:ext cx="98308" cy="98376"/>
            </a:xfrm>
            <a:custGeom>
              <a:avLst/>
              <a:gdLst/>
              <a:ahLst/>
              <a:cxnLst/>
              <a:rect l="l" t="t" r="r" b="b"/>
              <a:pathLst>
                <a:path w="7206" h="7211" extrusionOk="0">
                  <a:moveTo>
                    <a:pt x="4522" y="0"/>
                  </a:moveTo>
                  <a:cubicBezTo>
                    <a:pt x="4472" y="0"/>
                    <a:pt x="4421" y="2"/>
                    <a:pt x="4371" y="5"/>
                  </a:cubicBezTo>
                  <a:cubicBezTo>
                    <a:pt x="2002" y="172"/>
                    <a:pt x="768" y="3375"/>
                    <a:pt x="368" y="5576"/>
                  </a:cubicBezTo>
                  <a:cubicBezTo>
                    <a:pt x="101" y="6076"/>
                    <a:pt x="1" y="7111"/>
                    <a:pt x="735" y="7211"/>
                  </a:cubicBezTo>
                  <a:cubicBezTo>
                    <a:pt x="3003" y="6877"/>
                    <a:pt x="7206" y="4042"/>
                    <a:pt x="6539" y="1507"/>
                  </a:cubicBezTo>
                  <a:cubicBezTo>
                    <a:pt x="6317" y="588"/>
                    <a:pt x="5464" y="0"/>
                    <a:pt x="45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2"/>
            <p:cNvSpPr/>
            <p:nvPr/>
          </p:nvSpPr>
          <p:spPr>
            <a:xfrm>
              <a:off x="6703702" y="3878120"/>
              <a:ext cx="41432" cy="75102"/>
            </a:xfrm>
            <a:custGeom>
              <a:avLst/>
              <a:gdLst/>
              <a:ahLst/>
              <a:cxnLst/>
              <a:rect l="l" t="t" r="r" b="b"/>
              <a:pathLst>
                <a:path w="3037" h="5505" extrusionOk="0">
                  <a:moveTo>
                    <a:pt x="1836" y="1"/>
                  </a:moveTo>
                  <a:cubicBezTo>
                    <a:pt x="1068" y="1135"/>
                    <a:pt x="601" y="2669"/>
                    <a:pt x="368" y="3870"/>
                  </a:cubicBezTo>
                  <a:cubicBezTo>
                    <a:pt x="101" y="4370"/>
                    <a:pt x="1" y="5405"/>
                    <a:pt x="735" y="5505"/>
                  </a:cubicBezTo>
                  <a:cubicBezTo>
                    <a:pt x="1402" y="5405"/>
                    <a:pt x="2202" y="5104"/>
                    <a:pt x="3036" y="4671"/>
                  </a:cubicBezTo>
                  <a:cubicBezTo>
                    <a:pt x="3003" y="4637"/>
                    <a:pt x="2970" y="4604"/>
                    <a:pt x="2936" y="4571"/>
                  </a:cubicBezTo>
                  <a:cubicBezTo>
                    <a:pt x="1735" y="3170"/>
                    <a:pt x="1469" y="1602"/>
                    <a:pt x="1836"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2"/>
            <p:cNvSpPr/>
            <p:nvPr/>
          </p:nvSpPr>
          <p:spPr>
            <a:xfrm>
              <a:off x="6537345" y="3852636"/>
              <a:ext cx="184583" cy="341431"/>
            </a:xfrm>
            <a:custGeom>
              <a:avLst/>
              <a:gdLst/>
              <a:ahLst/>
              <a:cxnLst/>
              <a:rect l="l" t="t" r="r" b="b"/>
              <a:pathLst>
                <a:path w="13530" h="25027" extrusionOk="0">
                  <a:moveTo>
                    <a:pt x="12495" y="1"/>
                  </a:moveTo>
                  <a:cubicBezTo>
                    <a:pt x="12061" y="1"/>
                    <a:pt x="11594" y="401"/>
                    <a:pt x="11661" y="835"/>
                  </a:cubicBezTo>
                  <a:cubicBezTo>
                    <a:pt x="12328" y="7673"/>
                    <a:pt x="9893" y="14678"/>
                    <a:pt x="5257" y="19715"/>
                  </a:cubicBezTo>
                  <a:cubicBezTo>
                    <a:pt x="3922" y="21149"/>
                    <a:pt x="2421" y="22417"/>
                    <a:pt x="753" y="23451"/>
                  </a:cubicBezTo>
                  <a:cubicBezTo>
                    <a:pt x="1" y="23925"/>
                    <a:pt x="459" y="25027"/>
                    <a:pt x="1175" y="25027"/>
                  </a:cubicBezTo>
                  <a:cubicBezTo>
                    <a:pt x="1316" y="25027"/>
                    <a:pt x="1467" y="24984"/>
                    <a:pt x="1621" y="24885"/>
                  </a:cubicBezTo>
                  <a:cubicBezTo>
                    <a:pt x="7758" y="20949"/>
                    <a:pt x="12028" y="14278"/>
                    <a:pt x="13129" y="7039"/>
                  </a:cubicBezTo>
                  <a:cubicBezTo>
                    <a:pt x="13462" y="4971"/>
                    <a:pt x="13529" y="2903"/>
                    <a:pt x="13329" y="835"/>
                  </a:cubicBezTo>
                  <a:cubicBezTo>
                    <a:pt x="13262" y="401"/>
                    <a:pt x="12962" y="1"/>
                    <a:pt x="12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2"/>
            <p:cNvSpPr/>
            <p:nvPr/>
          </p:nvSpPr>
          <p:spPr>
            <a:xfrm>
              <a:off x="6543976" y="3853100"/>
              <a:ext cx="177953" cy="340899"/>
            </a:xfrm>
            <a:custGeom>
              <a:avLst/>
              <a:gdLst/>
              <a:ahLst/>
              <a:cxnLst/>
              <a:rect l="l" t="t" r="r" b="b"/>
              <a:pathLst>
                <a:path w="13044" h="24988" extrusionOk="0">
                  <a:moveTo>
                    <a:pt x="12176" y="0"/>
                  </a:moveTo>
                  <a:cubicBezTo>
                    <a:pt x="12243" y="100"/>
                    <a:pt x="12276" y="234"/>
                    <a:pt x="12276" y="367"/>
                  </a:cubicBezTo>
                  <a:cubicBezTo>
                    <a:pt x="12476" y="2435"/>
                    <a:pt x="12409" y="4503"/>
                    <a:pt x="12109" y="6538"/>
                  </a:cubicBezTo>
                  <a:cubicBezTo>
                    <a:pt x="11008" y="13777"/>
                    <a:pt x="6739" y="20481"/>
                    <a:pt x="568" y="24418"/>
                  </a:cubicBezTo>
                  <a:cubicBezTo>
                    <a:pt x="434" y="24506"/>
                    <a:pt x="301" y="24536"/>
                    <a:pt x="177" y="24536"/>
                  </a:cubicBezTo>
                  <a:cubicBezTo>
                    <a:pt x="115" y="24536"/>
                    <a:pt x="56" y="24529"/>
                    <a:pt x="0" y="24518"/>
                  </a:cubicBezTo>
                  <a:lnTo>
                    <a:pt x="0" y="24518"/>
                  </a:lnTo>
                  <a:cubicBezTo>
                    <a:pt x="138" y="24792"/>
                    <a:pt x="384" y="24987"/>
                    <a:pt x="686" y="24987"/>
                  </a:cubicBezTo>
                  <a:cubicBezTo>
                    <a:pt x="826" y="24987"/>
                    <a:pt x="977" y="24946"/>
                    <a:pt x="1135" y="24851"/>
                  </a:cubicBezTo>
                  <a:cubicBezTo>
                    <a:pt x="7272" y="20915"/>
                    <a:pt x="11542" y="14244"/>
                    <a:pt x="12643" y="7005"/>
                  </a:cubicBezTo>
                  <a:cubicBezTo>
                    <a:pt x="12976" y="4937"/>
                    <a:pt x="13043" y="2869"/>
                    <a:pt x="12843" y="801"/>
                  </a:cubicBezTo>
                  <a:cubicBezTo>
                    <a:pt x="12810" y="434"/>
                    <a:pt x="12543" y="67"/>
                    <a:pt x="1217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2"/>
            <p:cNvSpPr/>
            <p:nvPr/>
          </p:nvSpPr>
          <p:spPr>
            <a:xfrm>
              <a:off x="6600046" y="3897506"/>
              <a:ext cx="99577" cy="135361"/>
            </a:xfrm>
            <a:custGeom>
              <a:avLst/>
              <a:gdLst/>
              <a:ahLst/>
              <a:cxnLst/>
              <a:rect l="l" t="t" r="r" b="b"/>
              <a:pathLst>
                <a:path w="7299" h="9922" extrusionOk="0">
                  <a:moveTo>
                    <a:pt x="3225" y="0"/>
                  </a:moveTo>
                  <a:cubicBezTo>
                    <a:pt x="1450" y="0"/>
                    <a:pt x="0" y="2491"/>
                    <a:pt x="1695" y="5451"/>
                  </a:cubicBezTo>
                  <a:cubicBezTo>
                    <a:pt x="2829" y="7386"/>
                    <a:pt x="4397" y="8553"/>
                    <a:pt x="5631" y="9921"/>
                  </a:cubicBezTo>
                  <a:cubicBezTo>
                    <a:pt x="7299" y="8387"/>
                    <a:pt x="6765" y="4684"/>
                    <a:pt x="5998" y="2649"/>
                  </a:cubicBezTo>
                  <a:cubicBezTo>
                    <a:pt x="5295" y="768"/>
                    <a:pt x="4210" y="0"/>
                    <a:pt x="3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2"/>
            <p:cNvSpPr/>
            <p:nvPr/>
          </p:nvSpPr>
          <p:spPr>
            <a:xfrm>
              <a:off x="6659105" y="3926810"/>
              <a:ext cx="40518" cy="106057"/>
            </a:xfrm>
            <a:custGeom>
              <a:avLst/>
              <a:gdLst/>
              <a:ahLst/>
              <a:cxnLst/>
              <a:rect l="l" t="t" r="r" b="b"/>
              <a:pathLst>
                <a:path w="2970" h="7774" extrusionOk="0">
                  <a:moveTo>
                    <a:pt x="1435" y="1"/>
                  </a:moveTo>
                  <a:lnTo>
                    <a:pt x="1435" y="1"/>
                  </a:lnTo>
                  <a:cubicBezTo>
                    <a:pt x="1469" y="2136"/>
                    <a:pt x="1435" y="4838"/>
                    <a:pt x="1" y="6472"/>
                  </a:cubicBezTo>
                  <a:cubicBezTo>
                    <a:pt x="468" y="6906"/>
                    <a:pt x="902" y="7339"/>
                    <a:pt x="1302" y="7773"/>
                  </a:cubicBezTo>
                  <a:cubicBezTo>
                    <a:pt x="2970" y="6239"/>
                    <a:pt x="2436" y="2536"/>
                    <a:pt x="1669" y="501"/>
                  </a:cubicBezTo>
                  <a:cubicBezTo>
                    <a:pt x="1602" y="334"/>
                    <a:pt x="1535" y="168"/>
                    <a:pt x="14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8" name="Google Shape;2368;p32"/>
          <p:cNvGrpSpPr/>
          <p:nvPr/>
        </p:nvGrpSpPr>
        <p:grpSpPr>
          <a:xfrm>
            <a:off x="111729" y="3794559"/>
            <a:ext cx="608276" cy="793502"/>
            <a:chOff x="5919695" y="4988074"/>
            <a:chExt cx="328798" cy="428920"/>
          </a:xfrm>
        </p:grpSpPr>
        <p:sp>
          <p:nvSpPr>
            <p:cNvPr id="2369" name="Google Shape;2369;p32"/>
            <p:cNvSpPr/>
            <p:nvPr/>
          </p:nvSpPr>
          <p:spPr>
            <a:xfrm>
              <a:off x="6004265" y="5094513"/>
              <a:ext cx="75088" cy="137530"/>
            </a:xfrm>
            <a:custGeom>
              <a:avLst/>
              <a:gdLst/>
              <a:ahLst/>
              <a:cxnLst/>
              <a:rect l="l" t="t" r="r" b="b"/>
              <a:pathLst>
                <a:path w="5504" h="10081" extrusionOk="0">
                  <a:moveTo>
                    <a:pt x="2406" y="0"/>
                  </a:moveTo>
                  <a:cubicBezTo>
                    <a:pt x="1033" y="0"/>
                    <a:pt x="0" y="2498"/>
                    <a:pt x="600" y="4873"/>
                  </a:cubicBezTo>
                  <a:cubicBezTo>
                    <a:pt x="811" y="5819"/>
                    <a:pt x="1270" y="10080"/>
                    <a:pt x="2238" y="10080"/>
                  </a:cubicBezTo>
                  <a:cubicBezTo>
                    <a:pt x="2499" y="10080"/>
                    <a:pt x="2796" y="9772"/>
                    <a:pt x="3135" y="9009"/>
                  </a:cubicBezTo>
                  <a:cubicBezTo>
                    <a:pt x="4303" y="6541"/>
                    <a:pt x="5504" y="3005"/>
                    <a:pt x="3602" y="636"/>
                  </a:cubicBezTo>
                  <a:cubicBezTo>
                    <a:pt x="3196" y="193"/>
                    <a:pt x="2788" y="0"/>
                    <a:pt x="2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2"/>
            <p:cNvSpPr/>
            <p:nvPr/>
          </p:nvSpPr>
          <p:spPr>
            <a:xfrm>
              <a:off x="6022914" y="5153244"/>
              <a:ext cx="43697" cy="78949"/>
            </a:xfrm>
            <a:custGeom>
              <a:avLst/>
              <a:gdLst/>
              <a:ahLst/>
              <a:cxnLst/>
              <a:rect l="l" t="t" r="r" b="b"/>
              <a:pathLst>
                <a:path w="3203" h="5787" extrusionOk="0">
                  <a:moveTo>
                    <a:pt x="3203" y="1"/>
                  </a:moveTo>
                  <a:cubicBezTo>
                    <a:pt x="2636" y="1735"/>
                    <a:pt x="1402" y="3236"/>
                    <a:pt x="1" y="4404"/>
                  </a:cubicBezTo>
                  <a:cubicBezTo>
                    <a:pt x="232" y="5196"/>
                    <a:pt x="520" y="5787"/>
                    <a:pt x="877" y="5787"/>
                  </a:cubicBezTo>
                  <a:cubicBezTo>
                    <a:pt x="1136" y="5787"/>
                    <a:pt x="1432" y="5476"/>
                    <a:pt x="1768" y="4704"/>
                  </a:cubicBezTo>
                  <a:cubicBezTo>
                    <a:pt x="2436" y="3336"/>
                    <a:pt x="3069" y="1635"/>
                    <a:pt x="3203"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2"/>
            <p:cNvSpPr/>
            <p:nvPr/>
          </p:nvSpPr>
          <p:spPr>
            <a:xfrm>
              <a:off x="6131045" y="4988074"/>
              <a:ext cx="69358" cy="124720"/>
            </a:xfrm>
            <a:custGeom>
              <a:avLst/>
              <a:gdLst/>
              <a:ahLst/>
              <a:cxnLst/>
              <a:rect l="l" t="t" r="r" b="b"/>
              <a:pathLst>
                <a:path w="5084" h="9142" extrusionOk="0">
                  <a:moveTo>
                    <a:pt x="3325" y="1"/>
                  </a:moveTo>
                  <a:cubicBezTo>
                    <a:pt x="1971" y="1"/>
                    <a:pt x="384" y="1948"/>
                    <a:pt x="514" y="3868"/>
                  </a:cubicBezTo>
                  <a:cubicBezTo>
                    <a:pt x="514" y="4662"/>
                    <a:pt x="0" y="9141"/>
                    <a:pt x="1072" y="9141"/>
                  </a:cubicBezTo>
                  <a:cubicBezTo>
                    <a:pt x="1126" y="9141"/>
                    <a:pt x="1185" y="9130"/>
                    <a:pt x="1248" y="9105"/>
                  </a:cubicBezTo>
                  <a:cubicBezTo>
                    <a:pt x="3249" y="7338"/>
                    <a:pt x="5084" y="4869"/>
                    <a:pt x="5017" y="2067"/>
                  </a:cubicBezTo>
                  <a:cubicBezTo>
                    <a:pt x="4734" y="582"/>
                    <a:pt x="4064" y="1"/>
                    <a:pt x="3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2"/>
            <p:cNvSpPr/>
            <p:nvPr/>
          </p:nvSpPr>
          <p:spPr>
            <a:xfrm>
              <a:off x="6136270" y="5056764"/>
              <a:ext cx="54584" cy="56057"/>
            </a:xfrm>
            <a:custGeom>
              <a:avLst/>
              <a:gdLst/>
              <a:ahLst/>
              <a:cxnLst/>
              <a:rect l="l" t="t" r="r" b="b"/>
              <a:pathLst>
                <a:path w="4001" h="4109" extrusionOk="0">
                  <a:moveTo>
                    <a:pt x="4000" y="1"/>
                  </a:moveTo>
                  <a:lnTo>
                    <a:pt x="4000" y="1"/>
                  </a:lnTo>
                  <a:cubicBezTo>
                    <a:pt x="2988" y="829"/>
                    <a:pt x="1722" y="1347"/>
                    <a:pt x="383" y="1347"/>
                  </a:cubicBezTo>
                  <a:cubicBezTo>
                    <a:pt x="266" y="1347"/>
                    <a:pt x="149" y="1343"/>
                    <a:pt x="31" y="1335"/>
                  </a:cubicBezTo>
                  <a:lnTo>
                    <a:pt x="31" y="1335"/>
                  </a:lnTo>
                  <a:cubicBezTo>
                    <a:pt x="0" y="2708"/>
                    <a:pt x="109" y="4108"/>
                    <a:pt x="689" y="4108"/>
                  </a:cubicBezTo>
                  <a:cubicBezTo>
                    <a:pt x="744" y="4108"/>
                    <a:pt x="802" y="4096"/>
                    <a:pt x="865" y="4070"/>
                  </a:cubicBezTo>
                  <a:cubicBezTo>
                    <a:pt x="2132" y="2970"/>
                    <a:pt x="3300" y="1569"/>
                    <a:pt x="400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2"/>
            <p:cNvSpPr/>
            <p:nvPr/>
          </p:nvSpPr>
          <p:spPr>
            <a:xfrm>
              <a:off x="5963760" y="5035427"/>
              <a:ext cx="284733" cy="381567"/>
            </a:xfrm>
            <a:custGeom>
              <a:avLst/>
              <a:gdLst/>
              <a:ahLst/>
              <a:cxnLst/>
              <a:rect l="l" t="t" r="r" b="b"/>
              <a:pathLst>
                <a:path w="20871" h="27969" extrusionOk="0">
                  <a:moveTo>
                    <a:pt x="19640" y="0"/>
                  </a:moveTo>
                  <a:cubicBezTo>
                    <a:pt x="19503" y="0"/>
                    <a:pt x="19358" y="40"/>
                    <a:pt x="19214" y="130"/>
                  </a:cubicBezTo>
                  <a:cubicBezTo>
                    <a:pt x="10241" y="5768"/>
                    <a:pt x="400" y="16075"/>
                    <a:pt x="0" y="27217"/>
                  </a:cubicBezTo>
                  <a:cubicBezTo>
                    <a:pt x="0" y="27725"/>
                    <a:pt x="379" y="27969"/>
                    <a:pt x="776" y="27969"/>
                  </a:cubicBezTo>
                  <a:cubicBezTo>
                    <a:pt x="1211" y="27969"/>
                    <a:pt x="1668" y="27675"/>
                    <a:pt x="1668" y="27116"/>
                  </a:cubicBezTo>
                  <a:cubicBezTo>
                    <a:pt x="2168" y="16609"/>
                    <a:pt x="11642" y="6902"/>
                    <a:pt x="20114" y="1531"/>
                  </a:cubicBezTo>
                  <a:cubicBezTo>
                    <a:pt x="20871" y="1083"/>
                    <a:pt x="20357" y="0"/>
                    <a:pt x="19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2"/>
            <p:cNvSpPr/>
            <p:nvPr/>
          </p:nvSpPr>
          <p:spPr>
            <a:xfrm>
              <a:off x="5963760" y="5035509"/>
              <a:ext cx="277147" cy="381281"/>
            </a:xfrm>
            <a:custGeom>
              <a:avLst/>
              <a:gdLst/>
              <a:ahLst/>
              <a:cxnLst/>
              <a:rect l="l" t="t" r="r" b="b"/>
              <a:pathLst>
                <a:path w="20315" h="27948" extrusionOk="0">
                  <a:moveTo>
                    <a:pt x="19634" y="1"/>
                  </a:moveTo>
                  <a:cubicBezTo>
                    <a:pt x="19497" y="1"/>
                    <a:pt x="19354" y="38"/>
                    <a:pt x="19214" y="124"/>
                  </a:cubicBezTo>
                  <a:cubicBezTo>
                    <a:pt x="10241" y="5762"/>
                    <a:pt x="400" y="16069"/>
                    <a:pt x="0" y="27211"/>
                  </a:cubicBezTo>
                  <a:cubicBezTo>
                    <a:pt x="0" y="27711"/>
                    <a:pt x="381" y="27948"/>
                    <a:pt x="787" y="27948"/>
                  </a:cubicBezTo>
                  <a:cubicBezTo>
                    <a:pt x="813" y="27948"/>
                    <a:pt x="840" y="27946"/>
                    <a:pt x="867" y="27944"/>
                  </a:cubicBezTo>
                  <a:cubicBezTo>
                    <a:pt x="834" y="27844"/>
                    <a:pt x="801" y="27744"/>
                    <a:pt x="801" y="27611"/>
                  </a:cubicBezTo>
                  <a:cubicBezTo>
                    <a:pt x="1201" y="16470"/>
                    <a:pt x="11008" y="6162"/>
                    <a:pt x="19981" y="525"/>
                  </a:cubicBezTo>
                  <a:cubicBezTo>
                    <a:pt x="20114" y="458"/>
                    <a:pt x="20215" y="425"/>
                    <a:pt x="20315" y="391"/>
                  </a:cubicBezTo>
                  <a:cubicBezTo>
                    <a:pt x="20179" y="166"/>
                    <a:pt x="19921" y="1"/>
                    <a:pt x="1963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2"/>
            <p:cNvSpPr/>
            <p:nvPr/>
          </p:nvSpPr>
          <p:spPr>
            <a:xfrm>
              <a:off x="6087075" y="5131880"/>
              <a:ext cx="146971" cy="70791"/>
            </a:xfrm>
            <a:custGeom>
              <a:avLst/>
              <a:gdLst/>
              <a:ahLst/>
              <a:cxnLst/>
              <a:rect l="l" t="t" r="r" b="b"/>
              <a:pathLst>
                <a:path w="10773" h="5189" extrusionOk="0">
                  <a:moveTo>
                    <a:pt x="5681" y="1"/>
                  </a:moveTo>
                  <a:cubicBezTo>
                    <a:pt x="5181" y="1"/>
                    <a:pt x="4680" y="61"/>
                    <a:pt x="4204" y="166"/>
                  </a:cubicBezTo>
                  <a:cubicBezTo>
                    <a:pt x="2169" y="933"/>
                    <a:pt x="435" y="2200"/>
                    <a:pt x="1" y="2734"/>
                  </a:cubicBezTo>
                  <a:cubicBezTo>
                    <a:pt x="1" y="2734"/>
                    <a:pt x="2503" y="3568"/>
                    <a:pt x="5271" y="4869"/>
                  </a:cubicBezTo>
                  <a:cubicBezTo>
                    <a:pt x="5746" y="5089"/>
                    <a:pt x="6232" y="5188"/>
                    <a:pt x="6697" y="5188"/>
                  </a:cubicBezTo>
                  <a:cubicBezTo>
                    <a:pt x="8981" y="5188"/>
                    <a:pt x="10773" y="2811"/>
                    <a:pt x="8307" y="733"/>
                  </a:cubicBezTo>
                  <a:cubicBezTo>
                    <a:pt x="7546" y="211"/>
                    <a:pt x="6615" y="1"/>
                    <a:pt x="5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2"/>
            <p:cNvSpPr/>
            <p:nvPr/>
          </p:nvSpPr>
          <p:spPr>
            <a:xfrm>
              <a:off x="6087075" y="5131852"/>
              <a:ext cx="76930" cy="54174"/>
            </a:xfrm>
            <a:custGeom>
              <a:avLst/>
              <a:gdLst/>
              <a:ahLst/>
              <a:cxnLst/>
              <a:rect l="l" t="t" r="r" b="b"/>
              <a:pathLst>
                <a:path w="5639" h="3971" extrusionOk="0">
                  <a:moveTo>
                    <a:pt x="5638" y="1"/>
                  </a:moveTo>
                  <a:cubicBezTo>
                    <a:pt x="5171" y="1"/>
                    <a:pt x="4671" y="68"/>
                    <a:pt x="4204" y="168"/>
                  </a:cubicBezTo>
                  <a:cubicBezTo>
                    <a:pt x="2169" y="935"/>
                    <a:pt x="435" y="2202"/>
                    <a:pt x="1" y="2736"/>
                  </a:cubicBezTo>
                  <a:cubicBezTo>
                    <a:pt x="1" y="2736"/>
                    <a:pt x="1402" y="3203"/>
                    <a:pt x="3270" y="3970"/>
                  </a:cubicBezTo>
                  <a:cubicBezTo>
                    <a:pt x="3303" y="3837"/>
                    <a:pt x="3303" y="3670"/>
                    <a:pt x="3337" y="3503"/>
                  </a:cubicBezTo>
                  <a:cubicBezTo>
                    <a:pt x="3603" y="2036"/>
                    <a:pt x="4571" y="968"/>
                    <a:pt x="563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2"/>
            <p:cNvSpPr/>
            <p:nvPr/>
          </p:nvSpPr>
          <p:spPr>
            <a:xfrm>
              <a:off x="5919695" y="5226245"/>
              <a:ext cx="82755" cy="100395"/>
            </a:xfrm>
            <a:custGeom>
              <a:avLst/>
              <a:gdLst/>
              <a:ahLst/>
              <a:cxnLst/>
              <a:rect l="l" t="t" r="r" b="b"/>
              <a:pathLst>
                <a:path w="6066" h="7359" extrusionOk="0">
                  <a:moveTo>
                    <a:pt x="3178" y="1"/>
                  </a:moveTo>
                  <a:cubicBezTo>
                    <a:pt x="1323" y="1"/>
                    <a:pt x="0" y="3911"/>
                    <a:pt x="4831" y="7359"/>
                  </a:cubicBezTo>
                  <a:cubicBezTo>
                    <a:pt x="4831" y="7359"/>
                    <a:pt x="6065" y="5190"/>
                    <a:pt x="5565" y="3056"/>
                  </a:cubicBezTo>
                  <a:cubicBezTo>
                    <a:pt x="5042" y="867"/>
                    <a:pt x="4051" y="1"/>
                    <a:pt x="3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2"/>
            <p:cNvSpPr/>
            <p:nvPr/>
          </p:nvSpPr>
          <p:spPr>
            <a:xfrm>
              <a:off x="5961018" y="5251088"/>
              <a:ext cx="41432" cy="75552"/>
            </a:xfrm>
            <a:custGeom>
              <a:avLst/>
              <a:gdLst/>
              <a:ahLst/>
              <a:cxnLst/>
              <a:rect l="l" t="t" r="r" b="b"/>
              <a:pathLst>
                <a:path w="3037" h="5538" extrusionOk="0">
                  <a:moveTo>
                    <a:pt x="2102" y="0"/>
                  </a:moveTo>
                  <a:cubicBezTo>
                    <a:pt x="2036" y="1535"/>
                    <a:pt x="1202" y="2902"/>
                    <a:pt x="1" y="3937"/>
                  </a:cubicBezTo>
                  <a:cubicBezTo>
                    <a:pt x="468" y="4470"/>
                    <a:pt x="1068" y="5004"/>
                    <a:pt x="1802" y="5538"/>
                  </a:cubicBezTo>
                  <a:cubicBezTo>
                    <a:pt x="1802" y="5538"/>
                    <a:pt x="3036" y="3369"/>
                    <a:pt x="2536" y="1235"/>
                  </a:cubicBezTo>
                  <a:cubicBezTo>
                    <a:pt x="2403" y="768"/>
                    <a:pt x="2269" y="334"/>
                    <a:pt x="21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9" name="Google Shape;2379;p32"/>
          <p:cNvGrpSpPr/>
          <p:nvPr/>
        </p:nvGrpSpPr>
        <p:grpSpPr>
          <a:xfrm flipH="1">
            <a:off x="97589" y="103158"/>
            <a:ext cx="8983493" cy="4976072"/>
            <a:chOff x="97589" y="103158"/>
            <a:chExt cx="8983493" cy="4976072"/>
          </a:xfrm>
        </p:grpSpPr>
        <p:sp>
          <p:nvSpPr>
            <p:cNvPr id="2380" name="Google Shape;2380;p32"/>
            <p:cNvSpPr/>
            <p:nvPr/>
          </p:nvSpPr>
          <p:spPr>
            <a:xfrm flipH="1">
              <a:off x="1005066" y="1524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2"/>
            <p:cNvSpPr/>
            <p:nvPr/>
          </p:nvSpPr>
          <p:spPr>
            <a:xfrm flipH="1">
              <a:off x="4796369" y="4167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2"/>
            <p:cNvSpPr/>
            <p:nvPr/>
          </p:nvSpPr>
          <p:spPr>
            <a:xfrm flipH="1">
              <a:off x="4250289" y="1031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2"/>
            <p:cNvSpPr/>
            <p:nvPr/>
          </p:nvSpPr>
          <p:spPr>
            <a:xfrm flipH="1">
              <a:off x="5304041" y="1122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2"/>
            <p:cNvSpPr/>
            <p:nvPr/>
          </p:nvSpPr>
          <p:spPr>
            <a:xfrm flipH="1">
              <a:off x="1482032" y="3872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2"/>
            <p:cNvSpPr/>
            <p:nvPr/>
          </p:nvSpPr>
          <p:spPr>
            <a:xfrm flipH="1">
              <a:off x="8565016" y="32274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2"/>
            <p:cNvSpPr/>
            <p:nvPr/>
          </p:nvSpPr>
          <p:spPr>
            <a:xfrm flipH="1">
              <a:off x="8913619" y="1607422"/>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2"/>
            <p:cNvSpPr/>
            <p:nvPr/>
          </p:nvSpPr>
          <p:spPr>
            <a:xfrm flipH="1">
              <a:off x="2872416" y="47714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2"/>
            <p:cNvSpPr/>
            <p:nvPr/>
          </p:nvSpPr>
          <p:spPr>
            <a:xfrm flipH="1">
              <a:off x="2135739" y="49752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2"/>
            <p:cNvSpPr/>
            <p:nvPr/>
          </p:nvSpPr>
          <p:spPr>
            <a:xfrm flipH="1">
              <a:off x="97589" y="44765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2"/>
            <p:cNvSpPr/>
            <p:nvPr/>
          </p:nvSpPr>
          <p:spPr>
            <a:xfrm flipH="1">
              <a:off x="523253" y="37353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2"/>
            <p:cNvSpPr/>
            <p:nvPr/>
          </p:nvSpPr>
          <p:spPr>
            <a:xfrm flipH="1">
              <a:off x="216244" y="34641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2"/>
            <p:cNvSpPr/>
            <p:nvPr/>
          </p:nvSpPr>
          <p:spPr>
            <a:xfrm flipH="1">
              <a:off x="202376" y="1446120"/>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2"/>
            <p:cNvSpPr/>
            <p:nvPr/>
          </p:nvSpPr>
          <p:spPr>
            <a:xfrm flipH="1">
              <a:off x="8517489" y="11509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2"/>
            <p:cNvSpPr/>
            <p:nvPr/>
          </p:nvSpPr>
          <p:spPr>
            <a:xfrm flipH="1">
              <a:off x="8945864" y="36860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2"/>
            <p:cNvSpPr/>
            <p:nvPr/>
          </p:nvSpPr>
          <p:spPr>
            <a:xfrm flipH="1">
              <a:off x="8250789" y="11773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2"/>
            <p:cNvSpPr/>
            <p:nvPr/>
          </p:nvSpPr>
          <p:spPr>
            <a:xfrm flipH="1">
              <a:off x="8902153" y="3269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2"/>
            <p:cNvSpPr/>
            <p:nvPr/>
          </p:nvSpPr>
          <p:spPr>
            <a:xfrm flipH="1">
              <a:off x="102694" y="2126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2"/>
            <p:cNvSpPr/>
            <p:nvPr/>
          </p:nvSpPr>
          <p:spPr>
            <a:xfrm flipH="1">
              <a:off x="8988328" y="47997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2"/>
            <p:cNvSpPr/>
            <p:nvPr/>
          </p:nvSpPr>
          <p:spPr>
            <a:xfrm flipH="1">
              <a:off x="4787457" y="47714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2"/>
            <p:cNvSpPr/>
            <p:nvPr/>
          </p:nvSpPr>
          <p:spPr>
            <a:xfrm flipH="1">
              <a:off x="5977582" y="4735772"/>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2"/>
            <p:cNvSpPr/>
            <p:nvPr/>
          </p:nvSpPr>
          <p:spPr>
            <a:xfrm flipH="1">
              <a:off x="523241" y="19014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2"/>
            <p:cNvSpPr/>
            <p:nvPr/>
          </p:nvSpPr>
          <p:spPr>
            <a:xfrm flipH="1">
              <a:off x="360291" y="49696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2"/>
            <p:cNvSpPr/>
            <p:nvPr/>
          </p:nvSpPr>
          <p:spPr>
            <a:xfrm flipH="1">
              <a:off x="1281644" y="474006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2"/>
            <p:cNvSpPr/>
            <p:nvPr/>
          </p:nvSpPr>
          <p:spPr>
            <a:xfrm flipH="1">
              <a:off x="7271003" y="49696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2"/>
            <p:cNvSpPr/>
            <p:nvPr/>
          </p:nvSpPr>
          <p:spPr>
            <a:xfrm flipH="1">
              <a:off x="7478566" y="4139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2"/>
            <p:cNvSpPr/>
            <p:nvPr/>
          </p:nvSpPr>
          <p:spPr>
            <a:xfrm flipH="1">
              <a:off x="6788882" y="12664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2"/>
            <p:cNvSpPr/>
            <p:nvPr/>
          </p:nvSpPr>
          <p:spPr>
            <a:xfrm flipH="1">
              <a:off x="6274532" y="3872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2"/>
            <p:cNvSpPr/>
            <p:nvPr/>
          </p:nvSpPr>
          <p:spPr>
            <a:xfrm flipH="1">
              <a:off x="2411964" y="378370"/>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2"/>
            <p:cNvSpPr/>
            <p:nvPr/>
          </p:nvSpPr>
          <p:spPr>
            <a:xfrm flipH="1">
              <a:off x="2110682" y="10316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2"/>
            <p:cNvSpPr/>
            <p:nvPr/>
          </p:nvSpPr>
          <p:spPr>
            <a:xfrm flipH="1">
              <a:off x="3002153" y="122074"/>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2"/>
            <p:cNvSpPr/>
            <p:nvPr/>
          </p:nvSpPr>
          <p:spPr>
            <a:xfrm flipH="1">
              <a:off x="3954469" y="3405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2"/>
            <p:cNvSpPr/>
            <p:nvPr/>
          </p:nvSpPr>
          <p:spPr>
            <a:xfrm flipH="1">
              <a:off x="9038626" y="27449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2"/>
            <p:cNvSpPr/>
            <p:nvPr/>
          </p:nvSpPr>
          <p:spPr>
            <a:xfrm flipH="1">
              <a:off x="8641228" y="20414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2"/>
            <p:cNvSpPr/>
            <p:nvPr/>
          </p:nvSpPr>
          <p:spPr>
            <a:xfrm flipH="1">
              <a:off x="529601" y="28088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2"/>
            <p:cNvSpPr/>
            <p:nvPr/>
          </p:nvSpPr>
          <p:spPr>
            <a:xfrm flipH="1">
              <a:off x="102694" y="223033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2"/>
            <p:cNvSpPr/>
            <p:nvPr/>
          </p:nvSpPr>
          <p:spPr>
            <a:xfrm flipH="1">
              <a:off x="4207766" y="49696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2"/>
            <p:cNvSpPr/>
            <p:nvPr/>
          </p:nvSpPr>
          <p:spPr>
            <a:xfrm flipH="1">
              <a:off x="5490189" y="50299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2"/>
            <p:cNvSpPr/>
            <p:nvPr/>
          </p:nvSpPr>
          <p:spPr>
            <a:xfrm flipH="1">
              <a:off x="7914676" y="47611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9" name="Google Shape;2419;p32"/>
          <p:cNvGrpSpPr/>
          <p:nvPr/>
        </p:nvGrpSpPr>
        <p:grpSpPr>
          <a:xfrm>
            <a:off x="8424004" y="692399"/>
            <a:ext cx="435871" cy="590584"/>
            <a:chOff x="4278625" y="5061143"/>
            <a:chExt cx="235606" cy="319235"/>
          </a:xfrm>
        </p:grpSpPr>
        <p:sp>
          <p:nvSpPr>
            <p:cNvPr id="2420" name="Google Shape;2420;p32"/>
            <p:cNvSpPr/>
            <p:nvPr/>
          </p:nvSpPr>
          <p:spPr>
            <a:xfrm>
              <a:off x="4278625" y="5189042"/>
              <a:ext cx="133465" cy="76316"/>
            </a:xfrm>
            <a:custGeom>
              <a:avLst/>
              <a:gdLst/>
              <a:ahLst/>
              <a:cxnLst/>
              <a:rect l="l" t="t" r="r" b="b"/>
              <a:pathLst>
                <a:path w="9783" h="5594" extrusionOk="0">
                  <a:moveTo>
                    <a:pt x="3477" y="1"/>
                  </a:moveTo>
                  <a:cubicBezTo>
                    <a:pt x="256" y="1"/>
                    <a:pt x="0" y="5267"/>
                    <a:pt x="9206" y="5582"/>
                  </a:cubicBezTo>
                  <a:cubicBezTo>
                    <a:pt x="9240" y="5590"/>
                    <a:pt x="9272" y="5593"/>
                    <a:pt x="9302" y="5593"/>
                  </a:cubicBezTo>
                  <a:cubicBezTo>
                    <a:pt x="9690" y="5593"/>
                    <a:pt x="9782" y="5032"/>
                    <a:pt x="9473" y="4815"/>
                  </a:cubicBezTo>
                  <a:cubicBezTo>
                    <a:pt x="7271" y="1224"/>
                    <a:pt x="5030" y="1"/>
                    <a:pt x="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2"/>
            <p:cNvSpPr/>
            <p:nvPr/>
          </p:nvSpPr>
          <p:spPr>
            <a:xfrm>
              <a:off x="4350521" y="5195563"/>
              <a:ext cx="61569" cy="69795"/>
            </a:xfrm>
            <a:custGeom>
              <a:avLst/>
              <a:gdLst/>
              <a:ahLst/>
              <a:cxnLst/>
              <a:rect l="l" t="t" r="r" b="b"/>
              <a:pathLst>
                <a:path w="4513" h="5116" extrusionOk="0">
                  <a:moveTo>
                    <a:pt x="0" y="1"/>
                  </a:moveTo>
                  <a:cubicBezTo>
                    <a:pt x="0" y="34"/>
                    <a:pt x="33" y="68"/>
                    <a:pt x="33" y="101"/>
                  </a:cubicBezTo>
                  <a:cubicBezTo>
                    <a:pt x="534" y="1535"/>
                    <a:pt x="1168" y="2936"/>
                    <a:pt x="1301" y="4504"/>
                  </a:cubicBezTo>
                  <a:cubicBezTo>
                    <a:pt x="1301" y="4604"/>
                    <a:pt x="1301" y="4738"/>
                    <a:pt x="1301" y="4838"/>
                  </a:cubicBezTo>
                  <a:cubicBezTo>
                    <a:pt x="2068" y="4971"/>
                    <a:pt x="2935" y="5071"/>
                    <a:pt x="3936" y="5104"/>
                  </a:cubicBezTo>
                  <a:cubicBezTo>
                    <a:pt x="3970" y="5112"/>
                    <a:pt x="4002" y="5115"/>
                    <a:pt x="4032" y="5115"/>
                  </a:cubicBezTo>
                  <a:cubicBezTo>
                    <a:pt x="4420" y="5115"/>
                    <a:pt x="4512" y="4554"/>
                    <a:pt x="4203" y="4337"/>
                  </a:cubicBezTo>
                  <a:cubicBezTo>
                    <a:pt x="2735" y="1969"/>
                    <a:pt x="1268" y="635"/>
                    <a:pt x="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2"/>
            <p:cNvSpPr/>
            <p:nvPr/>
          </p:nvSpPr>
          <p:spPr>
            <a:xfrm>
              <a:off x="4333086" y="5061143"/>
              <a:ext cx="175811" cy="319235"/>
            </a:xfrm>
            <a:custGeom>
              <a:avLst/>
              <a:gdLst/>
              <a:ahLst/>
              <a:cxnLst/>
              <a:rect l="l" t="t" r="r" b="b"/>
              <a:pathLst>
                <a:path w="12887" h="23400" extrusionOk="0">
                  <a:moveTo>
                    <a:pt x="918" y="1"/>
                  </a:moveTo>
                  <a:cubicBezTo>
                    <a:pt x="457" y="1"/>
                    <a:pt x="0" y="326"/>
                    <a:pt x="111" y="914"/>
                  </a:cubicBezTo>
                  <a:cubicBezTo>
                    <a:pt x="1245" y="7352"/>
                    <a:pt x="3847" y="13523"/>
                    <a:pt x="7716" y="18827"/>
                  </a:cubicBezTo>
                  <a:cubicBezTo>
                    <a:pt x="8783" y="20328"/>
                    <a:pt x="9984" y="21762"/>
                    <a:pt x="11252" y="23097"/>
                  </a:cubicBezTo>
                  <a:cubicBezTo>
                    <a:pt x="11434" y="23279"/>
                    <a:pt x="11689" y="23399"/>
                    <a:pt x="11944" y="23399"/>
                  </a:cubicBezTo>
                  <a:cubicBezTo>
                    <a:pt x="12110" y="23399"/>
                    <a:pt x="12275" y="23348"/>
                    <a:pt x="12419" y="23230"/>
                  </a:cubicBezTo>
                  <a:cubicBezTo>
                    <a:pt x="12753" y="22997"/>
                    <a:pt x="12886" y="22396"/>
                    <a:pt x="12586" y="22063"/>
                  </a:cubicBezTo>
                  <a:cubicBezTo>
                    <a:pt x="8216" y="17493"/>
                    <a:pt x="4947" y="11989"/>
                    <a:pt x="3046" y="5951"/>
                  </a:cubicBezTo>
                  <a:cubicBezTo>
                    <a:pt x="2479" y="4216"/>
                    <a:pt x="2079" y="2482"/>
                    <a:pt x="1745" y="681"/>
                  </a:cubicBezTo>
                  <a:cubicBezTo>
                    <a:pt x="1670" y="216"/>
                    <a:pt x="1293"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2"/>
            <p:cNvSpPr/>
            <p:nvPr/>
          </p:nvSpPr>
          <p:spPr>
            <a:xfrm>
              <a:off x="4333222" y="5061321"/>
              <a:ext cx="174310" cy="319057"/>
            </a:xfrm>
            <a:custGeom>
              <a:avLst/>
              <a:gdLst/>
              <a:ahLst/>
              <a:cxnLst/>
              <a:rect l="l" t="t" r="r" b="b"/>
              <a:pathLst>
                <a:path w="12777" h="23387" extrusionOk="0">
                  <a:moveTo>
                    <a:pt x="668" y="0"/>
                  </a:moveTo>
                  <a:cubicBezTo>
                    <a:pt x="301" y="100"/>
                    <a:pt x="0" y="401"/>
                    <a:pt x="101" y="901"/>
                  </a:cubicBezTo>
                  <a:cubicBezTo>
                    <a:pt x="1235" y="7339"/>
                    <a:pt x="3837" y="13510"/>
                    <a:pt x="7706" y="18814"/>
                  </a:cubicBezTo>
                  <a:cubicBezTo>
                    <a:pt x="8773" y="20315"/>
                    <a:pt x="9974" y="21749"/>
                    <a:pt x="11242" y="23084"/>
                  </a:cubicBezTo>
                  <a:cubicBezTo>
                    <a:pt x="11424" y="23266"/>
                    <a:pt x="11679" y="23386"/>
                    <a:pt x="11934" y="23386"/>
                  </a:cubicBezTo>
                  <a:cubicBezTo>
                    <a:pt x="12100" y="23386"/>
                    <a:pt x="12265" y="23335"/>
                    <a:pt x="12409" y="23217"/>
                  </a:cubicBezTo>
                  <a:cubicBezTo>
                    <a:pt x="12643" y="23050"/>
                    <a:pt x="12776" y="22717"/>
                    <a:pt x="12743" y="22450"/>
                  </a:cubicBezTo>
                  <a:lnTo>
                    <a:pt x="12743" y="22450"/>
                  </a:lnTo>
                  <a:cubicBezTo>
                    <a:pt x="12668" y="22472"/>
                    <a:pt x="12591" y="22483"/>
                    <a:pt x="12514" y="22483"/>
                  </a:cubicBezTo>
                  <a:cubicBezTo>
                    <a:pt x="12251" y="22483"/>
                    <a:pt x="11990" y="22356"/>
                    <a:pt x="11809" y="22150"/>
                  </a:cubicBezTo>
                  <a:cubicBezTo>
                    <a:pt x="10541" y="20815"/>
                    <a:pt x="9340" y="19414"/>
                    <a:pt x="8240" y="17913"/>
                  </a:cubicBezTo>
                  <a:cubicBezTo>
                    <a:pt x="4404" y="12609"/>
                    <a:pt x="1802" y="6472"/>
                    <a:pt x="668"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2"/>
            <p:cNvSpPr/>
            <p:nvPr/>
          </p:nvSpPr>
          <p:spPr>
            <a:xfrm>
              <a:off x="4421967" y="5204130"/>
              <a:ext cx="92264" cy="121145"/>
            </a:xfrm>
            <a:custGeom>
              <a:avLst/>
              <a:gdLst/>
              <a:ahLst/>
              <a:cxnLst/>
              <a:rect l="l" t="t" r="r" b="b"/>
              <a:pathLst>
                <a:path w="6763" h="8880" extrusionOk="0">
                  <a:moveTo>
                    <a:pt x="4158" y="0"/>
                  </a:moveTo>
                  <a:cubicBezTo>
                    <a:pt x="4004" y="0"/>
                    <a:pt x="3841" y="13"/>
                    <a:pt x="3669" y="40"/>
                  </a:cubicBezTo>
                  <a:cubicBezTo>
                    <a:pt x="0" y="574"/>
                    <a:pt x="1034" y="6545"/>
                    <a:pt x="2902" y="8880"/>
                  </a:cubicBezTo>
                  <a:cubicBezTo>
                    <a:pt x="2902" y="8880"/>
                    <a:pt x="5304" y="6378"/>
                    <a:pt x="6171" y="4043"/>
                  </a:cubicBezTo>
                  <a:cubicBezTo>
                    <a:pt x="6763" y="2486"/>
                    <a:pt x="6308" y="0"/>
                    <a:pt x="4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2"/>
            <p:cNvSpPr/>
            <p:nvPr/>
          </p:nvSpPr>
          <p:spPr>
            <a:xfrm>
              <a:off x="4430152" y="5222411"/>
              <a:ext cx="59168" cy="102864"/>
            </a:xfrm>
            <a:custGeom>
              <a:avLst/>
              <a:gdLst/>
              <a:ahLst/>
              <a:cxnLst/>
              <a:rect l="l" t="t" r="r" b="b"/>
              <a:pathLst>
                <a:path w="4337" h="7540" extrusionOk="0">
                  <a:moveTo>
                    <a:pt x="1135" y="1"/>
                  </a:moveTo>
                  <a:cubicBezTo>
                    <a:pt x="1" y="2036"/>
                    <a:pt x="901" y="5805"/>
                    <a:pt x="2302" y="7540"/>
                  </a:cubicBezTo>
                  <a:cubicBezTo>
                    <a:pt x="2302" y="7540"/>
                    <a:pt x="3370" y="6405"/>
                    <a:pt x="4337" y="4971"/>
                  </a:cubicBezTo>
                  <a:cubicBezTo>
                    <a:pt x="3236" y="4871"/>
                    <a:pt x="2202" y="4304"/>
                    <a:pt x="1635" y="3303"/>
                  </a:cubicBezTo>
                  <a:cubicBezTo>
                    <a:pt x="1168" y="2436"/>
                    <a:pt x="1001" y="1469"/>
                    <a:pt x="1068" y="501"/>
                  </a:cubicBezTo>
                  <a:cubicBezTo>
                    <a:pt x="1068" y="334"/>
                    <a:pt x="1101" y="168"/>
                    <a:pt x="11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2"/>
            <p:cNvSpPr/>
            <p:nvPr/>
          </p:nvSpPr>
          <p:spPr>
            <a:xfrm>
              <a:off x="4357792" y="5066941"/>
              <a:ext cx="106957" cy="108622"/>
            </a:xfrm>
            <a:custGeom>
              <a:avLst/>
              <a:gdLst/>
              <a:ahLst/>
              <a:cxnLst/>
              <a:rect l="l" t="t" r="r" b="b"/>
              <a:pathLst>
                <a:path w="7840" h="7962" extrusionOk="0">
                  <a:moveTo>
                    <a:pt x="3467" y="1"/>
                  </a:moveTo>
                  <a:cubicBezTo>
                    <a:pt x="3212" y="1"/>
                    <a:pt x="2957" y="43"/>
                    <a:pt x="2703" y="122"/>
                  </a:cubicBezTo>
                  <a:cubicBezTo>
                    <a:pt x="1" y="1089"/>
                    <a:pt x="334" y="5960"/>
                    <a:pt x="1335" y="7961"/>
                  </a:cubicBezTo>
                  <a:cubicBezTo>
                    <a:pt x="3870" y="7628"/>
                    <a:pt x="7840" y="1390"/>
                    <a:pt x="4304" y="155"/>
                  </a:cubicBezTo>
                  <a:cubicBezTo>
                    <a:pt x="4025" y="51"/>
                    <a:pt x="3746" y="1"/>
                    <a:pt x="3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2"/>
            <p:cNvSpPr/>
            <p:nvPr/>
          </p:nvSpPr>
          <p:spPr>
            <a:xfrm>
              <a:off x="4360071" y="5082248"/>
              <a:ext cx="54174" cy="93315"/>
            </a:xfrm>
            <a:custGeom>
              <a:avLst/>
              <a:gdLst/>
              <a:ahLst/>
              <a:cxnLst/>
              <a:rect l="l" t="t" r="r" b="b"/>
              <a:pathLst>
                <a:path w="3971" h="6840" extrusionOk="0">
                  <a:moveTo>
                    <a:pt x="1268" y="1"/>
                  </a:moveTo>
                  <a:cubicBezTo>
                    <a:pt x="1" y="1769"/>
                    <a:pt x="367" y="5238"/>
                    <a:pt x="1168" y="6839"/>
                  </a:cubicBezTo>
                  <a:cubicBezTo>
                    <a:pt x="2035" y="6739"/>
                    <a:pt x="3103" y="5905"/>
                    <a:pt x="3970" y="4804"/>
                  </a:cubicBezTo>
                  <a:cubicBezTo>
                    <a:pt x="3036" y="4604"/>
                    <a:pt x="2202" y="4037"/>
                    <a:pt x="1702" y="3170"/>
                  </a:cubicBezTo>
                  <a:cubicBezTo>
                    <a:pt x="1135" y="2202"/>
                    <a:pt x="1068" y="1068"/>
                    <a:pt x="12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8" name="Google Shape;2428;p32"/>
          <p:cNvGrpSpPr/>
          <p:nvPr/>
        </p:nvGrpSpPr>
        <p:grpSpPr>
          <a:xfrm>
            <a:off x="8423992" y="152390"/>
            <a:ext cx="486853" cy="583467"/>
            <a:chOff x="5158607" y="3358327"/>
            <a:chExt cx="263164" cy="315387"/>
          </a:xfrm>
        </p:grpSpPr>
        <p:sp>
          <p:nvSpPr>
            <p:cNvPr id="2429" name="Google Shape;2429;p32"/>
            <p:cNvSpPr/>
            <p:nvPr/>
          </p:nvSpPr>
          <p:spPr>
            <a:xfrm>
              <a:off x="5319834" y="3438354"/>
              <a:ext cx="101036" cy="110081"/>
            </a:xfrm>
            <a:custGeom>
              <a:avLst/>
              <a:gdLst/>
              <a:ahLst/>
              <a:cxnLst/>
              <a:rect l="l" t="t" r="r" b="b"/>
              <a:pathLst>
                <a:path w="7406" h="8069" extrusionOk="0">
                  <a:moveTo>
                    <a:pt x="3248" y="1"/>
                  </a:moveTo>
                  <a:cubicBezTo>
                    <a:pt x="1" y="1"/>
                    <a:pt x="358" y="5724"/>
                    <a:pt x="1501" y="7852"/>
                  </a:cubicBezTo>
                  <a:cubicBezTo>
                    <a:pt x="1551" y="7985"/>
                    <a:pt x="1709" y="8068"/>
                    <a:pt x="1876" y="8068"/>
                  </a:cubicBezTo>
                  <a:cubicBezTo>
                    <a:pt x="2043" y="8068"/>
                    <a:pt x="2218" y="7985"/>
                    <a:pt x="2301" y="7785"/>
                  </a:cubicBezTo>
                  <a:cubicBezTo>
                    <a:pt x="3469" y="5850"/>
                    <a:pt x="7405" y="1514"/>
                    <a:pt x="3769" y="46"/>
                  </a:cubicBezTo>
                  <a:cubicBezTo>
                    <a:pt x="3586" y="15"/>
                    <a:pt x="3412"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2"/>
            <p:cNvSpPr/>
            <p:nvPr/>
          </p:nvSpPr>
          <p:spPr>
            <a:xfrm>
              <a:off x="5322549" y="3448081"/>
              <a:ext cx="50532" cy="100354"/>
            </a:xfrm>
            <a:custGeom>
              <a:avLst/>
              <a:gdLst/>
              <a:ahLst/>
              <a:cxnLst/>
              <a:rect l="l" t="t" r="r" b="b"/>
              <a:pathLst>
                <a:path w="3704" h="7356" extrusionOk="0">
                  <a:moveTo>
                    <a:pt x="1402" y="0"/>
                  </a:moveTo>
                  <a:cubicBezTo>
                    <a:pt x="1" y="1635"/>
                    <a:pt x="401" y="5471"/>
                    <a:pt x="1302" y="7139"/>
                  </a:cubicBezTo>
                  <a:cubicBezTo>
                    <a:pt x="1352" y="7272"/>
                    <a:pt x="1510" y="7355"/>
                    <a:pt x="1677" y="7355"/>
                  </a:cubicBezTo>
                  <a:cubicBezTo>
                    <a:pt x="1844" y="7355"/>
                    <a:pt x="2019" y="7272"/>
                    <a:pt x="2102" y="7072"/>
                  </a:cubicBezTo>
                  <a:cubicBezTo>
                    <a:pt x="2469" y="6471"/>
                    <a:pt x="3103" y="5604"/>
                    <a:pt x="3704" y="4670"/>
                  </a:cubicBezTo>
                  <a:cubicBezTo>
                    <a:pt x="1969" y="3936"/>
                    <a:pt x="668" y="2268"/>
                    <a:pt x="1302" y="234"/>
                  </a:cubicBezTo>
                  <a:cubicBezTo>
                    <a:pt x="1335" y="167"/>
                    <a:pt x="1369" y="67"/>
                    <a:pt x="14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2"/>
            <p:cNvSpPr/>
            <p:nvPr/>
          </p:nvSpPr>
          <p:spPr>
            <a:xfrm>
              <a:off x="5158607" y="3480087"/>
              <a:ext cx="167598" cy="48294"/>
            </a:xfrm>
            <a:custGeom>
              <a:avLst/>
              <a:gdLst/>
              <a:ahLst/>
              <a:cxnLst/>
              <a:rect l="l" t="t" r="r" b="b"/>
              <a:pathLst>
                <a:path w="12285" h="3540" extrusionOk="0">
                  <a:moveTo>
                    <a:pt x="5282" y="1"/>
                  </a:moveTo>
                  <a:cubicBezTo>
                    <a:pt x="1025" y="1"/>
                    <a:pt x="1" y="3540"/>
                    <a:pt x="4624" y="3540"/>
                  </a:cubicBezTo>
                  <a:cubicBezTo>
                    <a:pt x="4929" y="3540"/>
                    <a:pt x="5259" y="3524"/>
                    <a:pt x="5613" y="3492"/>
                  </a:cubicBezTo>
                  <a:cubicBezTo>
                    <a:pt x="6547" y="3425"/>
                    <a:pt x="12285" y="2658"/>
                    <a:pt x="10684" y="1524"/>
                  </a:cubicBezTo>
                  <a:cubicBezTo>
                    <a:pt x="8570" y="414"/>
                    <a:pt x="6737" y="1"/>
                    <a:pt x="5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2"/>
            <p:cNvSpPr/>
            <p:nvPr/>
          </p:nvSpPr>
          <p:spPr>
            <a:xfrm>
              <a:off x="5233354" y="3480387"/>
              <a:ext cx="85116" cy="43247"/>
            </a:xfrm>
            <a:custGeom>
              <a:avLst/>
              <a:gdLst/>
              <a:ahLst/>
              <a:cxnLst/>
              <a:rect l="l" t="t" r="r" b="b"/>
              <a:pathLst>
                <a:path w="6239" h="3170" extrusionOk="0">
                  <a:moveTo>
                    <a:pt x="1" y="0"/>
                  </a:moveTo>
                  <a:lnTo>
                    <a:pt x="1" y="0"/>
                  </a:lnTo>
                  <a:cubicBezTo>
                    <a:pt x="1202" y="701"/>
                    <a:pt x="1936" y="1868"/>
                    <a:pt x="2303" y="3169"/>
                  </a:cubicBezTo>
                  <a:cubicBezTo>
                    <a:pt x="4137" y="2836"/>
                    <a:pt x="6239" y="2235"/>
                    <a:pt x="5205" y="1502"/>
                  </a:cubicBezTo>
                  <a:cubicBezTo>
                    <a:pt x="3203" y="434"/>
                    <a:pt x="1435" y="34"/>
                    <a:pt x="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2"/>
            <p:cNvSpPr/>
            <p:nvPr/>
          </p:nvSpPr>
          <p:spPr>
            <a:xfrm>
              <a:off x="5188757" y="3424152"/>
              <a:ext cx="233014" cy="249535"/>
            </a:xfrm>
            <a:custGeom>
              <a:avLst/>
              <a:gdLst/>
              <a:ahLst/>
              <a:cxnLst/>
              <a:rect l="l" t="t" r="r" b="b"/>
              <a:pathLst>
                <a:path w="17080" h="18291" extrusionOk="0">
                  <a:moveTo>
                    <a:pt x="915" y="1"/>
                  </a:moveTo>
                  <a:cubicBezTo>
                    <a:pt x="631" y="1"/>
                    <a:pt x="357" y="120"/>
                    <a:pt x="201" y="386"/>
                  </a:cubicBezTo>
                  <a:cubicBezTo>
                    <a:pt x="1" y="753"/>
                    <a:pt x="68" y="1354"/>
                    <a:pt x="501" y="1521"/>
                  </a:cubicBezTo>
                  <a:cubicBezTo>
                    <a:pt x="5905" y="3889"/>
                    <a:pt x="10442" y="8025"/>
                    <a:pt x="13310" y="13162"/>
                  </a:cubicBezTo>
                  <a:cubicBezTo>
                    <a:pt x="14111" y="14630"/>
                    <a:pt x="14778" y="16131"/>
                    <a:pt x="15278" y="17699"/>
                  </a:cubicBezTo>
                  <a:cubicBezTo>
                    <a:pt x="15412" y="18112"/>
                    <a:pt x="15747" y="18291"/>
                    <a:pt x="16081" y="18291"/>
                  </a:cubicBezTo>
                  <a:cubicBezTo>
                    <a:pt x="16582" y="18291"/>
                    <a:pt x="17080" y="17886"/>
                    <a:pt x="16880" y="17265"/>
                  </a:cubicBezTo>
                  <a:cubicBezTo>
                    <a:pt x="14945" y="11361"/>
                    <a:pt x="11042" y="6191"/>
                    <a:pt x="5938" y="2655"/>
                  </a:cubicBezTo>
                  <a:cubicBezTo>
                    <a:pt x="4471" y="1654"/>
                    <a:pt x="2936" y="787"/>
                    <a:pt x="1335" y="86"/>
                  </a:cubicBezTo>
                  <a:cubicBezTo>
                    <a:pt x="1202" y="31"/>
                    <a:pt x="1057" y="1"/>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2"/>
            <p:cNvSpPr/>
            <p:nvPr/>
          </p:nvSpPr>
          <p:spPr>
            <a:xfrm>
              <a:off x="5189221" y="3431397"/>
              <a:ext cx="224815" cy="242318"/>
            </a:xfrm>
            <a:custGeom>
              <a:avLst/>
              <a:gdLst/>
              <a:ahLst/>
              <a:cxnLst/>
              <a:rect l="l" t="t" r="r" b="b"/>
              <a:pathLst>
                <a:path w="16479" h="17762" extrusionOk="0">
                  <a:moveTo>
                    <a:pt x="444" y="1"/>
                  </a:moveTo>
                  <a:cubicBezTo>
                    <a:pt x="325" y="1"/>
                    <a:pt x="209" y="27"/>
                    <a:pt x="100" y="89"/>
                  </a:cubicBezTo>
                  <a:cubicBezTo>
                    <a:pt x="0" y="423"/>
                    <a:pt x="134" y="856"/>
                    <a:pt x="467" y="990"/>
                  </a:cubicBezTo>
                  <a:cubicBezTo>
                    <a:pt x="5871" y="3358"/>
                    <a:pt x="10408" y="7494"/>
                    <a:pt x="13276" y="12631"/>
                  </a:cubicBezTo>
                  <a:cubicBezTo>
                    <a:pt x="14077" y="14099"/>
                    <a:pt x="14744" y="15600"/>
                    <a:pt x="15244" y="17168"/>
                  </a:cubicBezTo>
                  <a:cubicBezTo>
                    <a:pt x="15384" y="17586"/>
                    <a:pt x="15718" y="17762"/>
                    <a:pt x="16055" y="17762"/>
                  </a:cubicBezTo>
                  <a:cubicBezTo>
                    <a:pt x="16201" y="17762"/>
                    <a:pt x="16347" y="17729"/>
                    <a:pt x="16479" y="17668"/>
                  </a:cubicBezTo>
                  <a:cubicBezTo>
                    <a:pt x="16479" y="17535"/>
                    <a:pt x="16479" y="17401"/>
                    <a:pt x="16445" y="17268"/>
                  </a:cubicBezTo>
                  <a:cubicBezTo>
                    <a:pt x="14477" y="11364"/>
                    <a:pt x="10574" y="6193"/>
                    <a:pt x="5471" y="2657"/>
                  </a:cubicBezTo>
                  <a:cubicBezTo>
                    <a:pt x="4036" y="1657"/>
                    <a:pt x="2502" y="789"/>
                    <a:pt x="868" y="89"/>
                  </a:cubicBezTo>
                  <a:cubicBezTo>
                    <a:pt x="725" y="35"/>
                    <a:pt x="582" y="1"/>
                    <a:pt x="44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2"/>
            <p:cNvSpPr/>
            <p:nvPr/>
          </p:nvSpPr>
          <p:spPr>
            <a:xfrm>
              <a:off x="5197529" y="3358327"/>
              <a:ext cx="83629" cy="122073"/>
            </a:xfrm>
            <a:custGeom>
              <a:avLst/>
              <a:gdLst/>
              <a:ahLst/>
              <a:cxnLst/>
              <a:rect l="l" t="t" r="r" b="b"/>
              <a:pathLst>
                <a:path w="6130" h="8948" extrusionOk="0">
                  <a:moveTo>
                    <a:pt x="2641" y="1"/>
                  </a:moveTo>
                  <a:cubicBezTo>
                    <a:pt x="726" y="1"/>
                    <a:pt x="0" y="3895"/>
                    <a:pt x="5863" y="8947"/>
                  </a:cubicBezTo>
                  <a:cubicBezTo>
                    <a:pt x="5863" y="8947"/>
                    <a:pt x="5996" y="7380"/>
                    <a:pt x="6063" y="6045"/>
                  </a:cubicBezTo>
                  <a:cubicBezTo>
                    <a:pt x="6129" y="4644"/>
                    <a:pt x="5863" y="3243"/>
                    <a:pt x="5162" y="2043"/>
                  </a:cubicBezTo>
                  <a:cubicBezTo>
                    <a:pt x="4362" y="623"/>
                    <a:pt x="3407" y="1"/>
                    <a:pt x="26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2"/>
            <p:cNvSpPr/>
            <p:nvPr/>
          </p:nvSpPr>
          <p:spPr>
            <a:xfrm>
              <a:off x="5247011" y="3406663"/>
              <a:ext cx="34147" cy="73738"/>
            </a:xfrm>
            <a:custGeom>
              <a:avLst/>
              <a:gdLst/>
              <a:ahLst/>
              <a:cxnLst/>
              <a:rect l="l" t="t" r="r" b="b"/>
              <a:pathLst>
                <a:path w="2503" h="5405" extrusionOk="0">
                  <a:moveTo>
                    <a:pt x="2169" y="1"/>
                  </a:moveTo>
                  <a:cubicBezTo>
                    <a:pt x="1902" y="1235"/>
                    <a:pt x="1368" y="2369"/>
                    <a:pt x="234" y="3036"/>
                  </a:cubicBezTo>
                  <a:cubicBezTo>
                    <a:pt x="167" y="3103"/>
                    <a:pt x="101" y="3136"/>
                    <a:pt x="1" y="3170"/>
                  </a:cubicBezTo>
                  <a:cubicBezTo>
                    <a:pt x="601" y="3870"/>
                    <a:pt x="1335" y="4637"/>
                    <a:pt x="2236" y="5404"/>
                  </a:cubicBezTo>
                  <a:cubicBezTo>
                    <a:pt x="2236" y="5404"/>
                    <a:pt x="2369" y="3837"/>
                    <a:pt x="2436" y="2502"/>
                  </a:cubicBezTo>
                  <a:cubicBezTo>
                    <a:pt x="2502" y="1635"/>
                    <a:pt x="2402" y="801"/>
                    <a:pt x="2169"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2"/>
            <p:cNvSpPr/>
            <p:nvPr/>
          </p:nvSpPr>
          <p:spPr>
            <a:xfrm>
              <a:off x="5246438" y="3571341"/>
              <a:ext cx="124365" cy="57148"/>
            </a:xfrm>
            <a:custGeom>
              <a:avLst/>
              <a:gdLst/>
              <a:ahLst/>
              <a:cxnLst/>
              <a:rect l="l" t="t" r="r" b="b"/>
              <a:pathLst>
                <a:path w="9116" h="4189" extrusionOk="0">
                  <a:moveTo>
                    <a:pt x="6200" y="0"/>
                  </a:moveTo>
                  <a:cubicBezTo>
                    <a:pt x="5337" y="0"/>
                    <a:pt x="4307" y="171"/>
                    <a:pt x="3145" y="672"/>
                  </a:cubicBezTo>
                  <a:cubicBezTo>
                    <a:pt x="1" y="1999"/>
                    <a:pt x="1530" y="4188"/>
                    <a:pt x="4054" y="4188"/>
                  </a:cubicBezTo>
                  <a:cubicBezTo>
                    <a:pt x="5654" y="4188"/>
                    <a:pt x="7653" y="3309"/>
                    <a:pt x="9116" y="772"/>
                  </a:cubicBezTo>
                  <a:cubicBezTo>
                    <a:pt x="9116" y="772"/>
                    <a:pt x="8035"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2"/>
            <p:cNvSpPr/>
            <p:nvPr/>
          </p:nvSpPr>
          <p:spPr>
            <a:xfrm>
              <a:off x="5311635" y="3571314"/>
              <a:ext cx="59168" cy="43792"/>
            </a:xfrm>
            <a:custGeom>
              <a:avLst/>
              <a:gdLst/>
              <a:ahLst/>
              <a:cxnLst/>
              <a:rect l="l" t="t" r="r" b="b"/>
              <a:pathLst>
                <a:path w="4337" h="3210" extrusionOk="0">
                  <a:moveTo>
                    <a:pt x="1394" y="1"/>
                  </a:moveTo>
                  <a:cubicBezTo>
                    <a:pt x="969" y="1"/>
                    <a:pt x="503" y="41"/>
                    <a:pt x="0" y="140"/>
                  </a:cubicBezTo>
                  <a:cubicBezTo>
                    <a:pt x="734" y="741"/>
                    <a:pt x="1401" y="1408"/>
                    <a:pt x="1802" y="2275"/>
                  </a:cubicBezTo>
                  <a:cubicBezTo>
                    <a:pt x="1968" y="2609"/>
                    <a:pt x="2102" y="2909"/>
                    <a:pt x="2169" y="3209"/>
                  </a:cubicBezTo>
                  <a:cubicBezTo>
                    <a:pt x="2969" y="2675"/>
                    <a:pt x="3703" y="1875"/>
                    <a:pt x="4337" y="774"/>
                  </a:cubicBezTo>
                  <a:cubicBezTo>
                    <a:pt x="4337" y="774"/>
                    <a:pt x="3254" y="1"/>
                    <a:pt x="139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
        <p:cNvGrpSpPr/>
        <p:nvPr/>
      </p:nvGrpSpPr>
      <p:grpSpPr>
        <a:xfrm>
          <a:off x="0" y="0"/>
          <a:ext cx="0" cy="0"/>
          <a:chOff x="0" y="0"/>
          <a:chExt cx="0" cy="0"/>
        </a:xfrm>
      </p:grpSpPr>
      <p:sp>
        <p:nvSpPr>
          <p:cNvPr id="76" name="Google Shape;76;p3"/>
          <p:cNvSpPr/>
          <p:nvPr/>
        </p:nvSpPr>
        <p:spPr>
          <a:xfrm>
            <a:off x="0" y="0"/>
            <a:ext cx="9144000" cy="5143500"/>
          </a:xfrm>
          <a:prstGeom prst="rect">
            <a:avLst/>
          </a:prstGeom>
          <a:solidFill>
            <a:srgbClr val="F0DBC1">
              <a:alpha val="44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txBox="1">
            <a:spLocks noGrp="1"/>
          </p:cNvSpPr>
          <p:nvPr>
            <p:ph type="title"/>
          </p:nvPr>
        </p:nvSpPr>
        <p:spPr>
          <a:xfrm>
            <a:off x="719918" y="1823400"/>
            <a:ext cx="7704000" cy="178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 name="Google Shape;78;p3"/>
          <p:cNvSpPr txBox="1">
            <a:spLocks noGrp="1"/>
          </p:cNvSpPr>
          <p:nvPr>
            <p:ph type="title" idx="2" hasCustomPrompt="1"/>
          </p:nvPr>
        </p:nvSpPr>
        <p:spPr>
          <a:xfrm>
            <a:off x="719800" y="1103400"/>
            <a:ext cx="7704000" cy="7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8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9" name="Google Shape;79;p3"/>
          <p:cNvSpPr txBox="1">
            <a:spLocks noGrp="1"/>
          </p:cNvSpPr>
          <p:nvPr>
            <p:ph type="subTitle" idx="1"/>
          </p:nvPr>
        </p:nvSpPr>
        <p:spPr>
          <a:xfrm>
            <a:off x="719918" y="3609000"/>
            <a:ext cx="7704000" cy="431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grpSp>
        <p:nvGrpSpPr>
          <p:cNvPr id="80" name="Google Shape;80;p3"/>
          <p:cNvGrpSpPr/>
          <p:nvPr/>
        </p:nvGrpSpPr>
        <p:grpSpPr>
          <a:xfrm rot="5400000" flipH="1">
            <a:off x="394956" y="266922"/>
            <a:ext cx="435871" cy="590584"/>
            <a:chOff x="4278625" y="5061143"/>
            <a:chExt cx="235606" cy="319235"/>
          </a:xfrm>
        </p:grpSpPr>
        <p:sp>
          <p:nvSpPr>
            <p:cNvPr id="81" name="Google Shape;81;p3"/>
            <p:cNvSpPr/>
            <p:nvPr/>
          </p:nvSpPr>
          <p:spPr>
            <a:xfrm>
              <a:off x="4278625" y="5189042"/>
              <a:ext cx="133465" cy="76316"/>
            </a:xfrm>
            <a:custGeom>
              <a:avLst/>
              <a:gdLst/>
              <a:ahLst/>
              <a:cxnLst/>
              <a:rect l="l" t="t" r="r" b="b"/>
              <a:pathLst>
                <a:path w="9783" h="5594" extrusionOk="0">
                  <a:moveTo>
                    <a:pt x="3477" y="1"/>
                  </a:moveTo>
                  <a:cubicBezTo>
                    <a:pt x="256" y="1"/>
                    <a:pt x="0" y="5267"/>
                    <a:pt x="9206" y="5582"/>
                  </a:cubicBezTo>
                  <a:cubicBezTo>
                    <a:pt x="9240" y="5590"/>
                    <a:pt x="9272" y="5593"/>
                    <a:pt x="9302" y="5593"/>
                  </a:cubicBezTo>
                  <a:cubicBezTo>
                    <a:pt x="9690" y="5593"/>
                    <a:pt x="9782" y="5032"/>
                    <a:pt x="9473" y="4815"/>
                  </a:cubicBezTo>
                  <a:cubicBezTo>
                    <a:pt x="7271" y="1224"/>
                    <a:pt x="5030" y="1"/>
                    <a:pt x="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4350521" y="5195563"/>
              <a:ext cx="61569" cy="69795"/>
            </a:xfrm>
            <a:custGeom>
              <a:avLst/>
              <a:gdLst/>
              <a:ahLst/>
              <a:cxnLst/>
              <a:rect l="l" t="t" r="r" b="b"/>
              <a:pathLst>
                <a:path w="4513" h="5116" extrusionOk="0">
                  <a:moveTo>
                    <a:pt x="0" y="1"/>
                  </a:moveTo>
                  <a:cubicBezTo>
                    <a:pt x="0" y="34"/>
                    <a:pt x="33" y="68"/>
                    <a:pt x="33" y="101"/>
                  </a:cubicBezTo>
                  <a:cubicBezTo>
                    <a:pt x="534" y="1535"/>
                    <a:pt x="1168" y="2936"/>
                    <a:pt x="1301" y="4504"/>
                  </a:cubicBezTo>
                  <a:cubicBezTo>
                    <a:pt x="1301" y="4604"/>
                    <a:pt x="1301" y="4738"/>
                    <a:pt x="1301" y="4838"/>
                  </a:cubicBezTo>
                  <a:cubicBezTo>
                    <a:pt x="2068" y="4971"/>
                    <a:pt x="2935" y="5071"/>
                    <a:pt x="3936" y="5104"/>
                  </a:cubicBezTo>
                  <a:cubicBezTo>
                    <a:pt x="3970" y="5112"/>
                    <a:pt x="4002" y="5115"/>
                    <a:pt x="4032" y="5115"/>
                  </a:cubicBezTo>
                  <a:cubicBezTo>
                    <a:pt x="4420" y="5115"/>
                    <a:pt x="4512" y="4554"/>
                    <a:pt x="4203" y="4337"/>
                  </a:cubicBezTo>
                  <a:cubicBezTo>
                    <a:pt x="2735" y="1969"/>
                    <a:pt x="1268" y="635"/>
                    <a:pt x="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4333086" y="5061143"/>
              <a:ext cx="175811" cy="319235"/>
            </a:xfrm>
            <a:custGeom>
              <a:avLst/>
              <a:gdLst/>
              <a:ahLst/>
              <a:cxnLst/>
              <a:rect l="l" t="t" r="r" b="b"/>
              <a:pathLst>
                <a:path w="12887" h="23400" extrusionOk="0">
                  <a:moveTo>
                    <a:pt x="918" y="1"/>
                  </a:moveTo>
                  <a:cubicBezTo>
                    <a:pt x="457" y="1"/>
                    <a:pt x="0" y="326"/>
                    <a:pt x="111" y="914"/>
                  </a:cubicBezTo>
                  <a:cubicBezTo>
                    <a:pt x="1245" y="7352"/>
                    <a:pt x="3847" y="13523"/>
                    <a:pt x="7716" y="18827"/>
                  </a:cubicBezTo>
                  <a:cubicBezTo>
                    <a:pt x="8783" y="20328"/>
                    <a:pt x="9984" y="21762"/>
                    <a:pt x="11252" y="23097"/>
                  </a:cubicBezTo>
                  <a:cubicBezTo>
                    <a:pt x="11434" y="23279"/>
                    <a:pt x="11689" y="23399"/>
                    <a:pt x="11944" y="23399"/>
                  </a:cubicBezTo>
                  <a:cubicBezTo>
                    <a:pt x="12110" y="23399"/>
                    <a:pt x="12275" y="23348"/>
                    <a:pt x="12419" y="23230"/>
                  </a:cubicBezTo>
                  <a:cubicBezTo>
                    <a:pt x="12753" y="22997"/>
                    <a:pt x="12886" y="22396"/>
                    <a:pt x="12586" y="22063"/>
                  </a:cubicBezTo>
                  <a:cubicBezTo>
                    <a:pt x="8216" y="17493"/>
                    <a:pt x="4947" y="11989"/>
                    <a:pt x="3046" y="5951"/>
                  </a:cubicBezTo>
                  <a:cubicBezTo>
                    <a:pt x="2479" y="4216"/>
                    <a:pt x="2079" y="2482"/>
                    <a:pt x="1745" y="681"/>
                  </a:cubicBezTo>
                  <a:cubicBezTo>
                    <a:pt x="1670" y="216"/>
                    <a:pt x="1293"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333222" y="5061321"/>
              <a:ext cx="174310" cy="319057"/>
            </a:xfrm>
            <a:custGeom>
              <a:avLst/>
              <a:gdLst/>
              <a:ahLst/>
              <a:cxnLst/>
              <a:rect l="l" t="t" r="r" b="b"/>
              <a:pathLst>
                <a:path w="12777" h="23387" extrusionOk="0">
                  <a:moveTo>
                    <a:pt x="668" y="0"/>
                  </a:moveTo>
                  <a:cubicBezTo>
                    <a:pt x="301" y="100"/>
                    <a:pt x="0" y="401"/>
                    <a:pt x="101" y="901"/>
                  </a:cubicBezTo>
                  <a:cubicBezTo>
                    <a:pt x="1235" y="7339"/>
                    <a:pt x="3837" y="13510"/>
                    <a:pt x="7706" y="18814"/>
                  </a:cubicBezTo>
                  <a:cubicBezTo>
                    <a:pt x="8773" y="20315"/>
                    <a:pt x="9974" y="21749"/>
                    <a:pt x="11242" y="23084"/>
                  </a:cubicBezTo>
                  <a:cubicBezTo>
                    <a:pt x="11424" y="23266"/>
                    <a:pt x="11679" y="23386"/>
                    <a:pt x="11934" y="23386"/>
                  </a:cubicBezTo>
                  <a:cubicBezTo>
                    <a:pt x="12100" y="23386"/>
                    <a:pt x="12265" y="23335"/>
                    <a:pt x="12409" y="23217"/>
                  </a:cubicBezTo>
                  <a:cubicBezTo>
                    <a:pt x="12643" y="23050"/>
                    <a:pt x="12776" y="22717"/>
                    <a:pt x="12743" y="22450"/>
                  </a:cubicBezTo>
                  <a:lnTo>
                    <a:pt x="12743" y="22450"/>
                  </a:lnTo>
                  <a:cubicBezTo>
                    <a:pt x="12668" y="22472"/>
                    <a:pt x="12591" y="22483"/>
                    <a:pt x="12514" y="22483"/>
                  </a:cubicBezTo>
                  <a:cubicBezTo>
                    <a:pt x="12251" y="22483"/>
                    <a:pt x="11990" y="22356"/>
                    <a:pt x="11809" y="22150"/>
                  </a:cubicBezTo>
                  <a:cubicBezTo>
                    <a:pt x="10541" y="20815"/>
                    <a:pt x="9340" y="19414"/>
                    <a:pt x="8240" y="17913"/>
                  </a:cubicBezTo>
                  <a:cubicBezTo>
                    <a:pt x="4404" y="12609"/>
                    <a:pt x="1802" y="6472"/>
                    <a:pt x="668"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4421967" y="5204130"/>
              <a:ext cx="92264" cy="121145"/>
            </a:xfrm>
            <a:custGeom>
              <a:avLst/>
              <a:gdLst/>
              <a:ahLst/>
              <a:cxnLst/>
              <a:rect l="l" t="t" r="r" b="b"/>
              <a:pathLst>
                <a:path w="6763" h="8880" extrusionOk="0">
                  <a:moveTo>
                    <a:pt x="4158" y="0"/>
                  </a:moveTo>
                  <a:cubicBezTo>
                    <a:pt x="4004" y="0"/>
                    <a:pt x="3841" y="13"/>
                    <a:pt x="3669" y="40"/>
                  </a:cubicBezTo>
                  <a:cubicBezTo>
                    <a:pt x="0" y="574"/>
                    <a:pt x="1034" y="6545"/>
                    <a:pt x="2902" y="8880"/>
                  </a:cubicBezTo>
                  <a:cubicBezTo>
                    <a:pt x="2902" y="8880"/>
                    <a:pt x="5304" y="6378"/>
                    <a:pt x="6171" y="4043"/>
                  </a:cubicBezTo>
                  <a:cubicBezTo>
                    <a:pt x="6763" y="2486"/>
                    <a:pt x="6308" y="0"/>
                    <a:pt x="4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4430152" y="5222411"/>
              <a:ext cx="59168" cy="102864"/>
            </a:xfrm>
            <a:custGeom>
              <a:avLst/>
              <a:gdLst/>
              <a:ahLst/>
              <a:cxnLst/>
              <a:rect l="l" t="t" r="r" b="b"/>
              <a:pathLst>
                <a:path w="4337" h="7540" extrusionOk="0">
                  <a:moveTo>
                    <a:pt x="1135" y="1"/>
                  </a:moveTo>
                  <a:cubicBezTo>
                    <a:pt x="1" y="2036"/>
                    <a:pt x="901" y="5805"/>
                    <a:pt x="2302" y="7540"/>
                  </a:cubicBezTo>
                  <a:cubicBezTo>
                    <a:pt x="2302" y="7540"/>
                    <a:pt x="3370" y="6405"/>
                    <a:pt x="4337" y="4971"/>
                  </a:cubicBezTo>
                  <a:cubicBezTo>
                    <a:pt x="3236" y="4871"/>
                    <a:pt x="2202" y="4304"/>
                    <a:pt x="1635" y="3303"/>
                  </a:cubicBezTo>
                  <a:cubicBezTo>
                    <a:pt x="1168" y="2436"/>
                    <a:pt x="1001" y="1469"/>
                    <a:pt x="1068" y="501"/>
                  </a:cubicBezTo>
                  <a:cubicBezTo>
                    <a:pt x="1068" y="334"/>
                    <a:pt x="1101" y="168"/>
                    <a:pt x="11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4357792" y="5066941"/>
              <a:ext cx="106957" cy="108622"/>
            </a:xfrm>
            <a:custGeom>
              <a:avLst/>
              <a:gdLst/>
              <a:ahLst/>
              <a:cxnLst/>
              <a:rect l="l" t="t" r="r" b="b"/>
              <a:pathLst>
                <a:path w="7840" h="7962" extrusionOk="0">
                  <a:moveTo>
                    <a:pt x="3467" y="1"/>
                  </a:moveTo>
                  <a:cubicBezTo>
                    <a:pt x="3212" y="1"/>
                    <a:pt x="2957" y="43"/>
                    <a:pt x="2703" y="122"/>
                  </a:cubicBezTo>
                  <a:cubicBezTo>
                    <a:pt x="1" y="1089"/>
                    <a:pt x="334" y="5960"/>
                    <a:pt x="1335" y="7961"/>
                  </a:cubicBezTo>
                  <a:cubicBezTo>
                    <a:pt x="3870" y="7628"/>
                    <a:pt x="7840" y="1390"/>
                    <a:pt x="4304" y="155"/>
                  </a:cubicBezTo>
                  <a:cubicBezTo>
                    <a:pt x="4025" y="51"/>
                    <a:pt x="3746" y="1"/>
                    <a:pt x="3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4360071" y="5082248"/>
              <a:ext cx="54174" cy="93315"/>
            </a:xfrm>
            <a:custGeom>
              <a:avLst/>
              <a:gdLst/>
              <a:ahLst/>
              <a:cxnLst/>
              <a:rect l="l" t="t" r="r" b="b"/>
              <a:pathLst>
                <a:path w="3971" h="6840" extrusionOk="0">
                  <a:moveTo>
                    <a:pt x="1268" y="1"/>
                  </a:moveTo>
                  <a:cubicBezTo>
                    <a:pt x="1" y="1769"/>
                    <a:pt x="367" y="5238"/>
                    <a:pt x="1168" y="6839"/>
                  </a:cubicBezTo>
                  <a:cubicBezTo>
                    <a:pt x="2035" y="6739"/>
                    <a:pt x="3103" y="5905"/>
                    <a:pt x="3970" y="4804"/>
                  </a:cubicBezTo>
                  <a:cubicBezTo>
                    <a:pt x="3036" y="4604"/>
                    <a:pt x="2202" y="4037"/>
                    <a:pt x="1702" y="3170"/>
                  </a:cubicBezTo>
                  <a:cubicBezTo>
                    <a:pt x="1135" y="2202"/>
                    <a:pt x="1068" y="1068"/>
                    <a:pt x="12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3"/>
          <p:cNvGrpSpPr/>
          <p:nvPr/>
        </p:nvGrpSpPr>
        <p:grpSpPr>
          <a:xfrm rot="5400000" flipH="1">
            <a:off x="913033" y="245001"/>
            <a:ext cx="486853" cy="583467"/>
            <a:chOff x="5158607" y="3358327"/>
            <a:chExt cx="263164" cy="315387"/>
          </a:xfrm>
        </p:grpSpPr>
        <p:sp>
          <p:nvSpPr>
            <p:cNvPr id="90" name="Google Shape;90;p3"/>
            <p:cNvSpPr/>
            <p:nvPr/>
          </p:nvSpPr>
          <p:spPr>
            <a:xfrm>
              <a:off x="5319834" y="3438354"/>
              <a:ext cx="101036" cy="110081"/>
            </a:xfrm>
            <a:custGeom>
              <a:avLst/>
              <a:gdLst/>
              <a:ahLst/>
              <a:cxnLst/>
              <a:rect l="l" t="t" r="r" b="b"/>
              <a:pathLst>
                <a:path w="7406" h="8069" extrusionOk="0">
                  <a:moveTo>
                    <a:pt x="3248" y="1"/>
                  </a:moveTo>
                  <a:cubicBezTo>
                    <a:pt x="1" y="1"/>
                    <a:pt x="358" y="5724"/>
                    <a:pt x="1501" y="7852"/>
                  </a:cubicBezTo>
                  <a:cubicBezTo>
                    <a:pt x="1551" y="7985"/>
                    <a:pt x="1709" y="8068"/>
                    <a:pt x="1876" y="8068"/>
                  </a:cubicBezTo>
                  <a:cubicBezTo>
                    <a:pt x="2043" y="8068"/>
                    <a:pt x="2218" y="7985"/>
                    <a:pt x="2301" y="7785"/>
                  </a:cubicBezTo>
                  <a:cubicBezTo>
                    <a:pt x="3469" y="5850"/>
                    <a:pt x="7405" y="1514"/>
                    <a:pt x="3769" y="46"/>
                  </a:cubicBezTo>
                  <a:cubicBezTo>
                    <a:pt x="3586" y="15"/>
                    <a:pt x="3412"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5322549" y="3448081"/>
              <a:ext cx="50532" cy="100354"/>
            </a:xfrm>
            <a:custGeom>
              <a:avLst/>
              <a:gdLst/>
              <a:ahLst/>
              <a:cxnLst/>
              <a:rect l="l" t="t" r="r" b="b"/>
              <a:pathLst>
                <a:path w="3704" h="7356" extrusionOk="0">
                  <a:moveTo>
                    <a:pt x="1402" y="0"/>
                  </a:moveTo>
                  <a:cubicBezTo>
                    <a:pt x="1" y="1635"/>
                    <a:pt x="401" y="5471"/>
                    <a:pt x="1302" y="7139"/>
                  </a:cubicBezTo>
                  <a:cubicBezTo>
                    <a:pt x="1352" y="7272"/>
                    <a:pt x="1510" y="7355"/>
                    <a:pt x="1677" y="7355"/>
                  </a:cubicBezTo>
                  <a:cubicBezTo>
                    <a:pt x="1844" y="7355"/>
                    <a:pt x="2019" y="7272"/>
                    <a:pt x="2102" y="7072"/>
                  </a:cubicBezTo>
                  <a:cubicBezTo>
                    <a:pt x="2469" y="6471"/>
                    <a:pt x="3103" y="5604"/>
                    <a:pt x="3704" y="4670"/>
                  </a:cubicBezTo>
                  <a:cubicBezTo>
                    <a:pt x="1969" y="3936"/>
                    <a:pt x="668" y="2268"/>
                    <a:pt x="1302" y="234"/>
                  </a:cubicBezTo>
                  <a:cubicBezTo>
                    <a:pt x="1335" y="167"/>
                    <a:pt x="1369" y="67"/>
                    <a:pt x="14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158607" y="3480087"/>
              <a:ext cx="167598" cy="48294"/>
            </a:xfrm>
            <a:custGeom>
              <a:avLst/>
              <a:gdLst/>
              <a:ahLst/>
              <a:cxnLst/>
              <a:rect l="l" t="t" r="r" b="b"/>
              <a:pathLst>
                <a:path w="12285" h="3540" extrusionOk="0">
                  <a:moveTo>
                    <a:pt x="5282" y="1"/>
                  </a:moveTo>
                  <a:cubicBezTo>
                    <a:pt x="1025" y="1"/>
                    <a:pt x="1" y="3540"/>
                    <a:pt x="4624" y="3540"/>
                  </a:cubicBezTo>
                  <a:cubicBezTo>
                    <a:pt x="4929" y="3540"/>
                    <a:pt x="5259" y="3524"/>
                    <a:pt x="5613" y="3492"/>
                  </a:cubicBezTo>
                  <a:cubicBezTo>
                    <a:pt x="6547" y="3425"/>
                    <a:pt x="12285" y="2658"/>
                    <a:pt x="10684" y="1524"/>
                  </a:cubicBezTo>
                  <a:cubicBezTo>
                    <a:pt x="8570" y="414"/>
                    <a:pt x="6737" y="1"/>
                    <a:pt x="5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233354" y="3480387"/>
              <a:ext cx="85116" cy="43247"/>
            </a:xfrm>
            <a:custGeom>
              <a:avLst/>
              <a:gdLst/>
              <a:ahLst/>
              <a:cxnLst/>
              <a:rect l="l" t="t" r="r" b="b"/>
              <a:pathLst>
                <a:path w="6239" h="3170" extrusionOk="0">
                  <a:moveTo>
                    <a:pt x="1" y="0"/>
                  </a:moveTo>
                  <a:lnTo>
                    <a:pt x="1" y="0"/>
                  </a:lnTo>
                  <a:cubicBezTo>
                    <a:pt x="1202" y="701"/>
                    <a:pt x="1936" y="1868"/>
                    <a:pt x="2303" y="3169"/>
                  </a:cubicBezTo>
                  <a:cubicBezTo>
                    <a:pt x="4137" y="2836"/>
                    <a:pt x="6239" y="2235"/>
                    <a:pt x="5205" y="1502"/>
                  </a:cubicBezTo>
                  <a:cubicBezTo>
                    <a:pt x="3203" y="434"/>
                    <a:pt x="1435" y="34"/>
                    <a:pt x="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188757" y="3424152"/>
              <a:ext cx="233014" cy="249535"/>
            </a:xfrm>
            <a:custGeom>
              <a:avLst/>
              <a:gdLst/>
              <a:ahLst/>
              <a:cxnLst/>
              <a:rect l="l" t="t" r="r" b="b"/>
              <a:pathLst>
                <a:path w="17080" h="18291" extrusionOk="0">
                  <a:moveTo>
                    <a:pt x="915" y="1"/>
                  </a:moveTo>
                  <a:cubicBezTo>
                    <a:pt x="631" y="1"/>
                    <a:pt x="357" y="120"/>
                    <a:pt x="201" y="386"/>
                  </a:cubicBezTo>
                  <a:cubicBezTo>
                    <a:pt x="1" y="753"/>
                    <a:pt x="68" y="1354"/>
                    <a:pt x="501" y="1521"/>
                  </a:cubicBezTo>
                  <a:cubicBezTo>
                    <a:pt x="5905" y="3889"/>
                    <a:pt x="10442" y="8025"/>
                    <a:pt x="13310" y="13162"/>
                  </a:cubicBezTo>
                  <a:cubicBezTo>
                    <a:pt x="14111" y="14630"/>
                    <a:pt x="14778" y="16131"/>
                    <a:pt x="15278" y="17699"/>
                  </a:cubicBezTo>
                  <a:cubicBezTo>
                    <a:pt x="15412" y="18112"/>
                    <a:pt x="15747" y="18291"/>
                    <a:pt x="16081" y="18291"/>
                  </a:cubicBezTo>
                  <a:cubicBezTo>
                    <a:pt x="16582" y="18291"/>
                    <a:pt x="17080" y="17886"/>
                    <a:pt x="16880" y="17265"/>
                  </a:cubicBezTo>
                  <a:cubicBezTo>
                    <a:pt x="14945" y="11361"/>
                    <a:pt x="11042" y="6191"/>
                    <a:pt x="5938" y="2655"/>
                  </a:cubicBezTo>
                  <a:cubicBezTo>
                    <a:pt x="4471" y="1654"/>
                    <a:pt x="2936" y="787"/>
                    <a:pt x="1335" y="86"/>
                  </a:cubicBezTo>
                  <a:cubicBezTo>
                    <a:pt x="1202" y="31"/>
                    <a:pt x="1057" y="1"/>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189221" y="3431397"/>
              <a:ext cx="224815" cy="242318"/>
            </a:xfrm>
            <a:custGeom>
              <a:avLst/>
              <a:gdLst/>
              <a:ahLst/>
              <a:cxnLst/>
              <a:rect l="l" t="t" r="r" b="b"/>
              <a:pathLst>
                <a:path w="16479" h="17762" extrusionOk="0">
                  <a:moveTo>
                    <a:pt x="444" y="1"/>
                  </a:moveTo>
                  <a:cubicBezTo>
                    <a:pt x="325" y="1"/>
                    <a:pt x="209" y="27"/>
                    <a:pt x="100" y="89"/>
                  </a:cubicBezTo>
                  <a:cubicBezTo>
                    <a:pt x="0" y="423"/>
                    <a:pt x="134" y="856"/>
                    <a:pt x="467" y="990"/>
                  </a:cubicBezTo>
                  <a:cubicBezTo>
                    <a:pt x="5871" y="3358"/>
                    <a:pt x="10408" y="7494"/>
                    <a:pt x="13276" y="12631"/>
                  </a:cubicBezTo>
                  <a:cubicBezTo>
                    <a:pt x="14077" y="14099"/>
                    <a:pt x="14744" y="15600"/>
                    <a:pt x="15244" y="17168"/>
                  </a:cubicBezTo>
                  <a:cubicBezTo>
                    <a:pt x="15384" y="17586"/>
                    <a:pt x="15718" y="17762"/>
                    <a:pt x="16055" y="17762"/>
                  </a:cubicBezTo>
                  <a:cubicBezTo>
                    <a:pt x="16201" y="17762"/>
                    <a:pt x="16347" y="17729"/>
                    <a:pt x="16479" y="17668"/>
                  </a:cubicBezTo>
                  <a:cubicBezTo>
                    <a:pt x="16479" y="17535"/>
                    <a:pt x="16479" y="17401"/>
                    <a:pt x="16445" y="17268"/>
                  </a:cubicBezTo>
                  <a:cubicBezTo>
                    <a:pt x="14477" y="11364"/>
                    <a:pt x="10574" y="6193"/>
                    <a:pt x="5471" y="2657"/>
                  </a:cubicBezTo>
                  <a:cubicBezTo>
                    <a:pt x="4036" y="1657"/>
                    <a:pt x="2502" y="789"/>
                    <a:pt x="868" y="89"/>
                  </a:cubicBezTo>
                  <a:cubicBezTo>
                    <a:pt x="725" y="35"/>
                    <a:pt x="582" y="1"/>
                    <a:pt x="44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5197529" y="3358327"/>
              <a:ext cx="83629" cy="122073"/>
            </a:xfrm>
            <a:custGeom>
              <a:avLst/>
              <a:gdLst/>
              <a:ahLst/>
              <a:cxnLst/>
              <a:rect l="l" t="t" r="r" b="b"/>
              <a:pathLst>
                <a:path w="6130" h="8948" extrusionOk="0">
                  <a:moveTo>
                    <a:pt x="2641" y="1"/>
                  </a:moveTo>
                  <a:cubicBezTo>
                    <a:pt x="726" y="1"/>
                    <a:pt x="0" y="3895"/>
                    <a:pt x="5863" y="8947"/>
                  </a:cubicBezTo>
                  <a:cubicBezTo>
                    <a:pt x="5863" y="8947"/>
                    <a:pt x="5996" y="7380"/>
                    <a:pt x="6063" y="6045"/>
                  </a:cubicBezTo>
                  <a:cubicBezTo>
                    <a:pt x="6129" y="4644"/>
                    <a:pt x="5863" y="3243"/>
                    <a:pt x="5162" y="2043"/>
                  </a:cubicBezTo>
                  <a:cubicBezTo>
                    <a:pt x="4362" y="623"/>
                    <a:pt x="3407" y="1"/>
                    <a:pt x="26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247011" y="3406663"/>
              <a:ext cx="34147" cy="73738"/>
            </a:xfrm>
            <a:custGeom>
              <a:avLst/>
              <a:gdLst/>
              <a:ahLst/>
              <a:cxnLst/>
              <a:rect l="l" t="t" r="r" b="b"/>
              <a:pathLst>
                <a:path w="2503" h="5405" extrusionOk="0">
                  <a:moveTo>
                    <a:pt x="2169" y="1"/>
                  </a:moveTo>
                  <a:cubicBezTo>
                    <a:pt x="1902" y="1235"/>
                    <a:pt x="1368" y="2369"/>
                    <a:pt x="234" y="3036"/>
                  </a:cubicBezTo>
                  <a:cubicBezTo>
                    <a:pt x="167" y="3103"/>
                    <a:pt x="101" y="3136"/>
                    <a:pt x="1" y="3170"/>
                  </a:cubicBezTo>
                  <a:cubicBezTo>
                    <a:pt x="601" y="3870"/>
                    <a:pt x="1335" y="4637"/>
                    <a:pt x="2236" y="5404"/>
                  </a:cubicBezTo>
                  <a:cubicBezTo>
                    <a:pt x="2236" y="5404"/>
                    <a:pt x="2369" y="3837"/>
                    <a:pt x="2436" y="2502"/>
                  </a:cubicBezTo>
                  <a:cubicBezTo>
                    <a:pt x="2502" y="1635"/>
                    <a:pt x="2402" y="801"/>
                    <a:pt x="2169"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5246438" y="3571341"/>
              <a:ext cx="124365" cy="57148"/>
            </a:xfrm>
            <a:custGeom>
              <a:avLst/>
              <a:gdLst/>
              <a:ahLst/>
              <a:cxnLst/>
              <a:rect l="l" t="t" r="r" b="b"/>
              <a:pathLst>
                <a:path w="9116" h="4189" extrusionOk="0">
                  <a:moveTo>
                    <a:pt x="6200" y="0"/>
                  </a:moveTo>
                  <a:cubicBezTo>
                    <a:pt x="5337" y="0"/>
                    <a:pt x="4307" y="171"/>
                    <a:pt x="3145" y="672"/>
                  </a:cubicBezTo>
                  <a:cubicBezTo>
                    <a:pt x="1" y="1999"/>
                    <a:pt x="1530" y="4188"/>
                    <a:pt x="4054" y="4188"/>
                  </a:cubicBezTo>
                  <a:cubicBezTo>
                    <a:pt x="5654" y="4188"/>
                    <a:pt x="7653" y="3309"/>
                    <a:pt x="9116" y="772"/>
                  </a:cubicBezTo>
                  <a:cubicBezTo>
                    <a:pt x="9116" y="772"/>
                    <a:pt x="8035"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311635" y="3571314"/>
              <a:ext cx="59168" cy="43792"/>
            </a:xfrm>
            <a:custGeom>
              <a:avLst/>
              <a:gdLst/>
              <a:ahLst/>
              <a:cxnLst/>
              <a:rect l="l" t="t" r="r" b="b"/>
              <a:pathLst>
                <a:path w="4337" h="3210" extrusionOk="0">
                  <a:moveTo>
                    <a:pt x="1394" y="1"/>
                  </a:moveTo>
                  <a:cubicBezTo>
                    <a:pt x="969" y="1"/>
                    <a:pt x="503" y="41"/>
                    <a:pt x="0" y="140"/>
                  </a:cubicBezTo>
                  <a:cubicBezTo>
                    <a:pt x="734" y="741"/>
                    <a:pt x="1401" y="1408"/>
                    <a:pt x="1802" y="2275"/>
                  </a:cubicBezTo>
                  <a:cubicBezTo>
                    <a:pt x="1968" y="2609"/>
                    <a:pt x="2102" y="2909"/>
                    <a:pt x="2169" y="3209"/>
                  </a:cubicBezTo>
                  <a:cubicBezTo>
                    <a:pt x="2969" y="2675"/>
                    <a:pt x="3703" y="1875"/>
                    <a:pt x="4337" y="774"/>
                  </a:cubicBezTo>
                  <a:cubicBezTo>
                    <a:pt x="4337" y="774"/>
                    <a:pt x="3254" y="1"/>
                    <a:pt x="139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3"/>
          <p:cNvGrpSpPr/>
          <p:nvPr/>
        </p:nvGrpSpPr>
        <p:grpSpPr>
          <a:xfrm>
            <a:off x="128328" y="104399"/>
            <a:ext cx="8788519" cy="4883798"/>
            <a:chOff x="128328" y="104399"/>
            <a:chExt cx="8788519" cy="4883798"/>
          </a:xfrm>
        </p:grpSpPr>
        <p:sp>
          <p:nvSpPr>
            <p:cNvPr id="101" name="Google Shape;101;p3"/>
            <p:cNvSpPr/>
            <p:nvPr/>
          </p:nvSpPr>
          <p:spPr>
            <a:xfrm flipH="1">
              <a:off x="8870984" y="4008242"/>
              <a:ext cx="45864" cy="55199"/>
            </a:xfrm>
            <a:custGeom>
              <a:avLst/>
              <a:gdLst/>
              <a:ahLst/>
              <a:cxnLst/>
              <a:rect l="l" t="t" r="r" b="b"/>
              <a:pathLst>
                <a:path w="1803" h="2170" extrusionOk="0">
                  <a:moveTo>
                    <a:pt x="902" y="1"/>
                  </a:moveTo>
                  <a:cubicBezTo>
                    <a:pt x="802" y="1"/>
                    <a:pt x="668" y="34"/>
                    <a:pt x="568" y="68"/>
                  </a:cubicBezTo>
                  <a:cubicBezTo>
                    <a:pt x="468" y="134"/>
                    <a:pt x="368" y="168"/>
                    <a:pt x="301" y="301"/>
                  </a:cubicBezTo>
                  <a:cubicBezTo>
                    <a:pt x="168" y="401"/>
                    <a:pt x="68" y="535"/>
                    <a:pt x="34" y="701"/>
                  </a:cubicBezTo>
                  <a:cubicBezTo>
                    <a:pt x="34" y="801"/>
                    <a:pt x="1" y="868"/>
                    <a:pt x="1" y="968"/>
                  </a:cubicBezTo>
                  <a:cubicBezTo>
                    <a:pt x="1" y="1102"/>
                    <a:pt x="34" y="1235"/>
                    <a:pt x="68" y="1335"/>
                  </a:cubicBezTo>
                  <a:cubicBezTo>
                    <a:pt x="68" y="1402"/>
                    <a:pt x="134" y="1502"/>
                    <a:pt x="134" y="1602"/>
                  </a:cubicBezTo>
                  <a:cubicBezTo>
                    <a:pt x="168" y="1669"/>
                    <a:pt x="168" y="1702"/>
                    <a:pt x="201" y="1802"/>
                  </a:cubicBezTo>
                  <a:cubicBezTo>
                    <a:pt x="234" y="1869"/>
                    <a:pt x="335" y="1969"/>
                    <a:pt x="401" y="2002"/>
                  </a:cubicBezTo>
                  <a:cubicBezTo>
                    <a:pt x="468" y="2036"/>
                    <a:pt x="535" y="2069"/>
                    <a:pt x="568" y="2069"/>
                  </a:cubicBezTo>
                  <a:cubicBezTo>
                    <a:pt x="668" y="2136"/>
                    <a:pt x="802" y="2169"/>
                    <a:pt x="868" y="2169"/>
                  </a:cubicBezTo>
                  <a:cubicBezTo>
                    <a:pt x="968" y="2169"/>
                    <a:pt x="1002" y="2169"/>
                    <a:pt x="1068" y="2136"/>
                  </a:cubicBezTo>
                  <a:cubicBezTo>
                    <a:pt x="1168" y="2069"/>
                    <a:pt x="1202" y="2069"/>
                    <a:pt x="1302" y="2036"/>
                  </a:cubicBezTo>
                  <a:cubicBezTo>
                    <a:pt x="1369" y="2002"/>
                    <a:pt x="1469" y="1902"/>
                    <a:pt x="1502" y="1836"/>
                  </a:cubicBezTo>
                  <a:cubicBezTo>
                    <a:pt x="1569" y="1735"/>
                    <a:pt x="1635" y="1669"/>
                    <a:pt x="1635" y="1535"/>
                  </a:cubicBezTo>
                  <a:cubicBezTo>
                    <a:pt x="1635" y="1469"/>
                    <a:pt x="1669" y="1369"/>
                    <a:pt x="1669" y="1335"/>
                  </a:cubicBezTo>
                  <a:cubicBezTo>
                    <a:pt x="1702" y="1235"/>
                    <a:pt x="1736" y="1168"/>
                    <a:pt x="1736" y="1035"/>
                  </a:cubicBezTo>
                  <a:cubicBezTo>
                    <a:pt x="1802" y="902"/>
                    <a:pt x="1802" y="801"/>
                    <a:pt x="1736" y="668"/>
                  </a:cubicBezTo>
                  <a:cubicBezTo>
                    <a:pt x="1702" y="501"/>
                    <a:pt x="1669" y="368"/>
                    <a:pt x="1535" y="268"/>
                  </a:cubicBezTo>
                  <a:cubicBezTo>
                    <a:pt x="1502" y="201"/>
                    <a:pt x="1402" y="168"/>
                    <a:pt x="1369" y="134"/>
                  </a:cubicBezTo>
                  <a:cubicBezTo>
                    <a:pt x="1235" y="34"/>
                    <a:pt x="1068" y="1"/>
                    <a:pt x="9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flipH="1">
              <a:off x="1599903" y="2567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flipH="1">
              <a:off x="8347794" y="2834886"/>
              <a:ext cx="43295" cy="43727"/>
            </a:xfrm>
            <a:custGeom>
              <a:avLst/>
              <a:gdLst/>
              <a:ahLst/>
              <a:cxnLst/>
              <a:rect l="l" t="t" r="r" b="b"/>
              <a:pathLst>
                <a:path w="1702" h="1719" extrusionOk="0">
                  <a:moveTo>
                    <a:pt x="968" y="1"/>
                  </a:moveTo>
                  <a:cubicBezTo>
                    <a:pt x="926" y="1"/>
                    <a:pt x="885" y="9"/>
                    <a:pt x="835" y="26"/>
                  </a:cubicBezTo>
                  <a:cubicBezTo>
                    <a:pt x="801" y="26"/>
                    <a:pt x="768" y="26"/>
                    <a:pt x="701" y="59"/>
                  </a:cubicBezTo>
                  <a:lnTo>
                    <a:pt x="668" y="59"/>
                  </a:lnTo>
                  <a:cubicBezTo>
                    <a:pt x="634" y="126"/>
                    <a:pt x="534" y="126"/>
                    <a:pt x="501" y="159"/>
                  </a:cubicBezTo>
                  <a:cubicBezTo>
                    <a:pt x="468" y="159"/>
                    <a:pt x="468" y="193"/>
                    <a:pt x="434" y="226"/>
                  </a:cubicBezTo>
                  <a:lnTo>
                    <a:pt x="301" y="360"/>
                  </a:lnTo>
                  <a:cubicBezTo>
                    <a:pt x="234" y="393"/>
                    <a:pt x="234" y="393"/>
                    <a:pt x="234" y="460"/>
                  </a:cubicBezTo>
                  <a:lnTo>
                    <a:pt x="201" y="493"/>
                  </a:lnTo>
                  <a:lnTo>
                    <a:pt x="134" y="626"/>
                  </a:lnTo>
                  <a:cubicBezTo>
                    <a:pt x="67" y="660"/>
                    <a:pt x="67" y="726"/>
                    <a:pt x="34" y="793"/>
                  </a:cubicBezTo>
                  <a:cubicBezTo>
                    <a:pt x="1" y="860"/>
                    <a:pt x="1" y="993"/>
                    <a:pt x="34" y="1060"/>
                  </a:cubicBezTo>
                  <a:cubicBezTo>
                    <a:pt x="34" y="1160"/>
                    <a:pt x="34" y="1193"/>
                    <a:pt x="101" y="1227"/>
                  </a:cubicBezTo>
                  <a:cubicBezTo>
                    <a:pt x="134" y="1327"/>
                    <a:pt x="167" y="1394"/>
                    <a:pt x="234" y="1494"/>
                  </a:cubicBezTo>
                  <a:cubicBezTo>
                    <a:pt x="301" y="1527"/>
                    <a:pt x="334" y="1560"/>
                    <a:pt x="401" y="1627"/>
                  </a:cubicBezTo>
                  <a:cubicBezTo>
                    <a:pt x="468" y="1660"/>
                    <a:pt x="534" y="1660"/>
                    <a:pt x="568" y="1694"/>
                  </a:cubicBezTo>
                  <a:cubicBezTo>
                    <a:pt x="618" y="1710"/>
                    <a:pt x="676" y="1719"/>
                    <a:pt x="730" y="1719"/>
                  </a:cubicBezTo>
                  <a:cubicBezTo>
                    <a:pt x="785" y="1719"/>
                    <a:pt x="835" y="1710"/>
                    <a:pt x="868" y="1694"/>
                  </a:cubicBezTo>
                  <a:cubicBezTo>
                    <a:pt x="968" y="1694"/>
                    <a:pt x="1068" y="1660"/>
                    <a:pt x="1168" y="1627"/>
                  </a:cubicBezTo>
                  <a:lnTo>
                    <a:pt x="1302" y="1527"/>
                  </a:lnTo>
                  <a:lnTo>
                    <a:pt x="1335" y="1527"/>
                  </a:lnTo>
                  <a:cubicBezTo>
                    <a:pt x="1368" y="1494"/>
                    <a:pt x="1402" y="1460"/>
                    <a:pt x="1502" y="1394"/>
                  </a:cubicBezTo>
                  <a:cubicBezTo>
                    <a:pt x="1535" y="1360"/>
                    <a:pt x="1568" y="1327"/>
                    <a:pt x="1635" y="1227"/>
                  </a:cubicBezTo>
                  <a:cubicBezTo>
                    <a:pt x="1635" y="1193"/>
                    <a:pt x="1669" y="1160"/>
                    <a:pt x="1669" y="1127"/>
                  </a:cubicBezTo>
                  <a:cubicBezTo>
                    <a:pt x="1702" y="1060"/>
                    <a:pt x="1702" y="1027"/>
                    <a:pt x="1702" y="960"/>
                  </a:cubicBezTo>
                  <a:lnTo>
                    <a:pt x="1702" y="893"/>
                  </a:lnTo>
                  <a:cubicBezTo>
                    <a:pt x="1602" y="827"/>
                    <a:pt x="1602" y="726"/>
                    <a:pt x="1602" y="560"/>
                  </a:cubicBezTo>
                  <a:lnTo>
                    <a:pt x="1602" y="460"/>
                  </a:lnTo>
                  <a:cubicBezTo>
                    <a:pt x="1602" y="393"/>
                    <a:pt x="1602" y="360"/>
                    <a:pt x="1535" y="326"/>
                  </a:cubicBezTo>
                  <a:cubicBezTo>
                    <a:pt x="1535" y="259"/>
                    <a:pt x="1502" y="193"/>
                    <a:pt x="1468" y="159"/>
                  </a:cubicBezTo>
                  <a:cubicBezTo>
                    <a:pt x="1402" y="126"/>
                    <a:pt x="1368" y="126"/>
                    <a:pt x="1368" y="59"/>
                  </a:cubicBezTo>
                  <a:cubicBezTo>
                    <a:pt x="1335" y="59"/>
                    <a:pt x="1302" y="26"/>
                    <a:pt x="1268" y="26"/>
                  </a:cubicBezTo>
                  <a:lnTo>
                    <a:pt x="1101" y="26"/>
                  </a:lnTo>
                  <a:cubicBezTo>
                    <a:pt x="1051" y="9"/>
                    <a:pt x="1010" y="1"/>
                    <a:pt x="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flipH="1">
              <a:off x="576794" y="190444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flipH="1">
              <a:off x="1352664" y="11174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flipH="1">
              <a:off x="4368493" y="403031"/>
              <a:ext cx="50926" cy="40751"/>
            </a:xfrm>
            <a:custGeom>
              <a:avLst/>
              <a:gdLst/>
              <a:ahLst/>
              <a:cxnLst/>
              <a:rect l="l" t="t" r="r" b="b"/>
              <a:pathLst>
                <a:path w="2002" h="1602" extrusionOk="0">
                  <a:moveTo>
                    <a:pt x="1001" y="0"/>
                  </a:moveTo>
                  <a:cubicBezTo>
                    <a:pt x="0" y="0"/>
                    <a:pt x="0" y="1601"/>
                    <a:pt x="1001" y="1601"/>
                  </a:cubicBezTo>
                  <a:cubicBezTo>
                    <a:pt x="2002" y="1601"/>
                    <a:pt x="2002" y="0"/>
                    <a:pt x="10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flipH="1">
              <a:off x="8215594" y="49535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flipH="1">
              <a:off x="6359632" y="36883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flipH="1">
              <a:off x="303416" y="11258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flipH="1">
              <a:off x="6071576" y="4941518"/>
              <a:ext cx="44134" cy="46678"/>
            </a:xfrm>
            <a:custGeom>
              <a:avLst/>
              <a:gdLst/>
              <a:ahLst/>
              <a:cxnLst/>
              <a:rect l="l" t="t" r="r" b="b"/>
              <a:pathLst>
                <a:path w="1735" h="1835" extrusionOk="0">
                  <a:moveTo>
                    <a:pt x="834" y="0"/>
                  </a:moveTo>
                  <a:cubicBezTo>
                    <a:pt x="701" y="0"/>
                    <a:pt x="601" y="34"/>
                    <a:pt x="534" y="67"/>
                  </a:cubicBezTo>
                  <a:cubicBezTo>
                    <a:pt x="434" y="100"/>
                    <a:pt x="367" y="200"/>
                    <a:pt x="334" y="267"/>
                  </a:cubicBezTo>
                  <a:cubicBezTo>
                    <a:pt x="234" y="367"/>
                    <a:pt x="200" y="501"/>
                    <a:pt x="100" y="567"/>
                  </a:cubicBezTo>
                  <a:cubicBezTo>
                    <a:pt x="34" y="701"/>
                    <a:pt x="0" y="867"/>
                    <a:pt x="0" y="1001"/>
                  </a:cubicBezTo>
                  <a:cubicBezTo>
                    <a:pt x="0" y="1134"/>
                    <a:pt x="34" y="1268"/>
                    <a:pt x="100" y="1401"/>
                  </a:cubicBezTo>
                  <a:cubicBezTo>
                    <a:pt x="267" y="1668"/>
                    <a:pt x="567" y="1835"/>
                    <a:pt x="868" y="1835"/>
                  </a:cubicBezTo>
                  <a:cubicBezTo>
                    <a:pt x="1168" y="1835"/>
                    <a:pt x="1435" y="1668"/>
                    <a:pt x="1601" y="1401"/>
                  </a:cubicBezTo>
                  <a:cubicBezTo>
                    <a:pt x="1701" y="1268"/>
                    <a:pt x="1735" y="1101"/>
                    <a:pt x="1735" y="1001"/>
                  </a:cubicBezTo>
                  <a:cubicBezTo>
                    <a:pt x="1735" y="834"/>
                    <a:pt x="1701" y="701"/>
                    <a:pt x="1601" y="567"/>
                  </a:cubicBezTo>
                  <a:cubicBezTo>
                    <a:pt x="1435" y="501"/>
                    <a:pt x="1368" y="400"/>
                    <a:pt x="1335" y="267"/>
                  </a:cubicBezTo>
                  <a:cubicBezTo>
                    <a:pt x="1268" y="200"/>
                    <a:pt x="1201" y="100"/>
                    <a:pt x="1101" y="67"/>
                  </a:cubicBezTo>
                  <a:cubicBezTo>
                    <a:pt x="1034" y="34"/>
                    <a:pt x="901" y="0"/>
                    <a:pt x="8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flipH="1">
              <a:off x="238669" y="49356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flipH="1">
              <a:off x="2233319" y="4455611"/>
              <a:ext cx="43295" cy="43727"/>
            </a:xfrm>
            <a:custGeom>
              <a:avLst/>
              <a:gdLst/>
              <a:ahLst/>
              <a:cxnLst/>
              <a:rect l="l" t="t" r="r" b="b"/>
              <a:pathLst>
                <a:path w="1702" h="1719" extrusionOk="0">
                  <a:moveTo>
                    <a:pt x="968" y="1"/>
                  </a:moveTo>
                  <a:cubicBezTo>
                    <a:pt x="926" y="1"/>
                    <a:pt x="885" y="9"/>
                    <a:pt x="835" y="26"/>
                  </a:cubicBezTo>
                  <a:cubicBezTo>
                    <a:pt x="801" y="26"/>
                    <a:pt x="768" y="26"/>
                    <a:pt x="701" y="59"/>
                  </a:cubicBezTo>
                  <a:lnTo>
                    <a:pt x="668" y="59"/>
                  </a:lnTo>
                  <a:cubicBezTo>
                    <a:pt x="634" y="126"/>
                    <a:pt x="534" y="126"/>
                    <a:pt x="501" y="159"/>
                  </a:cubicBezTo>
                  <a:cubicBezTo>
                    <a:pt x="468" y="159"/>
                    <a:pt x="468" y="193"/>
                    <a:pt x="434" y="226"/>
                  </a:cubicBezTo>
                  <a:lnTo>
                    <a:pt x="301" y="360"/>
                  </a:lnTo>
                  <a:cubicBezTo>
                    <a:pt x="234" y="393"/>
                    <a:pt x="234" y="393"/>
                    <a:pt x="234" y="460"/>
                  </a:cubicBezTo>
                  <a:lnTo>
                    <a:pt x="201" y="493"/>
                  </a:lnTo>
                  <a:lnTo>
                    <a:pt x="134" y="626"/>
                  </a:lnTo>
                  <a:cubicBezTo>
                    <a:pt x="67" y="660"/>
                    <a:pt x="67" y="726"/>
                    <a:pt x="34" y="793"/>
                  </a:cubicBezTo>
                  <a:cubicBezTo>
                    <a:pt x="1" y="860"/>
                    <a:pt x="1" y="993"/>
                    <a:pt x="34" y="1060"/>
                  </a:cubicBezTo>
                  <a:cubicBezTo>
                    <a:pt x="34" y="1160"/>
                    <a:pt x="34" y="1193"/>
                    <a:pt x="101" y="1227"/>
                  </a:cubicBezTo>
                  <a:cubicBezTo>
                    <a:pt x="134" y="1327"/>
                    <a:pt x="167" y="1394"/>
                    <a:pt x="234" y="1494"/>
                  </a:cubicBezTo>
                  <a:cubicBezTo>
                    <a:pt x="301" y="1527"/>
                    <a:pt x="334" y="1560"/>
                    <a:pt x="401" y="1627"/>
                  </a:cubicBezTo>
                  <a:cubicBezTo>
                    <a:pt x="468" y="1660"/>
                    <a:pt x="534" y="1660"/>
                    <a:pt x="568" y="1694"/>
                  </a:cubicBezTo>
                  <a:cubicBezTo>
                    <a:pt x="618" y="1710"/>
                    <a:pt x="676" y="1719"/>
                    <a:pt x="730" y="1719"/>
                  </a:cubicBezTo>
                  <a:cubicBezTo>
                    <a:pt x="785" y="1719"/>
                    <a:pt x="835" y="1710"/>
                    <a:pt x="868" y="1694"/>
                  </a:cubicBezTo>
                  <a:cubicBezTo>
                    <a:pt x="968" y="1694"/>
                    <a:pt x="1068" y="1660"/>
                    <a:pt x="1168" y="1627"/>
                  </a:cubicBezTo>
                  <a:lnTo>
                    <a:pt x="1302" y="1527"/>
                  </a:lnTo>
                  <a:lnTo>
                    <a:pt x="1335" y="1527"/>
                  </a:lnTo>
                  <a:cubicBezTo>
                    <a:pt x="1368" y="1494"/>
                    <a:pt x="1402" y="1460"/>
                    <a:pt x="1502" y="1394"/>
                  </a:cubicBezTo>
                  <a:cubicBezTo>
                    <a:pt x="1535" y="1360"/>
                    <a:pt x="1568" y="1327"/>
                    <a:pt x="1635" y="1227"/>
                  </a:cubicBezTo>
                  <a:cubicBezTo>
                    <a:pt x="1635" y="1193"/>
                    <a:pt x="1669" y="1160"/>
                    <a:pt x="1669" y="1127"/>
                  </a:cubicBezTo>
                  <a:cubicBezTo>
                    <a:pt x="1702" y="1060"/>
                    <a:pt x="1702" y="1027"/>
                    <a:pt x="1702" y="960"/>
                  </a:cubicBezTo>
                  <a:lnTo>
                    <a:pt x="1702" y="893"/>
                  </a:lnTo>
                  <a:cubicBezTo>
                    <a:pt x="1602" y="827"/>
                    <a:pt x="1602" y="726"/>
                    <a:pt x="1602" y="560"/>
                  </a:cubicBezTo>
                  <a:lnTo>
                    <a:pt x="1602" y="460"/>
                  </a:lnTo>
                  <a:cubicBezTo>
                    <a:pt x="1602" y="393"/>
                    <a:pt x="1602" y="360"/>
                    <a:pt x="1535" y="326"/>
                  </a:cubicBezTo>
                  <a:cubicBezTo>
                    <a:pt x="1535" y="259"/>
                    <a:pt x="1502" y="193"/>
                    <a:pt x="1468" y="159"/>
                  </a:cubicBezTo>
                  <a:cubicBezTo>
                    <a:pt x="1402" y="126"/>
                    <a:pt x="1368" y="126"/>
                    <a:pt x="1368" y="59"/>
                  </a:cubicBezTo>
                  <a:cubicBezTo>
                    <a:pt x="1335" y="59"/>
                    <a:pt x="1302" y="26"/>
                    <a:pt x="1268" y="26"/>
                  </a:cubicBezTo>
                  <a:lnTo>
                    <a:pt x="1101" y="26"/>
                  </a:lnTo>
                  <a:cubicBezTo>
                    <a:pt x="1051" y="9"/>
                    <a:pt x="1010" y="1"/>
                    <a:pt x="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flipH="1">
              <a:off x="128328" y="282893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flipH="1">
              <a:off x="455696" y="3966605"/>
              <a:ext cx="45864" cy="55199"/>
            </a:xfrm>
            <a:custGeom>
              <a:avLst/>
              <a:gdLst/>
              <a:ahLst/>
              <a:cxnLst/>
              <a:rect l="l" t="t" r="r" b="b"/>
              <a:pathLst>
                <a:path w="1803" h="2170" extrusionOk="0">
                  <a:moveTo>
                    <a:pt x="902" y="1"/>
                  </a:moveTo>
                  <a:cubicBezTo>
                    <a:pt x="802" y="1"/>
                    <a:pt x="668" y="34"/>
                    <a:pt x="568" y="68"/>
                  </a:cubicBezTo>
                  <a:cubicBezTo>
                    <a:pt x="468" y="134"/>
                    <a:pt x="368" y="168"/>
                    <a:pt x="301" y="301"/>
                  </a:cubicBezTo>
                  <a:cubicBezTo>
                    <a:pt x="168" y="401"/>
                    <a:pt x="68" y="535"/>
                    <a:pt x="34" y="701"/>
                  </a:cubicBezTo>
                  <a:cubicBezTo>
                    <a:pt x="34" y="801"/>
                    <a:pt x="1" y="868"/>
                    <a:pt x="1" y="968"/>
                  </a:cubicBezTo>
                  <a:cubicBezTo>
                    <a:pt x="1" y="1102"/>
                    <a:pt x="34" y="1235"/>
                    <a:pt x="68" y="1335"/>
                  </a:cubicBezTo>
                  <a:cubicBezTo>
                    <a:pt x="68" y="1402"/>
                    <a:pt x="134" y="1502"/>
                    <a:pt x="134" y="1602"/>
                  </a:cubicBezTo>
                  <a:cubicBezTo>
                    <a:pt x="168" y="1669"/>
                    <a:pt x="168" y="1702"/>
                    <a:pt x="201" y="1802"/>
                  </a:cubicBezTo>
                  <a:cubicBezTo>
                    <a:pt x="234" y="1869"/>
                    <a:pt x="335" y="1969"/>
                    <a:pt x="401" y="2002"/>
                  </a:cubicBezTo>
                  <a:cubicBezTo>
                    <a:pt x="468" y="2036"/>
                    <a:pt x="535" y="2069"/>
                    <a:pt x="568" y="2069"/>
                  </a:cubicBezTo>
                  <a:cubicBezTo>
                    <a:pt x="668" y="2136"/>
                    <a:pt x="802" y="2169"/>
                    <a:pt x="868" y="2169"/>
                  </a:cubicBezTo>
                  <a:cubicBezTo>
                    <a:pt x="968" y="2169"/>
                    <a:pt x="1002" y="2169"/>
                    <a:pt x="1068" y="2136"/>
                  </a:cubicBezTo>
                  <a:cubicBezTo>
                    <a:pt x="1168" y="2069"/>
                    <a:pt x="1202" y="2069"/>
                    <a:pt x="1302" y="2036"/>
                  </a:cubicBezTo>
                  <a:cubicBezTo>
                    <a:pt x="1369" y="2002"/>
                    <a:pt x="1469" y="1902"/>
                    <a:pt x="1502" y="1836"/>
                  </a:cubicBezTo>
                  <a:cubicBezTo>
                    <a:pt x="1569" y="1735"/>
                    <a:pt x="1635" y="1669"/>
                    <a:pt x="1635" y="1535"/>
                  </a:cubicBezTo>
                  <a:cubicBezTo>
                    <a:pt x="1635" y="1469"/>
                    <a:pt x="1669" y="1369"/>
                    <a:pt x="1669" y="1335"/>
                  </a:cubicBezTo>
                  <a:cubicBezTo>
                    <a:pt x="1702" y="1235"/>
                    <a:pt x="1736" y="1168"/>
                    <a:pt x="1736" y="1035"/>
                  </a:cubicBezTo>
                  <a:cubicBezTo>
                    <a:pt x="1802" y="902"/>
                    <a:pt x="1802" y="801"/>
                    <a:pt x="1736" y="668"/>
                  </a:cubicBezTo>
                  <a:cubicBezTo>
                    <a:pt x="1702" y="501"/>
                    <a:pt x="1669" y="368"/>
                    <a:pt x="1535" y="268"/>
                  </a:cubicBezTo>
                  <a:cubicBezTo>
                    <a:pt x="1502" y="201"/>
                    <a:pt x="1402" y="168"/>
                    <a:pt x="1369" y="134"/>
                  </a:cubicBezTo>
                  <a:cubicBezTo>
                    <a:pt x="1235" y="34"/>
                    <a:pt x="1068" y="1"/>
                    <a:pt x="9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flipH="1">
              <a:off x="487144" y="14916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flipH="1">
              <a:off x="8815803" y="2042424"/>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flipH="1">
              <a:off x="8215594" y="132256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flipH="1">
              <a:off x="8520528" y="125799"/>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flipH="1">
              <a:off x="3257569" y="118822"/>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flipH="1">
              <a:off x="7575603" y="413443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flipH="1">
              <a:off x="3689403" y="47991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flipH="1">
              <a:off x="1317646" y="3581930"/>
              <a:ext cx="45864" cy="55199"/>
            </a:xfrm>
            <a:custGeom>
              <a:avLst/>
              <a:gdLst/>
              <a:ahLst/>
              <a:cxnLst/>
              <a:rect l="l" t="t" r="r" b="b"/>
              <a:pathLst>
                <a:path w="1803" h="2170" extrusionOk="0">
                  <a:moveTo>
                    <a:pt x="902" y="1"/>
                  </a:moveTo>
                  <a:cubicBezTo>
                    <a:pt x="802" y="1"/>
                    <a:pt x="668" y="34"/>
                    <a:pt x="568" y="68"/>
                  </a:cubicBezTo>
                  <a:cubicBezTo>
                    <a:pt x="468" y="134"/>
                    <a:pt x="368" y="168"/>
                    <a:pt x="301" y="301"/>
                  </a:cubicBezTo>
                  <a:cubicBezTo>
                    <a:pt x="168" y="401"/>
                    <a:pt x="68" y="535"/>
                    <a:pt x="34" y="701"/>
                  </a:cubicBezTo>
                  <a:cubicBezTo>
                    <a:pt x="34" y="801"/>
                    <a:pt x="1" y="868"/>
                    <a:pt x="1" y="968"/>
                  </a:cubicBezTo>
                  <a:cubicBezTo>
                    <a:pt x="1" y="1102"/>
                    <a:pt x="34" y="1235"/>
                    <a:pt x="68" y="1335"/>
                  </a:cubicBezTo>
                  <a:cubicBezTo>
                    <a:pt x="68" y="1402"/>
                    <a:pt x="134" y="1502"/>
                    <a:pt x="134" y="1602"/>
                  </a:cubicBezTo>
                  <a:cubicBezTo>
                    <a:pt x="168" y="1669"/>
                    <a:pt x="168" y="1702"/>
                    <a:pt x="201" y="1802"/>
                  </a:cubicBezTo>
                  <a:cubicBezTo>
                    <a:pt x="234" y="1869"/>
                    <a:pt x="335" y="1969"/>
                    <a:pt x="401" y="2002"/>
                  </a:cubicBezTo>
                  <a:cubicBezTo>
                    <a:pt x="468" y="2036"/>
                    <a:pt x="535" y="2069"/>
                    <a:pt x="568" y="2069"/>
                  </a:cubicBezTo>
                  <a:cubicBezTo>
                    <a:pt x="668" y="2136"/>
                    <a:pt x="802" y="2169"/>
                    <a:pt x="868" y="2169"/>
                  </a:cubicBezTo>
                  <a:cubicBezTo>
                    <a:pt x="968" y="2169"/>
                    <a:pt x="1002" y="2169"/>
                    <a:pt x="1068" y="2136"/>
                  </a:cubicBezTo>
                  <a:cubicBezTo>
                    <a:pt x="1168" y="2069"/>
                    <a:pt x="1202" y="2069"/>
                    <a:pt x="1302" y="2036"/>
                  </a:cubicBezTo>
                  <a:cubicBezTo>
                    <a:pt x="1369" y="2002"/>
                    <a:pt x="1469" y="1902"/>
                    <a:pt x="1502" y="1836"/>
                  </a:cubicBezTo>
                  <a:cubicBezTo>
                    <a:pt x="1569" y="1735"/>
                    <a:pt x="1635" y="1669"/>
                    <a:pt x="1635" y="1535"/>
                  </a:cubicBezTo>
                  <a:cubicBezTo>
                    <a:pt x="1635" y="1469"/>
                    <a:pt x="1669" y="1369"/>
                    <a:pt x="1669" y="1335"/>
                  </a:cubicBezTo>
                  <a:cubicBezTo>
                    <a:pt x="1702" y="1235"/>
                    <a:pt x="1736" y="1168"/>
                    <a:pt x="1736" y="1035"/>
                  </a:cubicBezTo>
                  <a:cubicBezTo>
                    <a:pt x="1802" y="902"/>
                    <a:pt x="1802" y="801"/>
                    <a:pt x="1736" y="668"/>
                  </a:cubicBezTo>
                  <a:cubicBezTo>
                    <a:pt x="1702" y="501"/>
                    <a:pt x="1669" y="368"/>
                    <a:pt x="1535" y="268"/>
                  </a:cubicBezTo>
                  <a:cubicBezTo>
                    <a:pt x="1502" y="201"/>
                    <a:pt x="1402" y="168"/>
                    <a:pt x="1369" y="134"/>
                  </a:cubicBezTo>
                  <a:cubicBezTo>
                    <a:pt x="1235" y="34"/>
                    <a:pt x="1068" y="1"/>
                    <a:pt x="9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flipH="1">
              <a:off x="7421953" y="15715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flipH="1">
              <a:off x="5234128" y="104399"/>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flipH="1">
              <a:off x="7477119" y="1646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3"/>
          <p:cNvGrpSpPr/>
          <p:nvPr/>
        </p:nvGrpSpPr>
        <p:grpSpPr>
          <a:xfrm rot="5400000" flipH="1">
            <a:off x="7700872" y="4170900"/>
            <a:ext cx="489629" cy="631647"/>
            <a:chOff x="6537345" y="3852636"/>
            <a:chExt cx="264665" cy="341431"/>
          </a:xfrm>
        </p:grpSpPr>
        <p:sp>
          <p:nvSpPr>
            <p:cNvPr id="127" name="Google Shape;127;p3"/>
            <p:cNvSpPr/>
            <p:nvPr/>
          </p:nvSpPr>
          <p:spPr>
            <a:xfrm>
              <a:off x="6616336" y="4071066"/>
              <a:ext cx="160190" cy="74202"/>
            </a:xfrm>
            <a:custGeom>
              <a:avLst/>
              <a:gdLst/>
              <a:ahLst/>
              <a:cxnLst/>
              <a:rect l="l" t="t" r="r" b="b"/>
              <a:pathLst>
                <a:path w="11742" h="5439" extrusionOk="0">
                  <a:moveTo>
                    <a:pt x="7821" y="0"/>
                  </a:moveTo>
                  <a:cubicBezTo>
                    <a:pt x="4429" y="0"/>
                    <a:pt x="0" y="3937"/>
                    <a:pt x="0" y="3937"/>
                  </a:cubicBezTo>
                  <a:cubicBezTo>
                    <a:pt x="1968" y="5438"/>
                    <a:pt x="3536" y="5438"/>
                    <a:pt x="5004" y="5438"/>
                  </a:cubicBezTo>
                  <a:cubicBezTo>
                    <a:pt x="7939" y="5438"/>
                    <a:pt x="11742" y="3203"/>
                    <a:pt x="9907" y="968"/>
                  </a:cubicBezTo>
                  <a:cubicBezTo>
                    <a:pt x="9440" y="368"/>
                    <a:pt x="8673" y="34"/>
                    <a:pt x="7906" y="1"/>
                  </a:cubicBezTo>
                  <a:cubicBezTo>
                    <a:pt x="7878" y="1"/>
                    <a:pt x="7850" y="0"/>
                    <a:pt x="78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6616336" y="4074709"/>
              <a:ext cx="84202" cy="69195"/>
            </a:xfrm>
            <a:custGeom>
              <a:avLst/>
              <a:gdLst/>
              <a:ahLst/>
              <a:cxnLst/>
              <a:rect l="l" t="t" r="r" b="b"/>
              <a:pathLst>
                <a:path w="6172" h="5072" extrusionOk="0">
                  <a:moveTo>
                    <a:pt x="6171" y="1"/>
                  </a:moveTo>
                  <a:lnTo>
                    <a:pt x="6171" y="1"/>
                  </a:lnTo>
                  <a:cubicBezTo>
                    <a:pt x="3136" y="868"/>
                    <a:pt x="0" y="3670"/>
                    <a:pt x="0" y="3670"/>
                  </a:cubicBezTo>
                  <a:cubicBezTo>
                    <a:pt x="1235" y="4604"/>
                    <a:pt x="2335" y="4971"/>
                    <a:pt x="3336" y="5071"/>
                  </a:cubicBezTo>
                  <a:cubicBezTo>
                    <a:pt x="3236" y="2870"/>
                    <a:pt x="4504" y="1202"/>
                    <a:pt x="617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6703702" y="3854846"/>
              <a:ext cx="98308" cy="98376"/>
            </a:xfrm>
            <a:custGeom>
              <a:avLst/>
              <a:gdLst/>
              <a:ahLst/>
              <a:cxnLst/>
              <a:rect l="l" t="t" r="r" b="b"/>
              <a:pathLst>
                <a:path w="7206" h="7211" extrusionOk="0">
                  <a:moveTo>
                    <a:pt x="4522" y="0"/>
                  </a:moveTo>
                  <a:cubicBezTo>
                    <a:pt x="4472" y="0"/>
                    <a:pt x="4421" y="2"/>
                    <a:pt x="4371" y="5"/>
                  </a:cubicBezTo>
                  <a:cubicBezTo>
                    <a:pt x="2002" y="172"/>
                    <a:pt x="768" y="3375"/>
                    <a:pt x="368" y="5576"/>
                  </a:cubicBezTo>
                  <a:cubicBezTo>
                    <a:pt x="101" y="6076"/>
                    <a:pt x="1" y="7111"/>
                    <a:pt x="735" y="7211"/>
                  </a:cubicBezTo>
                  <a:cubicBezTo>
                    <a:pt x="3003" y="6877"/>
                    <a:pt x="7206" y="4042"/>
                    <a:pt x="6539" y="1507"/>
                  </a:cubicBezTo>
                  <a:cubicBezTo>
                    <a:pt x="6317" y="588"/>
                    <a:pt x="5464" y="0"/>
                    <a:pt x="45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6703702" y="3878120"/>
              <a:ext cx="41432" cy="75102"/>
            </a:xfrm>
            <a:custGeom>
              <a:avLst/>
              <a:gdLst/>
              <a:ahLst/>
              <a:cxnLst/>
              <a:rect l="l" t="t" r="r" b="b"/>
              <a:pathLst>
                <a:path w="3037" h="5505" extrusionOk="0">
                  <a:moveTo>
                    <a:pt x="1836" y="1"/>
                  </a:moveTo>
                  <a:cubicBezTo>
                    <a:pt x="1068" y="1135"/>
                    <a:pt x="601" y="2669"/>
                    <a:pt x="368" y="3870"/>
                  </a:cubicBezTo>
                  <a:cubicBezTo>
                    <a:pt x="101" y="4370"/>
                    <a:pt x="1" y="5405"/>
                    <a:pt x="735" y="5505"/>
                  </a:cubicBezTo>
                  <a:cubicBezTo>
                    <a:pt x="1402" y="5405"/>
                    <a:pt x="2202" y="5104"/>
                    <a:pt x="3036" y="4671"/>
                  </a:cubicBezTo>
                  <a:cubicBezTo>
                    <a:pt x="3003" y="4637"/>
                    <a:pt x="2970" y="4604"/>
                    <a:pt x="2936" y="4571"/>
                  </a:cubicBezTo>
                  <a:cubicBezTo>
                    <a:pt x="1735" y="3170"/>
                    <a:pt x="1469" y="1602"/>
                    <a:pt x="1836"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6537345" y="3852636"/>
              <a:ext cx="184583" cy="341431"/>
            </a:xfrm>
            <a:custGeom>
              <a:avLst/>
              <a:gdLst/>
              <a:ahLst/>
              <a:cxnLst/>
              <a:rect l="l" t="t" r="r" b="b"/>
              <a:pathLst>
                <a:path w="13530" h="25027" extrusionOk="0">
                  <a:moveTo>
                    <a:pt x="12495" y="1"/>
                  </a:moveTo>
                  <a:cubicBezTo>
                    <a:pt x="12061" y="1"/>
                    <a:pt x="11594" y="401"/>
                    <a:pt x="11661" y="835"/>
                  </a:cubicBezTo>
                  <a:cubicBezTo>
                    <a:pt x="12328" y="7673"/>
                    <a:pt x="9893" y="14678"/>
                    <a:pt x="5257" y="19715"/>
                  </a:cubicBezTo>
                  <a:cubicBezTo>
                    <a:pt x="3922" y="21149"/>
                    <a:pt x="2421" y="22417"/>
                    <a:pt x="753" y="23451"/>
                  </a:cubicBezTo>
                  <a:cubicBezTo>
                    <a:pt x="1" y="23925"/>
                    <a:pt x="459" y="25027"/>
                    <a:pt x="1175" y="25027"/>
                  </a:cubicBezTo>
                  <a:cubicBezTo>
                    <a:pt x="1316" y="25027"/>
                    <a:pt x="1467" y="24984"/>
                    <a:pt x="1621" y="24885"/>
                  </a:cubicBezTo>
                  <a:cubicBezTo>
                    <a:pt x="7758" y="20949"/>
                    <a:pt x="12028" y="14278"/>
                    <a:pt x="13129" y="7039"/>
                  </a:cubicBezTo>
                  <a:cubicBezTo>
                    <a:pt x="13462" y="4971"/>
                    <a:pt x="13529" y="2903"/>
                    <a:pt x="13329" y="835"/>
                  </a:cubicBezTo>
                  <a:cubicBezTo>
                    <a:pt x="13262" y="401"/>
                    <a:pt x="12962" y="1"/>
                    <a:pt x="12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6543976" y="3853100"/>
              <a:ext cx="177953" cy="340899"/>
            </a:xfrm>
            <a:custGeom>
              <a:avLst/>
              <a:gdLst/>
              <a:ahLst/>
              <a:cxnLst/>
              <a:rect l="l" t="t" r="r" b="b"/>
              <a:pathLst>
                <a:path w="13044" h="24988" extrusionOk="0">
                  <a:moveTo>
                    <a:pt x="12176" y="0"/>
                  </a:moveTo>
                  <a:cubicBezTo>
                    <a:pt x="12243" y="100"/>
                    <a:pt x="12276" y="234"/>
                    <a:pt x="12276" y="367"/>
                  </a:cubicBezTo>
                  <a:cubicBezTo>
                    <a:pt x="12476" y="2435"/>
                    <a:pt x="12409" y="4503"/>
                    <a:pt x="12109" y="6538"/>
                  </a:cubicBezTo>
                  <a:cubicBezTo>
                    <a:pt x="11008" y="13777"/>
                    <a:pt x="6739" y="20481"/>
                    <a:pt x="568" y="24418"/>
                  </a:cubicBezTo>
                  <a:cubicBezTo>
                    <a:pt x="434" y="24506"/>
                    <a:pt x="301" y="24536"/>
                    <a:pt x="177" y="24536"/>
                  </a:cubicBezTo>
                  <a:cubicBezTo>
                    <a:pt x="115" y="24536"/>
                    <a:pt x="56" y="24529"/>
                    <a:pt x="0" y="24518"/>
                  </a:cubicBezTo>
                  <a:lnTo>
                    <a:pt x="0" y="24518"/>
                  </a:lnTo>
                  <a:cubicBezTo>
                    <a:pt x="138" y="24792"/>
                    <a:pt x="384" y="24987"/>
                    <a:pt x="686" y="24987"/>
                  </a:cubicBezTo>
                  <a:cubicBezTo>
                    <a:pt x="826" y="24987"/>
                    <a:pt x="977" y="24946"/>
                    <a:pt x="1135" y="24851"/>
                  </a:cubicBezTo>
                  <a:cubicBezTo>
                    <a:pt x="7272" y="20915"/>
                    <a:pt x="11542" y="14244"/>
                    <a:pt x="12643" y="7005"/>
                  </a:cubicBezTo>
                  <a:cubicBezTo>
                    <a:pt x="12976" y="4937"/>
                    <a:pt x="13043" y="2869"/>
                    <a:pt x="12843" y="801"/>
                  </a:cubicBezTo>
                  <a:cubicBezTo>
                    <a:pt x="12810" y="434"/>
                    <a:pt x="12543" y="67"/>
                    <a:pt x="1217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6600046" y="3897506"/>
              <a:ext cx="99577" cy="135361"/>
            </a:xfrm>
            <a:custGeom>
              <a:avLst/>
              <a:gdLst/>
              <a:ahLst/>
              <a:cxnLst/>
              <a:rect l="l" t="t" r="r" b="b"/>
              <a:pathLst>
                <a:path w="7299" h="9922" extrusionOk="0">
                  <a:moveTo>
                    <a:pt x="3225" y="0"/>
                  </a:moveTo>
                  <a:cubicBezTo>
                    <a:pt x="1450" y="0"/>
                    <a:pt x="0" y="2491"/>
                    <a:pt x="1695" y="5451"/>
                  </a:cubicBezTo>
                  <a:cubicBezTo>
                    <a:pt x="2829" y="7386"/>
                    <a:pt x="4397" y="8553"/>
                    <a:pt x="5631" y="9921"/>
                  </a:cubicBezTo>
                  <a:cubicBezTo>
                    <a:pt x="7299" y="8387"/>
                    <a:pt x="6765" y="4684"/>
                    <a:pt x="5998" y="2649"/>
                  </a:cubicBezTo>
                  <a:cubicBezTo>
                    <a:pt x="5295" y="768"/>
                    <a:pt x="4210" y="0"/>
                    <a:pt x="3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6659105" y="3926810"/>
              <a:ext cx="40518" cy="106057"/>
            </a:xfrm>
            <a:custGeom>
              <a:avLst/>
              <a:gdLst/>
              <a:ahLst/>
              <a:cxnLst/>
              <a:rect l="l" t="t" r="r" b="b"/>
              <a:pathLst>
                <a:path w="2970" h="7774" extrusionOk="0">
                  <a:moveTo>
                    <a:pt x="1435" y="1"/>
                  </a:moveTo>
                  <a:lnTo>
                    <a:pt x="1435" y="1"/>
                  </a:lnTo>
                  <a:cubicBezTo>
                    <a:pt x="1469" y="2136"/>
                    <a:pt x="1435" y="4838"/>
                    <a:pt x="1" y="6472"/>
                  </a:cubicBezTo>
                  <a:cubicBezTo>
                    <a:pt x="468" y="6906"/>
                    <a:pt x="902" y="7339"/>
                    <a:pt x="1302" y="7773"/>
                  </a:cubicBezTo>
                  <a:cubicBezTo>
                    <a:pt x="2970" y="6239"/>
                    <a:pt x="2436" y="2536"/>
                    <a:pt x="1669" y="501"/>
                  </a:cubicBezTo>
                  <a:cubicBezTo>
                    <a:pt x="1602" y="334"/>
                    <a:pt x="1535" y="168"/>
                    <a:pt x="14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3"/>
          <p:cNvGrpSpPr/>
          <p:nvPr/>
        </p:nvGrpSpPr>
        <p:grpSpPr>
          <a:xfrm rot="5400000" flipH="1">
            <a:off x="8125511" y="4149303"/>
            <a:ext cx="608276" cy="793502"/>
            <a:chOff x="5919695" y="4988074"/>
            <a:chExt cx="328798" cy="428920"/>
          </a:xfrm>
        </p:grpSpPr>
        <p:sp>
          <p:nvSpPr>
            <p:cNvPr id="136" name="Google Shape;136;p3"/>
            <p:cNvSpPr/>
            <p:nvPr/>
          </p:nvSpPr>
          <p:spPr>
            <a:xfrm>
              <a:off x="6004265" y="5094513"/>
              <a:ext cx="75088" cy="137530"/>
            </a:xfrm>
            <a:custGeom>
              <a:avLst/>
              <a:gdLst/>
              <a:ahLst/>
              <a:cxnLst/>
              <a:rect l="l" t="t" r="r" b="b"/>
              <a:pathLst>
                <a:path w="5504" h="10081" extrusionOk="0">
                  <a:moveTo>
                    <a:pt x="2406" y="0"/>
                  </a:moveTo>
                  <a:cubicBezTo>
                    <a:pt x="1033" y="0"/>
                    <a:pt x="0" y="2498"/>
                    <a:pt x="600" y="4873"/>
                  </a:cubicBezTo>
                  <a:cubicBezTo>
                    <a:pt x="811" y="5819"/>
                    <a:pt x="1270" y="10080"/>
                    <a:pt x="2238" y="10080"/>
                  </a:cubicBezTo>
                  <a:cubicBezTo>
                    <a:pt x="2499" y="10080"/>
                    <a:pt x="2796" y="9772"/>
                    <a:pt x="3135" y="9009"/>
                  </a:cubicBezTo>
                  <a:cubicBezTo>
                    <a:pt x="4303" y="6541"/>
                    <a:pt x="5504" y="3005"/>
                    <a:pt x="3602" y="636"/>
                  </a:cubicBezTo>
                  <a:cubicBezTo>
                    <a:pt x="3196" y="193"/>
                    <a:pt x="2788" y="0"/>
                    <a:pt x="2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6022914" y="5153244"/>
              <a:ext cx="43697" cy="78949"/>
            </a:xfrm>
            <a:custGeom>
              <a:avLst/>
              <a:gdLst/>
              <a:ahLst/>
              <a:cxnLst/>
              <a:rect l="l" t="t" r="r" b="b"/>
              <a:pathLst>
                <a:path w="3203" h="5787" extrusionOk="0">
                  <a:moveTo>
                    <a:pt x="3203" y="1"/>
                  </a:moveTo>
                  <a:cubicBezTo>
                    <a:pt x="2636" y="1735"/>
                    <a:pt x="1402" y="3236"/>
                    <a:pt x="1" y="4404"/>
                  </a:cubicBezTo>
                  <a:cubicBezTo>
                    <a:pt x="232" y="5196"/>
                    <a:pt x="520" y="5787"/>
                    <a:pt x="877" y="5787"/>
                  </a:cubicBezTo>
                  <a:cubicBezTo>
                    <a:pt x="1136" y="5787"/>
                    <a:pt x="1432" y="5476"/>
                    <a:pt x="1768" y="4704"/>
                  </a:cubicBezTo>
                  <a:cubicBezTo>
                    <a:pt x="2436" y="3336"/>
                    <a:pt x="3069" y="1635"/>
                    <a:pt x="3203"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6131045" y="4988074"/>
              <a:ext cx="69358" cy="124720"/>
            </a:xfrm>
            <a:custGeom>
              <a:avLst/>
              <a:gdLst/>
              <a:ahLst/>
              <a:cxnLst/>
              <a:rect l="l" t="t" r="r" b="b"/>
              <a:pathLst>
                <a:path w="5084" h="9142" extrusionOk="0">
                  <a:moveTo>
                    <a:pt x="3325" y="1"/>
                  </a:moveTo>
                  <a:cubicBezTo>
                    <a:pt x="1971" y="1"/>
                    <a:pt x="384" y="1948"/>
                    <a:pt x="514" y="3868"/>
                  </a:cubicBezTo>
                  <a:cubicBezTo>
                    <a:pt x="514" y="4662"/>
                    <a:pt x="0" y="9141"/>
                    <a:pt x="1072" y="9141"/>
                  </a:cubicBezTo>
                  <a:cubicBezTo>
                    <a:pt x="1126" y="9141"/>
                    <a:pt x="1185" y="9130"/>
                    <a:pt x="1248" y="9105"/>
                  </a:cubicBezTo>
                  <a:cubicBezTo>
                    <a:pt x="3249" y="7338"/>
                    <a:pt x="5084" y="4869"/>
                    <a:pt x="5017" y="2067"/>
                  </a:cubicBezTo>
                  <a:cubicBezTo>
                    <a:pt x="4734" y="582"/>
                    <a:pt x="4064" y="1"/>
                    <a:pt x="3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6136270" y="5056764"/>
              <a:ext cx="54584" cy="56057"/>
            </a:xfrm>
            <a:custGeom>
              <a:avLst/>
              <a:gdLst/>
              <a:ahLst/>
              <a:cxnLst/>
              <a:rect l="l" t="t" r="r" b="b"/>
              <a:pathLst>
                <a:path w="4001" h="4109" extrusionOk="0">
                  <a:moveTo>
                    <a:pt x="4000" y="1"/>
                  </a:moveTo>
                  <a:lnTo>
                    <a:pt x="4000" y="1"/>
                  </a:lnTo>
                  <a:cubicBezTo>
                    <a:pt x="2988" y="829"/>
                    <a:pt x="1722" y="1347"/>
                    <a:pt x="383" y="1347"/>
                  </a:cubicBezTo>
                  <a:cubicBezTo>
                    <a:pt x="266" y="1347"/>
                    <a:pt x="149" y="1343"/>
                    <a:pt x="31" y="1335"/>
                  </a:cubicBezTo>
                  <a:lnTo>
                    <a:pt x="31" y="1335"/>
                  </a:lnTo>
                  <a:cubicBezTo>
                    <a:pt x="0" y="2708"/>
                    <a:pt x="109" y="4108"/>
                    <a:pt x="689" y="4108"/>
                  </a:cubicBezTo>
                  <a:cubicBezTo>
                    <a:pt x="744" y="4108"/>
                    <a:pt x="802" y="4096"/>
                    <a:pt x="865" y="4070"/>
                  </a:cubicBezTo>
                  <a:cubicBezTo>
                    <a:pt x="2132" y="2970"/>
                    <a:pt x="3300" y="1569"/>
                    <a:pt x="400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963760" y="5035427"/>
              <a:ext cx="284733" cy="381567"/>
            </a:xfrm>
            <a:custGeom>
              <a:avLst/>
              <a:gdLst/>
              <a:ahLst/>
              <a:cxnLst/>
              <a:rect l="l" t="t" r="r" b="b"/>
              <a:pathLst>
                <a:path w="20871" h="27969" extrusionOk="0">
                  <a:moveTo>
                    <a:pt x="19640" y="0"/>
                  </a:moveTo>
                  <a:cubicBezTo>
                    <a:pt x="19503" y="0"/>
                    <a:pt x="19358" y="40"/>
                    <a:pt x="19214" y="130"/>
                  </a:cubicBezTo>
                  <a:cubicBezTo>
                    <a:pt x="10241" y="5768"/>
                    <a:pt x="400" y="16075"/>
                    <a:pt x="0" y="27217"/>
                  </a:cubicBezTo>
                  <a:cubicBezTo>
                    <a:pt x="0" y="27725"/>
                    <a:pt x="379" y="27969"/>
                    <a:pt x="776" y="27969"/>
                  </a:cubicBezTo>
                  <a:cubicBezTo>
                    <a:pt x="1211" y="27969"/>
                    <a:pt x="1668" y="27675"/>
                    <a:pt x="1668" y="27116"/>
                  </a:cubicBezTo>
                  <a:cubicBezTo>
                    <a:pt x="2168" y="16609"/>
                    <a:pt x="11642" y="6902"/>
                    <a:pt x="20114" y="1531"/>
                  </a:cubicBezTo>
                  <a:cubicBezTo>
                    <a:pt x="20871" y="1083"/>
                    <a:pt x="20357" y="0"/>
                    <a:pt x="19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5963760" y="5035509"/>
              <a:ext cx="277147" cy="381281"/>
            </a:xfrm>
            <a:custGeom>
              <a:avLst/>
              <a:gdLst/>
              <a:ahLst/>
              <a:cxnLst/>
              <a:rect l="l" t="t" r="r" b="b"/>
              <a:pathLst>
                <a:path w="20315" h="27948" extrusionOk="0">
                  <a:moveTo>
                    <a:pt x="19634" y="1"/>
                  </a:moveTo>
                  <a:cubicBezTo>
                    <a:pt x="19497" y="1"/>
                    <a:pt x="19354" y="38"/>
                    <a:pt x="19214" y="124"/>
                  </a:cubicBezTo>
                  <a:cubicBezTo>
                    <a:pt x="10241" y="5762"/>
                    <a:pt x="400" y="16069"/>
                    <a:pt x="0" y="27211"/>
                  </a:cubicBezTo>
                  <a:cubicBezTo>
                    <a:pt x="0" y="27711"/>
                    <a:pt x="381" y="27948"/>
                    <a:pt x="787" y="27948"/>
                  </a:cubicBezTo>
                  <a:cubicBezTo>
                    <a:pt x="813" y="27948"/>
                    <a:pt x="840" y="27946"/>
                    <a:pt x="867" y="27944"/>
                  </a:cubicBezTo>
                  <a:cubicBezTo>
                    <a:pt x="834" y="27844"/>
                    <a:pt x="801" y="27744"/>
                    <a:pt x="801" y="27611"/>
                  </a:cubicBezTo>
                  <a:cubicBezTo>
                    <a:pt x="1201" y="16470"/>
                    <a:pt x="11008" y="6162"/>
                    <a:pt x="19981" y="525"/>
                  </a:cubicBezTo>
                  <a:cubicBezTo>
                    <a:pt x="20114" y="458"/>
                    <a:pt x="20215" y="425"/>
                    <a:pt x="20315" y="391"/>
                  </a:cubicBezTo>
                  <a:cubicBezTo>
                    <a:pt x="20179" y="166"/>
                    <a:pt x="19921" y="1"/>
                    <a:pt x="1963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6087075" y="5131880"/>
              <a:ext cx="146971" cy="70791"/>
            </a:xfrm>
            <a:custGeom>
              <a:avLst/>
              <a:gdLst/>
              <a:ahLst/>
              <a:cxnLst/>
              <a:rect l="l" t="t" r="r" b="b"/>
              <a:pathLst>
                <a:path w="10773" h="5189" extrusionOk="0">
                  <a:moveTo>
                    <a:pt x="5681" y="1"/>
                  </a:moveTo>
                  <a:cubicBezTo>
                    <a:pt x="5181" y="1"/>
                    <a:pt x="4680" y="61"/>
                    <a:pt x="4204" y="166"/>
                  </a:cubicBezTo>
                  <a:cubicBezTo>
                    <a:pt x="2169" y="933"/>
                    <a:pt x="435" y="2200"/>
                    <a:pt x="1" y="2734"/>
                  </a:cubicBezTo>
                  <a:cubicBezTo>
                    <a:pt x="1" y="2734"/>
                    <a:pt x="2503" y="3568"/>
                    <a:pt x="5271" y="4869"/>
                  </a:cubicBezTo>
                  <a:cubicBezTo>
                    <a:pt x="5746" y="5089"/>
                    <a:pt x="6232" y="5188"/>
                    <a:pt x="6697" y="5188"/>
                  </a:cubicBezTo>
                  <a:cubicBezTo>
                    <a:pt x="8981" y="5188"/>
                    <a:pt x="10773" y="2811"/>
                    <a:pt x="8307" y="733"/>
                  </a:cubicBezTo>
                  <a:cubicBezTo>
                    <a:pt x="7546" y="211"/>
                    <a:pt x="6615" y="1"/>
                    <a:pt x="5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6087075" y="5131852"/>
              <a:ext cx="76930" cy="54174"/>
            </a:xfrm>
            <a:custGeom>
              <a:avLst/>
              <a:gdLst/>
              <a:ahLst/>
              <a:cxnLst/>
              <a:rect l="l" t="t" r="r" b="b"/>
              <a:pathLst>
                <a:path w="5639" h="3971" extrusionOk="0">
                  <a:moveTo>
                    <a:pt x="5638" y="1"/>
                  </a:moveTo>
                  <a:cubicBezTo>
                    <a:pt x="5171" y="1"/>
                    <a:pt x="4671" y="68"/>
                    <a:pt x="4204" y="168"/>
                  </a:cubicBezTo>
                  <a:cubicBezTo>
                    <a:pt x="2169" y="935"/>
                    <a:pt x="435" y="2202"/>
                    <a:pt x="1" y="2736"/>
                  </a:cubicBezTo>
                  <a:cubicBezTo>
                    <a:pt x="1" y="2736"/>
                    <a:pt x="1402" y="3203"/>
                    <a:pt x="3270" y="3970"/>
                  </a:cubicBezTo>
                  <a:cubicBezTo>
                    <a:pt x="3303" y="3837"/>
                    <a:pt x="3303" y="3670"/>
                    <a:pt x="3337" y="3503"/>
                  </a:cubicBezTo>
                  <a:cubicBezTo>
                    <a:pt x="3603" y="2036"/>
                    <a:pt x="4571" y="968"/>
                    <a:pt x="563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5919695" y="5226245"/>
              <a:ext cx="82755" cy="100395"/>
            </a:xfrm>
            <a:custGeom>
              <a:avLst/>
              <a:gdLst/>
              <a:ahLst/>
              <a:cxnLst/>
              <a:rect l="l" t="t" r="r" b="b"/>
              <a:pathLst>
                <a:path w="6066" h="7359" extrusionOk="0">
                  <a:moveTo>
                    <a:pt x="3178" y="1"/>
                  </a:moveTo>
                  <a:cubicBezTo>
                    <a:pt x="1323" y="1"/>
                    <a:pt x="0" y="3911"/>
                    <a:pt x="4831" y="7359"/>
                  </a:cubicBezTo>
                  <a:cubicBezTo>
                    <a:pt x="4831" y="7359"/>
                    <a:pt x="6065" y="5190"/>
                    <a:pt x="5565" y="3056"/>
                  </a:cubicBezTo>
                  <a:cubicBezTo>
                    <a:pt x="5042" y="867"/>
                    <a:pt x="4051" y="1"/>
                    <a:pt x="3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5961018" y="5251088"/>
              <a:ext cx="41432" cy="75552"/>
            </a:xfrm>
            <a:custGeom>
              <a:avLst/>
              <a:gdLst/>
              <a:ahLst/>
              <a:cxnLst/>
              <a:rect l="l" t="t" r="r" b="b"/>
              <a:pathLst>
                <a:path w="3037" h="5538" extrusionOk="0">
                  <a:moveTo>
                    <a:pt x="2102" y="0"/>
                  </a:moveTo>
                  <a:cubicBezTo>
                    <a:pt x="2036" y="1535"/>
                    <a:pt x="1202" y="2902"/>
                    <a:pt x="1" y="3937"/>
                  </a:cubicBezTo>
                  <a:cubicBezTo>
                    <a:pt x="468" y="4470"/>
                    <a:pt x="1068" y="5004"/>
                    <a:pt x="1802" y="5538"/>
                  </a:cubicBezTo>
                  <a:cubicBezTo>
                    <a:pt x="1802" y="5538"/>
                    <a:pt x="3036" y="3369"/>
                    <a:pt x="2536" y="1235"/>
                  </a:cubicBezTo>
                  <a:cubicBezTo>
                    <a:pt x="2403" y="768"/>
                    <a:pt x="2269" y="334"/>
                    <a:pt x="21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6"/>
        <p:cNvGrpSpPr/>
        <p:nvPr/>
      </p:nvGrpSpPr>
      <p:grpSpPr>
        <a:xfrm>
          <a:off x="0" y="0"/>
          <a:ext cx="0" cy="0"/>
          <a:chOff x="0" y="0"/>
          <a:chExt cx="0" cy="0"/>
        </a:xfrm>
      </p:grpSpPr>
      <p:sp>
        <p:nvSpPr>
          <p:cNvPr id="147" name="Google Shape;147;p4"/>
          <p:cNvSpPr/>
          <p:nvPr/>
        </p:nvSpPr>
        <p:spPr>
          <a:xfrm>
            <a:off x="0" y="0"/>
            <a:ext cx="9144000" cy="5143500"/>
          </a:xfrm>
          <a:prstGeom prst="rect">
            <a:avLst/>
          </a:prstGeom>
          <a:solidFill>
            <a:srgbClr val="F0DBC1">
              <a:alpha val="44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9" name="Google Shape;149;p4"/>
          <p:cNvSpPr txBox="1">
            <a:spLocks noGrp="1"/>
          </p:cNvSpPr>
          <p:nvPr>
            <p:ph type="body" idx="1"/>
          </p:nvPr>
        </p:nvSpPr>
        <p:spPr>
          <a:xfrm>
            <a:off x="2224200" y="1216800"/>
            <a:ext cx="4695600" cy="33867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100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150" name="Google Shape;150;p4"/>
          <p:cNvGrpSpPr/>
          <p:nvPr/>
        </p:nvGrpSpPr>
        <p:grpSpPr>
          <a:xfrm>
            <a:off x="230383" y="4359448"/>
            <a:ext cx="489629" cy="631647"/>
            <a:chOff x="6537345" y="3852636"/>
            <a:chExt cx="264665" cy="341431"/>
          </a:xfrm>
        </p:grpSpPr>
        <p:sp>
          <p:nvSpPr>
            <p:cNvPr id="151" name="Google Shape;151;p4"/>
            <p:cNvSpPr/>
            <p:nvPr/>
          </p:nvSpPr>
          <p:spPr>
            <a:xfrm>
              <a:off x="6616336" y="4071066"/>
              <a:ext cx="160190" cy="74202"/>
            </a:xfrm>
            <a:custGeom>
              <a:avLst/>
              <a:gdLst/>
              <a:ahLst/>
              <a:cxnLst/>
              <a:rect l="l" t="t" r="r" b="b"/>
              <a:pathLst>
                <a:path w="11742" h="5439" extrusionOk="0">
                  <a:moveTo>
                    <a:pt x="7821" y="0"/>
                  </a:moveTo>
                  <a:cubicBezTo>
                    <a:pt x="4429" y="0"/>
                    <a:pt x="0" y="3937"/>
                    <a:pt x="0" y="3937"/>
                  </a:cubicBezTo>
                  <a:cubicBezTo>
                    <a:pt x="1968" y="5438"/>
                    <a:pt x="3536" y="5438"/>
                    <a:pt x="5004" y="5438"/>
                  </a:cubicBezTo>
                  <a:cubicBezTo>
                    <a:pt x="7939" y="5438"/>
                    <a:pt x="11742" y="3203"/>
                    <a:pt x="9907" y="968"/>
                  </a:cubicBezTo>
                  <a:cubicBezTo>
                    <a:pt x="9440" y="368"/>
                    <a:pt x="8673" y="34"/>
                    <a:pt x="7906" y="1"/>
                  </a:cubicBezTo>
                  <a:cubicBezTo>
                    <a:pt x="7878" y="1"/>
                    <a:pt x="7850" y="0"/>
                    <a:pt x="78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6616336" y="4074709"/>
              <a:ext cx="84202" cy="69195"/>
            </a:xfrm>
            <a:custGeom>
              <a:avLst/>
              <a:gdLst/>
              <a:ahLst/>
              <a:cxnLst/>
              <a:rect l="l" t="t" r="r" b="b"/>
              <a:pathLst>
                <a:path w="6172" h="5072" extrusionOk="0">
                  <a:moveTo>
                    <a:pt x="6171" y="1"/>
                  </a:moveTo>
                  <a:lnTo>
                    <a:pt x="6171" y="1"/>
                  </a:lnTo>
                  <a:cubicBezTo>
                    <a:pt x="3136" y="868"/>
                    <a:pt x="0" y="3670"/>
                    <a:pt x="0" y="3670"/>
                  </a:cubicBezTo>
                  <a:cubicBezTo>
                    <a:pt x="1235" y="4604"/>
                    <a:pt x="2335" y="4971"/>
                    <a:pt x="3336" y="5071"/>
                  </a:cubicBezTo>
                  <a:cubicBezTo>
                    <a:pt x="3236" y="2870"/>
                    <a:pt x="4504" y="1202"/>
                    <a:pt x="617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6703702" y="3854846"/>
              <a:ext cx="98308" cy="98376"/>
            </a:xfrm>
            <a:custGeom>
              <a:avLst/>
              <a:gdLst/>
              <a:ahLst/>
              <a:cxnLst/>
              <a:rect l="l" t="t" r="r" b="b"/>
              <a:pathLst>
                <a:path w="7206" h="7211" extrusionOk="0">
                  <a:moveTo>
                    <a:pt x="4522" y="0"/>
                  </a:moveTo>
                  <a:cubicBezTo>
                    <a:pt x="4472" y="0"/>
                    <a:pt x="4421" y="2"/>
                    <a:pt x="4371" y="5"/>
                  </a:cubicBezTo>
                  <a:cubicBezTo>
                    <a:pt x="2002" y="172"/>
                    <a:pt x="768" y="3375"/>
                    <a:pt x="368" y="5576"/>
                  </a:cubicBezTo>
                  <a:cubicBezTo>
                    <a:pt x="101" y="6076"/>
                    <a:pt x="1" y="7111"/>
                    <a:pt x="735" y="7211"/>
                  </a:cubicBezTo>
                  <a:cubicBezTo>
                    <a:pt x="3003" y="6877"/>
                    <a:pt x="7206" y="4042"/>
                    <a:pt x="6539" y="1507"/>
                  </a:cubicBezTo>
                  <a:cubicBezTo>
                    <a:pt x="6317" y="588"/>
                    <a:pt x="5464" y="0"/>
                    <a:pt x="45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6703702" y="3878120"/>
              <a:ext cx="41432" cy="75102"/>
            </a:xfrm>
            <a:custGeom>
              <a:avLst/>
              <a:gdLst/>
              <a:ahLst/>
              <a:cxnLst/>
              <a:rect l="l" t="t" r="r" b="b"/>
              <a:pathLst>
                <a:path w="3037" h="5505" extrusionOk="0">
                  <a:moveTo>
                    <a:pt x="1836" y="1"/>
                  </a:moveTo>
                  <a:cubicBezTo>
                    <a:pt x="1068" y="1135"/>
                    <a:pt x="601" y="2669"/>
                    <a:pt x="368" y="3870"/>
                  </a:cubicBezTo>
                  <a:cubicBezTo>
                    <a:pt x="101" y="4370"/>
                    <a:pt x="1" y="5405"/>
                    <a:pt x="735" y="5505"/>
                  </a:cubicBezTo>
                  <a:cubicBezTo>
                    <a:pt x="1402" y="5405"/>
                    <a:pt x="2202" y="5104"/>
                    <a:pt x="3036" y="4671"/>
                  </a:cubicBezTo>
                  <a:cubicBezTo>
                    <a:pt x="3003" y="4637"/>
                    <a:pt x="2970" y="4604"/>
                    <a:pt x="2936" y="4571"/>
                  </a:cubicBezTo>
                  <a:cubicBezTo>
                    <a:pt x="1735" y="3170"/>
                    <a:pt x="1469" y="1602"/>
                    <a:pt x="1836"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6537345" y="3852636"/>
              <a:ext cx="184583" cy="341431"/>
            </a:xfrm>
            <a:custGeom>
              <a:avLst/>
              <a:gdLst/>
              <a:ahLst/>
              <a:cxnLst/>
              <a:rect l="l" t="t" r="r" b="b"/>
              <a:pathLst>
                <a:path w="13530" h="25027" extrusionOk="0">
                  <a:moveTo>
                    <a:pt x="12495" y="1"/>
                  </a:moveTo>
                  <a:cubicBezTo>
                    <a:pt x="12061" y="1"/>
                    <a:pt x="11594" y="401"/>
                    <a:pt x="11661" y="835"/>
                  </a:cubicBezTo>
                  <a:cubicBezTo>
                    <a:pt x="12328" y="7673"/>
                    <a:pt x="9893" y="14678"/>
                    <a:pt x="5257" y="19715"/>
                  </a:cubicBezTo>
                  <a:cubicBezTo>
                    <a:pt x="3922" y="21149"/>
                    <a:pt x="2421" y="22417"/>
                    <a:pt x="753" y="23451"/>
                  </a:cubicBezTo>
                  <a:cubicBezTo>
                    <a:pt x="1" y="23925"/>
                    <a:pt x="459" y="25027"/>
                    <a:pt x="1175" y="25027"/>
                  </a:cubicBezTo>
                  <a:cubicBezTo>
                    <a:pt x="1316" y="25027"/>
                    <a:pt x="1467" y="24984"/>
                    <a:pt x="1621" y="24885"/>
                  </a:cubicBezTo>
                  <a:cubicBezTo>
                    <a:pt x="7758" y="20949"/>
                    <a:pt x="12028" y="14278"/>
                    <a:pt x="13129" y="7039"/>
                  </a:cubicBezTo>
                  <a:cubicBezTo>
                    <a:pt x="13462" y="4971"/>
                    <a:pt x="13529" y="2903"/>
                    <a:pt x="13329" y="835"/>
                  </a:cubicBezTo>
                  <a:cubicBezTo>
                    <a:pt x="13262" y="401"/>
                    <a:pt x="12962" y="1"/>
                    <a:pt x="12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6543976" y="3853100"/>
              <a:ext cx="177953" cy="340899"/>
            </a:xfrm>
            <a:custGeom>
              <a:avLst/>
              <a:gdLst/>
              <a:ahLst/>
              <a:cxnLst/>
              <a:rect l="l" t="t" r="r" b="b"/>
              <a:pathLst>
                <a:path w="13044" h="24988" extrusionOk="0">
                  <a:moveTo>
                    <a:pt x="12176" y="0"/>
                  </a:moveTo>
                  <a:cubicBezTo>
                    <a:pt x="12243" y="100"/>
                    <a:pt x="12276" y="234"/>
                    <a:pt x="12276" y="367"/>
                  </a:cubicBezTo>
                  <a:cubicBezTo>
                    <a:pt x="12476" y="2435"/>
                    <a:pt x="12409" y="4503"/>
                    <a:pt x="12109" y="6538"/>
                  </a:cubicBezTo>
                  <a:cubicBezTo>
                    <a:pt x="11008" y="13777"/>
                    <a:pt x="6739" y="20481"/>
                    <a:pt x="568" y="24418"/>
                  </a:cubicBezTo>
                  <a:cubicBezTo>
                    <a:pt x="434" y="24506"/>
                    <a:pt x="301" y="24536"/>
                    <a:pt x="177" y="24536"/>
                  </a:cubicBezTo>
                  <a:cubicBezTo>
                    <a:pt x="115" y="24536"/>
                    <a:pt x="56" y="24529"/>
                    <a:pt x="0" y="24518"/>
                  </a:cubicBezTo>
                  <a:lnTo>
                    <a:pt x="0" y="24518"/>
                  </a:lnTo>
                  <a:cubicBezTo>
                    <a:pt x="138" y="24792"/>
                    <a:pt x="384" y="24987"/>
                    <a:pt x="686" y="24987"/>
                  </a:cubicBezTo>
                  <a:cubicBezTo>
                    <a:pt x="826" y="24987"/>
                    <a:pt x="977" y="24946"/>
                    <a:pt x="1135" y="24851"/>
                  </a:cubicBezTo>
                  <a:cubicBezTo>
                    <a:pt x="7272" y="20915"/>
                    <a:pt x="11542" y="14244"/>
                    <a:pt x="12643" y="7005"/>
                  </a:cubicBezTo>
                  <a:cubicBezTo>
                    <a:pt x="12976" y="4937"/>
                    <a:pt x="13043" y="2869"/>
                    <a:pt x="12843" y="801"/>
                  </a:cubicBezTo>
                  <a:cubicBezTo>
                    <a:pt x="12810" y="434"/>
                    <a:pt x="12543" y="67"/>
                    <a:pt x="1217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6600046" y="3897506"/>
              <a:ext cx="99577" cy="135361"/>
            </a:xfrm>
            <a:custGeom>
              <a:avLst/>
              <a:gdLst/>
              <a:ahLst/>
              <a:cxnLst/>
              <a:rect l="l" t="t" r="r" b="b"/>
              <a:pathLst>
                <a:path w="7299" h="9922" extrusionOk="0">
                  <a:moveTo>
                    <a:pt x="3225" y="0"/>
                  </a:moveTo>
                  <a:cubicBezTo>
                    <a:pt x="1450" y="0"/>
                    <a:pt x="0" y="2491"/>
                    <a:pt x="1695" y="5451"/>
                  </a:cubicBezTo>
                  <a:cubicBezTo>
                    <a:pt x="2829" y="7386"/>
                    <a:pt x="4397" y="8553"/>
                    <a:pt x="5631" y="9921"/>
                  </a:cubicBezTo>
                  <a:cubicBezTo>
                    <a:pt x="7299" y="8387"/>
                    <a:pt x="6765" y="4684"/>
                    <a:pt x="5998" y="2649"/>
                  </a:cubicBezTo>
                  <a:cubicBezTo>
                    <a:pt x="5295" y="768"/>
                    <a:pt x="4210" y="0"/>
                    <a:pt x="3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6659105" y="3926810"/>
              <a:ext cx="40518" cy="106057"/>
            </a:xfrm>
            <a:custGeom>
              <a:avLst/>
              <a:gdLst/>
              <a:ahLst/>
              <a:cxnLst/>
              <a:rect l="l" t="t" r="r" b="b"/>
              <a:pathLst>
                <a:path w="2970" h="7774" extrusionOk="0">
                  <a:moveTo>
                    <a:pt x="1435" y="1"/>
                  </a:moveTo>
                  <a:lnTo>
                    <a:pt x="1435" y="1"/>
                  </a:lnTo>
                  <a:cubicBezTo>
                    <a:pt x="1469" y="2136"/>
                    <a:pt x="1435" y="4838"/>
                    <a:pt x="1" y="6472"/>
                  </a:cubicBezTo>
                  <a:cubicBezTo>
                    <a:pt x="468" y="6906"/>
                    <a:pt x="902" y="7339"/>
                    <a:pt x="1302" y="7773"/>
                  </a:cubicBezTo>
                  <a:cubicBezTo>
                    <a:pt x="2970" y="6239"/>
                    <a:pt x="2436" y="2536"/>
                    <a:pt x="1669" y="501"/>
                  </a:cubicBezTo>
                  <a:cubicBezTo>
                    <a:pt x="1602" y="334"/>
                    <a:pt x="1535" y="168"/>
                    <a:pt x="14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4"/>
          <p:cNvGrpSpPr/>
          <p:nvPr/>
        </p:nvGrpSpPr>
        <p:grpSpPr>
          <a:xfrm>
            <a:off x="111729" y="3794559"/>
            <a:ext cx="608276" cy="793502"/>
            <a:chOff x="5919695" y="4988074"/>
            <a:chExt cx="328798" cy="428920"/>
          </a:xfrm>
        </p:grpSpPr>
        <p:sp>
          <p:nvSpPr>
            <p:cNvPr id="160" name="Google Shape;160;p4"/>
            <p:cNvSpPr/>
            <p:nvPr/>
          </p:nvSpPr>
          <p:spPr>
            <a:xfrm>
              <a:off x="6004265" y="5094513"/>
              <a:ext cx="75088" cy="137530"/>
            </a:xfrm>
            <a:custGeom>
              <a:avLst/>
              <a:gdLst/>
              <a:ahLst/>
              <a:cxnLst/>
              <a:rect l="l" t="t" r="r" b="b"/>
              <a:pathLst>
                <a:path w="5504" h="10081" extrusionOk="0">
                  <a:moveTo>
                    <a:pt x="2406" y="0"/>
                  </a:moveTo>
                  <a:cubicBezTo>
                    <a:pt x="1033" y="0"/>
                    <a:pt x="0" y="2498"/>
                    <a:pt x="600" y="4873"/>
                  </a:cubicBezTo>
                  <a:cubicBezTo>
                    <a:pt x="811" y="5819"/>
                    <a:pt x="1270" y="10080"/>
                    <a:pt x="2238" y="10080"/>
                  </a:cubicBezTo>
                  <a:cubicBezTo>
                    <a:pt x="2499" y="10080"/>
                    <a:pt x="2796" y="9772"/>
                    <a:pt x="3135" y="9009"/>
                  </a:cubicBezTo>
                  <a:cubicBezTo>
                    <a:pt x="4303" y="6541"/>
                    <a:pt x="5504" y="3005"/>
                    <a:pt x="3602" y="636"/>
                  </a:cubicBezTo>
                  <a:cubicBezTo>
                    <a:pt x="3196" y="193"/>
                    <a:pt x="2788" y="0"/>
                    <a:pt x="2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6022914" y="5153244"/>
              <a:ext cx="43697" cy="78949"/>
            </a:xfrm>
            <a:custGeom>
              <a:avLst/>
              <a:gdLst/>
              <a:ahLst/>
              <a:cxnLst/>
              <a:rect l="l" t="t" r="r" b="b"/>
              <a:pathLst>
                <a:path w="3203" h="5787" extrusionOk="0">
                  <a:moveTo>
                    <a:pt x="3203" y="1"/>
                  </a:moveTo>
                  <a:cubicBezTo>
                    <a:pt x="2636" y="1735"/>
                    <a:pt x="1402" y="3236"/>
                    <a:pt x="1" y="4404"/>
                  </a:cubicBezTo>
                  <a:cubicBezTo>
                    <a:pt x="232" y="5196"/>
                    <a:pt x="520" y="5787"/>
                    <a:pt x="877" y="5787"/>
                  </a:cubicBezTo>
                  <a:cubicBezTo>
                    <a:pt x="1136" y="5787"/>
                    <a:pt x="1432" y="5476"/>
                    <a:pt x="1768" y="4704"/>
                  </a:cubicBezTo>
                  <a:cubicBezTo>
                    <a:pt x="2436" y="3336"/>
                    <a:pt x="3069" y="1635"/>
                    <a:pt x="3203"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6131045" y="4988074"/>
              <a:ext cx="69358" cy="124720"/>
            </a:xfrm>
            <a:custGeom>
              <a:avLst/>
              <a:gdLst/>
              <a:ahLst/>
              <a:cxnLst/>
              <a:rect l="l" t="t" r="r" b="b"/>
              <a:pathLst>
                <a:path w="5084" h="9142" extrusionOk="0">
                  <a:moveTo>
                    <a:pt x="3325" y="1"/>
                  </a:moveTo>
                  <a:cubicBezTo>
                    <a:pt x="1971" y="1"/>
                    <a:pt x="384" y="1948"/>
                    <a:pt x="514" y="3868"/>
                  </a:cubicBezTo>
                  <a:cubicBezTo>
                    <a:pt x="514" y="4662"/>
                    <a:pt x="0" y="9141"/>
                    <a:pt x="1072" y="9141"/>
                  </a:cubicBezTo>
                  <a:cubicBezTo>
                    <a:pt x="1126" y="9141"/>
                    <a:pt x="1185" y="9130"/>
                    <a:pt x="1248" y="9105"/>
                  </a:cubicBezTo>
                  <a:cubicBezTo>
                    <a:pt x="3249" y="7338"/>
                    <a:pt x="5084" y="4869"/>
                    <a:pt x="5017" y="2067"/>
                  </a:cubicBezTo>
                  <a:cubicBezTo>
                    <a:pt x="4734" y="582"/>
                    <a:pt x="4064" y="1"/>
                    <a:pt x="3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6136270" y="5056764"/>
              <a:ext cx="54584" cy="56057"/>
            </a:xfrm>
            <a:custGeom>
              <a:avLst/>
              <a:gdLst/>
              <a:ahLst/>
              <a:cxnLst/>
              <a:rect l="l" t="t" r="r" b="b"/>
              <a:pathLst>
                <a:path w="4001" h="4109" extrusionOk="0">
                  <a:moveTo>
                    <a:pt x="4000" y="1"/>
                  </a:moveTo>
                  <a:lnTo>
                    <a:pt x="4000" y="1"/>
                  </a:lnTo>
                  <a:cubicBezTo>
                    <a:pt x="2988" y="829"/>
                    <a:pt x="1722" y="1347"/>
                    <a:pt x="383" y="1347"/>
                  </a:cubicBezTo>
                  <a:cubicBezTo>
                    <a:pt x="266" y="1347"/>
                    <a:pt x="149" y="1343"/>
                    <a:pt x="31" y="1335"/>
                  </a:cubicBezTo>
                  <a:lnTo>
                    <a:pt x="31" y="1335"/>
                  </a:lnTo>
                  <a:cubicBezTo>
                    <a:pt x="0" y="2708"/>
                    <a:pt x="109" y="4108"/>
                    <a:pt x="689" y="4108"/>
                  </a:cubicBezTo>
                  <a:cubicBezTo>
                    <a:pt x="744" y="4108"/>
                    <a:pt x="802" y="4096"/>
                    <a:pt x="865" y="4070"/>
                  </a:cubicBezTo>
                  <a:cubicBezTo>
                    <a:pt x="2132" y="2970"/>
                    <a:pt x="3300" y="1569"/>
                    <a:pt x="400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5963760" y="5035427"/>
              <a:ext cx="284733" cy="381567"/>
            </a:xfrm>
            <a:custGeom>
              <a:avLst/>
              <a:gdLst/>
              <a:ahLst/>
              <a:cxnLst/>
              <a:rect l="l" t="t" r="r" b="b"/>
              <a:pathLst>
                <a:path w="20871" h="27969" extrusionOk="0">
                  <a:moveTo>
                    <a:pt x="19640" y="0"/>
                  </a:moveTo>
                  <a:cubicBezTo>
                    <a:pt x="19503" y="0"/>
                    <a:pt x="19358" y="40"/>
                    <a:pt x="19214" y="130"/>
                  </a:cubicBezTo>
                  <a:cubicBezTo>
                    <a:pt x="10241" y="5768"/>
                    <a:pt x="400" y="16075"/>
                    <a:pt x="0" y="27217"/>
                  </a:cubicBezTo>
                  <a:cubicBezTo>
                    <a:pt x="0" y="27725"/>
                    <a:pt x="379" y="27969"/>
                    <a:pt x="776" y="27969"/>
                  </a:cubicBezTo>
                  <a:cubicBezTo>
                    <a:pt x="1211" y="27969"/>
                    <a:pt x="1668" y="27675"/>
                    <a:pt x="1668" y="27116"/>
                  </a:cubicBezTo>
                  <a:cubicBezTo>
                    <a:pt x="2168" y="16609"/>
                    <a:pt x="11642" y="6902"/>
                    <a:pt x="20114" y="1531"/>
                  </a:cubicBezTo>
                  <a:cubicBezTo>
                    <a:pt x="20871" y="1083"/>
                    <a:pt x="20357" y="0"/>
                    <a:pt x="19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5963760" y="5035509"/>
              <a:ext cx="277147" cy="381281"/>
            </a:xfrm>
            <a:custGeom>
              <a:avLst/>
              <a:gdLst/>
              <a:ahLst/>
              <a:cxnLst/>
              <a:rect l="l" t="t" r="r" b="b"/>
              <a:pathLst>
                <a:path w="20315" h="27948" extrusionOk="0">
                  <a:moveTo>
                    <a:pt x="19634" y="1"/>
                  </a:moveTo>
                  <a:cubicBezTo>
                    <a:pt x="19497" y="1"/>
                    <a:pt x="19354" y="38"/>
                    <a:pt x="19214" y="124"/>
                  </a:cubicBezTo>
                  <a:cubicBezTo>
                    <a:pt x="10241" y="5762"/>
                    <a:pt x="400" y="16069"/>
                    <a:pt x="0" y="27211"/>
                  </a:cubicBezTo>
                  <a:cubicBezTo>
                    <a:pt x="0" y="27711"/>
                    <a:pt x="381" y="27948"/>
                    <a:pt x="787" y="27948"/>
                  </a:cubicBezTo>
                  <a:cubicBezTo>
                    <a:pt x="813" y="27948"/>
                    <a:pt x="840" y="27946"/>
                    <a:pt x="867" y="27944"/>
                  </a:cubicBezTo>
                  <a:cubicBezTo>
                    <a:pt x="834" y="27844"/>
                    <a:pt x="801" y="27744"/>
                    <a:pt x="801" y="27611"/>
                  </a:cubicBezTo>
                  <a:cubicBezTo>
                    <a:pt x="1201" y="16470"/>
                    <a:pt x="11008" y="6162"/>
                    <a:pt x="19981" y="525"/>
                  </a:cubicBezTo>
                  <a:cubicBezTo>
                    <a:pt x="20114" y="458"/>
                    <a:pt x="20215" y="425"/>
                    <a:pt x="20315" y="391"/>
                  </a:cubicBezTo>
                  <a:cubicBezTo>
                    <a:pt x="20179" y="166"/>
                    <a:pt x="19921" y="1"/>
                    <a:pt x="1963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6087075" y="5131880"/>
              <a:ext cx="146971" cy="70791"/>
            </a:xfrm>
            <a:custGeom>
              <a:avLst/>
              <a:gdLst/>
              <a:ahLst/>
              <a:cxnLst/>
              <a:rect l="l" t="t" r="r" b="b"/>
              <a:pathLst>
                <a:path w="10773" h="5189" extrusionOk="0">
                  <a:moveTo>
                    <a:pt x="5681" y="1"/>
                  </a:moveTo>
                  <a:cubicBezTo>
                    <a:pt x="5181" y="1"/>
                    <a:pt x="4680" y="61"/>
                    <a:pt x="4204" y="166"/>
                  </a:cubicBezTo>
                  <a:cubicBezTo>
                    <a:pt x="2169" y="933"/>
                    <a:pt x="435" y="2200"/>
                    <a:pt x="1" y="2734"/>
                  </a:cubicBezTo>
                  <a:cubicBezTo>
                    <a:pt x="1" y="2734"/>
                    <a:pt x="2503" y="3568"/>
                    <a:pt x="5271" y="4869"/>
                  </a:cubicBezTo>
                  <a:cubicBezTo>
                    <a:pt x="5746" y="5089"/>
                    <a:pt x="6232" y="5188"/>
                    <a:pt x="6697" y="5188"/>
                  </a:cubicBezTo>
                  <a:cubicBezTo>
                    <a:pt x="8981" y="5188"/>
                    <a:pt x="10773" y="2811"/>
                    <a:pt x="8307" y="733"/>
                  </a:cubicBezTo>
                  <a:cubicBezTo>
                    <a:pt x="7546" y="211"/>
                    <a:pt x="6615" y="1"/>
                    <a:pt x="5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6087075" y="5131852"/>
              <a:ext cx="76930" cy="54174"/>
            </a:xfrm>
            <a:custGeom>
              <a:avLst/>
              <a:gdLst/>
              <a:ahLst/>
              <a:cxnLst/>
              <a:rect l="l" t="t" r="r" b="b"/>
              <a:pathLst>
                <a:path w="5639" h="3971" extrusionOk="0">
                  <a:moveTo>
                    <a:pt x="5638" y="1"/>
                  </a:moveTo>
                  <a:cubicBezTo>
                    <a:pt x="5171" y="1"/>
                    <a:pt x="4671" y="68"/>
                    <a:pt x="4204" y="168"/>
                  </a:cubicBezTo>
                  <a:cubicBezTo>
                    <a:pt x="2169" y="935"/>
                    <a:pt x="435" y="2202"/>
                    <a:pt x="1" y="2736"/>
                  </a:cubicBezTo>
                  <a:cubicBezTo>
                    <a:pt x="1" y="2736"/>
                    <a:pt x="1402" y="3203"/>
                    <a:pt x="3270" y="3970"/>
                  </a:cubicBezTo>
                  <a:cubicBezTo>
                    <a:pt x="3303" y="3837"/>
                    <a:pt x="3303" y="3670"/>
                    <a:pt x="3337" y="3503"/>
                  </a:cubicBezTo>
                  <a:cubicBezTo>
                    <a:pt x="3603" y="2036"/>
                    <a:pt x="4571" y="968"/>
                    <a:pt x="563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5919695" y="5226245"/>
              <a:ext cx="82755" cy="100395"/>
            </a:xfrm>
            <a:custGeom>
              <a:avLst/>
              <a:gdLst/>
              <a:ahLst/>
              <a:cxnLst/>
              <a:rect l="l" t="t" r="r" b="b"/>
              <a:pathLst>
                <a:path w="6066" h="7359" extrusionOk="0">
                  <a:moveTo>
                    <a:pt x="3178" y="1"/>
                  </a:moveTo>
                  <a:cubicBezTo>
                    <a:pt x="1323" y="1"/>
                    <a:pt x="0" y="3911"/>
                    <a:pt x="4831" y="7359"/>
                  </a:cubicBezTo>
                  <a:cubicBezTo>
                    <a:pt x="4831" y="7359"/>
                    <a:pt x="6065" y="5190"/>
                    <a:pt x="5565" y="3056"/>
                  </a:cubicBezTo>
                  <a:cubicBezTo>
                    <a:pt x="5042" y="867"/>
                    <a:pt x="4051" y="1"/>
                    <a:pt x="3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5961018" y="5251088"/>
              <a:ext cx="41432" cy="75552"/>
            </a:xfrm>
            <a:custGeom>
              <a:avLst/>
              <a:gdLst/>
              <a:ahLst/>
              <a:cxnLst/>
              <a:rect l="l" t="t" r="r" b="b"/>
              <a:pathLst>
                <a:path w="3037" h="5538" extrusionOk="0">
                  <a:moveTo>
                    <a:pt x="2102" y="0"/>
                  </a:moveTo>
                  <a:cubicBezTo>
                    <a:pt x="2036" y="1535"/>
                    <a:pt x="1202" y="2902"/>
                    <a:pt x="1" y="3937"/>
                  </a:cubicBezTo>
                  <a:cubicBezTo>
                    <a:pt x="468" y="4470"/>
                    <a:pt x="1068" y="5004"/>
                    <a:pt x="1802" y="5538"/>
                  </a:cubicBezTo>
                  <a:cubicBezTo>
                    <a:pt x="1802" y="5538"/>
                    <a:pt x="3036" y="3369"/>
                    <a:pt x="2536" y="1235"/>
                  </a:cubicBezTo>
                  <a:cubicBezTo>
                    <a:pt x="2403" y="768"/>
                    <a:pt x="2269" y="334"/>
                    <a:pt x="21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4"/>
          <p:cNvGrpSpPr/>
          <p:nvPr/>
        </p:nvGrpSpPr>
        <p:grpSpPr>
          <a:xfrm flipH="1">
            <a:off x="97589" y="103158"/>
            <a:ext cx="8983493" cy="4976072"/>
            <a:chOff x="97589" y="103158"/>
            <a:chExt cx="8983493" cy="4976072"/>
          </a:xfrm>
        </p:grpSpPr>
        <p:sp>
          <p:nvSpPr>
            <p:cNvPr id="171" name="Google Shape;171;p4"/>
            <p:cNvSpPr/>
            <p:nvPr/>
          </p:nvSpPr>
          <p:spPr>
            <a:xfrm flipH="1">
              <a:off x="1005066" y="1524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flipH="1">
              <a:off x="4796369" y="4167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flipH="1">
              <a:off x="4250289" y="1031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flipH="1">
              <a:off x="5304041" y="1122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flipH="1">
              <a:off x="1482032" y="3872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flipH="1">
              <a:off x="8565016" y="32274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flipH="1">
              <a:off x="8913619" y="1607422"/>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flipH="1">
              <a:off x="2872416" y="47714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flipH="1">
              <a:off x="2135739" y="49752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flipH="1">
              <a:off x="97589" y="44765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flipH="1">
              <a:off x="523253" y="37353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flipH="1">
              <a:off x="216244" y="34641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flipH="1">
              <a:off x="202376" y="1446120"/>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flipH="1">
              <a:off x="8517489" y="11509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flipH="1">
              <a:off x="8945864" y="36860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flipH="1">
              <a:off x="8250789" y="11773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flipH="1">
              <a:off x="8902153" y="3269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flipH="1">
              <a:off x="102694" y="2126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flipH="1">
              <a:off x="8988328" y="47997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flipH="1">
              <a:off x="4787457" y="47714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flipH="1">
              <a:off x="5977582" y="4735772"/>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flipH="1">
              <a:off x="523241" y="19014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flipH="1">
              <a:off x="360291" y="49696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flipH="1">
              <a:off x="1281644" y="474006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flipH="1">
              <a:off x="7271003" y="49696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flipH="1">
              <a:off x="7478566" y="4139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flipH="1">
              <a:off x="6788882" y="12664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flipH="1">
              <a:off x="6274532" y="3872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flipH="1">
              <a:off x="2411964" y="378370"/>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flipH="1">
              <a:off x="2110682" y="10316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flipH="1">
              <a:off x="3002153" y="122074"/>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flipH="1">
              <a:off x="3954469" y="3405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flipH="1">
              <a:off x="9038626" y="27449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flipH="1">
              <a:off x="8641228" y="20414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flipH="1">
              <a:off x="529601" y="28088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flipH="1">
              <a:off x="102694" y="223033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flipH="1">
              <a:off x="4207766" y="49696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flipH="1">
              <a:off x="5490189" y="50299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flipH="1">
              <a:off x="7914676" y="47611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4"/>
          <p:cNvGrpSpPr/>
          <p:nvPr/>
        </p:nvGrpSpPr>
        <p:grpSpPr>
          <a:xfrm>
            <a:off x="8424004" y="692399"/>
            <a:ext cx="435871" cy="590584"/>
            <a:chOff x="4278625" y="5061143"/>
            <a:chExt cx="235606" cy="319235"/>
          </a:xfrm>
        </p:grpSpPr>
        <p:sp>
          <p:nvSpPr>
            <p:cNvPr id="211" name="Google Shape;211;p4"/>
            <p:cNvSpPr/>
            <p:nvPr/>
          </p:nvSpPr>
          <p:spPr>
            <a:xfrm>
              <a:off x="4278625" y="5189042"/>
              <a:ext cx="133465" cy="76316"/>
            </a:xfrm>
            <a:custGeom>
              <a:avLst/>
              <a:gdLst/>
              <a:ahLst/>
              <a:cxnLst/>
              <a:rect l="l" t="t" r="r" b="b"/>
              <a:pathLst>
                <a:path w="9783" h="5594" extrusionOk="0">
                  <a:moveTo>
                    <a:pt x="3477" y="1"/>
                  </a:moveTo>
                  <a:cubicBezTo>
                    <a:pt x="256" y="1"/>
                    <a:pt x="0" y="5267"/>
                    <a:pt x="9206" y="5582"/>
                  </a:cubicBezTo>
                  <a:cubicBezTo>
                    <a:pt x="9240" y="5590"/>
                    <a:pt x="9272" y="5593"/>
                    <a:pt x="9302" y="5593"/>
                  </a:cubicBezTo>
                  <a:cubicBezTo>
                    <a:pt x="9690" y="5593"/>
                    <a:pt x="9782" y="5032"/>
                    <a:pt x="9473" y="4815"/>
                  </a:cubicBezTo>
                  <a:cubicBezTo>
                    <a:pt x="7271" y="1224"/>
                    <a:pt x="5030" y="1"/>
                    <a:pt x="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4350521" y="5195563"/>
              <a:ext cx="61569" cy="69795"/>
            </a:xfrm>
            <a:custGeom>
              <a:avLst/>
              <a:gdLst/>
              <a:ahLst/>
              <a:cxnLst/>
              <a:rect l="l" t="t" r="r" b="b"/>
              <a:pathLst>
                <a:path w="4513" h="5116" extrusionOk="0">
                  <a:moveTo>
                    <a:pt x="0" y="1"/>
                  </a:moveTo>
                  <a:cubicBezTo>
                    <a:pt x="0" y="34"/>
                    <a:pt x="33" y="68"/>
                    <a:pt x="33" y="101"/>
                  </a:cubicBezTo>
                  <a:cubicBezTo>
                    <a:pt x="534" y="1535"/>
                    <a:pt x="1168" y="2936"/>
                    <a:pt x="1301" y="4504"/>
                  </a:cubicBezTo>
                  <a:cubicBezTo>
                    <a:pt x="1301" y="4604"/>
                    <a:pt x="1301" y="4738"/>
                    <a:pt x="1301" y="4838"/>
                  </a:cubicBezTo>
                  <a:cubicBezTo>
                    <a:pt x="2068" y="4971"/>
                    <a:pt x="2935" y="5071"/>
                    <a:pt x="3936" y="5104"/>
                  </a:cubicBezTo>
                  <a:cubicBezTo>
                    <a:pt x="3970" y="5112"/>
                    <a:pt x="4002" y="5115"/>
                    <a:pt x="4032" y="5115"/>
                  </a:cubicBezTo>
                  <a:cubicBezTo>
                    <a:pt x="4420" y="5115"/>
                    <a:pt x="4512" y="4554"/>
                    <a:pt x="4203" y="4337"/>
                  </a:cubicBezTo>
                  <a:cubicBezTo>
                    <a:pt x="2735" y="1969"/>
                    <a:pt x="1268" y="635"/>
                    <a:pt x="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4333086" y="5061143"/>
              <a:ext cx="175811" cy="319235"/>
            </a:xfrm>
            <a:custGeom>
              <a:avLst/>
              <a:gdLst/>
              <a:ahLst/>
              <a:cxnLst/>
              <a:rect l="l" t="t" r="r" b="b"/>
              <a:pathLst>
                <a:path w="12887" h="23400" extrusionOk="0">
                  <a:moveTo>
                    <a:pt x="918" y="1"/>
                  </a:moveTo>
                  <a:cubicBezTo>
                    <a:pt x="457" y="1"/>
                    <a:pt x="0" y="326"/>
                    <a:pt x="111" y="914"/>
                  </a:cubicBezTo>
                  <a:cubicBezTo>
                    <a:pt x="1245" y="7352"/>
                    <a:pt x="3847" y="13523"/>
                    <a:pt x="7716" y="18827"/>
                  </a:cubicBezTo>
                  <a:cubicBezTo>
                    <a:pt x="8783" y="20328"/>
                    <a:pt x="9984" y="21762"/>
                    <a:pt x="11252" y="23097"/>
                  </a:cubicBezTo>
                  <a:cubicBezTo>
                    <a:pt x="11434" y="23279"/>
                    <a:pt x="11689" y="23399"/>
                    <a:pt x="11944" y="23399"/>
                  </a:cubicBezTo>
                  <a:cubicBezTo>
                    <a:pt x="12110" y="23399"/>
                    <a:pt x="12275" y="23348"/>
                    <a:pt x="12419" y="23230"/>
                  </a:cubicBezTo>
                  <a:cubicBezTo>
                    <a:pt x="12753" y="22997"/>
                    <a:pt x="12886" y="22396"/>
                    <a:pt x="12586" y="22063"/>
                  </a:cubicBezTo>
                  <a:cubicBezTo>
                    <a:pt x="8216" y="17493"/>
                    <a:pt x="4947" y="11989"/>
                    <a:pt x="3046" y="5951"/>
                  </a:cubicBezTo>
                  <a:cubicBezTo>
                    <a:pt x="2479" y="4216"/>
                    <a:pt x="2079" y="2482"/>
                    <a:pt x="1745" y="681"/>
                  </a:cubicBezTo>
                  <a:cubicBezTo>
                    <a:pt x="1670" y="216"/>
                    <a:pt x="1293"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4333222" y="5061321"/>
              <a:ext cx="174310" cy="319057"/>
            </a:xfrm>
            <a:custGeom>
              <a:avLst/>
              <a:gdLst/>
              <a:ahLst/>
              <a:cxnLst/>
              <a:rect l="l" t="t" r="r" b="b"/>
              <a:pathLst>
                <a:path w="12777" h="23387" extrusionOk="0">
                  <a:moveTo>
                    <a:pt x="668" y="0"/>
                  </a:moveTo>
                  <a:cubicBezTo>
                    <a:pt x="301" y="100"/>
                    <a:pt x="0" y="401"/>
                    <a:pt x="101" y="901"/>
                  </a:cubicBezTo>
                  <a:cubicBezTo>
                    <a:pt x="1235" y="7339"/>
                    <a:pt x="3837" y="13510"/>
                    <a:pt x="7706" y="18814"/>
                  </a:cubicBezTo>
                  <a:cubicBezTo>
                    <a:pt x="8773" y="20315"/>
                    <a:pt x="9974" y="21749"/>
                    <a:pt x="11242" y="23084"/>
                  </a:cubicBezTo>
                  <a:cubicBezTo>
                    <a:pt x="11424" y="23266"/>
                    <a:pt x="11679" y="23386"/>
                    <a:pt x="11934" y="23386"/>
                  </a:cubicBezTo>
                  <a:cubicBezTo>
                    <a:pt x="12100" y="23386"/>
                    <a:pt x="12265" y="23335"/>
                    <a:pt x="12409" y="23217"/>
                  </a:cubicBezTo>
                  <a:cubicBezTo>
                    <a:pt x="12643" y="23050"/>
                    <a:pt x="12776" y="22717"/>
                    <a:pt x="12743" y="22450"/>
                  </a:cubicBezTo>
                  <a:lnTo>
                    <a:pt x="12743" y="22450"/>
                  </a:lnTo>
                  <a:cubicBezTo>
                    <a:pt x="12668" y="22472"/>
                    <a:pt x="12591" y="22483"/>
                    <a:pt x="12514" y="22483"/>
                  </a:cubicBezTo>
                  <a:cubicBezTo>
                    <a:pt x="12251" y="22483"/>
                    <a:pt x="11990" y="22356"/>
                    <a:pt x="11809" y="22150"/>
                  </a:cubicBezTo>
                  <a:cubicBezTo>
                    <a:pt x="10541" y="20815"/>
                    <a:pt x="9340" y="19414"/>
                    <a:pt x="8240" y="17913"/>
                  </a:cubicBezTo>
                  <a:cubicBezTo>
                    <a:pt x="4404" y="12609"/>
                    <a:pt x="1802" y="6472"/>
                    <a:pt x="668"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4421967" y="5204130"/>
              <a:ext cx="92264" cy="121145"/>
            </a:xfrm>
            <a:custGeom>
              <a:avLst/>
              <a:gdLst/>
              <a:ahLst/>
              <a:cxnLst/>
              <a:rect l="l" t="t" r="r" b="b"/>
              <a:pathLst>
                <a:path w="6763" h="8880" extrusionOk="0">
                  <a:moveTo>
                    <a:pt x="4158" y="0"/>
                  </a:moveTo>
                  <a:cubicBezTo>
                    <a:pt x="4004" y="0"/>
                    <a:pt x="3841" y="13"/>
                    <a:pt x="3669" y="40"/>
                  </a:cubicBezTo>
                  <a:cubicBezTo>
                    <a:pt x="0" y="574"/>
                    <a:pt x="1034" y="6545"/>
                    <a:pt x="2902" y="8880"/>
                  </a:cubicBezTo>
                  <a:cubicBezTo>
                    <a:pt x="2902" y="8880"/>
                    <a:pt x="5304" y="6378"/>
                    <a:pt x="6171" y="4043"/>
                  </a:cubicBezTo>
                  <a:cubicBezTo>
                    <a:pt x="6763" y="2486"/>
                    <a:pt x="6308" y="0"/>
                    <a:pt x="4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4430152" y="5222411"/>
              <a:ext cx="59168" cy="102864"/>
            </a:xfrm>
            <a:custGeom>
              <a:avLst/>
              <a:gdLst/>
              <a:ahLst/>
              <a:cxnLst/>
              <a:rect l="l" t="t" r="r" b="b"/>
              <a:pathLst>
                <a:path w="4337" h="7540" extrusionOk="0">
                  <a:moveTo>
                    <a:pt x="1135" y="1"/>
                  </a:moveTo>
                  <a:cubicBezTo>
                    <a:pt x="1" y="2036"/>
                    <a:pt x="901" y="5805"/>
                    <a:pt x="2302" y="7540"/>
                  </a:cubicBezTo>
                  <a:cubicBezTo>
                    <a:pt x="2302" y="7540"/>
                    <a:pt x="3370" y="6405"/>
                    <a:pt x="4337" y="4971"/>
                  </a:cubicBezTo>
                  <a:cubicBezTo>
                    <a:pt x="3236" y="4871"/>
                    <a:pt x="2202" y="4304"/>
                    <a:pt x="1635" y="3303"/>
                  </a:cubicBezTo>
                  <a:cubicBezTo>
                    <a:pt x="1168" y="2436"/>
                    <a:pt x="1001" y="1469"/>
                    <a:pt x="1068" y="501"/>
                  </a:cubicBezTo>
                  <a:cubicBezTo>
                    <a:pt x="1068" y="334"/>
                    <a:pt x="1101" y="168"/>
                    <a:pt x="11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4357792" y="5066941"/>
              <a:ext cx="106957" cy="108622"/>
            </a:xfrm>
            <a:custGeom>
              <a:avLst/>
              <a:gdLst/>
              <a:ahLst/>
              <a:cxnLst/>
              <a:rect l="l" t="t" r="r" b="b"/>
              <a:pathLst>
                <a:path w="7840" h="7962" extrusionOk="0">
                  <a:moveTo>
                    <a:pt x="3467" y="1"/>
                  </a:moveTo>
                  <a:cubicBezTo>
                    <a:pt x="3212" y="1"/>
                    <a:pt x="2957" y="43"/>
                    <a:pt x="2703" y="122"/>
                  </a:cubicBezTo>
                  <a:cubicBezTo>
                    <a:pt x="1" y="1089"/>
                    <a:pt x="334" y="5960"/>
                    <a:pt x="1335" y="7961"/>
                  </a:cubicBezTo>
                  <a:cubicBezTo>
                    <a:pt x="3870" y="7628"/>
                    <a:pt x="7840" y="1390"/>
                    <a:pt x="4304" y="155"/>
                  </a:cubicBezTo>
                  <a:cubicBezTo>
                    <a:pt x="4025" y="51"/>
                    <a:pt x="3746" y="1"/>
                    <a:pt x="3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4360071" y="5082248"/>
              <a:ext cx="54174" cy="93315"/>
            </a:xfrm>
            <a:custGeom>
              <a:avLst/>
              <a:gdLst/>
              <a:ahLst/>
              <a:cxnLst/>
              <a:rect l="l" t="t" r="r" b="b"/>
              <a:pathLst>
                <a:path w="3971" h="6840" extrusionOk="0">
                  <a:moveTo>
                    <a:pt x="1268" y="1"/>
                  </a:moveTo>
                  <a:cubicBezTo>
                    <a:pt x="1" y="1769"/>
                    <a:pt x="367" y="5238"/>
                    <a:pt x="1168" y="6839"/>
                  </a:cubicBezTo>
                  <a:cubicBezTo>
                    <a:pt x="2035" y="6739"/>
                    <a:pt x="3103" y="5905"/>
                    <a:pt x="3970" y="4804"/>
                  </a:cubicBezTo>
                  <a:cubicBezTo>
                    <a:pt x="3036" y="4604"/>
                    <a:pt x="2202" y="4037"/>
                    <a:pt x="1702" y="3170"/>
                  </a:cubicBezTo>
                  <a:cubicBezTo>
                    <a:pt x="1135" y="2202"/>
                    <a:pt x="1068" y="1068"/>
                    <a:pt x="12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4"/>
          <p:cNvGrpSpPr/>
          <p:nvPr/>
        </p:nvGrpSpPr>
        <p:grpSpPr>
          <a:xfrm>
            <a:off x="8423992" y="152390"/>
            <a:ext cx="486853" cy="583467"/>
            <a:chOff x="5158607" y="3358327"/>
            <a:chExt cx="263164" cy="315387"/>
          </a:xfrm>
        </p:grpSpPr>
        <p:sp>
          <p:nvSpPr>
            <p:cNvPr id="220" name="Google Shape;220;p4"/>
            <p:cNvSpPr/>
            <p:nvPr/>
          </p:nvSpPr>
          <p:spPr>
            <a:xfrm>
              <a:off x="5319834" y="3438354"/>
              <a:ext cx="101036" cy="110081"/>
            </a:xfrm>
            <a:custGeom>
              <a:avLst/>
              <a:gdLst/>
              <a:ahLst/>
              <a:cxnLst/>
              <a:rect l="l" t="t" r="r" b="b"/>
              <a:pathLst>
                <a:path w="7406" h="8069" extrusionOk="0">
                  <a:moveTo>
                    <a:pt x="3248" y="1"/>
                  </a:moveTo>
                  <a:cubicBezTo>
                    <a:pt x="1" y="1"/>
                    <a:pt x="358" y="5724"/>
                    <a:pt x="1501" y="7852"/>
                  </a:cubicBezTo>
                  <a:cubicBezTo>
                    <a:pt x="1551" y="7985"/>
                    <a:pt x="1709" y="8068"/>
                    <a:pt x="1876" y="8068"/>
                  </a:cubicBezTo>
                  <a:cubicBezTo>
                    <a:pt x="2043" y="8068"/>
                    <a:pt x="2218" y="7985"/>
                    <a:pt x="2301" y="7785"/>
                  </a:cubicBezTo>
                  <a:cubicBezTo>
                    <a:pt x="3469" y="5850"/>
                    <a:pt x="7405" y="1514"/>
                    <a:pt x="3769" y="46"/>
                  </a:cubicBezTo>
                  <a:cubicBezTo>
                    <a:pt x="3586" y="15"/>
                    <a:pt x="3412"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5322549" y="3448081"/>
              <a:ext cx="50532" cy="100354"/>
            </a:xfrm>
            <a:custGeom>
              <a:avLst/>
              <a:gdLst/>
              <a:ahLst/>
              <a:cxnLst/>
              <a:rect l="l" t="t" r="r" b="b"/>
              <a:pathLst>
                <a:path w="3704" h="7356" extrusionOk="0">
                  <a:moveTo>
                    <a:pt x="1402" y="0"/>
                  </a:moveTo>
                  <a:cubicBezTo>
                    <a:pt x="1" y="1635"/>
                    <a:pt x="401" y="5471"/>
                    <a:pt x="1302" y="7139"/>
                  </a:cubicBezTo>
                  <a:cubicBezTo>
                    <a:pt x="1352" y="7272"/>
                    <a:pt x="1510" y="7355"/>
                    <a:pt x="1677" y="7355"/>
                  </a:cubicBezTo>
                  <a:cubicBezTo>
                    <a:pt x="1844" y="7355"/>
                    <a:pt x="2019" y="7272"/>
                    <a:pt x="2102" y="7072"/>
                  </a:cubicBezTo>
                  <a:cubicBezTo>
                    <a:pt x="2469" y="6471"/>
                    <a:pt x="3103" y="5604"/>
                    <a:pt x="3704" y="4670"/>
                  </a:cubicBezTo>
                  <a:cubicBezTo>
                    <a:pt x="1969" y="3936"/>
                    <a:pt x="668" y="2268"/>
                    <a:pt x="1302" y="234"/>
                  </a:cubicBezTo>
                  <a:cubicBezTo>
                    <a:pt x="1335" y="167"/>
                    <a:pt x="1369" y="67"/>
                    <a:pt x="14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5158607" y="3480087"/>
              <a:ext cx="167598" cy="48294"/>
            </a:xfrm>
            <a:custGeom>
              <a:avLst/>
              <a:gdLst/>
              <a:ahLst/>
              <a:cxnLst/>
              <a:rect l="l" t="t" r="r" b="b"/>
              <a:pathLst>
                <a:path w="12285" h="3540" extrusionOk="0">
                  <a:moveTo>
                    <a:pt x="5282" y="1"/>
                  </a:moveTo>
                  <a:cubicBezTo>
                    <a:pt x="1025" y="1"/>
                    <a:pt x="1" y="3540"/>
                    <a:pt x="4624" y="3540"/>
                  </a:cubicBezTo>
                  <a:cubicBezTo>
                    <a:pt x="4929" y="3540"/>
                    <a:pt x="5259" y="3524"/>
                    <a:pt x="5613" y="3492"/>
                  </a:cubicBezTo>
                  <a:cubicBezTo>
                    <a:pt x="6547" y="3425"/>
                    <a:pt x="12285" y="2658"/>
                    <a:pt x="10684" y="1524"/>
                  </a:cubicBezTo>
                  <a:cubicBezTo>
                    <a:pt x="8570" y="414"/>
                    <a:pt x="6737" y="1"/>
                    <a:pt x="5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5233354" y="3480387"/>
              <a:ext cx="85116" cy="43247"/>
            </a:xfrm>
            <a:custGeom>
              <a:avLst/>
              <a:gdLst/>
              <a:ahLst/>
              <a:cxnLst/>
              <a:rect l="l" t="t" r="r" b="b"/>
              <a:pathLst>
                <a:path w="6239" h="3170" extrusionOk="0">
                  <a:moveTo>
                    <a:pt x="1" y="0"/>
                  </a:moveTo>
                  <a:lnTo>
                    <a:pt x="1" y="0"/>
                  </a:lnTo>
                  <a:cubicBezTo>
                    <a:pt x="1202" y="701"/>
                    <a:pt x="1936" y="1868"/>
                    <a:pt x="2303" y="3169"/>
                  </a:cubicBezTo>
                  <a:cubicBezTo>
                    <a:pt x="4137" y="2836"/>
                    <a:pt x="6239" y="2235"/>
                    <a:pt x="5205" y="1502"/>
                  </a:cubicBezTo>
                  <a:cubicBezTo>
                    <a:pt x="3203" y="434"/>
                    <a:pt x="1435" y="34"/>
                    <a:pt x="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5188757" y="3424152"/>
              <a:ext cx="233014" cy="249535"/>
            </a:xfrm>
            <a:custGeom>
              <a:avLst/>
              <a:gdLst/>
              <a:ahLst/>
              <a:cxnLst/>
              <a:rect l="l" t="t" r="r" b="b"/>
              <a:pathLst>
                <a:path w="17080" h="18291" extrusionOk="0">
                  <a:moveTo>
                    <a:pt x="915" y="1"/>
                  </a:moveTo>
                  <a:cubicBezTo>
                    <a:pt x="631" y="1"/>
                    <a:pt x="357" y="120"/>
                    <a:pt x="201" y="386"/>
                  </a:cubicBezTo>
                  <a:cubicBezTo>
                    <a:pt x="1" y="753"/>
                    <a:pt x="68" y="1354"/>
                    <a:pt x="501" y="1521"/>
                  </a:cubicBezTo>
                  <a:cubicBezTo>
                    <a:pt x="5905" y="3889"/>
                    <a:pt x="10442" y="8025"/>
                    <a:pt x="13310" y="13162"/>
                  </a:cubicBezTo>
                  <a:cubicBezTo>
                    <a:pt x="14111" y="14630"/>
                    <a:pt x="14778" y="16131"/>
                    <a:pt x="15278" y="17699"/>
                  </a:cubicBezTo>
                  <a:cubicBezTo>
                    <a:pt x="15412" y="18112"/>
                    <a:pt x="15747" y="18291"/>
                    <a:pt x="16081" y="18291"/>
                  </a:cubicBezTo>
                  <a:cubicBezTo>
                    <a:pt x="16582" y="18291"/>
                    <a:pt x="17080" y="17886"/>
                    <a:pt x="16880" y="17265"/>
                  </a:cubicBezTo>
                  <a:cubicBezTo>
                    <a:pt x="14945" y="11361"/>
                    <a:pt x="11042" y="6191"/>
                    <a:pt x="5938" y="2655"/>
                  </a:cubicBezTo>
                  <a:cubicBezTo>
                    <a:pt x="4471" y="1654"/>
                    <a:pt x="2936" y="787"/>
                    <a:pt x="1335" y="86"/>
                  </a:cubicBezTo>
                  <a:cubicBezTo>
                    <a:pt x="1202" y="31"/>
                    <a:pt x="1057" y="1"/>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5189221" y="3431397"/>
              <a:ext cx="224815" cy="242318"/>
            </a:xfrm>
            <a:custGeom>
              <a:avLst/>
              <a:gdLst/>
              <a:ahLst/>
              <a:cxnLst/>
              <a:rect l="l" t="t" r="r" b="b"/>
              <a:pathLst>
                <a:path w="16479" h="17762" extrusionOk="0">
                  <a:moveTo>
                    <a:pt x="444" y="1"/>
                  </a:moveTo>
                  <a:cubicBezTo>
                    <a:pt x="325" y="1"/>
                    <a:pt x="209" y="27"/>
                    <a:pt x="100" y="89"/>
                  </a:cubicBezTo>
                  <a:cubicBezTo>
                    <a:pt x="0" y="423"/>
                    <a:pt x="134" y="856"/>
                    <a:pt x="467" y="990"/>
                  </a:cubicBezTo>
                  <a:cubicBezTo>
                    <a:pt x="5871" y="3358"/>
                    <a:pt x="10408" y="7494"/>
                    <a:pt x="13276" y="12631"/>
                  </a:cubicBezTo>
                  <a:cubicBezTo>
                    <a:pt x="14077" y="14099"/>
                    <a:pt x="14744" y="15600"/>
                    <a:pt x="15244" y="17168"/>
                  </a:cubicBezTo>
                  <a:cubicBezTo>
                    <a:pt x="15384" y="17586"/>
                    <a:pt x="15718" y="17762"/>
                    <a:pt x="16055" y="17762"/>
                  </a:cubicBezTo>
                  <a:cubicBezTo>
                    <a:pt x="16201" y="17762"/>
                    <a:pt x="16347" y="17729"/>
                    <a:pt x="16479" y="17668"/>
                  </a:cubicBezTo>
                  <a:cubicBezTo>
                    <a:pt x="16479" y="17535"/>
                    <a:pt x="16479" y="17401"/>
                    <a:pt x="16445" y="17268"/>
                  </a:cubicBezTo>
                  <a:cubicBezTo>
                    <a:pt x="14477" y="11364"/>
                    <a:pt x="10574" y="6193"/>
                    <a:pt x="5471" y="2657"/>
                  </a:cubicBezTo>
                  <a:cubicBezTo>
                    <a:pt x="4036" y="1657"/>
                    <a:pt x="2502" y="789"/>
                    <a:pt x="868" y="89"/>
                  </a:cubicBezTo>
                  <a:cubicBezTo>
                    <a:pt x="725" y="35"/>
                    <a:pt x="582" y="1"/>
                    <a:pt x="44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5197529" y="3358327"/>
              <a:ext cx="83629" cy="122073"/>
            </a:xfrm>
            <a:custGeom>
              <a:avLst/>
              <a:gdLst/>
              <a:ahLst/>
              <a:cxnLst/>
              <a:rect l="l" t="t" r="r" b="b"/>
              <a:pathLst>
                <a:path w="6130" h="8948" extrusionOk="0">
                  <a:moveTo>
                    <a:pt x="2641" y="1"/>
                  </a:moveTo>
                  <a:cubicBezTo>
                    <a:pt x="726" y="1"/>
                    <a:pt x="0" y="3895"/>
                    <a:pt x="5863" y="8947"/>
                  </a:cubicBezTo>
                  <a:cubicBezTo>
                    <a:pt x="5863" y="8947"/>
                    <a:pt x="5996" y="7380"/>
                    <a:pt x="6063" y="6045"/>
                  </a:cubicBezTo>
                  <a:cubicBezTo>
                    <a:pt x="6129" y="4644"/>
                    <a:pt x="5863" y="3243"/>
                    <a:pt x="5162" y="2043"/>
                  </a:cubicBezTo>
                  <a:cubicBezTo>
                    <a:pt x="4362" y="623"/>
                    <a:pt x="3407" y="1"/>
                    <a:pt x="26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5247011" y="3406663"/>
              <a:ext cx="34147" cy="73738"/>
            </a:xfrm>
            <a:custGeom>
              <a:avLst/>
              <a:gdLst/>
              <a:ahLst/>
              <a:cxnLst/>
              <a:rect l="l" t="t" r="r" b="b"/>
              <a:pathLst>
                <a:path w="2503" h="5405" extrusionOk="0">
                  <a:moveTo>
                    <a:pt x="2169" y="1"/>
                  </a:moveTo>
                  <a:cubicBezTo>
                    <a:pt x="1902" y="1235"/>
                    <a:pt x="1368" y="2369"/>
                    <a:pt x="234" y="3036"/>
                  </a:cubicBezTo>
                  <a:cubicBezTo>
                    <a:pt x="167" y="3103"/>
                    <a:pt x="101" y="3136"/>
                    <a:pt x="1" y="3170"/>
                  </a:cubicBezTo>
                  <a:cubicBezTo>
                    <a:pt x="601" y="3870"/>
                    <a:pt x="1335" y="4637"/>
                    <a:pt x="2236" y="5404"/>
                  </a:cubicBezTo>
                  <a:cubicBezTo>
                    <a:pt x="2236" y="5404"/>
                    <a:pt x="2369" y="3837"/>
                    <a:pt x="2436" y="2502"/>
                  </a:cubicBezTo>
                  <a:cubicBezTo>
                    <a:pt x="2502" y="1635"/>
                    <a:pt x="2402" y="801"/>
                    <a:pt x="2169"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5246438" y="3571341"/>
              <a:ext cx="124365" cy="57148"/>
            </a:xfrm>
            <a:custGeom>
              <a:avLst/>
              <a:gdLst/>
              <a:ahLst/>
              <a:cxnLst/>
              <a:rect l="l" t="t" r="r" b="b"/>
              <a:pathLst>
                <a:path w="9116" h="4189" extrusionOk="0">
                  <a:moveTo>
                    <a:pt x="6200" y="0"/>
                  </a:moveTo>
                  <a:cubicBezTo>
                    <a:pt x="5337" y="0"/>
                    <a:pt x="4307" y="171"/>
                    <a:pt x="3145" y="672"/>
                  </a:cubicBezTo>
                  <a:cubicBezTo>
                    <a:pt x="1" y="1999"/>
                    <a:pt x="1530" y="4188"/>
                    <a:pt x="4054" y="4188"/>
                  </a:cubicBezTo>
                  <a:cubicBezTo>
                    <a:pt x="5654" y="4188"/>
                    <a:pt x="7653" y="3309"/>
                    <a:pt x="9116" y="772"/>
                  </a:cubicBezTo>
                  <a:cubicBezTo>
                    <a:pt x="9116" y="772"/>
                    <a:pt x="8035"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5311635" y="3571314"/>
              <a:ext cx="59168" cy="43792"/>
            </a:xfrm>
            <a:custGeom>
              <a:avLst/>
              <a:gdLst/>
              <a:ahLst/>
              <a:cxnLst/>
              <a:rect l="l" t="t" r="r" b="b"/>
              <a:pathLst>
                <a:path w="4337" h="3210" extrusionOk="0">
                  <a:moveTo>
                    <a:pt x="1394" y="1"/>
                  </a:moveTo>
                  <a:cubicBezTo>
                    <a:pt x="969" y="1"/>
                    <a:pt x="503" y="41"/>
                    <a:pt x="0" y="140"/>
                  </a:cubicBezTo>
                  <a:cubicBezTo>
                    <a:pt x="734" y="741"/>
                    <a:pt x="1401" y="1408"/>
                    <a:pt x="1802" y="2275"/>
                  </a:cubicBezTo>
                  <a:cubicBezTo>
                    <a:pt x="1968" y="2609"/>
                    <a:pt x="2102" y="2909"/>
                    <a:pt x="2169" y="3209"/>
                  </a:cubicBezTo>
                  <a:cubicBezTo>
                    <a:pt x="2969" y="2675"/>
                    <a:pt x="3703" y="1875"/>
                    <a:pt x="4337" y="774"/>
                  </a:cubicBezTo>
                  <a:cubicBezTo>
                    <a:pt x="4337" y="774"/>
                    <a:pt x="3254" y="1"/>
                    <a:pt x="139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0"/>
        <p:cNvGrpSpPr/>
        <p:nvPr/>
      </p:nvGrpSpPr>
      <p:grpSpPr>
        <a:xfrm>
          <a:off x="0" y="0"/>
          <a:ext cx="0" cy="0"/>
          <a:chOff x="0" y="0"/>
          <a:chExt cx="0" cy="0"/>
        </a:xfrm>
      </p:grpSpPr>
      <p:sp>
        <p:nvSpPr>
          <p:cNvPr id="231" name="Google Shape;231;p5"/>
          <p:cNvSpPr/>
          <p:nvPr/>
        </p:nvSpPr>
        <p:spPr>
          <a:xfrm>
            <a:off x="0" y="0"/>
            <a:ext cx="9144000" cy="5143500"/>
          </a:xfrm>
          <a:prstGeom prst="rect">
            <a:avLst/>
          </a:prstGeom>
          <a:solidFill>
            <a:srgbClr val="F0DBC1">
              <a:alpha val="44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3" name="Google Shape;233;p5"/>
          <p:cNvSpPr txBox="1">
            <a:spLocks noGrp="1"/>
          </p:cNvSpPr>
          <p:nvPr>
            <p:ph type="title" idx="2"/>
          </p:nvPr>
        </p:nvSpPr>
        <p:spPr>
          <a:xfrm>
            <a:off x="1049992" y="3761100"/>
            <a:ext cx="3357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34" name="Google Shape;234;p5"/>
          <p:cNvSpPr txBox="1">
            <a:spLocks noGrp="1"/>
          </p:cNvSpPr>
          <p:nvPr>
            <p:ph type="subTitle" idx="1"/>
          </p:nvPr>
        </p:nvSpPr>
        <p:spPr>
          <a:xfrm>
            <a:off x="1049992" y="4099500"/>
            <a:ext cx="33570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5" name="Google Shape;235;p5"/>
          <p:cNvSpPr txBox="1">
            <a:spLocks noGrp="1"/>
          </p:cNvSpPr>
          <p:nvPr>
            <p:ph type="title" idx="3"/>
          </p:nvPr>
        </p:nvSpPr>
        <p:spPr>
          <a:xfrm>
            <a:off x="4736908" y="3761100"/>
            <a:ext cx="3357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36" name="Google Shape;236;p5"/>
          <p:cNvSpPr txBox="1">
            <a:spLocks noGrp="1"/>
          </p:cNvSpPr>
          <p:nvPr>
            <p:ph type="subTitle" idx="4"/>
          </p:nvPr>
        </p:nvSpPr>
        <p:spPr>
          <a:xfrm>
            <a:off x="4736908" y="4099500"/>
            <a:ext cx="33570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grpSp>
        <p:nvGrpSpPr>
          <p:cNvPr id="237" name="Google Shape;237;p5"/>
          <p:cNvGrpSpPr/>
          <p:nvPr/>
        </p:nvGrpSpPr>
        <p:grpSpPr>
          <a:xfrm>
            <a:off x="230383" y="4359448"/>
            <a:ext cx="489629" cy="631647"/>
            <a:chOff x="6537345" y="3852636"/>
            <a:chExt cx="264665" cy="341431"/>
          </a:xfrm>
        </p:grpSpPr>
        <p:sp>
          <p:nvSpPr>
            <p:cNvPr id="238" name="Google Shape;238;p5"/>
            <p:cNvSpPr/>
            <p:nvPr/>
          </p:nvSpPr>
          <p:spPr>
            <a:xfrm>
              <a:off x="6616336" y="4071066"/>
              <a:ext cx="160190" cy="74202"/>
            </a:xfrm>
            <a:custGeom>
              <a:avLst/>
              <a:gdLst/>
              <a:ahLst/>
              <a:cxnLst/>
              <a:rect l="l" t="t" r="r" b="b"/>
              <a:pathLst>
                <a:path w="11742" h="5439" extrusionOk="0">
                  <a:moveTo>
                    <a:pt x="7821" y="0"/>
                  </a:moveTo>
                  <a:cubicBezTo>
                    <a:pt x="4429" y="0"/>
                    <a:pt x="0" y="3937"/>
                    <a:pt x="0" y="3937"/>
                  </a:cubicBezTo>
                  <a:cubicBezTo>
                    <a:pt x="1968" y="5438"/>
                    <a:pt x="3536" y="5438"/>
                    <a:pt x="5004" y="5438"/>
                  </a:cubicBezTo>
                  <a:cubicBezTo>
                    <a:pt x="7939" y="5438"/>
                    <a:pt x="11742" y="3203"/>
                    <a:pt x="9907" y="968"/>
                  </a:cubicBezTo>
                  <a:cubicBezTo>
                    <a:pt x="9440" y="368"/>
                    <a:pt x="8673" y="34"/>
                    <a:pt x="7906" y="1"/>
                  </a:cubicBezTo>
                  <a:cubicBezTo>
                    <a:pt x="7878" y="1"/>
                    <a:pt x="7850" y="0"/>
                    <a:pt x="78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6616336" y="4074709"/>
              <a:ext cx="84202" cy="69195"/>
            </a:xfrm>
            <a:custGeom>
              <a:avLst/>
              <a:gdLst/>
              <a:ahLst/>
              <a:cxnLst/>
              <a:rect l="l" t="t" r="r" b="b"/>
              <a:pathLst>
                <a:path w="6172" h="5072" extrusionOk="0">
                  <a:moveTo>
                    <a:pt x="6171" y="1"/>
                  </a:moveTo>
                  <a:lnTo>
                    <a:pt x="6171" y="1"/>
                  </a:lnTo>
                  <a:cubicBezTo>
                    <a:pt x="3136" y="868"/>
                    <a:pt x="0" y="3670"/>
                    <a:pt x="0" y="3670"/>
                  </a:cubicBezTo>
                  <a:cubicBezTo>
                    <a:pt x="1235" y="4604"/>
                    <a:pt x="2335" y="4971"/>
                    <a:pt x="3336" y="5071"/>
                  </a:cubicBezTo>
                  <a:cubicBezTo>
                    <a:pt x="3236" y="2870"/>
                    <a:pt x="4504" y="1202"/>
                    <a:pt x="617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6703702" y="3854846"/>
              <a:ext cx="98308" cy="98376"/>
            </a:xfrm>
            <a:custGeom>
              <a:avLst/>
              <a:gdLst/>
              <a:ahLst/>
              <a:cxnLst/>
              <a:rect l="l" t="t" r="r" b="b"/>
              <a:pathLst>
                <a:path w="7206" h="7211" extrusionOk="0">
                  <a:moveTo>
                    <a:pt x="4522" y="0"/>
                  </a:moveTo>
                  <a:cubicBezTo>
                    <a:pt x="4472" y="0"/>
                    <a:pt x="4421" y="2"/>
                    <a:pt x="4371" y="5"/>
                  </a:cubicBezTo>
                  <a:cubicBezTo>
                    <a:pt x="2002" y="172"/>
                    <a:pt x="768" y="3375"/>
                    <a:pt x="368" y="5576"/>
                  </a:cubicBezTo>
                  <a:cubicBezTo>
                    <a:pt x="101" y="6076"/>
                    <a:pt x="1" y="7111"/>
                    <a:pt x="735" y="7211"/>
                  </a:cubicBezTo>
                  <a:cubicBezTo>
                    <a:pt x="3003" y="6877"/>
                    <a:pt x="7206" y="4042"/>
                    <a:pt x="6539" y="1507"/>
                  </a:cubicBezTo>
                  <a:cubicBezTo>
                    <a:pt x="6317" y="588"/>
                    <a:pt x="5464" y="0"/>
                    <a:pt x="45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6703702" y="3878120"/>
              <a:ext cx="41432" cy="75102"/>
            </a:xfrm>
            <a:custGeom>
              <a:avLst/>
              <a:gdLst/>
              <a:ahLst/>
              <a:cxnLst/>
              <a:rect l="l" t="t" r="r" b="b"/>
              <a:pathLst>
                <a:path w="3037" h="5505" extrusionOk="0">
                  <a:moveTo>
                    <a:pt x="1836" y="1"/>
                  </a:moveTo>
                  <a:cubicBezTo>
                    <a:pt x="1068" y="1135"/>
                    <a:pt x="601" y="2669"/>
                    <a:pt x="368" y="3870"/>
                  </a:cubicBezTo>
                  <a:cubicBezTo>
                    <a:pt x="101" y="4370"/>
                    <a:pt x="1" y="5405"/>
                    <a:pt x="735" y="5505"/>
                  </a:cubicBezTo>
                  <a:cubicBezTo>
                    <a:pt x="1402" y="5405"/>
                    <a:pt x="2202" y="5104"/>
                    <a:pt x="3036" y="4671"/>
                  </a:cubicBezTo>
                  <a:cubicBezTo>
                    <a:pt x="3003" y="4637"/>
                    <a:pt x="2970" y="4604"/>
                    <a:pt x="2936" y="4571"/>
                  </a:cubicBezTo>
                  <a:cubicBezTo>
                    <a:pt x="1735" y="3170"/>
                    <a:pt x="1469" y="1602"/>
                    <a:pt x="1836"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6537345" y="3852636"/>
              <a:ext cx="184583" cy="341431"/>
            </a:xfrm>
            <a:custGeom>
              <a:avLst/>
              <a:gdLst/>
              <a:ahLst/>
              <a:cxnLst/>
              <a:rect l="l" t="t" r="r" b="b"/>
              <a:pathLst>
                <a:path w="13530" h="25027" extrusionOk="0">
                  <a:moveTo>
                    <a:pt x="12495" y="1"/>
                  </a:moveTo>
                  <a:cubicBezTo>
                    <a:pt x="12061" y="1"/>
                    <a:pt x="11594" y="401"/>
                    <a:pt x="11661" y="835"/>
                  </a:cubicBezTo>
                  <a:cubicBezTo>
                    <a:pt x="12328" y="7673"/>
                    <a:pt x="9893" y="14678"/>
                    <a:pt x="5257" y="19715"/>
                  </a:cubicBezTo>
                  <a:cubicBezTo>
                    <a:pt x="3922" y="21149"/>
                    <a:pt x="2421" y="22417"/>
                    <a:pt x="753" y="23451"/>
                  </a:cubicBezTo>
                  <a:cubicBezTo>
                    <a:pt x="1" y="23925"/>
                    <a:pt x="459" y="25027"/>
                    <a:pt x="1175" y="25027"/>
                  </a:cubicBezTo>
                  <a:cubicBezTo>
                    <a:pt x="1316" y="25027"/>
                    <a:pt x="1467" y="24984"/>
                    <a:pt x="1621" y="24885"/>
                  </a:cubicBezTo>
                  <a:cubicBezTo>
                    <a:pt x="7758" y="20949"/>
                    <a:pt x="12028" y="14278"/>
                    <a:pt x="13129" y="7039"/>
                  </a:cubicBezTo>
                  <a:cubicBezTo>
                    <a:pt x="13462" y="4971"/>
                    <a:pt x="13529" y="2903"/>
                    <a:pt x="13329" y="835"/>
                  </a:cubicBezTo>
                  <a:cubicBezTo>
                    <a:pt x="13262" y="401"/>
                    <a:pt x="12962" y="1"/>
                    <a:pt x="12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6543976" y="3853100"/>
              <a:ext cx="177953" cy="340899"/>
            </a:xfrm>
            <a:custGeom>
              <a:avLst/>
              <a:gdLst/>
              <a:ahLst/>
              <a:cxnLst/>
              <a:rect l="l" t="t" r="r" b="b"/>
              <a:pathLst>
                <a:path w="13044" h="24988" extrusionOk="0">
                  <a:moveTo>
                    <a:pt x="12176" y="0"/>
                  </a:moveTo>
                  <a:cubicBezTo>
                    <a:pt x="12243" y="100"/>
                    <a:pt x="12276" y="234"/>
                    <a:pt x="12276" y="367"/>
                  </a:cubicBezTo>
                  <a:cubicBezTo>
                    <a:pt x="12476" y="2435"/>
                    <a:pt x="12409" y="4503"/>
                    <a:pt x="12109" y="6538"/>
                  </a:cubicBezTo>
                  <a:cubicBezTo>
                    <a:pt x="11008" y="13777"/>
                    <a:pt x="6739" y="20481"/>
                    <a:pt x="568" y="24418"/>
                  </a:cubicBezTo>
                  <a:cubicBezTo>
                    <a:pt x="434" y="24506"/>
                    <a:pt x="301" y="24536"/>
                    <a:pt x="177" y="24536"/>
                  </a:cubicBezTo>
                  <a:cubicBezTo>
                    <a:pt x="115" y="24536"/>
                    <a:pt x="56" y="24529"/>
                    <a:pt x="0" y="24518"/>
                  </a:cubicBezTo>
                  <a:lnTo>
                    <a:pt x="0" y="24518"/>
                  </a:lnTo>
                  <a:cubicBezTo>
                    <a:pt x="138" y="24792"/>
                    <a:pt x="384" y="24987"/>
                    <a:pt x="686" y="24987"/>
                  </a:cubicBezTo>
                  <a:cubicBezTo>
                    <a:pt x="826" y="24987"/>
                    <a:pt x="977" y="24946"/>
                    <a:pt x="1135" y="24851"/>
                  </a:cubicBezTo>
                  <a:cubicBezTo>
                    <a:pt x="7272" y="20915"/>
                    <a:pt x="11542" y="14244"/>
                    <a:pt x="12643" y="7005"/>
                  </a:cubicBezTo>
                  <a:cubicBezTo>
                    <a:pt x="12976" y="4937"/>
                    <a:pt x="13043" y="2869"/>
                    <a:pt x="12843" y="801"/>
                  </a:cubicBezTo>
                  <a:cubicBezTo>
                    <a:pt x="12810" y="434"/>
                    <a:pt x="12543" y="67"/>
                    <a:pt x="1217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6600046" y="3897506"/>
              <a:ext cx="99577" cy="135361"/>
            </a:xfrm>
            <a:custGeom>
              <a:avLst/>
              <a:gdLst/>
              <a:ahLst/>
              <a:cxnLst/>
              <a:rect l="l" t="t" r="r" b="b"/>
              <a:pathLst>
                <a:path w="7299" h="9922" extrusionOk="0">
                  <a:moveTo>
                    <a:pt x="3225" y="0"/>
                  </a:moveTo>
                  <a:cubicBezTo>
                    <a:pt x="1450" y="0"/>
                    <a:pt x="0" y="2491"/>
                    <a:pt x="1695" y="5451"/>
                  </a:cubicBezTo>
                  <a:cubicBezTo>
                    <a:pt x="2829" y="7386"/>
                    <a:pt x="4397" y="8553"/>
                    <a:pt x="5631" y="9921"/>
                  </a:cubicBezTo>
                  <a:cubicBezTo>
                    <a:pt x="7299" y="8387"/>
                    <a:pt x="6765" y="4684"/>
                    <a:pt x="5998" y="2649"/>
                  </a:cubicBezTo>
                  <a:cubicBezTo>
                    <a:pt x="5295" y="768"/>
                    <a:pt x="4210" y="0"/>
                    <a:pt x="3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6659105" y="3926810"/>
              <a:ext cx="40518" cy="106057"/>
            </a:xfrm>
            <a:custGeom>
              <a:avLst/>
              <a:gdLst/>
              <a:ahLst/>
              <a:cxnLst/>
              <a:rect l="l" t="t" r="r" b="b"/>
              <a:pathLst>
                <a:path w="2970" h="7774" extrusionOk="0">
                  <a:moveTo>
                    <a:pt x="1435" y="1"/>
                  </a:moveTo>
                  <a:lnTo>
                    <a:pt x="1435" y="1"/>
                  </a:lnTo>
                  <a:cubicBezTo>
                    <a:pt x="1469" y="2136"/>
                    <a:pt x="1435" y="4838"/>
                    <a:pt x="1" y="6472"/>
                  </a:cubicBezTo>
                  <a:cubicBezTo>
                    <a:pt x="468" y="6906"/>
                    <a:pt x="902" y="7339"/>
                    <a:pt x="1302" y="7773"/>
                  </a:cubicBezTo>
                  <a:cubicBezTo>
                    <a:pt x="2970" y="6239"/>
                    <a:pt x="2436" y="2536"/>
                    <a:pt x="1669" y="501"/>
                  </a:cubicBezTo>
                  <a:cubicBezTo>
                    <a:pt x="1602" y="334"/>
                    <a:pt x="1535" y="168"/>
                    <a:pt x="14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5"/>
          <p:cNvGrpSpPr/>
          <p:nvPr/>
        </p:nvGrpSpPr>
        <p:grpSpPr>
          <a:xfrm>
            <a:off x="111729" y="3794559"/>
            <a:ext cx="608276" cy="793502"/>
            <a:chOff x="5919695" y="4988074"/>
            <a:chExt cx="328798" cy="428920"/>
          </a:xfrm>
        </p:grpSpPr>
        <p:sp>
          <p:nvSpPr>
            <p:cNvPr id="247" name="Google Shape;247;p5"/>
            <p:cNvSpPr/>
            <p:nvPr/>
          </p:nvSpPr>
          <p:spPr>
            <a:xfrm>
              <a:off x="6004265" y="5094513"/>
              <a:ext cx="75088" cy="137530"/>
            </a:xfrm>
            <a:custGeom>
              <a:avLst/>
              <a:gdLst/>
              <a:ahLst/>
              <a:cxnLst/>
              <a:rect l="l" t="t" r="r" b="b"/>
              <a:pathLst>
                <a:path w="5504" h="10081" extrusionOk="0">
                  <a:moveTo>
                    <a:pt x="2406" y="0"/>
                  </a:moveTo>
                  <a:cubicBezTo>
                    <a:pt x="1033" y="0"/>
                    <a:pt x="0" y="2498"/>
                    <a:pt x="600" y="4873"/>
                  </a:cubicBezTo>
                  <a:cubicBezTo>
                    <a:pt x="811" y="5819"/>
                    <a:pt x="1270" y="10080"/>
                    <a:pt x="2238" y="10080"/>
                  </a:cubicBezTo>
                  <a:cubicBezTo>
                    <a:pt x="2499" y="10080"/>
                    <a:pt x="2796" y="9772"/>
                    <a:pt x="3135" y="9009"/>
                  </a:cubicBezTo>
                  <a:cubicBezTo>
                    <a:pt x="4303" y="6541"/>
                    <a:pt x="5504" y="3005"/>
                    <a:pt x="3602" y="636"/>
                  </a:cubicBezTo>
                  <a:cubicBezTo>
                    <a:pt x="3196" y="193"/>
                    <a:pt x="2788" y="0"/>
                    <a:pt x="2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6022914" y="5153244"/>
              <a:ext cx="43697" cy="78949"/>
            </a:xfrm>
            <a:custGeom>
              <a:avLst/>
              <a:gdLst/>
              <a:ahLst/>
              <a:cxnLst/>
              <a:rect l="l" t="t" r="r" b="b"/>
              <a:pathLst>
                <a:path w="3203" h="5787" extrusionOk="0">
                  <a:moveTo>
                    <a:pt x="3203" y="1"/>
                  </a:moveTo>
                  <a:cubicBezTo>
                    <a:pt x="2636" y="1735"/>
                    <a:pt x="1402" y="3236"/>
                    <a:pt x="1" y="4404"/>
                  </a:cubicBezTo>
                  <a:cubicBezTo>
                    <a:pt x="232" y="5196"/>
                    <a:pt x="520" y="5787"/>
                    <a:pt x="877" y="5787"/>
                  </a:cubicBezTo>
                  <a:cubicBezTo>
                    <a:pt x="1136" y="5787"/>
                    <a:pt x="1432" y="5476"/>
                    <a:pt x="1768" y="4704"/>
                  </a:cubicBezTo>
                  <a:cubicBezTo>
                    <a:pt x="2436" y="3336"/>
                    <a:pt x="3069" y="1635"/>
                    <a:pt x="3203"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6131045" y="4988074"/>
              <a:ext cx="69358" cy="124720"/>
            </a:xfrm>
            <a:custGeom>
              <a:avLst/>
              <a:gdLst/>
              <a:ahLst/>
              <a:cxnLst/>
              <a:rect l="l" t="t" r="r" b="b"/>
              <a:pathLst>
                <a:path w="5084" h="9142" extrusionOk="0">
                  <a:moveTo>
                    <a:pt x="3325" y="1"/>
                  </a:moveTo>
                  <a:cubicBezTo>
                    <a:pt x="1971" y="1"/>
                    <a:pt x="384" y="1948"/>
                    <a:pt x="514" y="3868"/>
                  </a:cubicBezTo>
                  <a:cubicBezTo>
                    <a:pt x="514" y="4662"/>
                    <a:pt x="0" y="9141"/>
                    <a:pt x="1072" y="9141"/>
                  </a:cubicBezTo>
                  <a:cubicBezTo>
                    <a:pt x="1126" y="9141"/>
                    <a:pt x="1185" y="9130"/>
                    <a:pt x="1248" y="9105"/>
                  </a:cubicBezTo>
                  <a:cubicBezTo>
                    <a:pt x="3249" y="7338"/>
                    <a:pt x="5084" y="4869"/>
                    <a:pt x="5017" y="2067"/>
                  </a:cubicBezTo>
                  <a:cubicBezTo>
                    <a:pt x="4734" y="582"/>
                    <a:pt x="4064" y="1"/>
                    <a:pt x="3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6136270" y="5056764"/>
              <a:ext cx="54584" cy="56057"/>
            </a:xfrm>
            <a:custGeom>
              <a:avLst/>
              <a:gdLst/>
              <a:ahLst/>
              <a:cxnLst/>
              <a:rect l="l" t="t" r="r" b="b"/>
              <a:pathLst>
                <a:path w="4001" h="4109" extrusionOk="0">
                  <a:moveTo>
                    <a:pt x="4000" y="1"/>
                  </a:moveTo>
                  <a:lnTo>
                    <a:pt x="4000" y="1"/>
                  </a:lnTo>
                  <a:cubicBezTo>
                    <a:pt x="2988" y="829"/>
                    <a:pt x="1722" y="1347"/>
                    <a:pt x="383" y="1347"/>
                  </a:cubicBezTo>
                  <a:cubicBezTo>
                    <a:pt x="266" y="1347"/>
                    <a:pt x="149" y="1343"/>
                    <a:pt x="31" y="1335"/>
                  </a:cubicBezTo>
                  <a:lnTo>
                    <a:pt x="31" y="1335"/>
                  </a:lnTo>
                  <a:cubicBezTo>
                    <a:pt x="0" y="2708"/>
                    <a:pt x="109" y="4108"/>
                    <a:pt x="689" y="4108"/>
                  </a:cubicBezTo>
                  <a:cubicBezTo>
                    <a:pt x="744" y="4108"/>
                    <a:pt x="802" y="4096"/>
                    <a:pt x="865" y="4070"/>
                  </a:cubicBezTo>
                  <a:cubicBezTo>
                    <a:pt x="2132" y="2970"/>
                    <a:pt x="3300" y="1569"/>
                    <a:pt x="400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5963760" y="5035427"/>
              <a:ext cx="284733" cy="381567"/>
            </a:xfrm>
            <a:custGeom>
              <a:avLst/>
              <a:gdLst/>
              <a:ahLst/>
              <a:cxnLst/>
              <a:rect l="l" t="t" r="r" b="b"/>
              <a:pathLst>
                <a:path w="20871" h="27969" extrusionOk="0">
                  <a:moveTo>
                    <a:pt x="19640" y="0"/>
                  </a:moveTo>
                  <a:cubicBezTo>
                    <a:pt x="19503" y="0"/>
                    <a:pt x="19358" y="40"/>
                    <a:pt x="19214" y="130"/>
                  </a:cubicBezTo>
                  <a:cubicBezTo>
                    <a:pt x="10241" y="5768"/>
                    <a:pt x="400" y="16075"/>
                    <a:pt x="0" y="27217"/>
                  </a:cubicBezTo>
                  <a:cubicBezTo>
                    <a:pt x="0" y="27725"/>
                    <a:pt x="379" y="27969"/>
                    <a:pt x="776" y="27969"/>
                  </a:cubicBezTo>
                  <a:cubicBezTo>
                    <a:pt x="1211" y="27969"/>
                    <a:pt x="1668" y="27675"/>
                    <a:pt x="1668" y="27116"/>
                  </a:cubicBezTo>
                  <a:cubicBezTo>
                    <a:pt x="2168" y="16609"/>
                    <a:pt x="11642" y="6902"/>
                    <a:pt x="20114" y="1531"/>
                  </a:cubicBezTo>
                  <a:cubicBezTo>
                    <a:pt x="20871" y="1083"/>
                    <a:pt x="20357" y="0"/>
                    <a:pt x="19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5963760" y="5035509"/>
              <a:ext cx="277147" cy="381281"/>
            </a:xfrm>
            <a:custGeom>
              <a:avLst/>
              <a:gdLst/>
              <a:ahLst/>
              <a:cxnLst/>
              <a:rect l="l" t="t" r="r" b="b"/>
              <a:pathLst>
                <a:path w="20315" h="27948" extrusionOk="0">
                  <a:moveTo>
                    <a:pt x="19634" y="1"/>
                  </a:moveTo>
                  <a:cubicBezTo>
                    <a:pt x="19497" y="1"/>
                    <a:pt x="19354" y="38"/>
                    <a:pt x="19214" y="124"/>
                  </a:cubicBezTo>
                  <a:cubicBezTo>
                    <a:pt x="10241" y="5762"/>
                    <a:pt x="400" y="16069"/>
                    <a:pt x="0" y="27211"/>
                  </a:cubicBezTo>
                  <a:cubicBezTo>
                    <a:pt x="0" y="27711"/>
                    <a:pt x="381" y="27948"/>
                    <a:pt x="787" y="27948"/>
                  </a:cubicBezTo>
                  <a:cubicBezTo>
                    <a:pt x="813" y="27948"/>
                    <a:pt x="840" y="27946"/>
                    <a:pt x="867" y="27944"/>
                  </a:cubicBezTo>
                  <a:cubicBezTo>
                    <a:pt x="834" y="27844"/>
                    <a:pt x="801" y="27744"/>
                    <a:pt x="801" y="27611"/>
                  </a:cubicBezTo>
                  <a:cubicBezTo>
                    <a:pt x="1201" y="16470"/>
                    <a:pt x="11008" y="6162"/>
                    <a:pt x="19981" y="525"/>
                  </a:cubicBezTo>
                  <a:cubicBezTo>
                    <a:pt x="20114" y="458"/>
                    <a:pt x="20215" y="425"/>
                    <a:pt x="20315" y="391"/>
                  </a:cubicBezTo>
                  <a:cubicBezTo>
                    <a:pt x="20179" y="166"/>
                    <a:pt x="19921" y="1"/>
                    <a:pt x="1963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6087075" y="5131880"/>
              <a:ext cx="146971" cy="70791"/>
            </a:xfrm>
            <a:custGeom>
              <a:avLst/>
              <a:gdLst/>
              <a:ahLst/>
              <a:cxnLst/>
              <a:rect l="l" t="t" r="r" b="b"/>
              <a:pathLst>
                <a:path w="10773" h="5189" extrusionOk="0">
                  <a:moveTo>
                    <a:pt x="5681" y="1"/>
                  </a:moveTo>
                  <a:cubicBezTo>
                    <a:pt x="5181" y="1"/>
                    <a:pt x="4680" y="61"/>
                    <a:pt x="4204" y="166"/>
                  </a:cubicBezTo>
                  <a:cubicBezTo>
                    <a:pt x="2169" y="933"/>
                    <a:pt x="435" y="2200"/>
                    <a:pt x="1" y="2734"/>
                  </a:cubicBezTo>
                  <a:cubicBezTo>
                    <a:pt x="1" y="2734"/>
                    <a:pt x="2503" y="3568"/>
                    <a:pt x="5271" y="4869"/>
                  </a:cubicBezTo>
                  <a:cubicBezTo>
                    <a:pt x="5746" y="5089"/>
                    <a:pt x="6232" y="5188"/>
                    <a:pt x="6697" y="5188"/>
                  </a:cubicBezTo>
                  <a:cubicBezTo>
                    <a:pt x="8981" y="5188"/>
                    <a:pt x="10773" y="2811"/>
                    <a:pt x="8307" y="733"/>
                  </a:cubicBezTo>
                  <a:cubicBezTo>
                    <a:pt x="7546" y="211"/>
                    <a:pt x="6615" y="1"/>
                    <a:pt x="5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6087075" y="5131852"/>
              <a:ext cx="76930" cy="54174"/>
            </a:xfrm>
            <a:custGeom>
              <a:avLst/>
              <a:gdLst/>
              <a:ahLst/>
              <a:cxnLst/>
              <a:rect l="l" t="t" r="r" b="b"/>
              <a:pathLst>
                <a:path w="5639" h="3971" extrusionOk="0">
                  <a:moveTo>
                    <a:pt x="5638" y="1"/>
                  </a:moveTo>
                  <a:cubicBezTo>
                    <a:pt x="5171" y="1"/>
                    <a:pt x="4671" y="68"/>
                    <a:pt x="4204" y="168"/>
                  </a:cubicBezTo>
                  <a:cubicBezTo>
                    <a:pt x="2169" y="935"/>
                    <a:pt x="435" y="2202"/>
                    <a:pt x="1" y="2736"/>
                  </a:cubicBezTo>
                  <a:cubicBezTo>
                    <a:pt x="1" y="2736"/>
                    <a:pt x="1402" y="3203"/>
                    <a:pt x="3270" y="3970"/>
                  </a:cubicBezTo>
                  <a:cubicBezTo>
                    <a:pt x="3303" y="3837"/>
                    <a:pt x="3303" y="3670"/>
                    <a:pt x="3337" y="3503"/>
                  </a:cubicBezTo>
                  <a:cubicBezTo>
                    <a:pt x="3603" y="2036"/>
                    <a:pt x="4571" y="968"/>
                    <a:pt x="563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a:off x="5919695" y="5226245"/>
              <a:ext cx="82755" cy="100395"/>
            </a:xfrm>
            <a:custGeom>
              <a:avLst/>
              <a:gdLst/>
              <a:ahLst/>
              <a:cxnLst/>
              <a:rect l="l" t="t" r="r" b="b"/>
              <a:pathLst>
                <a:path w="6066" h="7359" extrusionOk="0">
                  <a:moveTo>
                    <a:pt x="3178" y="1"/>
                  </a:moveTo>
                  <a:cubicBezTo>
                    <a:pt x="1323" y="1"/>
                    <a:pt x="0" y="3911"/>
                    <a:pt x="4831" y="7359"/>
                  </a:cubicBezTo>
                  <a:cubicBezTo>
                    <a:pt x="4831" y="7359"/>
                    <a:pt x="6065" y="5190"/>
                    <a:pt x="5565" y="3056"/>
                  </a:cubicBezTo>
                  <a:cubicBezTo>
                    <a:pt x="5042" y="867"/>
                    <a:pt x="4051" y="1"/>
                    <a:pt x="3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5961018" y="5251088"/>
              <a:ext cx="41432" cy="75552"/>
            </a:xfrm>
            <a:custGeom>
              <a:avLst/>
              <a:gdLst/>
              <a:ahLst/>
              <a:cxnLst/>
              <a:rect l="l" t="t" r="r" b="b"/>
              <a:pathLst>
                <a:path w="3037" h="5538" extrusionOk="0">
                  <a:moveTo>
                    <a:pt x="2102" y="0"/>
                  </a:moveTo>
                  <a:cubicBezTo>
                    <a:pt x="2036" y="1535"/>
                    <a:pt x="1202" y="2902"/>
                    <a:pt x="1" y="3937"/>
                  </a:cubicBezTo>
                  <a:cubicBezTo>
                    <a:pt x="468" y="4470"/>
                    <a:pt x="1068" y="5004"/>
                    <a:pt x="1802" y="5538"/>
                  </a:cubicBezTo>
                  <a:cubicBezTo>
                    <a:pt x="1802" y="5538"/>
                    <a:pt x="3036" y="3369"/>
                    <a:pt x="2536" y="1235"/>
                  </a:cubicBezTo>
                  <a:cubicBezTo>
                    <a:pt x="2403" y="768"/>
                    <a:pt x="2269" y="334"/>
                    <a:pt x="21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5"/>
          <p:cNvGrpSpPr/>
          <p:nvPr/>
        </p:nvGrpSpPr>
        <p:grpSpPr>
          <a:xfrm flipH="1">
            <a:off x="97589" y="103158"/>
            <a:ext cx="8983493" cy="4976072"/>
            <a:chOff x="97589" y="103158"/>
            <a:chExt cx="8983493" cy="4976072"/>
          </a:xfrm>
        </p:grpSpPr>
        <p:sp>
          <p:nvSpPr>
            <p:cNvPr id="258" name="Google Shape;258;p5"/>
            <p:cNvSpPr/>
            <p:nvPr/>
          </p:nvSpPr>
          <p:spPr>
            <a:xfrm flipH="1">
              <a:off x="1005066" y="1524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flipH="1">
              <a:off x="4796369" y="4167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flipH="1">
              <a:off x="4250289" y="1031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flipH="1">
              <a:off x="5304041" y="1122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flipH="1">
              <a:off x="1482032" y="3872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flipH="1">
              <a:off x="8565016" y="32274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flipH="1">
              <a:off x="8913619" y="1607422"/>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flipH="1">
              <a:off x="2872416" y="47714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flipH="1">
              <a:off x="2135739" y="49752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flipH="1">
              <a:off x="97589" y="44765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flipH="1">
              <a:off x="523253" y="37353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flipH="1">
              <a:off x="216244" y="34641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flipH="1">
              <a:off x="202376" y="1446120"/>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flipH="1">
              <a:off x="8517489" y="11509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flipH="1">
              <a:off x="8945864" y="36860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flipH="1">
              <a:off x="8250789" y="11773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flipH="1">
              <a:off x="8902153" y="3269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flipH="1">
              <a:off x="102694" y="2126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flipH="1">
              <a:off x="8988328" y="47997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flipH="1">
              <a:off x="4787457" y="47714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flipH="1">
              <a:off x="5977582" y="4735772"/>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flipH="1">
              <a:off x="523241" y="19014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flipH="1">
              <a:off x="360291" y="49696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flipH="1">
              <a:off x="1281644" y="474006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flipH="1">
              <a:off x="7271003" y="49696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flipH="1">
              <a:off x="7478566" y="4139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flipH="1">
              <a:off x="6788882" y="12664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flipH="1">
              <a:off x="6274532" y="3872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flipH="1">
              <a:off x="2411964" y="378370"/>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flipH="1">
              <a:off x="2110682" y="10316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flipH="1">
              <a:off x="3002153" y="122074"/>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
            <p:cNvSpPr/>
            <p:nvPr/>
          </p:nvSpPr>
          <p:spPr>
            <a:xfrm flipH="1">
              <a:off x="3954469" y="3405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
            <p:cNvSpPr/>
            <p:nvPr/>
          </p:nvSpPr>
          <p:spPr>
            <a:xfrm flipH="1">
              <a:off x="9038626" y="27449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flipH="1">
              <a:off x="8641228" y="20414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flipH="1">
              <a:off x="529601" y="28088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flipH="1">
              <a:off x="102694" y="223033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flipH="1">
              <a:off x="4207766" y="49696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flipH="1">
              <a:off x="5490189" y="50299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flipH="1">
              <a:off x="7914676" y="47611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 name="Google Shape;297;p5"/>
          <p:cNvGrpSpPr/>
          <p:nvPr/>
        </p:nvGrpSpPr>
        <p:grpSpPr>
          <a:xfrm>
            <a:off x="8424004" y="692399"/>
            <a:ext cx="435871" cy="590584"/>
            <a:chOff x="4278625" y="5061143"/>
            <a:chExt cx="235606" cy="319235"/>
          </a:xfrm>
        </p:grpSpPr>
        <p:sp>
          <p:nvSpPr>
            <p:cNvPr id="298" name="Google Shape;298;p5"/>
            <p:cNvSpPr/>
            <p:nvPr/>
          </p:nvSpPr>
          <p:spPr>
            <a:xfrm>
              <a:off x="4278625" y="5189042"/>
              <a:ext cx="133465" cy="76316"/>
            </a:xfrm>
            <a:custGeom>
              <a:avLst/>
              <a:gdLst/>
              <a:ahLst/>
              <a:cxnLst/>
              <a:rect l="l" t="t" r="r" b="b"/>
              <a:pathLst>
                <a:path w="9783" h="5594" extrusionOk="0">
                  <a:moveTo>
                    <a:pt x="3477" y="1"/>
                  </a:moveTo>
                  <a:cubicBezTo>
                    <a:pt x="256" y="1"/>
                    <a:pt x="0" y="5267"/>
                    <a:pt x="9206" y="5582"/>
                  </a:cubicBezTo>
                  <a:cubicBezTo>
                    <a:pt x="9240" y="5590"/>
                    <a:pt x="9272" y="5593"/>
                    <a:pt x="9302" y="5593"/>
                  </a:cubicBezTo>
                  <a:cubicBezTo>
                    <a:pt x="9690" y="5593"/>
                    <a:pt x="9782" y="5032"/>
                    <a:pt x="9473" y="4815"/>
                  </a:cubicBezTo>
                  <a:cubicBezTo>
                    <a:pt x="7271" y="1224"/>
                    <a:pt x="5030" y="1"/>
                    <a:pt x="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a:off x="4350521" y="5195563"/>
              <a:ext cx="61569" cy="69795"/>
            </a:xfrm>
            <a:custGeom>
              <a:avLst/>
              <a:gdLst/>
              <a:ahLst/>
              <a:cxnLst/>
              <a:rect l="l" t="t" r="r" b="b"/>
              <a:pathLst>
                <a:path w="4513" h="5116" extrusionOk="0">
                  <a:moveTo>
                    <a:pt x="0" y="1"/>
                  </a:moveTo>
                  <a:cubicBezTo>
                    <a:pt x="0" y="34"/>
                    <a:pt x="33" y="68"/>
                    <a:pt x="33" y="101"/>
                  </a:cubicBezTo>
                  <a:cubicBezTo>
                    <a:pt x="534" y="1535"/>
                    <a:pt x="1168" y="2936"/>
                    <a:pt x="1301" y="4504"/>
                  </a:cubicBezTo>
                  <a:cubicBezTo>
                    <a:pt x="1301" y="4604"/>
                    <a:pt x="1301" y="4738"/>
                    <a:pt x="1301" y="4838"/>
                  </a:cubicBezTo>
                  <a:cubicBezTo>
                    <a:pt x="2068" y="4971"/>
                    <a:pt x="2935" y="5071"/>
                    <a:pt x="3936" y="5104"/>
                  </a:cubicBezTo>
                  <a:cubicBezTo>
                    <a:pt x="3970" y="5112"/>
                    <a:pt x="4002" y="5115"/>
                    <a:pt x="4032" y="5115"/>
                  </a:cubicBezTo>
                  <a:cubicBezTo>
                    <a:pt x="4420" y="5115"/>
                    <a:pt x="4512" y="4554"/>
                    <a:pt x="4203" y="4337"/>
                  </a:cubicBezTo>
                  <a:cubicBezTo>
                    <a:pt x="2735" y="1969"/>
                    <a:pt x="1268" y="635"/>
                    <a:pt x="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a:off x="4333086" y="5061143"/>
              <a:ext cx="175811" cy="319235"/>
            </a:xfrm>
            <a:custGeom>
              <a:avLst/>
              <a:gdLst/>
              <a:ahLst/>
              <a:cxnLst/>
              <a:rect l="l" t="t" r="r" b="b"/>
              <a:pathLst>
                <a:path w="12887" h="23400" extrusionOk="0">
                  <a:moveTo>
                    <a:pt x="918" y="1"/>
                  </a:moveTo>
                  <a:cubicBezTo>
                    <a:pt x="457" y="1"/>
                    <a:pt x="0" y="326"/>
                    <a:pt x="111" y="914"/>
                  </a:cubicBezTo>
                  <a:cubicBezTo>
                    <a:pt x="1245" y="7352"/>
                    <a:pt x="3847" y="13523"/>
                    <a:pt x="7716" y="18827"/>
                  </a:cubicBezTo>
                  <a:cubicBezTo>
                    <a:pt x="8783" y="20328"/>
                    <a:pt x="9984" y="21762"/>
                    <a:pt x="11252" y="23097"/>
                  </a:cubicBezTo>
                  <a:cubicBezTo>
                    <a:pt x="11434" y="23279"/>
                    <a:pt x="11689" y="23399"/>
                    <a:pt x="11944" y="23399"/>
                  </a:cubicBezTo>
                  <a:cubicBezTo>
                    <a:pt x="12110" y="23399"/>
                    <a:pt x="12275" y="23348"/>
                    <a:pt x="12419" y="23230"/>
                  </a:cubicBezTo>
                  <a:cubicBezTo>
                    <a:pt x="12753" y="22997"/>
                    <a:pt x="12886" y="22396"/>
                    <a:pt x="12586" y="22063"/>
                  </a:cubicBezTo>
                  <a:cubicBezTo>
                    <a:pt x="8216" y="17493"/>
                    <a:pt x="4947" y="11989"/>
                    <a:pt x="3046" y="5951"/>
                  </a:cubicBezTo>
                  <a:cubicBezTo>
                    <a:pt x="2479" y="4216"/>
                    <a:pt x="2079" y="2482"/>
                    <a:pt x="1745" y="681"/>
                  </a:cubicBezTo>
                  <a:cubicBezTo>
                    <a:pt x="1670" y="216"/>
                    <a:pt x="1293"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p:nvPr/>
          </p:nvSpPr>
          <p:spPr>
            <a:xfrm>
              <a:off x="4333222" y="5061321"/>
              <a:ext cx="174310" cy="319057"/>
            </a:xfrm>
            <a:custGeom>
              <a:avLst/>
              <a:gdLst/>
              <a:ahLst/>
              <a:cxnLst/>
              <a:rect l="l" t="t" r="r" b="b"/>
              <a:pathLst>
                <a:path w="12777" h="23387" extrusionOk="0">
                  <a:moveTo>
                    <a:pt x="668" y="0"/>
                  </a:moveTo>
                  <a:cubicBezTo>
                    <a:pt x="301" y="100"/>
                    <a:pt x="0" y="401"/>
                    <a:pt x="101" y="901"/>
                  </a:cubicBezTo>
                  <a:cubicBezTo>
                    <a:pt x="1235" y="7339"/>
                    <a:pt x="3837" y="13510"/>
                    <a:pt x="7706" y="18814"/>
                  </a:cubicBezTo>
                  <a:cubicBezTo>
                    <a:pt x="8773" y="20315"/>
                    <a:pt x="9974" y="21749"/>
                    <a:pt x="11242" y="23084"/>
                  </a:cubicBezTo>
                  <a:cubicBezTo>
                    <a:pt x="11424" y="23266"/>
                    <a:pt x="11679" y="23386"/>
                    <a:pt x="11934" y="23386"/>
                  </a:cubicBezTo>
                  <a:cubicBezTo>
                    <a:pt x="12100" y="23386"/>
                    <a:pt x="12265" y="23335"/>
                    <a:pt x="12409" y="23217"/>
                  </a:cubicBezTo>
                  <a:cubicBezTo>
                    <a:pt x="12643" y="23050"/>
                    <a:pt x="12776" y="22717"/>
                    <a:pt x="12743" y="22450"/>
                  </a:cubicBezTo>
                  <a:lnTo>
                    <a:pt x="12743" y="22450"/>
                  </a:lnTo>
                  <a:cubicBezTo>
                    <a:pt x="12668" y="22472"/>
                    <a:pt x="12591" y="22483"/>
                    <a:pt x="12514" y="22483"/>
                  </a:cubicBezTo>
                  <a:cubicBezTo>
                    <a:pt x="12251" y="22483"/>
                    <a:pt x="11990" y="22356"/>
                    <a:pt x="11809" y="22150"/>
                  </a:cubicBezTo>
                  <a:cubicBezTo>
                    <a:pt x="10541" y="20815"/>
                    <a:pt x="9340" y="19414"/>
                    <a:pt x="8240" y="17913"/>
                  </a:cubicBezTo>
                  <a:cubicBezTo>
                    <a:pt x="4404" y="12609"/>
                    <a:pt x="1802" y="6472"/>
                    <a:pt x="668"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a:off x="4421967" y="5204130"/>
              <a:ext cx="92264" cy="121145"/>
            </a:xfrm>
            <a:custGeom>
              <a:avLst/>
              <a:gdLst/>
              <a:ahLst/>
              <a:cxnLst/>
              <a:rect l="l" t="t" r="r" b="b"/>
              <a:pathLst>
                <a:path w="6763" h="8880" extrusionOk="0">
                  <a:moveTo>
                    <a:pt x="4158" y="0"/>
                  </a:moveTo>
                  <a:cubicBezTo>
                    <a:pt x="4004" y="0"/>
                    <a:pt x="3841" y="13"/>
                    <a:pt x="3669" y="40"/>
                  </a:cubicBezTo>
                  <a:cubicBezTo>
                    <a:pt x="0" y="574"/>
                    <a:pt x="1034" y="6545"/>
                    <a:pt x="2902" y="8880"/>
                  </a:cubicBezTo>
                  <a:cubicBezTo>
                    <a:pt x="2902" y="8880"/>
                    <a:pt x="5304" y="6378"/>
                    <a:pt x="6171" y="4043"/>
                  </a:cubicBezTo>
                  <a:cubicBezTo>
                    <a:pt x="6763" y="2486"/>
                    <a:pt x="6308" y="0"/>
                    <a:pt x="4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
            <p:cNvSpPr/>
            <p:nvPr/>
          </p:nvSpPr>
          <p:spPr>
            <a:xfrm>
              <a:off x="4430152" y="5222411"/>
              <a:ext cx="59168" cy="102864"/>
            </a:xfrm>
            <a:custGeom>
              <a:avLst/>
              <a:gdLst/>
              <a:ahLst/>
              <a:cxnLst/>
              <a:rect l="l" t="t" r="r" b="b"/>
              <a:pathLst>
                <a:path w="4337" h="7540" extrusionOk="0">
                  <a:moveTo>
                    <a:pt x="1135" y="1"/>
                  </a:moveTo>
                  <a:cubicBezTo>
                    <a:pt x="1" y="2036"/>
                    <a:pt x="901" y="5805"/>
                    <a:pt x="2302" y="7540"/>
                  </a:cubicBezTo>
                  <a:cubicBezTo>
                    <a:pt x="2302" y="7540"/>
                    <a:pt x="3370" y="6405"/>
                    <a:pt x="4337" y="4971"/>
                  </a:cubicBezTo>
                  <a:cubicBezTo>
                    <a:pt x="3236" y="4871"/>
                    <a:pt x="2202" y="4304"/>
                    <a:pt x="1635" y="3303"/>
                  </a:cubicBezTo>
                  <a:cubicBezTo>
                    <a:pt x="1168" y="2436"/>
                    <a:pt x="1001" y="1469"/>
                    <a:pt x="1068" y="501"/>
                  </a:cubicBezTo>
                  <a:cubicBezTo>
                    <a:pt x="1068" y="334"/>
                    <a:pt x="1101" y="168"/>
                    <a:pt x="11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a:off x="4357792" y="5066941"/>
              <a:ext cx="106957" cy="108622"/>
            </a:xfrm>
            <a:custGeom>
              <a:avLst/>
              <a:gdLst/>
              <a:ahLst/>
              <a:cxnLst/>
              <a:rect l="l" t="t" r="r" b="b"/>
              <a:pathLst>
                <a:path w="7840" h="7962" extrusionOk="0">
                  <a:moveTo>
                    <a:pt x="3467" y="1"/>
                  </a:moveTo>
                  <a:cubicBezTo>
                    <a:pt x="3212" y="1"/>
                    <a:pt x="2957" y="43"/>
                    <a:pt x="2703" y="122"/>
                  </a:cubicBezTo>
                  <a:cubicBezTo>
                    <a:pt x="1" y="1089"/>
                    <a:pt x="334" y="5960"/>
                    <a:pt x="1335" y="7961"/>
                  </a:cubicBezTo>
                  <a:cubicBezTo>
                    <a:pt x="3870" y="7628"/>
                    <a:pt x="7840" y="1390"/>
                    <a:pt x="4304" y="155"/>
                  </a:cubicBezTo>
                  <a:cubicBezTo>
                    <a:pt x="4025" y="51"/>
                    <a:pt x="3746" y="1"/>
                    <a:pt x="3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a:off x="4360071" y="5082248"/>
              <a:ext cx="54174" cy="93315"/>
            </a:xfrm>
            <a:custGeom>
              <a:avLst/>
              <a:gdLst/>
              <a:ahLst/>
              <a:cxnLst/>
              <a:rect l="l" t="t" r="r" b="b"/>
              <a:pathLst>
                <a:path w="3971" h="6840" extrusionOk="0">
                  <a:moveTo>
                    <a:pt x="1268" y="1"/>
                  </a:moveTo>
                  <a:cubicBezTo>
                    <a:pt x="1" y="1769"/>
                    <a:pt x="367" y="5238"/>
                    <a:pt x="1168" y="6839"/>
                  </a:cubicBezTo>
                  <a:cubicBezTo>
                    <a:pt x="2035" y="6739"/>
                    <a:pt x="3103" y="5905"/>
                    <a:pt x="3970" y="4804"/>
                  </a:cubicBezTo>
                  <a:cubicBezTo>
                    <a:pt x="3036" y="4604"/>
                    <a:pt x="2202" y="4037"/>
                    <a:pt x="1702" y="3170"/>
                  </a:cubicBezTo>
                  <a:cubicBezTo>
                    <a:pt x="1135" y="2202"/>
                    <a:pt x="1068" y="1068"/>
                    <a:pt x="12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5"/>
          <p:cNvGrpSpPr/>
          <p:nvPr/>
        </p:nvGrpSpPr>
        <p:grpSpPr>
          <a:xfrm>
            <a:off x="8423992" y="152390"/>
            <a:ext cx="486853" cy="583467"/>
            <a:chOff x="5158607" y="3358327"/>
            <a:chExt cx="263164" cy="315387"/>
          </a:xfrm>
        </p:grpSpPr>
        <p:sp>
          <p:nvSpPr>
            <p:cNvPr id="307" name="Google Shape;307;p5"/>
            <p:cNvSpPr/>
            <p:nvPr/>
          </p:nvSpPr>
          <p:spPr>
            <a:xfrm>
              <a:off x="5319834" y="3438354"/>
              <a:ext cx="101036" cy="110081"/>
            </a:xfrm>
            <a:custGeom>
              <a:avLst/>
              <a:gdLst/>
              <a:ahLst/>
              <a:cxnLst/>
              <a:rect l="l" t="t" r="r" b="b"/>
              <a:pathLst>
                <a:path w="7406" h="8069" extrusionOk="0">
                  <a:moveTo>
                    <a:pt x="3248" y="1"/>
                  </a:moveTo>
                  <a:cubicBezTo>
                    <a:pt x="1" y="1"/>
                    <a:pt x="358" y="5724"/>
                    <a:pt x="1501" y="7852"/>
                  </a:cubicBezTo>
                  <a:cubicBezTo>
                    <a:pt x="1551" y="7985"/>
                    <a:pt x="1709" y="8068"/>
                    <a:pt x="1876" y="8068"/>
                  </a:cubicBezTo>
                  <a:cubicBezTo>
                    <a:pt x="2043" y="8068"/>
                    <a:pt x="2218" y="7985"/>
                    <a:pt x="2301" y="7785"/>
                  </a:cubicBezTo>
                  <a:cubicBezTo>
                    <a:pt x="3469" y="5850"/>
                    <a:pt x="7405" y="1514"/>
                    <a:pt x="3769" y="46"/>
                  </a:cubicBezTo>
                  <a:cubicBezTo>
                    <a:pt x="3586" y="15"/>
                    <a:pt x="3412"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a:off x="5322549" y="3448081"/>
              <a:ext cx="50532" cy="100354"/>
            </a:xfrm>
            <a:custGeom>
              <a:avLst/>
              <a:gdLst/>
              <a:ahLst/>
              <a:cxnLst/>
              <a:rect l="l" t="t" r="r" b="b"/>
              <a:pathLst>
                <a:path w="3704" h="7356" extrusionOk="0">
                  <a:moveTo>
                    <a:pt x="1402" y="0"/>
                  </a:moveTo>
                  <a:cubicBezTo>
                    <a:pt x="1" y="1635"/>
                    <a:pt x="401" y="5471"/>
                    <a:pt x="1302" y="7139"/>
                  </a:cubicBezTo>
                  <a:cubicBezTo>
                    <a:pt x="1352" y="7272"/>
                    <a:pt x="1510" y="7355"/>
                    <a:pt x="1677" y="7355"/>
                  </a:cubicBezTo>
                  <a:cubicBezTo>
                    <a:pt x="1844" y="7355"/>
                    <a:pt x="2019" y="7272"/>
                    <a:pt x="2102" y="7072"/>
                  </a:cubicBezTo>
                  <a:cubicBezTo>
                    <a:pt x="2469" y="6471"/>
                    <a:pt x="3103" y="5604"/>
                    <a:pt x="3704" y="4670"/>
                  </a:cubicBezTo>
                  <a:cubicBezTo>
                    <a:pt x="1969" y="3936"/>
                    <a:pt x="668" y="2268"/>
                    <a:pt x="1302" y="234"/>
                  </a:cubicBezTo>
                  <a:cubicBezTo>
                    <a:pt x="1335" y="167"/>
                    <a:pt x="1369" y="67"/>
                    <a:pt x="14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a:off x="5158607" y="3480087"/>
              <a:ext cx="167598" cy="48294"/>
            </a:xfrm>
            <a:custGeom>
              <a:avLst/>
              <a:gdLst/>
              <a:ahLst/>
              <a:cxnLst/>
              <a:rect l="l" t="t" r="r" b="b"/>
              <a:pathLst>
                <a:path w="12285" h="3540" extrusionOk="0">
                  <a:moveTo>
                    <a:pt x="5282" y="1"/>
                  </a:moveTo>
                  <a:cubicBezTo>
                    <a:pt x="1025" y="1"/>
                    <a:pt x="1" y="3540"/>
                    <a:pt x="4624" y="3540"/>
                  </a:cubicBezTo>
                  <a:cubicBezTo>
                    <a:pt x="4929" y="3540"/>
                    <a:pt x="5259" y="3524"/>
                    <a:pt x="5613" y="3492"/>
                  </a:cubicBezTo>
                  <a:cubicBezTo>
                    <a:pt x="6547" y="3425"/>
                    <a:pt x="12285" y="2658"/>
                    <a:pt x="10684" y="1524"/>
                  </a:cubicBezTo>
                  <a:cubicBezTo>
                    <a:pt x="8570" y="414"/>
                    <a:pt x="6737" y="1"/>
                    <a:pt x="5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a:off x="5233354" y="3480387"/>
              <a:ext cx="85116" cy="43247"/>
            </a:xfrm>
            <a:custGeom>
              <a:avLst/>
              <a:gdLst/>
              <a:ahLst/>
              <a:cxnLst/>
              <a:rect l="l" t="t" r="r" b="b"/>
              <a:pathLst>
                <a:path w="6239" h="3170" extrusionOk="0">
                  <a:moveTo>
                    <a:pt x="1" y="0"/>
                  </a:moveTo>
                  <a:lnTo>
                    <a:pt x="1" y="0"/>
                  </a:lnTo>
                  <a:cubicBezTo>
                    <a:pt x="1202" y="701"/>
                    <a:pt x="1936" y="1868"/>
                    <a:pt x="2303" y="3169"/>
                  </a:cubicBezTo>
                  <a:cubicBezTo>
                    <a:pt x="4137" y="2836"/>
                    <a:pt x="6239" y="2235"/>
                    <a:pt x="5205" y="1502"/>
                  </a:cubicBezTo>
                  <a:cubicBezTo>
                    <a:pt x="3203" y="434"/>
                    <a:pt x="1435" y="34"/>
                    <a:pt x="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
            <p:cNvSpPr/>
            <p:nvPr/>
          </p:nvSpPr>
          <p:spPr>
            <a:xfrm>
              <a:off x="5188757" y="3424152"/>
              <a:ext cx="233014" cy="249535"/>
            </a:xfrm>
            <a:custGeom>
              <a:avLst/>
              <a:gdLst/>
              <a:ahLst/>
              <a:cxnLst/>
              <a:rect l="l" t="t" r="r" b="b"/>
              <a:pathLst>
                <a:path w="17080" h="18291" extrusionOk="0">
                  <a:moveTo>
                    <a:pt x="915" y="1"/>
                  </a:moveTo>
                  <a:cubicBezTo>
                    <a:pt x="631" y="1"/>
                    <a:pt x="357" y="120"/>
                    <a:pt x="201" y="386"/>
                  </a:cubicBezTo>
                  <a:cubicBezTo>
                    <a:pt x="1" y="753"/>
                    <a:pt x="68" y="1354"/>
                    <a:pt x="501" y="1521"/>
                  </a:cubicBezTo>
                  <a:cubicBezTo>
                    <a:pt x="5905" y="3889"/>
                    <a:pt x="10442" y="8025"/>
                    <a:pt x="13310" y="13162"/>
                  </a:cubicBezTo>
                  <a:cubicBezTo>
                    <a:pt x="14111" y="14630"/>
                    <a:pt x="14778" y="16131"/>
                    <a:pt x="15278" y="17699"/>
                  </a:cubicBezTo>
                  <a:cubicBezTo>
                    <a:pt x="15412" y="18112"/>
                    <a:pt x="15747" y="18291"/>
                    <a:pt x="16081" y="18291"/>
                  </a:cubicBezTo>
                  <a:cubicBezTo>
                    <a:pt x="16582" y="18291"/>
                    <a:pt x="17080" y="17886"/>
                    <a:pt x="16880" y="17265"/>
                  </a:cubicBezTo>
                  <a:cubicBezTo>
                    <a:pt x="14945" y="11361"/>
                    <a:pt x="11042" y="6191"/>
                    <a:pt x="5938" y="2655"/>
                  </a:cubicBezTo>
                  <a:cubicBezTo>
                    <a:pt x="4471" y="1654"/>
                    <a:pt x="2936" y="787"/>
                    <a:pt x="1335" y="86"/>
                  </a:cubicBezTo>
                  <a:cubicBezTo>
                    <a:pt x="1202" y="31"/>
                    <a:pt x="1057" y="1"/>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5189221" y="3431397"/>
              <a:ext cx="224815" cy="242318"/>
            </a:xfrm>
            <a:custGeom>
              <a:avLst/>
              <a:gdLst/>
              <a:ahLst/>
              <a:cxnLst/>
              <a:rect l="l" t="t" r="r" b="b"/>
              <a:pathLst>
                <a:path w="16479" h="17762" extrusionOk="0">
                  <a:moveTo>
                    <a:pt x="444" y="1"/>
                  </a:moveTo>
                  <a:cubicBezTo>
                    <a:pt x="325" y="1"/>
                    <a:pt x="209" y="27"/>
                    <a:pt x="100" y="89"/>
                  </a:cubicBezTo>
                  <a:cubicBezTo>
                    <a:pt x="0" y="423"/>
                    <a:pt x="134" y="856"/>
                    <a:pt x="467" y="990"/>
                  </a:cubicBezTo>
                  <a:cubicBezTo>
                    <a:pt x="5871" y="3358"/>
                    <a:pt x="10408" y="7494"/>
                    <a:pt x="13276" y="12631"/>
                  </a:cubicBezTo>
                  <a:cubicBezTo>
                    <a:pt x="14077" y="14099"/>
                    <a:pt x="14744" y="15600"/>
                    <a:pt x="15244" y="17168"/>
                  </a:cubicBezTo>
                  <a:cubicBezTo>
                    <a:pt x="15384" y="17586"/>
                    <a:pt x="15718" y="17762"/>
                    <a:pt x="16055" y="17762"/>
                  </a:cubicBezTo>
                  <a:cubicBezTo>
                    <a:pt x="16201" y="17762"/>
                    <a:pt x="16347" y="17729"/>
                    <a:pt x="16479" y="17668"/>
                  </a:cubicBezTo>
                  <a:cubicBezTo>
                    <a:pt x="16479" y="17535"/>
                    <a:pt x="16479" y="17401"/>
                    <a:pt x="16445" y="17268"/>
                  </a:cubicBezTo>
                  <a:cubicBezTo>
                    <a:pt x="14477" y="11364"/>
                    <a:pt x="10574" y="6193"/>
                    <a:pt x="5471" y="2657"/>
                  </a:cubicBezTo>
                  <a:cubicBezTo>
                    <a:pt x="4036" y="1657"/>
                    <a:pt x="2502" y="789"/>
                    <a:pt x="868" y="89"/>
                  </a:cubicBezTo>
                  <a:cubicBezTo>
                    <a:pt x="725" y="35"/>
                    <a:pt x="582" y="1"/>
                    <a:pt x="44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a:off x="5197529" y="3358327"/>
              <a:ext cx="83629" cy="122073"/>
            </a:xfrm>
            <a:custGeom>
              <a:avLst/>
              <a:gdLst/>
              <a:ahLst/>
              <a:cxnLst/>
              <a:rect l="l" t="t" r="r" b="b"/>
              <a:pathLst>
                <a:path w="6130" h="8948" extrusionOk="0">
                  <a:moveTo>
                    <a:pt x="2641" y="1"/>
                  </a:moveTo>
                  <a:cubicBezTo>
                    <a:pt x="726" y="1"/>
                    <a:pt x="0" y="3895"/>
                    <a:pt x="5863" y="8947"/>
                  </a:cubicBezTo>
                  <a:cubicBezTo>
                    <a:pt x="5863" y="8947"/>
                    <a:pt x="5996" y="7380"/>
                    <a:pt x="6063" y="6045"/>
                  </a:cubicBezTo>
                  <a:cubicBezTo>
                    <a:pt x="6129" y="4644"/>
                    <a:pt x="5863" y="3243"/>
                    <a:pt x="5162" y="2043"/>
                  </a:cubicBezTo>
                  <a:cubicBezTo>
                    <a:pt x="4362" y="623"/>
                    <a:pt x="3407" y="1"/>
                    <a:pt x="26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a:off x="5247011" y="3406663"/>
              <a:ext cx="34147" cy="73738"/>
            </a:xfrm>
            <a:custGeom>
              <a:avLst/>
              <a:gdLst/>
              <a:ahLst/>
              <a:cxnLst/>
              <a:rect l="l" t="t" r="r" b="b"/>
              <a:pathLst>
                <a:path w="2503" h="5405" extrusionOk="0">
                  <a:moveTo>
                    <a:pt x="2169" y="1"/>
                  </a:moveTo>
                  <a:cubicBezTo>
                    <a:pt x="1902" y="1235"/>
                    <a:pt x="1368" y="2369"/>
                    <a:pt x="234" y="3036"/>
                  </a:cubicBezTo>
                  <a:cubicBezTo>
                    <a:pt x="167" y="3103"/>
                    <a:pt x="101" y="3136"/>
                    <a:pt x="1" y="3170"/>
                  </a:cubicBezTo>
                  <a:cubicBezTo>
                    <a:pt x="601" y="3870"/>
                    <a:pt x="1335" y="4637"/>
                    <a:pt x="2236" y="5404"/>
                  </a:cubicBezTo>
                  <a:cubicBezTo>
                    <a:pt x="2236" y="5404"/>
                    <a:pt x="2369" y="3837"/>
                    <a:pt x="2436" y="2502"/>
                  </a:cubicBezTo>
                  <a:cubicBezTo>
                    <a:pt x="2502" y="1635"/>
                    <a:pt x="2402" y="801"/>
                    <a:pt x="2169"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a:off x="5246438" y="3571341"/>
              <a:ext cx="124365" cy="57148"/>
            </a:xfrm>
            <a:custGeom>
              <a:avLst/>
              <a:gdLst/>
              <a:ahLst/>
              <a:cxnLst/>
              <a:rect l="l" t="t" r="r" b="b"/>
              <a:pathLst>
                <a:path w="9116" h="4189" extrusionOk="0">
                  <a:moveTo>
                    <a:pt x="6200" y="0"/>
                  </a:moveTo>
                  <a:cubicBezTo>
                    <a:pt x="5337" y="0"/>
                    <a:pt x="4307" y="171"/>
                    <a:pt x="3145" y="672"/>
                  </a:cubicBezTo>
                  <a:cubicBezTo>
                    <a:pt x="1" y="1999"/>
                    <a:pt x="1530" y="4188"/>
                    <a:pt x="4054" y="4188"/>
                  </a:cubicBezTo>
                  <a:cubicBezTo>
                    <a:pt x="5654" y="4188"/>
                    <a:pt x="7653" y="3309"/>
                    <a:pt x="9116" y="772"/>
                  </a:cubicBezTo>
                  <a:cubicBezTo>
                    <a:pt x="9116" y="772"/>
                    <a:pt x="8035"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
            <p:cNvSpPr/>
            <p:nvPr/>
          </p:nvSpPr>
          <p:spPr>
            <a:xfrm>
              <a:off x="5311635" y="3571314"/>
              <a:ext cx="59168" cy="43792"/>
            </a:xfrm>
            <a:custGeom>
              <a:avLst/>
              <a:gdLst/>
              <a:ahLst/>
              <a:cxnLst/>
              <a:rect l="l" t="t" r="r" b="b"/>
              <a:pathLst>
                <a:path w="4337" h="3210" extrusionOk="0">
                  <a:moveTo>
                    <a:pt x="1394" y="1"/>
                  </a:moveTo>
                  <a:cubicBezTo>
                    <a:pt x="969" y="1"/>
                    <a:pt x="503" y="41"/>
                    <a:pt x="0" y="140"/>
                  </a:cubicBezTo>
                  <a:cubicBezTo>
                    <a:pt x="734" y="741"/>
                    <a:pt x="1401" y="1408"/>
                    <a:pt x="1802" y="2275"/>
                  </a:cubicBezTo>
                  <a:cubicBezTo>
                    <a:pt x="1968" y="2609"/>
                    <a:pt x="2102" y="2909"/>
                    <a:pt x="2169" y="3209"/>
                  </a:cubicBezTo>
                  <a:cubicBezTo>
                    <a:pt x="2969" y="2675"/>
                    <a:pt x="3703" y="1875"/>
                    <a:pt x="4337" y="774"/>
                  </a:cubicBezTo>
                  <a:cubicBezTo>
                    <a:pt x="4337" y="774"/>
                    <a:pt x="3254" y="1"/>
                    <a:pt x="139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7"/>
        <p:cNvGrpSpPr/>
        <p:nvPr/>
      </p:nvGrpSpPr>
      <p:grpSpPr>
        <a:xfrm>
          <a:off x="0" y="0"/>
          <a:ext cx="0" cy="0"/>
          <a:chOff x="0" y="0"/>
          <a:chExt cx="0" cy="0"/>
        </a:xfrm>
      </p:grpSpPr>
      <p:sp>
        <p:nvSpPr>
          <p:cNvPr id="318" name="Google Shape;318;p6"/>
          <p:cNvSpPr/>
          <p:nvPr/>
        </p:nvSpPr>
        <p:spPr>
          <a:xfrm>
            <a:off x="0" y="0"/>
            <a:ext cx="9144000" cy="5143500"/>
          </a:xfrm>
          <a:prstGeom prst="rect">
            <a:avLst/>
          </a:prstGeom>
          <a:solidFill>
            <a:srgbClr val="F0DBC1">
              <a:alpha val="44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6"/>
          <p:cNvGrpSpPr/>
          <p:nvPr/>
        </p:nvGrpSpPr>
        <p:grpSpPr>
          <a:xfrm flipH="1">
            <a:off x="284112" y="692399"/>
            <a:ext cx="435871" cy="590584"/>
            <a:chOff x="4278625" y="5061143"/>
            <a:chExt cx="235606" cy="319235"/>
          </a:xfrm>
        </p:grpSpPr>
        <p:sp>
          <p:nvSpPr>
            <p:cNvPr id="320" name="Google Shape;320;p6"/>
            <p:cNvSpPr/>
            <p:nvPr/>
          </p:nvSpPr>
          <p:spPr>
            <a:xfrm>
              <a:off x="4278625" y="5189042"/>
              <a:ext cx="133465" cy="76316"/>
            </a:xfrm>
            <a:custGeom>
              <a:avLst/>
              <a:gdLst/>
              <a:ahLst/>
              <a:cxnLst/>
              <a:rect l="l" t="t" r="r" b="b"/>
              <a:pathLst>
                <a:path w="9783" h="5594" extrusionOk="0">
                  <a:moveTo>
                    <a:pt x="3477" y="1"/>
                  </a:moveTo>
                  <a:cubicBezTo>
                    <a:pt x="256" y="1"/>
                    <a:pt x="0" y="5267"/>
                    <a:pt x="9206" y="5582"/>
                  </a:cubicBezTo>
                  <a:cubicBezTo>
                    <a:pt x="9240" y="5590"/>
                    <a:pt x="9272" y="5593"/>
                    <a:pt x="9302" y="5593"/>
                  </a:cubicBezTo>
                  <a:cubicBezTo>
                    <a:pt x="9690" y="5593"/>
                    <a:pt x="9782" y="5032"/>
                    <a:pt x="9473" y="4815"/>
                  </a:cubicBezTo>
                  <a:cubicBezTo>
                    <a:pt x="7271" y="1224"/>
                    <a:pt x="5030" y="1"/>
                    <a:pt x="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4350521" y="5195563"/>
              <a:ext cx="61569" cy="69795"/>
            </a:xfrm>
            <a:custGeom>
              <a:avLst/>
              <a:gdLst/>
              <a:ahLst/>
              <a:cxnLst/>
              <a:rect l="l" t="t" r="r" b="b"/>
              <a:pathLst>
                <a:path w="4513" h="5116" extrusionOk="0">
                  <a:moveTo>
                    <a:pt x="0" y="1"/>
                  </a:moveTo>
                  <a:cubicBezTo>
                    <a:pt x="0" y="34"/>
                    <a:pt x="33" y="68"/>
                    <a:pt x="33" y="101"/>
                  </a:cubicBezTo>
                  <a:cubicBezTo>
                    <a:pt x="534" y="1535"/>
                    <a:pt x="1168" y="2936"/>
                    <a:pt x="1301" y="4504"/>
                  </a:cubicBezTo>
                  <a:cubicBezTo>
                    <a:pt x="1301" y="4604"/>
                    <a:pt x="1301" y="4738"/>
                    <a:pt x="1301" y="4838"/>
                  </a:cubicBezTo>
                  <a:cubicBezTo>
                    <a:pt x="2068" y="4971"/>
                    <a:pt x="2935" y="5071"/>
                    <a:pt x="3936" y="5104"/>
                  </a:cubicBezTo>
                  <a:cubicBezTo>
                    <a:pt x="3970" y="5112"/>
                    <a:pt x="4002" y="5115"/>
                    <a:pt x="4032" y="5115"/>
                  </a:cubicBezTo>
                  <a:cubicBezTo>
                    <a:pt x="4420" y="5115"/>
                    <a:pt x="4512" y="4554"/>
                    <a:pt x="4203" y="4337"/>
                  </a:cubicBezTo>
                  <a:cubicBezTo>
                    <a:pt x="2735" y="1969"/>
                    <a:pt x="1268" y="635"/>
                    <a:pt x="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4333086" y="5061143"/>
              <a:ext cx="175811" cy="319235"/>
            </a:xfrm>
            <a:custGeom>
              <a:avLst/>
              <a:gdLst/>
              <a:ahLst/>
              <a:cxnLst/>
              <a:rect l="l" t="t" r="r" b="b"/>
              <a:pathLst>
                <a:path w="12887" h="23400" extrusionOk="0">
                  <a:moveTo>
                    <a:pt x="918" y="1"/>
                  </a:moveTo>
                  <a:cubicBezTo>
                    <a:pt x="457" y="1"/>
                    <a:pt x="0" y="326"/>
                    <a:pt x="111" y="914"/>
                  </a:cubicBezTo>
                  <a:cubicBezTo>
                    <a:pt x="1245" y="7352"/>
                    <a:pt x="3847" y="13523"/>
                    <a:pt x="7716" y="18827"/>
                  </a:cubicBezTo>
                  <a:cubicBezTo>
                    <a:pt x="8783" y="20328"/>
                    <a:pt x="9984" y="21762"/>
                    <a:pt x="11252" y="23097"/>
                  </a:cubicBezTo>
                  <a:cubicBezTo>
                    <a:pt x="11434" y="23279"/>
                    <a:pt x="11689" y="23399"/>
                    <a:pt x="11944" y="23399"/>
                  </a:cubicBezTo>
                  <a:cubicBezTo>
                    <a:pt x="12110" y="23399"/>
                    <a:pt x="12275" y="23348"/>
                    <a:pt x="12419" y="23230"/>
                  </a:cubicBezTo>
                  <a:cubicBezTo>
                    <a:pt x="12753" y="22997"/>
                    <a:pt x="12886" y="22396"/>
                    <a:pt x="12586" y="22063"/>
                  </a:cubicBezTo>
                  <a:cubicBezTo>
                    <a:pt x="8216" y="17493"/>
                    <a:pt x="4947" y="11989"/>
                    <a:pt x="3046" y="5951"/>
                  </a:cubicBezTo>
                  <a:cubicBezTo>
                    <a:pt x="2479" y="4216"/>
                    <a:pt x="2079" y="2482"/>
                    <a:pt x="1745" y="681"/>
                  </a:cubicBezTo>
                  <a:cubicBezTo>
                    <a:pt x="1670" y="216"/>
                    <a:pt x="1293"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4333222" y="5061321"/>
              <a:ext cx="174310" cy="319057"/>
            </a:xfrm>
            <a:custGeom>
              <a:avLst/>
              <a:gdLst/>
              <a:ahLst/>
              <a:cxnLst/>
              <a:rect l="l" t="t" r="r" b="b"/>
              <a:pathLst>
                <a:path w="12777" h="23387" extrusionOk="0">
                  <a:moveTo>
                    <a:pt x="668" y="0"/>
                  </a:moveTo>
                  <a:cubicBezTo>
                    <a:pt x="301" y="100"/>
                    <a:pt x="0" y="401"/>
                    <a:pt x="101" y="901"/>
                  </a:cubicBezTo>
                  <a:cubicBezTo>
                    <a:pt x="1235" y="7339"/>
                    <a:pt x="3837" y="13510"/>
                    <a:pt x="7706" y="18814"/>
                  </a:cubicBezTo>
                  <a:cubicBezTo>
                    <a:pt x="8773" y="20315"/>
                    <a:pt x="9974" y="21749"/>
                    <a:pt x="11242" y="23084"/>
                  </a:cubicBezTo>
                  <a:cubicBezTo>
                    <a:pt x="11424" y="23266"/>
                    <a:pt x="11679" y="23386"/>
                    <a:pt x="11934" y="23386"/>
                  </a:cubicBezTo>
                  <a:cubicBezTo>
                    <a:pt x="12100" y="23386"/>
                    <a:pt x="12265" y="23335"/>
                    <a:pt x="12409" y="23217"/>
                  </a:cubicBezTo>
                  <a:cubicBezTo>
                    <a:pt x="12643" y="23050"/>
                    <a:pt x="12776" y="22717"/>
                    <a:pt x="12743" y="22450"/>
                  </a:cubicBezTo>
                  <a:lnTo>
                    <a:pt x="12743" y="22450"/>
                  </a:lnTo>
                  <a:cubicBezTo>
                    <a:pt x="12668" y="22472"/>
                    <a:pt x="12591" y="22483"/>
                    <a:pt x="12514" y="22483"/>
                  </a:cubicBezTo>
                  <a:cubicBezTo>
                    <a:pt x="12251" y="22483"/>
                    <a:pt x="11990" y="22356"/>
                    <a:pt x="11809" y="22150"/>
                  </a:cubicBezTo>
                  <a:cubicBezTo>
                    <a:pt x="10541" y="20815"/>
                    <a:pt x="9340" y="19414"/>
                    <a:pt x="8240" y="17913"/>
                  </a:cubicBezTo>
                  <a:cubicBezTo>
                    <a:pt x="4404" y="12609"/>
                    <a:pt x="1802" y="6472"/>
                    <a:pt x="668"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4421967" y="5204130"/>
              <a:ext cx="92264" cy="121145"/>
            </a:xfrm>
            <a:custGeom>
              <a:avLst/>
              <a:gdLst/>
              <a:ahLst/>
              <a:cxnLst/>
              <a:rect l="l" t="t" r="r" b="b"/>
              <a:pathLst>
                <a:path w="6763" h="8880" extrusionOk="0">
                  <a:moveTo>
                    <a:pt x="4158" y="0"/>
                  </a:moveTo>
                  <a:cubicBezTo>
                    <a:pt x="4004" y="0"/>
                    <a:pt x="3841" y="13"/>
                    <a:pt x="3669" y="40"/>
                  </a:cubicBezTo>
                  <a:cubicBezTo>
                    <a:pt x="0" y="574"/>
                    <a:pt x="1034" y="6545"/>
                    <a:pt x="2902" y="8880"/>
                  </a:cubicBezTo>
                  <a:cubicBezTo>
                    <a:pt x="2902" y="8880"/>
                    <a:pt x="5304" y="6378"/>
                    <a:pt x="6171" y="4043"/>
                  </a:cubicBezTo>
                  <a:cubicBezTo>
                    <a:pt x="6763" y="2486"/>
                    <a:pt x="6308" y="0"/>
                    <a:pt x="4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4430152" y="5222411"/>
              <a:ext cx="59168" cy="102864"/>
            </a:xfrm>
            <a:custGeom>
              <a:avLst/>
              <a:gdLst/>
              <a:ahLst/>
              <a:cxnLst/>
              <a:rect l="l" t="t" r="r" b="b"/>
              <a:pathLst>
                <a:path w="4337" h="7540" extrusionOk="0">
                  <a:moveTo>
                    <a:pt x="1135" y="1"/>
                  </a:moveTo>
                  <a:cubicBezTo>
                    <a:pt x="1" y="2036"/>
                    <a:pt x="901" y="5805"/>
                    <a:pt x="2302" y="7540"/>
                  </a:cubicBezTo>
                  <a:cubicBezTo>
                    <a:pt x="2302" y="7540"/>
                    <a:pt x="3370" y="6405"/>
                    <a:pt x="4337" y="4971"/>
                  </a:cubicBezTo>
                  <a:cubicBezTo>
                    <a:pt x="3236" y="4871"/>
                    <a:pt x="2202" y="4304"/>
                    <a:pt x="1635" y="3303"/>
                  </a:cubicBezTo>
                  <a:cubicBezTo>
                    <a:pt x="1168" y="2436"/>
                    <a:pt x="1001" y="1469"/>
                    <a:pt x="1068" y="501"/>
                  </a:cubicBezTo>
                  <a:cubicBezTo>
                    <a:pt x="1068" y="334"/>
                    <a:pt x="1101" y="168"/>
                    <a:pt x="11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4357792" y="5066941"/>
              <a:ext cx="106957" cy="108622"/>
            </a:xfrm>
            <a:custGeom>
              <a:avLst/>
              <a:gdLst/>
              <a:ahLst/>
              <a:cxnLst/>
              <a:rect l="l" t="t" r="r" b="b"/>
              <a:pathLst>
                <a:path w="7840" h="7962" extrusionOk="0">
                  <a:moveTo>
                    <a:pt x="3467" y="1"/>
                  </a:moveTo>
                  <a:cubicBezTo>
                    <a:pt x="3212" y="1"/>
                    <a:pt x="2957" y="43"/>
                    <a:pt x="2703" y="122"/>
                  </a:cubicBezTo>
                  <a:cubicBezTo>
                    <a:pt x="1" y="1089"/>
                    <a:pt x="334" y="5960"/>
                    <a:pt x="1335" y="7961"/>
                  </a:cubicBezTo>
                  <a:cubicBezTo>
                    <a:pt x="3870" y="7628"/>
                    <a:pt x="7840" y="1390"/>
                    <a:pt x="4304" y="155"/>
                  </a:cubicBezTo>
                  <a:cubicBezTo>
                    <a:pt x="4025" y="51"/>
                    <a:pt x="3746" y="1"/>
                    <a:pt x="3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4360071" y="5082248"/>
              <a:ext cx="54174" cy="93315"/>
            </a:xfrm>
            <a:custGeom>
              <a:avLst/>
              <a:gdLst/>
              <a:ahLst/>
              <a:cxnLst/>
              <a:rect l="l" t="t" r="r" b="b"/>
              <a:pathLst>
                <a:path w="3971" h="6840" extrusionOk="0">
                  <a:moveTo>
                    <a:pt x="1268" y="1"/>
                  </a:moveTo>
                  <a:cubicBezTo>
                    <a:pt x="1" y="1769"/>
                    <a:pt x="367" y="5238"/>
                    <a:pt x="1168" y="6839"/>
                  </a:cubicBezTo>
                  <a:cubicBezTo>
                    <a:pt x="2035" y="6739"/>
                    <a:pt x="3103" y="5905"/>
                    <a:pt x="3970" y="4804"/>
                  </a:cubicBezTo>
                  <a:cubicBezTo>
                    <a:pt x="3036" y="4604"/>
                    <a:pt x="2202" y="4037"/>
                    <a:pt x="1702" y="3170"/>
                  </a:cubicBezTo>
                  <a:cubicBezTo>
                    <a:pt x="1135" y="2202"/>
                    <a:pt x="1068" y="1068"/>
                    <a:pt x="12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6"/>
          <p:cNvGrpSpPr/>
          <p:nvPr/>
        </p:nvGrpSpPr>
        <p:grpSpPr>
          <a:xfrm flipH="1">
            <a:off x="233142" y="152390"/>
            <a:ext cx="486853" cy="583467"/>
            <a:chOff x="5158607" y="3358327"/>
            <a:chExt cx="263164" cy="315387"/>
          </a:xfrm>
        </p:grpSpPr>
        <p:sp>
          <p:nvSpPr>
            <p:cNvPr id="329" name="Google Shape;329;p6"/>
            <p:cNvSpPr/>
            <p:nvPr/>
          </p:nvSpPr>
          <p:spPr>
            <a:xfrm>
              <a:off x="5319834" y="3438354"/>
              <a:ext cx="101036" cy="110081"/>
            </a:xfrm>
            <a:custGeom>
              <a:avLst/>
              <a:gdLst/>
              <a:ahLst/>
              <a:cxnLst/>
              <a:rect l="l" t="t" r="r" b="b"/>
              <a:pathLst>
                <a:path w="7406" h="8069" extrusionOk="0">
                  <a:moveTo>
                    <a:pt x="3248" y="1"/>
                  </a:moveTo>
                  <a:cubicBezTo>
                    <a:pt x="1" y="1"/>
                    <a:pt x="358" y="5724"/>
                    <a:pt x="1501" y="7852"/>
                  </a:cubicBezTo>
                  <a:cubicBezTo>
                    <a:pt x="1551" y="7985"/>
                    <a:pt x="1709" y="8068"/>
                    <a:pt x="1876" y="8068"/>
                  </a:cubicBezTo>
                  <a:cubicBezTo>
                    <a:pt x="2043" y="8068"/>
                    <a:pt x="2218" y="7985"/>
                    <a:pt x="2301" y="7785"/>
                  </a:cubicBezTo>
                  <a:cubicBezTo>
                    <a:pt x="3469" y="5850"/>
                    <a:pt x="7405" y="1514"/>
                    <a:pt x="3769" y="46"/>
                  </a:cubicBezTo>
                  <a:cubicBezTo>
                    <a:pt x="3586" y="15"/>
                    <a:pt x="3412"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5322549" y="3448081"/>
              <a:ext cx="50532" cy="100354"/>
            </a:xfrm>
            <a:custGeom>
              <a:avLst/>
              <a:gdLst/>
              <a:ahLst/>
              <a:cxnLst/>
              <a:rect l="l" t="t" r="r" b="b"/>
              <a:pathLst>
                <a:path w="3704" h="7356" extrusionOk="0">
                  <a:moveTo>
                    <a:pt x="1402" y="0"/>
                  </a:moveTo>
                  <a:cubicBezTo>
                    <a:pt x="1" y="1635"/>
                    <a:pt x="401" y="5471"/>
                    <a:pt x="1302" y="7139"/>
                  </a:cubicBezTo>
                  <a:cubicBezTo>
                    <a:pt x="1352" y="7272"/>
                    <a:pt x="1510" y="7355"/>
                    <a:pt x="1677" y="7355"/>
                  </a:cubicBezTo>
                  <a:cubicBezTo>
                    <a:pt x="1844" y="7355"/>
                    <a:pt x="2019" y="7272"/>
                    <a:pt x="2102" y="7072"/>
                  </a:cubicBezTo>
                  <a:cubicBezTo>
                    <a:pt x="2469" y="6471"/>
                    <a:pt x="3103" y="5604"/>
                    <a:pt x="3704" y="4670"/>
                  </a:cubicBezTo>
                  <a:cubicBezTo>
                    <a:pt x="1969" y="3936"/>
                    <a:pt x="668" y="2268"/>
                    <a:pt x="1302" y="234"/>
                  </a:cubicBezTo>
                  <a:cubicBezTo>
                    <a:pt x="1335" y="167"/>
                    <a:pt x="1369" y="67"/>
                    <a:pt x="14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5158607" y="3480087"/>
              <a:ext cx="167598" cy="48294"/>
            </a:xfrm>
            <a:custGeom>
              <a:avLst/>
              <a:gdLst/>
              <a:ahLst/>
              <a:cxnLst/>
              <a:rect l="l" t="t" r="r" b="b"/>
              <a:pathLst>
                <a:path w="12285" h="3540" extrusionOk="0">
                  <a:moveTo>
                    <a:pt x="5282" y="1"/>
                  </a:moveTo>
                  <a:cubicBezTo>
                    <a:pt x="1025" y="1"/>
                    <a:pt x="1" y="3540"/>
                    <a:pt x="4624" y="3540"/>
                  </a:cubicBezTo>
                  <a:cubicBezTo>
                    <a:pt x="4929" y="3540"/>
                    <a:pt x="5259" y="3524"/>
                    <a:pt x="5613" y="3492"/>
                  </a:cubicBezTo>
                  <a:cubicBezTo>
                    <a:pt x="6547" y="3425"/>
                    <a:pt x="12285" y="2658"/>
                    <a:pt x="10684" y="1524"/>
                  </a:cubicBezTo>
                  <a:cubicBezTo>
                    <a:pt x="8570" y="414"/>
                    <a:pt x="6737" y="1"/>
                    <a:pt x="5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5233354" y="3480387"/>
              <a:ext cx="85116" cy="43247"/>
            </a:xfrm>
            <a:custGeom>
              <a:avLst/>
              <a:gdLst/>
              <a:ahLst/>
              <a:cxnLst/>
              <a:rect l="l" t="t" r="r" b="b"/>
              <a:pathLst>
                <a:path w="6239" h="3170" extrusionOk="0">
                  <a:moveTo>
                    <a:pt x="1" y="0"/>
                  </a:moveTo>
                  <a:lnTo>
                    <a:pt x="1" y="0"/>
                  </a:lnTo>
                  <a:cubicBezTo>
                    <a:pt x="1202" y="701"/>
                    <a:pt x="1936" y="1868"/>
                    <a:pt x="2303" y="3169"/>
                  </a:cubicBezTo>
                  <a:cubicBezTo>
                    <a:pt x="4137" y="2836"/>
                    <a:pt x="6239" y="2235"/>
                    <a:pt x="5205" y="1502"/>
                  </a:cubicBezTo>
                  <a:cubicBezTo>
                    <a:pt x="3203" y="434"/>
                    <a:pt x="1435" y="34"/>
                    <a:pt x="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5188757" y="3424152"/>
              <a:ext cx="233014" cy="249535"/>
            </a:xfrm>
            <a:custGeom>
              <a:avLst/>
              <a:gdLst/>
              <a:ahLst/>
              <a:cxnLst/>
              <a:rect l="l" t="t" r="r" b="b"/>
              <a:pathLst>
                <a:path w="17080" h="18291" extrusionOk="0">
                  <a:moveTo>
                    <a:pt x="915" y="1"/>
                  </a:moveTo>
                  <a:cubicBezTo>
                    <a:pt x="631" y="1"/>
                    <a:pt x="357" y="120"/>
                    <a:pt x="201" y="386"/>
                  </a:cubicBezTo>
                  <a:cubicBezTo>
                    <a:pt x="1" y="753"/>
                    <a:pt x="68" y="1354"/>
                    <a:pt x="501" y="1521"/>
                  </a:cubicBezTo>
                  <a:cubicBezTo>
                    <a:pt x="5905" y="3889"/>
                    <a:pt x="10442" y="8025"/>
                    <a:pt x="13310" y="13162"/>
                  </a:cubicBezTo>
                  <a:cubicBezTo>
                    <a:pt x="14111" y="14630"/>
                    <a:pt x="14778" y="16131"/>
                    <a:pt x="15278" y="17699"/>
                  </a:cubicBezTo>
                  <a:cubicBezTo>
                    <a:pt x="15412" y="18112"/>
                    <a:pt x="15747" y="18291"/>
                    <a:pt x="16081" y="18291"/>
                  </a:cubicBezTo>
                  <a:cubicBezTo>
                    <a:pt x="16582" y="18291"/>
                    <a:pt x="17080" y="17886"/>
                    <a:pt x="16880" y="17265"/>
                  </a:cubicBezTo>
                  <a:cubicBezTo>
                    <a:pt x="14945" y="11361"/>
                    <a:pt x="11042" y="6191"/>
                    <a:pt x="5938" y="2655"/>
                  </a:cubicBezTo>
                  <a:cubicBezTo>
                    <a:pt x="4471" y="1654"/>
                    <a:pt x="2936" y="787"/>
                    <a:pt x="1335" y="86"/>
                  </a:cubicBezTo>
                  <a:cubicBezTo>
                    <a:pt x="1202" y="31"/>
                    <a:pt x="1057" y="1"/>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5189221" y="3431397"/>
              <a:ext cx="224815" cy="242318"/>
            </a:xfrm>
            <a:custGeom>
              <a:avLst/>
              <a:gdLst/>
              <a:ahLst/>
              <a:cxnLst/>
              <a:rect l="l" t="t" r="r" b="b"/>
              <a:pathLst>
                <a:path w="16479" h="17762" extrusionOk="0">
                  <a:moveTo>
                    <a:pt x="444" y="1"/>
                  </a:moveTo>
                  <a:cubicBezTo>
                    <a:pt x="325" y="1"/>
                    <a:pt x="209" y="27"/>
                    <a:pt x="100" y="89"/>
                  </a:cubicBezTo>
                  <a:cubicBezTo>
                    <a:pt x="0" y="423"/>
                    <a:pt x="134" y="856"/>
                    <a:pt x="467" y="990"/>
                  </a:cubicBezTo>
                  <a:cubicBezTo>
                    <a:pt x="5871" y="3358"/>
                    <a:pt x="10408" y="7494"/>
                    <a:pt x="13276" y="12631"/>
                  </a:cubicBezTo>
                  <a:cubicBezTo>
                    <a:pt x="14077" y="14099"/>
                    <a:pt x="14744" y="15600"/>
                    <a:pt x="15244" y="17168"/>
                  </a:cubicBezTo>
                  <a:cubicBezTo>
                    <a:pt x="15384" y="17586"/>
                    <a:pt x="15718" y="17762"/>
                    <a:pt x="16055" y="17762"/>
                  </a:cubicBezTo>
                  <a:cubicBezTo>
                    <a:pt x="16201" y="17762"/>
                    <a:pt x="16347" y="17729"/>
                    <a:pt x="16479" y="17668"/>
                  </a:cubicBezTo>
                  <a:cubicBezTo>
                    <a:pt x="16479" y="17535"/>
                    <a:pt x="16479" y="17401"/>
                    <a:pt x="16445" y="17268"/>
                  </a:cubicBezTo>
                  <a:cubicBezTo>
                    <a:pt x="14477" y="11364"/>
                    <a:pt x="10574" y="6193"/>
                    <a:pt x="5471" y="2657"/>
                  </a:cubicBezTo>
                  <a:cubicBezTo>
                    <a:pt x="4036" y="1657"/>
                    <a:pt x="2502" y="789"/>
                    <a:pt x="868" y="89"/>
                  </a:cubicBezTo>
                  <a:cubicBezTo>
                    <a:pt x="725" y="35"/>
                    <a:pt x="582" y="1"/>
                    <a:pt x="44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5197529" y="3358327"/>
              <a:ext cx="83629" cy="122073"/>
            </a:xfrm>
            <a:custGeom>
              <a:avLst/>
              <a:gdLst/>
              <a:ahLst/>
              <a:cxnLst/>
              <a:rect l="l" t="t" r="r" b="b"/>
              <a:pathLst>
                <a:path w="6130" h="8948" extrusionOk="0">
                  <a:moveTo>
                    <a:pt x="2641" y="1"/>
                  </a:moveTo>
                  <a:cubicBezTo>
                    <a:pt x="726" y="1"/>
                    <a:pt x="0" y="3895"/>
                    <a:pt x="5863" y="8947"/>
                  </a:cubicBezTo>
                  <a:cubicBezTo>
                    <a:pt x="5863" y="8947"/>
                    <a:pt x="5996" y="7380"/>
                    <a:pt x="6063" y="6045"/>
                  </a:cubicBezTo>
                  <a:cubicBezTo>
                    <a:pt x="6129" y="4644"/>
                    <a:pt x="5863" y="3243"/>
                    <a:pt x="5162" y="2043"/>
                  </a:cubicBezTo>
                  <a:cubicBezTo>
                    <a:pt x="4362" y="623"/>
                    <a:pt x="3407" y="1"/>
                    <a:pt x="26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5247011" y="3406663"/>
              <a:ext cx="34147" cy="73738"/>
            </a:xfrm>
            <a:custGeom>
              <a:avLst/>
              <a:gdLst/>
              <a:ahLst/>
              <a:cxnLst/>
              <a:rect l="l" t="t" r="r" b="b"/>
              <a:pathLst>
                <a:path w="2503" h="5405" extrusionOk="0">
                  <a:moveTo>
                    <a:pt x="2169" y="1"/>
                  </a:moveTo>
                  <a:cubicBezTo>
                    <a:pt x="1902" y="1235"/>
                    <a:pt x="1368" y="2369"/>
                    <a:pt x="234" y="3036"/>
                  </a:cubicBezTo>
                  <a:cubicBezTo>
                    <a:pt x="167" y="3103"/>
                    <a:pt x="101" y="3136"/>
                    <a:pt x="1" y="3170"/>
                  </a:cubicBezTo>
                  <a:cubicBezTo>
                    <a:pt x="601" y="3870"/>
                    <a:pt x="1335" y="4637"/>
                    <a:pt x="2236" y="5404"/>
                  </a:cubicBezTo>
                  <a:cubicBezTo>
                    <a:pt x="2236" y="5404"/>
                    <a:pt x="2369" y="3837"/>
                    <a:pt x="2436" y="2502"/>
                  </a:cubicBezTo>
                  <a:cubicBezTo>
                    <a:pt x="2502" y="1635"/>
                    <a:pt x="2402" y="801"/>
                    <a:pt x="2169"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5246438" y="3571341"/>
              <a:ext cx="124365" cy="57148"/>
            </a:xfrm>
            <a:custGeom>
              <a:avLst/>
              <a:gdLst/>
              <a:ahLst/>
              <a:cxnLst/>
              <a:rect l="l" t="t" r="r" b="b"/>
              <a:pathLst>
                <a:path w="9116" h="4189" extrusionOk="0">
                  <a:moveTo>
                    <a:pt x="6200" y="0"/>
                  </a:moveTo>
                  <a:cubicBezTo>
                    <a:pt x="5337" y="0"/>
                    <a:pt x="4307" y="171"/>
                    <a:pt x="3145" y="672"/>
                  </a:cubicBezTo>
                  <a:cubicBezTo>
                    <a:pt x="1" y="1999"/>
                    <a:pt x="1530" y="4188"/>
                    <a:pt x="4054" y="4188"/>
                  </a:cubicBezTo>
                  <a:cubicBezTo>
                    <a:pt x="5654" y="4188"/>
                    <a:pt x="7653" y="3309"/>
                    <a:pt x="9116" y="772"/>
                  </a:cubicBezTo>
                  <a:cubicBezTo>
                    <a:pt x="9116" y="772"/>
                    <a:pt x="8035"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5311635" y="3571314"/>
              <a:ext cx="59168" cy="43792"/>
            </a:xfrm>
            <a:custGeom>
              <a:avLst/>
              <a:gdLst/>
              <a:ahLst/>
              <a:cxnLst/>
              <a:rect l="l" t="t" r="r" b="b"/>
              <a:pathLst>
                <a:path w="4337" h="3210" extrusionOk="0">
                  <a:moveTo>
                    <a:pt x="1394" y="1"/>
                  </a:moveTo>
                  <a:cubicBezTo>
                    <a:pt x="969" y="1"/>
                    <a:pt x="503" y="41"/>
                    <a:pt x="0" y="140"/>
                  </a:cubicBezTo>
                  <a:cubicBezTo>
                    <a:pt x="734" y="741"/>
                    <a:pt x="1401" y="1408"/>
                    <a:pt x="1802" y="2275"/>
                  </a:cubicBezTo>
                  <a:cubicBezTo>
                    <a:pt x="1968" y="2609"/>
                    <a:pt x="2102" y="2909"/>
                    <a:pt x="2169" y="3209"/>
                  </a:cubicBezTo>
                  <a:cubicBezTo>
                    <a:pt x="2969" y="2675"/>
                    <a:pt x="3703" y="1875"/>
                    <a:pt x="4337" y="774"/>
                  </a:cubicBezTo>
                  <a:cubicBezTo>
                    <a:pt x="4337" y="774"/>
                    <a:pt x="3254" y="1"/>
                    <a:pt x="139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6"/>
          <p:cNvGrpSpPr/>
          <p:nvPr/>
        </p:nvGrpSpPr>
        <p:grpSpPr>
          <a:xfrm flipH="1">
            <a:off x="8424004" y="4359448"/>
            <a:ext cx="489629" cy="631647"/>
            <a:chOff x="6537345" y="3852636"/>
            <a:chExt cx="264665" cy="341431"/>
          </a:xfrm>
        </p:grpSpPr>
        <p:sp>
          <p:nvSpPr>
            <p:cNvPr id="340" name="Google Shape;340;p6"/>
            <p:cNvSpPr/>
            <p:nvPr/>
          </p:nvSpPr>
          <p:spPr>
            <a:xfrm>
              <a:off x="6616336" y="4071066"/>
              <a:ext cx="160190" cy="74202"/>
            </a:xfrm>
            <a:custGeom>
              <a:avLst/>
              <a:gdLst/>
              <a:ahLst/>
              <a:cxnLst/>
              <a:rect l="l" t="t" r="r" b="b"/>
              <a:pathLst>
                <a:path w="11742" h="5439" extrusionOk="0">
                  <a:moveTo>
                    <a:pt x="7821" y="0"/>
                  </a:moveTo>
                  <a:cubicBezTo>
                    <a:pt x="4429" y="0"/>
                    <a:pt x="0" y="3937"/>
                    <a:pt x="0" y="3937"/>
                  </a:cubicBezTo>
                  <a:cubicBezTo>
                    <a:pt x="1968" y="5438"/>
                    <a:pt x="3536" y="5438"/>
                    <a:pt x="5004" y="5438"/>
                  </a:cubicBezTo>
                  <a:cubicBezTo>
                    <a:pt x="7939" y="5438"/>
                    <a:pt x="11742" y="3203"/>
                    <a:pt x="9907" y="968"/>
                  </a:cubicBezTo>
                  <a:cubicBezTo>
                    <a:pt x="9440" y="368"/>
                    <a:pt x="8673" y="34"/>
                    <a:pt x="7906" y="1"/>
                  </a:cubicBezTo>
                  <a:cubicBezTo>
                    <a:pt x="7878" y="1"/>
                    <a:pt x="7850" y="0"/>
                    <a:pt x="78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6616336" y="4074709"/>
              <a:ext cx="84202" cy="69195"/>
            </a:xfrm>
            <a:custGeom>
              <a:avLst/>
              <a:gdLst/>
              <a:ahLst/>
              <a:cxnLst/>
              <a:rect l="l" t="t" r="r" b="b"/>
              <a:pathLst>
                <a:path w="6172" h="5072" extrusionOk="0">
                  <a:moveTo>
                    <a:pt x="6171" y="1"/>
                  </a:moveTo>
                  <a:lnTo>
                    <a:pt x="6171" y="1"/>
                  </a:lnTo>
                  <a:cubicBezTo>
                    <a:pt x="3136" y="868"/>
                    <a:pt x="0" y="3670"/>
                    <a:pt x="0" y="3670"/>
                  </a:cubicBezTo>
                  <a:cubicBezTo>
                    <a:pt x="1235" y="4604"/>
                    <a:pt x="2335" y="4971"/>
                    <a:pt x="3336" y="5071"/>
                  </a:cubicBezTo>
                  <a:cubicBezTo>
                    <a:pt x="3236" y="2870"/>
                    <a:pt x="4504" y="1202"/>
                    <a:pt x="617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6703702" y="3854846"/>
              <a:ext cx="98308" cy="98376"/>
            </a:xfrm>
            <a:custGeom>
              <a:avLst/>
              <a:gdLst/>
              <a:ahLst/>
              <a:cxnLst/>
              <a:rect l="l" t="t" r="r" b="b"/>
              <a:pathLst>
                <a:path w="7206" h="7211" extrusionOk="0">
                  <a:moveTo>
                    <a:pt x="4522" y="0"/>
                  </a:moveTo>
                  <a:cubicBezTo>
                    <a:pt x="4472" y="0"/>
                    <a:pt x="4421" y="2"/>
                    <a:pt x="4371" y="5"/>
                  </a:cubicBezTo>
                  <a:cubicBezTo>
                    <a:pt x="2002" y="172"/>
                    <a:pt x="768" y="3375"/>
                    <a:pt x="368" y="5576"/>
                  </a:cubicBezTo>
                  <a:cubicBezTo>
                    <a:pt x="101" y="6076"/>
                    <a:pt x="1" y="7111"/>
                    <a:pt x="735" y="7211"/>
                  </a:cubicBezTo>
                  <a:cubicBezTo>
                    <a:pt x="3003" y="6877"/>
                    <a:pt x="7206" y="4042"/>
                    <a:pt x="6539" y="1507"/>
                  </a:cubicBezTo>
                  <a:cubicBezTo>
                    <a:pt x="6317" y="588"/>
                    <a:pt x="5464" y="0"/>
                    <a:pt x="45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6703702" y="3878120"/>
              <a:ext cx="41432" cy="75102"/>
            </a:xfrm>
            <a:custGeom>
              <a:avLst/>
              <a:gdLst/>
              <a:ahLst/>
              <a:cxnLst/>
              <a:rect l="l" t="t" r="r" b="b"/>
              <a:pathLst>
                <a:path w="3037" h="5505" extrusionOk="0">
                  <a:moveTo>
                    <a:pt x="1836" y="1"/>
                  </a:moveTo>
                  <a:cubicBezTo>
                    <a:pt x="1068" y="1135"/>
                    <a:pt x="601" y="2669"/>
                    <a:pt x="368" y="3870"/>
                  </a:cubicBezTo>
                  <a:cubicBezTo>
                    <a:pt x="101" y="4370"/>
                    <a:pt x="1" y="5405"/>
                    <a:pt x="735" y="5505"/>
                  </a:cubicBezTo>
                  <a:cubicBezTo>
                    <a:pt x="1402" y="5405"/>
                    <a:pt x="2202" y="5104"/>
                    <a:pt x="3036" y="4671"/>
                  </a:cubicBezTo>
                  <a:cubicBezTo>
                    <a:pt x="3003" y="4637"/>
                    <a:pt x="2970" y="4604"/>
                    <a:pt x="2936" y="4571"/>
                  </a:cubicBezTo>
                  <a:cubicBezTo>
                    <a:pt x="1735" y="3170"/>
                    <a:pt x="1469" y="1602"/>
                    <a:pt x="1836"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6537345" y="3852636"/>
              <a:ext cx="184583" cy="341431"/>
            </a:xfrm>
            <a:custGeom>
              <a:avLst/>
              <a:gdLst/>
              <a:ahLst/>
              <a:cxnLst/>
              <a:rect l="l" t="t" r="r" b="b"/>
              <a:pathLst>
                <a:path w="13530" h="25027" extrusionOk="0">
                  <a:moveTo>
                    <a:pt x="12495" y="1"/>
                  </a:moveTo>
                  <a:cubicBezTo>
                    <a:pt x="12061" y="1"/>
                    <a:pt x="11594" y="401"/>
                    <a:pt x="11661" y="835"/>
                  </a:cubicBezTo>
                  <a:cubicBezTo>
                    <a:pt x="12328" y="7673"/>
                    <a:pt x="9893" y="14678"/>
                    <a:pt x="5257" y="19715"/>
                  </a:cubicBezTo>
                  <a:cubicBezTo>
                    <a:pt x="3922" y="21149"/>
                    <a:pt x="2421" y="22417"/>
                    <a:pt x="753" y="23451"/>
                  </a:cubicBezTo>
                  <a:cubicBezTo>
                    <a:pt x="1" y="23925"/>
                    <a:pt x="459" y="25027"/>
                    <a:pt x="1175" y="25027"/>
                  </a:cubicBezTo>
                  <a:cubicBezTo>
                    <a:pt x="1316" y="25027"/>
                    <a:pt x="1467" y="24984"/>
                    <a:pt x="1621" y="24885"/>
                  </a:cubicBezTo>
                  <a:cubicBezTo>
                    <a:pt x="7758" y="20949"/>
                    <a:pt x="12028" y="14278"/>
                    <a:pt x="13129" y="7039"/>
                  </a:cubicBezTo>
                  <a:cubicBezTo>
                    <a:pt x="13462" y="4971"/>
                    <a:pt x="13529" y="2903"/>
                    <a:pt x="13329" y="835"/>
                  </a:cubicBezTo>
                  <a:cubicBezTo>
                    <a:pt x="13262" y="401"/>
                    <a:pt x="12962" y="1"/>
                    <a:pt x="12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6543976" y="3853100"/>
              <a:ext cx="177953" cy="340899"/>
            </a:xfrm>
            <a:custGeom>
              <a:avLst/>
              <a:gdLst/>
              <a:ahLst/>
              <a:cxnLst/>
              <a:rect l="l" t="t" r="r" b="b"/>
              <a:pathLst>
                <a:path w="13044" h="24988" extrusionOk="0">
                  <a:moveTo>
                    <a:pt x="12176" y="0"/>
                  </a:moveTo>
                  <a:cubicBezTo>
                    <a:pt x="12243" y="100"/>
                    <a:pt x="12276" y="234"/>
                    <a:pt x="12276" y="367"/>
                  </a:cubicBezTo>
                  <a:cubicBezTo>
                    <a:pt x="12476" y="2435"/>
                    <a:pt x="12409" y="4503"/>
                    <a:pt x="12109" y="6538"/>
                  </a:cubicBezTo>
                  <a:cubicBezTo>
                    <a:pt x="11008" y="13777"/>
                    <a:pt x="6739" y="20481"/>
                    <a:pt x="568" y="24418"/>
                  </a:cubicBezTo>
                  <a:cubicBezTo>
                    <a:pt x="434" y="24506"/>
                    <a:pt x="301" y="24536"/>
                    <a:pt x="177" y="24536"/>
                  </a:cubicBezTo>
                  <a:cubicBezTo>
                    <a:pt x="115" y="24536"/>
                    <a:pt x="56" y="24529"/>
                    <a:pt x="0" y="24518"/>
                  </a:cubicBezTo>
                  <a:lnTo>
                    <a:pt x="0" y="24518"/>
                  </a:lnTo>
                  <a:cubicBezTo>
                    <a:pt x="138" y="24792"/>
                    <a:pt x="384" y="24987"/>
                    <a:pt x="686" y="24987"/>
                  </a:cubicBezTo>
                  <a:cubicBezTo>
                    <a:pt x="826" y="24987"/>
                    <a:pt x="977" y="24946"/>
                    <a:pt x="1135" y="24851"/>
                  </a:cubicBezTo>
                  <a:cubicBezTo>
                    <a:pt x="7272" y="20915"/>
                    <a:pt x="11542" y="14244"/>
                    <a:pt x="12643" y="7005"/>
                  </a:cubicBezTo>
                  <a:cubicBezTo>
                    <a:pt x="12976" y="4937"/>
                    <a:pt x="13043" y="2869"/>
                    <a:pt x="12843" y="801"/>
                  </a:cubicBezTo>
                  <a:cubicBezTo>
                    <a:pt x="12810" y="434"/>
                    <a:pt x="12543" y="67"/>
                    <a:pt x="1217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6600046" y="3897506"/>
              <a:ext cx="99577" cy="135361"/>
            </a:xfrm>
            <a:custGeom>
              <a:avLst/>
              <a:gdLst/>
              <a:ahLst/>
              <a:cxnLst/>
              <a:rect l="l" t="t" r="r" b="b"/>
              <a:pathLst>
                <a:path w="7299" h="9922" extrusionOk="0">
                  <a:moveTo>
                    <a:pt x="3225" y="0"/>
                  </a:moveTo>
                  <a:cubicBezTo>
                    <a:pt x="1450" y="0"/>
                    <a:pt x="0" y="2491"/>
                    <a:pt x="1695" y="5451"/>
                  </a:cubicBezTo>
                  <a:cubicBezTo>
                    <a:pt x="2829" y="7386"/>
                    <a:pt x="4397" y="8553"/>
                    <a:pt x="5631" y="9921"/>
                  </a:cubicBezTo>
                  <a:cubicBezTo>
                    <a:pt x="7299" y="8387"/>
                    <a:pt x="6765" y="4684"/>
                    <a:pt x="5998" y="2649"/>
                  </a:cubicBezTo>
                  <a:cubicBezTo>
                    <a:pt x="5295" y="768"/>
                    <a:pt x="4210" y="0"/>
                    <a:pt x="3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6659105" y="3926810"/>
              <a:ext cx="40518" cy="106057"/>
            </a:xfrm>
            <a:custGeom>
              <a:avLst/>
              <a:gdLst/>
              <a:ahLst/>
              <a:cxnLst/>
              <a:rect l="l" t="t" r="r" b="b"/>
              <a:pathLst>
                <a:path w="2970" h="7774" extrusionOk="0">
                  <a:moveTo>
                    <a:pt x="1435" y="1"/>
                  </a:moveTo>
                  <a:lnTo>
                    <a:pt x="1435" y="1"/>
                  </a:lnTo>
                  <a:cubicBezTo>
                    <a:pt x="1469" y="2136"/>
                    <a:pt x="1435" y="4838"/>
                    <a:pt x="1" y="6472"/>
                  </a:cubicBezTo>
                  <a:cubicBezTo>
                    <a:pt x="468" y="6906"/>
                    <a:pt x="902" y="7339"/>
                    <a:pt x="1302" y="7773"/>
                  </a:cubicBezTo>
                  <a:cubicBezTo>
                    <a:pt x="2970" y="6239"/>
                    <a:pt x="2436" y="2536"/>
                    <a:pt x="1669" y="501"/>
                  </a:cubicBezTo>
                  <a:cubicBezTo>
                    <a:pt x="1602" y="334"/>
                    <a:pt x="1535" y="168"/>
                    <a:pt x="14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6"/>
          <p:cNvGrpSpPr/>
          <p:nvPr/>
        </p:nvGrpSpPr>
        <p:grpSpPr>
          <a:xfrm flipH="1">
            <a:off x="8424011" y="3794559"/>
            <a:ext cx="608276" cy="793502"/>
            <a:chOff x="5919695" y="4988074"/>
            <a:chExt cx="328798" cy="428920"/>
          </a:xfrm>
        </p:grpSpPr>
        <p:sp>
          <p:nvSpPr>
            <p:cNvPr id="349" name="Google Shape;349;p6"/>
            <p:cNvSpPr/>
            <p:nvPr/>
          </p:nvSpPr>
          <p:spPr>
            <a:xfrm>
              <a:off x="6004265" y="5094513"/>
              <a:ext cx="75088" cy="137530"/>
            </a:xfrm>
            <a:custGeom>
              <a:avLst/>
              <a:gdLst/>
              <a:ahLst/>
              <a:cxnLst/>
              <a:rect l="l" t="t" r="r" b="b"/>
              <a:pathLst>
                <a:path w="5504" h="10081" extrusionOk="0">
                  <a:moveTo>
                    <a:pt x="2406" y="0"/>
                  </a:moveTo>
                  <a:cubicBezTo>
                    <a:pt x="1033" y="0"/>
                    <a:pt x="0" y="2498"/>
                    <a:pt x="600" y="4873"/>
                  </a:cubicBezTo>
                  <a:cubicBezTo>
                    <a:pt x="811" y="5819"/>
                    <a:pt x="1270" y="10080"/>
                    <a:pt x="2238" y="10080"/>
                  </a:cubicBezTo>
                  <a:cubicBezTo>
                    <a:pt x="2499" y="10080"/>
                    <a:pt x="2796" y="9772"/>
                    <a:pt x="3135" y="9009"/>
                  </a:cubicBezTo>
                  <a:cubicBezTo>
                    <a:pt x="4303" y="6541"/>
                    <a:pt x="5504" y="3005"/>
                    <a:pt x="3602" y="636"/>
                  </a:cubicBezTo>
                  <a:cubicBezTo>
                    <a:pt x="3196" y="193"/>
                    <a:pt x="2788" y="0"/>
                    <a:pt x="2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6022914" y="5153244"/>
              <a:ext cx="43697" cy="78949"/>
            </a:xfrm>
            <a:custGeom>
              <a:avLst/>
              <a:gdLst/>
              <a:ahLst/>
              <a:cxnLst/>
              <a:rect l="l" t="t" r="r" b="b"/>
              <a:pathLst>
                <a:path w="3203" h="5787" extrusionOk="0">
                  <a:moveTo>
                    <a:pt x="3203" y="1"/>
                  </a:moveTo>
                  <a:cubicBezTo>
                    <a:pt x="2636" y="1735"/>
                    <a:pt x="1402" y="3236"/>
                    <a:pt x="1" y="4404"/>
                  </a:cubicBezTo>
                  <a:cubicBezTo>
                    <a:pt x="232" y="5196"/>
                    <a:pt x="520" y="5787"/>
                    <a:pt x="877" y="5787"/>
                  </a:cubicBezTo>
                  <a:cubicBezTo>
                    <a:pt x="1136" y="5787"/>
                    <a:pt x="1432" y="5476"/>
                    <a:pt x="1768" y="4704"/>
                  </a:cubicBezTo>
                  <a:cubicBezTo>
                    <a:pt x="2436" y="3336"/>
                    <a:pt x="3069" y="1635"/>
                    <a:pt x="3203"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6131045" y="4988074"/>
              <a:ext cx="69358" cy="124720"/>
            </a:xfrm>
            <a:custGeom>
              <a:avLst/>
              <a:gdLst/>
              <a:ahLst/>
              <a:cxnLst/>
              <a:rect l="l" t="t" r="r" b="b"/>
              <a:pathLst>
                <a:path w="5084" h="9142" extrusionOk="0">
                  <a:moveTo>
                    <a:pt x="3325" y="1"/>
                  </a:moveTo>
                  <a:cubicBezTo>
                    <a:pt x="1971" y="1"/>
                    <a:pt x="384" y="1948"/>
                    <a:pt x="514" y="3868"/>
                  </a:cubicBezTo>
                  <a:cubicBezTo>
                    <a:pt x="514" y="4662"/>
                    <a:pt x="0" y="9141"/>
                    <a:pt x="1072" y="9141"/>
                  </a:cubicBezTo>
                  <a:cubicBezTo>
                    <a:pt x="1126" y="9141"/>
                    <a:pt x="1185" y="9130"/>
                    <a:pt x="1248" y="9105"/>
                  </a:cubicBezTo>
                  <a:cubicBezTo>
                    <a:pt x="3249" y="7338"/>
                    <a:pt x="5084" y="4869"/>
                    <a:pt x="5017" y="2067"/>
                  </a:cubicBezTo>
                  <a:cubicBezTo>
                    <a:pt x="4734" y="582"/>
                    <a:pt x="4064" y="1"/>
                    <a:pt x="3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6136270" y="5056764"/>
              <a:ext cx="54584" cy="56057"/>
            </a:xfrm>
            <a:custGeom>
              <a:avLst/>
              <a:gdLst/>
              <a:ahLst/>
              <a:cxnLst/>
              <a:rect l="l" t="t" r="r" b="b"/>
              <a:pathLst>
                <a:path w="4001" h="4109" extrusionOk="0">
                  <a:moveTo>
                    <a:pt x="4000" y="1"/>
                  </a:moveTo>
                  <a:lnTo>
                    <a:pt x="4000" y="1"/>
                  </a:lnTo>
                  <a:cubicBezTo>
                    <a:pt x="2988" y="829"/>
                    <a:pt x="1722" y="1347"/>
                    <a:pt x="383" y="1347"/>
                  </a:cubicBezTo>
                  <a:cubicBezTo>
                    <a:pt x="266" y="1347"/>
                    <a:pt x="149" y="1343"/>
                    <a:pt x="31" y="1335"/>
                  </a:cubicBezTo>
                  <a:lnTo>
                    <a:pt x="31" y="1335"/>
                  </a:lnTo>
                  <a:cubicBezTo>
                    <a:pt x="0" y="2708"/>
                    <a:pt x="109" y="4108"/>
                    <a:pt x="689" y="4108"/>
                  </a:cubicBezTo>
                  <a:cubicBezTo>
                    <a:pt x="744" y="4108"/>
                    <a:pt x="802" y="4096"/>
                    <a:pt x="865" y="4070"/>
                  </a:cubicBezTo>
                  <a:cubicBezTo>
                    <a:pt x="2132" y="2970"/>
                    <a:pt x="3300" y="1569"/>
                    <a:pt x="400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5963760" y="5035427"/>
              <a:ext cx="284733" cy="381567"/>
            </a:xfrm>
            <a:custGeom>
              <a:avLst/>
              <a:gdLst/>
              <a:ahLst/>
              <a:cxnLst/>
              <a:rect l="l" t="t" r="r" b="b"/>
              <a:pathLst>
                <a:path w="20871" h="27969" extrusionOk="0">
                  <a:moveTo>
                    <a:pt x="19640" y="0"/>
                  </a:moveTo>
                  <a:cubicBezTo>
                    <a:pt x="19503" y="0"/>
                    <a:pt x="19358" y="40"/>
                    <a:pt x="19214" y="130"/>
                  </a:cubicBezTo>
                  <a:cubicBezTo>
                    <a:pt x="10241" y="5768"/>
                    <a:pt x="400" y="16075"/>
                    <a:pt x="0" y="27217"/>
                  </a:cubicBezTo>
                  <a:cubicBezTo>
                    <a:pt x="0" y="27725"/>
                    <a:pt x="379" y="27969"/>
                    <a:pt x="776" y="27969"/>
                  </a:cubicBezTo>
                  <a:cubicBezTo>
                    <a:pt x="1211" y="27969"/>
                    <a:pt x="1668" y="27675"/>
                    <a:pt x="1668" y="27116"/>
                  </a:cubicBezTo>
                  <a:cubicBezTo>
                    <a:pt x="2168" y="16609"/>
                    <a:pt x="11642" y="6902"/>
                    <a:pt x="20114" y="1531"/>
                  </a:cubicBezTo>
                  <a:cubicBezTo>
                    <a:pt x="20871" y="1083"/>
                    <a:pt x="20357" y="0"/>
                    <a:pt x="19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5963760" y="5035509"/>
              <a:ext cx="277147" cy="381281"/>
            </a:xfrm>
            <a:custGeom>
              <a:avLst/>
              <a:gdLst/>
              <a:ahLst/>
              <a:cxnLst/>
              <a:rect l="l" t="t" r="r" b="b"/>
              <a:pathLst>
                <a:path w="20315" h="27948" extrusionOk="0">
                  <a:moveTo>
                    <a:pt x="19634" y="1"/>
                  </a:moveTo>
                  <a:cubicBezTo>
                    <a:pt x="19497" y="1"/>
                    <a:pt x="19354" y="38"/>
                    <a:pt x="19214" y="124"/>
                  </a:cubicBezTo>
                  <a:cubicBezTo>
                    <a:pt x="10241" y="5762"/>
                    <a:pt x="400" y="16069"/>
                    <a:pt x="0" y="27211"/>
                  </a:cubicBezTo>
                  <a:cubicBezTo>
                    <a:pt x="0" y="27711"/>
                    <a:pt x="381" y="27948"/>
                    <a:pt x="787" y="27948"/>
                  </a:cubicBezTo>
                  <a:cubicBezTo>
                    <a:pt x="813" y="27948"/>
                    <a:pt x="840" y="27946"/>
                    <a:pt x="867" y="27944"/>
                  </a:cubicBezTo>
                  <a:cubicBezTo>
                    <a:pt x="834" y="27844"/>
                    <a:pt x="801" y="27744"/>
                    <a:pt x="801" y="27611"/>
                  </a:cubicBezTo>
                  <a:cubicBezTo>
                    <a:pt x="1201" y="16470"/>
                    <a:pt x="11008" y="6162"/>
                    <a:pt x="19981" y="525"/>
                  </a:cubicBezTo>
                  <a:cubicBezTo>
                    <a:pt x="20114" y="458"/>
                    <a:pt x="20215" y="425"/>
                    <a:pt x="20315" y="391"/>
                  </a:cubicBezTo>
                  <a:cubicBezTo>
                    <a:pt x="20179" y="166"/>
                    <a:pt x="19921" y="1"/>
                    <a:pt x="1963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6087075" y="5131880"/>
              <a:ext cx="146971" cy="70791"/>
            </a:xfrm>
            <a:custGeom>
              <a:avLst/>
              <a:gdLst/>
              <a:ahLst/>
              <a:cxnLst/>
              <a:rect l="l" t="t" r="r" b="b"/>
              <a:pathLst>
                <a:path w="10773" h="5189" extrusionOk="0">
                  <a:moveTo>
                    <a:pt x="5681" y="1"/>
                  </a:moveTo>
                  <a:cubicBezTo>
                    <a:pt x="5181" y="1"/>
                    <a:pt x="4680" y="61"/>
                    <a:pt x="4204" y="166"/>
                  </a:cubicBezTo>
                  <a:cubicBezTo>
                    <a:pt x="2169" y="933"/>
                    <a:pt x="435" y="2200"/>
                    <a:pt x="1" y="2734"/>
                  </a:cubicBezTo>
                  <a:cubicBezTo>
                    <a:pt x="1" y="2734"/>
                    <a:pt x="2503" y="3568"/>
                    <a:pt x="5271" y="4869"/>
                  </a:cubicBezTo>
                  <a:cubicBezTo>
                    <a:pt x="5746" y="5089"/>
                    <a:pt x="6232" y="5188"/>
                    <a:pt x="6697" y="5188"/>
                  </a:cubicBezTo>
                  <a:cubicBezTo>
                    <a:pt x="8981" y="5188"/>
                    <a:pt x="10773" y="2811"/>
                    <a:pt x="8307" y="733"/>
                  </a:cubicBezTo>
                  <a:cubicBezTo>
                    <a:pt x="7546" y="211"/>
                    <a:pt x="6615" y="1"/>
                    <a:pt x="5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6087075" y="5131852"/>
              <a:ext cx="76930" cy="54174"/>
            </a:xfrm>
            <a:custGeom>
              <a:avLst/>
              <a:gdLst/>
              <a:ahLst/>
              <a:cxnLst/>
              <a:rect l="l" t="t" r="r" b="b"/>
              <a:pathLst>
                <a:path w="5639" h="3971" extrusionOk="0">
                  <a:moveTo>
                    <a:pt x="5638" y="1"/>
                  </a:moveTo>
                  <a:cubicBezTo>
                    <a:pt x="5171" y="1"/>
                    <a:pt x="4671" y="68"/>
                    <a:pt x="4204" y="168"/>
                  </a:cubicBezTo>
                  <a:cubicBezTo>
                    <a:pt x="2169" y="935"/>
                    <a:pt x="435" y="2202"/>
                    <a:pt x="1" y="2736"/>
                  </a:cubicBezTo>
                  <a:cubicBezTo>
                    <a:pt x="1" y="2736"/>
                    <a:pt x="1402" y="3203"/>
                    <a:pt x="3270" y="3970"/>
                  </a:cubicBezTo>
                  <a:cubicBezTo>
                    <a:pt x="3303" y="3837"/>
                    <a:pt x="3303" y="3670"/>
                    <a:pt x="3337" y="3503"/>
                  </a:cubicBezTo>
                  <a:cubicBezTo>
                    <a:pt x="3603" y="2036"/>
                    <a:pt x="4571" y="968"/>
                    <a:pt x="563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5919695" y="5226245"/>
              <a:ext cx="82755" cy="100395"/>
            </a:xfrm>
            <a:custGeom>
              <a:avLst/>
              <a:gdLst/>
              <a:ahLst/>
              <a:cxnLst/>
              <a:rect l="l" t="t" r="r" b="b"/>
              <a:pathLst>
                <a:path w="6066" h="7359" extrusionOk="0">
                  <a:moveTo>
                    <a:pt x="3178" y="1"/>
                  </a:moveTo>
                  <a:cubicBezTo>
                    <a:pt x="1323" y="1"/>
                    <a:pt x="0" y="3911"/>
                    <a:pt x="4831" y="7359"/>
                  </a:cubicBezTo>
                  <a:cubicBezTo>
                    <a:pt x="4831" y="7359"/>
                    <a:pt x="6065" y="5190"/>
                    <a:pt x="5565" y="3056"/>
                  </a:cubicBezTo>
                  <a:cubicBezTo>
                    <a:pt x="5042" y="867"/>
                    <a:pt x="4051" y="1"/>
                    <a:pt x="3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5961018" y="5251088"/>
              <a:ext cx="41432" cy="75552"/>
            </a:xfrm>
            <a:custGeom>
              <a:avLst/>
              <a:gdLst/>
              <a:ahLst/>
              <a:cxnLst/>
              <a:rect l="l" t="t" r="r" b="b"/>
              <a:pathLst>
                <a:path w="3037" h="5538" extrusionOk="0">
                  <a:moveTo>
                    <a:pt x="2102" y="0"/>
                  </a:moveTo>
                  <a:cubicBezTo>
                    <a:pt x="2036" y="1535"/>
                    <a:pt x="1202" y="2902"/>
                    <a:pt x="1" y="3937"/>
                  </a:cubicBezTo>
                  <a:cubicBezTo>
                    <a:pt x="468" y="4470"/>
                    <a:pt x="1068" y="5004"/>
                    <a:pt x="1802" y="5538"/>
                  </a:cubicBezTo>
                  <a:cubicBezTo>
                    <a:pt x="1802" y="5538"/>
                    <a:pt x="3036" y="3369"/>
                    <a:pt x="2536" y="1235"/>
                  </a:cubicBezTo>
                  <a:cubicBezTo>
                    <a:pt x="2403" y="768"/>
                    <a:pt x="2269" y="334"/>
                    <a:pt x="21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6"/>
          <p:cNvGrpSpPr/>
          <p:nvPr/>
        </p:nvGrpSpPr>
        <p:grpSpPr>
          <a:xfrm>
            <a:off x="97589" y="103158"/>
            <a:ext cx="8983493" cy="4976072"/>
            <a:chOff x="97589" y="103158"/>
            <a:chExt cx="8983493" cy="4976072"/>
          </a:xfrm>
        </p:grpSpPr>
        <p:sp>
          <p:nvSpPr>
            <p:cNvPr id="360" name="Google Shape;360;p6"/>
            <p:cNvSpPr/>
            <p:nvPr/>
          </p:nvSpPr>
          <p:spPr>
            <a:xfrm flipH="1">
              <a:off x="1005066" y="1524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flipH="1">
              <a:off x="4796369" y="4167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flipH="1">
              <a:off x="4250289" y="1031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flipH="1">
              <a:off x="5304041" y="1122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flipH="1">
              <a:off x="1482032" y="3872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flipH="1">
              <a:off x="8565016" y="32274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flipH="1">
              <a:off x="8913619" y="1607422"/>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flipH="1">
              <a:off x="2872416" y="47714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flipH="1">
              <a:off x="2135739" y="49752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
            <p:cNvSpPr/>
            <p:nvPr/>
          </p:nvSpPr>
          <p:spPr>
            <a:xfrm flipH="1">
              <a:off x="97589" y="44765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flipH="1">
              <a:off x="523253" y="37353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6"/>
            <p:cNvSpPr/>
            <p:nvPr/>
          </p:nvSpPr>
          <p:spPr>
            <a:xfrm flipH="1">
              <a:off x="216244" y="34641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
            <p:cNvSpPr/>
            <p:nvPr/>
          </p:nvSpPr>
          <p:spPr>
            <a:xfrm flipH="1">
              <a:off x="202376" y="1446120"/>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flipH="1">
              <a:off x="8517489" y="11509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6"/>
            <p:cNvSpPr/>
            <p:nvPr/>
          </p:nvSpPr>
          <p:spPr>
            <a:xfrm flipH="1">
              <a:off x="8945864" y="36860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6"/>
            <p:cNvSpPr/>
            <p:nvPr/>
          </p:nvSpPr>
          <p:spPr>
            <a:xfrm flipH="1">
              <a:off x="8250789" y="11773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
            <p:cNvSpPr/>
            <p:nvPr/>
          </p:nvSpPr>
          <p:spPr>
            <a:xfrm flipH="1">
              <a:off x="8902153" y="3269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6"/>
            <p:cNvSpPr/>
            <p:nvPr/>
          </p:nvSpPr>
          <p:spPr>
            <a:xfrm flipH="1">
              <a:off x="102694" y="2126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6"/>
            <p:cNvSpPr/>
            <p:nvPr/>
          </p:nvSpPr>
          <p:spPr>
            <a:xfrm flipH="1">
              <a:off x="8988328" y="47997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6"/>
            <p:cNvSpPr/>
            <p:nvPr/>
          </p:nvSpPr>
          <p:spPr>
            <a:xfrm flipH="1">
              <a:off x="4787457" y="47714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6"/>
            <p:cNvSpPr/>
            <p:nvPr/>
          </p:nvSpPr>
          <p:spPr>
            <a:xfrm flipH="1">
              <a:off x="5977582" y="4735772"/>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6"/>
            <p:cNvSpPr/>
            <p:nvPr/>
          </p:nvSpPr>
          <p:spPr>
            <a:xfrm flipH="1">
              <a:off x="523241" y="19014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6"/>
            <p:cNvSpPr/>
            <p:nvPr/>
          </p:nvSpPr>
          <p:spPr>
            <a:xfrm flipH="1">
              <a:off x="360291" y="49696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6"/>
            <p:cNvSpPr/>
            <p:nvPr/>
          </p:nvSpPr>
          <p:spPr>
            <a:xfrm flipH="1">
              <a:off x="1281644" y="474006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flipH="1">
              <a:off x="7271003" y="49696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6"/>
            <p:cNvSpPr/>
            <p:nvPr/>
          </p:nvSpPr>
          <p:spPr>
            <a:xfrm flipH="1">
              <a:off x="7478566" y="4139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
            <p:cNvSpPr/>
            <p:nvPr/>
          </p:nvSpPr>
          <p:spPr>
            <a:xfrm flipH="1">
              <a:off x="6788882" y="12664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flipH="1">
              <a:off x="6274532" y="3872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flipH="1">
              <a:off x="2411964" y="378370"/>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flipH="1">
              <a:off x="2110682" y="10316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flipH="1">
              <a:off x="3002153" y="122074"/>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flipH="1">
              <a:off x="3954469" y="3405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flipH="1">
              <a:off x="9038626" y="27449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flipH="1">
              <a:off x="8641228" y="20414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flipH="1">
              <a:off x="529601" y="28088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
            <p:cNvSpPr/>
            <p:nvPr/>
          </p:nvSpPr>
          <p:spPr>
            <a:xfrm flipH="1">
              <a:off x="102694" y="223033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flipH="1">
              <a:off x="4207766" y="49696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flipH="1">
              <a:off x="5490189" y="50299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
            <p:cNvSpPr/>
            <p:nvPr/>
          </p:nvSpPr>
          <p:spPr>
            <a:xfrm flipH="1">
              <a:off x="7914676" y="47611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6"/>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4"/>
        <p:cNvGrpSpPr/>
        <p:nvPr/>
      </p:nvGrpSpPr>
      <p:grpSpPr>
        <a:xfrm>
          <a:off x="0" y="0"/>
          <a:ext cx="0" cy="0"/>
          <a:chOff x="0" y="0"/>
          <a:chExt cx="0" cy="0"/>
        </a:xfrm>
      </p:grpSpPr>
      <p:sp>
        <p:nvSpPr>
          <p:cNvPr id="485" name="Google Shape;485;p8"/>
          <p:cNvSpPr/>
          <p:nvPr/>
        </p:nvSpPr>
        <p:spPr>
          <a:xfrm>
            <a:off x="0" y="0"/>
            <a:ext cx="9144000" cy="5143500"/>
          </a:xfrm>
          <a:prstGeom prst="rect">
            <a:avLst/>
          </a:prstGeom>
          <a:solidFill>
            <a:srgbClr val="F0DBC1">
              <a:alpha val="44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txBox="1">
            <a:spLocks noGrp="1"/>
          </p:cNvSpPr>
          <p:nvPr>
            <p:ph type="title"/>
          </p:nvPr>
        </p:nvSpPr>
        <p:spPr>
          <a:xfrm>
            <a:off x="720000" y="540000"/>
            <a:ext cx="7704000" cy="406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200"/>
              <a:buNone/>
              <a:defRPr sz="6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487" name="Google Shape;487;p8"/>
          <p:cNvGrpSpPr/>
          <p:nvPr/>
        </p:nvGrpSpPr>
        <p:grpSpPr>
          <a:xfrm>
            <a:off x="230383" y="717298"/>
            <a:ext cx="489629" cy="631647"/>
            <a:chOff x="6537345" y="3852636"/>
            <a:chExt cx="264665" cy="341431"/>
          </a:xfrm>
        </p:grpSpPr>
        <p:sp>
          <p:nvSpPr>
            <p:cNvPr id="488" name="Google Shape;488;p8"/>
            <p:cNvSpPr/>
            <p:nvPr/>
          </p:nvSpPr>
          <p:spPr>
            <a:xfrm>
              <a:off x="6616336" y="4071066"/>
              <a:ext cx="160190" cy="74202"/>
            </a:xfrm>
            <a:custGeom>
              <a:avLst/>
              <a:gdLst/>
              <a:ahLst/>
              <a:cxnLst/>
              <a:rect l="l" t="t" r="r" b="b"/>
              <a:pathLst>
                <a:path w="11742" h="5439" extrusionOk="0">
                  <a:moveTo>
                    <a:pt x="7821" y="0"/>
                  </a:moveTo>
                  <a:cubicBezTo>
                    <a:pt x="4429" y="0"/>
                    <a:pt x="0" y="3937"/>
                    <a:pt x="0" y="3937"/>
                  </a:cubicBezTo>
                  <a:cubicBezTo>
                    <a:pt x="1968" y="5438"/>
                    <a:pt x="3536" y="5438"/>
                    <a:pt x="5004" y="5438"/>
                  </a:cubicBezTo>
                  <a:cubicBezTo>
                    <a:pt x="7939" y="5438"/>
                    <a:pt x="11742" y="3203"/>
                    <a:pt x="9907" y="968"/>
                  </a:cubicBezTo>
                  <a:cubicBezTo>
                    <a:pt x="9440" y="368"/>
                    <a:pt x="8673" y="34"/>
                    <a:pt x="7906" y="1"/>
                  </a:cubicBezTo>
                  <a:cubicBezTo>
                    <a:pt x="7878" y="1"/>
                    <a:pt x="7850" y="0"/>
                    <a:pt x="78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6616336" y="4074709"/>
              <a:ext cx="84202" cy="69195"/>
            </a:xfrm>
            <a:custGeom>
              <a:avLst/>
              <a:gdLst/>
              <a:ahLst/>
              <a:cxnLst/>
              <a:rect l="l" t="t" r="r" b="b"/>
              <a:pathLst>
                <a:path w="6172" h="5072" extrusionOk="0">
                  <a:moveTo>
                    <a:pt x="6171" y="1"/>
                  </a:moveTo>
                  <a:lnTo>
                    <a:pt x="6171" y="1"/>
                  </a:lnTo>
                  <a:cubicBezTo>
                    <a:pt x="3136" y="868"/>
                    <a:pt x="0" y="3670"/>
                    <a:pt x="0" y="3670"/>
                  </a:cubicBezTo>
                  <a:cubicBezTo>
                    <a:pt x="1235" y="4604"/>
                    <a:pt x="2335" y="4971"/>
                    <a:pt x="3336" y="5071"/>
                  </a:cubicBezTo>
                  <a:cubicBezTo>
                    <a:pt x="3236" y="2870"/>
                    <a:pt x="4504" y="1202"/>
                    <a:pt x="617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6703702" y="3854846"/>
              <a:ext cx="98308" cy="98376"/>
            </a:xfrm>
            <a:custGeom>
              <a:avLst/>
              <a:gdLst/>
              <a:ahLst/>
              <a:cxnLst/>
              <a:rect l="l" t="t" r="r" b="b"/>
              <a:pathLst>
                <a:path w="7206" h="7211" extrusionOk="0">
                  <a:moveTo>
                    <a:pt x="4522" y="0"/>
                  </a:moveTo>
                  <a:cubicBezTo>
                    <a:pt x="4472" y="0"/>
                    <a:pt x="4421" y="2"/>
                    <a:pt x="4371" y="5"/>
                  </a:cubicBezTo>
                  <a:cubicBezTo>
                    <a:pt x="2002" y="172"/>
                    <a:pt x="768" y="3375"/>
                    <a:pt x="368" y="5576"/>
                  </a:cubicBezTo>
                  <a:cubicBezTo>
                    <a:pt x="101" y="6076"/>
                    <a:pt x="1" y="7111"/>
                    <a:pt x="735" y="7211"/>
                  </a:cubicBezTo>
                  <a:cubicBezTo>
                    <a:pt x="3003" y="6877"/>
                    <a:pt x="7206" y="4042"/>
                    <a:pt x="6539" y="1507"/>
                  </a:cubicBezTo>
                  <a:cubicBezTo>
                    <a:pt x="6317" y="588"/>
                    <a:pt x="5464" y="0"/>
                    <a:pt x="45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6703702" y="3878120"/>
              <a:ext cx="41432" cy="75102"/>
            </a:xfrm>
            <a:custGeom>
              <a:avLst/>
              <a:gdLst/>
              <a:ahLst/>
              <a:cxnLst/>
              <a:rect l="l" t="t" r="r" b="b"/>
              <a:pathLst>
                <a:path w="3037" h="5505" extrusionOk="0">
                  <a:moveTo>
                    <a:pt x="1836" y="1"/>
                  </a:moveTo>
                  <a:cubicBezTo>
                    <a:pt x="1068" y="1135"/>
                    <a:pt x="601" y="2669"/>
                    <a:pt x="368" y="3870"/>
                  </a:cubicBezTo>
                  <a:cubicBezTo>
                    <a:pt x="101" y="4370"/>
                    <a:pt x="1" y="5405"/>
                    <a:pt x="735" y="5505"/>
                  </a:cubicBezTo>
                  <a:cubicBezTo>
                    <a:pt x="1402" y="5405"/>
                    <a:pt x="2202" y="5104"/>
                    <a:pt x="3036" y="4671"/>
                  </a:cubicBezTo>
                  <a:cubicBezTo>
                    <a:pt x="3003" y="4637"/>
                    <a:pt x="2970" y="4604"/>
                    <a:pt x="2936" y="4571"/>
                  </a:cubicBezTo>
                  <a:cubicBezTo>
                    <a:pt x="1735" y="3170"/>
                    <a:pt x="1469" y="1602"/>
                    <a:pt x="1836"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6537345" y="3852636"/>
              <a:ext cx="184583" cy="341431"/>
            </a:xfrm>
            <a:custGeom>
              <a:avLst/>
              <a:gdLst/>
              <a:ahLst/>
              <a:cxnLst/>
              <a:rect l="l" t="t" r="r" b="b"/>
              <a:pathLst>
                <a:path w="13530" h="25027" extrusionOk="0">
                  <a:moveTo>
                    <a:pt x="12495" y="1"/>
                  </a:moveTo>
                  <a:cubicBezTo>
                    <a:pt x="12061" y="1"/>
                    <a:pt x="11594" y="401"/>
                    <a:pt x="11661" y="835"/>
                  </a:cubicBezTo>
                  <a:cubicBezTo>
                    <a:pt x="12328" y="7673"/>
                    <a:pt x="9893" y="14678"/>
                    <a:pt x="5257" y="19715"/>
                  </a:cubicBezTo>
                  <a:cubicBezTo>
                    <a:pt x="3922" y="21149"/>
                    <a:pt x="2421" y="22417"/>
                    <a:pt x="753" y="23451"/>
                  </a:cubicBezTo>
                  <a:cubicBezTo>
                    <a:pt x="1" y="23925"/>
                    <a:pt x="459" y="25027"/>
                    <a:pt x="1175" y="25027"/>
                  </a:cubicBezTo>
                  <a:cubicBezTo>
                    <a:pt x="1316" y="25027"/>
                    <a:pt x="1467" y="24984"/>
                    <a:pt x="1621" y="24885"/>
                  </a:cubicBezTo>
                  <a:cubicBezTo>
                    <a:pt x="7758" y="20949"/>
                    <a:pt x="12028" y="14278"/>
                    <a:pt x="13129" y="7039"/>
                  </a:cubicBezTo>
                  <a:cubicBezTo>
                    <a:pt x="13462" y="4971"/>
                    <a:pt x="13529" y="2903"/>
                    <a:pt x="13329" y="835"/>
                  </a:cubicBezTo>
                  <a:cubicBezTo>
                    <a:pt x="13262" y="401"/>
                    <a:pt x="12962" y="1"/>
                    <a:pt x="12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6543976" y="3853100"/>
              <a:ext cx="177953" cy="340899"/>
            </a:xfrm>
            <a:custGeom>
              <a:avLst/>
              <a:gdLst/>
              <a:ahLst/>
              <a:cxnLst/>
              <a:rect l="l" t="t" r="r" b="b"/>
              <a:pathLst>
                <a:path w="13044" h="24988" extrusionOk="0">
                  <a:moveTo>
                    <a:pt x="12176" y="0"/>
                  </a:moveTo>
                  <a:cubicBezTo>
                    <a:pt x="12243" y="100"/>
                    <a:pt x="12276" y="234"/>
                    <a:pt x="12276" y="367"/>
                  </a:cubicBezTo>
                  <a:cubicBezTo>
                    <a:pt x="12476" y="2435"/>
                    <a:pt x="12409" y="4503"/>
                    <a:pt x="12109" y="6538"/>
                  </a:cubicBezTo>
                  <a:cubicBezTo>
                    <a:pt x="11008" y="13777"/>
                    <a:pt x="6739" y="20481"/>
                    <a:pt x="568" y="24418"/>
                  </a:cubicBezTo>
                  <a:cubicBezTo>
                    <a:pt x="434" y="24506"/>
                    <a:pt x="301" y="24536"/>
                    <a:pt x="177" y="24536"/>
                  </a:cubicBezTo>
                  <a:cubicBezTo>
                    <a:pt x="115" y="24536"/>
                    <a:pt x="56" y="24529"/>
                    <a:pt x="0" y="24518"/>
                  </a:cubicBezTo>
                  <a:lnTo>
                    <a:pt x="0" y="24518"/>
                  </a:lnTo>
                  <a:cubicBezTo>
                    <a:pt x="138" y="24792"/>
                    <a:pt x="384" y="24987"/>
                    <a:pt x="686" y="24987"/>
                  </a:cubicBezTo>
                  <a:cubicBezTo>
                    <a:pt x="826" y="24987"/>
                    <a:pt x="977" y="24946"/>
                    <a:pt x="1135" y="24851"/>
                  </a:cubicBezTo>
                  <a:cubicBezTo>
                    <a:pt x="7272" y="20915"/>
                    <a:pt x="11542" y="14244"/>
                    <a:pt x="12643" y="7005"/>
                  </a:cubicBezTo>
                  <a:cubicBezTo>
                    <a:pt x="12976" y="4937"/>
                    <a:pt x="13043" y="2869"/>
                    <a:pt x="12843" y="801"/>
                  </a:cubicBezTo>
                  <a:cubicBezTo>
                    <a:pt x="12810" y="434"/>
                    <a:pt x="12543" y="67"/>
                    <a:pt x="1217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6600046" y="3897506"/>
              <a:ext cx="99577" cy="135361"/>
            </a:xfrm>
            <a:custGeom>
              <a:avLst/>
              <a:gdLst/>
              <a:ahLst/>
              <a:cxnLst/>
              <a:rect l="l" t="t" r="r" b="b"/>
              <a:pathLst>
                <a:path w="7299" h="9922" extrusionOk="0">
                  <a:moveTo>
                    <a:pt x="3225" y="0"/>
                  </a:moveTo>
                  <a:cubicBezTo>
                    <a:pt x="1450" y="0"/>
                    <a:pt x="0" y="2491"/>
                    <a:pt x="1695" y="5451"/>
                  </a:cubicBezTo>
                  <a:cubicBezTo>
                    <a:pt x="2829" y="7386"/>
                    <a:pt x="4397" y="8553"/>
                    <a:pt x="5631" y="9921"/>
                  </a:cubicBezTo>
                  <a:cubicBezTo>
                    <a:pt x="7299" y="8387"/>
                    <a:pt x="6765" y="4684"/>
                    <a:pt x="5998" y="2649"/>
                  </a:cubicBezTo>
                  <a:cubicBezTo>
                    <a:pt x="5295" y="768"/>
                    <a:pt x="4210" y="0"/>
                    <a:pt x="3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6659105" y="3926810"/>
              <a:ext cx="40518" cy="106057"/>
            </a:xfrm>
            <a:custGeom>
              <a:avLst/>
              <a:gdLst/>
              <a:ahLst/>
              <a:cxnLst/>
              <a:rect l="l" t="t" r="r" b="b"/>
              <a:pathLst>
                <a:path w="2970" h="7774" extrusionOk="0">
                  <a:moveTo>
                    <a:pt x="1435" y="1"/>
                  </a:moveTo>
                  <a:lnTo>
                    <a:pt x="1435" y="1"/>
                  </a:lnTo>
                  <a:cubicBezTo>
                    <a:pt x="1469" y="2136"/>
                    <a:pt x="1435" y="4838"/>
                    <a:pt x="1" y="6472"/>
                  </a:cubicBezTo>
                  <a:cubicBezTo>
                    <a:pt x="468" y="6906"/>
                    <a:pt x="902" y="7339"/>
                    <a:pt x="1302" y="7773"/>
                  </a:cubicBezTo>
                  <a:cubicBezTo>
                    <a:pt x="2970" y="6239"/>
                    <a:pt x="2436" y="2536"/>
                    <a:pt x="1669" y="501"/>
                  </a:cubicBezTo>
                  <a:cubicBezTo>
                    <a:pt x="1602" y="334"/>
                    <a:pt x="1535" y="168"/>
                    <a:pt x="14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8"/>
          <p:cNvGrpSpPr/>
          <p:nvPr/>
        </p:nvGrpSpPr>
        <p:grpSpPr>
          <a:xfrm>
            <a:off x="111729" y="152409"/>
            <a:ext cx="608276" cy="793502"/>
            <a:chOff x="5919695" y="4988074"/>
            <a:chExt cx="328798" cy="428920"/>
          </a:xfrm>
        </p:grpSpPr>
        <p:sp>
          <p:nvSpPr>
            <p:cNvPr id="497" name="Google Shape;497;p8"/>
            <p:cNvSpPr/>
            <p:nvPr/>
          </p:nvSpPr>
          <p:spPr>
            <a:xfrm>
              <a:off x="6004265" y="5094513"/>
              <a:ext cx="75088" cy="137530"/>
            </a:xfrm>
            <a:custGeom>
              <a:avLst/>
              <a:gdLst/>
              <a:ahLst/>
              <a:cxnLst/>
              <a:rect l="l" t="t" r="r" b="b"/>
              <a:pathLst>
                <a:path w="5504" h="10081" extrusionOk="0">
                  <a:moveTo>
                    <a:pt x="2406" y="0"/>
                  </a:moveTo>
                  <a:cubicBezTo>
                    <a:pt x="1033" y="0"/>
                    <a:pt x="0" y="2498"/>
                    <a:pt x="600" y="4873"/>
                  </a:cubicBezTo>
                  <a:cubicBezTo>
                    <a:pt x="811" y="5819"/>
                    <a:pt x="1270" y="10080"/>
                    <a:pt x="2238" y="10080"/>
                  </a:cubicBezTo>
                  <a:cubicBezTo>
                    <a:pt x="2499" y="10080"/>
                    <a:pt x="2796" y="9772"/>
                    <a:pt x="3135" y="9009"/>
                  </a:cubicBezTo>
                  <a:cubicBezTo>
                    <a:pt x="4303" y="6541"/>
                    <a:pt x="5504" y="3005"/>
                    <a:pt x="3602" y="636"/>
                  </a:cubicBezTo>
                  <a:cubicBezTo>
                    <a:pt x="3196" y="193"/>
                    <a:pt x="2788" y="0"/>
                    <a:pt x="2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6022914" y="5153244"/>
              <a:ext cx="43697" cy="78949"/>
            </a:xfrm>
            <a:custGeom>
              <a:avLst/>
              <a:gdLst/>
              <a:ahLst/>
              <a:cxnLst/>
              <a:rect l="l" t="t" r="r" b="b"/>
              <a:pathLst>
                <a:path w="3203" h="5787" extrusionOk="0">
                  <a:moveTo>
                    <a:pt x="3203" y="1"/>
                  </a:moveTo>
                  <a:cubicBezTo>
                    <a:pt x="2636" y="1735"/>
                    <a:pt x="1402" y="3236"/>
                    <a:pt x="1" y="4404"/>
                  </a:cubicBezTo>
                  <a:cubicBezTo>
                    <a:pt x="232" y="5196"/>
                    <a:pt x="520" y="5787"/>
                    <a:pt x="877" y="5787"/>
                  </a:cubicBezTo>
                  <a:cubicBezTo>
                    <a:pt x="1136" y="5787"/>
                    <a:pt x="1432" y="5476"/>
                    <a:pt x="1768" y="4704"/>
                  </a:cubicBezTo>
                  <a:cubicBezTo>
                    <a:pt x="2436" y="3336"/>
                    <a:pt x="3069" y="1635"/>
                    <a:pt x="3203"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6131045" y="4988074"/>
              <a:ext cx="69358" cy="124720"/>
            </a:xfrm>
            <a:custGeom>
              <a:avLst/>
              <a:gdLst/>
              <a:ahLst/>
              <a:cxnLst/>
              <a:rect l="l" t="t" r="r" b="b"/>
              <a:pathLst>
                <a:path w="5084" h="9142" extrusionOk="0">
                  <a:moveTo>
                    <a:pt x="3325" y="1"/>
                  </a:moveTo>
                  <a:cubicBezTo>
                    <a:pt x="1971" y="1"/>
                    <a:pt x="384" y="1948"/>
                    <a:pt x="514" y="3868"/>
                  </a:cubicBezTo>
                  <a:cubicBezTo>
                    <a:pt x="514" y="4662"/>
                    <a:pt x="0" y="9141"/>
                    <a:pt x="1072" y="9141"/>
                  </a:cubicBezTo>
                  <a:cubicBezTo>
                    <a:pt x="1126" y="9141"/>
                    <a:pt x="1185" y="9130"/>
                    <a:pt x="1248" y="9105"/>
                  </a:cubicBezTo>
                  <a:cubicBezTo>
                    <a:pt x="3249" y="7338"/>
                    <a:pt x="5084" y="4869"/>
                    <a:pt x="5017" y="2067"/>
                  </a:cubicBezTo>
                  <a:cubicBezTo>
                    <a:pt x="4734" y="582"/>
                    <a:pt x="4064" y="1"/>
                    <a:pt x="3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6136270" y="5056764"/>
              <a:ext cx="54584" cy="56057"/>
            </a:xfrm>
            <a:custGeom>
              <a:avLst/>
              <a:gdLst/>
              <a:ahLst/>
              <a:cxnLst/>
              <a:rect l="l" t="t" r="r" b="b"/>
              <a:pathLst>
                <a:path w="4001" h="4109" extrusionOk="0">
                  <a:moveTo>
                    <a:pt x="4000" y="1"/>
                  </a:moveTo>
                  <a:lnTo>
                    <a:pt x="4000" y="1"/>
                  </a:lnTo>
                  <a:cubicBezTo>
                    <a:pt x="2988" y="829"/>
                    <a:pt x="1722" y="1347"/>
                    <a:pt x="383" y="1347"/>
                  </a:cubicBezTo>
                  <a:cubicBezTo>
                    <a:pt x="266" y="1347"/>
                    <a:pt x="149" y="1343"/>
                    <a:pt x="31" y="1335"/>
                  </a:cubicBezTo>
                  <a:lnTo>
                    <a:pt x="31" y="1335"/>
                  </a:lnTo>
                  <a:cubicBezTo>
                    <a:pt x="0" y="2708"/>
                    <a:pt x="109" y="4108"/>
                    <a:pt x="689" y="4108"/>
                  </a:cubicBezTo>
                  <a:cubicBezTo>
                    <a:pt x="744" y="4108"/>
                    <a:pt x="802" y="4096"/>
                    <a:pt x="865" y="4070"/>
                  </a:cubicBezTo>
                  <a:cubicBezTo>
                    <a:pt x="2132" y="2970"/>
                    <a:pt x="3300" y="1569"/>
                    <a:pt x="400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a:off x="5963760" y="5035427"/>
              <a:ext cx="284733" cy="381567"/>
            </a:xfrm>
            <a:custGeom>
              <a:avLst/>
              <a:gdLst/>
              <a:ahLst/>
              <a:cxnLst/>
              <a:rect l="l" t="t" r="r" b="b"/>
              <a:pathLst>
                <a:path w="20871" h="27969" extrusionOk="0">
                  <a:moveTo>
                    <a:pt x="19640" y="0"/>
                  </a:moveTo>
                  <a:cubicBezTo>
                    <a:pt x="19503" y="0"/>
                    <a:pt x="19358" y="40"/>
                    <a:pt x="19214" y="130"/>
                  </a:cubicBezTo>
                  <a:cubicBezTo>
                    <a:pt x="10241" y="5768"/>
                    <a:pt x="400" y="16075"/>
                    <a:pt x="0" y="27217"/>
                  </a:cubicBezTo>
                  <a:cubicBezTo>
                    <a:pt x="0" y="27725"/>
                    <a:pt x="379" y="27969"/>
                    <a:pt x="776" y="27969"/>
                  </a:cubicBezTo>
                  <a:cubicBezTo>
                    <a:pt x="1211" y="27969"/>
                    <a:pt x="1668" y="27675"/>
                    <a:pt x="1668" y="27116"/>
                  </a:cubicBezTo>
                  <a:cubicBezTo>
                    <a:pt x="2168" y="16609"/>
                    <a:pt x="11642" y="6902"/>
                    <a:pt x="20114" y="1531"/>
                  </a:cubicBezTo>
                  <a:cubicBezTo>
                    <a:pt x="20871" y="1083"/>
                    <a:pt x="20357" y="0"/>
                    <a:pt x="19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a:off x="5963760" y="5035509"/>
              <a:ext cx="277147" cy="381281"/>
            </a:xfrm>
            <a:custGeom>
              <a:avLst/>
              <a:gdLst/>
              <a:ahLst/>
              <a:cxnLst/>
              <a:rect l="l" t="t" r="r" b="b"/>
              <a:pathLst>
                <a:path w="20315" h="27948" extrusionOk="0">
                  <a:moveTo>
                    <a:pt x="19634" y="1"/>
                  </a:moveTo>
                  <a:cubicBezTo>
                    <a:pt x="19497" y="1"/>
                    <a:pt x="19354" y="38"/>
                    <a:pt x="19214" y="124"/>
                  </a:cubicBezTo>
                  <a:cubicBezTo>
                    <a:pt x="10241" y="5762"/>
                    <a:pt x="400" y="16069"/>
                    <a:pt x="0" y="27211"/>
                  </a:cubicBezTo>
                  <a:cubicBezTo>
                    <a:pt x="0" y="27711"/>
                    <a:pt x="381" y="27948"/>
                    <a:pt x="787" y="27948"/>
                  </a:cubicBezTo>
                  <a:cubicBezTo>
                    <a:pt x="813" y="27948"/>
                    <a:pt x="840" y="27946"/>
                    <a:pt x="867" y="27944"/>
                  </a:cubicBezTo>
                  <a:cubicBezTo>
                    <a:pt x="834" y="27844"/>
                    <a:pt x="801" y="27744"/>
                    <a:pt x="801" y="27611"/>
                  </a:cubicBezTo>
                  <a:cubicBezTo>
                    <a:pt x="1201" y="16470"/>
                    <a:pt x="11008" y="6162"/>
                    <a:pt x="19981" y="525"/>
                  </a:cubicBezTo>
                  <a:cubicBezTo>
                    <a:pt x="20114" y="458"/>
                    <a:pt x="20215" y="425"/>
                    <a:pt x="20315" y="391"/>
                  </a:cubicBezTo>
                  <a:cubicBezTo>
                    <a:pt x="20179" y="166"/>
                    <a:pt x="19921" y="1"/>
                    <a:pt x="1963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6087075" y="5131880"/>
              <a:ext cx="146971" cy="70791"/>
            </a:xfrm>
            <a:custGeom>
              <a:avLst/>
              <a:gdLst/>
              <a:ahLst/>
              <a:cxnLst/>
              <a:rect l="l" t="t" r="r" b="b"/>
              <a:pathLst>
                <a:path w="10773" h="5189" extrusionOk="0">
                  <a:moveTo>
                    <a:pt x="5681" y="1"/>
                  </a:moveTo>
                  <a:cubicBezTo>
                    <a:pt x="5181" y="1"/>
                    <a:pt x="4680" y="61"/>
                    <a:pt x="4204" y="166"/>
                  </a:cubicBezTo>
                  <a:cubicBezTo>
                    <a:pt x="2169" y="933"/>
                    <a:pt x="435" y="2200"/>
                    <a:pt x="1" y="2734"/>
                  </a:cubicBezTo>
                  <a:cubicBezTo>
                    <a:pt x="1" y="2734"/>
                    <a:pt x="2503" y="3568"/>
                    <a:pt x="5271" y="4869"/>
                  </a:cubicBezTo>
                  <a:cubicBezTo>
                    <a:pt x="5746" y="5089"/>
                    <a:pt x="6232" y="5188"/>
                    <a:pt x="6697" y="5188"/>
                  </a:cubicBezTo>
                  <a:cubicBezTo>
                    <a:pt x="8981" y="5188"/>
                    <a:pt x="10773" y="2811"/>
                    <a:pt x="8307" y="733"/>
                  </a:cubicBezTo>
                  <a:cubicBezTo>
                    <a:pt x="7546" y="211"/>
                    <a:pt x="6615" y="1"/>
                    <a:pt x="5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6087075" y="5131852"/>
              <a:ext cx="76930" cy="54174"/>
            </a:xfrm>
            <a:custGeom>
              <a:avLst/>
              <a:gdLst/>
              <a:ahLst/>
              <a:cxnLst/>
              <a:rect l="l" t="t" r="r" b="b"/>
              <a:pathLst>
                <a:path w="5639" h="3971" extrusionOk="0">
                  <a:moveTo>
                    <a:pt x="5638" y="1"/>
                  </a:moveTo>
                  <a:cubicBezTo>
                    <a:pt x="5171" y="1"/>
                    <a:pt x="4671" y="68"/>
                    <a:pt x="4204" y="168"/>
                  </a:cubicBezTo>
                  <a:cubicBezTo>
                    <a:pt x="2169" y="935"/>
                    <a:pt x="435" y="2202"/>
                    <a:pt x="1" y="2736"/>
                  </a:cubicBezTo>
                  <a:cubicBezTo>
                    <a:pt x="1" y="2736"/>
                    <a:pt x="1402" y="3203"/>
                    <a:pt x="3270" y="3970"/>
                  </a:cubicBezTo>
                  <a:cubicBezTo>
                    <a:pt x="3303" y="3837"/>
                    <a:pt x="3303" y="3670"/>
                    <a:pt x="3337" y="3503"/>
                  </a:cubicBezTo>
                  <a:cubicBezTo>
                    <a:pt x="3603" y="2036"/>
                    <a:pt x="4571" y="968"/>
                    <a:pt x="563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5919695" y="5226245"/>
              <a:ext cx="82755" cy="100395"/>
            </a:xfrm>
            <a:custGeom>
              <a:avLst/>
              <a:gdLst/>
              <a:ahLst/>
              <a:cxnLst/>
              <a:rect l="l" t="t" r="r" b="b"/>
              <a:pathLst>
                <a:path w="6066" h="7359" extrusionOk="0">
                  <a:moveTo>
                    <a:pt x="3178" y="1"/>
                  </a:moveTo>
                  <a:cubicBezTo>
                    <a:pt x="1323" y="1"/>
                    <a:pt x="0" y="3911"/>
                    <a:pt x="4831" y="7359"/>
                  </a:cubicBezTo>
                  <a:cubicBezTo>
                    <a:pt x="4831" y="7359"/>
                    <a:pt x="6065" y="5190"/>
                    <a:pt x="5565" y="3056"/>
                  </a:cubicBezTo>
                  <a:cubicBezTo>
                    <a:pt x="5042" y="867"/>
                    <a:pt x="4051" y="1"/>
                    <a:pt x="3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5961018" y="5251088"/>
              <a:ext cx="41432" cy="75552"/>
            </a:xfrm>
            <a:custGeom>
              <a:avLst/>
              <a:gdLst/>
              <a:ahLst/>
              <a:cxnLst/>
              <a:rect l="l" t="t" r="r" b="b"/>
              <a:pathLst>
                <a:path w="3037" h="5538" extrusionOk="0">
                  <a:moveTo>
                    <a:pt x="2102" y="0"/>
                  </a:moveTo>
                  <a:cubicBezTo>
                    <a:pt x="2036" y="1535"/>
                    <a:pt x="1202" y="2902"/>
                    <a:pt x="1" y="3937"/>
                  </a:cubicBezTo>
                  <a:cubicBezTo>
                    <a:pt x="468" y="4470"/>
                    <a:pt x="1068" y="5004"/>
                    <a:pt x="1802" y="5538"/>
                  </a:cubicBezTo>
                  <a:cubicBezTo>
                    <a:pt x="1802" y="5538"/>
                    <a:pt x="3036" y="3369"/>
                    <a:pt x="2536" y="1235"/>
                  </a:cubicBezTo>
                  <a:cubicBezTo>
                    <a:pt x="2403" y="768"/>
                    <a:pt x="2269" y="334"/>
                    <a:pt x="21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8"/>
          <p:cNvGrpSpPr/>
          <p:nvPr/>
        </p:nvGrpSpPr>
        <p:grpSpPr>
          <a:xfrm flipH="1">
            <a:off x="97589" y="103158"/>
            <a:ext cx="8983493" cy="4976072"/>
            <a:chOff x="97589" y="103158"/>
            <a:chExt cx="8983493" cy="4976072"/>
          </a:xfrm>
        </p:grpSpPr>
        <p:sp>
          <p:nvSpPr>
            <p:cNvPr id="508" name="Google Shape;508;p8"/>
            <p:cNvSpPr/>
            <p:nvPr/>
          </p:nvSpPr>
          <p:spPr>
            <a:xfrm flipH="1">
              <a:off x="1005066" y="4969690"/>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flipH="1">
              <a:off x="4796369" y="473417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flipH="1">
              <a:off x="4250289" y="50299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flipH="1">
              <a:off x="5304041" y="5009890"/>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flipH="1">
              <a:off x="1482032" y="4763688"/>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flipH="1">
              <a:off x="8565016" y="1894690"/>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flipH="1">
              <a:off x="8913619" y="354355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flipH="1">
              <a:off x="2872416" y="3506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flipH="1">
              <a:off x="2135739" y="15793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flipH="1">
              <a:off x="97589" y="6565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flipH="1">
              <a:off x="523253" y="1386790"/>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flipH="1">
              <a:off x="216244" y="168677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flipH="1">
              <a:off x="202376" y="3687020"/>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flipH="1">
              <a:off x="8517489" y="398223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flipH="1">
              <a:off x="8945864" y="14470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flipH="1">
              <a:off x="8250789" y="50154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flipH="1">
              <a:off x="8902153" y="47951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flipH="1">
              <a:off x="102694" y="493827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flipH="1">
              <a:off x="8988328" y="322390"/>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flipH="1">
              <a:off x="4787457" y="379488"/>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flipH="1">
              <a:off x="5977582" y="41520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flipH="1">
              <a:off x="523241" y="32206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flipH="1">
              <a:off x="360291" y="1524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flipH="1">
              <a:off x="1281644" y="410913"/>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flipH="1">
              <a:off x="7271003" y="1524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flipH="1">
              <a:off x="7478566" y="47081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flipH="1">
              <a:off x="6788882" y="502432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flipH="1">
              <a:off x="6274532" y="4763688"/>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flipH="1">
              <a:off x="2411964" y="4754770"/>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flipH="1">
              <a:off x="2110682" y="5047813"/>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flipH="1">
              <a:off x="3002153" y="5000027"/>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flipH="1">
              <a:off x="3954469" y="481037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flipH="1">
              <a:off x="9038626" y="23881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flipH="1">
              <a:off x="8641228" y="30806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flipH="1">
              <a:off x="529601" y="23242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flipH="1">
              <a:off x="102694" y="2920638"/>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8"/>
            <p:cNvSpPr/>
            <p:nvPr/>
          </p:nvSpPr>
          <p:spPr>
            <a:xfrm flipH="1">
              <a:off x="4207766" y="152415"/>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8"/>
            <p:cNvSpPr/>
            <p:nvPr/>
          </p:nvSpPr>
          <p:spPr>
            <a:xfrm flipH="1">
              <a:off x="5490189" y="1031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flipH="1">
              <a:off x="7914676" y="37203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8"/>
          <p:cNvGrpSpPr/>
          <p:nvPr/>
        </p:nvGrpSpPr>
        <p:grpSpPr>
          <a:xfrm>
            <a:off x="8424004" y="4400524"/>
            <a:ext cx="435871" cy="590584"/>
            <a:chOff x="4278625" y="5061143"/>
            <a:chExt cx="235606" cy="319235"/>
          </a:xfrm>
        </p:grpSpPr>
        <p:sp>
          <p:nvSpPr>
            <p:cNvPr id="548" name="Google Shape;548;p8"/>
            <p:cNvSpPr/>
            <p:nvPr/>
          </p:nvSpPr>
          <p:spPr>
            <a:xfrm>
              <a:off x="4278625" y="5189042"/>
              <a:ext cx="133465" cy="76316"/>
            </a:xfrm>
            <a:custGeom>
              <a:avLst/>
              <a:gdLst/>
              <a:ahLst/>
              <a:cxnLst/>
              <a:rect l="l" t="t" r="r" b="b"/>
              <a:pathLst>
                <a:path w="9783" h="5594" extrusionOk="0">
                  <a:moveTo>
                    <a:pt x="3477" y="1"/>
                  </a:moveTo>
                  <a:cubicBezTo>
                    <a:pt x="256" y="1"/>
                    <a:pt x="0" y="5267"/>
                    <a:pt x="9206" y="5582"/>
                  </a:cubicBezTo>
                  <a:cubicBezTo>
                    <a:pt x="9240" y="5590"/>
                    <a:pt x="9272" y="5593"/>
                    <a:pt x="9302" y="5593"/>
                  </a:cubicBezTo>
                  <a:cubicBezTo>
                    <a:pt x="9690" y="5593"/>
                    <a:pt x="9782" y="5032"/>
                    <a:pt x="9473" y="4815"/>
                  </a:cubicBezTo>
                  <a:cubicBezTo>
                    <a:pt x="7271" y="1224"/>
                    <a:pt x="5030" y="1"/>
                    <a:pt x="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
            <p:cNvSpPr/>
            <p:nvPr/>
          </p:nvSpPr>
          <p:spPr>
            <a:xfrm>
              <a:off x="4350521" y="5195563"/>
              <a:ext cx="61569" cy="69795"/>
            </a:xfrm>
            <a:custGeom>
              <a:avLst/>
              <a:gdLst/>
              <a:ahLst/>
              <a:cxnLst/>
              <a:rect l="l" t="t" r="r" b="b"/>
              <a:pathLst>
                <a:path w="4513" h="5116" extrusionOk="0">
                  <a:moveTo>
                    <a:pt x="0" y="1"/>
                  </a:moveTo>
                  <a:cubicBezTo>
                    <a:pt x="0" y="34"/>
                    <a:pt x="33" y="68"/>
                    <a:pt x="33" y="101"/>
                  </a:cubicBezTo>
                  <a:cubicBezTo>
                    <a:pt x="534" y="1535"/>
                    <a:pt x="1168" y="2936"/>
                    <a:pt x="1301" y="4504"/>
                  </a:cubicBezTo>
                  <a:cubicBezTo>
                    <a:pt x="1301" y="4604"/>
                    <a:pt x="1301" y="4738"/>
                    <a:pt x="1301" y="4838"/>
                  </a:cubicBezTo>
                  <a:cubicBezTo>
                    <a:pt x="2068" y="4971"/>
                    <a:pt x="2935" y="5071"/>
                    <a:pt x="3936" y="5104"/>
                  </a:cubicBezTo>
                  <a:cubicBezTo>
                    <a:pt x="3970" y="5112"/>
                    <a:pt x="4002" y="5115"/>
                    <a:pt x="4032" y="5115"/>
                  </a:cubicBezTo>
                  <a:cubicBezTo>
                    <a:pt x="4420" y="5115"/>
                    <a:pt x="4512" y="4554"/>
                    <a:pt x="4203" y="4337"/>
                  </a:cubicBezTo>
                  <a:cubicBezTo>
                    <a:pt x="2735" y="1969"/>
                    <a:pt x="1268" y="635"/>
                    <a:pt x="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4333086" y="5061143"/>
              <a:ext cx="175811" cy="319235"/>
            </a:xfrm>
            <a:custGeom>
              <a:avLst/>
              <a:gdLst/>
              <a:ahLst/>
              <a:cxnLst/>
              <a:rect l="l" t="t" r="r" b="b"/>
              <a:pathLst>
                <a:path w="12887" h="23400" extrusionOk="0">
                  <a:moveTo>
                    <a:pt x="918" y="1"/>
                  </a:moveTo>
                  <a:cubicBezTo>
                    <a:pt x="457" y="1"/>
                    <a:pt x="0" y="326"/>
                    <a:pt x="111" y="914"/>
                  </a:cubicBezTo>
                  <a:cubicBezTo>
                    <a:pt x="1245" y="7352"/>
                    <a:pt x="3847" y="13523"/>
                    <a:pt x="7716" y="18827"/>
                  </a:cubicBezTo>
                  <a:cubicBezTo>
                    <a:pt x="8783" y="20328"/>
                    <a:pt x="9984" y="21762"/>
                    <a:pt x="11252" y="23097"/>
                  </a:cubicBezTo>
                  <a:cubicBezTo>
                    <a:pt x="11434" y="23279"/>
                    <a:pt x="11689" y="23399"/>
                    <a:pt x="11944" y="23399"/>
                  </a:cubicBezTo>
                  <a:cubicBezTo>
                    <a:pt x="12110" y="23399"/>
                    <a:pt x="12275" y="23348"/>
                    <a:pt x="12419" y="23230"/>
                  </a:cubicBezTo>
                  <a:cubicBezTo>
                    <a:pt x="12753" y="22997"/>
                    <a:pt x="12886" y="22396"/>
                    <a:pt x="12586" y="22063"/>
                  </a:cubicBezTo>
                  <a:cubicBezTo>
                    <a:pt x="8216" y="17493"/>
                    <a:pt x="4947" y="11989"/>
                    <a:pt x="3046" y="5951"/>
                  </a:cubicBezTo>
                  <a:cubicBezTo>
                    <a:pt x="2479" y="4216"/>
                    <a:pt x="2079" y="2482"/>
                    <a:pt x="1745" y="681"/>
                  </a:cubicBezTo>
                  <a:cubicBezTo>
                    <a:pt x="1670" y="216"/>
                    <a:pt x="1293"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
            <p:cNvSpPr/>
            <p:nvPr/>
          </p:nvSpPr>
          <p:spPr>
            <a:xfrm>
              <a:off x="4333222" y="5061321"/>
              <a:ext cx="174310" cy="319057"/>
            </a:xfrm>
            <a:custGeom>
              <a:avLst/>
              <a:gdLst/>
              <a:ahLst/>
              <a:cxnLst/>
              <a:rect l="l" t="t" r="r" b="b"/>
              <a:pathLst>
                <a:path w="12777" h="23387" extrusionOk="0">
                  <a:moveTo>
                    <a:pt x="668" y="0"/>
                  </a:moveTo>
                  <a:cubicBezTo>
                    <a:pt x="301" y="100"/>
                    <a:pt x="0" y="401"/>
                    <a:pt x="101" y="901"/>
                  </a:cubicBezTo>
                  <a:cubicBezTo>
                    <a:pt x="1235" y="7339"/>
                    <a:pt x="3837" y="13510"/>
                    <a:pt x="7706" y="18814"/>
                  </a:cubicBezTo>
                  <a:cubicBezTo>
                    <a:pt x="8773" y="20315"/>
                    <a:pt x="9974" y="21749"/>
                    <a:pt x="11242" y="23084"/>
                  </a:cubicBezTo>
                  <a:cubicBezTo>
                    <a:pt x="11424" y="23266"/>
                    <a:pt x="11679" y="23386"/>
                    <a:pt x="11934" y="23386"/>
                  </a:cubicBezTo>
                  <a:cubicBezTo>
                    <a:pt x="12100" y="23386"/>
                    <a:pt x="12265" y="23335"/>
                    <a:pt x="12409" y="23217"/>
                  </a:cubicBezTo>
                  <a:cubicBezTo>
                    <a:pt x="12643" y="23050"/>
                    <a:pt x="12776" y="22717"/>
                    <a:pt x="12743" y="22450"/>
                  </a:cubicBezTo>
                  <a:lnTo>
                    <a:pt x="12743" y="22450"/>
                  </a:lnTo>
                  <a:cubicBezTo>
                    <a:pt x="12668" y="22472"/>
                    <a:pt x="12591" y="22483"/>
                    <a:pt x="12514" y="22483"/>
                  </a:cubicBezTo>
                  <a:cubicBezTo>
                    <a:pt x="12251" y="22483"/>
                    <a:pt x="11990" y="22356"/>
                    <a:pt x="11809" y="22150"/>
                  </a:cubicBezTo>
                  <a:cubicBezTo>
                    <a:pt x="10541" y="20815"/>
                    <a:pt x="9340" y="19414"/>
                    <a:pt x="8240" y="17913"/>
                  </a:cubicBezTo>
                  <a:cubicBezTo>
                    <a:pt x="4404" y="12609"/>
                    <a:pt x="1802" y="6472"/>
                    <a:pt x="668"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8"/>
            <p:cNvSpPr/>
            <p:nvPr/>
          </p:nvSpPr>
          <p:spPr>
            <a:xfrm>
              <a:off x="4421967" y="5204130"/>
              <a:ext cx="92264" cy="121145"/>
            </a:xfrm>
            <a:custGeom>
              <a:avLst/>
              <a:gdLst/>
              <a:ahLst/>
              <a:cxnLst/>
              <a:rect l="l" t="t" r="r" b="b"/>
              <a:pathLst>
                <a:path w="6763" h="8880" extrusionOk="0">
                  <a:moveTo>
                    <a:pt x="4158" y="0"/>
                  </a:moveTo>
                  <a:cubicBezTo>
                    <a:pt x="4004" y="0"/>
                    <a:pt x="3841" y="13"/>
                    <a:pt x="3669" y="40"/>
                  </a:cubicBezTo>
                  <a:cubicBezTo>
                    <a:pt x="0" y="574"/>
                    <a:pt x="1034" y="6545"/>
                    <a:pt x="2902" y="8880"/>
                  </a:cubicBezTo>
                  <a:cubicBezTo>
                    <a:pt x="2902" y="8880"/>
                    <a:pt x="5304" y="6378"/>
                    <a:pt x="6171" y="4043"/>
                  </a:cubicBezTo>
                  <a:cubicBezTo>
                    <a:pt x="6763" y="2486"/>
                    <a:pt x="6308" y="0"/>
                    <a:pt x="4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a:off x="4430152" y="5222411"/>
              <a:ext cx="59168" cy="102864"/>
            </a:xfrm>
            <a:custGeom>
              <a:avLst/>
              <a:gdLst/>
              <a:ahLst/>
              <a:cxnLst/>
              <a:rect l="l" t="t" r="r" b="b"/>
              <a:pathLst>
                <a:path w="4337" h="7540" extrusionOk="0">
                  <a:moveTo>
                    <a:pt x="1135" y="1"/>
                  </a:moveTo>
                  <a:cubicBezTo>
                    <a:pt x="1" y="2036"/>
                    <a:pt x="901" y="5805"/>
                    <a:pt x="2302" y="7540"/>
                  </a:cubicBezTo>
                  <a:cubicBezTo>
                    <a:pt x="2302" y="7540"/>
                    <a:pt x="3370" y="6405"/>
                    <a:pt x="4337" y="4971"/>
                  </a:cubicBezTo>
                  <a:cubicBezTo>
                    <a:pt x="3236" y="4871"/>
                    <a:pt x="2202" y="4304"/>
                    <a:pt x="1635" y="3303"/>
                  </a:cubicBezTo>
                  <a:cubicBezTo>
                    <a:pt x="1168" y="2436"/>
                    <a:pt x="1001" y="1469"/>
                    <a:pt x="1068" y="501"/>
                  </a:cubicBezTo>
                  <a:cubicBezTo>
                    <a:pt x="1068" y="334"/>
                    <a:pt x="1101" y="168"/>
                    <a:pt x="11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
            <p:cNvSpPr/>
            <p:nvPr/>
          </p:nvSpPr>
          <p:spPr>
            <a:xfrm>
              <a:off x="4357792" y="5066941"/>
              <a:ext cx="106957" cy="108622"/>
            </a:xfrm>
            <a:custGeom>
              <a:avLst/>
              <a:gdLst/>
              <a:ahLst/>
              <a:cxnLst/>
              <a:rect l="l" t="t" r="r" b="b"/>
              <a:pathLst>
                <a:path w="7840" h="7962" extrusionOk="0">
                  <a:moveTo>
                    <a:pt x="3467" y="1"/>
                  </a:moveTo>
                  <a:cubicBezTo>
                    <a:pt x="3212" y="1"/>
                    <a:pt x="2957" y="43"/>
                    <a:pt x="2703" y="122"/>
                  </a:cubicBezTo>
                  <a:cubicBezTo>
                    <a:pt x="1" y="1089"/>
                    <a:pt x="334" y="5960"/>
                    <a:pt x="1335" y="7961"/>
                  </a:cubicBezTo>
                  <a:cubicBezTo>
                    <a:pt x="3870" y="7628"/>
                    <a:pt x="7840" y="1390"/>
                    <a:pt x="4304" y="155"/>
                  </a:cubicBezTo>
                  <a:cubicBezTo>
                    <a:pt x="4025" y="51"/>
                    <a:pt x="3746" y="1"/>
                    <a:pt x="3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
            <p:cNvSpPr/>
            <p:nvPr/>
          </p:nvSpPr>
          <p:spPr>
            <a:xfrm>
              <a:off x="4360071" y="5082248"/>
              <a:ext cx="54174" cy="93315"/>
            </a:xfrm>
            <a:custGeom>
              <a:avLst/>
              <a:gdLst/>
              <a:ahLst/>
              <a:cxnLst/>
              <a:rect l="l" t="t" r="r" b="b"/>
              <a:pathLst>
                <a:path w="3971" h="6840" extrusionOk="0">
                  <a:moveTo>
                    <a:pt x="1268" y="1"/>
                  </a:moveTo>
                  <a:cubicBezTo>
                    <a:pt x="1" y="1769"/>
                    <a:pt x="367" y="5238"/>
                    <a:pt x="1168" y="6839"/>
                  </a:cubicBezTo>
                  <a:cubicBezTo>
                    <a:pt x="2035" y="6739"/>
                    <a:pt x="3103" y="5905"/>
                    <a:pt x="3970" y="4804"/>
                  </a:cubicBezTo>
                  <a:cubicBezTo>
                    <a:pt x="3036" y="4604"/>
                    <a:pt x="2202" y="4037"/>
                    <a:pt x="1702" y="3170"/>
                  </a:cubicBezTo>
                  <a:cubicBezTo>
                    <a:pt x="1135" y="2202"/>
                    <a:pt x="1068" y="1068"/>
                    <a:pt x="12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8"/>
          <p:cNvGrpSpPr/>
          <p:nvPr/>
        </p:nvGrpSpPr>
        <p:grpSpPr>
          <a:xfrm>
            <a:off x="8423992" y="3860515"/>
            <a:ext cx="486853" cy="583467"/>
            <a:chOff x="5158607" y="3358327"/>
            <a:chExt cx="263164" cy="315387"/>
          </a:xfrm>
        </p:grpSpPr>
        <p:sp>
          <p:nvSpPr>
            <p:cNvPr id="557" name="Google Shape;557;p8"/>
            <p:cNvSpPr/>
            <p:nvPr/>
          </p:nvSpPr>
          <p:spPr>
            <a:xfrm>
              <a:off x="5319834" y="3438354"/>
              <a:ext cx="101036" cy="110081"/>
            </a:xfrm>
            <a:custGeom>
              <a:avLst/>
              <a:gdLst/>
              <a:ahLst/>
              <a:cxnLst/>
              <a:rect l="l" t="t" r="r" b="b"/>
              <a:pathLst>
                <a:path w="7406" h="8069" extrusionOk="0">
                  <a:moveTo>
                    <a:pt x="3248" y="1"/>
                  </a:moveTo>
                  <a:cubicBezTo>
                    <a:pt x="1" y="1"/>
                    <a:pt x="358" y="5724"/>
                    <a:pt x="1501" y="7852"/>
                  </a:cubicBezTo>
                  <a:cubicBezTo>
                    <a:pt x="1551" y="7985"/>
                    <a:pt x="1709" y="8068"/>
                    <a:pt x="1876" y="8068"/>
                  </a:cubicBezTo>
                  <a:cubicBezTo>
                    <a:pt x="2043" y="8068"/>
                    <a:pt x="2218" y="7985"/>
                    <a:pt x="2301" y="7785"/>
                  </a:cubicBezTo>
                  <a:cubicBezTo>
                    <a:pt x="3469" y="5850"/>
                    <a:pt x="7405" y="1514"/>
                    <a:pt x="3769" y="46"/>
                  </a:cubicBezTo>
                  <a:cubicBezTo>
                    <a:pt x="3586" y="15"/>
                    <a:pt x="3412"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a:off x="5322549" y="3448081"/>
              <a:ext cx="50532" cy="100354"/>
            </a:xfrm>
            <a:custGeom>
              <a:avLst/>
              <a:gdLst/>
              <a:ahLst/>
              <a:cxnLst/>
              <a:rect l="l" t="t" r="r" b="b"/>
              <a:pathLst>
                <a:path w="3704" h="7356" extrusionOk="0">
                  <a:moveTo>
                    <a:pt x="1402" y="0"/>
                  </a:moveTo>
                  <a:cubicBezTo>
                    <a:pt x="1" y="1635"/>
                    <a:pt x="401" y="5471"/>
                    <a:pt x="1302" y="7139"/>
                  </a:cubicBezTo>
                  <a:cubicBezTo>
                    <a:pt x="1352" y="7272"/>
                    <a:pt x="1510" y="7355"/>
                    <a:pt x="1677" y="7355"/>
                  </a:cubicBezTo>
                  <a:cubicBezTo>
                    <a:pt x="1844" y="7355"/>
                    <a:pt x="2019" y="7272"/>
                    <a:pt x="2102" y="7072"/>
                  </a:cubicBezTo>
                  <a:cubicBezTo>
                    <a:pt x="2469" y="6471"/>
                    <a:pt x="3103" y="5604"/>
                    <a:pt x="3704" y="4670"/>
                  </a:cubicBezTo>
                  <a:cubicBezTo>
                    <a:pt x="1969" y="3936"/>
                    <a:pt x="668" y="2268"/>
                    <a:pt x="1302" y="234"/>
                  </a:cubicBezTo>
                  <a:cubicBezTo>
                    <a:pt x="1335" y="167"/>
                    <a:pt x="1369" y="67"/>
                    <a:pt x="14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
            <p:cNvSpPr/>
            <p:nvPr/>
          </p:nvSpPr>
          <p:spPr>
            <a:xfrm>
              <a:off x="5158607" y="3480087"/>
              <a:ext cx="167598" cy="48294"/>
            </a:xfrm>
            <a:custGeom>
              <a:avLst/>
              <a:gdLst/>
              <a:ahLst/>
              <a:cxnLst/>
              <a:rect l="l" t="t" r="r" b="b"/>
              <a:pathLst>
                <a:path w="12285" h="3540" extrusionOk="0">
                  <a:moveTo>
                    <a:pt x="5282" y="1"/>
                  </a:moveTo>
                  <a:cubicBezTo>
                    <a:pt x="1025" y="1"/>
                    <a:pt x="1" y="3540"/>
                    <a:pt x="4624" y="3540"/>
                  </a:cubicBezTo>
                  <a:cubicBezTo>
                    <a:pt x="4929" y="3540"/>
                    <a:pt x="5259" y="3524"/>
                    <a:pt x="5613" y="3492"/>
                  </a:cubicBezTo>
                  <a:cubicBezTo>
                    <a:pt x="6547" y="3425"/>
                    <a:pt x="12285" y="2658"/>
                    <a:pt x="10684" y="1524"/>
                  </a:cubicBezTo>
                  <a:cubicBezTo>
                    <a:pt x="8570" y="414"/>
                    <a:pt x="6737" y="1"/>
                    <a:pt x="5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8"/>
            <p:cNvSpPr/>
            <p:nvPr/>
          </p:nvSpPr>
          <p:spPr>
            <a:xfrm>
              <a:off x="5233354" y="3480387"/>
              <a:ext cx="85116" cy="43247"/>
            </a:xfrm>
            <a:custGeom>
              <a:avLst/>
              <a:gdLst/>
              <a:ahLst/>
              <a:cxnLst/>
              <a:rect l="l" t="t" r="r" b="b"/>
              <a:pathLst>
                <a:path w="6239" h="3170" extrusionOk="0">
                  <a:moveTo>
                    <a:pt x="1" y="0"/>
                  </a:moveTo>
                  <a:lnTo>
                    <a:pt x="1" y="0"/>
                  </a:lnTo>
                  <a:cubicBezTo>
                    <a:pt x="1202" y="701"/>
                    <a:pt x="1936" y="1868"/>
                    <a:pt x="2303" y="3169"/>
                  </a:cubicBezTo>
                  <a:cubicBezTo>
                    <a:pt x="4137" y="2836"/>
                    <a:pt x="6239" y="2235"/>
                    <a:pt x="5205" y="1502"/>
                  </a:cubicBezTo>
                  <a:cubicBezTo>
                    <a:pt x="3203" y="434"/>
                    <a:pt x="1435" y="34"/>
                    <a:pt x="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8"/>
            <p:cNvSpPr/>
            <p:nvPr/>
          </p:nvSpPr>
          <p:spPr>
            <a:xfrm>
              <a:off x="5188757" y="3424152"/>
              <a:ext cx="233014" cy="249535"/>
            </a:xfrm>
            <a:custGeom>
              <a:avLst/>
              <a:gdLst/>
              <a:ahLst/>
              <a:cxnLst/>
              <a:rect l="l" t="t" r="r" b="b"/>
              <a:pathLst>
                <a:path w="17080" h="18291" extrusionOk="0">
                  <a:moveTo>
                    <a:pt x="915" y="1"/>
                  </a:moveTo>
                  <a:cubicBezTo>
                    <a:pt x="631" y="1"/>
                    <a:pt x="357" y="120"/>
                    <a:pt x="201" y="386"/>
                  </a:cubicBezTo>
                  <a:cubicBezTo>
                    <a:pt x="1" y="753"/>
                    <a:pt x="68" y="1354"/>
                    <a:pt x="501" y="1521"/>
                  </a:cubicBezTo>
                  <a:cubicBezTo>
                    <a:pt x="5905" y="3889"/>
                    <a:pt x="10442" y="8025"/>
                    <a:pt x="13310" y="13162"/>
                  </a:cubicBezTo>
                  <a:cubicBezTo>
                    <a:pt x="14111" y="14630"/>
                    <a:pt x="14778" y="16131"/>
                    <a:pt x="15278" y="17699"/>
                  </a:cubicBezTo>
                  <a:cubicBezTo>
                    <a:pt x="15412" y="18112"/>
                    <a:pt x="15747" y="18291"/>
                    <a:pt x="16081" y="18291"/>
                  </a:cubicBezTo>
                  <a:cubicBezTo>
                    <a:pt x="16582" y="18291"/>
                    <a:pt x="17080" y="17886"/>
                    <a:pt x="16880" y="17265"/>
                  </a:cubicBezTo>
                  <a:cubicBezTo>
                    <a:pt x="14945" y="11361"/>
                    <a:pt x="11042" y="6191"/>
                    <a:pt x="5938" y="2655"/>
                  </a:cubicBezTo>
                  <a:cubicBezTo>
                    <a:pt x="4471" y="1654"/>
                    <a:pt x="2936" y="787"/>
                    <a:pt x="1335" y="86"/>
                  </a:cubicBezTo>
                  <a:cubicBezTo>
                    <a:pt x="1202" y="31"/>
                    <a:pt x="1057" y="1"/>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8"/>
            <p:cNvSpPr/>
            <p:nvPr/>
          </p:nvSpPr>
          <p:spPr>
            <a:xfrm>
              <a:off x="5189221" y="3431397"/>
              <a:ext cx="224815" cy="242318"/>
            </a:xfrm>
            <a:custGeom>
              <a:avLst/>
              <a:gdLst/>
              <a:ahLst/>
              <a:cxnLst/>
              <a:rect l="l" t="t" r="r" b="b"/>
              <a:pathLst>
                <a:path w="16479" h="17762" extrusionOk="0">
                  <a:moveTo>
                    <a:pt x="444" y="1"/>
                  </a:moveTo>
                  <a:cubicBezTo>
                    <a:pt x="325" y="1"/>
                    <a:pt x="209" y="27"/>
                    <a:pt x="100" y="89"/>
                  </a:cubicBezTo>
                  <a:cubicBezTo>
                    <a:pt x="0" y="423"/>
                    <a:pt x="134" y="856"/>
                    <a:pt x="467" y="990"/>
                  </a:cubicBezTo>
                  <a:cubicBezTo>
                    <a:pt x="5871" y="3358"/>
                    <a:pt x="10408" y="7494"/>
                    <a:pt x="13276" y="12631"/>
                  </a:cubicBezTo>
                  <a:cubicBezTo>
                    <a:pt x="14077" y="14099"/>
                    <a:pt x="14744" y="15600"/>
                    <a:pt x="15244" y="17168"/>
                  </a:cubicBezTo>
                  <a:cubicBezTo>
                    <a:pt x="15384" y="17586"/>
                    <a:pt x="15718" y="17762"/>
                    <a:pt x="16055" y="17762"/>
                  </a:cubicBezTo>
                  <a:cubicBezTo>
                    <a:pt x="16201" y="17762"/>
                    <a:pt x="16347" y="17729"/>
                    <a:pt x="16479" y="17668"/>
                  </a:cubicBezTo>
                  <a:cubicBezTo>
                    <a:pt x="16479" y="17535"/>
                    <a:pt x="16479" y="17401"/>
                    <a:pt x="16445" y="17268"/>
                  </a:cubicBezTo>
                  <a:cubicBezTo>
                    <a:pt x="14477" y="11364"/>
                    <a:pt x="10574" y="6193"/>
                    <a:pt x="5471" y="2657"/>
                  </a:cubicBezTo>
                  <a:cubicBezTo>
                    <a:pt x="4036" y="1657"/>
                    <a:pt x="2502" y="789"/>
                    <a:pt x="868" y="89"/>
                  </a:cubicBezTo>
                  <a:cubicBezTo>
                    <a:pt x="725" y="35"/>
                    <a:pt x="582" y="1"/>
                    <a:pt x="44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a:off x="5197529" y="3358327"/>
              <a:ext cx="83629" cy="122073"/>
            </a:xfrm>
            <a:custGeom>
              <a:avLst/>
              <a:gdLst/>
              <a:ahLst/>
              <a:cxnLst/>
              <a:rect l="l" t="t" r="r" b="b"/>
              <a:pathLst>
                <a:path w="6130" h="8948" extrusionOk="0">
                  <a:moveTo>
                    <a:pt x="2641" y="1"/>
                  </a:moveTo>
                  <a:cubicBezTo>
                    <a:pt x="726" y="1"/>
                    <a:pt x="0" y="3895"/>
                    <a:pt x="5863" y="8947"/>
                  </a:cubicBezTo>
                  <a:cubicBezTo>
                    <a:pt x="5863" y="8947"/>
                    <a:pt x="5996" y="7380"/>
                    <a:pt x="6063" y="6045"/>
                  </a:cubicBezTo>
                  <a:cubicBezTo>
                    <a:pt x="6129" y="4644"/>
                    <a:pt x="5863" y="3243"/>
                    <a:pt x="5162" y="2043"/>
                  </a:cubicBezTo>
                  <a:cubicBezTo>
                    <a:pt x="4362" y="623"/>
                    <a:pt x="3407" y="1"/>
                    <a:pt x="26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a:off x="5247011" y="3406663"/>
              <a:ext cx="34147" cy="73738"/>
            </a:xfrm>
            <a:custGeom>
              <a:avLst/>
              <a:gdLst/>
              <a:ahLst/>
              <a:cxnLst/>
              <a:rect l="l" t="t" r="r" b="b"/>
              <a:pathLst>
                <a:path w="2503" h="5405" extrusionOk="0">
                  <a:moveTo>
                    <a:pt x="2169" y="1"/>
                  </a:moveTo>
                  <a:cubicBezTo>
                    <a:pt x="1902" y="1235"/>
                    <a:pt x="1368" y="2369"/>
                    <a:pt x="234" y="3036"/>
                  </a:cubicBezTo>
                  <a:cubicBezTo>
                    <a:pt x="167" y="3103"/>
                    <a:pt x="101" y="3136"/>
                    <a:pt x="1" y="3170"/>
                  </a:cubicBezTo>
                  <a:cubicBezTo>
                    <a:pt x="601" y="3870"/>
                    <a:pt x="1335" y="4637"/>
                    <a:pt x="2236" y="5404"/>
                  </a:cubicBezTo>
                  <a:cubicBezTo>
                    <a:pt x="2236" y="5404"/>
                    <a:pt x="2369" y="3837"/>
                    <a:pt x="2436" y="2502"/>
                  </a:cubicBezTo>
                  <a:cubicBezTo>
                    <a:pt x="2502" y="1635"/>
                    <a:pt x="2402" y="801"/>
                    <a:pt x="2169"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a:off x="5246438" y="3571341"/>
              <a:ext cx="124365" cy="57148"/>
            </a:xfrm>
            <a:custGeom>
              <a:avLst/>
              <a:gdLst/>
              <a:ahLst/>
              <a:cxnLst/>
              <a:rect l="l" t="t" r="r" b="b"/>
              <a:pathLst>
                <a:path w="9116" h="4189" extrusionOk="0">
                  <a:moveTo>
                    <a:pt x="6200" y="0"/>
                  </a:moveTo>
                  <a:cubicBezTo>
                    <a:pt x="5337" y="0"/>
                    <a:pt x="4307" y="171"/>
                    <a:pt x="3145" y="672"/>
                  </a:cubicBezTo>
                  <a:cubicBezTo>
                    <a:pt x="1" y="1999"/>
                    <a:pt x="1530" y="4188"/>
                    <a:pt x="4054" y="4188"/>
                  </a:cubicBezTo>
                  <a:cubicBezTo>
                    <a:pt x="5654" y="4188"/>
                    <a:pt x="7653" y="3309"/>
                    <a:pt x="9116" y="772"/>
                  </a:cubicBezTo>
                  <a:cubicBezTo>
                    <a:pt x="9116" y="772"/>
                    <a:pt x="8035"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a:off x="5311635" y="3571314"/>
              <a:ext cx="59168" cy="43792"/>
            </a:xfrm>
            <a:custGeom>
              <a:avLst/>
              <a:gdLst/>
              <a:ahLst/>
              <a:cxnLst/>
              <a:rect l="l" t="t" r="r" b="b"/>
              <a:pathLst>
                <a:path w="4337" h="3210" extrusionOk="0">
                  <a:moveTo>
                    <a:pt x="1394" y="1"/>
                  </a:moveTo>
                  <a:cubicBezTo>
                    <a:pt x="969" y="1"/>
                    <a:pt x="503" y="41"/>
                    <a:pt x="0" y="140"/>
                  </a:cubicBezTo>
                  <a:cubicBezTo>
                    <a:pt x="734" y="741"/>
                    <a:pt x="1401" y="1408"/>
                    <a:pt x="1802" y="2275"/>
                  </a:cubicBezTo>
                  <a:cubicBezTo>
                    <a:pt x="1968" y="2609"/>
                    <a:pt x="2102" y="2909"/>
                    <a:pt x="2169" y="3209"/>
                  </a:cubicBezTo>
                  <a:cubicBezTo>
                    <a:pt x="2969" y="2675"/>
                    <a:pt x="3703" y="1875"/>
                    <a:pt x="4337" y="774"/>
                  </a:cubicBezTo>
                  <a:cubicBezTo>
                    <a:pt x="4337" y="774"/>
                    <a:pt x="3254" y="1"/>
                    <a:pt x="139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7"/>
        <p:cNvGrpSpPr/>
        <p:nvPr/>
      </p:nvGrpSpPr>
      <p:grpSpPr>
        <a:xfrm>
          <a:off x="0" y="0"/>
          <a:ext cx="0" cy="0"/>
          <a:chOff x="0" y="0"/>
          <a:chExt cx="0" cy="0"/>
        </a:xfrm>
      </p:grpSpPr>
      <p:sp>
        <p:nvSpPr>
          <p:cNvPr id="568" name="Google Shape;568;p9"/>
          <p:cNvSpPr/>
          <p:nvPr/>
        </p:nvSpPr>
        <p:spPr>
          <a:xfrm>
            <a:off x="0" y="0"/>
            <a:ext cx="9144000" cy="5143500"/>
          </a:xfrm>
          <a:prstGeom prst="rect">
            <a:avLst/>
          </a:prstGeom>
          <a:solidFill>
            <a:srgbClr val="F0DBC1">
              <a:alpha val="44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9"/>
          <p:cNvSpPr txBox="1">
            <a:spLocks noGrp="1"/>
          </p:cNvSpPr>
          <p:nvPr>
            <p:ph type="subTitle" idx="1"/>
          </p:nvPr>
        </p:nvSpPr>
        <p:spPr>
          <a:xfrm>
            <a:off x="2333925" y="2587200"/>
            <a:ext cx="4476600" cy="141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570" name="Google Shape;570;p9"/>
          <p:cNvSpPr txBox="1">
            <a:spLocks noGrp="1"/>
          </p:cNvSpPr>
          <p:nvPr>
            <p:ph type="title"/>
          </p:nvPr>
        </p:nvSpPr>
        <p:spPr>
          <a:xfrm>
            <a:off x="2333925" y="1140300"/>
            <a:ext cx="4476600" cy="144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71" name="Google Shape;571;p9"/>
          <p:cNvGrpSpPr/>
          <p:nvPr/>
        </p:nvGrpSpPr>
        <p:grpSpPr>
          <a:xfrm rot="-5400000">
            <a:off x="8313173" y="266922"/>
            <a:ext cx="435871" cy="590584"/>
            <a:chOff x="4278625" y="5061143"/>
            <a:chExt cx="235606" cy="319235"/>
          </a:xfrm>
        </p:grpSpPr>
        <p:sp>
          <p:nvSpPr>
            <p:cNvPr id="572" name="Google Shape;572;p9"/>
            <p:cNvSpPr/>
            <p:nvPr/>
          </p:nvSpPr>
          <p:spPr>
            <a:xfrm>
              <a:off x="4278625" y="5189042"/>
              <a:ext cx="133465" cy="76316"/>
            </a:xfrm>
            <a:custGeom>
              <a:avLst/>
              <a:gdLst/>
              <a:ahLst/>
              <a:cxnLst/>
              <a:rect l="l" t="t" r="r" b="b"/>
              <a:pathLst>
                <a:path w="9783" h="5594" extrusionOk="0">
                  <a:moveTo>
                    <a:pt x="3477" y="1"/>
                  </a:moveTo>
                  <a:cubicBezTo>
                    <a:pt x="256" y="1"/>
                    <a:pt x="0" y="5267"/>
                    <a:pt x="9206" y="5582"/>
                  </a:cubicBezTo>
                  <a:cubicBezTo>
                    <a:pt x="9240" y="5590"/>
                    <a:pt x="9272" y="5593"/>
                    <a:pt x="9302" y="5593"/>
                  </a:cubicBezTo>
                  <a:cubicBezTo>
                    <a:pt x="9690" y="5593"/>
                    <a:pt x="9782" y="5032"/>
                    <a:pt x="9473" y="4815"/>
                  </a:cubicBezTo>
                  <a:cubicBezTo>
                    <a:pt x="7271" y="1224"/>
                    <a:pt x="5030" y="1"/>
                    <a:pt x="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9"/>
            <p:cNvSpPr/>
            <p:nvPr/>
          </p:nvSpPr>
          <p:spPr>
            <a:xfrm>
              <a:off x="4350521" y="5195563"/>
              <a:ext cx="61569" cy="69795"/>
            </a:xfrm>
            <a:custGeom>
              <a:avLst/>
              <a:gdLst/>
              <a:ahLst/>
              <a:cxnLst/>
              <a:rect l="l" t="t" r="r" b="b"/>
              <a:pathLst>
                <a:path w="4513" h="5116" extrusionOk="0">
                  <a:moveTo>
                    <a:pt x="0" y="1"/>
                  </a:moveTo>
                  <a:cubicBezTo>
                    <a:pt x="0" y="34"/>
                    <a:pt x="33" y="68"/>
                    <a:pt x="33" y="101"/>
                  </a:cubicBezTo>
                  <a:cubicBezTo>
                    <a:pt x="534" y="1535"/>
                    <a:pt x="1168" y="2936"/>
                    <a:pt x="1301" y="4504"/>
                  </a:cubicBezTo>
                  <a:cubicBezTo>
                    <a:pt x="1301" y="4604"/>
                    <a:pt x="1301" y="4738"/>
                    <a:pt x="1301" y="4838"/>
                  </a:cubicBezTo>
                  <a:cubicBezTo>
                    <a:pt x="2068" y="4971"/>
                    <a:pt x="2935" y="5071"/>
                    <a:pt x="3936" y="5104"/>
                  </a:cubicBezTo>
                  <a:cubicBezTo>
                    <a:pt x="3970" y="5112"/>
                    <a:pt x="4002" y="5115"/>
                    <a:pt x="4032" y="5115"/>
                  </a:cubicBezTo>
                  <a:cubicBezTo>
                    <a:pt x="4420" y="5115"/>
                    <a:pt x="4512" y="4554"/>
                    <a:pt x="4203" y="4337"/>
                  </a:cubicBezTo>
                  <a:cubicBezTo>
                    <a:pt x="2735" y="1969"/>
                    <a:pt x="1268" y="635"/>
                    <a:pt x="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9"/>
            <p:cNvSpPr/>
            <p:nvPr/>
          </p:nvSpPr>
          <p:spPr>
            <a:xfrm>
              <a:off x="4333086" y="5061143"/>
              <a:ext cx="175811" cy="319235"/>
            </a:xfrm>
            <a:custGeom>
              <a:avLst/>
              <a:gdLst/>
              <a:ahLst/>
              <a:cxnLst/>
              <a:rect l="l" t="t" r="r" b="b"/>
              <a:pathLst>
                <a:path w="12887" h="23400" extrusionOk="0">
                  <a:moveTo>
                    <a:pt x="918" y="1"/>
                  </a:moveTo>
                  <a:cubicBezTo>
                    <a:pt x="457" y="1"/>
                    <a:pt x="0" y="326"/>
                    <a:pt x="111" y="914"/>
                  </a:cubicBezTo>
                  <a:cubicBezTo>
                    <a:pt x="1245" y="7352"/>
                    <a:pt x="3847" y="13523"/>
                    <a:pt x="7716" y="18827"/>
                  </a:cubicBezTo>
                  <a:cubicBezTo>
                    <a:pt x="8783" y="20328"/>
                    <a:pt x="9984" y="21762"/>
                    <a:pt x="11252" y="23097"/>
                  </a:cubicBezTo>
                  <a:cubicBezTo>
                    <a:pt x="11434" y="23279"/>
                    <a:pt x="11689" y="23399"/>
                    <a:pt x="11944" y="23399"/>
                  </a:cubicBezTo>
                  <a:cubicBezTo>
                    <a:pt x="12110" y="23399"/>
                    <a:pt x="12275" y="23348"/>
                    <a:pt x="12419" y="23230"/>
                  </a:cubicBezTo>
                  <a:cubicBezTo>
                    <a:pt x="12753" y="22997"/>
                    <a:pt x="12886" y="22396"/>
                    <a:pt x="12586" y="22063"/>
                  </a:cubicBezTo>
                  <a:cubicBezTo>
                    <a:pt x="8216" y="17493"/>
                    <a:pt x="4947" y="11989"/>
                    <a:pt x="3046" y="5951"/>
                  </a:cubicBezTo>
                  <a:cubicBezTo>
                    <a:pt x="2479" y="4216"/>
                    <a:pt x="2079" y="2482"/>
                    <a:pt x="1745" y="681"/>
                  </a:cubicBezTo>
                  <a:cubicBezTo>
                    <a:pt x="1670" y="216"/>
                    <a:pt x="1293"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a:off x="4333222" y="5061321"/>
              <a:ext cx="174310" cy="319057"/>
            </a:xfrm>
            <a:custGeom>
              <a:avLst/>
              <a:gdLst/>
              <a:ahLst/>
              <a:cxnLst/>
              <a:rect l="l" t="t" r="r" b="b"/>
              <a:pathLst>
                <a:path w="12777" h="23387" extrusionOk="0">
                  <a:moveTo>
                    <a:pt x="668" y="0"/>
                  </a:moveTo>
                  <a:cubicBezTo>
                    <a:pt x="301" y="100"/>
                    <a:pt x="0" y="401"/>
                    <a:pt x="101" y="901"/>
                  </a:cubicBezTo>
                  <a:cubicBezTo>
                    <a:pt x="1235" y="7339"/>
                    <a:pt x="3837" y="13510"/>
                    <a:pt x="7706" y="18814"/>
                  </a:cubicBezTo>
                  <a:cubicBezTo>
                    <a:pt x="8773" y="20315"/>
                    <a:pt x="9974" y="21749"/>
                    <a:pt x="11242" y="23084"/>
                  </a:cubicBezTo>
                  <a:cubicBezTo>
                    <a:pt x="11424" y="23266"/>
                    <a:pt x="11679" y="23386"/>
                    <a:pt x="11934" y="23386"/>
                  </a:cubicBezTo>
                  <a:cubicBezTo>
                    <a:pt x="12100" y="23386"/>
                    <a:pt x="12265" y="23335"/>
                    <a:pt x="12409" y="23217"/>
                  </a:cubicBezTo>
                  <a:cubicBezTo>
                    <a:pt x="12643" y="23050"/>
                    <a:pt x="12776" y="22717"/>
                    <a:pt x="12743" y="22450"/>
                  </a:cubicBezTo>
                  <a:lnTo>
                    <a:pt x="12743" y="22450"/>
                  </a:lnTo>
                  <a:cubicBezTo>
                    <a:pt x="12668" y="22472"/>
                    <a:pt x="12591" y="22483"/>
                    <a:pt x="12514" y="22483"/>
                  </a:cubicBezTo>
                  <a:cubicBezTo>
                    <a:pt x="12251" y="22483"/>
                    <a:pt x="11990" y="22356"/>
                    <a:pt x="11809" y="22150"/>
                  </a:cubicBezTo>
                  <a:cubicBezTo>
                    <a:pt x="10541" y="20815"/>
                    <a:pt x="9340" y="19414"/>
                    <a:pt x="8240" y="17913"/>
                  </a:cubicBezTo>
                  <a:cubicBezTo>
                    <a:pt x="4404" y="12609"/>
                    <a:pt x="1802" y="6472"/>
                    <a:pt x="668"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a:off x="4421967" y="5204130"/>
              <a:ext cx="92264" cy="121145"/>
            </a:xfrm>
            <a:custGeom>
              <a:avLst/>
              <a:gdLst/>
              <a:ahLst/>
              <a:cxnLst/>
              <a:rect l="l" t="t" r="r" b="b"/>
              <a:pathLst>
                <a:path w="6763" h="8880" extrusionOk="0">
                  <a:moveTo>
                    <a:pt x="4158" y="0"/>
                  </a:moveTo>
                  <a:cubicBezTo>
                    <a:pt x="4004" y="0"/>
                    <a:pt x="3841" y="13"/>
                    <a:pt x="3669" y="40"/>
                  </a:cubicBezTo>
                  <a:cubicBezTo>
                    <a:pt x="0" y="574"/>
                    <a:pt x="1034" y="6545"/>
                    <a:pt x="2902" y="8880"/>
                  </a:cubicBezTo>
                  <a:cubicBezTo>
                    <a:pt x="2902" y="8880"/>
                    <a:pt x="5304" y="6378"/>
                    <a:pt x="6171" y="4043"/>
                  </a:cubicBezTo>
                  <a:cubicBezTo>
                    <a:pt x="6763" y="2486"/>
                    <a:pt x="6308" y="0"/>
                    <a:pt x="4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9"/>
            <p:cNvSpPr/>
            <p:nvPr/>
          </p:nvSpPr>
          <p:spPr>
            <a:xfrm>
              <a:off x="4430152" y="5222411"/>
              <a:ext cx="59168" cy="102864"/>
            </a:xfrm>
            <a:custGeom>
              <a:avLst/>
              <a:gdLst/>
              <a:ahLst/>
              <a:cxnLst/>
              <a:rect l="l" t="t" r="r" b="b"/>
              <a:pathLst>
                <a:path w="4337" h="7540" extrusionOk="0">
                  <a:moveTo>
                    <a:pt x="1135" y="1"/>
                  </a:moveTo>
                  <a:cubicBezTo>
                    <a:pt x="1" y="2036"/>
                    <a:pt x="901" y="5805"/>
                    <a:pt x="2302" y="7540"/>
                  </a:cubicBezTo>
                  <a:cubicBezTo>
                    <a:pt x="2302" y="7540"/>
                    <a:pt x="3370" y="6405"/>
                    <a:pt x="4337" y="4971"/>
                  </a:cubicBezTo>
                  <a:cubicBezTo>
                    <a:pt x="3236" y="4871"/>
                    <a:pt x="2202" y="4304"/>
                    <a:pt x="1635" y="3303"/>
                  </a:cubicBezTo>
                  <a:cubicBezTo>
                    <a:pt x="1168" y="2436"/>
                    <a:pt x="1001" y="1469"/>
                    <a:pt x="1068" y="501"/>
                  </a:cubicBezTo>
                  <a:cubicBezTo>
                    <a:pt x="1068" y="334"/>
                    <a:pt x="1101" y="168"/>
                    <a:pt x="11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a:off x="4357792" y="5066941"/>
              <a:ext cx="106957" cy="108622"/>
            </a:xfrm>
            <a:custGeom>
              <a:avLst/>
              <a:gdLst/>
              <a:ahLst/>
              <a:cxnLst/>
              <a:rect l="l" t="t" r="r" b="b"/>
              <a:pathLst>
                <a:path w="7840" h="7962" extrusionOk="0">
                  <a:moveTo>
                    <a:pt x="3467" y="1"/>
                  </a:moveTo>
                  <a:cubicBezTo>
                    <a:pt x="3212" y="1"/>
                    <a:pt x="2957" y="43"/>
                    <a:pt x="2703" y="122"/>
                  </a:cubicBezTo>
                  <a:cubicBezTo>
                    <a:pt x="1" y="1089"/>
                    <a:pt x="334" y="5960"/>
                    <a:pt x="1335" y="7961"/>
                  </a:cubicBezTo>
                  <a:cubicBezTo>
                    <a:pt x="3870" y="7628"/>
                    <a:pt x="7840" y="1390"/>
                    <a:pt x="4304" y="155"/>
                  </a:cubicBezTo>
                  <a:cubicBezTo>
                    <a:pt x="4025" y="51"/>
                    <a:pt x="3746" y="1"/>
                    <a:pt x="3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a:off x="4360071" y="5082248"/>
              <a:ext cx="54174" cy="93315"/>
            </a:xfrm>
            <a:custGeom>
              <a:avLst/>
              <a:gdLst/>
              <a:ahLst/>
              <a:cxnLst/>
              <a:rect l="l" t="t" r="r" b="b"/>
              <a:pathLst>
                <a:path w="3971" h="6840" extrusionOk="0">
                  <a:moveTo>
                    <a:pt x="1268" y="1"/>
                  </a:moveTo>
                  <a:cubicBezTo>
                    <a:pt x="1" y="1769"/>
                    <a:pt x="367" y="5238"/>
                    <a:pt x="1168" y="6839"/>
                  </a:cubicBezTo>
                  <a:cubicBezTo>
                    <a:pt x="2035" y="6739"/>
                    <a:pt x="3103" y="5905"/>
                    <a:pt x="3970" y="4804"/>
                  </a:cubicBezTo>
                  <a:cubicBezTo>
                    <a:pt x="3036" y="4604"/>
                    <a:pt x="2202" y="4037"/>
                    <a:pt x="1702" y="3170"/>
                  </a:cubicBezTo>
                  <a:cubicBezTo>
                    <a:pt x="1135" y="2202"/>
                    <a:pt x="1068" y="1068"/>
                    <a:pt x="12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9"/>
          <p:cNvGrpSpPr/>
          <p:nvPr/>
        </p:nvGrpSpPr>
        <p:grpSpPr>
          <a:xfrm rot="-5400000">
            <a:off x="7744114" y="245001"/>
            <a:ext cx="486853" cy="583467"/>
            <a:chOff x="5158607" y="3358327"/>
            <a:chExt cx="263164" cy="315387"/>
          </a:xfrm>
        </p:grpSpPr>
        <p:sp>
          <p:nvSpPr>
            <p:cNvPr id="581" name="Google Shape;581;p9"/>
            <p:cNvSpPr/>
            <p:nvPr/>
          </p:nvSpPr>
          <p:spPr>
            <a:xfrm>
              <a:off x="5319834" y="3438354"/>
              <a:ext cx="101036" cy="110081"/>
            </a:xfrm>
            <a:custGeom>
              <a:avLst/>
              <a:gdLst/>
              <a:ahLst/>
              <a:cxnLst/>
              <a:rect l="l" t="t" r="r" b="b"/>
              <a:pathLst>
                <a:path w="7406" h="8069" extrusionOk="0">
                  <a:moveTo>
                    <a:pt x="3248" y="1"/>
                  </a:moveTo>
                  <a:cubicBezTo>
                    <a:pt x="1" y="1"/>
                    <a:pt x="358" y="5724"/>
                    <a:pt x="1501" y="7852"/>
                  </a:cubicBezTo>
                  <a:cubicBezTo>
                    <a:pt x="1551" y="7985"/>
                    <a:pt x="1709" y="8068"/>
                    <a:pt x="1876" y="8068"/>
                  </a:cubicBezTo>
                  <a:cubicBezTo>
                    <a:pt x="2043" y="8068"/>
                    <a:pt x="2218" y="7985"/>
                    <a:pt x="2301" y="7785"/>
                  </a:cubicBezTo>
                  <a:cubicBezTo>
                    <a:pt x="3469" y="5850"/>
                    <a:pt x="7405" y="1514"/>
                    <a:pt x="3769" y="46"/>
                  </a:cubicBezTo>
                  <a:cubicBezTo>
                    <a:pt x="3586" y="15"/>
                    <a:pt x="3412"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9"/>
            <p:cNvSpPr/>
            <p:nvPr/>
          </p:nvSpPr>
          <p:spPr>
            <a:xfrm>
              <a:off x="5322549" y="3448081"/>
              <a:ext cx="50532" cy="100354"/>
            </a:xfrm>
            <a:custGeom>
              <a:avLst/>
              <a:gdLst/>
              <a:ahLst/>
              <a:cxnLst/>
              <a:rect l="l" t="t" r="r" b="b"/>
              <a:pathLst>
                <a:path w="3704" h="7356" extrusionOk="0">
                  <a:moveTo>
                    <a:pt x="1402" y="0"/>
                  </a:moveTo>
                  <a:cubicBezTo>
                    <a:pt x="1" y="1635"/>
                    <a:pt x="401" y="5471"/>
                    <a:pt x="1302" y="7139"/>
                  </a:cubicBezTo>
                  <a:cubicBezTo>
                    <a:pt x="1352" y="7272"/>
                    <a:pt x="1510" y="7355"/>
                    <a:pt x="1677" y="7355"/>
                  </a:cubicBezTo>
                  <a:cubicBezTo>
                    <a:pt x="1844" y="7355"/>
                    <a:pt x="2019" y="7272"/>
                    <a:pt x="2102" y="7072"/>
                  </a:cubicBezTo>
                  <a:cubicBezTo>
                    <a:pt x="2469" y="6471"/>
                    <a:pt x="3103" y="5604"/>
                    <a:pt x="3704" y="4670"/>
                  </a:cubicBezTo>
                  <a:cubicBezTo>
                    <a:pt x="1969" y="3936"/>
                    <a:pt x="668" y="2268"/>
                    <a:pt x="1302" y="234"/>
                  </a:cubicBezTo>
                  <a:cubicBezTo>
                    <a:pt x="1335" y="167"/>
                    <a:pt x="1369" y="67"/>
                    <a:pt x="14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9"/>
            <p:cNvSpPr/>
            <p:nvPr/>
          </p:nvSpPr>
          <p:spPr>
            <a:xfrm>
              <a:off x="5158607" y="3480087"/>
              <a:ext cx="167598" cy="48294"/>
            </a:xfrm>
            <a:custGeom>
              <a:avLst/>
              <a:gdLst/>
              <a:ahLst/>
              <a:cxnLst/>
              <a:rect l="l" t="t" r="r" b="b"/>
              <a:pathLst>
                <a:path w="12285" h="3540" extrusionOk="0">
                  <a:moveTo>
                    <a:pt x="5282" y="1"/>
                  </a:moveTo>
                  <a:cubicBezTo>
                    <a:pt x="1025" y="1"/>
                    <a:pt x="1" y="3540"/>
                    <a:pt x="4624" y="3540"/>
                  </a:cubicBezTo>
                  <a:cubicBezTo>
                    <a:pt x="4929" y="3540"/>
                    <a:pt x="5259" y="3524"/>
                    <a:pt x="5613" y="3492"/>
                  </a:cubicBezTo>
                  <a:cubicBezTo>
                    <a:pt x="6547" y="3425"/>
                    <a:pt x="12285" y="2658"/>
                    <a:pt x="10684" y="1524"/>
                  </a:cubicBezTo>
                  <a:cubicBezTo>
                    <a:pt x="8570" y="414"/>
                    <a:pt x="6737" y="1"/>
                    <a:pt x="5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9"/>
            <p:cNvSpPr/>
            <p:nvPr/>
          </p:nvSpPr>
          <p:spPr>
            <a:xfrm>
              <a:off x="5233354" y="3480387"/>
              <a:ext cx="85116" cy="43247"/>
            </a:xfrm>
            <a:custGeom>
              <a:avLst/>
              <a:gdLst/>
              <a:ahLst/>
              <a:cxnLst/>
              <a:rect l="l" t="t" r="r" b="b"/>
              <a:pathLst>
                <a:path w="6239" h="3170" extrusionOk="0">
                  <a:moveTo>
                    <a:pt x="1" y="0"/>
                  </a:moveTo>
                  <a:lnTo>
                    <a:pt x="1" y="0"/>
                  </a:lnTo>
                  <a:cubicBezTo>
                    <a:pt x="1202" y="701"/>
                    <a:pt x="1936" y="1868"/>
                    <a:pt x="2303" y="3169"/>
                  </a:cubicBezTo>
                  <a:cubicBezTo>
                    <a:pt x="4137" y="2836"/>
                    <a:pt x="6239" y="2235"/>
                    <a:pt x="5205" y="1502"/>
                  </a:cubicBezTo>
                  <a:cubicBezTo>
                    <a:pt x="3203" y="434"/>
                    <a:pt x="1435" y="34"/>
                    <a:pt x="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9"/>
            <p:cNvSpPr/>
            <p:nvPr/>
          </p:nvSpPr>
          <p:spPr>
            <a:xfrm>
              <a:off x="5188757" y="3424152"/>
              <a:ext cx="233014" cy="249535"/>
            </a:xfrm>
            <a:custGeom>
              <a:avLst/>
              <a:gdLst/>
              <a:ahLst/>
              <a:cxnLst/>
              <a:rect l="l" t="t" r="r" b="b"/>
              <a:pathLst>
                <a:path w="17080" h="18291" extrusionOk="0">
                  <a:moveTo>
                    <a:pt x="915" y="1"/>
                  </a:moveTo>
                  <a:cubicBezTo>
                    <a:pt x="631" y="1"/>
                    <a:pt x="357" y="120"/>
                    <a:pt x="201" y="386"/>
                  </a:cubicBezTo>
                  <a:cubicBezTo>
                    <a:pt x="1" y="753"/>
                    <a:pt x="68" y="1354"/>
                    <a:pt x="501" y="1521"/>
                  </a:cubicBezTo>
                  <a:cubicBezTo>
                    <a:pt x="5905" y="3889"/>
                    <a:pt x="10442" y="8025"/>
                    <a:pt x="13310" y="13162"/>
                  </a:cubicBezTo>
                  <a:cubicBezTo>
                    <a:pt x="14111" y="14630"/>
                    <a:pt x="14778" y="16131"/>
                    <a:pt x="15278" y="17699"/>
                  </a:cubicBezTo>
                  <a:cubicBezTo>
                    <a:pt x="15412" y="18112"/>
                    <a:pt x="15747" y="18291"/>
                    <a:pt x="16081" y="18291"/>
                  </a:cubicBezTo>
                  <a:cubicBezTo>
                    <a:pt x="16582" y="18291"/>
                    <a:pt x="17080" y="17886"/>
                    <a:pt x="16880" y="17265"/>
                  </a:cubicBezTo>
                  <a:cubicBezTo>
                    <a:pt x="14945" y="11361"/>
                    <a:pt x="11042" y="6191"/>
                    <a:pt x="5938" y="2655"/>
                  </a:cubicBezTo>
                  <a:cubicBezTo>
                    <a:pt x="4471" y="1654"/>
                    <a:pt x="2936" y="787"/>
                    <a:pt x="1335" y="86"/>
                  </a:cubicBezTo>
                  <a:cubicBezTo>
                    <a:pt x="1202" y="31"/>
                    <a:pt x="1057" y="1"/>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9"/>
            <p:cNvSpPr/>
            <p:nvPr/>
          </p:nvSpPr>
          <p:spPr>
            <a:xfrm>
              <a:off x="5189221" y="3431397"/>
              <a:ext cx="224815" cy="242318"/>
            </a:xfrm>
            <a:custGeom>
              <a:avLst/>
              <a:gdLst/>
              <a:ahLst/>
              <a:cxnLst/>
              <a:rect l="l" t="t" r="r" b="b"/>
              <a:pathLst>
                <a:path w="16479" h="17762" extrusionOk="0">
                  <a:moveTo>
                    <a:pt x="444" y="1"/>
                  </a:moveTo>
                  <a:cubicBezTo>
                    <a:pt x="325" y="1"/>
                    <a:pt x="209" y="27"/>
                    <a:pt x="100" y="89"/>
                  </a:cubicBezTo>
                  <a:cubicBezTo>
                    <a:pt x="0" y="423"/>
                    <a:pt x="134" y="856"/>
                    <a:pt x="467" y="990"/>
                  </a:cubicBezTo>
                  <a:cubicBezTo>
                    <a:pt x="5871" y="3358"/>
                    <a:pt x="10408" y="7494"/>
                    <a:pt x="13276" y="12631"/>
                  </a:cubicBezTo>
                  <a:cubicBezTo>
                    <a:pt x="14077" y="14099"/>
                    <a:pt x="14744" y="15600"/>
                    <a:pt x="15244" y="17168"/>
                  </a:cubicBezTo>
                  <a:cubicBezTo>
                    <a:pt x="15384" y="17586"/>
                    <a:pt x="15718" y="17762"/>
                    <a:pt x="16055" y="17762"/>
                  </a:cubicBezTo>
                  <a:cubicBezTo>
                    <a:pt x="16201" y="17762"/>
                    <a:pt x="16347" y="17729"/>
                    <a:pt x="16479" y="17668"/>
                  </a:cubicBezTo>
                  <a:cubicBezTo>
                    <a:pt x="16479" y="17535"/>
                    <a:pt x="16479" y="17401"/>
                    <a:pt x="16445" y="17268"/>
                  </a:cubicBezTo>
                  <a:cubicBezTo>
                    <a:pt x="14477" y="11364"/>
                    <a:pt x="10574" y="6193"/>
                    <a:pt x="5471" y="2657"/>
                  </a:cubicBezTo>
                  <a:cubicBezTo>
                    <a:pt x="4036" y="1657"/>
                    <a:pt x="2502" y="789"/>
                    <a:pt x="868" y="89"/>
                  </a:cubicBezTo>
                  <a:cubicBezTo>
                    <a:pt x="725" y="35"/>
                    <a:pt x="582" y="1"/>
                    <a:pt x="44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9"/>
            <p:cNvSpPr/>
            <p:nvPr/>
          </p:nvSpPr>
          <p:spPr>
            <a:xfrm>
              <a:off x="5197529" y="3358327"/>
              <a:ext cx="83629" cy="122073"/>
            </a:xfrm>
            <a:custGeom>
              <a:avLst/>
              <a:gdLst/>
              <a:ahLst/>
              <a:cxnLst/>
              <a:rect l="l" t="t" r="r" b="b"/>
              <a:pathLst>
                <a:path w="6130" h="8948" extrusionOk="0">
                  <a:moveTo>
                    <a:pt x="2641" y="1"/>
                  </a:moveTo>
                  <a:cubicBezTo>
                    <a:pt x="726" y="1"/>
                    <a:pt x="0" y="3895"/>
                    <a:pt x="5863" y="8947"/>
                  </a:cubicBezTo>
                  <a:cubicBezTo>
                    <a:pt x="5863" y="8947"/>
                    <a:pt x="5996" y="7380"/>
                    <a:pt x="6063" y="6045"/>
                  </a:cubicBezTo>
                  <a:cubicBezTo>
                    <a:pt x="6129" y="4644"/>
                    <a:pt x="5863" y="3243"/>
                    <a:pt x="5162" y="2043"/>
                  </a:cubicBezTo>
                  <a:cubicBezTo>
                    <a:pt x="4362" y="623"/>
                    <a:pt x="3407" y="1"/>
                    <a:pt x="26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9"/>
            <p:cNvSpPr/>
            <p:nvPr/>
          </p:nvSpPr>
          <p:spPr>
            <a:xfrm>
              <a:off x="5247011" y="3406663"/>
              <a:ext cx="34147" cy="73738"/>
            </a:xfrm>
            <a:custGeom>
              <a:avLst/>
              <a:gdLst/>
              <a:ahLst/>
              <a:cxnLst/>
              <a:rect l="l" t="t" r="r" b="b"/>
              <a:pathLst>
                <a:path w="2503" h="5405" extrusionOk="0">
                  <a:moveTo>
                    <a:pt x="2169" y="1"/>
                  </a:moveTo>
                  <a:cubicBezTo>
                    <a:pt x="1902" y="1235"/>
                    <a:pt x="1368" y="2369"/>
                    <a:pt x="234" y="3036"/>
                  </a:cubicBezTo>
                  <a:cubicBezTo>
                    <a:pt x="167" y="3103"/>
                    <a:pt x="101" y="3136"/>
                    <a:pt x="1" y="3170"/>
                  </a:cubicBezTo>
                  <a:cubicBezTo>
                    <a:pt x="601" y="3870"/>
                    <a:pt x="1335" y="4637"/>
                    <a:pt x="2236" y="5404"/>
                  </a:cubicBezTo>
                  <a:cubicBezTo>
                    <a:pt x="2236" y="5404"/>
                    <a:pt x="2369" y="3837"/>
                    <a:pt x="2436" y="2502"/>
                  </a:cubicBezTo>
                  <a:cubicBezTo>
                    <a:pt x="2502" y="1635"/>
                    <a:pt x="2402" y="801"/>
                    <a:pt x="2169"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9"/>
            <p:cNvSpPr/>
            <p:nvPr/>
          </p:nvSpPr>
          <p:spPr>
            <a:xfrm>
              <a:off x="5246438" y="3571341"/>
              <a:ext cx="124365" cy="57148"/>
            </a:xfrm>
            <a:custGeom>
              <a:avLst/>
              <a:gdLst/>
              <a:ahLst/>
              <a:cxnLst/>
              <a:rect l="l" t="t" r="r" b="b"/>
              <a:pathLst>
                <a:path w="9116" h="4189" extrusionOk="0">
                  <a:moveTo>
                    <a:pt x="6200" y="0"/>
                  </a:moveTo>
                  <a:cubicBezTo>
                    <a:pt x="5337" y="0"/>
                    <a:pt x="4307" y="171"/>
                    <a:pt x="3145" y="672"/>
                  </a:cubicBezTo>
                  <a:cubicBezTo>
                    <a:pt x="1" y="1999"/>
                    <a:pt x="1530" y="4188"/>
                    <a:pt x="4054" y="4188"/>
                  </a:cubicBezTo>
                  <a:cubicBezTo>
                    <a:pt x="5654" y="4188"/>
                    <a:pt x="7653" y="3309"/>
                    <a:pt x="9116" y="772"/>
                  </a:cubicBezTo>
                  <a:cubicBezTo>
                    <a:pt x="9116" y="772"/>
                    <a:pt x="8035"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9"/>
            <p:cNvSpPr/>
            <p:nvPr/>
          </p:nvSpPr>
          <p:spPr>
            <a:xfrm>
              <a:off x="5311635" y="3571314"/>
              <a:ext cx="59168" cy="43792"/>
            </a:xfrm>
            <a:custGeom>
              <a:avLst/>
              <a:gdLst/>
              <a:ahLst/>
              <a:cxnLst/>
              <a:rect l="l" t="t" r="r" b="b"/>
              <a:pathLst>
                <a:path w="4337" h="3210" extrusionOk="0">
                  <a:moveTo>
                    <a:pt x="1394" y="1"/>
                  </a:moveTo>
                  <a:cubicBezTo>
                    <a:pt x="969" y="1"/>
                    <a:pt x="503" y="41"/>
                    <a:pt x="0" y="140"/>
                  </a:cubicBezTo>
                  <a:cubicBezTo>
                    <a:pt x="734" y="741"/>
                    <a:pt x="1401" y="1408"/>
                    <a:pt x="1802" y="2275"/>
                  </a:cubicBezTo>
                  <a:cubicBezTo>
                    <a:pt x="1968" y="2609"/>
                    <a:pt x="2102" y="2909"/>
                    <a:pt x="2169" y="3209"/>
                  </a:cubicBezTo>
                  <a:cubicBezTo>
                    <a:pt x="2969" y="2675"/>
                    <a:pt x="3703" y="1875"/>
                    <a:pt x="4337" y="774"/>
                  </a:cubicBezTo>
                  <a:cubicBezTo>
                    <a:pt x="4337" y="774"/>
                    <a:pt x="3254" y="1"/>
                    <a:pt x="139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 name="Google Shape;591;p9"/>
          <p:cNvGrpSpPr/>
          <p:nvPr/>
        </p:nvGrpSpPr>
        <p:grpSpPr>
          <a:xfrm>
            <a:off x="107303" y="72960"/>
            <a:ext cx="8874310" cy="4991436"/>
            <a:chOff x="107303" y="72960"/>
            <a:chExt cx="8874310" cy="4991436"/>
          </a:xfrm>
        </p:grpSpPr>
        <p:sp>
          <p:nvSpPr>
            <p:cNvPr id="592" name="Google Shape;592;p9"/>
            <p:cNvSpPr/>
            <p:nvPr/>
          </p:nvSpPr>
          <p:spPr>
            <a:xfrm>
              <a:off x="374994" y="4700630"/>
              <a:ext cx="45864" cy="55199"/>
            </a:xfrm>
            <a:custGeom>
              <a:avLst/>
              <a:gdLst/>
              <a:ahLst/>
              <a:cxnLst/>
              <a:rect l="l" t="t" r="r" b="b"/>
              <a:pathLst>
                <a:path w="1803" h="2170" extrusionOk="0">
                  <a:moveTo>
                    <a:pt x="902" y="1"/>
                  </a:moveTo>
                  <a:cubicBezTo>
                    <a:pt x="802" y="1"/>
                    <a:pt x="668" y="34"/>
                    <a:pt x="568" y="68"/>
                  </a:cubicBezTo>
                  <a:cubicBezTo>
                    <a:pt x="468" y="134"/>
                    <a:pt x="368" y="168"/>
                    <a:pt x="301" y="301"/>
                  </a:cubicBezTo>
                  <a:cubicBezTo>
                    <a:pt x="168" y="401"/>
                    <a:pt x="68" y="535"/>
                    <a:pt x="34" y="701"/>
                  </a:cubicBezTo>
                  <a:cubicBezTo>
                    <a:pt x="34" y="801"/>
                    <a:pt x="1" y="868"/>
                    <a:pt x="1" y="968"/>
                  </a:cubicBezTo>
                  <a:cubicBezTo>
                    <a:pt x="1" y="1102"/>
                    <a:pt x="34" y="1235"/>
                    <a:pt x="68" y="1335"/>
                  </a:cubicBezTo>
                  <a:cubicBezTo>
                    <a:pt x="68" y="1402"/>
                    <a:pt x="134" y="1502"/>
                    <a:pt x="134" y="1602"/>
                  </a:cubicBezTo>
                  <a:cubicBezTo>
                    <a:pt x="168" y="1669"/>
                    <a:pt x="168" y="1702"/>
                    <a:pt x="201" y="1802"/>
                  </a:cubicBezTo>
                  <a:cubicBezTo>
                    <a:pt x="234" y="1869"/>
                    <a:pt x="335" y="1969"/>
                    <a:pt x="401" y="2002"/>
                  </a:cubicBezTo>
                  <a:cubicBezTo>
                    <a:pt x="468" y="2036"/>
                    <a:pt x="535" y="2069"/>
                    <a:pt x="568" y="2069"/>
                  </a:cubicBezTo>
                  <a:cubicBezTo>
                    <a:pt x="668" y="2136"/>
                    <a:pt x="802" y="2169"/>
                    <a:pt x="868" y="2169"/>
                  </a:cubicBezTo>
                  <a:cubicBezTo>
                    <a:pt x="968" y="2169"/>
                    <a:pt x="1002" y="2169"/>
                    <a:pt x="1068" y="2136"/>
                  </a:cubicBezTo>
                  <a:cubicBezTo>
                    <a:pt x="1168" y="2069"/>
                    <a:pt x="1202" y="2069"/>
                    <a:pt x="1302" y="2036"/>
                  </a:cubicBezTo>
                  <a:cubicBezTo>
                    <a:pt x="1369" y="2002"/>
                    <a:pt x="1469" y="1902"/>
                    <a:pt x="1502" y="1836"/>
                  </a:cubicBezTo>
                  <a:cubicBezTo>
                    <a:pt x="1569" y="1735"/>
                    <a:pt x="1635" y="1669"/>
                    <a:pt x="1635" y="1535"/>
                  </a:cubicBezTo>
                  <a:cubicBezTo>
                    <a:pt x="1635" y="1469"/>
                    <a:pt x="1669" y="1369"/>
                    <a:pt x="1669" y="1335"/>
                  </a:cubicBezTo>
                  <a:cubicBezTo>
                    <a:pt x="1702" y="1235"/>
                    <a:pt x="1736" y="1168"/>
                    <a:pt x="1736" y="1035"/>
                  </a:cubicBezTo>
                  <a:cubicBezTo>
                    <a:pt x="1802" y="902"/>
                    <a:pt x="1802" y="801"/>
                    <a:pt x="1736" y="668"/>
                  </a:cubicBezTo>
                  <a:cubicBezTo>
                    <a:pt x="1702" y="501"/>
                    <a:pt x="1669" y="368"/>
                    <a:pt x="1535" y="268"/>
                  </a:cubicBezTo>
                  <a:cubicBezTo>
                    <a:pt x="1502" y="201"/>
                    <a:pt x="1402" y="168"/>
                    <a:pt x="1369" y="134"/>
                  </a:cubicBezTo>
                  <a:cubicBezTo>
                    <a:pt x="1235" y="34"/>
                    <a:pt x="1068" y="1"/>
                    <a:pt x="9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9"/>
            <p:cNvSpPr/>
            <p:nvPr/>
          </p:nvSpPr>
          <p:spPr>
            <a:xfrm>
              <a:off x="7129040" y="4091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9"/>
            <p:cNvSpPr/>
            <p:nvPr/>
          </p:nvSpPr>
          <p:spPr>
            <a:xfrm>
              <a:off x="107303" y="2793786"/>
              <a:ext cx="43295" cy="43727"/>
            </a:xfrm>
            <a:custGeom>
              <a:avLst/>
              <a:gdLst/>
              <a:ahLst/>
              <a:cxnLst/>
              <a:rect l="l" t="t" r="r" b="b"/>
              <a:pathLst>
                <a:path w="1702" h="1719" extrusionOk="0">
                  <a:moveTo>
                    <a:pt x="968" y="1"/>
                  </a:moveTo>
                  <a:cubicBezTo>
                    <a:pt x="926" y="1"/>
                    <a:pt x="885" y="9"/>
                    <a:pt x="835" y="26"/>
                  </a:cubicBezTo>
                  <a:cubicBezTo>
                    <a:pt x="801" y="26"/>
                    <a:pt x="768" y="26"/>
                    <a:pt x="701" y="59"/>
                  </a:cubicBezTo>
                  <a:lnTo>
                    <a:pt x="668" y="59"/>
                  </a:lnTo>
                  <a:cubicBezTo>
                    <a:pt x="634" y="126"/>
                    <a:pt x="534" y="126"/>
                    <a:pt x="501" y="159"/>
                  </a:cubicBezTo>
                  <a:cubicBezTo>
                    <a:pt x="468" y="159"/>
                    <a:pt x="468" y="193"/>
                    <a:pt x="434" y="226"/>
                  </a:cubicBezTo>
                  <a:lnTo>
                    <a:pt x="301" y="360"/>
                  </a:lnTo>
                  <a:cubicBezTo>
                    <a:pt x="234" y="393"/>
                    <a:pt x="234" y="393"/>
                    <a:pt x="234" y="460"/>
                  </a:cubicBezTo>
                  <a:lnTo>
                    <a:pt x="201" y="493"/>
                  </a:lnTo>
                  <a:lnTo>
                    <a:pt x="134" y="626"/>
                  </a:lnTo>
                  <a:cubicBezTo>
                    <a:pt x="67" y="660"/>
                    <a:pt x="67" y="726"/>
                    <a:pt x="34" y="793"/>
                  </a:cubicBezTo>
                  <a:cubicBezTo>
                    <a:pt x="1" y="860"/>
                    <a:pt x="1" y="993"/>
                    <a:pt x="34" y="1060"/>
                  </a:cubicBezTo>
                  <a:cubicBezTo>
                    <a:pt x="34" y="1160"/>
                    <a:pt x="34" y="1193"/>
                    <a:pt x="101" y="1227"/>
                  </a:cubicBezTo>
                  <a:cubicBezTo>
                    <a:pt x="134" y="1327"/>
                    <a:pt x="167" y="1394"/>
                    <a:pt x="234" y="1494"/>
                  </a:cubicBezTo>
                  <a:cubicBezTo>
                    <a:pt x="301" y="1527"/>
                    <a:pt x="334" y="1560"/>
                    <a:pt x="401" y="1627"/>
                  </a:cubicBezTo>
                  <a:cubicBezTo>
                    <a:pt x="468" y="1660"/>
                    <a:pt x="534" y="1660"/>
                    <a:pt x="568" y="1694"/>
                  </a:cubicBezTo>
                  <a:cubicBezTo>
                    <a:pt x="618" y="1710"/>
                    <a:pt x="676" y="1719"/>
                    <a:pt x="730" y="1719"/>
                  </a:cubicBezTo>
                  <a:cubicBezTo>
                    <a:pt x="785" y="1719"/>
                    <a:pt x="835" y="1710"/>
                    <a:pt x="868" y="1694"/>
                  </a:cubicBezTo>
                  <a:cubicBezTo>
                    <a:pt x="968" y="1694"/>
                    <a:pt x="1068" y="1660"/>
                    <a:pt x="1168" y="1627"/>
                  </a:cubicBezTo>
                  <a:lnTo>
                    <a:pt x="1302" y="1527"/>
                  </a:lnTo>
                  <a:lnTo>
                    <a:pt x="1335" y="1527"/>
                  </a:lnTo>
                  <a:cubicBezTo>
                    <a:pt x="1368" y="1494"/>
                    <a:pt x="1402" y="1460"/>
                    <a:pt x="1502" y="1394"/>
                  </a:cubicBezTo>
                  <a:cubicBezTo>
                    <a:pt x="1535" y="1360"/>
                    <a:pt x="1568" y="1327"/>
                    <a:pt x="1635" y="1227"/>
                  </a:cubicBezTo>
                  <a:cubicBezTo>
                    <a:pt x="1635" y="1193"/>
                    <a:pt x="1669" y="1160"/>
                    <a:pt x="1669" y="1127"/>
                  </a:cubicBezTo>
                  <a:cubicBezTo>
                    <a:pt x="1702" y="1060"/>
                    <a:pt x="1702" y="1027"/>
                    <a:pt x="1702" y="960"/>
                  </a:cubicBezTo>
                  <a:lnTo>
                    <a:pt x="1702" y="893"/>
                  </a:lnTo>
                  <a:cubicBezTo>
                    <a:pt x="1602" y="827"/>
                    <a:pt x="1602" y="726"/>
                    <a:pt x="1602" y="560"/>
                  </a:cubicBezTo>
                  <a:lnTo>
                    <a:pt x="1602" y="460"/>
                  </a:lnTo>
                  <a:cubicBezTo>
                    <a:pt x="1602" y="393"/>
                    <a:pt x="1602" y="360"/>
                    <a:pt x="1535" y="326"/>
                  </a:cubicBezTo>
                  <a:cubicBezTo>
                    <a:pt x="1535" y="259"/>
                    <a:pt x="1502" y="193"/>
                    <a:pt x="1468" y="159"/>
                  </a:cubicBezTo>
                  <a:cubicBezTo>
                    <a:pt x="1402" y="126"/>
                    <a:pt x="1368" y="126"/>
                    <a:pt x="1368" y="59"/>
                  </a:cubicBezTo>
                  <a:cubicBezTo>
                    <a:pt x="1335" y="59"/>
                    <a:pt x="1302" y="26"/>
                    <a:pt x="1268" y="26"/>
                  </a:cubicBezTo>
                  <a:lnTo>
                    <a:pt x="1101" y="26"/>
                  </a:lnTo>
                  <a:cubicBezTo>
                    <a:pt x="1051" y="9"/>
                    <a:pt x="1010" y="1"/>
                    <a:pt x="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
            <p:cNvSpPr/>
            <p:nvPr/>
          </p:nvSpPr>
          <p:spPr>
            <a:xfrm>
              <a:off x="8479868" y="190444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9"/>
            <p:cNvSpPr/>
            <p:nvPr/>
          </p:nvSpPr>
          <p:spPr>
            <a:xfrm>
              <a:off x="8074798" y="10412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9"/>
            <p:cNvSpPr/>
            <p:nvPr/>
          </p:nvSpPr>
          <p:spPr>
            <a:xfrm>
              <a:off x="5197361" y="728669"/>
              <a:ext cx="50926" cy="40751"/>
            </a:xfrm>
            <a:custGeom>
              <a:avLst/>
              <a:gdLst/>
              <a:ahLst/>
              <a:cxnLst/>
              <a:rect l="l" t="t" r="r" b="b"/>
              <a:pathLst>
                <a:path w="2002" h="1602" extrusionOk="0">
                  <a:moveTo>
                    <a:pt x="1001" y="0"/>
                  </a:moveTo>
                  <a:cubicBezTo>
                    <a:pt x="0" y="0"/>
                    <a:pt x="0" y="1601"/>
                    <a:pt x="1001" y="1601"/>
                  </a:cubicBezTo>
                  <a:cubicBezTo>
                    <a:pt x="2002" y="1601"/>
                    <a:pt x="2002" y="0"/>
                    <a:pt x="10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9"/>
            <p:cNvSpPr/>
            <p:nvPr/>
          </p:nvSpPr>
          <p:spPr>
            <a:xfrm>
              <a:off x="486468" y="382963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9"/>
            <p:cNvSpPr/>
            <p:nvPr/>
          </p:nvSpPr>
          <p:spPr>
            <a:xfrm>
              <a:off x="2697031" y="14023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9"/>
            <p:cNvSpPr/>
            <p:nvPr/>
          </p:nvSpPr>
          <p:spPr>
            <a:xfrm>
              <a:off x="8926440" y="111636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9"/>
            <p:cNvSpPr/>
            <p:nvPr/>
          </p:nvSpPr>
          <p:spPr>
            <a:xfrm>
              <a:off x="3049407" y="5017718"/>
              <a:ext cx="44134" cy="46678"/>
            </a:xfrm>
            <a:custGeom>
              <a:avLst/>
              <a:gdLst/>
              <a:ahLst/>
              <a:cxnLst/>
              <a:rect l="l" t="t" r="r" b="b"/>
              <a:pathLst>
                <a:path w="1735" h="1835" extrusionOk="0">
                  <a:moveTo>
                    <a:pt x="834" y="0"/>
                  </a:moveTo>
                  <a:cubicBezTo>
                    <a:pt x="701" y="0"/>
                    <a:pt x="601" y="34"/>
                    <a:pt x="534" y="67"/>
                  </a:cubicBezTo>
                  <a:cubicBezTo>
                    <a:pt x="434" y="100"/>
                    <a:pt x="367" y="200"/>
                    <a:pt x="334" y="267"/>
                  </a:cubicBezTo>
                  <a:cubicBezTo>
                    <a:pt x="234" y="367"/>
                    <a:pt x="200" y="501"/>
                    <a:pt x="100" y="567"/>
                  </a:cubicBezTo>
                  <a:cubicBezTo>
                    <a:pt x="34" y="701"/>
                    <a:pt x="0" y="867"/>
                    <a:pt x="0" y="1001"/>
                  </a:cubicBezTo>
                  <a:cubicBezTo>
                    <a:pt x="0" y="1134"/>
                    <a:pt x="34" y="1268"/>
                    <a:pt x="100" y="1401"/>
                  </a:cubicBezTo>
                  <a:cubicBezTo>
                    <a:pt x="267" y="1668"/>
                    <a:pt x="567" y="1835"/>
                    <a:pt x="868" y="1835"/>
                  </a:cubicBezTo>
                  <a:cubicBezTo>
                    <a:pt x="1168" y="1835"/>
                    <a:pt x="1435" y="1668"/>
                    <a:pt x="1601" y="1401"/>
                  </a:cubicBezTo>
                  <a:cubicBezTo>
                    <a:pt x="1701" y="1268"/>
                    <a:pt x="1735" y="1101"/>
                    <a:pt x="1735" y="1001"/>
                  </a:cubicBezTo>
                  <a:cubicBezTo>
                    <a:pt x="1735" y="834"/>
                    <a:pt x="1701" y="701"/>
                    <a:pt x="1601" y="567"/>
                  </a:cubicBezTo>
                  <a:cubicBezTo>
                    <a:pt x="1435" y="501"/>
                    <a:pt x="1368" y="400"/>
                    <a:pt x="1335" y="267"/>
                  </a:cubicBezTo>
                  <a:cubicBezTo>
                    <a:pt x="1268" y="200"/>
                    <a:pt x="1201" y="100"/>
                    <a:pt x="1101" y="67"/>
                  </a:cubicBezTo>
                  <a:cubicBezTo>
                    <a:pt x="1034" y="34"/>
                    <a:pt x="901" y="0"/>
                    <a:pt x="8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9"/>
            <p:cNvSpPr/>
            <p:nvPr/>
          </p:nvSpPr>
          <p:spPr>
            <a:xfrm>
              <a:off x="4499993" y="46034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9"/>
            <p:cNvSpPr/>
            <p:nvPr/>
          </p:nvSpPr>
          <p:spPr>
            <a:xfrm>
              <a:off x="6109928" y="4376836"/>
              <a:ext cx="43295" cy="43727"/>
            </a:xfrm>
            <a:custGeom>
              <a:avLst/>
              <a:gdLst/>
              <a:ahLst/>
              <a:cxnLst/>
              <a:rect l="l" t="t" r="r" b="b"/>
              <a:pathLst>
                <a:path w="1702" h="1719" extrusionOk="0">
                  <a:moveTo>
                    <a:pt x="968" y="1"/>
                  </a:moveTo>
                  <a:cubicBezTo>
                    <a:pt x="926" y="1"/>
                    <a:pt x="885" y="9"/>
                    <a:pt x="835" y="26"/>
                  </a:cubicBezTo>
                  <a:cubicBezTo>
                    <a:pt x="801" y="26"/>
                    <a:pt x="768" y="26"/>
                    <a:pt x="701" y="59"/>
                  </a:cubicBezTo>
                  <a:lnTo>
                    <a:pt x="668" y="59"/>
                  </a:lnTo>
                  <a:cubicBezTo>
                    <a:pt x="634" y="126"/>
                    <a:pt x="534" y="126"/>
                    <a:pt x="501" y="159"/>
                  </a:cubicBezTo>
                  <a:cubicBezTo>
                    <a:pt x="468" y="159"/>
                    <a:pt x="468" y="193"/>
                    <a:pt x="434" y="226"/>
                  </a:cubicBezTo>
                  <a:lnTo>
                    <a:pt x="301" y="360"/>
                  </a:lnTo>
                  <a:cubicBezTo>
                    <a:pt x="234" y="393"/>
                    <a:pt x="234" y="393"/>
                    <a:pt x="234" y="460"/>
                  </a:cubicBezTo>
                  <a:lnTo>
                    <a:pt x="201" y="493"/>
                  </a:lnTo>
                  <a:lnTo>
                    <a:pt x="134" y="626"/>
                  </a:lnTo>
                  <a:cubicBezTo>
                    <a:pt x="67" y="660"/>
                    <a:pt x="67" y="726"/>
                    <a:pt x="34" y="793"/>
                  </a:cubicBezTo>
                  <a:cubicBezTo>
                    <a:pt x="1" y="860"/>
                    <a:pt x="1" y="993"/>
                    <a:pt x="34" y="1060"/>
                  </a:cubicBezTo>
                  <a:cubicBezTo>
                    <a:pt x="34" y="1160"/>
                    <a:pt x="34" y="1193"/>
                    <a:pt x="101" y="1227"/>
                  </a:cubicBezTo>
                  <a:cubicBezTo>
                    <a:pt x="134" y="1327"/>
                    <a:pt x="167" y="1394"/>
                    <a:pt x="234" y="1494"/>
                  </a:cubicBezTo>
                  <a:cubicBezTo>
                    <a:pt x="301" y="1527"/>
                    <a:pt x="334" y="1560"/>
                    <a:pt x="401" y="1627"/>
                  </a:cubicBezTo>
                  <a:cubicBezTo>
                    <a:pt x="468" y="1660"/>
                    <a:pt x="534" y="1660"/>
                    <a:pt x="568" y="1694"/>
                  </a:cubicBezTo>
                  <a:cubicBezTo>
                    <a:pt x="618" y="1710"/>
                    <a:pt x="676" y="1719"/>
                    <a:pt x="730" y="1719"/>
                  </a:cubicBezTo>
                  <a:cubicBezTo>
                    <a:pt x="785" y="1719"/>
                    <a:pt x="835" y="1710"/>
                    <a:pt x="868" y="1694"/>
                  </a:cubicBezTo>
                  <a:cubicBezTo>
                    <a:pt x="968" y="1694"/>
                    <a:pt x="1068" y="1660"/>
                    <a:pt x="1168" y="1627"/>
                  </a:cubicBezTo>
                  <a:lnTo>
                    <a:pt x="1302" y="1527"/>
                  </a:lnTo>
                  <a:lnTo>
                    <a:pt x="1335" y="1527"/>
                  </a:lnTo>
                  <a:cubicBezTo>
                    <a:pt x="1368" y="1494"/>
                    <a:pt x="1402" y="1460"/>
                    <a:pt x="1502" y="1394"/>
                  </a:cubicBezTo>
                  <a:cubicBezTo>
                    <a:pt x="1535" y="1360"/>
                    <a:pt x="1568" y="1327"/>
                    <a:pt x="1635" y="1227"/>
                  </a:cubicBezTo>
                  <a:cubicBezTo>
                    <a:pt x="1635" y="1193"/>
                    <a:pt x="1669" y="1160"/>
                    <a:pt x="1669" y="1127"/>
                  </a:cubicBezTo>
                  <a:cubicBezTo>
                    <a:pt x="1702" y="1060"/>
                    <a:pt x="1702" y="1027"/>
                    <a:pt x="1702" y="960"/>
                  </a:cubicBezTo>
                  <a:lnTo>
                    <a:pt x="1702" y="893"/>
                  </a:lnTo>
                  <a:cubicBezTo>
                    <a:pt x="1602" y="827"/>
                    <a:pt x="1602" y="726"/>
                    <a:pt x="1602" y="560"/>
                  </a:cubicBezTo>
                  <a:lnTo>
                    <a:pt x="1602" y="460"/>
                  </a:lnTo>
                  <a:cubicBezTo>
                    <a:pt x="1602" y="393"/>
                    <a:pt x="1602" y="360"/>
                    <a:pt x="1535" y="326"/>
                  </a:cubicBezTo>
                  <a:cubicBezTo>
                    <a:pt x="1535" y="259"/>
                    <a:pt x="1502" y="193"/>
                    <a:pt x="1468" y="159"/>
                  </a:cubicBezTo>
                  <a:cubicBezTo>
                    <a:pt x="1402" y="126"/>
                    <a:pt x="1368" y="126"/>
                    <a:pt x="1368" y="59"/>
                  </a:cubicBezTo>
                  <a:cubicBezTo>
                    <a:pt x="1335" y="59"/>
                    <a:pt x="1302" y="26"/>
                    <a:pt x="1268" y="26"/>
                  </a:cubicBezTo>
                  <a:lnTo>
                    <a:pt x="1101" y="26"/>
                  </a:lnTo>
                  <a:cubicBezTo>
                    <a:pt x="1051" y="9"/>
                    <a:pt x="1010" y="1"/>
                    <a:pt x="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9"/>
            <p:cNvSpPr/>
            <p:nvPr/>
          </p:nvSpPr>
          <p:spPr>
            <a:xfrm>
              <a:off x="8926440" y="25431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9"/>
            <p:cNvSpPr/>
            <p:nvPr/>
          </p:nvSpPr>
          <p:spPr>
            <a:xfrm>
              <a:off x="8530294" y="3376055"/>
              <a:ext cx="45864" cy="55199"/>
            </a:xfrm>
            <a:custGeom>
              <a:avLst/>
              <a:gdLst/>
              <a:ahLst/>
              <a:cxnLst/>
              <a:rect l="l" t="t" r="r" b="b"/>
              <a:pathLst>
                <a:path w="1803" h="2170" extrusionOk="0">
                  <a:moveTo>
                    <a:pt x="902" y="1"/>
                  </a:moveTo>
                  <a:cubicBezTo>
                    <a:pt x="802" y="1"/>
                    <a:pt x="668" y="34"/>
                    <a:pt x="568" y="68"/>
                  </a:cubicBezTo>
                  <a:cubicBezTo>
                    <a:pt x="468" y="134"/>
                    <a:pt x="368" y="168"/>
                    <a:pt x="301" y="301"/>
                  </a:cubicBezTo>
                  <a:cubicBezTo>
                    <a:pt x="168" y="401"/>
                    <a:pt x="68" y="535"/>
                    <a:pt x="34" y="701"/>
                  </a:cubicBezTo>
                  <a:cubicBezTo>
                    <a:pt x="34" y="801"/>
                    <a:pt x="1" y="868"/>
                    <a:pt x="1" y="968"/>
                  </a:cubicBezTo>
                  <a:cubicBezTo>
                    <a:pt x="1" y="1102"/>
                    <a:pt x="34" y="1235"/>
                    <a:pt x="68" y="1335"/>
                  </a:cubicBezTo>
                  <a:cubicBezTo>
                    <a:pt x="68" y="1402"/>
                    <a:pt x="134" y="1502"/>
                    <a:pt x="134" y="1602"/>
                  </a:cubicBezTo>
                  <a:cubicBezTo>
                    <a:pt x="168" y="1669"/>
                    <a:pt x="168" y="1702"/>
                    <a:pt x="201" y="1802"/>
                  </a:cubicBezTo>
                  <a:cubicBezTo>
                    <a:pt x="234" y="1869"/>
                    <a:pt x="335" y="1969"/>
                    <a:pt x="401" y="2002"/>
                  </a:cubicBezTo>
                  <a:cubicBezTo>
                    <a:pt x="468" y="2036"/>
                    <a:pt x="535" y="2069"/>
                    <a:pt x="568" y="2069"/>
                  </a:cubicBezTo>
                  <a:cubicBezTo>
                    <a:pt x="668" y="2136"/>
                    <a:pt x="802" y="2169"/>
                    <a:pt x="868" y="2169"/>
                  </a:cubicBezTo>
                  <a:cubicBezTo>
                    <a:pt x="968" y="2169"/>
                    <a:pt x="1002" y="2169"/>
                    <a:pt x="1068" y="2136"/>
                  </a:cubicBezTo>
                  <a:cubicBezTo>
                    <a:pt x="1168" y="2069"/>
                    <a:pt x="1202" y="2069"/>
                    <a:pt x="1302" y="2036"/>
                  </a:cubicBezTo>
                  <a:cubicBezTo>
                    <a:pt x="1369" y="2002"/>
                    <a:pt x="1469" y="1902"/>
                    <a:pt x="1502" y="1836"/>
                  </a:cubicBezTo>
                  <a:cubicBezTo>
                    <a:pt x="1569" y="1735"/>
                    <a:pt x="1635" y="1669"/>
                    <a:pt x="1635" y="1535"/>
                  </a:cubicBezTo>
                  <a:cubicBezTo>
                    <a:pt x="1635" y="1469"/>
                    <a:pt x="1669" y="1369"/>
                    <a:pt x="1669" y="1335"/>
                  </a:cubicBezTo>
                  <a:cubicBezTo>
                    <a:pt x="1702" y="1235"/>
                    <a:pt x="1736" y="1168"/>
                    <a:pt x="1736" y="1035"/>
                  </a:cubicBezTo>
                  <a:cubicBezTo>
                    <a:pt x="1802" y="902"/>
                    <a:pt x="1802" y="801"/>
                    <a:pt x="1736" y="668"/>
                  </a:cubicBezTo>
                  <a:cubicBezTo>
                    <a:pt x="1702" y="501"/>
                    <a:pt x="1669" y="368"/>
                    <a:pt x="1535" y="268"/>
                  </a:cubicBezTo>
                  <a:cubicBezTo>
                    <a:pt x="1502" y="201"/>
                    <a:pt x="1402" y="168"/>
                    <a:pt x="1369" y="134"/>
                  </a:cubicBezTo>
                  <a:cubicBezTo>
                    <a:pt x="1235" y="34"/>
                    <a:pt x="1068" y="1"/>
                    <a:pt x="9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9"/>
            <p:cNvSpPr/>
            <p:nvPr/>
          </p:nvSpPr>
          <p:spPr>
            <a:xfrm>
              <a:off x="8721918" y="7296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9"/>
            <p:cNvSpPr/>
            <p:nvPr/>
          </p:nvSpPr>
          <p:spPr>
            <a:xfrm>
              <a:off x="237990" y="14110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9"/>
            <p:cNvSpPr/>
            <p:nvPr/>
          </p:nvSpPr>
          <p:spPr>
            <a:xfrm>
              <a:off x="610393" y="216191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9"/>
            <p:cNvSpPr/>
            <p:nvPr/>
          </p:nvSpPr>
          <p:spPr>
            <a:xfrm>
              <a:off x="1863465" y="240874"/>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9"/>
            <p:cNvSpPr/>
            <p:nvPr/>
          </p:nvSpPr>
          <p:spPr>
            <a:xfrm>
              <a:off x="5799093" y="118822"/>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9"/>
            <p:cNvSpPr/>
            <p:nvPr/>
          </p:nvSpPr>
          <p:spPr>
            <a:xfrm>
              <a:off x="2248715" y="428683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9"/>
            <p:cNvSpPr/>
            <p:nvPr/>
          </p:nvSpPr>
          <p:spPr>
            <a:xfrm>
              <a:off x="5420540" y="48753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9"/>
            <p:cNvSpPr/>
            <p:nvPr/>
          </p:nvSpPr>
          <p:spPr>
            <a:xfrm>
              <a:off x="4125840" y="393274"/>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9"/>
          <p:cNvGrpSpPr/>
          <p:nvPr/>
        </p:nvGrpSpPr>
        <p:grpSpPr>
          <a:xfrm rot="-5400000">
            <a:off x="953498" y="4170900"/>
            <a:ext cx="489629" cy="631647"/>
            <a:chOff x="6537345" y="3852636"/>
            <a:chExt cx="264665" cy="341431"/>
          </a:xfrm>
        </p:grpSpPr>
        <p:sp>
          <p:nvSpPr>
            <p:cNvPr id="615" name="Google Shape;615;p9"/>
            <p:cNvSpPr/>
            <p:nvPr/>
          </p:nvSpPr>
          <p:spPr>
            <a:xfrm>
              <a:off x="6616336" y="4071066"/>
              <a:ext cx="160190" cy="74202"/>
            </a:xfrm>
            <a:custGeom>
              <a:avLst/>
              <a:gdLst/>
              <a:ahLst/>
              <a:cxnLst/>
              <a:rect l="l" t="t" r="r" b="b"/>
              <a:pathLst>
                <a:path w="11742" h="5439" extrusionOk="0">
                  <a:moveTo>
                    <a:pt x="7821" y="0"/>
                  </a:moveTo>
                  <a:cubicBezTo>
                    <a:pt x="4429" y="0"/>
                    <a:pt x="0" y="3937"/>
                    <a:pt x="0" y="3937"/>
                  </a:cubicBezTo>
                  <a:cubicBezTo>
                    <a:pt x="1968" y="5438"/>
                    <a:pt x="3536" y="5438"/>
                    <a:pt x="5004" y="5438"/>
                  </a:cubicBezTo>
                  <a:cubicBezTo>
                    <a:pt x="7939" y="5438"/>
                    <a:pt x="11742" y="3203"/>
                    <a:pt x="9907" y="968"/>
                  </a:cubicBezTo>
                  <a:cubicBezTo>
                    <a:pt x="9440" y="368"/>
                    <a:pt x="8673" y="34"/>
                    <a:pt x="7906" y="1"/>
                  </a:cubicBezTo>
                  <a:cubicBezTo>
                    <a:pt x="7878" y="1"/>
                    <a:pt x="7850" y="0"/>
                    <a:pt x="78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9"/>
            <p:cNvSpPr/>
            <p:nvPr/>
          </p:nvSpPr>
          <p:spPr>
            <a:xfrm>
              <a:off x="6616336" y="4074709"/>
              <a:ext cx="84202" cy="69195"/>
            </a:xfrm>
            <a:custGeom>
              <a:avLst/>
              <a:gdLst/>
              <a:ahLst/>
              <a:cxnLst/>
              <a:rect l="l" t="t" r="r" b="b"/>
              <a:pathLst>
                <a:path w="6172" h="5072" extrusionOk="0">
                  <a:moveTo>
                    <a:pt x="6171" y="1"/>
                  </a:moveTo>
                  <a:lnTo>
                    <a:pt x="6171" y="1"/>
                  </a:lnTo>
                  <a:cubicBezTo>
                    <a:pt x="3136" y="868"/>
                    <a:pt x="0" y="3670"/>
                    <a:pt x="0" y="3670"/>
                  </a:cubicBezTo>
                  <a:cubicBezTo>
                    <a:pt x="1235" y="4604"/>
                    <a:pt x="2335" y="4971"/>
                    <a:pt x="3336" y="5071"/>
                  </a:cubicBezTo>
                  <a:cubicBezTo>
                    <a:pt x="3236" y="2870"/>
                    <a:pt x="4504" y="1202"/>
                    <a:pt x="617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9"/>
            <p:cNvSpPr/>
            <p:nvPr/>
          </p:nvSpPr>
          <p:spPr>
            <a:xfrm>
              <a:off x="6703702" y="3854846"/>
              <a:ext cx="98308" cy="98376"/>
            </a:xfrm>
            <a:custGeom>
              <a:avLst/>
              <a:gdLst/>
              <a:ahLst/>
              <a:cxnLst/>
              <a:rect l="l" t="t" r="r" b="b"/>
              <a:pathLst>
                <a:path w="7206" h="7211" extrusionOk="0">
                  <a:moveTo>
                    <a:pt x="4522" y="0"/>
                  </a:moveTo>
                  <a:cubicBezTo>
                    <a:pt x="4472" y="0"/>
                    <a:pt x="4421" y="2"/>
                    <a:pt x="4371" y="5"/>
                  </a:cubicBezTo>
                  <a:cubicBezTo>
                    <a:pt x="2002" y="172"/>
                    <a:pt x="768" y="3375"/>
                    <a:pt x="368" y="5576"/>
                  </a:cubicBezTo>
                  <a:cubicBezTo>
                    <a:pt x="101" y="6076"/>
                    <a:pt x="1" y="7111"/>
                    <a:pt x="735" y="7211"/>
                  </a:cubicBezTo>
                  <a:cubicBezTo>
                    <a:pt x="3003" y="6877"/>
                    <a:pt x="7206" y="4042"/>
                    <a:pt x="6539" y="1507"/>
                  </a:cubicBezTo>
                  <a:cubicBezTo>
                    <a:pt x="6317" y="588"/>
                    <a:pt x="5464" y="0"/>
                    <a:pt x="45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9"/>
            <p:cNvSpPr/>
            <p:nvPr/>
          </p:nvSpPr>
          <p:spPr>
            <a:xfrm>
              <a:off x="6703702" y="3878120"/>
              <a:ext cx="41432" cy="75102"/>
            </a:xfrm>
            <a:custGeom>
              <a:avLst/>
              <a:gdLst/>
              <a:ahLst/>
              <a:cxnLst/>
              <a:rect l="l" t="t" r="r" b="b"/>
              <a:pathLst>
                <a:path w="3037" h="5505" extrusionOk="0">
                  <a:moveTo>
                    <a:pt x="1836" y="1"/>
                  </a:moveTo>
                  <a:cubicBezTo>
                    <a:pt x="1068" y="1135"/>
                    <a:pt x="601" y="2669"/>
                    <a:pt x="368" y="3870"/>
                  </a:cubicBezTo>
                  <a:cubicBezTo>
                    <a:pt x="101" y="4370"/>
                    <a:pt x="1" y="5405"/>
                    <a:pt x="735" y="5505"/>
                  </a:cubicBezTo>
                  <a:cubicBezTo>
                    <a:pt x="1402" y="5405"/>
                    <a:pt x="2202" y="5104"/>
                    <a:pt x="3036" y="4671"/>
                  </a:cubicBezTo>
                  <a:cubicBezTo>
                    <a:pt x="3003" y="4637"/>
                    <a:pt x="2970" y="4604"/>
                    <a:pt x="2936" y="4571"/>
                  </a:cubicBezTo>
                  <a:cubicBezTo>
                    <a:pt x="1735" y="3170"/>
                    <a:pt x="1469" y="1602"/>
                    <a:pt x="1836"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9"/>
            <p:cNvSpPr/>
            <p:nvPr/>
          </p:nvSpPr>
          <p:spPr>
            <a:xfrm>
              <a:off x="6537345" y="3852636"/>
              <a:ext cx="184583" cy="341431"/>
            </a:xfrm>
            <a:custGeom>
              <a:avLst/>
              <a:gdLst/>
              <a:ahLst/>
              <a:cxnLst/>
              <a:rect l="l" t="t" r="r" b="b"/>
              <a:pathLst>
                <a:path w="13530" h="25027" extrusionOk="0">
                  <a:moveTo>
                    <a:pt x="12495" y="1"/>
                  </a:moveTo>
                  <a:cubicBezTo>
                    <a:pt x="12061" y="1"/>
                    <a:pt x="11594" y="401"/>
                    <a:pt x="11661" y="835"/>
                  </a:cubicBezTo>
                  <a:cubicBezTo>
                    <a:pt x="12328" y="7673"/>
                    <a:pt x="9893" y="14678"/>
                    <a:pt x="5257" y="19715"/>
                  </a:cubicBezTo>
                  <a:cubicBezTo>
                    <a:pt x="3922" y="21149"/>
                    <a:pt x="2421" y="22417"/>
                    <a:pt x="753" y="23451"/>
                  </a:cubicBezTo>
                  <a:cubicBezTo>
                    <a:pt x="1" y="23925"/>
                    <a:pt x="459" y="25027"/>
                    <a:pt x="1175" y="25027"/>
                  </a:cubicBezTo>
                  <a:cubicBezTo>
                    <a:pt x="1316" y="25027"/>
                    <a:pt x="1467" y="24984"/>
                    <a:pt x="1621" y="24885"/>
                  </a:cubicBezTo>
                  <a:cubicBezTo>
                    <a:pt x="7758" y="20949"/>
                    <a:pt x="12028" y="14278"/>
                    <a:pt x="13129" y="7039"/>
                  </a:cubicBezTo>
                  <a:cubicBezTo>
                    <a:pt x="13462" y="4971"/>
                    <a:pt x="13529" y="2903"/>
                    <a:pt x="13329" y="835"/>
                  </a:cubicBezTo>
                  <a:cubicBezTo>
                    <a:pt x="13262" y="401"/>
                    <a:pt x="12962" y="1"/>
                    <a:pt x="12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9"/>
            <p:cNvSpPr/>
            <p:nvPr/>
          </p:nvSpPr>
          <p:spPr>
            <a:xfrm>
              <a:off x="6543976" y="3853100"/>
              <a:ext cx="177953" cy="340899"/>
            </a:xfrm>
            <a:custGeom>
              <a:avLst/>
              <a:gdLst/>
              <a:ahLst/>
              <a:cxnLst/>
              <a:rect l="l" t="t" r="r" b="b"/>
              <a:pathLst>
                <a:path w="13044" h="24988" extrusionOk="0">
                  <a:moveTo>
                    <a:pt x="12176" y="0"/>
                  </a:moveTo>
                  <a:cubicBezTo>
                    <a:pt x="12243" y="100"/>
                    <a:pt x="12276" y="234"/>
                    <a:pt x="12276" y="367"/>
                  </a:cubicBezTo>
                  <a:cubicBezTo>
                    <a:pt x="12476" y="2435"/>
                    <a:pt x="12409" y="4503"/>
                    <a:pt x="12109" y="6538"/>
                  </a:cubicBezTo>
                  <a:cubicBezTo>
                    <a:pt x="11008" y="13777"/>
                    <a:pt x="6739" y="20481"/>
                    <a:pt x="568" y="24418"/>
                  </a:cubicBezTo>
                  <a:cubicBezTo>
                    <a:pt x="434" y="24506"/>
                    <a:pt x="301" y="24536"/>
                    <a:pt x="177" y="24536"/>
                  </a:cubicBezTo>
                  <a:cubicBezTo>
                    <a:pt x="115" y="24536"/>
                    <a:pt x="56" y="24529"/>
                    <a:pt x="0" y="24518"/>
                  </a:cubicBezTo>
                  <a:lnTo>
                    <a:pt x="0" y="24518"/>
                  </a:lnTo>
                  <a:cubicBezTo>
                    <a:pt x="138" y="24792"/>
                    <a:pt x="384" y="24987"/>
                    <a:pt x="686" y="24987"/>
                  </a:cubicBezTo>
                  <a:cubicBezTo>
                    <a:pt x="826" y="24987"/>
                    <a:pt x="977" y="24946"/>
                    <a:pt x="1135" y="24851"/>
                  </a:cubicBezTo>
                  <a:cubicBezTo>
                    <a:pt x="7272" y="20915"/>
                    <a:pt x="11542" y="14244"/>
                    <a:pt x="12643" y="7005"/>
                  </a:cubicBezTo>
                  <a:cubicBezTo>
                    <a:pt x="12976" y="4937"/>
                    <a:pt x="13043" y="2869"/>
                    <a:pt x="12843" y="801"/>
                  </a:cubicBezTo>
                  <a:cubicBezTo>
                    <a:pt x="12810" y="434"/>
                    <a:pt x="12543" y="67"/>
                    <a:pt x="1217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
            <p:cNvSpPr/>
            <p:nvPr/>
          </p:nvSpPr>
          <p:spPr>
            <a:xfrm>
              <a:off x="6600046" y="3897506"/>
              <a:ext cx="99577" cy="135361"/>
            </a:xfrm>
            <a:custGeom>
              <a:avLst/>
              <a:gdLst/>
              <a:ahLst/>
              <a:cxnLst/>
              <a:rect l="l" t="t" r="r" b="b"/>
              <a:pathLst>
                <a:path w="7299" h="9922" extrusionOk="0">
                  <a:moveTo>
                    <a:pt x="3225" y="0"/>
                  </a:moveTo>
                  <a:cubicBezTo>
                    <a:pt x="1450" y="0"/>
                    <a:pt x="0" y="2491"/>
                    <a:pt x="1695" y="5451"/>
                  </a:cubicBezTo>
                  <a:cubicBezTo>
                    <a:pt x="2829" y="7386"/>
                    <a:pt x="4397" y="8553"/>
                    <a:pt x="5631" y="9921"/>
                  </a:cubicBezTo>
                  <a:cubicBezTo>
                    <a:pt x="7299" y="8387"/>
                    <a:pt x="6765" y="4684"/>
                    <a:pt x="5998" y="2649"/>
                  </a:cubicBezTo>
                  <a:cubicBezTo>
                    <a:pt x="5295" y="768"/>
                    <a:pt x="4210" y="0"/>
                    <a:pt x="3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9"/>
            <p:cNvSpPr/>
            <p:nvPr/>
          </p:nvSpPr>
          <p:spPr>
            <a:xfrm>
              <a:off x="6659105" y="3926810"/>
              <a:ext cx="40518" cy="106057"/>
            </a:xfrm>
            <a:custGeom>
              <a:avLst/>
              <a:gdLst/>
              <a:ahLst/>
              <a:cxnLst/>
              <a:rect l="l" t="t" r="r" b="b"/>
              <a:pathLst>
                <a:path w="2970" h="7774" extrusionOk="0">
                  <a:moveTo>
                    <a:pt x="1435" y="1"/>
                  </a:moveTo>
                  <a:lnTo>
                    <a:pt x="1435" y="1"/>
                  </a:lnTo>
                  <a:cubicBezTo>
                    <a:pt x="1469" y="2136"/>
                    <a:pt x="1435" y="4838"/>
                    <a:pt x="1" y="6472"/>
                  </a:cubicBezTo>
                  <a:cubicBezTo>
                    <a:pt x="468" y="6906"/>
                    <a:pt x="902" y="7339"/>
                    <a:pt x="1302" y="7773"/>
                  </a:cubicBezTo>
                  <a:cubicBezTo>
                    <a:pt x="2970" y="6239"/>
                    <a:pt x="2436" y="2536"/>
                    <a:pt x="1669" y="501"/>
                  </a:cubicBezTo>
                  <a:cubicBezTo>
                    <a:pt x="1602" y="334"/>
                    <a:pt x="1535" y="168"/>
                    <a:pt x="14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9"/>
          <p:cNvGrpSpPr/>
          <p:nvPr/>
        </p:nvGrpSpPr>
        <p:grpSpPr>
          <a:xfrm rot="-5400000">
            <a:off x="410213" y="4149303"/>
            <a:ext cx="608276" cy="793502"/>
            <a:chOff x="5919695" y="4988074"/>
            <a:chExt cx="328798" cy="428920"/>
          </a:xfrm>
        </p:grpSpPr>
        <p:sp>
          <p:nvSpPr>
            <p:cNvPr id="624" name="Google Shape;624;p9"/>
            <p:cNvSpPr/>
            <p:nvPr/>
          </p:nvSpPr>
          <p:spPr>
            <a:xfrm>
              <a:off x="6004265" y="5094513"/>
              <a:ext cx="75088" cy="137530"/>
            </a:xfrm>
            <a:custGeom>
              <a:avLst/>
              <a:gdLst/>
              <a:ahLst/>
              <a:cxnLst/>
              <a:rect l="l" t="t" r="r" b="b"/>
              <a:pathLst>
                <a:path w="5504" h="10081" extrusionOk="0">
                  <a:moveTo>
                    <a:pt x="2406" y="0"/>
                  </a:moveTo>
                  <a:cubicBezTo>
                    <a:pt x="1033" y="0"/>
                    <a:pt x="0" y="2498"/>
                    <a:pt x="600" y="4873"/>
                  </a:cubicBezTo>
                  <a:cubicBezTo>
                    <a:pt x="811" y="5819"/>
                    <a:pt x="1270" y="10080"/>
                    <a:pt x="2238" y="10080"/>
                  </a:cubicBezTo>
                  <a:cubicBezTo>
                    <a:pt x="2499" y="10080"/>
                    <a:pt x="2796" y="9772"/>
                    <a:pt x="3135" y="9009"/>
                  </a:cubicBezTo>
                  <a:cubicBezTo>
                    <a:pt x="4303" y="6541"/>
                    <a:pt x="5504" y="3005"/>
                    <a:pt x="3602" y="636"/>
                  </a:cubicBezTo>
                  <a:cubicBezTo>
                    <a:pt x="3196" y="193"/>
                    <a:pt x="2788" y="0"/>
                    <a:pt x="2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9"/>
            <p:cNvSpPr/>
            <p:nvPr/>
          </p:nvSpPr>
          <p:spPr>
            <a:xfrm>
              <a:off x="6022914" y="5153244"/>
              <a:ext cx="43697" cy="78949"/>
            </a:xfrm>
            <a:custGeom>
              <a:avLst/>
              <a:gdLst/>
              <a:ahLst/>
              <a:cxnLst/>
              <a:rect l="l" t="t" r="r" b="b"/>
              <a:pathLst>
                <a:path w="3203" h="5787" extrusionOk="0">
                  <a:moveTo>
                    <a:pt x="3203" y="1"/>
                  </a:moveTo>
                  <a:cubicBezTo>
                    <a:pt x="2636" y="1735"/>
                    <a:pt x="1402" y="3236"/>
                    <a:pt x="1" y="4404"/>
                  </a:cubicBezTo>
                  <a:cubicBezTo>
                    <a:pt x="232" y="5196"/>
                    <a:pt x="520" y="5787"/>
                    <a:pt x="877" y="5787"/>
                  </a:cubicBezTo>
                  <a:cubicBezTo>
                    <a:pt x="1136" y="5787"/>
                    <a:pt x="1432" y="5476"/>
                    <a:pt x="1768" y="4704"/>
                  </a:cubicBezTo>
                  <a:cubicBezTo>
                    <a:pt x="2436" y="3336"/>
                    <a:pt x="3069" y="1635"/>
                    <a:pt x="3203"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9"/>
            <p:cNvSpPr/>
            <p:nvPr/>
          </p:nvSpPr>
          <p:spPr>
            <a:xfrm>
              <a:off x="6131045" y="4988074"/>
              <a:ext cx="69358" cy="124720"/>
            </a:xfrm>
            <a:custGeom>
              <a:avLst/>
              <a:gdLst/>
              <a:ahLst/>
              <a:cxnLst/>
              <a:rect l="l" t="t" r="r" b="b"/>
              <a:pathLst>
                <a:path w="5084" h="9142" extrusionOk="0">
                  <a:moveTo>
                    <a:pt x="3325" y="1"/>
                  </a:moveTo>
                  <a:cubicBezTo>
                    <a:pt x="1971" y="1"/>
                    <a:pt x="384" y="1948"/>
                    <a:pt x="514" y="3868"/>
                  </a:cubicBezTo>
                  <a:cubicBezTo>
                    <a:pt x="514" y="4662"/>
                    <a:pt x="0" y="9141"/>
                    <a:pt x="1072" y="9141"/>
                  </a:cubicBezTo>
                  <a:cubicBezTo>
                    <a:pt x="1126" y="9141"/>
                    <a:pt x="1185" y="9130"/>
                    <a:pt x="1248" y="9105"/>
                  </a:cubicBezTo>
                  <a:cubicBezTo>
                    <a:pt x="3249" y="7338"/>
                    <a:pt x="5084" y="4869"/>
                    <a:pt x="5017" y="2067"/>
                  </a:cubicBezTo>
                  <a:cubicBezTo>
                    <a:pt x="4734" y="582"/>
                    <a:pt x="4064" y="1"/>
                    <a:pt x="3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9"/>
            <p:cNvSpPr/>
            <p:nvPr/>
          </p:nvSpPr>
          <p:spPr>
            <a:xfrm>
              <a:off x="6136270" y="5056764"/>
              <a:ext cx="54584" cy="56057"/>
            </a:xfrm>
            <a:custGeom>
              <a:avLst/>
              <a:gdLst/>
              <a:ahLst/>
              <a:cxnLst/>
              <a:rect l="l" t="t" r="r" b="b"/>
              <a:pathLst>
                <a:path w="4001" h="4109" extrusionOk="0">
                  <a:moveTo>
                    <a:pt x="4000" y="1"/>
                  </a:moveTo>
                  <a:lnTo>
                    <a:pt x="4000" y="1"/>
                  </a:lnTo>
                  <a:cubicBezTo>
                    <a:pt x="2988" y="829"/>
                    <a:pt x="1722" y="1347"/>
                    <a:pt x="383" y="1347"/>
                  </a:cubicBezTo>
                  <a:cubicBezTo>
                    <a:pt x="266" y="1347"/>
                    <a:pt x="149" y="1343"/>
                    <a:pt x="31" y="1335"/>
                  </a:cubicBezTo>
                  <a:lnTo>
                    <a:pt x="31" y="1335"/>
                  </a:lnTo>
                  <a:cubicBezTo>
                    <a:pt x="0" y="2708"/>
                    <a:pt x="109" y="4108"/>
                    <a:pt x="689" y="4108"/>
                  </a:cubicBezTo>
                  <a:cubicBezTo>
                    <a:pt x="744" y="4108"/>
                    <a:pt x="802" y="4096"/>
                    <a:pt x="865" y="4070"/>
                  </a:cubicBezTo>
                  <a:cubicBezTo>
                    <a:pt x="2132" y="2970"/>
                    <a:pt x="3300" y="1569"/>
                    <a:pt x="400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9"/>
            <p:cNvSpPr/>
            <p:nvPr/>
          </p:nvSpPr>
          <p:spPr>
            <a:xfrm>
              <a:off x="5963760" y="5035427"/>
              <a:ext cx="284733" cy="381567"/>
            </a:xfrm>
            <a:custGeom>
              <a:avLst/>
              <a:gdLst/>
              <a:ahLst/>
              <a:cxnLst/>
              <a:rect l="l" t="t" r="r" b="b"/>
              <a:pathLst>
                <a:path w="20871" h="27969" extrusionOk="0">
                  <a:moveTo>
                    <a:pt x="19640" y="0"/>
                  </a:moveTo>
                  <a:cubicBezTo>
                    <a:pt x="19503" y="0"/>
                    <a:pt x="19358" y="40"/>
                    <a:pt x="19214" y="130"/>
                  </a:cubicBezTo>
                  <a:cubicBezTo>
                    <a:pt x="10241" y="5768"/>
                    <a:pt x="400" y="16075"/>
                    <a:pt x="0" y="27217"/>
                  </a:cubicBezTo>
                  <a:cubicBezTo>
                    <a:pt x="0" y="27725"/>
                    <a:pt x="379" y="27969"/>
                    <a:pt x="776" y="27969"/>
                  </a:cubicBezTo>
                  <a:cubicBezTo>
                    <a:pt x="1211" y="27969"/>
                    <a:pt x="1668" y="27675"/>
                    <a:pt x="1668" y="27116"/>
                  </a:cubicBezTo>
                  <a:cubicBezTo>
                    <a:pt x="2168" y="16609"/>
                    <a:pt x="11642" y="6902"/>
                    <a:pt x="20114" y="1531"/>
                  </a:cubicBezTo>
                  <a:cubicBezTo>
                    <a:pt x="20871" y="1083"/>
                    <a:pt x="20357" y="0"/>
                    <a:pt x="19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9"/>
            <p:cNvSpPr/>
            <p:nvPr/>
          </p:nvSpPr>
          <p:spPr>
            <a:xfrm>
              <a:off x="5963760" y="5035509"/>
              <a:ext cx="277147" cy="381281"/>
            </a:xfrm>
            <a:custGeom>
              <a:avLst/>
              <a:gdLst/>
              <a:ahLst/>
              <a:cxnLst/>
              <a:rect l="l" t="t" r="r" b="b"/>
              <a:pathLst>
                <a:path w="20315" h="27948" extrusionOk="0">
                  <a:moveTo>
                    <a:pt x="19634" y="1"/>
                  </a:moveTo>
                  <a:cubicBezTo>
                    <a:pt x="19497" y="1"/>
                    <a:pt x="19354" y="38"/>
                    <a:pt x="19214" y="124"/>
                  </a:cubicBezTo>
                  <a:cubicBezTo>
                    <a:pt x="10241" y="5762"/>
                    <a:pt x="400" y="16069"/>
                    <a:pt x="0" y="27211"/>
                  </a:cubicBezTo>
                  <a:cubicBezTo>
                    <a:pt x="0" y="27711"/>
                    <a:pt x="381" y="27948"/>
                    <a:pt x="787" y="27948"/>
                  </a:cubicBezTo>
                  <a:cubicBezTo>
                    <a:pt x="813" y="27948"/>
                    <a:pt x="840" y="27946"/>
                    <a:pt x="867" y="27944"/>
                  </a:cubicBezTo>
                  <a:cubicBezTo>
                    <a:pt x="834" y="27844"/>
                    <a:pt x="801" y="27744"/>
                    <a:pt x="801" y="27611"/>
                  </a:cubicBezTo>
                  <a:cubicBezTo>
                    <a:pt x="1201" y="16470"/>
                    <a:pt x="11008" y="6162"/>
                    <a:pt x="19981" y="525"/>
                  </a:cubicBezTo>
                  <a:cubicBezTo>
                    <a:pt x="20114" y="458"/>
                    <a:pt x="20215" y="425"/>
                    <a:pt x="20315" y="391"/>
                  </a:cubicBezTo>
                  <a:cubicBezTo>
                    <a:pt x="20179" y="166"/>
                    <a:pt x="19921" y="1"/>
                    <a:pt x="1963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9"/>
            <p:cNvSpPr/>
            <p:nvPr/>
          </p:nvSpPr>
          <p:spPr>
            <a:xfrm>
              <a:off x="6087075" y="5131880"/>
              <a:ext cx="146971" cy="70791"/>
            </a:xfrm>
            <a:custGeom>
              <a:avLst/>
              <a:gdLst/>
              <a:ahLst/>
              <a:cxnLst/>
              <a:rect l="l" t="t" r="r" b="b"/>
              <a:pathLst>
                <a:path w="10773" h="5189" extrusionOk="0">
                  <a:moveTo>
                    <a:pt x="5681" y="1"/>
                  </a:moveTo>
                  <a:cubicBezTo>
                    <a:pt x="5181" y="1"/>
                    <a:pt x="4680" y="61"/>
                    <a:pt x="4204" y="166"/>
                  </a:cubicBezTo>
                  <a:cubicBezTo>
                    <a:pt x="2169" y="933"/>
                    <a:pt x="435" y="2200"/>
                    <a:pt x="1" y="2734"/>
                  </a:cubicBezTo>
                  <a:cubicBezTo>
                    <a:pt x="1" y="2734"/>
                    <a:pt x="2503" y="3568"/>
                    <a:pt x="5271" y="4869"/>
                  </a:cubicBezTo>
                  <a:cubicBezTo>
                    <a:pt x="5746" y="5089"/>
                    <a:pt x="6232" y="5188"/>
                    <a:pt x="6697" y="5188"/>
                  </a:cubicBezTo>
                  <a:cubicBezTo>
                    <a:pt x="8981" y="5188"/>
                    <a:pt x="10773" y="2811"/>
                    <a:pt x="8307" y="733"/>
                  </a:cubicBezTo>
                  <a:cubicBezTo>
                    <a:pt x="7546" y="211"/>
                    <a:pt x="6615" y="1"/>
                    <a:pt x="5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9"/>
            <p:cNvSpPr/>
            <p:nvPr/>
          </p:nvSpPr>
          <p:spPr>
            <a:xfrm>
              <a:off x="6087075" y="5131852"/>
              <a:ext cx="76930" cy="54174"/>
            </a:xfrm>
            <a:custGeom>
              <a:avLst/>
              <a:gdLst/>
              <a:ahLst/>
              <a:cxnLst/>
              <a:rect l="l" t="t" r="r" b="b"/>
              <a:pathLst>
                <a:path w="5639" h="3971" extrusionOk="0">
                  <a:moveTo>
                    <a:pt x="5638" y="1"/>
                  </a:moveTo>
                  <a:cubicBezTo>
                    <a:pt x="5171" y="1"/>
                    <a:pt x="4671" y="68"/>
                    <a:pt x="4204" y="168"/>
                  </a:cubicBezTo>
                  <a:cubicBezTo>
                    <a:pt x="2169" y="935"/>
                    <a:pt x="435" y="2202"/>
                    <a:pt x="1" y="2736"/>
                  </a:cubicBezTo>
                  <a:cubicBezTo>
                    <a:pt x="1" y="2736"/>
                    <a:pt x="1402" y="3203"/>
                    <a:pt x="3270" y="3970"/>
                  </a:cubicBezTo>
                  <a:cubicBezTo>
                    <a:pt x="3303" y="3837"/>
                    <a:pt x="3303" y="3670"/>
                    <a:pt x="3337" y="3503"/>
                  </a:cubicBezTo>
                  <a:cubicBezTo>
                    <a:pt x="3603" y="2036"/>
                    <a:pt x="4571" y="968"/>
                    <a:pt x="563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9"/>
            <p:cNvSpPr/>
            <p:nvPr/>
          </p:nvSpPr>
          <p:spPr>
            <a:xfrm>
              <a:off x="5919695" y="5226245"/>
              <a:ext cx="82755" cy="100395"/>
            </a:xfrm>
            <a:custGeom>
              <a:avLst/>
              <a:gdLst/>
              <a:ahLst/>
              <a:cxnLst/>
              <a:rect l="l" t="t" r="r" b="b"/>
              <a:pathLst>
                <a:path w="6066" h="7359" extrusionOk="0">
                  <a:moveTo>
                    <a:pt x="3178" y="1"/>
                  </a:moveTo>
                  <a:cubicBezTo>
                    <a:pt x="1323" y="1"/>
                    <a:pt x="0" y="3911"/>
                    <a:pt x="4831" y="7359"/>
                  </a:cubicBezTo>
                  <a:cubicBezTo>
                    <a:pt x="4831" y="7359"/>
                    <a:pt x="6065" y="5190"/>
                    <a:pt x="5565" y="3056"/>
                  </a:cubicBezTo>
                  <a:cubicBezTo>
                    <a:pt x="5042" y="867"/>
                    <a:pt x="4051" y="1"/>
                    <a:pt x="3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9"/>
            <p:cNvSpPr/>
            <p:nvPr/>
          </p:nvSpPr>
          <p:spPr>
            <a:xfrm>
              <a:off x="5961018" y="5251088"/>
              <a:ext cx="41432" cy="75552"/>
            </a:xfrm>
            <a:custGeom>
              <a:avLst/>
              <a:gdLst/>
              <a:ahLst/>
              <a:cxnLst/>
              <a:rect l="l" t="t" r="r" b="b"/>
              <a:pathLst>
                <a:path w="3037" h="5538" extrusionOk="0">
                  <a:moveTo>
                    <a:pt x="2102" y="0"/>
                  </a:moveTo>
                  <a:cubicBezTo>
                    <a:pt x="2036" y="1535"/>
                    <a:pt x="1202" y="2902"/>
                    <a:pt x="1" y="3937"/>
                  </a:cubicBezTo>
                  <a:cubicBezTo>
                    <a:pt x="468" y="4470"/>
                    <a:pt x="1068" y="5004"/>
                    <a:pt x="1802" y="5538"/>
                  </a:cubicBezTo>
                  <a:cubicBezTo>
                    <a:pt x="1802" y="5538"/>
                    <a:pt x="3036" y="3369"/>
                    <a:pt x="2536" y="1235"/>
                  </a:cubicBezTo>
                  <a:cubicBezTo>
                    <a:pt x="2403" y="768"/>
                    <a:pt x="2269" y="334"/>
                    <a:pt x="21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4"/>
        <p:cNvGrpSpPr/>
        <p:nvPr/>
      </p:nvGrpSpPr>
      <p:grpSpPr>
        <a:xfrm>
          <a:off x="0" y="0"/>
          <a:ext cx="0" cy="0"/>
          <a:chOff x="0" y="0"/>
          <a:chExt cx="0" cy="0"/>
        </a:xfrm>
      </p:grpSpPr>
      <p:sp>
        <p:nvSpPr>
          <p:cNvPr id="635" name="Google Shape;635;p10"/>
          <p:cNvSpPr txBox="1">
            <a:spLocks noGrp="1"/>
          </p:cNvSpPr>
          <p:nvPr>
            <p:ph type="title"/>
          </p:nvPr>
        </p:nvSpPr>
        <p:spPr>
          <a:xfrm>
            <a:off x="4123793" y="719087"/>
            <a:ext cx="4140000" cy="12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636" name="Google Shape;636;p10"/>
          <p:cNvGrpSpPr/>
          <p:nvPr/>
        </p:nvGrpSpPr>
        <p:grpSpPr>
          <a:xfrm flipH="1">
            <a:off x="97589" y="103158"/>
            <a:ext cx="8983493" cy="4976072"/>
            <a:chOff x="97589" y="103158"/>
            <a:chExt cx="8983493" cy="4976072"/>
          </a:xfrm>
        </p:grpSpPr>
        <p:sp>
          <p:nvSpPr>
            <p:cNvPr id="637" name="Google Shape;637;p10"/>
            <p:cNvSpPr/>
            <p:nvPr/>
          </p:nvSpPr>
          <p:spPr>
            <a:xfrm flipH="1">
              <a:off x="1005066" y="1524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0"/>
            <p:cNvSpPr/>
            <p:nvPr/>
          </p:nvSpPr>
          <p:spPr>
            <a:xfrm flipH="1">
              <a:off x="4796369" y="4167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0"/>
            <p:cNvSpPr/>
            <p:nvPr/>
          </p:nvSpPr>
          <p:spPr>
            <a:xfrm flipH="1">
              <a:off x="4250289" y="1031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0"/>
            <p:cNvSpPr/>
            <p:nvPr/>
          </p:nvSpPr>
          <p:spPr>
            <a:xfrm flipH="1">
              <a:off x="5304041" y="1122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0"/>
            <p:cNvSpPr/>
            <p:nvPr/>
          </p:nvSpPr>
          <p:spPr>
            <a:xfrm flipH="1">
              <a:off x="1482032" y="3872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0"/>
            <p:cNvSpPr/>
            <p:nvPr/>
          </p:nvSpPr>
          <p:spPr>
            <a:xfrm flipH="1">
              <a:off x="8565016" y="32274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0"/>
            <p:cNvSpPr/>
            <p:nvPr/>
          </p:nvSpPr>
          <p:spPr>
            <a:xfrm flipH="1">
              <a:off x="8913619" y="1607422"/>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0"/>
            <p:cNvSpPr/>
            <p:nvPr/>
          </p:nvSpPr>
          <p:spPr>
            <a:xfrm flipH="1">
              <a:off x="2872416" y="47714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0"/>
            <p:cNvSpPr/>
            <p:nvPr/>
          </p:nvSpPr>
          <p:spPr>
            <a:xfrm flipH="1">
              <a:off x="2135739" y="49752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0"/>
            <p:cNvSpPr/>
            <p:nvPr/>
          </p:nvSpPr>
          <p:spPr>
            <a:xfrm flipH="1">
              <a:off x="97589" y="44765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0"/>
            <p:cNvSpPr/>
            <p:nvPr/>
          </p:nvSpPr>
          <p:spPr>
            <a:xfrm flipH="1">
              <a:off x="523253" y="37353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0"/>
            <p:cNvSpPr/>
            <p:nvPr/>
          </p:nvSpPr>
          <p:spPr>
            <a:xfrm flipH="1">
              <a:off x="216244" y="34641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0"/>
            <p:cNvSpPr/>
            <p:nvPr/>
          </p:nvSpPr>
          <p:spPr>
            <a:xfrm flipH="1">
              <a:off x="202376" y="1446120"/>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0"/>
            <p:cNvSpPr/>
            <p:nvPr/>
          </p:nvSpPr>
          <p:spPr>
            <a:xfrm flipH="1">
              <a:off x="8517489" y="11509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0"/>
            <p:cNvSpPr/>
            <p:nvPr/>
          </p:nvSpPr>
          <p:spPr>
            <a:xfrm flipH="1">
              <a:off x="8945864" y="36860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0"/>
            <p:cNvSpPr/>
            <p:nvPr/>
          </p:nvSpPr>
          <p:spPr>
            <a:xfrm flipH="1">
              <a:off x="8250789" y="11773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0"/>
            <p:cNvSpPr/>
            <p:nvPr/>
          </p:nvSpPr>
          <p:spPr>
            <a:xfrm flipH="1">
              <a:off x="8902153" y="3269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0"/>
            <p:cNvSpPr/>
            <p:nvPr/>
          </p:nvSpPr>
          <p:spPr>
            <a:xfrm flipH="1">
              <a:off x="102694" y="2126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0"/>
            <p:cNvSpPr/>
            <p:nvPr/>
          </p:nvSpPr>
          <p:spPr>
            <a:xfrm flipH="1">
              <a:off x="8988328" y="4799711"/>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0"/>
            <p:cNvSpPr/>
            <p:nvPr/>
          </p:nvSpPr>
          <p:spPr>
            <a:xfrm flipH="1">
              <a:off x="4787457" y="47714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0"/>
            <p:cNvSpPr/>
            <p:nvPr/>
          </p:nvSpPr>
          <p:spPr>
            <a:xfrm flipH="1">
              <a:off x="5977582" y="4735772"/>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0"/>
            <p:cNvSpPr/>
            <p:nvPr/>
          </p:nvSpPr>
          <p:spPr>
            <a:xfrm flipH="1">
              <a:off x="523241" y="19014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0"/>
            <p:cNvSpPr/>
            <p:nvPr/>
          </p:nvSpPr>
          <p:spPr>
            <a:xfrm flipH="1">
              <a:off x="360291" y="49696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0"/>
            <p:cNvSpPr/>
            <p:nvPr/>
          </p:nvSpPr>
          <p:spPr>
            <a:xfrm flipH="1">
              <a:off x="1281644" y="474006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0"/>
            <p:cNvSpPr/>
            <p:nvPr/>
          </p:nvSpPr>
          <p:spPr>
            <a:xfrm flipH="1">
              <a:off x="7271003" y="49696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0"/>
            <p:cNvSpPr/>
            <p:nvPr/>
          </p:nvSpPr>
          <p:spPr>
            <a:xfrm flipH="1">
              <a:off x="7478566" y="4139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0"/>
            <p:cNvSpPr/>
            <p:nvPr/>
          </p:nvSpPr>
          <p:spPr>
            <a:xfrm flipH="1">
              <a:off x="6788882" y="12664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0"/>
            <p:cNvSpPr/>
            <p:nvPr/>
          </p:nvSpPr>
          <p:spPr>
            <a:xfrm flipH="1">
              <a:off x="6274532" y="38728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0"/>
            <p:cNvSpPr/>
            <p:nvPr/>
          </p:nvSpPr>
          <p:spPr>
            <a:xfrm flipH="1">
              <a:off x="2411964" y="378370"/>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0"/>
            <p:cNvSpPr/>
            <p:nvPr/>
          </p:nvSpPr>
          <p:spPr>
            <a:xfrm flipH="1">
              <a:off x="2110682" y="103160"/>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0"/>
            <p:cNvSpPr/>
            <p:nvPr/>
          </p:nvSpPr>
          <p:spPr>
            <a:xfrm flipH="1">
              <a:off x="3002153" y="122074"/>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0"/>
            <p:cNvSpPr/>
            <p:nvPr/>
          </p:nvSpPr>
          <p:spPr>
            <a:xfrm flipH="1">
              <a:off x="3954469" y="340597"/>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0"/>
            <p:cNvSpPr/>
            <p:nvPr/>
          </p:nvSpPr>
          <p:spPr>
            <a:xfrm flipH="1">
              <a:off x="9038626" y="274495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0"/>
            <p:cNvSpPr/>
            <p:nvPr/>
          </p:nvSpPr>
          <p:spPr>
            <a:xfrm flipH="1">
              <a:off x="8641228" y="20414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0"/>
            <p:cNvSpPr/>
            <p:nvPr/>
          </p:nvSpPr>
          <p:spPr>
            <a:xfrm flipH="1">
              <a:off x="529601" y="28088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0"/>
            <p:cNvSpPr/>
            <p:nvPr/>
          </p:nvSpPr>
          <p:spPr>
            <a:xfrm flipH="1">
              <a:off x="102694" y="2230335"/>
              <a:ext cx="32255" cy="31415"/>
            </a:xfrm>
            <a:custGeom>
              <a:avLst/>
              <a:gdLst/>
              <a:ahLst/>
              <a:cxnLst/>
              <a:rect l="l" t="t" r="r" b="b"/>
              <a:pathLst>
                <a:path w="1268" h="1235" extrusionOk="0">
                  <a:moveTo>
                    <a:pt x="534" y="0"/>
                  </a:moveTo>
                  <a:cubicBezTo>
                    <a:pt x="500" y="0"/>
                    <a:pt x="467" y="67"/>
                    <a:pt x="434" y="67"/>
                  </a:cubicBezTo>
                  <a:lnTo>
                    <a:pt x="367" y="100"/>
                  </a:lnTo>
                  <a:lnTo>
                    <a:pt x="267" y="100"/>
                  </a:lnTo>
                  <a:cubicBezTo>
                    <a:pt x="200" y="100"/>
                    <a:pt x="167" y="134"/>
                    <a:pt x="133" y="167"/>
                  </a:cubicBezTo>
                  <a:cubicBezTo>
                    <a:pt x="100" y="234"/>
                    <a:pt x="33" y="267"/>
                    <a:pt x="33" y="300"/>
                  </a:cubicBezTo>
                  <a:cubicBezTo>
                    <a:pt x="33" y="334"/>
                    <a:pt x="0" y="400"/>
                    <a:pt x="0" y="434"/>
                  </a:cubicBezTo>
                  <a:lnTo>
                    <a:pt x="0" y="567"/>
                  </a:lnTo>
                  <a:lnTo>
                    <a:pt x="0" y="667"/>
                  </a:lnTo>
                  <a:lnTo>
                    <a:pt x="0" y="734"/>
                  </a:lnTo>
                  <a:cubicBezTo>
                    <a:pt x="33" y="801"/>
                    <a:pt x="33" y="834"/>
                    <a:pt x="100" y="901"/>
                  </a:cubicBezTo>
                  <a:lnTo>
                    <a:pt x="100" y="934"/>
                  </a:lnTo>
                  <a:cubicBezTo>
                    <a:pt x="133" y="1001"/>
                    <a:pt x="167" y="1068"/>
                    <a:pt x="200" y="1101"/>
                  </a:cubicBezTo>
                  <a:cubicBezTo>
                    <a:pt x="267" y="1134"/>
                    <a:pt x="300" y="1134"/>
                    <a:pt x="334" y="1168"/>
                  </a:cubicBezTo>
                  <a:cubicBezTo>
                    <a:pt x="434" y="1234"/>
                    <a:pt x="467" y="1234"/>
                    <a:pt x="534" y="1234"/>
                  </a:cubicBezTo>
                  <a:cubicBezTo>
                    <a:pt x="634" y="1234"/>
                    <a:pt x="767" y="1168"/>
                    <a:pt x="834" y="1134"/>
                  </a:cubicBezTo>
                  <a:cubicBezTo>
                    <a:pt x="867" y="1101"/>
                    <a:pt x="934" y="1101"/>
                    <a:pt x="967" y="1068"/>
                  </a:cubicBezTo>
                  <a:lnTo>
                    <a:pt x="1001" y="1001"/>
                  </a:lnTo>
                  <a:cubicBezTo>
                    <a:pt x="1034" y="967"/>
                    <a:pt x="1101" y="934"/>
                    <a:pt x="1101" y="901"/>
                  </a:cubicBezTo>
                  <a:cubicBezTo>
                    <a:pt x="1268" y="634"/>
                    <a:pt x="1268" y="434"/>
                    <a:pt x="1134" y="234"/>
                  </a:cubicBezTo>
                  <a:cubicBezTo>
                    <a:pt x="1101" y="167"/>
                    <a:pt x="1101" y="134"/>
                    <a:pt x="1034" y="134"/>
                  </a:cubicBezTo>
                  <a:cubicBezTo>
                    <a:pt x="1001" y="100"/>
                    <a:pt x="967" y="67"/>
                    <a:pt x="867" y="67"/>
                  </a:cubicBezTo>
                  <a:cubicBezTo>
                    <a:pt x="834" y="0"/>
                    <a:pt x="801" y="0"/>
                    <a:pt x="7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0"/>
            <p:cNvSpPr/>
            <p:nvPr/>
          </p:nvSpPr>
          <p:spPr>
            <a:xfrm flipH="1">
              <a:off x="4207766" y="4969686"/>
              <a:ext cx="55174" cy="60287"/>
            </a:xfrm>
            <a:custGeom>
              <a:avLst/>
              <a:gdLst/>
              <a:ahLst/>
              <a:cxnLst/>
              <a:rect l="l" t="t" r="r" b="b"/>
              <a:pathLst>
                <a:path w="2169" h="2370" extrusionOk="0">
                  <a:moveTo>
                    <a:pt x="1067" y="1"/>
                  </a:moveTo>
                  <a:cubicBezTo>
                    <a:pt x="967" y="1"/>
                    <a:pt x="901" y="34"/>
                    <a:pt x="801" y="34"/>
                  </a:cubicBezTo>
                  <a:cubicBezTo>
                    <a:pt x="734" y="101"/>
                    <a:pt x="634" y="101"/>
                    <a:pt x="600" y="134"/>
                  </a:cubicBezTo>
                  <a:cubicBezTo>
                    <a:pt x="467" y="168"/>
                    <a:pt x="400" y="268"/>
                    <a:pt x="334" y="368"/>
                  </a:cubicBezTo>
                  <a:cubicBezTo>
                    <a:pt x="267" y="468"/>
                    <a:pt x="234" y="601"/>
                    <a:pt x="167" y="701"/>
                  </a:cubicBezTo>
                  <a:lnTo>
                    <a:pt x="67" y="1102"/>
                  </a:lnTo>
                  <a:cubicBezTo>
                    <a:pt x="0" y="1302"/>
                    <a:pt x="0" y="1468"/>
                    <a:pt x="67" y="1635"/>
                  </a:cubicBezTo>
                  <a:cubicBezTo>
                    <a:pt x="100" y="1802"/>
                    <a:pt x="167" y="1969"/>
                    <a:pt x="334" y="2102"/>
                  </a:cubicBezTo>
                  <a:cubicBezTo>
                    <a:pt x="434" y="2136"/>
                    <a:pt x="467" y="2202"/>
                    <a:pt x="567" y="2269"/>
                  </a:cubicBezTo>
                  <a:cubicBezTo>
                    <a:pt x="734" y="2336"/>
                    <a:pt x="901" y="2369"/>
                    <a:pt x="1101" y="2369"/>
                  </a:cubicBezTo>
                  <a:cubicBezTo>
                    <a:pt x="1234" y="2369"/>
                    <a:pt x="1401" y="2336"/>
                    <a:pt x="1501" y="2302"/>
                  </a:cubicBezTo>
                  <a:cubicBezTo>
                    <a:pt x="1635" y="2269"/>
                    <a:pt x="1768" y="2169"/>
                    <a:pt x="1835" y="2102"/>
                  </a:cubicBezTo>
                  <a:cubicBezTo>
                    <a:pt x="1968" y="1969"/>
                    <a:pt x="2068" y="1802"/>
                    <a:pt x="2135" y="1635"/>
                  </a:cubicBezTo>
                  <a:cubicBezTo>
                    <a:pt x="2168" y="1435"/>
                    <a:pt x="2168" y="1268"/>
                    <a:pt x="2135" y="1102"/>
                  </a:cubicBezTo>
                  <a:cubicBezTo>
                    <a:pt x="2068" y="935"/>
                    <a:pt x="2001" y="801"/>
                    <a:pt x="1968" y="668"/>
                  </a:cubicBezTo>
                  <a:cubicBezTo>
                    <a:pt x="1935" y="601"/>
                    <a:pt x="1935" y="501"/>
                    <a:pt x="1901" y="468"/>
                  </a:cubicBezTo>
                  <a:cubicBezTo>
                    <a:pt x="1835" y="334"/>
                    <a:pt x="1768" y="268"/>
                    <a:pt x="1635" y="201"/>
                  </a:cubicBezTo>
                  <a:cubicBezTo>
                    <a:pt x="1601" y="168"/>
                    <a:pt x="1501" y="134"/>
                    <a:pt x="1434" y="101"/>
                  </a:cubicBezTo>
                  <a:cubicBezTo>
                    <a:pt x="1301" y="34"/>
                    <a:pt x="116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0"/>
            <p:cNvSpPr/>
            <p:nvPr/>
          </p:nvSpPr>
          <p:spPr>
            <a:xfrm flipH="1">
              <a:off x="5490189" y="5029983"/>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0"/>
            <p:cNvSpPr/>
            <p:nvPr/>
          </p:nvSpPr>
          <p:spPr>
            <a:xfrm flipH="1">
              <a:off x="7914676" y="4761108"/>
              <a:ext cx="42455" cy="49247"/>
            </a:xfrm>
            <a:custGeom>
              <a:avLst/>
              <a:gdLst/>
              <a:ahLst/>
              <a:cxnLst/>
              <a:rect l="l" t="t" r="r" b="b"/>
              <a:pathLst>
                <a:path w="1669" h="1936" extrusionOk="0">
                  <a:moveTo>
                    <a:pt x="835" y="1"/>
                  </a:moveTo>
                  <a:cubicBezTo>
                    <a:pt x="768" y="1"/>
                    <a:pt x="701" y="1"/>
                    <a:pt x="634" y="67"/>
                  </a:cubicBezTo>
                  <a:cubicBezTo>
                    <a:pt x="501" y="101"/>
                    <a:pt x="401" y="167"/>
                    <a:pt x="268" y="267"/>
                  </a:cubicBezTo>
                  <a:lnTo>
                    <a:pt x="134" y="434"/>
                  </a:lnTo>
                  <a:cubicBezTo>
                    <a:pt x="67" y="568"/>
                    <a:pt x="1" y="668"/>
                    <a:pt x="1" y="834"/>
                  </a:cubicBezTo>
                  <a:cubicBezTo>
                    <a:pt x="1" y="935"/>
                    <a:pt x="1" y="1001"/>
                    <a:pt x="67" y="1068"/>
                  </a:cubicBezTo>
                  <a:lnTo>
                    <a:pt x="201" y="1301"/>
                  </a:lnTo>
                  <a:lnTo>
                    <a:pt x="201" y="1435"/>
                  </a:lnTo>
                  <a:cubicBezTo>
                    <a:pt x="234" y="1468"/>
                    <a:pt x="234" y="1568"/>
                    <a:pt x="268" y="1602"/>
                  </a:cubicBezTo>
                  <a:cubicBezTo>
                    <a:pt x="301" y="1668"/>
                    <a:pt x="368" y="1735"/>
                    <a:pt x="434" y="1802"/>
                  </a:cubicBezTo>
                  <a:cubicBezTo>
                    <a:pt x="468" y="1835"/>
                    <a:pt x="501" y="1902"/>
                    <a:pt x="601" y="1902"/>
                  </a:cubicBezTo>
                  <a:cubicBezTo>
                    <a:pt x="668" y="1935"/>
                    <a:pt x="768" y="1935"/>
                    <a:pt x="835" y="1935"/>
                  </a:cubicBezTo>
                  <a:cubicBezTo>
                    <a:pt x="901" y="1935"/>
                    <a:pt x="968" y="1935"/>
                    <a:pt x="1001" y="1902"/>
                  </a:cubicBezTo>
                  <a:cubicBezTo>
                    <a:pt x="1068" y="1835"/>
                    <a:pt x="1135" y="1835"/>
                    <a:pt x="1168" y="1802"/>
                  </a:cubicBezTo>
                  <a:cubicBezTo>
                    <a:pt x="1268" y="1768"/>
                    <a:pt x="1302" y="1735"/>
                    <a:pt x="1402" y="1635"/>
                  </a:cubicBezTo>
                  <a:cubicBezTo>
                    <a:pt x="1435" y="1568"/>
                    <a:pt x="1468" y="1502"/>
                    <a:pt x="1502" y="1402"/>
                  </a:cubicBezTo>
                  <a:lnTo>
                    <a:pt x="1502" y="1268"/>
                  </a:lnTo>
                  <a:cubicBezTo>
                    <a:pt x="1568" y="1235"/>
                    <a:pt x="1602" y="1135"/>
                    <a:pt x="1602" y="1101"/>
                  </a:cubicBezTo>
                  <a:cubicBezTo>
                    <a:pt x="1635" y="1001"/>
                    <a:pt x="1669" y="901"/>
                    <a:pt x="1669" y="768"/>
                  </a:cubicBezTo>
                  <a:cubicBezTo>
                    <a:pt x="1669" y="634"/>
                    <a:pt x="1669" y="568"/>
                    <a:pt x="1602" y="434"/>
                  </a:cubicBezTo>
                  <a:cubicBezTo>
                    <a:pt x="1568" y="434"/>
                    <a:pt x="1535" y="334"/>
                    <a:pt x="1435" y="267"/>
                  </a:cubicBezTo>
                  <a:cubicBezTo>
                    <a:pt x="1368" y="167"/>
                    <a:pt x="1268" y="134"/>
                    <a:pt x="1202" y="101"/>
                  </a:cubicBezTo>
                  <a:cubicBezTo>
                    <a:pt x="1101" y="67"/>
                    <a:pt x="96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10"/>
          <p:cNvGrpSpPr/>
          <p:nvPr/>
        </p:nvGrpSpPr>
        <p:grpSpPr>
          <a:xfrm>
            <a:off x="8424004" y="692399"/>
            <a:ext cx="435871" cy="590584"/>
            <a:chOff x="4278625" y="5061143"/>
            <a:chExt cx="235606" cy="319235"/>
          </a:xfrm>
        </p:grpSpPr>
        <p:sp>
          <p:nvSpPr>
            <p:cNvPr id="677" name="Google Shape;677;p10"/>
            <p:cNvSpPr/>
            <p:nvPr/>
          </p:nvSpPr>
          <p:spPr>
            <a:xfrm>
              <a:off x="4278625" y="5189042"/>
              <a:ext cx="133465" cy="76316"/>
            </a:xfrm>
            <a:custGeom>
              <a:avLst/>
              <a:gdLst/>
              <a:ahLst/>
              <a:cxnLst/>
              <a:rect l="l" t="t" r="r" b="b"/>
              <a:pathLst>
                <a:path w="9783" h="5594" extrusionOk="0">
                  <a:moveTo>
                    <a:pt x="3477" y="1"/>
                  </a:moveTo>
                  <a:cubicBezTo>
                    <a:pt x="256" y="1"/>
                    <a:pt x="0" y="5267"/>
                    <a:pt x="9206" y="5582"/>
                  </a:cubicBezTo>
                  <a:cubicBezTo>
                    <a:pt x="9240" y="5590"/>
                    <a:pt x="9272" y="5593"/>
                    <a:pt x="9302" y="5593"/>
                  </a:cubicBezTo>
                  <a:cubicBezTo>
                    <a:pt x="9690" y="5593"/>
                    <a:pt x="9782" y="5032"/>
                    <a:pt x="9473" y="4815"/>
                  </a:cubicBezTo>
                  <a:cubicBezTo>
                    <a:pt x="7271" y="1224"/>
                    <a:pt x="5030" y="1"/>
                    <a:pt x="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0"/>
            <p:cNvSpPr/>
            <p:nvPr/>
          </p:nvSpPr>
          <p:spPr>
            <a:xfrm>
              <a:off x="4350521" y="5195563"/>
              <a:ext cx="61569" cy="69795"/>
            </a:xfrm>
            <a:custGeom>
              <a:avLst/>
              <a:gdLst/>
              <a:ahLst/>
              <a:cxnLst/>
              <a:rect l="l" t="t" r="r" b="b"/>
              <a:pathLst>
                <a:path w="4513" h="5116" extrusionOk="0">
                  <a:moveTo>
                    <a:pt x="0" y="1"/>
                  </a:moveTo>
                  <a:cubicBezTo>
                    <a:pt x="0" y="34"/>
                    <a:pt x="33" y="68"/>
                    <a:pt x="33" y="101"/>
                  </a:cubicBezTo>
                  <a:cubicBezTo>
                    <a:pt x="534" y="1535"/>
                    <a:pt x="1168" y="2936"/>
                    <a:pt x="1301" y="4504"/>
                  </a:cubicBezTo>
                  <a:cubicBezTo>
                    <a:pt x="1301" y="4604"/>
                    <a:pt x="1301" y="4738"/>
                    <a:pt x="1301" y="4838"/>
                  </a:cubicBezTo>
                  <a:cubicBezTo>
                    <a:pt x="2068" y="4971"/>
                    <a:pt x="2935" y="5071"/>
                    <a:pt x="3936" y="5104"/>
                  </a:cubicBezTo>
                  <a:cubicBezTo>
                    <a:pt x="3970" y="5112"/>
                    <a:pt x="4002" y="5115"/>
                    <a:pt x="4032" y="5115"/>
                  </a:cubicBezTo>
                  <a:cubicBezTo>
                    <a:pt x="4420" y="5115"/>
                    <a:pt x="4512" y="4554"/>
                    <a:pt x="4203" y="4337"/>
                  </a:cubicBezTo>
                  <a:cubicBezTo>
                    <a:pt x="2735" y="1969"/>
                    <a:pt x="1268" y="635"/>
                    <a:pt x="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0"/>
            <p:cNvSpPr/>
            <p:nvPr/>
          </p:nvSpPr>
          <p:spPr>
            <a:xfrm>
              <a:off x="4333086" y="5061143"/>
              <a:ext cx="175811" cy="319235"/>
            </a:xfrm>
            <a:custGeom>
              <a:avLst/>
              <a:gdLst/>
              <a:ahLst/>
              <a:cxnLst/>
              <a:rect l="l" t="t" r="r" b="b"/>
              <a:pathLst>
                <a:path w="12887" h="23400" extrusionOk="0">
                  <a:moveTo>
                    <a:pt x="918" y="1"/>
                  </a:moveTo>
                  <a:cubicBezTo>
                    <a:pt x="457" y="1"/>
                    <a:pt x="0" y="326"/>
                    <a:pt x="111" y="914"/>
                  </a:cubicBezTo>
                  <a:cubicBezTo>
                    <a:pt x="1245" y="7352"/>
                    <a:pt x="3847" y="13523"/>
                    <a:pt x="7716" y="18827"/>
                  </a:cubicBezTo>
                  <a:cubicBezTo>
                    <a:pt x="8783" y="20328"/>
                    <a:pt x="9984" y="21762"/>
                    <a:pt x="11252" y="23097"/>
                  </a:cubicBezTo>
                  <a:cubicBezTo>
                    <a:pt x="11434" y="23279"/>
                    <a:pt x="11689" y="23399"/>
                    <a:pt x="11944" y="23399"/>
                  </a:cubicBezTo>
                  <a:cubicBezTo>
                    <a:pt x="12110" y="23399"/>
                    <a:pt x="12275" y="23348"/>
                    <a:pt x="12419" y="23230"/>
                  </a:cubicBezTo>
                  <a:cubicBezTo>
                    <a:pt x="12753" y="22997"/>
                    <a:pt x="12886" y="22396"/>
                    <a:pt x="12586" y="22063"/>
                  </a:cubicBezTo>
                  <a:cubicBezTo>
                    <a:pt x="8216" y="17493"/>
                    <a:pt x="4947" y="11989"/>
                    <a:pt x="3046" y="5951"/>
                  </a:cubicBezTo>
                  <a:cubicBezTo>
                    <a:pt x="2479" y="4216"/>
                    <a:pt x="2079" y="2482"/>
                    <a:pt x="1745" y="681"/>
                  </a:cubicBezTo>
                  <a:cubicBezTo>
                    <a:pt x="1670" y="216"/>
                    <a:pt x="1293"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0"/>
            <p:cNvSpPr/>
            <p:nvPr/>
          </p:nvSpPr>
          <p:spPr>
            <a:xfrm>
              <a:off x="4333222" y="5061321"/>
              <a:ext cx="174310" cy="319057"/>
            </a:xfrm>
            <a:custGeom>
              <a:avLst/>
              <a:gdLst/>
              <a:ahLst/>
              <a:cxnLst/>
              <a:rect l="l" t="t" r="r" b="b"/>
              <a:pathLst>
                <a:path w="12777" h="23387" extrusionOk="0">
                  <a:moveTo>
                    <a:pt x="668" y="0"/>
                  </a:moveTo>
                  <a:cubicBezTo>
                    <a:pt x="301" y="100"/>
                    <a:pt x="0" y="401"/>
                    <a:pt x="101" y="901"/>
                  </a:cubicBezTo>
                  <a:cubicBezTo>
                    <a:pt x="1235" y="7339"/>
                    <a:pt x="3837" y="13510"/>
                    <a:pt x="7706" y="18814"/>
                  </a:cubicBezTo>
                  <a:cubicBezTo>
                    <a:pt x="8773" y="20315"/>
                    <a:pt x="9974" y="21749"/>
                    <a:pt x="11242" y="23084"/>
                  </a:cubicBezTo>
                  <a:cubicBezTo>
                    <a:pt x="11424" y="23266"/>
                    <a:pt x="11679" y="23386"/>
                    <a:pt x="11934" y="23386"/>
                  </a:cubicBezTo>
                  <a:cubicBezTo>
                    <a:pt x="12100" y="23386"/>
                    <a:pt x="12265" y="23335"/>
                    <a:pt x="12409" y="23217"/>
                  </a:cubicBezTo>
                  <a:cubicBezTo>
                    <a:pt x="12643" y="23050"/>
                    <a:pt x="12776" y="22717"/>
                    <a:pt x="12743" y="22450"/>
                  </a:cubicBezTo>
                  <a:lnTo>
                    <a:pt x="12743" y="22450"/>
                  </a:lnTo>
                  <a:cubicBezTo>
                    <a:pt x="12668" y="22472"/>
                    <a:pt x="12591" y="22483"/>
                    <a:pt x="12514" y="22483"/>
                  </a:cubicBezTo>
                  <a:cubicBezTo>
                    <a:pt x="12251" y="22483"/>
                    <a:pt x="11990" y="22356"/>
                    <a:pt x="11809" y="22150"/>
                  </a:cubicBezTo>
                  <a:cubicBezTo>
                    <a:pt x="10541" y="20815"/>
                    <a:pt x="9340" y="19414"/>
                    <a:pt x="8240" y="17913"/>
                  </a:cubicBezTo>
                  <a:cubicBezTo>
                    <a:pt x="4404" y="12609"/>
                    <a:pt x="1802" y="6472"/>
                    <a:pt x="668"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0"/>
            <p:cNvSpPr/>
            <p:nvPr/>
          </p:nvSpPr>
          <p:spPr>
            <a:xfrm>
              <a:off x="4421967" y="5204130"/>
              <a:ext cx="92264" cy="121145"/>
            </a:xfrm>
            <a:custGeom>
              <a:avLst/>
              <a:gdLst/>
              <a:ahLst/>
              <a:cxnLst/>
              <a:rect l="l" t="t" r="r" b="b"/>
              <a:pathLst>
                <a:path w="6763" h="8880" extrusionOk="0">
                  <a:moveTo>
                    <a:pt x="4158" y="0"/>
                  </a:moveTo>
                  <a:cubicBezTo>
                    <a:pt x="4004" y="0"/>
                    <a:pt x="3841" y="13"/>
                    <a:pt x="3669" y="40"/>
                  </a:cubicBezTo>
                  <a:cubicBezTo>
                    <a:pt x="0" y="574"/>
                    <a:pt x="1034" y="6545"/>
                    <a:pt x="2902" y="8880"/>
                  </a:cubicBezTo>
                  <a:cubicBezTo>
                    <a:pt x="2902" y="8880"/>
                    <a:pt x="5304" y="6378"/>
                    <a:pt x="6171" y="4043"/>
                  </a:cubicBezTo>
                  <a:cubicBezTo>
                    <a:pt x="6763" y="2486"/>
                    <a:pt x="6308" y="0"/>
                    <a:pt x="4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0"/>
            <p:cNvSpPr/>
            <p:nvPr/>
          </p:nvSpPr>
          <p:spPr>
            <a:xfrm>
              <a:off x="4430152" y="5222411"/>
              <a:ext cx="59168" cy="102864"/>
            </a:xfrm>
            <a:custGeom>
              <a:avLst/>
              <a:gdLst/>
              <a:ahLst/>
              <a:cxnLst/>
              <a:rect l="l" t="t" r="r" b="b"/>
              <a:pathLst>
                <a:path w="4337" h="7540" extrusionOk="0">
                  <a:moveTo>
                    <a:pt x="1135" y="1"/>
                  </a:moveTo>
                  <a:cubicBezTo>
                    <a:pt x="1" y="2036"/>
                    <a:pt x="901" y="5805"/>
                    <a:pt x="2302" y="7540"/>
                  </a:cubicBezTo>
                  <a:cubicBezTo>
                    <a:pt x="2302" y="7540"/>
                    <a:pt x="3370" y="6405"/>
                    <a:pt x="4337" y="4971"/>
                  </a:cubicBezTo>
                  <a:cubicBezTo>
                    <a:pt x="3236" y="4871"/>
                    <a:pt x="2202" y="4304"/>
                    <a:pt x="1635" y="3303"/>
                  </a:cubicBezTo>
                  <a:cubicBezTo>
                    <a:pt x="1168" y="2436"/>
                    <a:pt x="1001" y="1469"/>
                    <a:pt x="1068" y="501"/>
                  </a:cubicBezTo>
                  <a:cubicBezTo>
                    <a:pt x="1068" y="334"/>
                    <a:pt x="1101" y="168"/>
                    <a:pt x="11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0"/>
            <p:cNvSpPr/>
            <p:nvPr/>
          </p:nvSpPr>
          <p:spPr>
            <a:xfrm>
              <a:off x="4357792" y="5066941"/>
              <a:ext cx="106957" cy="108622"/>
            </a:xfrm>
            <a:custGeom>
              <a:avLst/>
              <a:gdLst/>
              <a:ahLst/>
              <a:cxnLst/>
              <a:rect l="l" t="t" r="r" b="b"/>
              <a:pathLst>
                <a:path w="7840" h="7962" extrusionOk="0">
                  <a:moveTo>
                    <a:pt x="3467" y="1"/>
                  </a:moveTo>
                  <a:cubicBezTo>
                    <a:pt x="3212" y="1"/>
                    <a:pt x="2957" y="43"/>
                    <a:pt x="2703" y="122"/>
                  </a:cubicBezTo>
                  <a:cubicBezTo>
                    <a:pt x="1" y="1089"/>
                    <a:pt x="334" y="5960"/>
                    <a:pt x="1335" y="7961"/>
                  </a:cubicBezTo>
                  <a:cubicBezTo>
                    <a:pt x="3870" y="7628"/>
                    <a:pt x="7840" y="1390"/>
                    <a:pt x="4304" y="155"/>
                  </a:cubicBezTo>
                  <a:cubicBezTo>
                    <a:pt x="4025" y="51"/>
                    <a:pt x="3746" y="1"/>
                    <a:pt x="3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0"/>
            <p:cNvSpPr/>
            <p:nvPr/>
          </p:nvSpPr>
          <p:spPr>
            <a:xfrm>
              <a:off x="4360071" y="5082248"/>
              <a:ext cx="54174" cy="93315"/>
            </a:xfrm>
            <a:custGeom>
              <a:avLst/>
              <a:gdLst/>
              <a:ahLst/>
              <a:cxnLst/>
              <a:rect l="l" t="t" r="r" b="b"/>
              <a:pathLst>
                <a:path w="3971" h="6840" extrusionOk="0">
                  <a:moveTo>
                    <a:pt x="1268" y="1"/>
                  </a:moveTo>
                  <a:cubicBezTo>
                    <a:pt x="1" y="1769"/>
                    <a:pt x="367" y="5238"/>
                    <a:pt x="1168" y="6839"/>
                  </a:cubicBezTo>
                  <a:cubicBezTo>
                    <a:pt x="2035" y="6739"/>
                    <a:pt x="3103" y="5905"/>
                    <a:pt x="3970" y="4804"/>
                  </a:cubicBezTo>
                  <a:cubicBezTo>
                    <a:pt x="3036" y="4604"/>
                    <a:pt x="2202" y="4037"/>
                    <a:pt x="1702" y="3170"/>
                  </a:cubicBezTo>
                  <a:cubicBezTo>
                    <a:pt x="1135" y="2202"/>
                    <a:pt x="1068" y="1068"/>
                    <a:pt x="12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10"/>
          <p:cNvGrpSpPr/>
          <p:nvPr/>
        </p:nvGrpSpPr>
        <p:grpSpPr>
          <a:xfrm>
            <a:off x="8423992" y="152390"/>
            <a:ext cx="486853" cy="583467"/>
            <a:chOff x="5158607" y="3358327"/>
            <a:chExt cx="263164" cy="315387"/>
          </a:xfrm>
        </p:grpSpPr>
        <p:sp>
          <p:nvSpPr>
            <p:cNvPr id="686" name="Google Shape;686;p10"/>
            <p:cNvSpPr/>
            <p:nvPr/>
          </p:nvSpPr>
          <p:spPr>
            <a:xfrm>
              <a:off x="5319834" y="3438354"/>
              <a:ext cx="101036" cy="110081"/>
            </a:xfrm>
            <a:custGeom>
              <a:avLst/>
              <a:gdLst/>
              <a:ahLst/>
              <a:cxnLst/>
              <a:rect l="l" t="t" r="r" b="b"/>
              <a:pathLst>
                <a:path w="7406" h="8069" extrusionOk="0">
                  <a:moveTo>
                    <a:pt x="3248" y="1"/>
                  </a:moveTo>
                  <a:cubicBezTo>
                    <a:pt x="1" y="1"/>
                    <a:pt x="358" y="5724"/>
                    <a:pt x="1501" y="7852"/>
                  </a:cubicBezTo>
                  <a:cubicBezTo>
                    <a:pt x="1551" y="7985"/>
                    <a:pt x="1709" y="8068"/>
                    <a:pt x="1876" y="8068"/>
                  </a:cubicBezTo>
                  <a:cubicBezTo>
                    <a:pt x="2043" y="8068"/>
                    <a:pt x="2218" y="7985"/>
                    <a:pt x="2301" y="7785"/>
                  </a:cubicBezTo>
                  <a:cubicBezTo>
                    <a:pt x="3469" y="5850"/>
                    <a:pt x="7405" y="1514"/>
                    <a:pt x="3769" y="46"/>
                  </a:cubicBezTo>
                  <a:cubicBezTo>
                    <a:pt x="3586" y="15"/>
                    <a:pt x="3412"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0"/>
            <p:cNvSpPr/>
            <p:nvPr/>
          </p:nvSpPr>
          <p:spPr>
            <a:xfrm>
              <a:off x="5322549" y="3448081"/>
              <a:ext cx="50532" cy="100354"/>
            </a:xfrm>
            <a:custGeom>
              <a:avLst/>
              <a:gdLst/>
              <a:ahLst/>
              <a:cxnLst/>
              <a:rect l="l" t="t" r="r" b="b"/>
              <a:pathLst>
                <a:path w="3704" h="7356" extrusionOk="0">
                  <a:moveTo>
                    <a:pt x="1402" y="0"/>
                  </a:moveTo>
                  <a:cubicBezTo>
                    <a:pt x="1" y="1635"/>
                    <a:pt x="401" y="5471"/>
                    <a:pt x="1302" y="7139"/>
                  </a:cubicBezTo>
                  <a:cubicBezTo>
                    <a:pt x="1352" y="7272"/>
                    <a:pt x="1510" y="7355"/>
                    <a:pt x="1677" y="7355"/>
                  </a:cubicBezTo>
                  <a:cubicBezTo>
                    <a:pt x="1844" y="7355"/>
                    <a:pt x="2019" y="7272"/>
                    <a:pt x="2102" y="7072"/>
                  </a:cubicBezTo>
                  <a:cubicBezTo>
                    <a:pt x="2469" y="6471"/>
                    <a:pt x="3103" y="5604"/>
                    <a:pt x="3704" y="4670"/>
                  </a:cubicBezTo>
                  <a:cubicBezTo>
                    <a:pt x="1969" y="3936"/>
                    <a:pt x="668" y="2268"/>
                    <a:pt x="1302" y="234"/>
                  </a:cubicBezTo>
                  <a:cubicBezTo>
                    <a:pt x="1335" y="167"/>
                    <a:pt x="1369" y="67"/>
                    <a:pt x="14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0"/>
            <p:cNvSpPr/>
            <p:nvPr/>
          </p:nvSpPr>
          <p:spPr>
            <a:xfrm>
              <a:off x="5158607" y="3480087"/>
              <a:ext cx="167598" cy="48294"/>
            </a:xfrm>
            <a:custGeom>
              <a:avLst/>
              <a:gdLst/>
              <a:ahLst/>
              <a:cxnLst/>
              <a:rect l="l" t="t" r="r" b="b"/>
              <a:pathLst>
                <a:path w="12285" h="3540" extrusionOk="0">
                  <a:moveTo>
                    <a:pt x="5282" y="1"/>
                  </a:moveTo>
                  <a:cubicBezTo>
                    <a:pt x="1025" y="1"/>
                    <a:pt x="1" y="3540"/>
                    <a:pt x="4624" y="3540"/>
                  </a:cubicBezTo>
                  <a:cubicBezTo>
                    <a:pt x="4929" y="3540"/>
                    <a:pt x="5259" y="3524"/>
                    <a:pt x="5613" y="3492"/>
                  </a:cubicBezTo>
                  <a:cubicBezTo>
                    <a:pt x="6547" y="3425"/>
                    <a:pt x="12285" y="2658"/>
                    <a:pt x="10684" y="1524"/>
                  </a:cubicBezTo>
                  <a:cubicBezTo>
                    <a:pt x="8570" y="414"/>
                    <a:pt x="6737" y="1"/>
                    <a:pt x="5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0"/>
            <p:cNvSpPr/>
            <p:nvPr/>
          </p:nvSpPr>
          <p:spPr>
            <a:xfrm>
              <a:off x="5233354" y="3480387"/>
              <a:ext cx="85116" cy="43247"/>
            </a:xfrm>
            <a:custGeom>
              <a:avLst/>
              <a:gdLst/>
              <a:ahLst/>
              <a:cxnLst/>
              <a:rect l="l" t="t" r="r" b="b"/>
              <a:pathLst>
                <a:path w="6239" h="3170" extrusionOk="0">
                  <a:moveTo>
                    <a:pt x="1" y="0"/>
                  </a:moveTo>
                  <a:lnTo>
                    <a:pt x="1" y="0"/>
                  </a:lnTo>
                  <a:cubicBezTo>
                    <a:pt x="1202" y="701"/>
                    <a:pt x="1936" y="1868"/>
                    <a:pt x="2303" y="3169"/>
                  </a:cubicBezTo>
                  <a:cubicBezTo>
                    <a:pt x="4137" y="2836"/>
                    <a:pt x="6239" y="2235"/>
                    <a:pt x="5205" y="1502"/>
                  </a:cubicBezTo>
                  <a:cubicBezTo>
                    <a:pt x="3203" y="434"/>
                    <a:pt x="1435" y="34"/>
                    <a:pt x="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0"/>
            <p:cNvSpPr/>
            <p:nvPr/>
          </p:nvSpPr>
          <p:spPr>
            <a:xfrm>
              <a:off x="5188757" y="3424152"/>
              <a:ext cx="233014" cy="249535"/>
            </a:xfrm>
            <a:custGeom>
              <a:avLst/>
              <a:gdLst/>
              <a:ahLst/>
              <a:cxnLst/>
              <a:rect l="l" t="t" r="r" b="b"/>
              <a:pathLst>
                <a:path w="17080" h="18291" extrusionOk="0">
                  <a:moveTo>
                    <a:pt x="915" y="1"/>
                  </a:moveTo>
                  <a:cubicBezTo>
                    <a:pt x="631" y="1"/>
                    <a:pt x="357" y="120"/>
                    <a:pt x="201" y="386"/>
                  </a:cubicBezTo>
                  <a:cubicBezTo>
                    <a:pt x="1" y="753"/>
                    <a:pt x="68" y="1354"/>
                    <a:pt x="501" y="1521"/>
                  </a:cubicBezTo>
                  <a:cubicBezTo>
                    <a:pt x="5905" y="3889"/>
                    <a:pt x="10442" y="8025"/>
                    <a:pt x="13310" y="13162"/>
                  </a:cubicBezTo>
                  <a:cubicBezTo>
                    <a:pt x="14111" y="14630"/>
                    <a:pt x="14778" y="16131"/>
                    <a:pt x="15278" y="17699"/>
                  </a:cubicBezTo>
                  <a:cubicBezTo>
                    <a:pt x="15412" y="18112"/>
                    <a:pt x="15747" y="18291"/>
                    <a:pt x="16081" y="18291"/>
                  </a:cubicBezTo>
                  <a:cubicBezTo>
                    <a:pt x="16582" y="18291"/>
                    <a:pt x="17080" y="17886"/>
                    <a:pt x="16880" y="17265"/>
                  </a:cubicBezTo>
                  <a:cubicBezTo>
                    <a:pt x="14945" y="11361"/>
                    <a:pt x="11042" y="6191"/>
                    <a:pt x="5938" y="2655"/>
                  </a:cubicBezTo>
                  <a:cubicBezTo>
                    <a:pt x="4471" y="1654"/>
                    <a:pt x="2936" y="787"/>
                    <a:pt x="1335" y="86"/>
                  </a:cubicBezTo>
                  <a:cubicBezTo>
                    <a:pt x="1202" y="31"/>
                    <a:pt x="1057" y="1"/>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0"/>
            <p:cNvSpPr/>
            <p:nvPr/>
          </p:nvSpPr>
          <p:spPr>
            <a:xfrm>
              <a:off x="5189221" y="3431397"/>
              <a:ext cx="224815" cy="242318"/>
            </a:xfrm>
            <a:custGeom>
              <a:avLst/>
              <a:gdLst/>
              <a:ahLst/>
              <a:cxnLst/>
              <a:rect l="l" t="t" r="r" b="b"/>
              <a:pathLst>
                <a:path w="16479" h="17762" extrusionOk="0">
                  <a:moveTo>
                    <a:pt x="444" y="1"/>
                  </a:moveTo>
                  <a:cubicBezTo>
                    <a:pt x="325" y="1"/>
                    <a:pt x="209" y="27"/>
                    <a:pt x="100" y="89"/>
                  </a:cubicBezTo>
                  <a:cubicBezTo>
                    <a:pt x="0" y="423"/>
                    <a:pt x="134" y="856"/>
                    <a:pt x="467" y="990"/>
                  </a:cubicBezTo>
                  <a:cubicBezTo>
                    <a:pt x="5871" y="3358"/>
                    <a:pt x="10408" y="7494"/>
                    <a:pt x="13276" y="12631"/>
                  </a:cubicBezTo>
                  <a:cubicBezTo>
                    <a:pt x="14077" y="14099"/>
                    <a:pt x="14744" y="15600"/>
                    <a:pt x="15244" y="17168"/>
                  </a:cubicBezTo>
                  <a:cubicBezTo>
                    <a:pt x="15384" y="17586"/>
                    <a:pt x="15718" y="17762"/>
                    <a:pt x="16055" y="17762"/>
                  </a:cubicBezTo>
                  <a:cubicBezTo>
                    <a:pt x="16201" y="17762"/>
                    <a:pt x="16347" y="17729"/>
                    <a:pt x="16479" y="17668"/>
                  </a:cubicBezTo>
                  <a:cubicBezTo>
                    <a:pt x="16479" y="17535"/>
                    <a:pt x="16479" y="17401"/>
                    <a:pt x="16445" y="17268"/>
                  </a:cubicBezTo>
                  <a:cubicBezTo>
                    <a:pt x="14477" y="11364"/>
                    <a:pt x="10574" y="6193"/>
                    <a:pt x="5471" y="2657"/>
                  </a:cubicBezTo>
                  <a:cubicBezTo>
                    <a:pt x="4036" y="1657"/>
                    <a:pt x="2502" y="789"/>
                    <a:pt x="868" y="89"/>
                  </a:cubicBezTo>
                  <a:cubicBezTo>
                    <a:pt x="725" y="35"/>
                    <a:pt x="582" y="1"/>
                    <a:pt x="44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0"/>
            <p:cNvSpPr/>
            <p:nvPr/>
          </p:nvSpPr>
          <p:spPr>
            <a:xfrm>
              <a:off x="5197529" y="3358327"/>
              <a:ext cx="83629" cy="122073"/>
            </a:xfrm>
            <a:custGeom>
              <a:avLst/>
              <a:gdLst/>
              <a:ahLst/>
              <a:cxnLst/>
              <a:rect l="l" t="t" r="r" b="b"/>
              <a:pathLst>
                <a:path w="6130" h="8948" extrusionOk="0">
                  <a:moveTo>
                    <a:pt x="2641" y="1"/>
                  </a:moveTo>
                  <a:cubicBezTo>
                    <a:pt x="726" y="1"/>
                    <a:pt x="0" y="3895"/>
                    <a:pt x="5863" y="8947"/>
                  </a:cubicBezTo>
                  <a:cubicBezTo>
                    <a:pt x="5863" y="8947"/>
                    <a:pt x="5996" y="7380"/>
                    <a:pt x="6063" y="6045"/>
                  </a:cubicBezTo>
                  <a:cubicBezTo>
                    <a:pt x="6129" y="4644"/>
                    <a:pt x="5863" y="3243"/>
                    <a:pt x="5162" y="2043"/>
                  </a:cubicBezTo>
                  <a:cubicBezTo>
                    <a:pt x="4362" y="623"/>
                    <a:pt x="3407" y="1"/>
                    <a:pt x="26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0"/>
            <p:cNvSpPr/>
            <p:nvPr/>
          </p:nvSpPr>
          <p:spPr>
            <a:xfrm>
              <a:off x="5247011" y="3406663"/>
              <a:ext cx="34147" cy="73738"/>
            </a:xfrm>
            <a:custGeom>
              <a:avLst/>
              <a:gdLst/>
              <a:ahLst/>
              <a:cxnLst/>
              <a:rect l="l" t="t" r="r" b="b"/>
              <a:pathLst>
                <a:path w="2503" h="5405" extrusionOk="0">
                  <a:moveTo>
                    <a:pt x="2169" y="1"/>
                  </a:moveTo>
                  <a:cubicBezTo>
                    <a:pt x="1902" y="1235"/>
                    <a:pt x="1368" y="2369"/>
                    <a:pt x="234" y="3036"/>
                  </a:cubicBezTo>
                  <a:cubicBezTo>
                    <a:pt x="167" y="3103"/>
                    <a:pt x="101" y="3136"/>
                    <a:pt x="1" y="3170"/>
                  </a:cubicBezTo>
                  <a:cubicBezTo>
                    <a:pt x="601" y="3870"/>
                    <a:pt x="1335" y="4637"/>
                    <a:pt x="2236" y="5404"/>
                  </a:cubicBezTo>
                  <a:cubicBezTo>
                    <a:pt x="2236" y="5404"/>
                    <a:pt x="2369" y="3837"/>
                    <a:pt x="2436" y="2502"/>
                  </a:cubicBezTo>
                  <a:cubicBezTo>
                    <a:pt x="2502" y="1635"/>
                    <a:pt x="2402" y="801"/>
                    <a:pt x="2169"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0"/>
            <p:cNvSpPr/>
            <p:nvPr/>
          </p:nvSpPr>
          <p:spPr>
            <a:xfrm>
              <a:off x="5246438" y="3571341"/>
              <a:ext cx="124365" cy="57148"/>
            </a:xfrm>
            <a:custGeom>
              <a:avLst/>
              <a:gdLst/>
              <a:ahLst/>
              <a:cxnLst/>
              <a:rect l="l" t="t" r="r" b="b"/>
              <a:pathLst>
                <a:path w="9116" h="4189" extrusionOk="0">
                  <a:moveTo>
                    <a:pt x="6200" y="0"/>
                  </a:moveTo>
                  <a:cubicBezTo>
                    <a:pt x="5337" y="0"/>
                    <a:pt x="4307" y="171"/>
                    <a:pt x="3145" y="672"/>
                  </a:cubicBezTo>
                  <a:cubicBezTo>
                    <a:pt x="1" y="1999"/>
                    <a:pt x="1530" y="4188"/>
                    <a:pt x="4054" y="4188"/>
                  </a:cubicBezTo>
                  <a:cubicBezTo>
                    <a:pt x="5654" y="4188"/>
                    <a:pt x="7653" y="3309"/>
                    <a:pt x="9116" y="772"/>
                  </a:cubicBezTo>
                  <a:cubicBezTo>
                    <a:pt x="9116" y="772"/>
                    <a:pt x="8035"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0"/>
            <p:cNvSpPr/>
            <p:nvPr/>
          </p:nvSpPr>
          <p:spPr>
            <a:xfrm>
              <a:off x="5311635" y="3571314"/>
              <a:ext cx="59168" cy="43792"/>
            </a:xfrm>
            <a:custGeom>
              <a:avLst/>
              <a:gdLst/>
              <a:ahLst/>
              <a:cxnLst/>
              <a:rect l="l" t="t" r="r" b="b"/>
              <a:pathLst>
                <a:path w="4337" h="3210" extrusionOk="0">
                  <a:moveTo>
                    <a:pt x="1394" y="1"/>
                  </a:moveTo>
                  <a:cubicBezTo>
                    <a:pt x="969" y="1"/>
                    <a:pt x="503" y="41"/>
                    <a:pt x="0" y="140"/>
                  </a:cubicBezTo>
                  <a:cubicBezTo>
                    <a:pt x="734" y="741"/>
                    <a:pt x="1401" y="1408"/>
                    <a:pt x="1802" y="2275"/>
                  </a:cubicBezTo>
                  <a:cubicBezTo>
                    <a:pt x="1968" y="2609"/>
                    <a:pt x="2102" y="2909"/>
                    <a:pt x="2169" y="3209"/>
                  </a:cubicBezTo>
                  <a:cubicBezTo>
                    <a:pt x="2969" y="2675"/>
                    <a:pt x="3703" y="1875"/>
                    <a:pt x="4337" y="774"/>
                  </a:cubicBezTo>
                  <a:cubicBezTo>
                    <a:pt x="4337" y="774"/>
                    <a:pt x="3254" y="1"/>
                    <a:pt x="139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10"/>
          <p:cNvGrpSpPr/>
          <p:nvPr/>
        </p:nvGrpSpPr>
        <p:grpSpPr>
          <a:xfrm>
            <a:off x="230383" y="4359448"/>
            <a:ext cx="489629" cy="631647"/>
            <a:chOff x="6537345" y="3852636"/>
            <a:chExt cx="264665" cy="341431"/>
          </a:xfrm>
        </p:grpSpPr>
        <p:sp>
          <p:nvSpPr>
            <p:cNvPr id="697" name="Google Shape;697;p10"/>
            <p:cNvSpPr/>
            <p:nvPr/>
          </p:nvSpPr>
          <p:spPr>
            <a:xfrm>
              <a:off x="6616336" y="4071066"/>
              <a:ext cx="160190" cy="74202"/>
            </a:xfrm>
            <a:custGeom>
              <a:avLst/>
              <a:gdLst/>
              <a:ahLst/>
              <a:cxnLst/>
              <a:rect l="l" t="t" r="r" b="b"/>
              <a:pathLst>
                <a:path w="11742" h="5439" extrusionOk="0">
                  <a:moveTo>
                    <a:pt x="7821" y="0"/>
                  </a:moveTo>
                  <a:cubicBezTo>
                    <a:pt x="4429" y="0"/>
                    <a:pt x="0" y="3937"/>
                    <a:pt x="0" y="3937"/>
                  </a:cubicBezTo>
                  <a:cubicBezTo>
                    <a:pt x="1968" y="5438"/>
                    <a:pt x="3536" y="5438"/>
                    <a:pt x="5004" y="5438"/>
                  </a:cubicBezTo>
                  <a:cubicBezTo>
                    <a:pt x="7939" y="5438"/>
                    <a:pt x="11742" y="3203"/>
                    <a:pt x="9907" y="968"/>
                  </a:cubicBezTo>
                  <a:cubicBezTo>
                    <a:pt x="9440" y="368"/>
                    <a:pt x="8673" y="34"/>
                    <a:pt x="7906" y="1"/>
                  </a:cubicBezTo>
                  <a:cubicBezTo>
                    <a:pt x="7878" y="1"/>
                    <a:pt x="7850" y="0"/>
                    <a:pt x="78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0"/>
            <p:cNvSpPr/>
            <p:nvPr/>
          </p:nvSpPr>
          <p:spPr>
            <a:xfrm>
              <a:off x="6616336" y="4074709"/>
              <a:ext cx="84202" cy="69195"/>
            </a:xfrm>
            <a:custGeom>
              <a:avLst/>
              <a:gdLst/>
              <a:ahLst/>
              <a:cxnLst/>
              <a:rect l="l" t="t" r="r" b="b"/>
              <a:pathLst>
                <a:path w="6172" h="5072" extrusionOk="0">
                  <a:moveTo>
                    <a:pt x="6171" y="1"/>
                  </a:moveTo>
                  <a:lnTo>
                    <a:pt x="6171" y="1"/>
                  </a:lnTo>
                  <a:cubicBezTo>
                    <a:pt x="3136" y="868"/>
                    <a:pt x="0" y="3670"/>
                    <a:pt x="0" y="3670"/>
                  </a:cubicBezTo>
                  <a:cubicBezTo>
                    <a:pt x="1235" y="4604"/>
                    <a:pt x="2335" y="4971"/>
                    <a:pt x="3336" y="5071"/>
                  </a:cubicBezTo>
                  <a:cubicBezTo>
                    <a:pt x="3236" y="2870"/>
                    <a:pt x="4504" y="1202"/>
                    <a:pt x="617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0"/>
            <p:cNvSpPr/>
            <p:nvPr/>
          </p:nvSpPr>
          <p:spPr>
            <a:xfrm>
              <a:off x="6703702" y="3854846"/>
              <a:ext cx="98308" cy="98376"/>
            </a:xfrm>
            <a:custGeom>
              <a:avLst/>
              <a:gdLst/>
              <a:ahLst/>
              <a:cxnLst/>
              <a:rect l="l" t="t" r="r" b="b"/>
              <a:pathLst>
                <a:path w="7206" h="7211" extrusionOk="0">
                  <a:moveTo>
                    <a:pt x="4522" y="0"/>
                  </a:moveTo>
                  <a:cubicBezTo>
                    <a:pt x="4472" y="0"/>
                    <a:pt x="4421" y="2"/>
                    <a:pt x="4371" y="5"/>
                  </a:cubicBezTo>
                  <a:cubicBezTo>
                    <a:pt x="2002" y="172"/>
                    <a:pt x="768" y="3375"/>
                    <a:pt x="368" y="5576"/>
                  </a:cubicBezTo>
                  <a:cubicBezTo>
                    <a:pt x="101" y="6076"/>
                    <a:pt x="1" y="7111"/>
                    <a:pt x="735" y="7211"/>
                  </a:cubicBezTo>
                  <a:cubicBezTo>
                    <a:pt x="3003" y="6877"/>
                    <a:pt x="7206" y="4042"/>
                    <a:pt x="6539" y="1507"/>
                  </a:cubicBezTo>
                  <a:cubicBezTo>
                    <a:pt x="6317" y="588"/>
                    <a:pt x="5464" y="0"/>
                    <a:pt x="45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0"/>
            <p:cNvSpPr/>
            <p:nvPr/>
          </p:nvSpPr>
          <p:spPr>
            <a:xfrm>
              <a:off x="6703702" y="3878120"/>
              <a:ext cx="41432" cy="75102"/>
            </a:xfrm>
            <a:custGeom>
              <a:avLst/>
              <a:gdLst/>
              <a:ahLst/>
              <a:cxnLst/>
              <a:rect l="l" t="t" r="r" b="b"/>
              <a:pathLst>
                <a:path w="3037" h="5505" extrusionOk="0">
                  <a:moveTo>
                    <a:pt x="1836" y="1"/>
                  </a:moveTo>
                  <a:cubicBezTo>
                    <a:pt x="1068" y="1135"/>
                    <a:pt x="601" y="2669"/>
                    <a:pt x="368" y="3870"/>
                  </a:cubicBezTo>
                  <a:cubicBezTo>
                    <a:pt x="101" y="4370"/>
                    <a:pt x="1" y="5405"/>
                    <a:pt x="735" y="5505"/>
                  </a:cubicBezTo>
                  <a:cubicBezTo>
                    <a:pt x="1402" y="5405"/>
                    <a:pt x="2202" y="5104"/>
                    <a:pt x="3036" y="4671"/>
                  </a:cubicBezTo>
                  <a:cubicBezTo>
                    <a:pt x="3003" y="4637"/>
                    <a:pt x="2970" y="4604"/>
                    <a:pt x="2936" y="4571"/>
                  </a:cubicBezTo>
                  <a:cubicBezTo>
                    <a:pt x="1735" y="3170"/>
                    <a:pt x="1469" y="1602"/>
                    <a:pt x="1836"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0"/>
            <p:cNvSpPr/>
            <p:nvPr/>
          </p:nvSpPr>
          <p:spPr>
            <a:xfrm>
              <a:off x="6537345" y="3852636"/>
              <a:ext cx="184583" cy="341431"/>
            </a:xfrm>
            <a:custGeom>
              <a:avLst/>
              <a:gdLst/>
              <a:ahLst/>
              <a:cxnLst/>
              <a:rect l="l" t="t" r="r" b="b"/>
              <a:pathLst>
                <a:path w="13530" h="25027" extrusionOk="0">
                  <a:moveTo>
                    <a:pt x="12495" y="1"/>
                  </a:moveTo>
                  <a:cubicBezTo>
                    <a:pt x="12061" y="1"/>
                    <a:pt x="11594" y="401"/>
                    <a:pt x="11661" y="835"/>
                  </a:cubicBezTo>
                  <a:cubicBezTo>
                    <a:pt x="12328" y="7673"/>
                    <a:pt x="9893" y="14678"/>
                    <a:pt x="5257" y="19715"/>
                  </a:cubicBezTo>
                  <a:cubicBezTo>
                    <a:pt x="3922" y="21149"/>
                    <a:pt x="2421" y="22417"/>
                    <a:pt x="753" y="23451"/>
                  </a:cubicBezTo>
                  <a:cubicBezTo>
                    <a:pt x="1" y="23925"/>
                    <a:pt x="459" y="25027"/>
                    <a:pt x="1175" y="25027"/>
                  </a:cubicBezTo>
                  <a:cubicBezTo>
                    <a:pt x="1316" y="25027"/>
                    <a:pt x="1467" y="24984"/>
                    <a:pt x="1621" y="24885"/>
                  </a:cubicBezTo>
                  <a:cubicBezTo>
                    <a:pt x="7758" y="20949"/>
                    <a:pt x="12028" y="14278"/>
                    <a:pt x="13129" y="7039"/>
                  </a:cubicBezTo>
                  <a:cubicBezTo>
                    <a:pt x="13462" y="4971"/>
                    <a:pt x="13529" y="2903"/>
                    <a:pt x="13329" y="835"/>
                  </a:cubicBezTo>
                  <a:cubicBezTo>
                    <a:pt x="13262" y="401"/>
                    <a:pt x="12962" y="1"/>
                    <a:pt x="12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0"/>
            <p:cNvSpPr/>
            <p:nvPr/>
          </p:nvSpPr>
          <p:spPr>
            <a:xfrm>
              <a:off x="6543976" y="3853100"/>
              <a:ext cx="177953" cy="340899"/>
            </a:xfrm>
            <a:custGeom>
              <a:avLst/>
              <a:gdLst/>
              <a:ahLst/>
              <a:cxnLst/>
              <a:rect l="l" t="t" r="r" b="b"/>
              <a:pathLst>
                <a:path w="13044" h="24988" extrusionOk="0">
                  <a:moveTo>
                    <a:pt x="12176" y="0"/>
                  </a:moveTo>
                  <a:cubicBezTo>
                    <a:pt x="12243" y="100"/>
                    <a:pt x="12276" y="234"/>
                    <a:pt x="12276" y="367"/>
                  </a:cubicBezTo>
                  <a:cubicBezTo>
                    <a:pt x="12476" y="2435"/>
                    <a:pt x="12409" y="4503"/>
                    <a:pt x="12109" y="6538"/>
                  </a:cubicBezTo>
                  <a:cubicBezTo>
                    <a:pt x="11008" y="13777"/>
                    <a:pt x="6739" y="20481"/>
                    <a:pt x="568" y="24418"/>
                  </a:cubicBezTo>
                  <a:cubicBezTo>
                    <a:pt x="434" y="24506"/>
                    <a:pt x="301" y="24536"/>
                    <a:pt x="177" y="24536"/>
                  </a:cubicBezTo>
                  <a:cubicBezTo>
                    <a:pt x="115" y="24536"/>
                    <a:pt x="56" y="24529"/>
                    <a:pt x="0" y="24518"/>
                  </a:cubicBezTo>
                  <a:lnTo>
                    <a:pt x="0" y="24518"/>
                  </a:lnTo>
                  <a:cubicBezTo>
                    <a:pt x="138" y="24792"/>
                    <a:pt x="384" y="24987"/>
                    <a:pt x="686" y="24987"/>
                  </a:cubicBezTo>
                  <a:cubicBezTo>
                    <a:pt x="826" y="24987"/>
                    <a:pt x="977" y="24946"/>
                    <a:pt x="1135" y="24851"/>
                  </a:cubicBezTo>
                  <a:cubicBezTo>
                    <a:pt x="7272" y="20915"/>
                    <a:pt x="11542" y="14244"/>
                    <a:pt x="12643" y="7005"/>
                  </a:cubicBezTo>
                  <a:cubicBezTo>
                    <a:pt x="12976" y="4937"/>
                    <a:pt x="13043" y="2869"/>
                    <a:pt x="12843" y="801"/>
                  </a:cubicBezTo>
                  <a:cubicBezTo>
                    <a:pt x="12810" y="434"/>
                    <a:pt x="12543" y="67"/>
                    <a:pt x="1217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0"/>
            <p:cNvSpPr/>
            <p:nvPr/>
          </p:nvSpPr>
          <p:spPr>
            <a:xfrm>
              <a:off x="6600046" y="3897506"/>
              <a:ext cx="99577" cy="135361"/>
            </a:xfrm>
            <a:custGeom>
              <a:avLst/>
              <a:gdLst/>
              <a:ahLst/>
              <a:cxnLst/>
              <a:rect l="l" t="t" r="r" b="b"/>
              <a:pathLst>
                <a:path w="7299" h="9922" extrusionOk="0">
                  <a:moveTo>
                    <a:pt x="3225" y="0"/>
                  </a:moveTo>
                  <a:cubicBezTo>
                    <a:pt x="1450" y="0"/>
                    <a:pt x="0" y="2491"/>
                    <a:pt x="1695" y="5451"/>
                  </a:cubicBezTo>
                  <a:cubicBezTo>
                    <a:pt x="2829" y="7386"/>
                    <a:pt x="4397" y="8553"/>
                    <a:pt x="5631" y="9921"/>
                  </a:cubicBezTo>
                  <a:cubicBezTo>
                    <a:pt x="7299" y="8387"/>
                    <a:pt x="6765" y="4684"/>
                    <a:pt x="5998" y="2649"/>
                  </a:cubicBezTo>
                  <a:cubicBezTo>
                    <a:pt x="5295" y="768"/>
                    <a:pt x="4210" y="0"/>
                    <a:pt x="3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0"/>
            <p:cNvSpPr/>
            <p:nvPr/>
          </p:nvSpPr>
          <p:spPr>
            <a:xfrm>
              <a:off x="6659105" y="3926810"/>
              <a:ext cx="40518" cy="106057"/>
            </a:xfrm>
            <a:custGeom>
              <a:avLst/>
              <a:gdLst/>
              <a:ahLst/>
              <a:cxnLst/>
              <a:rect l="l" t="t" r="r" b="b"/>
              <a:pathLst>
                <a:path w="2970" h="7774" extrusionOk="0">
                  <a:moveTo>
                    <a:pt x="1435" y="1"/>
                  </a:moveTo>
                  <a:lnTo>
                    <a:pt x="1435" y="1"/>
                  </a:lnTo>
                  <a:cubicBezTo>
                    <a:pt x="1469" y="2136"/>
                    <a:pt x="1435" y="4838"/>
                    <a:pt x="1" y="6472"/>
                  </a:cubicBezTo>
                  <a:cubicBezTo>
                    <a:pt x="468" y="6906"/>
                    <a:pt x="902" y="7339"/>
                    <a:pt x="1302" y="7773"/>
                  </a:cubicBezTo>
                  <a:cubicBezTo>
                    <a:pt x="2970" y="6239"/>
                    <a:pt x="2436" y="2536"/>
                    <a:pt x="1669" y="501"/>
                  </a:cubicBezTo>
                  <a:cubicBezTo>
                    <a:pt x="1602" y="334"/>
                    <a:pt x="1535" y="168"/>
                    <a:pt x="14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10"/>
          <p:cNvGrpSpPr/>
          <p:nvPr/>
        </p:nvGrpSpPr>
        <p:grpSpPr>
          <a:xfrm>
            <a:off x="111729" y="3794559"/>
            <a:ext cx="608276" cy="793502"/>
            <a:chOff x="5919695" y="4988074"/>
            <a:chExt cx="328798" cy="428920"/>
          </a:xfrm>
        </p:grpSpPr>
        <p:sp>
          <p:nvSpPr>
            <p:cNvPr id="706" name="Google Shape;706;p10"/>
            <p:cNvSpPr/>
            <p:nvPr/>
          </p:nvSpPr>
          <p:spPr>
            <a:xfrm>
              <a:off x="6004265" y="5094513"/>
              <a:ext cx="75088" cy="137530"/>
            </a:xfrm>
            <a:custGeom>
              <a:avLst/>
              <a:gdLst/>
              <a:ahLst/>
              <a:cxnLst/>
              <a:rect l="l" t="t" r="r" b="b"/>
              <a:pathLst>
                <a:path w="5504" h="10081" extrusionOk="0">
                  <a:moveTo>
                    <a:pt x="2406" y="0"/>
                  </a:moveTo>
                  <a:cubicBezTo>
                    <a:pt x="1033" y="0"/>
                    <a:pt x="0" y="2498"/>
                    <a:pt x="600" y="4873"/>
                  </a:cubicBezTo>
                  <a:cubicBezTo>
                    <a:pt x="811" y="5819"/>
                    <a:pt x="1270" y="10080"/>
                    <a:pt x="2238" y="10080"/>
                  </a:cubicBezTo>
                  <a:cubicBezTo>
                    <a:pt x="2499" y="10080"/>
                    <a:pt x="2796" y="9772"/>
                    <a:pt x="3135" y="9009"/>
                  </a:cubicBezTo>
                  <a:cubicBezTo>
                    <a:pt x="4303" y="6541"/>
                    <a:pt x="5504" y="3005"/>
                    <a:pt x="3602" y="636"/>
                  </a:cubicBezTo>
                  <a:cubicBezTo>
                    <a:pt x="3196" y="193"/>
                    <a:pt x="2788" y="0"/>
                    <a:pt x="2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0"/>
            <p:cNvSpPr/>
            <p:nvPr/>
          </p:nvSpPr>
          <p:spPr>
            <a:xfrm>
              <a:off x="6022914" y="5153244"/>
              <a:ext cx="43697" cy="78949"/>
            </a:xfrm>
            <a:custGeom>
              <a:avLst/>
              <a:gdLst/>
              <a:ahLst/>
              <a:cxnLst/>
              <a:rect l="l" t="t" r="r" b="b"/>
              <a:pathLst>
                <a:path w="3203" h="5787" extrusionOk="0">
                  <a:moveTo>
                    <a:pt x="3203" y="1"/>
                  </a:moveTo>
                  <a:cubicBezTo>
                    <a:pt x="2636" y="1735"/>
                    <a:pt x="1402" y="3236"/>
                    <a:pt x="1" y="4404"/>
                  </a:cubicBezTo>
                  <a:cubicBezTo>
                    <a:pt x="232" y="5196"/>
                    <a:pt x="520" y="5787"/>
                    <a:pt x="877" y="5787"/>
                  </a:cubicBezTo>
                  <a:cubicBezTo>
                    <a:pt x="1136" y="5787"/>
                    <a:pt x="1432" y="5476"/>
                    <a:pt x="1768" y="4704"/>
                  </a:cubicBezTo>
                  <a:cubicBezTo>
                    <a:pt x="2436" y="3336"/>
                    <a:pt x="3069" y="1635"/>
                    <a:pt x="3203"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0"/>
            <p:cNvSpPr/>
            <p:nvPr/>
          </p:nvSpPr>
          <p:spPr>
            <a:xfrm>
              <a:off x="6131045" y="4988074"/>
              <a:ext cx="69358" cy="124720"/>
            </a:xfrm>
            <a:custGeom>
              <a:avLst/>
              <a:gdLst/>
              <a:ahLst/>
              <a:cxnLst/>
              <a:rect l="l" t="t" r="r" b="b"/>
              <a:pathLst>
                <a:path w="5084" h="9142" extrusionOk="0">
                  <a:moveTo>
                    <a:pt x="3325" y="1"/>
                  </a:moveTo>
                  <a:cubicBezTo>
                    <a:pt x="1971" y="1"/>
                    <a:pt x="384" y="1948"/>
                    <a:pt x="514" y="3868"/>
                  </a:cubicBezTo>
                  <a:cubicBezTo>
                    <a:pt x="514" y="4662"/>
                    <a:pt x="0" y="9141"/>
                    <a:pt x="1072" y="9141"/>
                  </a:cubicBezTo>
                  <a:cubicBezTo>
                    <a:pt x="1126" y="9141"/>
                    <a:pt x="1185" y="9130"/>
                    <a:pt x="1248" y="9105"/>
                  </a:cubicBezTo>
                  <a:cubicBezTo>
                    <a:pt x="3249" y="7338"/>
                    <a:pt x="5084" y="4869"/>
                    <a:pt x="5017" y="2067"/>
                  </a:cubicBezTo>
                  <a:cubicBezTo>
                    <a:pt x="4734" y="582"/>
                    <a:pt x="4064" y="1"/>
                    <a:pt x="3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0"/>
            <p:cNvSpPr/>
            <p:nvPr/>
          </p:nvSpPr>
          <p:spPr>
            <a:xfrm>
              <a:off x="6136270" y="5056764"/>
              <a:ext cx="54584" cy="56057"/>
            </a:xfrm>
            <a:custGeom>
              <a:avLst/>
              <a:gdLst/>
              <a:ahLst/>
              <a:cxnLst/>
              <a:rect l="l" t="t" r="r" b="b"/>
              <a:pathLst>
                <a:path w="4001" h="4109" extrusionOk="0">
                  <a:moveTo>
                    <a:pt x="4000" y="1"/>
                  </a:moveTo>
                  <a:lnTo>
                    <a:pt x="4000" y="1"/>
                  </a:lnTo>
                  <a:cubicBezTo>
                    <a:pt x="2988" y="829"/>
                    <a:pt x="1722" y="1347"/>
                    <a:pt x="383" y="1347"/>
                  </a:cubicBezTo>
                  <a:cubicBezTo>
                    <a:pt x="266" y="1347"/>
                    <a:pt x="149" y="1343"/>
                    <a:pt x="31" y="1335"/>
                  </a:cubicBezTo>
                  <a:lnTo>
                    <a:pt x="31" y="1335"/>
                  </a:lnTo>
                  <a:cubicBezTo>
                    <a:pt x="0" y="2708"/>
                    <a:pt x="109" y="4108"/>
                    <a:pt x="689" y="4108"/>
                  </a:cubicBezTo>
                  <a:cubicBezTo>
                    <a:pt x="744" y="4108"/>
                    <a:pt x="802" y="4096"/>
                    <a:pt x="865" y="4070"/>
                  </a:cubicBezTo>
                  <a:cubicBezTo>
                    <a:pt x="2132" y="2970"/>
                    <a:pt x="3300" y="1569"/>
                    <a:pt x="400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0"/>
            <p:cNvSpPr/>
            <p:nvPr/>
          </p:nvSpPr>
          <p:spPr>
            <a:xfrm>
              <a:off x="5963760" y="5035427"/>
              <a:ext cx="284733" cy="381567"/>
            </a:xfrm>
            <a:custGeom>
              <a:avLst/>
              <a:gdLst/>
              <a:ahLst/>
              <a:cxnLst/>
              <a:rect l="l" t="t" r="r" b="b"/>
              <a:pathLst>
                <a:path w="20871" h="27969" extrusionOk="0">
                  <a:moveTo>
                    <a:pt x="19640" y="0"/>
                  </a:moveTo>
                  <a:cubicBezTo>
                    <a:pt x="19503" y="0"/>
                    <a:pt x="19358" y="40"/>
                    <a:pt x="19214" y="130"/>
                  </a:cubicBezTo>
                  <a:cubicBezTo>
                    <a:pt x="10241" y="5768"/>
                    <a:pt x="400" y="16075"/>
                    <a:pt x="0" y="27217"/>
                  </a:cubicBezTo>
                  <a:cubicBezTo>
                    <a:pt x="0" y="27725"/>
                    <a:pt x="379" y="27969"/>
                    <a:pt x="776" y="27969"/>
                  </a:cubicBezTo>
                  <a:cubicBezTo>
                    <a:pt x="1211" y="27969"/>
                    <a:pt x="1668" y="27675"/>
                    <a:pt x="1668" y="27116"/>
                  </a:cubicBezTo>
                  <a:cubicBezTo>
                    <a:pt x="2168" y="16609"/>
                    <a:pt x="11642" y="6902"/>
                    <a:pt x="20114" y="1531"/>
                  </a:cubicBezTo>
                  <a:cubicBezTo>
                    <a:pt x="20871" y="1083"/>
                    <a:pt x="20357" y="0"/>
                    <a:pt x="19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0"/>
            <p:cNvSpPr/>
            <p:nvPr/>
          </p:nvSpPr>
          <p:spPr>
            <a:xfrm>
              <a:off x="5963760" y="5035509"/>
              <a:ext cx="277147" cy="381281"/>
            </a:xfrm>
            <a:custGeom>
              <a:avLst/>
              <a:gdLst/>
              <a:ahLst/>
              <a:cxnLst/>
              <a:rect l="l" t="t" r="r" b="b"/>
              <a:pathLst>
                <a:path w="20315" h="27948" extrusionOk="0">
                  <a:moveTo>
                    <a:pt x="19634" y="1"/>
                  </a:moveTo>
                  <a:cubicBezTo>
                    <a:pt x="19497" y="1"/>
                    <a:pt x="19354" y="38"/>
                    <a:pt x="19214" y="124"/>
                  </a:cubicBezTo>
                  <a:cubicBezTo>
                    <a:pt x="10241" y="5762"/>
                    <a:pt x="400" y="16069"/>
                    <a:pt x="0" y="27211"/>
                  </a:cubicBezTo>
                  <a:cubicBezTo>
                    <a:pt x="0" y="27711"/>
                    <a:pt x="381" y="27948"/>
                    <a:pt x="787" y="27948"/>
                  </a:cubicBezTo>
                  <a:cubicBezTo>
                    <a:pt x="813" y="27948"/>
                    <a:pt x="840" y="27946"/>
                    <a:pt x="867" y="27944"/>
                  </a:cubicBezTo>
                  <a:cubicBezTo>
                    <a:pt x="834" y="27844"/>
                    <a:pt x="801" y="27744"/>
                    <a:pt x="801" y="27611"/>
                  </a:cubicBezTo>
                  <a:cubicBezTo>
                    <a:pt x="1201" y="16470"/>
                    <a:pt x="11008" y="6162"/>
                    <a:pt x="19981" y="525"/>
                  </a:cubicBezTo>
                  <a:cubicBezTo>
                    <a:pt x="20114" y="458"/>
                    <a:pt x="20215" y="425"/>
                    <a:pt x="20315" y="391"/>
                  </a:cubicBezTo>
                  <a:cubicBezTo>
                    <a:pt x="20179" y="166"/>
                    <a:pt x="19921" y="1"/>
                    <a:pt x="1963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0"/>
            <p:cNvSpPr/>
            <p:nvPr/>
          </p:nvSpPr>
          <p:spPr>
            <a:xfrm>
              <a:off x="6087075" y="5131880"/>
              <a:ext cx="146971" cy="70791"/>
            </a:xfrm>
            <a:custGeom>
              <a:avLst/>
              <a:gdLst/>
              <a:ahLst/>
              <a:cxnLst/>
              <a:rect l="l" t="t" r="r" b="b"/>
              <a:pathLst>
                <a:path w="10773" h="5189" extrusionOk="0">
                  <a:moveTo>
                    <a:pt x="5681" y="1"/>
                  </a:moveTo>
                  <a:cubicBezTo>
                    <a:pt x="5181" y="1"/>
                    <a:pt x="4680" y="61"/>
                    <a:pt x="4204" y="166"/>
                  </a:cubicBezTo>
                  <a:cubicBezTo>
                    <a:pt x="2169" y="933"/>
                    <a:pt x="435" y="2200"/>
                    <a:pt x="1" y="2734"/>
                  </a:cubicBezTo>
                  <a:cubicBezTo>
                    <a:pt x="1" y="2734"/>
                    <a:pt x="2503" y="3568"/>
                    <a:pt x="5271" y="4869"/>
                  </a:cubicBezTo>
                  <a:cubicBezTo>
                    <a:pt x="5746" y="5089"/>
                    <a:pt x="6232" y="5188"/>
                    <a:pt x="6697" y="5188"/>
                  </a:cubicBezTo>
                  <a:cubicBezTo>
                    <a:pt x="8981" y="5188"/>
                    <a:pt x="10773" y="2811"/>
                    <a:pt x="8307" y="733"/>
                  </a:cubicBezTo>
                  <a:cubicBezTo>
                    <a:pt x="7546" y="211"/>
                    <a:pt x="6615" y="1"/>
                    <a:pt x="5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0"/>
            <p:cNvSpPr/>
            <p:nvPr/>
          </p:nvSpPr>
          <p:spPr>
            <a:xfrm>
              <a:off x="6087075" y="5131852"/>
              <a:ext cx="76930" cy="54174"/>
            </a:xfrm>
            <a:custGeom>
              <a:avLst/>
              <a:gdLst/>
              <a:ahLst/>
              <a:cxnLst/>
              <a:rect l="l" t="t" r="r" b="b"/>
              <a:pathLst>
                <a:path w="5639" h="3971" extrusionOk="0">
                  <a:moveTo>
                    <a:pt x="5638" y="1"/>
                  </a:moveTo>
                  <a:cubicBezTo>
                    <a:pt x="5171" y="1"/>
                    <a:pt x="4671" y="68"/>
                    <a:pt x="4204" y="168"/>
                  </a:cubicBezTo>
                  <a:cubicBezTo>
                    <a:pt x="2169" y="935"/>
                    <a:pt x="435" y="2202"/>
                    <a:pt x="1" y="2736"/>
                  </a:cubicBezTo>
                  <a:cubicBezTo>
                    <a:pt x="1" y="2736"/>
                    <a:pt x="1402" y="3203"/>
                    <a:pt x="3270" y="3970"/>
                  </a:cubicBezTo>
                  <a:cubicBezTo>
                    <a:pt x="3303" y="3837"/>
                    <a:pt x="3303" y="3670"/>
                    <a:pt x="3337" y="3503"/>
                  </a:cubicBezTo>
                  <a:cubicBezTo>
                    <a:pt x="3603" y="2036"/>
                    <a:pt x="4571" y="968"/>
                    <a:pt x="563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0"/>
            <p:cNvSpPr/>
            <p:nvPr/>
          </p:nvSpPr>
          <p:spPr>
            <a:xfrm>
              <a:off x="5919695" y="5226245"/>
              <a:ext cx="82755" cy="100395"/>
            </a:xfrm>
            <a:custGeom>
              <a:avLst/>
              <a:gdLst/>
              <a:ahLst/>
              <a:cxnLst/>
              <a:rect l="l" t="t" r="r" b="b"/>
              <a:pathLst>
                <a:path w="6066" h="7359" extrusionOk="0">
                  <a:moveTo>
                    <a:pt x="3178" y="1"/>
                  </a:moveTo>
                  <a:cubicBezTo>
                    <a:pt x="1323" y="1"/>
                    <a:pt x="0" y="3911"/>
                    <a:pt x="4831" y="7359"/>
                  </a:cubicBezTo>
                  <a:cubicBezTo>
                    <a:pt x="4831" y="7359"/>
                    <a:pt x="6065" y="5190"/>
                    <a:pt x="5565" y="3056"/>
                  </a:cubicBezTo>
                  <a:cubicBezTo>
                    <a:pt x="5042" y="867"/>
                    <a:pt x="4051" y="1"/>
                    <a:pt x="3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0"/>
            <p:cNvSpPr/>
            <p:nvPr/>
          </p:nvSpPr>
          <p:spPr>
            <a:xfrm>
              <a:off x="5961018" y="5251088"/>
              <a:ext cx="41432" cy="75552"/>
            </a:xfrm>
            <a:custGeom>
              <a:avLst/>
              <a:gdLst/>
              <a:ahLst/>
              <a:cxnLst/>
              <a:rect l="l" t="t" r="r" b="b"/>
              <a:pathLst>
                <a:path w="3037" h="5538" extrusionOk="0">
                  <a:moveTo>
                    <a:pt x="2102" y="0"/>
                  </a:moveTo>
                  <a:cubicBezTo>
                    <a:pt x="2036" y="1535"/>
                    <a:pt x="1202" y="2902"/>
                    <a:pt x="1" y="3937"/>
                  </a:cubicBezTo>
                  <a:cubicBezTo>
                    <a:pt x="468" y="4470"/>
                    <a:pt x="1068" y="5004"/>
                    <a:pt x="1802" y="5538"/>
                  </a:cubicBezTo>
                  <a:cubicBezTo>
                    <a:pt x="1802" y="5538"/>
                    <a:pt x="3036" y="3369"/>
                    <a:pt x="2536" y="1235"/>
                  </a:cubicBezTo>
                  <a:cubicBezTo>
                    <a:pt x="2403" y="768"/>
                    <a:pt x="2269" y="334"/>
                    <a:pt x="21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86"/>
        <p:cNvGrpSpPr/>
        <p:nvPr/>
      </p:nvGrpSpPr>
      <p:grpSpPr>
        <a:xfrm>
          <a:off x="0" y="0"/>
          <a:ext cx="0" cy="0"/>
          <a:chOff x="0" y="0"/>
          <a:chExt cx="0" cy="0"/>
        </a:xfrm>
      </p:grpSpPr>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18" name="9Slide.vn - 2019">
            <a:extLst>
              <a:ext uri="{FF2B5EF4-FFF2-40B4-BE49-F238E27FC236}">
                <a16:creationId xmlns:a16="http://schemas.microsoft.com/office/drawing/2014/main" id="{43EEB1F4-8D69-29FA-929A-F8807F0F0F9D}"/>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4000"/>
              <a:buFont typeface="Gorditas"/>
              <a:buNone/>
              <a:defRPr sz="4000">
                <a:solidFill>
                  <a:schemeClr val="lt2"/>
                </a:solidFill>
                <a:latin typeface="Gorditas"/>
                <a:ea typeface="Gorditas"/>
                <a:cs typeface="Gorditas"/>
                <a:sym typeface="Gorditas"/>
              </a:defRPr>
            </a:lvl1pPr>
            <a:lvl2pPr lvl="1"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2pPr>
            <a:lvl3pPr lvl="2"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3pPr>
            <a:lvl4pPr lvl="3"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4pPr>
            <a:lvl5pPr lvl="4"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5pPr>
            <a:lvl6pPr lvl="5"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6pPr>
            <a:lvl7pPr lvl="6"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7pPr>
            <a:lvl8pPr lvl="7"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8pPr>
            <a:lvl9pPr lvl="8" rtl="0">
              <a:spcBef>
                <a:spcPts val="0"/>
              </a:spcBef>
              <a:spcAft>
                <a:spcPts val="0"/>
              </a:spcAft>
              <a:buClr>
                <a:schemeClr val="lt2"/>
              </a:buClr>
              <a:buSzPts val="3500"/>
              <a:buFont typeface="Bebas Neue"/>
              <a:buNone/>
              <a:defRPr sz="3500">
                <a:solidFill>
                  <a:schemeClr val="lt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15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8" r:id="rId9"/>
    <p:sldLayoutId id="2147483659" r:id="rId10"/>
    <p:sldLayoutId id="2147483660" r:id="rId11"/>
    <p:sldLayoutId id="2147483661" r:id="rId12"/>
    <p:sldLayoutId id="2147483662" r:id="rId13"/>
    <p:sldLayoutId id="2147483673" r:id="rId14"/>
    <p:sldLayoutId id="2147483675" r:id="rId15"/>
    <p:sldLayoutId id="2147483677" r:id="rId16"/>
    <p:sldLayoutId id="2147483678" r:id="rId17"/>
  </p:sldLayoutIdLst>
  <p:transition spd="slow">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slide" Target="slide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slide" Target="slide22.xml"/></Relationships>
</file>

<file path=ppt/slides/_rels/slide1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9.sv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9.sv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48"/>
        <p:cNvGrpSpPr/>
        <p:nvPr/>
      </p:nvGrpSpPr>
      <p:grpSpPr>
        <a:xfrm>
          <a:off x="0" y="0"/>
          <a:ext cx="0" cy="0"/>
          <a:chOff x="0" y="0"/>
          <a:chExt cx="0" cy="0"/>
        </a:xfrm>
      </p:grpSpPr>
      <p:sp>
        <p:nvSpPr>
          <p:cNvPr id="2449" name="Google Shape;2449;p36"/>
          <p:cNvSpPr txBox="1">
            <a:spLocks noGrp="1"/>
          </p:cNvSpPr>
          <p:nvPr>
            <p:ph type="ctrTitle"/>
          </p:nvPr>
        </p:nvSpPr>
        <p:spPr>
          <a:xfrm>
            <a:off x="823766" y="1305876"/>
            <a:ext cx="7419900" cy="2736000"/>
          </a:xfrm>
          <a:prstGeom prst="rect">
            <a:avLst/>
          </a:prstGeom>
        </p:spPr>
        <p:txBody>
          <a:bodyPr spcFirstLastPara="1" wrap="square" lIns="0" tIns="91425" rIns="0" bIns="91425" anchor="ctr" anchorCtr="0">
            <a:noAutofit/>
          </a:bodyPr>
          <a:lstStyle/>
          <a:p>
            <a:pPr marL="0" lvl="0" indent="0" algn="ctr" rtl="0">
              <a:lnSpc>
                <a:spcPct val="150000"/>
              </a:lnSpc>
              <a:spcBef>
                <a:spcPts val="0"/>
              </a:spcBef>
              <a:spcAft>
                <a:spcPts val="0"/>
              </a:spcAft>
              <a:buNone/>
            </a:pPr>
            <a:r>
              <a:rPr lang="en-US" sz="4000" dirty="0" smtClean="0">
                <a:solidFill>
                  <a:schemeClr val="tx1">
                    <a:lumMod val="75000"/>
                  </a:schemeClr>
                </a:solidFill>
                <a:latin typeface="#9Slide03 SFU Salzburg" panose="00000500000000000000" pitchFamily="2" charset="0"/>
              </a:rPr>
              <a:t>THỰC </a:t>
            </a:r>
            <a:r>
              <a:rPr lang="en-US" sz="4000" dirty="0">
                <a:solidFill>
                  <a:schemeClr val="tx1">
                    <a:lumMod val="75000"/>
                  </a:schemeClr>
                </a:solidFill>
                <a:latin typeface="#9Slide03 SFU Salzburg" panose="00000500000000000000" pitchFamily="2" charset="0"/>
              </a:rPr>
              <a:t>HÀNH TIẾNG VIỆT</a:t>
            </a:r>
            <a:r>
              <a:rPr lang="en-US" sz="5400" dirty="0">
                <a:solidFill>
                  <a:schemeClr val="lt2"/>
                </a:solidFill>
                <a:latin typeface="#9Slide03 SFU Salzburg" panose="00000500000000000000" pitchFamily="2" charset="0"/>
              </a:rPr>
              <a:t/>
            </a:r>
            <a:br>
              <a:rPr lang="en-US" sz="5400" dirty="0">
                <a:solidFill>
                  <a:schemeClr val="lt2"/>
                </a:solidFill>
                <a:latin typeface="#9Slide03 SFU Salzburg" panose="00000500000000000000" pitchFamily="2" charset="0"/>
              </a:rPr>
            </a:br>
            <a:r>
              <a:rPr lang="en-US" sz="5400" dirty="0">
                <a:solidFill>
                  <a:schemeClr val="lt2"/>
                </a:solidFill>
                <a:latin typeface="#9Slide03 SFU Salzburg" panose="00000500000000000000" pitchFamily="2" charset="0"/>
              </a:rPr>
              <a:t>LỖI DÙNG TỪ HÁN VIỆT VÀ CÁCH SỬA</a:t>
            </a:r>
            <a:endParaRPr sz="5400" dirty="0">
              <a:solidFill>
                <a:schemeClr val="lt2"/>
              </a:solidFill>
              <a:latin typeface="#9Slide03 SFU Salzburg" panose="00000500000000000000" pitchFamily="2" charset="0"/>
            </a:endParaRPr>
          </a:p>
        </p:txBody>
      </p:sp>
      <p:sp>
        <p:nvSpPr>
          <p:cNvPr id="2450" name="Google Shape;2450;p36"/>
          <p:cNvSpPr txBox="1">
            <a:spLocks noGrp="1"/>
          </p:cNvSpPr>
          <p:nvPr>
            <p:ph type="subTitle" idx="1"/>
          </p:nvPr>
        </p:nvSpPr>
        <p:spPr>
          <a:xfrm>
            <a:off x="821997" y="184505"/>
            <a:ext cx="7419900" cy="461700"/>
          </a:xfrm>
          <a:prstGeom prst="rect">
            <a:avLst/>
          </a:prstGeom>
        </p:spPr>
        <p:txBody>
          <a:bodyPr spcFirstLastPara="1" wrap="square" lIns="0" tIns="91425" rIns="0" bIns="91425" anchor="t" anchorCtr="0">
            <a:noAutofit/>
          </a:bodyPr>
          <a:lstStyle/>
          <a:p>
            <a:pPr marL="0" lvl="0" indent="0" algn="ctr" rtl="0">
              <a:spcBef>
                <a:spcPts val="0"/>
              </a:spcBef>
              <a:spcAft>
                <a:spcPts val="0"/>
              </a:spcAft>
              <a:buNone/>
            </a:pPr>
            <a:r>
              <a:rPr lang="pt-BR" sz="2400" b="1"/>
              <a:t>BÀI 7 - ANH HÙNG VÀ NGHỆ SĨ</a:t>
            </a:r>
            <a:endParaRPr sz="2400" b="1"/>
          </a:p>
        </p:txBody>
      </p:sp>
      <p:grpSp>
        <p:nvGrpSpPr>
          <p:cNvPr id="2451" name="Google Shape;2451;p36"/>
          <p:cNvGrpSpPr/>
          <p:nvPr/>
        </p:nvGrpSpPr>
        <p:grpSpPr>
          <a:xfrm>
            <a:off x="6904186" y="3841059"/>
            <a:ext cx="639703" cy="997631"/>
            <a:chOff x="2261170" y="4439697"/>
            <a:chExt cx="346329" cy="540107"/>
          </a:xfrm>
        </p:grpSpPr>
        <p:sp>
          <p:nvSpPr>
            <p:cNvPr id="2452" name="Google Shape;2452;p36"/>
            <p:cNvSpPr/>
            <p:nvPr/>
          </p:nvSpPr>
          <p:spPr>
            <a:xfrm>
              <a:off x="2261170" y="4564090"/>
              <a:ext cx="196152" cy="403381"/>
            </a:xfrm>
            <a:custGeom>
              <a:avLst/>
              <a:gdLst/>
              <a:ahLst/>
              <a:cxnLst/>
              <a:rect l="l" t="t" r="r" b="b"/>
              <a:pathLst>
                <a:path w="14378" h="29568" extrusionOk="0">
                  <a:moveTo>
                    <a:pt x="6876" y="1"/>
                  </a:moveTo>
                  <a:cubicBezTo>
                    <a:pt x="5223" y="1"/>
                    <a:pt x="3551" y="287"/>
                    <a:pt x="2336" y="1457"/>
                  </a:cubicBezTo>
                  <a:cubicBezTo>
                    <a:pt x="2102" y="1690"/>
                    <a:pt x="1902" y="1924"/>
                    <a:pt x="1735" y="2157"/>
                  </a:cubicBezTo>
                  <a:cubicBezTo>
                    <a:pt x="1502" y="2524"/>
                    <a:pt x="1335" y="2858"/>
                    <a:pt x="1235" y="3191"/>
                  </a:cubicBezTo>
                  <a:cubicBezTo>
                    <a:pt x="901" y="4259"/>
                    <a:pt x="1035" y="5326"/>
                    <a:pt x="1035" y="6660"/>
                  </a:cubicBezTo>
                  <a:lnTo>
                    <a:pt x="1035" y="16434"/>
                  </a:lnTo>
                  <a:cubicBezTo>
                    <a:pt x="1035" y="19670"/>
                    <a:pt x="1" y="23372"/>
                    <a:pt x="1335" y="26508"/>
                  </a:cubicBezTo>
                  <a:cubicBezTo>
                    <a:pt x="2300" y="28813"/>
                    <a:pt x="5181" y="29567"/>
                    <a:pt x="7660" y="29567"/>
                  </a:cubicBezTo>
                  <a:cubicBezTo>
                    <a:pt x="8267" y="29567"/>
                    <a:pt x="8849" y="29522"/>
                    <a:pt x="9374" y="29443"/>
                  </a:cubicBezTo>
                  <a:cubicBezTo>
                    <a:pt x="10675" y="29210"/>
                    <a:pt x="12510" y="28810"/>
                    <a:pt x="13343" y="27675"/>
                  </a:cubicBezTo>
                  <a:cubicBezTo>
                    <a:pt x="14378" y="26274"/>
                    <a:pt x="14011" y="24807"/>
                    <a:pt x="14011" y="23206"/>
                  </a:cubicBezTo>
                  <a:lnTo>
                    <a:pt x="14011" y="4325"/>
                  </a:lnTo>
                  <a:cubicBezTo>
                    <a:pt x="14011" y="3958"/>
                    <a:pt x="13944" y="3625"/>
                    <a:pt x="13877" y="3291"/>
                  </a:cubicBezTo>
                  <a:cubicBezTo>
                    <a:pt x="13810" y="3158"/>
                    <a:pt x="13777" y="3091"/>
                    <a:pt x="13744" y="2958"/>
                  </a:cubicBezTo>
                  <a:cubicBezTo>
                    <a:pt x="13544" y="2457"/>
                    <a:pt x="13277" y="2024"/>
                    <a:pt x="12943" y="1690"/>
                  </a:cubicBezTo>
                  <a:lnTo>
                    <a:pt x="12810" y="1590"/>
                  </a:lnTo>
                  <a:cubicBezTo>
                    <a:pt x="12776" y="1490"/>
                    <a:pt x="12743" y="1457"/>
                    <a:pt x="12643" y="1423"/>
                  </a:cubicBezTo>
                  <a:cubicBezTo>
                    <a:pt x="12610" y="1357"/>
                    <a:pt x="12543" y="1323"/>
                    <a:pt x="12476" y="1290"/>
                  </a:cubicBezTo>
                  <a:lnTo>
                    <a:pt x="12109" y="1023"/>
                  </a:lnTo>
                  <a:cubicBezTo>
                    <a:pt x="12109" y="990"/>
                    <a:pt x="12076" y="990"/>
                    <a:pt x="12076" y="990"/>
                  </a:cubicBezTo>
                  <a:cubicBezTo>
                    <a:pt x="11976" y="956"/>
                    <a:pt x="11876" y="856"/>
                    <a:pt x="11776" y="823"/>
                  </a:cubicBezTo>
                  <a:cubicBezTo>
                    <a:pt x="11542" y="689"/>
                    <a:pt x="11309" y="623"/>
                    <a:pt x="11075" y="523"/>
                  </a:cubicBezTo>
                  <a:cubicBezTo>
                    <a:pt x="11042" y="489"/>
                    <a:pt x="10942" y="489"/>
                    <a:pt x="10875" y="456"/>
                  </a:cubicBezTo>
                  <a:cubicBezTo>
                    <a:pt x="10742" y="423"/>
                    <a:pt x="10642" y="356"/>
                    <a:pt x="10575" y="356"/>
                  </a:cubicBezTo>
                  <a:cubicBezTo>
                    <a:pt x="10441" y="323"/>
                    <a:pt x="10341" y="323"/>
                    <a:pt x="10208" y="289"/>
                  </a:cubicBezTo>
                  <a:cubicBezTo>
                    <a:pt x="10108" y="289"/>
                    <a:pt x="10041" y="256"/>
                    <a:pt x="9941" y="256"/>
                  </a:cubicBezTo>
                  <a:cubicBezTo>
                    <a:pt x="9841" y="256"/>
                    <a:pt x="9741" y="189"/>
                    <a:pt x="9674" y="189"/>
                  </a:cubicBezTo>
                  <a:cubicBezTo>
                    <a:pt x="9441" y="156"/>
                    <a:pt x="9274" y="122"/>
                    <a:pt x="9074" y="122"/>
                  </a:cubicBezTo>
                  <a:cubicBezTo>
                    <a:pt x="8375" y="60"/>
                    <a:pt x="7628" y="1"/>
                    <a:pt x="6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6"/>
            <p:cNvSpPr/>
            <p:nvPr/>
          </p:nvSpPr>
          <p:spPr>
            <a:xfrm>
              <a:off x="2272548" y="4897962"/>
              <a:ext cx="173383" cy="68008"/>
            </a:xfrm>
            <a:custGeom>
              <a:avLst/>
              <a:gdLst/>
              <a:ahLst/>
              <a:cxnLst/>
              <a:rect l="l" t="t" r="r" b="b"/>
              <a:pathLst>
                <a:path w="12709" h="4985" extrusionOk="0">
                  <a:moveTo>
                    <a:pt x="1" y="0"/>
                  </a:moveTo>
                  <a:cubicBezTo>
                    <a:pt x="34" y="634"/>
                    <a:pt x="234" y="1334"/>
                    <a:pt x="501" y="1968"/>
                  </a:cubicBezTo>
                  <a:cubicBezTo>
                    <a:pt x="1466" y="4274"/>
                    <a:pt x="4348" y="4985"/>
                    <a:pt x="6828" y="4985"/>
                  </a:cubicBezTo>
                  <a:cubicBezTo>
                    <a:pt x="7434" y="4985"/>
                    <a:pt x="8016" y="4942"/>
                    <a:pt x="8540" y="4870"/>
                  </a:cubicBezTo>
                  <a:cubicBezTo>
                    <a:pt x="9441" y="4737"/>
                    <a:pt x="10408" y="4537"/>
                    <a:pt x="11242" y="4136"/>
                  </a:cubicBezTo>
                  <a:cubicBezTo>
                    <a:pt x="11542" y="3970"/>
                    <a:pt x="12243" y="3669"/>
                    <a:pt x="12409" y="3403"/>
                  </a:cubicBezTo>
                  <a:cubicBezTo>
                    <a:pt x="12441" y="3371"/>
                    <a:pt x="12709" y="2660"/>
                    <a:pt x="12601" y="2660"/>
                  </a:cubicBezTo>
                  <a:cubicBezTo>
                    <a:pt x="12594" y="2660"/>
                    <a:pt x="12586" y="2663"/>
                    <a:pt x="12576" y="2669"/>
                  </a:cubicBezTo>
                  <a:cubicBezTo>
                    <a:pt x="11705" y="3233"/>
                    <a:pt x="10715" y="3363"/>
                    <a:pt x="9729" y="3363"/>
                  </a:cubicBezTo>
                  <a:cubicBezTo>
                    <a:pt x="9431" y="3363"/>
                    <a:pt x="9134" y="3351"/>
                    <a:pt x="8840" y="3336"/>
                  </a:cubicBezTo>
                  <a:cubicBezTo>
                    <a:pt x="8673" y="3336"/>
                    <a:pt x="8507" y="3336"/>
                    <a:pt x="8340" y="3303"/>
                  </a:cubicBezTo>
                  <a:cubicBezTo>
                    <a:pt x="7339" y="3202"/>
                    <a:pt x="6372" y="3169"/>
                    <a:pt x="5371" y="3069"/>
                  </a:cubicBezTo>
                  <a:cubicBezTo>
                    <a:pt x="4270" y="3002"/>
                    <a:pt x="3203" y="2936"/>
                    <a:pt x="2202" y="2502"/>
                  </a:cubicBezTo>
                  <a:cubicBezTo>
                    <a:pt x="935" y="1968"/>
                    <a:pt x="568" y="113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6"/>
            <p:cNvSpPr/>
            <p:nvPr/>
          </p:nvSpPr>
          <p:spPr>
            <a:xfrm>
              <a:off x="2345358" y="4744362"/>
              <a:ext cx="33233" cy="116957"/>
            </a:xfrm>
            <a:custGeom>
              <a:avLst/>
              <a:gdLst/>
              <a:ahLst/>
              <a:cxnLst/>
              <a:rect l="l" t="t" r="r" b="b"/>
              <a:pathLst>
                <a:path w="2436" h="8573" extrusionOk="0">
                  <a:moveTo>
                    <a:pt x="762" y="0"/>
                  </a:moveTo>
                  <a:cubicBezTo>
                    <a:pt x="717" y="0"/>
                    <a:pt x="671" y="14"/>
                    <a:pt x="634" y="51"/>
                  </a:cubicBezTo>
                  <a:cubicBezTo>
                    <a:pt x="601" y="85"/>
                    <a:pt x="568" y="151"/>
                    <a:pt x="568" y="218"/>
                  </a:cubicBezTo>
                  <a:cubicBezTo>
                    <a:pt x="234" y="1786"/>
                    <a:pt x="201" y="3420"/>
                    <a:pt x="101" y="5055"/>
                  </a:cubicBezTo>
                  <a:cubicBezTo>
                    <a:pt x="67" y="5955"/>
                    <a:pt x="1" y="6923"/>
                    <a:pt x="268" y="7857"/>
                  </a:cubicBezTo>
                  <a:cubicBezTo>
                    <a:pt x="368" y="8124"/>
                    <a:pt x="534" y="8457"/>
                    <a:pt x="835" y="8557"/>
                  </a:cubicBezTo>
                  <a:cubicBezTo>
                    <a:pt x="875" y="8567"/>
                    <a:pt x="916" y="8572"/>
                    <a:pt x="957" y="8572"/>
                  </a:cubicBezTo>
                  <a:cubicBezTo>
                    <a:pt x="1190" y="8572"/>
                    <a:pt x="1432" y="8422"/>
                    <a:pt x="1602" y="8224"/>
                  </a:cubicBezTo>
                  <a:cubicBezTo>
                    <a:pt x="2436" y="7156"/>
                    <a:pt x="1769" y="5855"/>
                    <a:pt x="1535" y="4721"/>
                  </a:cubicBezTo>
                  <a:cubicBezTo>
                    <a:pt x="1202" y="3354"/>
                    <a:pt x="1168" y="1886"/>
                    <a:pt x="1001" y="451"/>
                  </a:cubicBezTo>
                  <a:cubicBezTo>
                    <a:pt x="1001" y="385"/>
                    <a:pt x="1001" y="351"/>
                    <a:pt x="935" y="251"/>
                  </a:cubicBezTo>
                  <a:cubicBezTo>
                    <a:pt x="935" y="218"/>
                    <a:pt x="901" y="185"/>
                    <a:pt x="935" y="85"/>
                  </a:cubicBezTo>
                  <a:cubicBezTo>
                    <a:pt x="914" y="42"/>
                    <a:pt x="839" y="0"/>
                    <a:pt x="76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6"/>
            <p:cNvSpPr/>
            <p:nvPr/>
          </p:nvSpPr>
          <p:spPr>
            <a:xfrm>
              <a:off x="2345358" y="4738181"/>
              <a:ext cx="33233" cy="116766"/>
            </a:xfrm>
            <a:custGeom>
              <a:avLst/>
              <a:gdLst/>
              <a:ahLst/>
              <a:cxnLst/>
              <a:rect l="l" t="t" r="r" b="b"/>
              <a:pathLst>
                <a:path w="2436" h="8559" extrusionOk="0">
                  <a:moveTo>
                    <a:pt x="767" y="1"/>
                  </a:moveTo>
                  <a:cubicBezTo>
                    <a:pt x="721" y="1"/>
                    <a:pt x="673" y="12"/>
                    <a:pt x="634" y="37"/>
                  </a:cubicBezTo>
                  <a:cubicBezTo>
                    <a:pt x="601" y="71"/>
                    <a:pt x="568" y="171"/>
                    <a:pt x="568" y="204"/>
                  </a:cubicBezTo>
                  <a:cubicBezTo>
                    <a:pt x="234" y="1772"/>
                    <a:pt x="201" y="3406"/>
                    <a:pt x="101" y="5041"/>
                  </a:cubicBezTo>
                  <a:cubicBezTo>
                    <a:pt x="67" y="5941"/>
                    <a:pt x="1" y="6909"/>
                    <a:pt x="268" y="7843"/>
                  </a:cubicBezTo>
                  <a:cubicBezTo>
                    <a:pt x="368" y="8110"/>
                    <a:pt x="534" y="8443"/>
                    <a:pt x="835" y="8543"/>
                  </a:cubicBezTo>
                  <a:cubicBezTo>
                    <a:pt x="875" y="8553"/>
                    <a:pt x="916" y="8558"/>
                    <a:pt x="957" y="8558"/>
                  </a:cubicBezTo>
                  <a:cubicBezTo>
                    <a:pt x="1190" y="8558"/>
                    <a:pt x="1432" y="8408"/>
                    <a:pt x="1602" y="8210"/>
                  </a:cubicBezTo>
                  <a:cubicBezTo>
                    <a:pt x="2436" y="7176"/>
                    <a:pt x="1769" y="5841"/>
                    <a:pt x="1535" y="4707"/>
                  </a:cubicBezTo>
                  <a:cubicBezTo>
                    <a:pt x="1202" y="3340"/>
                    <a:pt x="1168" y="1872"/>
                    <a:pt x="1001" y="471"/>
                  </a:cubicBezTo>
                  <a:cubicBezTo>
                    <a:pt x="1001" y="371"/>
                    <a:pt x="1001" y="337"/>
                    <a:pt x="935" y="237"/>
                  </a:cubicBezTo>
                  <a:cubicBezTo>
                    <a:pt x="935" y="204"/>
                    <a:pt x="901" y="171"/>
                    <a:pt x="935" y="71"/>
                  </a:cubicBezTo>
                  <a:cubicBezTo>
                    <a:pt x="914" y="29"/>
                    <a:pt x="842" y="1"/>
                    <a:pt x="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6"/>
            <p:cNvSpPr/>
            <p:nvPr/>
          </p:nvSpPr>
          <p:spPr>
            <a:xfrm>
              <a:off x="2392234" y="4711374"/>
              <a:ext cx="20491" cy="60013"/>
            </a:xfrm>
            <a:custGeom>
              <a:avLst/>
              <a:gdLst/>
              <a:ahLst/>
              <a:cxnLst/>
              <a:rect l="l" t="t" r="r" b="b"/>
              <a:pathLst>
                <a:path w="1502" h="4399" extrusionOk="0">
                  <a:moveTo>
                    <a:pt x="668" y="1"/>
                  </a:moveTo>
                  <a:cubicBezTo>
                    <a:pt x="601" y="67"/>
                    <a:pt x="601" y="201"/>
                    <a:pt x="601" y="334"/>
                  </a:cubicBezTo>
                  <a:cubicBezTo>
                    <a:pt x="568" y="768"/>
                    <a:pt x="501" y="1168"/>
                    <a:pt x="401" y="1602"/>
                  </a:cubicBezTo>
                  <a:cubicBezTo>
                    <a:pt x="301" y="1969"/>
                    <a:pt x="101" y="2302"/>
                    <a:pt x="34" y="2669"/>
                  </a:cubicBezTo>
                  <a:cubicBezTo>
                    <a:pt x="0" y="2970"/>
                    <a:pt x="34" y="3270"/>
                    <a:pt x="101" y="3503"/>
                  </a:cubicBezTo>
                  <a:cubicBezTo>
                    <a:pt x="134" y="3737"/>
                    <a:pt x="201" y="4004"/>
                    <a:pt x="434" y="4204"/>
                  </a:cubicBezTo>
                  <a:cubicBezTo>
                    <a:pt x="570" y="4317"/>
                    <a:pt x="751" y="4399"/>
                    <a:pt x="926" y="4399"/>
                  </a:cubicBezTo>
                  <a:cubicBezTo>
                    <a:pt x="1010" y="4399"/>
                    <a:pt x="1093" y="4380"/>
                    <a:pt x="1168" y="4337"/>
                  </a:cubicBezTo>
                  <a:cubicBezTo>
                    <a:pt x="1468" y="4137"/>
                    <a:pt x="1502" y="3703"/>
                    <a:pt x="1502" y="3370"/>
                  </a:cubicBezTo>
                  <a:cubicBezTo>
                    <a:pt x="1502" y="2836"/>
                    <a:pt x="1301" y="2369"/>
                    <a:pt x="1135" y="1869"/>
                  </a:cubicBezTo>
                  <a:cubicBezTo>
                    <a:pt x="968" y="1335"/>
                    <a:pt x="934" y="735"/>
                    <a:pt x="801" y="168"/>
                  </a:cubicBezTo>
                  <a:cubicBezTo>
                    <a:pt x="801" y="134"/>
                    <a:pt x="768" y="1"/>
                    <a:pt x="6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6"/>
            <p:cNvSpPr/>
            <p:nvPr/>
          </p:nvSpPr>
          <p:spPr>
            <a:xfrm>
              <a:off x="2392234" y="4710474"/>
              <a:ext cx="20491" cy="57530"/>
            </a:xfrm>
            <a:custGeom>
              <a:avLst/>
              <a:gdLst/>
              <a:ahLst/>
              <a:cxnLst/>
              <a:rect l="l" t="t" r="r" b="b"/>
              <a:pathLst>
                <a:path w="1502" h="4217" extrusionOk="0">
                  <a:moveTo>
                    <a:pt x="768" y="0"/>
                  </a:moveTo>
                  <a:cubicBezTo>
                    <a:pt x="668" y="0"/>
                    <a:pt x="634" y="0"/>
                    <a:pt x="601" y="33"/>
                  </a:cubicBezTo>
                  <a:cubicBezTo>
                    <a:pt x="534" y="67"/>
                    <a:pt x="501" y="133"/>
                    <a:pt x="501" y="200"/>
                  </a:cubicBezTo>
                  <a:cubicBezTo>
                    <a:pt x="467" y="334"/>
                    <a:pt x="467" y="467"/>
                    <a:pt x="467" y="600"/>
                  </a:cubicBezTo>
                  <a:cubicBezTo>
                    <a:pt x="467" y="901"/>
                    <a:pt x="467" y="1134"/>
                    <a:pt x="401" y="1401"/>
                  </a:cubicBezTo>
                  <a:cubicBezTo>
                    <a:pt x="301" y="1768"/>
                    <a:pt x="101" y="2102"/>
                    <a:pt x="34" y="2502"/>
                  </a:cubicBezTo>
                  <a:cubicBezTo>
                    <a:pt x="0" y="2769"/>
                    <a:pt x="34" y="3069"/>
                    <a:pt x="101" y="3336"/>
                  </a:cubicBezTo>
                  <a:cubicBezTo>
                    <a:pt x="134" y="3569"/>
                    <a:pt x="201" y="3803"/>
                    <a:pt x="434" y="4036"/>
                  </a:cubicBezTo>
                  <a:cubicBezTo>
                    <a:pt x="570" y="4150"/>
                    <a:pt x="752" y="4217"/>
                    <a:pt x="928" y="4217"/>
                  </a:cubicBezTo>
                  <a:cubicBezTo>
                    <a:pt x="1011" y="4217"/>
                    <a:pt x="1093" y="4202"/>
                    <a:pt x="1168" y="4170"/>
                  </a:cubicBezTo>
                  <a:cubicBezTo>
                    <a:pt x="1468" y="3936"/>
                    <a:pt x="1502" y="3536"/>
                    <a:pt x="1502" y="3202"/>
                  </a:cubicBezTo>
                  <a:cubicBezTo>
                    <a:pt x="1502" y="2702"/>
                    <a:pt x="1301" y="2202"/>
                    <a:pt x="1135" y="1701"/>
                  </a:cubicBezTo>
                  <a:cubicBezTo>
                    <a:pt x="1035" y="1401"/>
                    <a:pt x="1001" y="1101"/>
                    <a:pt x="968" y="834"/>
                  </a:cubicBezTo>
                  <a:cubicBezTo>
                    <a:pt x="934" y="567"/>
                    <a:pt x="934" y="267"/>
                    <a:pt x="801" y="67"/>
                  </a:cubicBezTo>
                  <a:cubicBezTo>
                    <a:pt x="801" y="33"/>
                    <a:pt x="801" y="0"/>
                    <a:pt x="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6"/>
            <p:cNvSpPr/>
            <p:nvPr/>
          </p:nvSpPr>
          <p:spPr>
            <a:xfrm>
              <a:off x="2274826" y="4564540"/>
              <a:ext cx="177489" cy="153683"/>
            </a:xfrm>
            <a:custGeom>
              <a:avLst/>
              <a:gdLst/>
              <a:ahLst/>
              <a:cxnLst/>
              <a:rect l="l" t="t" r="r" b="b"/>
              <a:pathLst>
                <a:path w="13010" h="11265" extrusionOk="0">
                  <a:moveTo>
                    <a:pt x="5959" y="1"/>
                  </a:moveTo>
                  <a:cubicBezTo>
                    <a:pt x="4303" y="1"/>
                    <a:pt x="2640" y="288"/>
                    <a:pt x="1401" y="1457"/>
                  </a:cubicBezTo>
                  <a:cubicBezTo>
                    <a:pt x="1201" y="1724"/>
                    <a:pt x="1001" y="1924"/>
                    <a:pt x="834" y="2158"/>
                  </a:cubicBezTo>
                  <a:cubicBezTo>
                    <a:pt x="167" y="3125"/>
                    <a:pt x="0" y="4059"/>
                    <a:pt x="0" y="5160"/>
                  </a:cubicBezTo>
                  <a:lnTo>
                    <a:pt x="0" y="6394"/>
                  </a:lnTo>
                  <a:cubicBezTo>
                    <a:pt x="0" y="6627"/>
                    <a:pt x="34" y="6961"/>
                    <a:pt x="267" y="7061"/>
                  </a:cubicBezTo>
                  <a:cubicBezTo>
                    <a:pt x="285" y="7066"/>
                    <a:pt x="304" y="7068"/>
                    <a:pt x="324" y="7068"/>
                  </a:cubicBezTo>
                  <a:cubicBezTo>
                    <a:pt x="445" y="7068"/>
                    <a:pt x="581" y="6985"/>
                    <a:pt x="667" y="6928"/>
                  </a:cubicBezTo>
                  <a:cubicBezTo>
                    <a:pt x="734" y="6794"/>
                    <a:pt x="834" y="6661"/>
                    <a:pt x="868" y="6561"/>
                  </a:cubicBezTo>
                  <a:cubicBezTo>
                    <a:pt x="1001" y="6261"/>
                    <a:pt x="1034" y="5960"/>
                    <a:pt x="1068" y="5660"/>
                  </a:cubicBezTo>
                  <a:cubicBezTo>
                    <a:pt x="1068" y="5293"/>
                    <a:pt x="1034" y="4960"/>
                    <a:pt x="1034" y="4593"/>
                  </a:cubicBezTo>
                  <a:cubicBezTo>
                    <a:pt x="1034" y="4326"/>
                    <a:pt x="1034" y="4092"/>
                    <a:pt x="1168" y="3925"/>
                  </a:cubicBezTo>
                  <a:cubicBezTo>
                    <a:pt x="1267" y="3791"/>
                    <a:pt x="1375" y="3735"/>
                    <a:pt x="1485" y="3735"/>
                  </a:cubicBezTo>
                  <a:cubicBezTo>
                    <a:pt x="2004" y="3735"/>
                    <a:pt x="2586" y="4990"/>
                    <a:pt x="2669" y="5293"/>
                  </a:cubicBezTo>
                  <a:cubicBezTo>
                    <a:pt x="2936" y="6461"/>
                    <a:pt x="2669" y="7662"/>
                    <a:pt x="2435" y="8829"/>
                  </a:cubicBezTo>
                  <a:cubicBezTo>
                    <a:pt x="2335" y="9429"/>
                    <a:pt x="2235" y="10130"/>
                    <a:pt x="2702" y="10564"/>
                  </a:cubicBezTo>
                  <a:cubicBezTo>
                    <a:pt x="2879" y="10720"/>
                    <a:pt x="3095" y="10788"/>
                    <a:pt x="3320" y="10788"/>
                  </a:cubicBezTo>
                  <a:cubicBezTo>
                    <a:pt x="3815" y="10788"/>
                    <a:pt x="4351" y="10455"/>
                    <a:pt x="4604" y="9997"/>
                  </a:cubicBezTo>
                  <a:cubicBezTo>
                    <a:pt x="5004" y="9329"/>
                    <a:pt x="4904" y="8495"/>
                    <a:pt x="4870" y="7762"/>
                  </a:cubicBezTo>
                  <a:cubicBezTo>
                    <a:pt x="4837" y="6961"/>
                    <a:pt x="4837" y="6127"/>
                    <a:pt x="5271" y="5560"/>
                  </a:cubicBezTo>
                  <a:cubicBezTo>
                    <a:pt x="5523" y="5236"/>
                    <a:pt x="5958" y="5048"/>
                    <a:pt x="6364" y="5048"/>
                  </a:cubicBezTo>
                  <a:cubicBezTo>
                    <a:pt x="6711" y="5048"/>
                    <a:pt x="7036" y="5186"/>
                    <a:pt x="7205" y="5493"/>
                  </a:cubicBezTo>
                  <a:cubicBezTo>
                    <a:pt x="7539" y="6127"/>
                    <a:pt x="7039" y="6994"/>
                    <a:pt x="7439" y="7595"/>
                  </a:cubicBezTo>
                  <a:cubicBezTo>
                    <a:pt x="7615" y="7815"/>
                    <a:pt x="7876" y="7913"/>
                    <a:pt x="8147" y="7913"/>
                  </a:cubicBezTo>
                  <a:cubicBezTo>
                    <a:pt x="8490" y="7913"/>
                    <a:pt x="8850" y="7756"/>
                    <a:pt x="9073" y="7495"/>
                  </a:cubicBezTo>
                  <a:cubicBezTo>
                    <a:pt x="9507" y="7061"/>
                    <a:pt x="9574" y="6394"/>
                    <a:pt x="9674" y="5760"/>
                  </a:cubicBezTo>
                  <a:cubicBezTo>
                    <a:pt x="9730" y="5231"/>
                    <a:pt x="9995" y="4654"/>
                    <a:pt x="10548" y="4654"/>
                  </a:cubicBezTo>
                  <a:cubicBezTo>
                    <a:pt x="10657" y="4654"/>
                    <a:pt x="10776" y="4677"/>
                    <a:pt x="10908" y="4726"/>
                  </a:cubicBezTo>
                  <a:cubicBezTo>
                    <a:pt x="11342" y="4893"/>
                    <a:pt x="11575" y="5260"/>
                    <a:pt x="11709" y="5660"/>
                  </a:cubicBezTo>
                  <a:cubicBezTo>
                    <a:pt x="11842" y="6094"/>
                    <a:pt x="11775" y="6561"/>
                    <a:pt x="11775" y="6961"/>
                  </a:cubicBezTo>
                  <a:cubicBezTo>
                    <a:pt x="11742" y="7728"/>
                    <a:pt x="11742" y="8495"/>
                    <a:pt x="11709" y="9263"/>
                  </a:cubicBezTo>
                  <a:cubicBezTo>
                    <a:pt x="11709" y="9796"/>
                    <a:pt x="11675" y="10330"/>
                    <a:pt x="11909" y="10830"/>
                  </a:cubicBezTo>
                  <a:cubicBezTo>
                    <a:pt x="12042" y="11064"/>
                    <a:pt x="12209" y="11231"/>
                    <a:pt x="12409" y="11264"/>
                  </a:cubicBezTo>
                  <a:cubicBezTo>
                    <a:pt x="12543" y="11264"/>
                    <a:pt x="12743" y="11164"/>
                    <a:pt x="12876" y="11097"/>
                  </a:cubicBezTo>
                  <a:cubicBezTo>
                    <a:pt x="12910" y="11064"/>
                    <a:pt x="12943" y="11064"/>
                    <a:pt x="13010" y="11031"/>
                  </a:cubicBezTo>
                  <a:lnTo>
                    <a:pt x="13010" y="4259"/>
                  </a:lnTo>
                  <a:cubicBezTo>
                    <a:pt x="13010" y="3892"/>
                    <a:pt x="12943" y="3559"/>
                    <a:pt x="12943" y="3292"/>
                  </a:cubicBezTo>
                  <a:cubicBezTo>
                    <a:pt x="12910" y="3158"/>
                    <a:pt x="12876" y="3092"/>
                    <a:pt x="12843" y="2958"/>
                  </a:cubicBezTo>
                  <a:cubicBezTo>
                    <a:pt x="12843" y="2958"/>
                    <a:pt x="12776" y="2925"/>
                    <a:pt x="12776" y="2891"/>
                  </a:cubicBezTo>
                  <a:cubicBezTo>
                    <a:pt x="12576" y="2424"/>
                    <a:pt x="12376" y="2057"/>
                    <a:pt x="12042" y="1724"/>
                  </a:cubicBezTo>
                  <a:lnTo>
                    <a:pt x="11909" y="1590"/>
                  </a:lnTo>
                  <a:cubicBezTo>
                    <a:pt x="11875" y="1490"/>
                    <a:pt x="11809" y="1457"/>
                    <a:pt x="11742" y="1424"/>
                  </a:cubicBezTo>
                  <a:cubicBezTo>
                    <a:pt x="11709" y="1390"/>
                    <a:pt x="11609" y="1324"/>
                    <a:pt x="11575" y="1290"/>
                  </a:cubicBezTo>
                  <a:lnTo>
                    <a:pt x="11208" y="1057"/>
                  </a:lnTo>
                  <a:cubicBezTo>
                    <a:pt x="11208" y="990"/>
                    <a:pt x="11142" y="990"/>
                    <a:pt x="11142" y="990"/>
                  </a:cubicBezTo>
                  <a:cubicBezTo>
                    <a:pt x="11075" y="957"/>
                    <a:pt x="10941" y="890"/>
                    <a:pt x="10875" y="823"/>
                  </a:cubicBezTo>
                  <a:cubicBezTo>
                    <a:pt x="10608" y="723"/>
                    <a:pt x="10408" y="623"/>
                    <a:pt x="10174" y="556"/>
                  </a:cubicBezTo>
                  <a:cubicBezTo>
                    <a:pt x="10108" y="490"/>
                    <a:pt x="10041" y="490"/>
                    <a:pt x="9941" y="456"/>
                  </a:cubicBezTo>
                  <a:cubicBezTo>
                    <a:pt x="9841" y="423"/>
                    <a:pt x="9741" y="390"/>
                    <a:pt x="9674" y="390"/>
                  </a:cubicBezTo>
                  <a:cubicBezTo>
                    <a:pt x="9540" y="323"/>
                    <a:pt x="9407" y="323"/>
                    <a:pt x="9274" y="290"/>
                  </a:cubicBezTo>
                  <a:cubicBezTo>
                    <a:pt x="9207" y="290"/>
                    <a:pt x="9107" y="256"/>
                    <a:pt x="9040" y="256"/>
                  </a:cubicBezTo>
                  <a:cubicBezTo>
                    <a:pt x="8907" y="256"/>
                    <a:pt x="8840" y="223"/>
                    <a:pt x="8740" y="223"/>
                  </a:cubicBezTo>
                  <a:cubicBezTo>
                    <a:pt x="8540" y="156"/>
                    <a:pt x="8373" y="123"/>
                    <a:pt x="8173" y="123"/>
                  </a:cubicBezTo>
                  <a:cubicBezTo>
                    <a:pt x="7464" y="60"/>
                    <a:pt x="6712" y="1"/>
                    <a:pt x="5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6"/>
            <p:cNvSpPr/>
            <p:nvPr/>
          </p:nvSpPr>
          <p:spPr>
            <a:xfrm>
              <a:off x="2339901" y="4670419"/>
              <a:ext cx="1378" cy="15484"/>
            </a:xfrm>
            <a:custGeom>
              <a:avLst/>
              <a:gdLst/>
              <a:ahLst/>
              <a:cxnLst/>
              <a:rect l="l" t="t" r="r" b="b"/>
              <a:pathLst>
                <a:path w="101" h="1135" extrusionOk="0">
                  <a:moveTo>
                    <a:pt x="0" y="1"/>
                  </a:moveTo>
                  <a:lnTo>
                    <a:pt x="0" y="601"/>
                  </a:lnTo>
                  <a:cubicBezTo>
                    <a:pt x="0" y="768"/>
                    <a:pt x="67" y="935"/>
                    <a:pt x="67" y="1135"/>
                  </a:cubicBezTo>
                  <a:cubicBezTo>
                    <a:pt x="100" y="768"/>
                    <a:pt x="67" y="368"/>
                    <a:pt x="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6"/>
            <p:cNvSpPr/>
            <p:nvPr/>
          </p:nvSpPr>
          <p:spPr>
            <a:xfrm>
              <a:off x="2373571" y="4653584"/>
              <a:ext cx="477" cy="9113"/>
            </a:xfrm>
            <a:custGeom>
              <a:avLst/>
              <a:gdLst/>
              <a:ahLst/>
              <a:cxnLst/>
              <a:rect l="l" t="t" r="r" b="b"/>
              <a:pathLst>
                <a:path w="35" h="668" extrusionOk="0">
                  <a:moveTo>
                    <a:pt x="1" y="0"/>
                  </a:moveTo>
                  <a:lnTo>
                    <a:pt x="1" y="668"/>
                  </a:lnTo>
                  <a:cubicBezTo>
                    <a:pt x="1" y="434"/>
                    <a:pt x="34" y="201"/>
                    <a:pt x="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6"/>
            <p:cNvSpPr/>
            <p:nvPr/>
          </p:nvSpPr>
          <p:spPr>
            <a:xfrm>
              <a:off x="2434553" y="4659505"/>
              <a:ext cx="928" cy="39604"/>
            </a:xfrm>
            <a:custGeom>
              <a:avLst/>
              <a:gdLst/>
              <a:ahLst/>
              <a:cxnLst/>
              <a:rect l="l" t="t" r="r" b="b"/>
              <a:pathLst>
                <a:path w="68" h="2903" extrusionOk="0">
                  <a:moveTo>
                    <a:pt x="67" y="0"/>
                  </a:moveTo>
                  <a:cubicBezTo>
                    <a:pt x="34" y="767"/>
                    <a:pt x="34" y="1568"/>
                    <a:pt x="1" y="2302"/>
                  </a:cubicBezTo>
                  <a:lnTo>
                    <a:pt x="1" y="2902"/>
                  </a:lnTo>
                  <a:cubicBezTo>
                    <a:pt x="34" y="2102"/>
                    <a:pt x="34" y="1334"/>
                    <a:pt x="67" y="600"/>
                  </a:cubicBezTo>
                  <a:lnTo>
                    <a:pt x="67" y="0"/>
                  </a:ln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6"/>
            <p:cNvSpPr/>
            <p:nvPr/>
          </p:nvSpPr>
          <p:spPr>
            <a:xfrm>
              <a:off x="2305768" y="4655863"/>
              <a:ext cx="6835" cy="43247"/>
            </a:xfrm>
            <a:custGeom>
              <a:avLst/>
              <a:gdLst/>
              <a:ahLst/>
              <a:cxnLst/>
              <a:rect l="l" t="t" r="r" b="b"/>
              <a:pathLst>
                <a:path w="501" h="3170" extrusionOk="0">
                  <a:moveTo>
                    <a:pt x="468" y="0"/>
                  </a:moveTo>
                  <a:lnTo>
                    <a:pt x="468" y="0"/>
                  </a:lnTo>
                  <a:cubicBezTo>
                    <a:pt x="434" y="701"/>
                    <a:pt x="267" y="1435"/>
                    <a:pt x="134" y="2168"/>
                  </a:cubicBezTo>
                  <a:cubicBezTo>
                    <a:pt x="67" y="2502"/>
                    <a:pt x="1" y="2802"/>
                    <a:pt x="67" y="3169"/>
                  </a:cubicBezTo>
                  <a:cubicBezTo>
                    <a:pt x="67" y="3036"/>
                    <a:pt x="101" y="2869"/>
                    <a:pt x="134" y="2735"/>
                  </a:cubicBezTo>
                  <a:cubicBezTo>
                    <a:pt x="301" y="1835"/>
                    <a:pt x="501" y="901"/>
                    <a:pt x="468"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6"/>
            <p:cNvSpPr/>
            <p:nvPr/>
          </p:nvSpPr>
          <p:spPr>
            <a:xfrm>
              <a:off x="2287568" y="4629915"/>
              <a:ext cx="1378" cy="11391"/>
            </a:xfrm>
            <a:custGeom>
              <a:avLst/>
              <a:gdLst/>
              <a:ahLst/>
              <a:cxnLst/>
              <a:rect l="l" t="t" r="r" b="b"/>
              <a:pathLst>
                <a:path w="101" h="835" extrusionOk="0">
                  <a:moveTo>
                    <a:pt x="67" y="1"/>
                  </a:moveTo>
                  <a:cubicBezTo>
                    <a:pt x="0" y="134"/>
                    <a:pt x="67" y="268"/>
                    <a:pt x="67" y="401"/>
                  </a:cubicBezTo>
                  <a:cubicBezTo>
                    <a:pt x="67" y="568"/>
                    <a:pt x="67" y="735"/>
                    <a:pt x="100" y="835"/>
                  </a:cubicBezTo>
                  <a:cubicBezTo>
                    <a:pt x="100" y="601"/>
                    <a:pt x="100" y="301"/>
                    <a:pt x="67"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6"/>
            <p:cNvSpPr/>
            <p:nvPr/>
          </p:nvSpPr>
          <p:spPr>
            <a:xfrm>
              <a:off x="2373121" y="4628032"/>
              <a:ext cx="61910" cy="53110"/>
            </a:xfrm>
            <a:custGeom>
              <a:avLst/>
              <a:gdLst/>
              <a:ahLst/>
              <a:cxnLst/>
              <a:rect l="l" t="t" r="r" b="b"/>
              <a:pathLst>
                <a:path w="4538" h="3893" extrusionOk="0">
                  <a:moveTo>
                    <a:pt x="3309" y="0"/>
                  </a:moveTo>
                  <a:cubicBezTo>
                    <a:pt x="2756" y="0"/>
                    <a:pt x="2486" y="577"/>
                    <a:pt x="2402" y="1106"/>
                  </a:cubicBezTo>
                  <a:cubicBezTo>
                    <a:pt x="2335" y="1740"/>
                    <a:pt x="2235" y="2407"/>
                    <a:pt x="1835" y="2874"/>
                  </a:cubicBezTo>
                  <a:cubicBezTo>
                    <a:pt x="1595" y="3114"/>
                    <a:pt x="1234" y="3262"/>
                    <a:pt x="896" y="3262"/>
                  </a:cubicBezTo>
                  <a:cubicBezTo>
                    <a:pt x="622" y="3262"/>
                    <a:pt x="365" y="3165"/>
                    <a:pt x="201" y="2941"/>
                  </a:cubicBezTo>
                  <a:cubicBezTo>
                    <a:pt x="134" y="2807"/>
                    <a:pt x="67" y="2641"/>
                    <a:pt x="34" y="2474"/>
                  </a:cubicBezTo>
                  <a:lnTo>
                    <a:pt x="34" y="2474"/>
                  </a:lnTo>
                  <a:cubicBezTo>
                    <a:pt x="34" y="2907"/>
                    <a:pt x="0" y="3274"/>
                    <a:pt x="201" y="3575"/>
                  </a:cubicBezTo>
                  <a:cubicBezTo>
                    <a:pt x="362" y="3795"/>
                    <a:pt x="615" y="3893"/>
                    <a:pt x="884" y="3893"/>
                  </a:cubicBezTo>
                  <a:cubicBezTo>
                    <a:pt x="1225" y="3893"/>
                    <a:pt x="1593" y="3736"/>
                    <a:pt x="1835" y="3475"/>
                  </a:cubicBezTo>
                  <a:cubicBezTo>
                    <a:pt x="2235" y="3041"/>
                    <a:pt x="2335" y="2374"/>
                    <a:pt x="2402" y="1740"/>
                  </a:cubicBezTo>
                  <a:cubicBezTo>
                    <a:pt x="2485" y="1186"/>
                    <a:pt x="2752" y="632"/>
                    <a:pt x="3299" y="632"/>
                  </a:cubicBezTo>
                  <a:cubicBezTo>
                    <a:pt x="3411" y="632"/>
                    <a:pt x="3534" y="655"/>
                    <a:pt x="3670" y="706"/>
                  </a:cubicBezTo>
                  <a:cubicBezTo>
                    <a:pt x="4070" y="873"/>
                    <a:pt x="4337" y="1240"/>
                    <a:pt x="4470" y="1640"/>
                  </a:cubicBezTo>
                  <a:cubicBezTo>
                    <a:pt x="4504" y="1873"/>
                    <a:pt x="4537" y="2074"/>
                    <a:pt x="4537" y="2240"/>
                  </a:cubicBezTo>
                  <a:cubicBezTo>
                    <a:pt x="4537" y="1807"/>
                    <a:pt x="4537" y="1440"/>
                    <a:pt x="4470" y="1039"/>
                  </a:cubicBezTo>
                  <a:cubicBezTo>
                    <a:pt x="4337" y="606"/>
                    <a:pt x="4070" y="239"/>
                    <a:pt x="3670" y="72"/>
                  </a:cubicBezTo>
                  <a:cubicBezTo>
                    <a:pt x="3538" y="23"/>
                    <a:pt x="3418" y="0"/>
                    <a:pt x="3309"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6"/>
            <p:cNvSpPr/>
            <p:nvPr/>
          </p:nvSpPr>
          <p:spPr>
            <a:xfrm>
              <a:off x="2434103" y="4699546"/>
              <a:ext cx="18213" cy="26862"/>
            </a:xfrm>
            <a:custGeom>
              <a:avLst/>
              <a:gdLst/>
              <a:ahLst/>
              <a:cxnLst/>
              <a:rect l="l" t="t" r="r" b="b"/>
              <a:pathLst>
                <a:path w="1335" h="1969" extrusionOk="0">
                  <a:moveTo>
                    <a:pt x="34" y="1"/>
                  </a:moveTo>
                  <a:lnTo>
                    <a:pt x="34" y="1"/>
                  </a:lnTo>
                  <a:cubicBezTo>
                    <a:pt x="34" y="501"/>
                    <a:pt x="0" y="1068"/>
                    <a:pt x="234" y="1535"/>
                  </a:cubicBezTo>
                  <a:cubicBezTo>
                    <a:pt x="334" y="1735"/>
                    <a:pt x="501" y="1969"/>
                    <a:pt x="734" y="1969"/>
                  </a:cubicBezTo>
                  <a:cubicBezTo>
                    <a:pt x="901" y="1969"/>
                    <a:pt x="1068" y="1902"/>
                    <a:pt x="1201" y="1802"/>
                  </a:cubicBezTo>
                  <a:cubicBezTo>
                    <a:pt x="1235" y="1735"/>
                    <a:pt x="1268" y="1735"/>
                    <a:pt x="1335" y="1702"/>
                  </a:cubicBezTo>
                  <a:lnTo>
                    <a:pt x="1335" y="1135"/>
                  </a:lnTo>
                  <a:cubicBezTo>
                    <a:pt x="1268" y="1168"/>
                    <a:pt x="1235" y="1168"/>
                    <a:pt x="1201" y="1201"/>
                  </a:cubicBezTo>
                  <a:cubicBezTo>
                    <a:pt x="1068" y="1301"/>
                    <a:pt x="868" y="1368"/>
                    <a:pt x="734" y="1368"/>
                  </a:cubicBezTo>
                  <a:cubicBezTo>
                    <a:pt x="534" y="1335"/>
                    <a:pt x="367" y="1168"/>
                    <a:pt x="234" y="968"/>
                  </a:cubicBezTo>
                  <a:cubicBezTo>
                    <a:pt x="67" y="668"/>
                    <a:pt x="34" y="334"/>
                    <a:pt x="3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6"/>
            <p:cNvSpPr/>
            <p:nvPr/>
          </p:nvSpPr>
          <p:spPr>
            <a:xfrm>
              <a:off x="2273462" y="4641292"/>
              <a:ext cx="15034" cy="27026"/>
            </a:xfrm>
            <a:custGeom>
              <a:avLst/>
              <a:gdLst/>
              <a:ahLst/>
              <a:cxnLst/>
              <a:rect l="l" t="t" r="r" b="b"/>
              <a:pathLst>
                <a:path w="1102" h="1981" extrusionOk="0">
                  <a:moveTo>
                    <a:pt x="1101" y="1"/>
                  </a:moveTo>
                  <a:cubicBezTo>
                    <a:pt x="1034" y="301"/>
                    <a:pt x="1001" y="601"/>
                    <a:pt x="868" y="901"/>
                  </a:cubicBezTo>
                  <a:cubicBezTo>
                    <a:pt x="834" y="1001"/>
                    <a:pt x="767" y="1135"/>
                    <a:pt x="667" y="1268"/>
                  </a:cubicBezTo>
                  <a:cubicBezTo>
                    <a:pt x="610" y="1326"/>
                    <a:pt x="478" y="1408"/>
                    <a:pt x="357" y="1408"/>
                  </a:cubicBezTo>
                  <a:cubicBezTo>
                    <a:pt x="338" y="1408"/>
                    <a:pt x="319" y="1406"/>
                    <a:pt x="300" y="1402"/>
                  </a:cubicBezTo>
                  <a:cubicBezTo>
                    <a:pt x="34" y="1302"/>
                    <a:pt x="0" y="1001"/>
                    <a:pt x="0" y="768"/>
                  </a:cubicBezTo>
                  <a:lnTo>
                    <a:pt x="0" y="1302"/>
                  </a:lnTo>
                  <a:cubicBezTo>
                    <a:pt x="0" y="1569"/>
                    <a:pt x="34" y="1902"/>
                    <a:pt x="300" y="1969"/>
                  </a:cubicBezTo>
                  <a:cubicBezTo>
                    <a:pt x="332" y="1977"/>
                    <a:pt x="363" y="1981"/>
                    <a:pt x="395" y="1981"/>
                  </a:cubicBezTo>
                  <a:cubicBezTo>
                    <a:pt x="495" y="1981"/>
                    <a:pt x="591" y="1937"/>
                    <a:pt x="667" y="1835"/>
                  </a:cubicBezTo>
                  <a:cubicBezTo>
                    <a:pt x="767" y="1769"/>
                    <a:pt x="834" y="1635"/>
                    <a:pt x="868" y="1468"/>
                  </a:cubicBezTo>
                  <a:cubicBezTo>
                    <a:pt x="1001" y="1168"/>
                    <a:pt x="1034" y="901"/>
                    <a:pt x="1101" y="601"/>
                  </a:cubicBezTo>
                  <a:lnTo>
                    <a:pt x="1101" y="1"/>
                  </a:ln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6"/>
            <p:cNvSpPr/>
            <p:nvPr/>
          </p:nvSpPr>
          <p:spPr>
            <a:xfrm>
              <a:off x="2305317" y="4685890"/>
              <a:ext cx="35511" cy="34079"/>
            </a:xfrm>
            <a:custGeom>
              <a:avLst/>
              <a:gdLst/>
              <a:ahLst/>
              <a:cxnLst/>
              <a:rect l="l" t="t" r="r" b="b"/>
              <a:pathLst>
                <a:path w="2603" h="2498" extrusionOk="0">
                  <a:moveTo>
                    <a:pt x="2602" y="1"/>
                  </a:moveTo>
                  <a:lnTo>
                    <a:pt x="2602" y="1"/>
                  </a:lnTo>
                  <a:cubicBezTo>
                    <a:pt x="2602" y="401"/>
                    <a:pt x="2502" y="801"/>
                    <a:pt x="2302" y="1135"/>
                  </a:cubicBezTo>
                  <a:cubicBezTo>
                    <a:pt x="2053" y="1587"/>
                    <a:pt x="1529" y="1901"/>
                    <a:pt x="1030" y="1901"/>
                  </a:cubicBezTo>
                  <a:cubicBezTo>
                    <a:pt x="793" y="1901"/>
                    <a:pt x="561" y="1830"/>
                    <a:pt x="367" y="1669"/>
                  </a:cubicBezTo>
                  <a:cubicBezTo>
                    <a:pt x="167" y="1468"/>
                    <a:pt x="100" y="1202"/>
                    <a:pt x="34" y="968"/>
                  </a:cubicBezTo>
                  <a:lnTo>
                    <a:pt x="34" y="968"/>
                  </a:lnTo>
                  <a:cubicBezTo>
                    <a:pt x="0" y="1435"/>
                    <a:pt x="34" y="1969"/>
                    <a:pt x="367" y="2236"/>
                  </a:cubicBezTo>
                  <a:cubicBezTo>
                    <a:pt x="551" y="2419"/>
                    <a:pt x="779" y="2498"/>
                    <a:pt x="1017" y="2498"/>
                  </a:cubicBezTo>
                  <a:cubicBezTo>
                    <a:pt x="1515" y="2498"/>
                    <a:pt x="2054" y="2153"/>
                    <a:pt x="2302" y="1702"/>
                  </a:cubicBezTo>
                  <a:cubicBezTo>
                    <a:pt x="2602" y="1202"/>
                    <a:pt x="2602" y="568"/>
                    <a:pt x="2602"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6"/>
            <p:cNvSpPr/>
            <p:nvPr/>
          </p:nvSpPr>
          <p:spPr>
            <a:xfrm>
              <a:off x="2339901" y="4634267"/>
              <a:ext cx="35048" cy="33888"/>
            </a:xfrm>
            <a:custGeom>
              <a:avLst/>
              <a:gdLst/>
              <a:ahLst/>
              <a:cxnLst/>
              <a:rect l="l" t="t" r="r" b="b"/>
              <a:pathLst>
                <a:path w="2569" h="2484" extrusionOk="0">
                  <a:moveTo>
                    <a:pt x="1535" y="1"/>
                  </a:moveTo>
                  <a:cubicBezTo>
                    <a:pt x="1137" y="1"/>
                    <a:pt x="717" y="180"/>
                    <a:pt x="467" y="482"/>
                  </a:cubicBezTo>
                  <a:cubicBezTo>
                    <a:pt x="67" y="1016"/>
                    <a:pt x="0" y="1783"/>
                    <a:pt x="0" y="2484"/>
                  </a:cubicBezTo>
                  <a:cubicBezTo>
                    <a:pt x="67" y="1983"/>
                    <a:pt x="134" y="1483"/>
                    <a:pt x="467" y="1083"/>
                  </a:cubicBezTo>
                  <a:cubicBezTo>
                    <a:pt x="719" y="759"/>
                    <a:pt x="1145" y="571"/>
                    <a:pt x="1548" y="571"/>
                  </a:cubicBezTo>
                  <a:cubicBezTo>
                    <a:pt x="1891" y="571"/>
                    <a:pt x="2218" y="709"/>
                    <a:pt x="2402" y="1016"/>
                  </a:cubicBezTo>
                  <a:cubicBezTo>
                    <a:pt x="2469" y="1150"/>
                    <a:pt x="2469" y="1283"/>
                    <a:pt x="2502" y="1416"/>
                  </a:cubicBezTo>
                  <a:cubicBezTo>
                    <a:pt x="2569" y="1083"/>
                    <a:pt x="2569" y="749"/>
                    <a:pt x="2402" y="449"/>
                  </a:cubicBezTo>
                  <a:cubicBezTo>
                    <a:pt x="2215" y="138"/>
                    <a:pt x="1883" y="1"/>
                    <a:pt x="153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6"/>
            <p:cNvSpPr/>
            <p:nvPr/>
          </p:nvSpPr>
          <p:spPr>
            <a:xfrm>
              <a:off x="2288482" y="4615645"/>
              <a:ext cx="24120" cy="40232"/>
            </a:xfrm>
            <a:custGeom>
              <a:avLst/>
              <a:gdLst/>
              <a:ahLst/>
              <a:cxnLst/>
              <a:rect l="l" t="t" r="r" b="b"/>
              <a:pathLst>
                <a:path w="1768" h="2949" extrusionOk="0">
                  <a:moveTo>
                    <a:pt x="425" y="0"/>
                  </a:moveTo>
                  <a:cubicBezTo>
                    <a:pt x="313" y="0"/>
                    <a:pt x="203" y="54"/>
                    <a:pt x="100" y="179"/>
                  </a:cubicBezTo>
                  <a:cubicBezTo>
                    <a:pt x="0" y="346"/>
                    <a:pt x="0" y="580"/>
                    <a:pt x="0" y="847"/>
                  </a:cubicBezTo>
                  <a:lnTo>
                    <a:pt x="0" y="1047"/>
                  </a:lnTo>
                  <a:cubicBezTo>
                    <a:pt x="0" y="913"/>
                    <a:pt x="33" y="847"/>
                    <a:pt x="100" y="747"/>
                  </a:cubicBezTo>
                  <a:cubicBezTo>
                    <a:pt x="202" y="623"/>
                    <a:pt x="309" y="570"/>
                    <a:pt x="417" y="570"/>
                  </a:cubicBezTo>
                  <a:cubicBezTo>
                    <a:pt x="951" y="570"/>
                    <a:pt x="1518" y="1843"/>
                    <a:pt x="1601" y="2148"/>
                  </a:cubicBezTo>
                  <a:cubicBezTo>
                    <a:pt x="1701" y="2381"/>
                    <a:pt x="1701" y="2648"/>
                    <a:pt x="1735" y="2948"/>
                  </a:cubicBezTo>
                  <a:cubicBezTo>
                    <a:pt x="1768" y="2481"/>
                    <a:pt x="1735" y="2014"/>
                    <a:pt x="1601" y="1547"/>
                  </a:cubicBezTo>
                  <a:cubicBezTo>
                    <a:pt x="1546" y="1243"/>
                    <a:pt x="964" y="0"/>
                    <a:pt x="425"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6"/>
            <p:cNvSpPr/>
            <p:nvPr/>
          </p:nvSpPr>
          <p:spPr>
            <a:xfrm>
              <a:off x="2316695" y="4580447"/>
              <a:ext cx="97844" cy="27735"/>
            </a:xfrm>
            <a:custGeom>
              <a:avLst/>
              <a:gdLst/>
              <a:ahLst/>
              <a:cxnLst/>
              <a:rect l="l" t="t" r="r" b="b"/>
              <a:pathLst>
                <a:path w="7172" h="2033" extrusionOk="0">
                  <a:moveTo>
                    <a:pt x="2517" y="1"/>
                  </a:moveTo>
                  <a:cubicBezTo>
                    <a:pt x="1976" y="1"/>
                    <a:pt x="1444" y="53"/>
                    <a:pt x="934" y="191"/>
                  </a:cubicBezTo>
                  <a:cubicBezTo>
                    <a:pt x="567" y="258"/>
                    <a:pt x="167" y="424"/>
                    <a:pt x="100" y="791"/>
                  </a:cubicBezTo>
                  <a:cubicBezTo>
                    <a:pt x="0" y="1092"/>
                    <a:pt x="200" y="1392"/>
                    <a:pt x="467" y="1559"/>
                  </a:cubicBezTo>
                  <a:cubicBezTo>
                    <a:pt x="701" y="1725"/>
                    <a:pt x="1001" y="1759"/>
                    <a:pt x="1334" y="1792"/>
                  </a:cubicBezTo>
                  <a:cubicBezTo>
                    <a:pt x="2438" y="1937"/>
                    <a:pt x="3517" y="2032"/>
                    <a:pt x="4614" y="2032"/>
                  </a:cubicBezTo>
                  <a:cubicBezTo>
                    <a:pt x="4777" y="2032"/>
                    <a:pt x="4940" y="2030"/>
                    <a:pt x="5104" y="2026"/>
                  </a:cubicBezTo>
                  <a:cubicBezTo>
                    <a:pt x="5638" y="2026"/>
                    <a:pt x="7172" y="1926"/>
                    <a:pt x="7139" y="1125"/>
                  </a:cubicBezTo>
                  <a:cubicBezTo>
                    <a:pt x="7105" y="358"/>
                    <a:pt x="5371" y="291"/>
                    <a:pt x="4837" y="224"/>
                  </a:cubicBezTo>
                  <a:cubicBezTo>
                    <a:pt x="4073" y="107"/>
                    <a:pt x="3286" y="1"/>
                    <a:pt x="2517"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6"/>
            <p:cNvSpPr/>
            <p:nvPr/>
          </p:nvSpPr>
          <p:spPr>
            <a:xfrm>
              <a:off x="2309860" y="4439697"/>
              <a:ext cx="110600" cy="160122"/>
            </a:xfrm>
            <a:custGeom>
              <a:avLst/>
              <a:gdLst/>
              <a:ahLst/>
              <a:cxnLst/>
              <a:rect l="l" t="t" r="r" b="b"/>
              <a:pathLst>
                <a:path w="8107" h="11737" extrusionOk="0">
                  <a:moveTo>
                    <a:pt x="5271" y="0"/>
                  </a:moveTo>
                  <a:cubicBezTo>
                    <a:pt x="2202" y="1735"/>
                    <a:pt x="1" y="7106"/>
                    <a:pt x="1802" y="10408"/>
                  </a:cubicBezTo>
                  <a:cubicBezTo>
                    <a:pt x="2309" y="11347"/>
                    <a:pt x="3091" y="11736"/>
                    <a:pt x="3940" y="11736"/>
                  </a:cubicBezTo>
                  <a:cubicBezTo>
                    <a:pt x="4599" y="11736"/>
                    <a:pt x="5297" y="11502"/>
                    <a:pt x="5938" y="11108"/>
                  </a:cubicBezTo>
                  <a:cubicBezTo>
                    <a:pt x="8107" y="9774"/>
                    <a:pt x="8040" y="7773"/>
                    <a:pt x="6439" y="6005"/>
                  </a:cubicBezTo>
                  <a:cubicBezTo>
                    <a:pt x="6105" y="5571"/>
                    <a:pt x="5672" y="5204"/>
                    <a:pt x="5438" y="4737"/>
                  </a:cubicBezTo>
                  <a:cubicBezTo>
                    <a:pt x="4838" y="3736"/>
                    <a:pt x="4971" y="2569"/>
                    <a:pt x="5104" y="1435"/>
                  </a:cubicBezTo>
                  <a:cubicBezTo>
                    <a:pt x="5138" y="934"/>
                    <a:pt x="5205" y="501"/>
                    <a:pt x="5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6"/>
            <p:cNvSpPr/>
            <p:nvPr/>
          </p:nvSpPr>
          <p:spPr>
            <a:xfrm>
              <a:off x="2323967" y="4526614"/>
              <a:ext cx="94679" cy="72564"/>
            </a:xfrm>
            <a:custGeom>
              <a:avLst/>
              <a:gdLst/>
              <a:ahLst/>
              <a:cxnLst/>
              <a:rect l="l" t="t" r="r" b="b"/>
              <a:pathLst>
                <a:path w="6940" h="5319" extrusionOk="0">
                  <a:moveTo>
                    <a:pt x="201" y="1"/>
                  </a:moveTo>
                  <a:lnTo>
                    <a:pt x="201" y="1"/>
                  </a:lnTo>
                  <a:cubicBezTo>
                    <a:pt x="1" y="1402"/>
                    <a:pt x="134" y="2836"/>
                    <a:pt x="768" y="4004"/>
                  </a:cubicBezTo>
                  <a:cubicBezTo>
                    <a:pt x="1273" y="4939"/>
                    <a:pt x="2040" y="5318"/>
                    <a:pt x="2881" y="5318"/>
                  </a:cubicBezTo>
                  <a:cubicBezTo>
                    <a:pt x="3540" y="5318"/>
                    <a:pt x="4245" y="5085"/>
                    <a:pt x="4904" y="4704"/>
                  </a:cubicBezTo>
                  <a:cubicBezTo>
                    <a:pt x="6506" y="3703"/>
                    <a:pt x="6939" y="2336"/>
                    <a:pt x="6305" y="968"/>
                  </a:cubicBezTo>
                  <a:lnTo>
                    <a:pt x="6305" y="968"/>
                  </a:lnTo>
                  <a:cubicBezTo>
                    <a:pt x="6072" y="1502"/>
                    <a:pt x="5605" y="1969"/>
                    <a:pt x="4904" y="2369"/>
                  </a:cubicBezTo>
                  <a:cubicBezTo>
                    <a:pt x="4260" y="2750"/>
                    <a:pt x="3557" y="2983"/>
                    <a:pt x="2895" y="2983"/>
                  </a:cubicBezTo>
                  <a:cubicBezTo>
                    <a:pt x="2051" y="2983"/>
                    <a:pt x="1273" y="2604"/>
                    <a:pt x="768" y="1669"/>
                  </a:cubicBezTo>
                  <a:cubicBezTo>
                    <a:pt x="468" y="1168"/>
                    <a:pt x="301" y="568"/>
                    <a:pt x="20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6"/>
            <p:cNvSpPr/>
            <p:nvPr/>
          </p:nvSpPr>
          <p:spPr>
            <a:xfrm>
              <a:off x="2401333" y="4722302"/>
              <a:ext cx="55989" cy="231186"/>
            </a:xfrm>
            <a:custGeom>
              <a:avLst/>
              <a:gdLst/>
              <a:ahLst/>
              <a:cxnLst/>
              <a:rect l="l" t="t" r="r" b="b"/>
              <a:pathLst>
                <a:path w="4104" h="16946" extrusionOk="0">
                  <a:moveTo>
                    <a:pt x="3737" y="0"/>
                  </a:moveTo>
                  <a:cubicBezTo>
                    <a:pt x="3236" y="200"/>
                    <a:pt x="2769" y="501"/>
                    <a:pt x="2336" y="901"/>
                  </a:cubicBezTo>
                  <a:cubicBezTo>
                    <a:pt x="2102" y="1168"/>
                    <a:pt x="1902" y="1368"/>
                    <a:pt x="1735" y="1635"/>
                  </a:cubicBezTo>
                  <a:cubicBezTo>
                    <a:pt x="1468" y="1968"/>
                    <a:pt x="1302" y="2302"/>
                    <a:pt x="1235" y="2669"/>
                  </a:cubicBezTo>
                  <a:cubicBezTo>
                    <a:pt x="901" y="3636"/>
                    <a:pt x="968" y="4670"/>
                    <a:pt x="1001" y="5871"/>
                  </a:cubicBezTo>
                  <a:cubicBezTo>
                    <a:pt x="968" y="9140"/>
                    <a:pt x="1" y="12743"/>
                    <a:pt x="1302" y="15845"/>
                  </a:cubicBezTo>
                  <a:cubicBezTo>
                    <a:pt x="1468" y="16245"/>
                    <a:pt x="1735" y="16612"/>
                    <a:pt x="2002" y="16946"/>
                  </a:cubicBezTo>
                  <a:cubicBezTo>
                    <a:pt x="2436" y="16712"/>
                    <a:pt x="2803" y="16412"/>
                    <a:pt x="3069" y="16078"/>
                  </a:cubicBezTo>
                  <a:cubicBezTo>
                    <a:pt x="4104" y="14677"/>
                    <a:pt x="3737" y="13210"/>
                    <a:pt x="3737" y="11642"/>
                  </a:cubicBezTo>
                  <a:lnTo>
                    <a:pt x="3737" y="0"/>
                  </a:ln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6"/>
            <p:cNvSpPr/>
            <p:nvPr/>
          </p:nvSpPr>
          <p:spPr>
            <a:xfrm>
              <a:off x="2411620" y="4714116"/>
              <a:ext cx="195879" cy="265688"/>
            </a:xfrm>
            <a:custGeom>
              <a:avLst/>
              <a:gdLst/>
              <a:ahLst/>
              <a:cxnLst/>
              <a:rect l="l" t="t" r="r" b="b"/>
              <a:pathLst>
                <a:path w="14358" h="19475" extrusionOk="0">
                  <a:moveTo>
                    <a:pt x="6995" y="0"/>
                  </a:moveTo>
                  <a:cubicBezTo>
                    <a:pt x="5318" y="0"/>
                    <a:pt x="3612" y="275"/>
                    <a:pt x="2349" y="1468"/>
                  </a:cubicBezTo>
                  <a:cubicBezTo>
                    <a:pt x="2082" y="1734"/>
                    <a:pt x="1882" y="1935"/>
                    <a:pt x="1715" y="2168"/>
                  </a:cubicBezTo>
                  <a:cubicBezTo>
                    <a:pt x="1482" y="2502"/>
                    <a:pt x="1281" y="2902"/>
                    <a:pt x="1215" y="3236"/>
                  </a:cubicBezTo>
                  <a:cubicBezTo>
                    <a:pt x="896" y="4223"/>
                    <a:pt x="1003" y="5241"/>
                    <a:pt x="1014" y="6493"/>
                  </a:cubicBezTo>
                  <a:lnTo>
                    <a:pt x="1014" y="6493"/>
                  </a:lnTo>
                  <a:cubicBezTo>
                    <a:pt x="983" y="9723"/>
                    <a:pt x="1" y="13359"/>
                    <a:pt x="1281" y="16445"/>
                  </a:cubicBezTo>
                  <a:cubicBezTo>
                    <a:pt x="2267" y="18737"/>
                    <a:pt x="5127" y="19474"/>
                    <a:pt x="7597" y="19474"/>
                  </a:cubicBezTo>
                  <a:cubicBezTo>
                    <a:pt x="8219" y="19474"/>
                    <a:pt x="8817" y="19428"/>
                    <a:pt x="9354" y="19347"/>
                  </a:cubicBezTo>
                  <a:cubicBezTo>
                    <a:pt x="10655" y="19147"/>
                    <a:pt x="12489" y="18747"/>
                    <a:pt x="13323" y="17612"/>
                  </a:cubicBezTo>
                  <a:cubicBezTo>
                    <a:pt x="14357" y="16178"/>
                    <a:pt x="13990" y="14744"/>
                    <a:pt x="13957" y="13109"/>
                  </a:cubicBezTo>
                  <a:lnTo>
                    <a:pt x="13957" y="4303"/>
                  </a:lnTo>
                  <a:cubicBezTo>
                    <a:pt x="13957" y="3936"/>
                    <a:pt x="13924" y="3602"/>
                    <a:pt x="13857" y="3269"/>
                  </a:cubicBezTo>
                  <a:cubicBezTo>
                    <a:pt x="13357" y="1167"/>
                    <a:pt x="11255" y="267"/>
                    <a:pt x="9087" y="100"/>
                  </a:cubicBezTo>
                  <a:cubicBezTo>
                    <a:pt x="8419" y="50"/>
                    <a:pt x="7710" y="0"/>
                    <a:pt x="6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6"/>
            <p:cNvSpPr/>
            <p:nvPr/>
          </p:nvSpPr>
          <p:spPr>
            <a:xfrm>
              <a:off x="2423639" y="4916612"/>
              <a:ext cx="180217" cy="62565"/>
            </a:xfrm>
            <a:custGeom>
              <a:avLst/>
              <a:gdLst/>
              <a:ahLst/>
              <a:cxnLst/>
              <a:rect l="l" t="t" r="r" b="b"/>
              <a:pathLst>
                <a:path w="13210" h="4586" extrusionOk="0">
                  <a:moveTo>
                    <a:pt x="0" y="1"/>
                  </a:moveTo>
                  <a:lnTo>
                    <a:pt x="0" y="1"/>
                  </a:lnTo>
                  <a:cubicBezTo>
                    <a:pt x="33" y="568"/>
                    <a:pt x="267" y="1068"/>
                    <a:pt x="434" y="1569"/>
                  </a:cubicBezTo>
                  <a:cubicBezTo>
                    <a:pt x="1399" y="3874"/>
                    <a:pt x="4281" y="4585"/>
                    <a:pt x="6761" y="4585"/>
                  </a:cubicBezTo>
                  <a:cubicBezTo>
                    <a:pt x="7367" y="4585"/>
                    <a:pt x="7949" y="4543"/>
                    <a:pt x="8473" y="4471"/>
                  </a:cubicBezTo>
                  <a:cubicBezTo>
                    <a:pt x="9941" y="4271"/>
                    <a:pt x="13210" y="3503"/>
                    <a:pt x="12909" y="1435"/>
                  </a:cubicBezTo>
                  <a:lnTo>
                    <a:pt x="12909" y="1435"/>
                  </a:lnTo>
                  <a:cubicBezTo>
                    <a:pt x="12009" y="2669"/>
                    <a:pt x="10541" y="3103"/>
                    <a:pt x="9107" y="3236"/>
                  </a:cubicBezTo>
                  <a:cubicBezTo>
                    <a:pt x="8873" y="3236"/>
                    <a:pt x="8706" y="3270"/>
                    <a:pt x="8506" y="3270"/>
                  </a:cubicBezTo>
                  <a:cubicBezTo>
                    <a:pt x="8087" y="3288"/>
                    <a:pt x="7663" y="3301"/>
                    <a:pt x="7237" y="3301"/>
                  </a:cubicBezTo>
                  <a:cubicBezTo>
                    <a:pt x="6071" y="3301"/>
                    <a:pt x="4893" y="3203"/>
                    <a:pt x="3769" y="2836"/>
                  </a:cubicBezTo>
                  <a:cubicBezTo>
                    <a:pt x="1968" y="2302"/>
                    <a:pt x="1301" y="11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6"/>
            <p:cNvSpPr/>
            <p:nvPr/>
          </p:nvSpPr>
          <p:spPr>
            <a:xfrm>
              <a:off x="2552874" y="4832888"/>
              <a:ext cx="23220" cy="73342"/>
            </a:xfrm>
            <a:custGeom>
              <a:avLst/>
              <a:gdLst/>
              <a:ahLst/>
              <a:cxnLst/>
              <a:rect l="l" t="t" r="r" b="b"/>
              <a:pathLst>
                <a:path w="1702" h="5376" extrusionOk="0">
                  <a:moveTo>
                    <a:pt x="901" y="0"/>
                  </a:moveTo>
                  <a:cubicBezTo>
                    <a:pt x="601" y="601"/>
                    <a:pt x="734" y="1301"/>
                    <a:pt x="668" y="1935"/>
                  </a:cubicBezTo>
                  <a:cubicBezTo>
                    <a:pt x="534" y="2902"/>
                    <a:pt x="1" y="3769"/>
                    <a:pt x="67" y="4703"/>
                  </a:cubicBezTo>
                  <a:cubicBezTo>
                    <a:pt x="134" y="4970"/>
                    <a:pt x="234" y="5304"/>
                    <a:pt x="534" y="5371"/>
                  </a:cubicBezTo>
                  <a:cubicBezTo>
                    <a:pt x="555" y="5374"/>
                    <a:pt x="576" y="5376"/>
                    <a:pt x="598" y="5376"/>
                  </a:cubicBezTo>
                  <a:cubicBezTo>
                    <a:pt x="782" y="5376"/>
                    <a:pt x="978" y="5253"/>
                    <a:pt x="1068" y="5104"/>
                  </a:cubicBezTo>
                  <a:cubicBezTo>
                    <a:pt x="1301" y="4904"/>
                    <a:pt x="1368" y="4603"/>
                    <a:pt x="1468" y="4303"/>
                  </a:cubicBezTo>
                  <a:cubicBezTo>
                    <a:pt x="1702" y="3102"/>
                    <a:pt x="1468" y="1134"/>
                    <a:pt x="90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6"/>
            <p:cNvSpPr/>
            <p:nvPr/>
          </p:nvSpPr>
          <p:spPr>
            <a:xfrm>
              <a:off x="2552874" y="4832888"/>
              <a:ext cx="22319" cy="69249"/>
            </a:xfrm>
            <a:custGeom>
              <a:avLst/>
              <a:gdLst/>
              <a:ahLst/>
              <a:cxnLst/>
              <a:rect l="l" t="t" r="r" b="b"/>
              <a:pathLst>
                <a:path w="1636" h="5076" extrusionOk="0">
                  <a:moveTo>
                    <a:pt x="901" y="0"/>
                  </a:moveTo>
                  <a:cubicBezTo>
                    <a:pt x="868" y="67"/>
                    <a:pt x="834" y="67"/>
                    <a:pt x="801" y="100"/>
                  </a:cubicBezTo>
                  <a:cubicBezTo>
                    <a:pt x="734" y="134"/>
                    <a:pt x="734" y="167"/>
                    <a:pt x="734" y="234"/>
                  </a:cubicBezTo>
                  <a:cubicBezTo>
                    <a:pt x="668" y="667"/>
                    <a:pt x="701" y="1168"/>
                    <a:pt x="668" y="1635"/>
                  </a:cubicBezTo>
                  <a:cubicBezTo>
                    <a:pt x="534" y="2602"/>
                    <a:pt x="1" y="3469"/>
                    <a:pt x="67" y="4403"/>
                  </a:cubicBezTo>
                  <a:cubicBezTo>
                    <a:pt x="134" y="4703"/>
                    <a:pt x="234" y="5004"/>
                    <a:pt x="534" y="5070"/>
                  </a:cubicBezTo>
                  <a:cubicBezTo>
                    <a:pt x="555" y="5074"/>
                    <a:pt x="576" y="5076"/>
                    <a:pt x="598" y="5076"/>
                  </a:cubicBezTo>
                  <a:cubicBezTo>
                    <a:pt x="782" y="5076"/>
                    <a:pt x="978" y="4953"/>
                    <a:pt x="1068" y="4804"/>
                  </a:cubicBezTo>
                  <a:cubicBezTo>
                    <a:pt x="1301" y="4603"/>
                    <a:pt x="1368" y="4303"/>
                    <a:pt x="1468" y="4003"/>
                  </a:cubicBezTo>
                  <a:cubicBezTo>
                    <a:pt x="1535" y="3736"/>
                    <a:pt x="1568" y="3436"/>
                    <a:pt x="1568" y="3069"/>
                  </a:cubicBezTo>
                  <a:cubicBezTo>
                    <a:pt x="1635" y="2569"/>
                    <a:pt x="1568" y="2068"/>
                    <a:pt x="1502" y="1568"/>
                  </a:cubicBezTo>
                  <a:cubicBezTo>
                    <a:pt x="1468" y="1301"/>
                    <a:pt x="1368" y="1068"/>
                    <a:pt x="1335" y="801"/>
                  </a:cubicBezTo>
                  <a:cubicBezTo>
                    <a:pt x="1235" y="567"/>
                    <a:pt x="1168" y="334"/>
                    <a:pt x="1068" y="134"/>
                  </a:cubicBezTo>
                  <a:cubicBezTo>
                    <a:pt x="1068" y="100"/>
                    <a:pt x="1035" y="100"/>
                    <a:pt x="1035" y="67"/>
                  </a:cubicBezTo>
                  <a:cubicBezTo>
                    <a:pt x="1001" y="0"/>
                    <a:pt x="968" y="0"/>
                    <a:pt x="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6"/>
            <p:cNvSpPr/>
            <p:nvPr/>
          </p:nvSpPr>
          <p:spPr>
            <a:xfrm>
              <a:off x="2429546" y="4714116"/>
              <a:ext cx="171132" cy="147325"/>
            </a:xfrm>
            <a:custGeom>
              <a:avLst/>
              <a:gdLst/>
              <a:ahLst/>
              <a:cxnLst/>
              <a:rect l="l" t="t" r="r" b="b"/>
              <a:pathLst>
                <a:path w="12544" h="10799" extrusionOk="0">
                  <a:moveTo>
                    <a:pt x="5808" y="0"/>
                  </a:moveTo>
                  <a:cubicBezTo>
                    <a:pt x="4123" y="0"/>
                    <a:pt x="2408" y="275"/>
                    <a:pt x="1168" y="1468"/>
                  </a:cubicBezTo>
                  <a:cubicBezTo>
                    <a:pt x="901" y="1701"/>
                    <a:pt x="701" y="1935"/>
                    <a:pt x="534" y="2168"/>
                  </a:cubicBezTo>
                  <a:cubicBezTo>
                    <a:pt x="101" y="2769"/>
                    <a:pt x="1" y="3169"/>
                    <a:pt x="34" y="3903"/>
                  </a:cubicBezTo>
                  <a:cubicBezTo>
                    <a:pt x="34" y="4236"/>
                    <a:pt x="67" y="4570"/>
                    <a:pt x="334" y="4770"/>
                  </a:cubicBezTo>
                  <a:cubicBezTo>
                    <a:pt x="334" y="4803"/>
                    <a:pt x="368" y="4803"/>
                    <a:pt x="401" y="4803"/>
                  </a:cubicBezTo>
                  <a:lnTo>
                    <a:pt x="468" y="4737"/>
                  </a:lnTo>
                  <a:cubicBezTo>
                    <a:pt x="735" y="4436"/>
                    <a:pt x="868" y="3969"/>
                    <a:pt x="1202" y="3769"/>
                  </a:cubicBezTo>
                  <a:cubicBezTo>
                    <a:pt x="1202" y="3736"/>
                    <a:pt x="1235" y="3736"/>
                    <a:pt x="1268" y="3736"/>
                  </a:cubicBezTo>
                  <a:cubicBezTo>
                    <a:pt x="1802" y="3769"/>
                    <a:pt x="2236" y="4937"/>
                    <a:pt x="2302" y="5304"/>
                  </a:cubicBezTo>
                  <a:cubicBezTo>
                    <a:pt x="2569" y="6471"/>
                    <a:pt x="2302" y="7672"/>
                    <a:pt x="2069" y="8840"/>
                  </a:cubicBezTo>
                  <a:cubicBezTo>
                    <a:pt x="1935" y="9440"/>
                    <a:pt x="1869" y="10140"/>
                    <a:pt x="2302" y="10574"/>
                  </a:cubicBezTo>
                  <a:cubicBezTo>
                    <a:pt x="2479" y="10730"/>
                    <a:pt x="2699" y="10799"/>
                    <a:pt x="2927" y="10799"/>
                  </a:cubicBezTo>
                  <a:cubicBezTo>
                    <a:pt x="3432" y="10799"/>
                    <a:pt x="3985" y="10466"/>
                    <a:pt x="4237" y="10007"/>
                  </a:cubicBezTo>
                  <a:cubicBezTo>
                    <a:pt x="4604" y="9340"/>
                    <a:pt x="4537" y="8506"/>
                    <a:pt x="4471" y="7772"/>
                  </a:cubicBezTo>
                  <a:cubicBezTo>
                    <a:pt x="4437" y="6972"/>
                    <a:pt x="4437" y="6171"/>
                    <a:pt x="4904" y="5571"/>
                  </a:cubicBezTo>
                  <a:cubicBezTo>
                    <a:pt x="5156" y="5247"/>
                    <a:pt x="5582" y="5059"/>
                    <a:pt x="5979" y="5059"/>
                  </a:cubicBezTo>
                  <a:cubicBezTo>
                    <a:pt x="6319" y="5059"/>
                    <a:pt x="6636" y="5196"/>
                    <a:pt x="6806" y="5504"/>
                  </a:cubicBezTo>
                  <a:cubicBezTo>
                    <a:pt x="7139" y="6138"/>
                    <a:pt x="6639" y="7005"/>
                    <a:pt x="7072" y="7605"/>
                  </a:cubicBezTo>
                  <a:cubicBezTo>
                    <a:pt x="7234" y="7826"/>
                    <a:pt x="7487" y="7923"/>
                    <a:pt x="7756" y="7923"/>
                  </a:cubicBezTo>
                  <a:cubicBezTo>
                    <a:pt x="8097" y="7923"/>
                    <a:pt x="8464" y="7766"/>
                    <a:pt x="8707" y="7505"/>
                  </a:cubicBezTo>
                  <a:cubicBezTo>
                    <a:pt x="9307" y="6805"/>
                    <a:pt x="8974" y="5837"/>
                    <a:pt x="9641" y="5170"/>
                  </a:cubicBezTo>
                  <a:cubicBezTo>
                    <a:pt x="9855" y="5004"/>
                    <a:pt x="10136" y="4855"/>
                    <a:pt x="10377" y="4855"/>
                  </a:cubicBezTo>
                  <a:cubicBezTo>
                    <a:pt x="10474" y="4855"/>
                    <a:pt x="10565" y="4879"/>
                    <a:pt x="10642" y="4937"/>
                  </a:cubicBezTo>
                  <a:cubicBezTo>
                    <a:pt x="10808" y="5070"/>
                    <a:pt x="10875" y="5170"/>
                    <a:pt x="10942" y="5337"/>
                  </a:cubicBezTo>
                  <a:cubicBezTo>
                    <a:pt x="11042" y="5571"/>
                    <a:pt x="11109" y="5704"/>
                    <a:pt x="11209" y="5937"/>
                  </a:cubicBezTo>
                  <a:cubicBezTo>
                    <a:pt x="11242" y="6038"/>
                    <a:pt x="11309" y="6171"/>
                    <a:pt x="11409" y="6271"/>
                  </a:cubicBezTo>
                  <a:cubicBezTo>
                    <a:pt x="11448" y="6310"/>
                    <a:pt x="11510" y="6326"/>
                    <a:pt x="11581" y="6326"/>
                  </a:cubicBezTo>
                  <a:cubicBezTo>
                    <a:pt x="11632" y="6326"/>
                    <a:pt x="11687" y="6318"/>
                    <a:pt x="11742" y="6304"/>
                  </a:cubicBezTo>
                  <a:lnTo>
                    <a:pt x="11876" y="6171"/>
                  </a:lnTo>
                  <a:cubicBezTo>
                    <a:pt x="12310" y="5504"/>
                    <a:pt x="11976" y="4670"/>
                    <a:pt x="12243" y="3936"/>
                  </a:cubicBezTo>
                  <a:cubicBezTo>
                    <a:pt x="12376" y="3602"/>
                    <a:pt x="12476" y="3502"/>
                    <a:pt x="12476" y="3269"/>
                  </a:cubicBezTo>
                  <a:cubicBezTo>
                    <a:pt x="12476" y="3169"/>
                    <a:pt x="12476" y="3102"/>
                    <a:pt x="12543" y="2935"/>
                  </a:cubicBezTo>
                  <a:cubicBezTo>
                    <a:pt x="12443" y="2568"/>
                    <a:pt x="12243" y="2168"/>
                    <a:pt x="12009" y="1868"/>
                  </a:cubicBezTo>
                  <a:cubicBezTo>
                    <a:pt x="11042" y="667"/>
                    <a:pt x="9407" y="200"/>
                    <a:pt x="7906" y="100"/>
                  </a:cubicBezTo>
                  <a:cubicBezTo>
                    <a:pt x="7239" y="50"/>
                    <a:pt x="6526" y="0"/>
                    <a:pt x="5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6"/>
            <p:cNvSpPr/>
            <p:nvPr/>
          </p:nvSpPr>
          <p:spPr>
            <a:xfrm>
              <a:off x="2455944" y="4827417"/>
              <a:ext cx="35511" cy="34788"/>
            </a:xfrm>
            <a:custGeom>
              <a:avLst/>
              <a:gdLst/>
              <a:ahLst/>
              <a:cxnLst/>
              <a:rect l="l" t="t" r="r" b="b"/>
              <a:pathLst>
                <a:path w="2603" h="2550" extrusionOk="0">
                  <a:moveTo>
                    <a:pt x="2602" y="1"/>
                  </a:moveTo>
                  <a:lnTo>
                    <a:pt x="2602" y="1"/>
                  </a:lnTo>
                  <a:cubicBezTo>
                    <a:pt x="2569" y="368"/>
                    <a:pt x="2502" y="768"/>
                    <a:pt x="2302" y="1135"/>
                  </a:cubicBezTo>
                  <a:cubicBezTo>
                    <a:pt x="2054" y="1587"/>
                    <a:pt x="1515" y="1916"/>
                    <a:pt x="1027" y="1916"/>
                  </a:cubicBezTo>
                  <a:cubicBezTo>
                    <a:pt x="794" y="1916"/>
                    <a:pt x="573" y="1841"/>
                    <a:pt x="401" y="1669"/>
                  </a:cubicBezTo>
                  <a:cubicBezTo>
                    <a:pt x="167" y="1502"/>
                    <a:pt x="101" y="1268"/>
                    <a:pt x="67" y="968"/>
                  </a:cubicBezTo>
                  <a:lnTo>
                    <a:pt x="67" y="968"/>
                  </a:lnTo>
                  <a:cubicBezTo>
                    <a:pt x="0" y="1469"/>
                    <a:pt x="0" y="1969"/>
                    <a:pt x="401" y="2302"/>
                  </a:cubicBezTo>
                  <a:cubicBezTo>
                    <a:pt x="573" y="2475"/>
                    <a:pt x="794" y="2550"/>
                    <a:pt x="1027" y="2550"/>
                  </a:cubicBezTo>
                  <a:cubicBezTo>
                    <a:pt x="1515" y="2550"/>
                    <a:pt x="2054" y="2220"/>
                    <a:pt x="2302" y="1769"/>
                  </a:cubicBezTo>
                  <a:cubicBezTo>
                    <a:pt x="2602" y="1202"/>
                    <a:pt x="2602" y="635"/>
                    <a:pt x="2602"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6"/>
            <p:cNvSpPr/>
            <p:nvPr/>
          </p:nvSpPr>
          <p:spPr>
            <a:xfrm>
              <a:off x="2428646" y="4756885"/>
              <a:ext cx="33683" cy="40518"/>
            </a:xfrm>
            <a:custGeom>
              <a:avLst/>
              <a:gdLst/>
              <a:ahLst/>
              <a:cxnLst/>
              <a:rect l="l" t="t" r="r" b="b"/>
              <a:pathLst>
                <a:path w="2469" h="2970" extrusionOk="0">
                  <a:moveTo>
                    <a:pt x="1301" y="0"/>
                  </a:moveTo>
                  <a:cubicBezTo>
                    <a:pt x="1268" y="0"/>
                    <a:pt x="1234" y="0"/>
                    <a:pt x="1234" y="34"/>
                  </a:cubicBezTo>
                  <a:cubicBezTo>
                    <a:pt x="901" y="267"/>
                    <a:pt x="767" y="701"/>
                    <a:pt x="500" y="1001"/>
                  </a:cubicBezTo>
                  <a:lnTo>
                    <a:pt x="434" y="1101"/>
                  </a:lnTo>
                  <a:cubicBezTo>
                    <a:pt x="400" y="1101"/>
                    <a:pt x="334" y="1101"/>
                    <a:pt x="334" y="1035"/>
                  </a:cubicBezTo>
                  <a:cubicBezTo>
                    <a:pt x="133" y="868"/>
                    <a:pt x="100" y="534"/>
                    <a:pt x="67" y="267"/>
                  </a:cubicBezTo>
                  <a:cubicBezTo>
                    <a:pt x="67" y="401"/>
                    <a:pt x="0" y="601"/>
                    <a:pt x="67" y="801"/>
                  </a:cubicBezTo>
                  <a:cubicBezTo>
                    <a:pt x="67" y="1135"/>
                    <a:pt x="100" y="1468"/>
                    <a:pt x="334" y="1668"/>
                  </a:cubicBezTo>
                  <a:cubicBezTo>
                    <a:pt x="400" y="1702"/>
                    <a:pt x="400" y="1702"/>
                    <a:pt x="434" y="1702"/>
                  </a:cubicBezTo>
                  <a:cubicBezTo>
                    <a:pt x="467" y="1702"/>
                    <a:pt x="500" y="1668"/>
                    <a:pt x="500" y="1635"/>
                  </a:cubicBezTo>
                  <a:cubicBezTo>
                    <a:pt x="767" y="1301"/>
                    <a:pt x="834" y="868"/>
                    <a:pt x="1234" y="668"/>
                  </a:cubicBezTo>
                  <a:cubicBezTo>
                    <a:pt x="1268" y="668"/>
                    <a:pt x="1301" y="634"/>
                    <a:pt x="1301" y="634"/>
                  </a:cubicBezTo>
                  <a:cubicBezTo>
                    <a:pt x="1835" y="668"/>
                    <a:pt x="2268" y="1802"/>
                    <a:pt x="2335" y="2202"/>
                  </a:cubicBezTo>
                  <a:lnTo>
                    <a:pt x="2468" y="2969"/>
                  </a:lnTo>
                  <a:cubicBezTo>
                    <a:pt x="2468" y="2502"/>
                    <a:pt x="2435" y="2035"/>
                    <a:pt x="2335" y="1602"/>
                  </a:cubicBezTo>
                  <a:cubicBezTo>
                    <a:pt x="2268" y="1201"/>
                    <a:pt x="1835" y="34"/>
                    <a:pt x="130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6"/>
            <p:cNvSpPr/>
            <p:nvPr/>
          </p:nvSpPr>
          <p:spPr>
            <a:xfrm>
              <a:off x="2490078" y="4775180"/>
              <a:ext cx="35048" cy="34052"/>
            </a:xfrm>
            <a:custGeom>
              <a:avLst/>
              <a:gdLst/>
              <a:ahLst/>
              <a:cxnLst/>
              <a:rect l="l" t="t" r="r" b="b"/>
              <a:pathLst>
                <a:path w="2569" h="2496" extrusionOk="0">
                  <a:moveTo>
                    <a:pt x="1518" y="1"/>
                  </a:moveTo>
                  <a:cubicBezTo>
                    <a:pt x="1125" y="1"/>
                    <a:pt x="713" y="178"/>
                    <a:pt x="467" y="494"/>
                  </a:cubicBezTo>
                  <a:cubicBezTo>
                    <a:pt x="67" y="1028"/>
                    <a:pt x="0" y="1795"/>
                    <a:pt x="0" y="2496"/>
                  </a:cubicBezTo>
                  <a:cubicBezTo>
                    <a:pt x="67" y="1995"/>
                    <a:pt x="134" y="1528"/>
                    <a:pt x="467" y="1128"/>
                  </a:cubicBezTo>
                  <a:cubicBezTo>
                    <a:pt x="713" y="812"/>
                    <a:pt x="1143" y="635"/>
                    <a:pt x="1545" y="635"/>
                  </a:cubicBezTo>
                  <a:cubicBezTo>
                    <a:pt x="1906" y="635"/>
                    <a:pt x="2244" y="778"/>
                    <a:pt x="2402" y="1095"/>
                  </a:cubicBezTo>
                  <a:lnTo>
                    <a:pt x="2502" y="1461"/>
                  </a:lnTo>
                  <a:cubicBezTo>
                    <a:pt x="2502" y="1128"/>
                    <a:pt x="2569" y="728"/>
                    <a:pt x="2402" y="461"/>
                  </a:cubicBezTo>
                  <a:cubicBezTo>
                    <a:pt x="2212" y="145"/>
                    <a:pt x="1873" y="1"/>
                    <a:pt x="151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6"/>
            <p:cNvSpPr/>
            <p:nvPr/>
          </p:nvSpPr>
          <p:spPr>
            <a:xfrm>
              <a:off x="2523297" y="4753693"/>
              <a:ext cx="76916" cy="69017"/>
            </a:xfrm>
            <a:custGeom>
              <a:avLst/>
              <a:gdLst/>
              <a:ahLst/>
              <a:cxnLst/>
              <a:rect l="l" t="t" r="r" b="b"/>
              <a:pathLst>
                <a:path w="5638" h="5059" extrusionOk="0">
                  <a:moveTo>
                    <a:pt x="5538" y="1"/>
                  </a:moveTo>
                  <a:cubicBezTo>
                    <a:pt x="5504" y="101"/>
                    <a:pt x="5404" y="234"/>
                    <a:pt x="5371" y="401"/>
                  </a:cubicBezTo>
                  <a:cubicBezTo>
                    <a:pt x="5253" y="787"/>
                    <a:pt x="5279" y="1189"/>
                    <a:pt x="5275" y="1579"/>
                  </a:cubicBezTo>
                  <a:lnTo>
                    <a:pt x="5275" y="1579"/>
                  </a:lnTo>
                  <a:cubicBezTo>
                    <a:pt x="5290" y="1402"/>
                    <a:pt x="5317" y="1230"/>
                    <a:pt x="5371" y="1068"/>
                  </a:cubicBezTo>
                  <a:cubicBezTo>
                    <a:pt x="5504" y="735"/>
                    <a:pt x="5638" y="601"/>
                    <a:pt x="5638" y="401"/>
                  </a:cubicBezTo>
                  <a:cubicBezTo>
                    <a:pt x="5638" y="335"/>
                    <a:pt x="5638" y="234"/>
                    <a:pt x="5571" y="101"/>
                  </a:cubicBezTo>
                  <a:cubicBezTo>
                    <a:pt x="5571" y="34"/>
                    <a:pt x="5538" y="1"/>
                    <a:pt x="5538" y="1"/>
                  </a:cubicBezTo>
                  <a:close/>
                  <a:moveTo>
                    <a:pt x="5275" y="1579"/>
                  </a:moveTo>
                  <a:cubicBezTo>
                    <a:pt x="5265" y="1695"/>
                    <a:pt x="5261" y="1813"/>
                    <a:pt x="5257" y="1932"/>
                  </a:cubicBezTo>
                  <a:lnTo>
                    <a:pt x="5257" y="1932"/>
                  </a:lnTo>
                  <a:cubicBezTo>
                    <a:pt x="5269" y="1816"/>
                    <a:pt x="5273" y="1698"/>
                    <a:pt x="5275" y="1579"/>
                  </a:cubicBezTo>
                  <a:close/>
                  <a:moveTo>
                    <a:pt x="3522" y="1321"/>
                  </a:moveTo>
                  <a:cubicBezTo>
                    <a:pt x="3270" y="1321"/>
                    <a:pt x="2994" y="1478"/>
                    <a:pt x="2802" y="1669"/>
                  </a:cubicBezTo>
                  <a:cubicBezTo>
                    <a:pt x="2135" y="2336"/>
                    <a:pt x="2469" y="3270"/>
                    <a:pt x="1835" y="4004"/>
                  </a:cubicBezTo>
                  <a:cubicBezTo>
                    <a:pt x="1595" y="4243"/>
                    <a:pt x="1233" y="4391"/>
                    <a:pt x="896" y="4391"/>
                  </a:cubicBezTo>
                  <a:cubicBezTo>
                    <a:pt x="622" y="4391"/>
                    <a:pt x="365" y="4294"/>
                    <a:pt x="200" y="4071"/>
                  </a:cubicBezTo>
                  <a:cubicBezTo>
                    <a:pt x="134" y="3937"/>
                    <a:pt x="67" y="3770"/>
                    <a:pt x="34" y="3670"/>
                  </a:cubicBezTo>
                  <a:lnTo>
                    <a:pt x="34" y="3670"/>
                  </a:lnTo>
                  <a:cubicBezTo>
                    <a:pt x="0" y="4037"/>
                    <a:pt x="0" y="4437"/>
                    <a:pt x="200" y="4738"/>
                  </a:cubicBezTo>
                  <a:cubicBezTo>
                    <a:pt x="365" y="4962"/>
                    <a:pt x="622" y="5059"/>
                    <a:pt x="896" y="5059"/>
                  </a:cubicBezTo>
                  <a:cubicBezTo>
                    <a:pt x="1233" y="5059"/>
                    <a:pt x="1595" y="4911"/>
                    <a:pt x="1835" y="4671"/>
                  </a:cubicBezTo>
                  <a:cubicBezTo>
                    <a:pt x="2469" y="3937"/>
                    <a:pt x="2135" y="2936"/>
                    <a:pt x="2802" y="2336"/>
                  </a:cubicBezTo>
                  <a:cubicBezTo>
                    <a:pt x="2970" y="2145"/>
                    <a:pt x="3257" y="1988"/>
                    <a:pt x="3517" y="1988"/>
                  </a:cubicBezTo>
                  <a:cubicBezTo>
                    <a:pt x="3619" y="1988"/>
                    <a:pt x="3718" y="2012"/>
                    <a:pt x="3803" y="2069"/>
                  </a:cubicBezTo>
                  <a:cubicBezTo>
                    <a:pt x="3903" y="2169"/>
                    <a:pt x="4003" y="2336"/>
                    <a:pt x="4070" y="2503"/>
                  </a:cubicBezTo>
                  <a:cubicBezTo>
                    <a:pt x="4170" y="2703"/>
                    <a:pt x="4237" y="2870"/>
                    <a:pt x="4337" y="3070"/>
                  </a:cubicBezTo>
                  <a:cubicBezTo>
                    <a:pt x="4370" y="3203"/>
                    <a:pt x="4470" y="3337"/>
                    <a:pt x="4537" y="3403"/>
                  </a:cubicBezTo>
                  <a:cubicBezTo>
                    <a:pt x="4595" y="3462"/>
                    <a:pt x="4676" y="3497"/>
                    <a:pt x="4746" y="3497"/>
                  </a:cubicBezTo>
                  <a:cubicBezTo>
                    <a:pt x="4797" y="3497"/>
                    <a:pt x="4843" y="3479"/>
                    <a:pt x="4870" y="3437"/>
                  </a:cubicBezTo>
                  <a:lnTo>
                    <a:pt x="5004" y="3337"/>
                  </a:lnTo>
                  <a:cubicBezTo>
                    <a:pt x="5252" y="2924"/>
                    <a:pt x="5244" y="2421"/>
                    <a:pt x="5257" y="1932"/>
                  </a:cubicBezTo>
                  <a:lnTo>
                    <a:pt x="5257" y="1932"/>
                  </a:lnTo>
                  <a:cubicBezTo>
                    <a:pt x="5230" y="2191"/>
                    <a:pt x="5165" y="2440"/>
                    <a:pt x="5004" y="2670"/>
                  </a:cubicBezTo>
                  <a:lnTo>
                    <a:pt x="4870" y="2770"/>
                  </a:lnTo>
                  <a:cubicBezTo>
                    <a:pt x="4811" y="2800"/>
                    <a:pt x="4757" y="2816"/>
                    <a:pt x="4708" y="2816"/>
                  </a:cubicBezTo>
                  <a:cubicBezTo>
                    <a:pt x="4647" y="2816"/>
                    <a:pt x="4592" y="2791"/>
                    <a:pt x="4537" y="2736"/>
                  </a:cubicBezTo>
                  <a:cubicBezTo>
                    <a:pt x="4470" y="2670"/>
                    <a:pt x="4370" y="2536"/>
                    <a:pt x="4337" y="2403"/>
                  </a:cubicBezTo>
                  <a:cubicBezTo>
                    <a:pt x="4237" y="2203"/>
                    <a:pt x="4170" y="2036"/>
                    <a:pt x="4070" y="1836"/>
                  </a:cubicBezTo>
                  <a:cubicBezTo>
                    <a:pt x="4003" y="1669"/>
                    <a:pt x="3936" y="1535"/>
                    <a:pt x="3803" y="1402"/>
                  </a:cubicBezTo>
                  <a:cubicBezTo>
                    <a:pt x="3718" y="1345"/>
                    <a:pt x="3622" y="1321"/>
                    <a:pt x="3522" y="132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6"/>
            <p:cNvSpPr/>
            <p:nvPr/>
          </p:nvSpPr>
          <p:spPr>
            <a:xfrm>
              <a:off x="2455494" y="4797390"/>
              <a:ext cx="7285" cy="43247"/>
            </a:xfrm>
            <a:custGeom>
              <a:avLst/>
              <a:gdLst/>
              <a:ahLst/>
              <a:cxnLst/>
              <a:rect l="l" t="t" r="r" b="b"/>
              <a:pathLst>
                <a:path w="534" h="3170" extrusionOk="0">
                  <a:moveTo>
                    <a:pt x="467" y="0"/>
                  </a:moveTo>
                  <a:lnTo>
                    <a:pt x="467" y="0"/>
                  </a:lnTo>
                  <a:cubicBezTo>
                    <a:pt x="434" y="701"/>
                    <a:pt x="267" y="1401"/>
                    <a:pt x="134" y="2135"/>
                  </a:cubicBezTo>
                  <a:cubicBezTo>
                    <a:pt x="100" y="2469"/>
                    <a:pt x="0" y="2836"/>
                    <a:pt x="100" y="3169"/>
                  </a:cubicBezTo>
                  <a:cubicBezTo>
                    <a:pt x="100" y="3036"/>
                    <a:pt x="134" y="2902"/>
                    <a:pt x="134" y="2802"/>
                  </a:cubicBezTo>
                  <a:cubicBezTo>
                    <a:pt x="334" y="1868"/>
                    <a:pt x="534" y="901"/>
                    <a:pt x="467"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6"/>
            <p:cNvSpPr/>
            <p:nvPr/>
          </p:nvSpPr>
          <p:spPr>
            <a:xfrm>
              <a:off x="2490078" y="4810582"/>
              <a:ext cx="1828" cy="17312"/>
            </a:xfrm>
            <a:custGeom>
              <a:avLst/>
              <a:gdLst/>
              <a:ahLst/>
              <a:cxnLst/>
              <a:rect l="l" t="t" r="r" b="b"/>
              <a:pathLst>
                <a:path w="134" h="1269" extrusionOk="0">
                  <a:moveTo>
                    <a:pt x="67" y="1"/>
                  </a:moveTo>
                  <a:cubicBezTo>
                    <a:pt x="0" y="201"/>
                    <a:pt x="0" y="501"/>
                    <a:pt x="67" y="768"/>
                  </a:cubicBezTo>
                  <a:cubicBezTo>
                    <a:pt x="67" y="935"/>
                    <a:pt x="67" y="1101"/>
                    <a:pt x="100" y="1268"/>
                  </a:cubicBezTo>
                  <a:cubicBezTo>
                    <a:pt x="134" y="901"/>
                    <a:pt x="100" y="534"/>
                    <a:pt x="67" y="167"/>
                  </a:cubicBezTo>
                  <a:lnTo>
                    <a:pt x="67" y="1"/>
                  </a:ln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6"/>
            <p:cNvSpPr/>
            <p:nvPr/>
          </p:nvSpPr>
          <p:spPr>
            <a:xfrm>
              <a:off x="2523747" y="4795112"/>
              <a:ext cx="477" cy="9113"/>
            </a:xfrm>
            <a:custGeom>
              <a:avLst/>
              <a:gdLst/>
              <a:ahLst/>
              <a:cxnLst/>
              <a:rect l="l" t="t" r="r" b="b"/>
              <a:pathLst>
                <a:path w="35" h="668" extrusionOk="0">
                  <a:moveTo>
                    <a:pt x="34" y="0"/>
                  </a:moveTo>
                  <a:cubicBezTo>
                    <a:pt x="34" y="201"/>
                    <a:pt x="1" y="467"/>
                    <a:pt x="34" y="668"/>
                  </a:cubicBezTo>
                  <a:lnTo>
                    <a:pt x="34" y="0"/>
                  </a:ln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6"/>
            <p:cNvSpPr/>
            <p:nvPr/>
          </p:nvSpPr>
          <p:spPr>
            <a:xfrm>
              <a:off x="2465044" y="4730624"/>
              <a:ext cx="97858" cy="27722"/>
            </a:xfrm>
            <a:custGeom>
              <a:avLst/>
              <a:gdLst/>
              <a:ahLst/>
              <a:cxnLst/>
              <a:rect l="l" t="t" r="r" b="b"/>
              <a:pathLst>
                <a:path w="7173" h="2032" extrusionOk="0">
                  <a:moveTo>
                    <a:pt x="2528" y="1"/>
                  </a:moveTo>
                  <a:cubicBezTo>
                    <a:pt x="1982" y="1"/>
                    <a:pt x="1444" y="53"/>
                    <a:pt x="935" y="191"/>
                  </a:cubicBezTo>
                  <a:cubicBezTo>
                    <a:pt x="601" y="258"/>
                    <a:pt x="167" y="424"/>
                    <a:pt x="101" y="791"/>
                  </a:cubicBezTo>
                  <a:cubicBezTo>
                    <a:pt x="1" y="1092"/>
                    <a:pt x="234" y="1392"/>
                    <a:pt x="468" y="1559"/>
                  </a:cubicBezTo>
                  <a:cubicBezTo>
                    <a:pt x="734" y="1725"/>
                    <a:pt x="1001" y="1759"/>
                    <a:pt x="1335" y="1792"/>
                  </a:cubicBezTo>
                  <a:cubicBezTo>
                    <a:pt x="2439" y="1937"/>
                    <a:pt x="3517" y="2032"/>
                    <a:pt x="4615" y="2032"/>
                  </a:cubicBezTo>
                  <a:cubicBezTo>
                    <a:pt x="4777" y="2032"/>
                    <a:pt x="4941" y="2030"/>
                    <a:pt x="5104" y="2026"/>
                  </a:cubicBezTo>
                  <a:cubicBezTo>
                    <a:pt x="5638" y="2026"/>
                    <a:pt x="7172" y="1925"/>
                    <a:pt x="7139" y="1125"/>
                  </a:cubicBezTo>
                  <a:cubicBezTo>
                    <a:pt x="7106" y="358"/>
                    <a:pt x="5404" y="291"/>
                    <a:pt x="4837" y="224"/>
                  </a:cubicBezTo>
                  <a:cubicBezTo>
                    <a:pt x="4093" y="107"/>
                    <a:pt x="3303" y="1"/>
                    <a:pt x="252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6"/>
            <p:cNvSpPr/>
            <p:nvPr/>
          </p:nvSpPr>
          <p:spPr>
            <a:xfrm>
              <a:off x="2460501" y="4589874"/>
              <a:ext cx="110586" cy="160122"/>
            </a:xfrm>
            <a:custGeom>
              <a:avLst/>
              <a:gdLst/>
              <a:ahLst/>
              <a:cxnLst/>
              <a:rect l="l" t="t" r="r" b="b"/>
              <a:pathLst>
                <a:path w="8106" h="11737" extrusionOk="0">
                  <a:moveTo>
                    <a:pt x="5270" y="0"/>
                  </a:moveTo>
                  <a:lnTo>
                    <a:pt x="5270" y="0"/>
                  </a:lnTo>
                  <a:cubicBezTo>
                    <a:pt x="2168" y="1735"/>
                    <a:pt x="0" y="7105"/>
                    <a:pt x="1801" y="10408"/>
                  </a:cubicBezTo>
                  <a:cubicBezTo>
                    <a:pt x="2327" y="11347"/>
                    <a:pt x="3107" y="11736"/>
                    <a:pt x="3950" y="11736"/>
                  </a:cubicBezTo>
                  <a:cubicBezTo>
                    <a:pt x="4604" y="11736"/>
                    <a:pt x="5296" y="11502"/>
                    <a:pt x="5938" y="11108"/>
                  </a:cubicBezTo>
                  <a:cubicBezTo>
                    <a:pt x="8106" y="9774"/>
                    <a:pt x="8072" y="7773"/>
                    <a:pt x="6438" y="6005"/>
                  </a:cubicBezTo>
                  <a:cubicBezTo>
                    <a:pt x="6104" y="5571"/>
                    <a:pt x="5671" y="5204"/>
                    <a:pt x="5437" y="4737"/>
                  </a:cubicBezTo>
                  <a:cubicBezTo>
                    <a:pt x="4837" y="3736"/>
                    <a:pt x="4970" y="2569"/>
                    <a:pt x="5104" y="1435"/>
                  </a:cubicBezTo>
                  <a:cubicBezTo>
                    <a:pt x="5137" y="934"/>
                    <a:pt x="5204" y="501"/>
                    <a:pt x="5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6"/>
            <p:cNvSpPr/>
            <p:nvPr/>
          </p:nvSpPr>
          <p:spPr>
            <a:xfrm>
              <a:off x="2475057" y="4677240"/>
              <a:ext cx="94215" cy="72755"/>
            </a:xfrm>
            <a:custGeom>
              <a:avLst/>
              <a:gdLst/>
              <a:ahLst/>
              <a:cxnLst/>
              <a:rect l="l" t="t" r="r" b="b"/>
              <a:pathLst>
                <a:path w="6906" h="5333" extrusionOk="0">
                  <a:moveTo>
                    <a:pt x="201" y="1"/>
                  </a:moveTo>
                  <a:lnTo>
                    <a:pt x="201" y="1"/>
                  </a:lnTo>
                  <a:cubicBezTo>
                    <a:pt x="0" y="1435"/>
                    <a:pt x="101" y="2836"/>
                    <a:pt x="734" y="4004"/>
                  </a:cubicBezTo>
                  <a:cubicBezTo>
                    <a:pt x="1260" y="4943"/>
                    <a:pt x="2029" y="5332"/>
                    <a:pt x="2869" y="5332"/>
                  </a:cubicBezTo>
                  <a:cubicBezTo>
                    <a:pt x="3521" y="5332"/>
                    <a:pt x="4215" y="5098"/>
                    <a:pt x="4871" y="4704"/>
                  </a:cubicBezTo>
                  <a:cubicBezTo>
                    <a:pt x="6505" y="3704"/>
                    <a:pt x="6905" y="2336"/>
                    <a:pt x="6272" y="968"/>
                  </a:cubicBezTo>
                  <a:lnTo>
                    <a:pt x="6272" y="968"/>
                  </a:lnTo>
                  <a:cubicBezTo>
                    <a:pt x="6005" y="1469"/>
                    <a:pt x="5538" y="1969"/>
                    <a:pt x="4871" y="2369"/>
                  </a:cubicBezTo>
                  <a:cubicBezTo>
                    <a:pt x="4229" y="2763"/>
                    <a:pt x="3537" y="2997"/>
                    <a:pt x="2883" y="2997"/>
                  </a:cubicBezTo>
                  <a:cubicBezTo>
                    <a:pt x="2040" y="2997"/>
                    <a:pt x="1260" y="2608"/>
                    <a:pt x="734" y="1669"/>
                  </a:cubicBezTo>
                  <a:cubicBezTo>
                    <a:pt x="434" y="1168"/>
                    <a:pt x="267" y="601"/>
                    <a:pt x="20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2" name="Google Shape;2542;p36"/>
          <p:cNvGrpSpPr/>
          <p:nvPr/>
        </p:nvGrpSpPr>
        <p:grpSpPr>
          <a:xfrm>
            <a:off x="7834813" y="4958447"/>
            <a:ext cx="1677093" cy="1235447"/>
            <a:chOff x="5950554" y="4150697"/>
            <a:chExt cx="1677093" cy="1235447"/>
          </a:xfrm>
        </p:grpSpPr>
        <p:sp>
          <p:nvSpPr>
            <p:cNvPr id="2543" name="Google Shape;2543;p36"/>
            <p:cNvSpPr/>
            <p:nvPr/>
          </p:nvSpPr>
          <p:spPr>
            <a:xfrm>
              <a:off x="6204504" y="4150697"/>
              <a:ext cx="240200" cy="138942"/>
            </a:xfrm>
            <a:custGeom>
              <a:avLst/>
              <a:gdLst/>
              <a:ahLst/>
              <a:cxnLst/>
              <a:rect l="l" t="t" r="r" b="b"/>
              <a:pathLst>
                <a:path w="9608" h="5468" extrusionOk="0">
                  <a:moveTo>
                    <a:pt x="2730" y="0"/>
                  </a:moveTo>
                  <a:cubicBezTo>
                    <a:pt x="2313" y="0"/>
                    <a:pt x="1977" y="188"/>
                    <a:pt x="1835" y="702"/>
                  </a:cubicBezTo>
                  <a:cubicBezTo>
                    <a:pt x="1799" y="699"/>
                    <a:pt x="1762" y="697"/>
                    <a:pt x="1725" y="697"/>
                  </a:cubicBezTo>
                  <a:cubicBezTo>
                    <a:pt x="1072" y="697"/>
                    <a:pt x="266" y="1240"/>
                    <a:pt x="834" y="1903"/>
                  </a:cubicBezTo>
                  <a:cubicBezTo>
                    <a:pt x="0" y="2437"/>
                    <a:pt x="734" y="3471"/>
                    <a:pt x="1435" y="3704"/>
                  </a:cubicBezTo>
                  <a:cubicBezTo>
                    <a:pt x="2261" y="3850"/>
                    <a:pt x="5818" y="5467"/>
                    <a:pt x="7556" y="5467"/>
                  </a:cubicBezTo>
                  <a:cubicBezTo>
                    <a:pt x="8202" y="5467"/>
                    <a:pt x="8597" y="5244"/>
                    <a:pt x="8506" y="4638"/>
                  </a:cubicBezTo>
                  <a:cubicBezTo>
                    <a:pt x="9607" y="3871"/>
                    <a:pt x="6038" y="1736"/>
                    <a:pt x="5437" y="1203"/>
                  </a:cubicBezTo>
                  <a:cubicBezTo>
                    <a:pt x="5437" y="1236"/>
                    <a:pt x="5437" y="1236"/>
                    <a:pt x="5437" y="1236"/>
                  </a:cubicBezTo>
                  <a:cubicBezTo>
                    <a:pt x="5437" y="1203"/>
                    <a:pt x="5404" y="1203"/>
                    <a:pt x="5371" y="1169"/>
                  </a:cubicBezTo>
                  <a:lnTo>
                    <a:pt x="5371" y="1169"/>
                  </a:lnTo>
                  <a:cubicBezTo>
                    <a:pt x="5404" y="1203"/>
                    <a:pt x="5404" y="1203"/>
                    <a:pt x="5404" y="1203"/>
                  </a:cubicBezTo>
                  <a:cubicBezTo>
                    <a:pt x="5371" y="1203"/>
                    <a:pt x="5371" y="1169"/>
                    <a:pt x="5337" y="1169"/>
                  </a:cubicBezTo>
                  <a:cubicBezTo>
                    <a:pt x="4777" y="788"/>
                    <a:pt x="3584"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6"/>
            <p:cNvSpPr/>
            <p:nvPr/>
          </p:nvSpPr>
          <p:spPr>
            <a:xfrm>
              <a:off x="6117603" y="4300109"/>
              <a:ext cx="252700" cy="130506"/>
            </a:xfrm>
            <a:custGeom>
              <a:avLst/>
              <a:gdLst/>
              <a:ahLst/>
              <a:cxnLst/>
              <a:rect l="l" t="t" r="r" b="b"/>
              <a:pathLst>
                <a:path w="10108" h="5136" extrusionOk="0">
                  <a:moveTo>
                    <a:pt x="2247" y="0"/>
                  </a:moveTo>
                  <a:cubicBezTo>
                    <a:pt x="1514" y="0"/>
                    <a:pt x="970" y="278"/>
                    <a:pt x="834" y="1013"/>
                  </a:cubicBezTo>
                  <a:cubicBezTo>
                    <a:pt x="301" y="1213"/>
                    <a:pt x="101" y="1914"/>
                    <a:pt x="434" y="2414"/>
                  </a:cubicBezTo>
                  <a:cubicBezTo>
                    <a:pt x="134" y="2614"/>
                    <a:pt x="0" y="3048"/>
                    <a:pt x="167" y="3348"/>
                  </a:cubicBezTo>
                  <a:cubicBezTo>
                    <a:pt x="134" y="3615"/>
                    <a:pt x="234" y="3882"/>
                    <a:pt x="467" y="4015"/>
                  </a:cubicBezTo>
                  <a:cubicBezTo>
                    <a:pt x="2502" y="4716"/>
                    <a:pt x="4771" y="4482"/>
                    <a:pt x="6905" y="4949"/>
                  </a:cubicBezTo>
                  <a:cubicBezTo>
                    <a:pt x="7277" y="4996"/>
                    <a:pt x="7878" y="5135"/>
                    <a:pt x="8405" y="5135"/>
                  </a:cubicBezTo>
                  <a:cubicBezTo>
                    <a:pt x="9015" y="5135"/>
                    <a:pt x="9528" y="4949"/>
                    <a:pt x="9474" y="4215"/>
                  </a:cubicBezTo>
                  <a:cubicBezTo>
                    <a:pt x="10108" y="3648"/>
                    <a:pt x="8140" y="2781"/>
                    <a:pt x="7773" y="2381"/>
                  </a:cubicBezTo>
                  <a:cubicBezTo>
                    <a:pt x="6967" y="1670"/>
                    <a:pt x="4042" y="0"/>
                    <a:pt x="22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6"/>
            <p:cNvSpPr/>
            <p:nvPr/>
          </p:nvSpPr>
          <p:spPr>
            <a:xfrm>
              <a:off x="6000327" y="4601427"/>
              <a:ext cx="243950" cy="117140"/>
            </a:xfrm>
            <a:custGeom>
              <a:avLst/>
              <a:gdLst/>
              <a:ahLst/>
              <a:cxnLst/>
              <a:rect l="l" t="t" r="r" b="b"/>
              <a:pathLst>
                <a:path w="9758" h="4610" extrusionOk="0">
                  <a:moveTo>
                    <a:pt x="3572" y="0"/>
                  </a:moveTo>
                  <a:cubicBezTo>
                    <a:pt x="3288" y="0"/>
                    <a:pt x="3034" y="113"/>
                    <a:pt x="2836" y="401"/>
                  </a:cubicBezTo>
                  <a:cubicBezTo>
                    <a:pt x="2707" y="366"/>
                    <a:pt x="2559" y="349"/>
                    <a:pt x="2406" y="349"/>
                  </a:cubicBezTo>
                  <a:cubicBezTo>
                    <a:pt x="1685" y="349"/>
                    <a:pt x="852" y="738"/>
                    <a:pt x="1402" y="1536"/>
                  </a:cubicBezTo>
                  <a:cubicBezTo>
                    <a:pt x="1" y="2503"/>
                    <a:pt x="2002" y="3637"/>
                    <a:pt x="3003" y="3704"/>
                  </a:cubicBezTo>
                  <a:cubicBezTo>
                    <a:pt x="3070" y="3737"/>
                    <a:pt x="3103" y="3737"/>
                    <a:pt x="3136" y="3737"/>
                  </a:cubicBezTo>
                  <a:cubicBezTo>
                    <a:pt x="3503" y="4137"/>
                    <a:pt x="4070" y="4237"/>
                    <a:pt x="4571" y="4338"/>
                  </a:cubicBezTo>
                  <a:cubicBezTo>
                    <a:pt x="5177" y="4393"/>
                    <a:pt x="6532" y="4610"/>
                    <a:pt x="7705" y="4610"/>
                  </a:cubicBezTo>
                  <a:cubicBezTo>
                    <a:pt x="8662" y="4610"/>
                    <a:pt x="9498" y="4465"/>
                    <a:pt x="9708" y="3971"/>
                  </a:cubicBezTo>
                  <a:cubicBezTo>
                    <a:pt x="9758" y="3445"/>
                    <a:pt x="9301" y="3295"/>
                    <a:pt x="8873" y="3295"/>
                  </a:cubicBezTo>
                  <a:cubicBezTo>
                    <a:pt x="8730" y="3295"/>
                    <a:pt x="8590" y="3312"/>
                    <a:pt x="8474" y="3337"/>
                  </a:cubicBezTo>
                  <a:cubicBezTo>
                    <a:pt x="8373" y="3170"/>
                    <a:pt x="8307" y="2970"/>
                    <a:pt x="8140" y="2836"/>
                  </a:cubicBezTo>
                  <a:cubicBezTo>
                    <a:pt x="7906" y="2036"/>
                    <a:pt x="6872" y="1802"/>
                    <a:pt x="6239" y="1435"/>
                  </a:cubicBezTo>
                  <a:cubicBezTo>
                    <a:pt x="5585" y="1059"/>
                    <a:pt x="4440" y="0"/>
                    <a:pt x="3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6"/>
            <p:cNvSpPr/>
            <p:nvPr/>
          </p:nvSpPr>
          <p:spPr>
            <a:xfrm>
              <a:off x="5950554" y="4733747"/>
              <a:ext cx="242950" cy="134571"/>
            </a:xfrm>
            <a:custGeom>
              <a:avLst/>
              <a:gdLst/>
              <a:ahLst/>
              <a:cxnLst/>
              <a:rect l="l" t="t" r="r" b="b"/>
              <a:pathLst>
                <a:path w="9718" h="5296" extrusionOk="0">
                  <a:moveTo>
                    <a:pt x="3916" y="0"/>
                  </a:moveTo>
                  <a:cubicBezTo>
                    <a:pt x="3548" y="0"/>
                    <a:pt x="3278" y="223"/>
                    <a:pt x="3203" y="823"/>
                  </a:cubicBezTo>
                  <a:cubicBezTo>
                    <a:pt x="2870" y="620"/>
                    <a:pt x="2335" y="462"/>
                    <a:pt x="1870" y="462"/>
                  </a:cubicBezTo>
                  <a:cubicBezTo>
                    <a:pt x="1264" y="462"/>
                    <a:pt x="775" y="731"/>
                    <a:pt x="1001" y="1524"/>
                  </a:cubicBezTo>
                  <a:cubicBezTo>
                    <a:pt x="1" y="1891"/>
                    <a:pt x="801" y="2991"/>
                    <a:pt x="1502" y="3191"/>
                  </a:cubicBezTo>
                  <a:cubicBezTo>
                    <a:pt x="201" y="4759"/>
                    <a:pt x="3603" y="4959"/>
                    <a:pt x="4537" y="5059"/>
                  </a:cubicBezTo>
                  <a:lnTo>
                    <a:pt x="4604" y="5059"/>
                  </a:lnTo>
                  <a:cubicBezTo>
                    <a:pt x="4662" y="5052"/>
                    <a:pt x="4732" y="5048"/>
                    <a:pt x="4811" y="5048"/>
                  </a:cubicBezTo>
                  <a:cubicBezTo>
                    <a:pt x="5482" y="5048"/>
                    <a:pt x="6852" y="5296"/>
                    <a:pt x="7946" y="5296"/>
                  </a:cubicBezTo>
                  <a:cubicBezTo>
                    <a:pt x="8948" y="5296"/>
                    <a:pt x="9718" y="5088"/>
                    <a:pt x="9508" y="4292"/>
                  </a:cubicBezTo>
                  <a:cubicBezTo>
                    <a:pt x="9107" y="3158"/>
                    <a:pt x="8140" y="2391"/>
                    <a:pt x="7072" y="1824"/>
                  </a:cubicBezTo>
                  <a:cubicBezTo>
                    <a:pt x="6449" y="1464"/>
                    <a:pt x="4859" y="0"/>
                    <a:pt x="39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6"/>
            <p:cNvSpPr/>
            <p:nvPr/>
          </p:nvSpPr>
          <p:spPr>
            <a:xfrm>
              <a:off x="6029868" y="4449218"/>
              <a:ext cx="275225" cy="138713"/>
            </a:xfrm>
            <a:custGeom>
              <a:avLst/>
              <a:gdLst/>
              <a:ahLst/>
              <a:cxnLst/>
              <a:rect l="l" t="t" r="r" b="b"/>
              <a:pathLst>
                <a:path w="11009" h="5459" extrusionOk="0">
                  <a:moveTo>
                    <a:pt x="2456" y="1"/>
                  </a:moveTo>
                  <a:cubicBezTo>
                    <a:pt x="2030" y="1"/>
                    <a:pt x="1724" y="196"/>
                    <a:pt x="1702" y="769"/>
                  </a:cubicBezTo>
                  <a:cubicBezTo>
                    <a:pt x="1735" y="969"/>
                    <a:pt x="1868" y="1102"/>
                    <a:pt x="2002" y="1236"/>
                  </a:cubicBezTo>
                  <a:cubicBezTo>
                    <a:pt x="0" y="2070"/>
                    <a:pt x="3570" y="3537"/>
                    <a:pt x="4270" y="4038"/>
                  </a:cubicBezTo>
                  <a:cubicBezTo>
                    <a:pt x="4137" y="5339"/>
                    <a:pt x="8139" y="5405"/>
                    <a:pt x="9073" y="5405"/>
                  </a:cubicBezTo>
                  <a:cubicBezTo>
                    <a:pt x="9205" y="5441"/>
                    <a:pt x="9345" y="5459"/>
                    <a:pt x="9483" y="5459"/>
                  </a:cubicBezTo>
                  <a:cubicBezTo>
                    <a:pt x="10114" y="5459"/>
                    <a:pt x="10694" y="5089"/>
                    <a:pt x="10174" y="4405"/>
                  </a:cubicBezTo>
                  <a:cubicBezTo>
                    <a:pt x="11008" y="3437"/>
                    <a:pt x="9207" y="2670"/>
                    <a:pt x="8606" y="2103"/>
                  </a:cubicBezTo>
                  <a:cubicBezTo>
                    <a:pt x="8038" y="1793"/>
                    <a:pt x="6567" y="481"/>
                    <a:pt x="5670" y="481"/>
                  </a:cubicBezTo>
                  <a:cubicBezTo>
                    <a:pt x="5410" y="481"/>
                    <a:pt x="5198" y="591"/>
                    <a:pt x="5071" y="869"/>
                  </a:cubicBezTo>
                  <a:cubicBezTo>
                    <a:pt x="4523" y="715"/>
                    <a:pt x="3270" y="1"/>
                    <a:pt x="24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6"/>
            <p:cNvSpPr/>
            <p:nvPr/>
          </p:nvSpPr>
          <p:spPr>
            <a:xfrm>
              <a:off x="6337789" y="4188561"/>
              <a:ext cx="104275" cy="101030"/>
            </a:xfrm>
            <a:custGeom>
              <a:avLst/>
              <a:gdLst/>
              <a:ahLst/>
              <a:cxnLst/>
              <a:rect l="l" t="t" r="r" b="b"/>
              <a:pathLst>
                <a:path w="4171" h="3976" extrusionOk="0">
                  <a:moveTo>
                    <a:pt x="534" y="1"/>
                  </a:moveTo>
                  <a:cubicBezTo>
                    <a:pt x="601" y="1168"/>
                    <a:pt x="468" y="2369"/>
                    <a:pt x="1" y="3537"/>
                  </a:cubicBezTo>
                  <a:cubicBezTo>
                    <a:pt x="841" y="3790"/>
                    <a:pt x="1650" y="3976"/>
                    <a:pt x="2251" y="3976"/>
                  </a:cubicBezTo>
                  <a:cubicBezTo>
                    <a:pt x="2915" y="3976"/>
                    <a:pt x="3324" y="3749"/>
                    <a:pt x="3236" y="3136"/>
                  </a:cubicBezTo>
                  <a:cubicBezTo>
                    <a:pt x="4170" y="2469"/>
                    <a:pt x="1635" y="801"/>
                    <a:pt x="53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6"/>
            <p:cNvSpPr/>
            <p:nvPr/>
          </p:nvSpPr>
          <p:spPr>
            <a:xfrm>
              <a:off x="6263559" y="4345812"/>
              <a:ext cx="108425" cy="84437"/>
            </a:xfrm>
            <a:custGeom>
              <a:avLst/>
              <a:gdLst/>
              <a:ahLst/>
              <a:cxnLst/>
              <a:rect l="l" t="t" r="r" b="b"/>
              <a:pathLst>
                <a:path w="4337" h="3323" extrusionOk="0">
                  <a:moveTo>
                    <a:pt x="1234" y="1"/>
                  </a:moveTo>
                  <a:cubicBezTo>
                    <a:pt x="1168" y="34"/>
                    <a:pt x="1134" y="101"/>
                    <a:pt x="1101" y="134"/>
                  </a:cubicBezTo>
                  <a:cubicBezTo>
                    <a:pt x="1034" y="234"/>
                    <a:pt x="901" y="434"/>
                    <a:pt x="801" y="568"/>
                  </a:cubicBezTo>
                  <a:cubicBezTo>
                    <a:pt x="734" y="768"/>
                    <a:pt x="667" y="1001"/>
                    <a:pt x="634" y="1035"/>
                  </a:cubicBezTo>
                  <a:cubicBezTo>
                    <a:pt x="434" y="1668"/>
                    <a:pt x="267" y="2336"/>
                    <a:pt x="0" y="2969"/>
                  </a:cubicBezTo>
                  <a:cubicBezTo>
                    <a:pt x="401" y="3003"/>
                    <a:pt x="767" y="3069"/>
                    <a:pt x="1134" y="3136"/>
                  </a:cubicBezTo>
                  <a:cubicBezTo>
                    <a:pt x="1506" y="3183"/>
                    <a:pt x="2107" y="3322"/>
                    <a:pt x="2634" y="3322"/>
                  </a:cubicBezTo>
                  <a:cubicBezTo>
                    <a:pt x="3244" y="3322"/>
                    <a:pt x="3757" y="3136"/>
                    <a:pt x="3703" y="2402"/>
                  </a:cubicBezTo>
                  <a:cubicBezTo>
                    <a:pt x="4337" y="1835"/>
                    <a:pt x="2369" y="968"/>
                    <a:pt x="2002" y="568"/>
                  </a:cubicBezTo>
                  <a:cubicBezTo>
                    <a:pt x="1835" y="401"/>
                    <a:pt x="1568" y="201"/>
                    <a:pt x="123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6"/>
            <p:cNvSpPr/>
            <p:nvPr/>
          </p:nvSpPr>
          <p:spPr>
            <a:xfrm>
              <a:off x="6139531" y="4644332"/>
              <a:ext cx="106350" cy="73867"/>
            </a:xfrm>
            <a:custGeom>
              <a:avLst/>
              <a:gdLst/>
              <a:ahLst/>
              <a:cxnLst/>
              <a:rect l="l" t="t" r="r" b="b"/>
              <a:pathLst>
                <a:path w="4254" h="2907" extrusionOk="0">
                  <a:moveTo>
                    <a:pt x="1268" y="0"/>
                  </a:moveTo>
                  <a:cubicBezTo>
                    <a:pt x="1102" y="134"/>
                    <a:pt x="901" y="367"/>
                    <a:pt x="635" y="601"/>
                  </a:cubicBezTo>
                  <a:cubicBezTo>
                    <a:pt x="501" y="1368"/>
                    <a:pt x="301" y="2068"/>
                    <a:pt x="1" y="2736"/>
                  </a:cubicBezTo>
                  <a:cubicBezTo>
                    <a:pt x="662" y="2811"/>
                    <a:pt x="1505" y="2906"/>
                    <a:pt x="2266" y="2906"/>
                  </a:cubicBezTo>
                  <a:cubicBezTo>
                    <a:pt x="3195" y="2906"/>
                    <a:pt x="4002" y="2764"/>
                    <a:pt x="4204" y="2269"/>
                  </a:cubicBezTo>
                  <a:cubicBezTo>
                    <a:pt x="4254" y="1743"/>
                    <a:pt x="3797" y="1593"/>
                    <a:pt x="3369" y="1593"/>
                  </a:cubicBezTo>
                  <a:cubicBezTo>
                    <a:pt x="3226" y="1593"/>
                    <a:pt x="3086" y="1610"/>
                    <a:pt x="2970" y="1635"/>
                  </a:cubicBezTo>
                  <a:cubicBezTo>
                    <a:pt x="2869" y="1468"/>
                    <a:pt x="2803" y="1268"/>
                    <a:pt x="2636" y="1134"/>
                  </a:cubicBezTo>
                  <a:cubicBezTo>
                    <a:pt x="2469" y="534"/>
                    <a:pt x="1835" y="267"/>
                    <a:pt x="1268"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6"/>
            <p:cNvSpPr/>
            <p:nvPr/>
          </p:nvSpPr>
          <p:spPr>
            <a:xfrm>
              <a:off x="6091452" y="4765409"/>
              <a:ext cx="103600" cy="102504"/>
            </a:xfrm>
            <a:custGeom>
              <a:avLst/>
              <a:gdLst/>
              <a:ahLst/>
              <a:cxnLst/>
              <a:rect l="l" t="t" r="r" b="b"/>
              <a:pathLst>
                <a:path w="4144" h="4034" extrusionOk="0">
                  <a:moveTo>
                    <a:pt x="734" y="1"/>
                  </a:moveTo>
                  <a:cubicBezTo>
                    <a:pt x="701" y="34"/>
                    <a:pt x="668" y="67"/>
                    <a:pt x="634" y="101"/>
                  </a:cubicBezTo>
                  <a:cubicBezTo>
                    <a:pt x="668" y="1435"/>
                    <a:pt x="467" y="2703"/>
                    <a:pt x="0" y="3837"/>
                  </a:cubicBezTo>
                  <a:cubicBezTo>
                    <a:pt x="699" y="3910"/>
                    <a:pt x="1606" y="4033"/>
                    <a:pt x="2377" y="4033"/>
                  </a:cubicBezTo>
                  <a:cubicBezTo>
                    <a:pt x="3374" y="4033"/>
                    <a:pt x="4144" y="3826"/>
                    <a:pt x="3937" y="3036"/>
                  </a:cubicBezTo>
                  <a:cubicBezTo>
                    <a:pt x="3536" y="1902"/>
                    <a:pt x="2569" y="1135"/>
                    <a:pt x="1501" y="568"/>
                  </a:cubicBezTo>
                  <a:cubicBezTo>
                    <a:pt x="1335" y="434"/>
                    <a:pt x="1034" y="234"/>
                    <a:pt x="73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6"/>
            <p:cNvSpPr/>
            <p:nvPr/>
          </p:nvSpPr>
          <p:spPr>
            <a:xfrm>
              <a:off x="6209562" y="4493811"/>
              <a:ext cx="97600" cy="93763"/>
            </a:xfrm>
            <a:custGeom>
              <a:avLst/>
              <a:gdLst/>
              <a:ahLst/>
              <a:cxnLst/>
              <a:rect l="l" t="t" r="r" b="b"/>
              <a:pathLst>
                <a:path w="3904" h="3690" extrusionOk="0">
                  <a:moveTo>
                    <a:pt x="1001" y="0"/>
                  </a:moveTo>
                  <a:cubicBezTo>
                    <a:pt x="968" y="131"/>
                    <a:pt x="968" y="262"/>
                    <a:pt x="905" y="392"/>
                  </a:cubicBezTo>
                  <a:lnTo>
                    <a:pt x="905" y="392"/>
                  </a:lnTo>
                  <a:cubicBezTo>
                    <a:pt x="906" y="389"/>
                    <a:pt x="906" y="387"/>
                    <a:pt x="906" y="387"/>
                  </a:cubicBezTo>
                  <a:lnTo>
                    <a:pt x="906" y="387"/>
                  </a:lnTo>
                  <a:cubicBezTo>
                    <a:pt x="906" y="387"/>
                    <a:pt x="904" y="391"/>
                    <a:pt x="901" y="401"/>
                  </a:cubicBezTo>
                  <a:cubicBezTo>
                    <a:pt x="902" y="398"/>
                    <a:pt x="904" y="395"/>
                    <a:pt x="905" y="392"/>
                  </a:cubicBezTo>
                  <a:lnTo>
                    <a:pt x="905" y="392"/>
                  </a:lnTo>
                  <a:cubicBezTo>
                    <a:pt x="884" y="481"/>
                    <a:pt x="543" y="1642"/>
                    <a:pt x="547" y="1642"/>
                  </a:cubicBezTo>
                  <a:cubicBezTo>
                    <a:pt x="547" y="1642"/>
                    <a:pt x="564" y="1591"/>
                    <a:pt x="601" y="1468"/>
                  </a:cubicBezTo>
                  <a:cubicBezTo>
                    <a:pt x="645" y="1337"/>
                    <a:pt x="665" y="1283"/>
                    <a:pt x="669" y="1283"/>
                  </a:cubicBezTo>
                  <a:lnTo>
                    <a:pt x="669" y="1283"/>
                  </a:lnTo>
                  <a:cubicBezTo>
                    <a:pt x="687" y="1283"/>
                    <a:pt x="355" y="2434"/>
                    <a:pt x="330" y="2516"/>
                  </a:cubicBezTo>
                  <a:lnTo>
                    <a:pt x="330" y="2516"/>
                  </a:lnTo>
                  <a:cubicBezTo>
                    <a:pt x="331" y="2511"/>
                    <a:pt x="333" y="2507"/>
                    <a:pt x="334" y="2502"/>
                  </a:cubicBezTo>
                  <a:lnTo>
                    <a:pt x="334" y="2502"/>
                  </a:lnTo>
                  <a:cubicBezTo>
                    <a:pt x="330" y="2515"/>
                    <a:pt x="329" y="2521"/>
                    <a:pt x="329" y="2521"/>
                  </a:cubicBezTo>
                  <a:cubicBezTo>
                    <a:pt x="329" y="2521"/>
                    <a:pt x="329" y="2519"/>
                    <a:pt x="330" y="2516"/>
                  </a:cubicBezTo>
                  <a:lnTo>
                    <a:pt x="330" y="2516"/>
                  </a:lnTo>
                  <a:cubicBezTo>
                    <a:pt x="231" y="2878"/>
                    <a:pt x="99" y="3207"/>
                    <a:pt x="0" y="3536"/>
                  </a:cubicBezTo>
                  <a:cubicBezTo>
                    <a:pt x="834" y="3636"/>
                    <a:pt x="1635" y="3636"/>
                    <a:pt x="1968" y="3636"/>
                  </a:cubicBezTo>
                  <a:cubicBezTo>
                    <a:pt x="2100" y="3672"/>
                    <a:pt x="2240" y="3690"/>
                    <a:pt x="2378" y="3690"/>
                  </a:cubicBezTo>
                  <a:cubicBezTo>
                    <a:pt x="3009" y="3690"/>
                    <a:pt x="3589" y="3320"/>
                    <a:pt x="3069" y="2636"/>
                  </a:cubicBezTo>
                  <a:cubicBezTo>
                    <a:pt x="3903" y="1668"/>
                    <a:pt x="2102" y="901"/>
                    <a:pt x="1501" y="334"/>
                  </a:cubicBezTo>
                  <a:cubicBezTo>
                    <a:pt x="1401" y="267"/>
                    <a:pt x="1201" y="167"/>
                    <a:pt x="100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6"/>
            <p:cNvSpPr/>
            <p:nvPr/>
          </p:nvSpPr>
          <p:spPr>
            <a:xfrm>
              <a:off x="6371908" y="4232398"/>
              <a:ext cx="104000" cy="81541"/>
            </a:xfrm>
            <a:custGeom>
              <a:avLst/>
              <a:gdLst/>
              <a:ahLst/>
              <a:cxnLst/>
              <a:rect l="l" t="t" r="r" b="b"/>
              <a:pathLst>
                <a:path w="4160" h="3209" extrusionOk="0">
                  <a:moveTo>
                    <a:pt x="2536" y="0"/>
                  </a:moveTo>
                  <a:cubicBezTo>
                    <a:pt x="1223" y="0"/>
                    <a:pt x="0" y="2142"/>
                    <a:pt x="1287" y="3065"/>
                  </a:cubicBezTo>
                  <a:cubicBezTo>
                    <a:pt x="1464" y="3164"/>
                    <a:pt x="1645" y="3209"/>
                    <a:pt x="1825" y="3209"/>
                  </a:cubicBezTo>
                  <a:cubicBezTo>
                    <a:pt x="3033" y="3209"/>
                    <a:pt x="4160" y="1192"/>
                    <a:pt x="3288" y="263"/>
                  </a:cubicBezTo>
                  <a:cubicBezTo>
                    <a:pt x="3046" y="80"/>
                    <a:pt x="2789" y="0"/>
                    <a:pt x="25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6"/>
            <p:cNvSpPr/>
            <p:nvPr/>
          </p:nvSpPr>
          <p:spPr>
            <a:xfrm>
              <a:off x="6297829" y="4383952"/>
              <a:ext cx="103525" cy="82049"/>
            </a:xfrm>
            <a:custGeom>
              <a:avLst/>
              <a:gdLst/>
              <a:ahLst/>
              <a:cxnLst/>
              <a:rect l="l" t="t" r="r" b="b"/>
              <a:pathLst>
                <a:path w="4141" h="3229" extrusionOk="0">
                  <a:moveTo>
                    <a:pt x="2604" y="1"/>
                  </a:moveTo>
                  <a:cubicBezTo>
                    <a:pt x="1357" y="1"/>
                    <a:pt x="0" y="2021"/>
                    <a:pt x="914" y="2991"/>
                  </a:cubicBezTo>
                  <a:cubicBezTo>
                    <a:pt x="1137" y="3156"/>
                    <a:pt x="1377" y="3228"/>
                    <a:pt x="1616" y="3228"/>
                  </a:cubicBezTo>
                  <a:cubicBezTo>
                    <a:pt x="2875" y="3228"/>
                    <a:pt x="4140" y="1226"/>
                    <a:pt x="3215" y="189"/>
                  </a:cubicBezTo>
                  <a:cubicBezTo>
                    <a:pt x="3022" y="59"/>
                    <a:pt x="2815" y="1"/>
                    <a:pt x="26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6"/>
            <p:cNvSpPr/>
            <p:nvPr/>
          </p:nvSpPr>
          <p:spPr>
            <a:xfrm>
              <a:off x="6240342" y="4527843"/>
              <a:ext cx="109075" cy="83777"/>
            </a:xfrm>
            <a:custGeom>
              <a:avLst/>
              <a:gdLst/>
              <a:ahLst/>
              <a:cxnLst/>
              <a:rect l="l" t="t" r="r" b="b"/>
              <a:pathLst>
                <a:path w="4363" h="3297" extrusionOk="0">
                  <a:moveTo>
                    <a:pt x="2764" y="0"/>
                  </a:moveTo>
                  <a:cubicBezTo>
                    <a:pt x="1504" y="0"/>
                    <a:pt x="1" y="2139"/>
                    <a:pt x="952" y="3120"/>
                  </a:cubicBezTo>
                  <a:cubicBezTo>
                    <a:pt x="1139" y="3242"/>
                    <a:pt x="1339" y="3297"/>
                    <a:pt x="1542" y="3297"/>
                  </a:cubicBezTo>
                  <a:cubicBezTo>
                    <a:pt x="2890" y="3297"/>
                    <a:pt x="4362" y="892"/>
                    <a:pt x="3086" y="51"/>
                  </a:cubicBezTo>
                  <a:cubicBezTo>
                    <a:pt x="2982" y="17"/>
                    <a:pt x="2874" y="0"/>
                    <a:pt x="27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6"/>
            <p:cNvSpPr/>
            <p:nvPr/>
          </p:nvSpPr>
          <p:spPr>
            <a:xfrm>
              <a:off x="6177215" y="4668532"/>
              <a:ext cx="103075" cy="80448"/>
            </a:xfrm>
            <a:custGeom>
              <a:avLst/>
              <a:gdLst/>
              <a:ahLst/>
              <a:cxnLst/>
              <a:rect l="l" t="t" r="r" b="b"/>
              <a:pathLst>
                <a:path w="4123" h="3166" extrusionOk="0">
                  <a:moveTo>
                    <a:pt x="2411" y="1"/>
                  </a:moveTo>
                  <a:cubicBezTo>
                    <a:pt x="1224" y="1"/>
                    <a:pt x="1" y="1949"/>
                    <a:pt x="979" y="2843"/>
                  </a:cubicBezTo>
                  <a:cubicBezTo>
                    <a:pt x="1235" y="3069"/>
                    <a:pt x="1507" y="3166"/>
                    <a:pt x="1774" y="3166"/>
                  </a:cubicBezTo>
                  <a:cubicBezTo>
                    <a:pt x="3002" y="3166"/>
                    <a:pt x="4122" y="1118"/>
                    <a:pt x="3081" y="241"/>
                  </a:cubicBezTo>
                  <a:cubicBezTo>
                    <a:pt x="2870" y="74"/>
                    <a:pt x="2641" y="1"/>
                    <a:pt x="2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6"/>
            <p:cNvSpPr/>
            <p:nvPr/>
          </p:nvSpPr>
          <p:spPr>
            <a:xfrm>
              <a:off x="6140568" y="4816860"/>
              <a:ext cx="92650" cy="76586"/>
            </a:xfrm>
            <a:custGeom>
              <a:avLst/>
              <a:gdLst/>
              <a:ahLst/>
              <a:cxnLst/>
              <a:rect l="l" t="t" r="r" b="b"/>
              <a:pathLst>
                <a:path w="3706" h="3014" extrusionOk="0">
                  <a:moveTo>
                    <a:pt x="2325" y="0"/>
                  </a:moveTo>
                  <a:cubicBezTo>
                    <a:pt x="1175" y="0"/>
                    <a:pt x="1" y="2004"/>
                    <a:pt x="1094" y="2763"/>
                  </a:cubicBezTo>
                  <a:cubicBezTo>
                    <a:pt x="1305" y="2938"/>
                    <a:pt x="1518" y="3014"/>
                    <a:pt x="1722" y="3014"/>
                  </a:cubicBezTo>
                  <a:cubicBezTo>
                    <a:pt x="2841" y="3014"/>
                    <a:pt x="3706" y="738"/>
                    <a:pt x="2662" y="61"/>
                  </a:cubicBezTo>
                  <a:cubicBezTo>
                    <a:pt x="2551" y="19"/>
                    <a:pt x="2438" y="0"/>
                    <a:pt x="2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6"/>
            <p:cNvSpPr/>
            <p:nvPr/>
          </p:nvSpPr>
          <p:spPr>
            <a:xfrm>
              <a:off x="7328248" y="4610250"/>
              <a:ext cx="299400" cy="156805"/>
            </a:xfrm>
            <a:custGeom>
              <a:avLst/>
              <a:gdLst/>
              <a:ahLst/>
              <a:cxnLst/>
              <a:rect l="l" t="t" r="r" b="b"/>
              <a:pathLst>
                <a:path w="11976" h="6171" extrusionOk="0">
                  <a:moveTo>
                    <a:pt x="8458" y="5841"/>
                  </a:moveTo>
                  <a:cubicBezTo>
                    <a:pt x="8475" y="5856"/>
                    <a:pt x="8481" y="5856"/>
                    <a:pt x="8506" y="5856"/>
                  </a:cubicBezTo>
                  <a:cubicBezTo>
                    <a:pt x="8490" y="5851"/>
                    <a:pt x="8474" y="5846"/>
                    <a:pt x="8458" y="5841"/>
                  </a:cubicBezTo>
                  <a:close/>
                  <a:moveTo>
                    <a:pt x="7172" y="0"/>
                  </a:moveTo>
                  <a:cubicBezTo>
                    <a:pt x="5686" y="0"/>
                    <a:pt x="4042" y="184"/>
                    <a:pt x="3636" y="285"/>
                  </a:cubicBezTo>
                  <a:lnTo>
                    <a:pt x="3603" y="285"/>
                  </a:lnTo>
                  <a:cubicBezTo>
                    <a:pt x="3569" y="318"/>
                    <a:pt x="3536" y="318"/>
                    <a:pt x="3503" y="318"/>
                  </a:cubicBezTo>
                  <a:lnTo>
                    <a:pt x="3536" y="318"/>
                  </a:lnTo>
                  <a:cubicBezTo>
                    <a:pt x="3481" y="318"/>
                    <a:pt x="3449" y="318"/>
                    <a:pt x="3402" y="337"/>
                  </a:cubicBezTo>
                  <a:lnTo>
                    <a:pt x="3402" y="337"/>
                  </a:lnTo>
                  <a:cubicBezTo>
                    <a:pt x="3402" y="332"/>
                    <a:pt x="3402" y="326"/>
                    <a:pt x="3402" y="318"/>
                  </a:cubicBezTo>
                  <a:lnTo>
                    <a:pt x="3402" y="318"/>
                  </a:lnTo>
                  <a:cubicBezTo>
                    <a:pt x="2835" y="452"/>
                    <a:pt x="2235" y="552"/>
                    <a:pt x="1735" y="852"/>
                  </a:cubicBezTo>
                  <a:cubicBezTo>
                    <a:pt x="1223" y="1183"/>
                    <a:pt x="1635" y="1705"/>
                    <a:pt x="2113" y="1705"/>
                  </a:cubicBezTo>
                  <a:cubicBezTo>
                    <a:pt x="2164" y="1705"/>
                    <a:pt x="2216" y="1699"/>
                    <a:pt x="2268" y="1686"/>
                  </a:cubicBezTo>
                  <a:lnTo>
                    <a:pt x="2268" y="1686"/>
                  </a:lnTo>
                  <a:cubicBezTo>
                    <a:pt x="2235" y="1719"/>
                    <a:pt x="2202" y="1786"/>
                    <a:pt x="2202" y="1819"/>
                  </a:cubicBezTo>
                  <a:cubicBezTo>
                    <a:pt x="0" y="2120"/>
                    <a:pt x="3002" y="3521"/>
                    <a:pt x="3736" y="3787"/>
                  </a:cubicBezTo>
                  <a:cubicBezTo>
                    <a:pt x="4403" y="4054"/>
                    <a:pt x="5004" y="4388"/>
                    <a:pt x="5637" y="4688"/>
                  </a:cubicBezTo>
                  <a:cubicBezTo>
                    <a:pt x="5704" y="4721"/>
                    <a:pt x="5737" y="4755"/>
                    <a:pt x="5771" y="4755"/>
                  </a:cubicBezTo>
                  <a:lnTo>
                    <a:pt x="5737" y="4755"/>
                  </a:lnTo>
                  <a:cubicBezTo>
                    <a:pt x="6623" y="5181"/>
                    <a:pt x="7509" y="5543"/>
                    <a:pt x="8458" y="5841"/>
                  </a:cubicBezTo>
                  <a:lnTo>
                    <a:pt x="8458" y="5841"/>
                  </a:lnTo>
                  <a:cubicBezTo>
                    <a:pt x="8453" y="5836"/>
                    <a:pt x="8447" y="5830"/>
                    <a:pt x="8439" y="5822"/>
                  </a:cubicBezTo>
                  <a:lnTo>
                    <a:pt x="8439" y="5822"/>
                  </a:lnTo>
                  <a:cubicBezTo>
                    <a:pt x="8473" y="5856"/>
                    <a:pt x="8539" y="5856"/>
                    <a:pt x="8573" y="5889"/>
                  </a:cubicBezTo>
                  <a:lnTo>
                    <a:pt x="8539" y="5889"/>
                  </a:lnTo>
                  <a:cubicBezTo>
                    <a:pt x="8606" y="5889"/>
                    <a:pt x="8640" y="5889"/>
                    <a:pt x="8673" y="5922"/>
                  </a:cubicBezTo>
                  <a:lnTo>
                    <a:pt x="8640" y="5922"/>
                  </a:lnTo>
                  <a:cubicBezTo>
                    <a:pt x="9026" y="6095"/>
                    <a:pt x="9362" y="6170"/>
                    <a:pt x="9626" y="6170"/>
                  </a:cubicBezTo>
                  <a:cubicBezTo>
                    <a:pt x="10431" y="6170"/>
                    <a:pt x="10563" y="5467"/>
                    <a:pt x="9407" y="4688"/>
                  </a:cubicBezTo>
                  <a:lnTo>
                    <a:pt x="9407" y="4688"/>
                  </a:lnTo>
                  <a:cubicBezTo>
                    <a:pt x="9882" y="4840"/>
                    <a:pt x="10254" y="4904"/>
                    <a:pt x="10531" y="4904"/>
                  </a:cubicBezTo>
                  <a:cubicBezTo>
                    <a:pt x="11649" y="4904"/>
                    <a:pt x="11192" y="3849"/>
                    <a:pt x="9640" y="3287"/>
                  </a:cubicBezTo>
                  <a:cubicBezTo>
                    <a:pt x="11975" y="3054"/>
                    <a:pt x="10674" y="1653"/>
                    <a:pt x="9073" y="1519"/>
                  </a:cubicBezTo>
                  <a:cubicBezTo>
                    <a:pt x="10772" y="311"/>
                    <a:pt x="9107" y="0"/>
                    <a:pt x="7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6"/>
            <p:cNvSpPr/>
            <p:nvPr/>
          </p:nvSpPr>
          <p:spPr>
            <a:xfrm>
              <a:off x="7295293" y="4779097"/>
              <a:ext cx="254400" cy="161735"/>
            </a:xfrm>
            <a:custGeom>
              <a:avLst/>
              <a:gdLst/>
              <a:ahLst/>
              <a:cxnLst/>
              <a:rect l="l" t="t" r="r" b="b"/>
              <a:pathLst>
                <a:path w="10176" h="6365" extrusionOk="0">
                  <a:moveTo>
                    <a:pt x="2719" y="1"/>
                  </a:moveTo>
                  <a:cubicBezTo>
                    <a:pt x="1656" y="1"/>
                    <a:pt x="604" y="198"/>
                    <a:pt x="1103" y="1326"/>
                  </a:cubicBezTo>
                  <a:cubicBezTo>
                    <a:pt x="1103" y="1426"/>
                    <a:pt x="1170" y="1559"/>
                    <a:pt x="1236" y="1659"/>
                  </a:cubicBezTo>
                  <a:cubicBezTo>
                    <a:pt x="1114" y="1629"/>
                    <a:pt x="1008" y="1615"/>
                    <a:pt x="916" y="1615"/>
                  </a:cubicBezTo>
                  <a:cubicBezTo>
                    <a:pt x="1" y="1615"/>
                    <a:pt x="497" y="3003"/>
                    <a:pt x="1103" y="3427"/>
                  </a:cubicBezTo>
                  <a:cubicBezTo>
                    <a:pt x="1573" y="3922"/>
                    <a:pt x="4138" y="6365"/>
                    <a:pt x="5252" y="6365"/>
                  </a:cubicBezTo>
                  <a:cubicBezTo>
                    <a:pt x="5639" y="6365"/>
                    <a:pt x="5851" y="6070"/>
                    <a:pt x="5740" y="5295"/>
                  </a:cubicBezTo>
                  <a:lnTo>
                    <a:pt x="5740" y="5295"/>
                  </a:lnTo>
                  <a:cubicBezTo>
                    <a:pt x="6221" y="5498"/>
                    <a:pt x="6761" y="5797"/>
                    <a:pt x="7285" y="5797"/>
                  </a:cubicBezTo>
                  <a:cubicBezTo>
                    <a:pt x="7450" y="5797"/>
                    <a:pt x="7614" y="5768"/>
                    <a:pt x="7774" y="5696"/>
                  </a:cubicBezTo>
                  <a:cubicBezTo>
                    <a:pt x="8341" y="5395"/>
                    <a:pt x="8141" y="4695"/>
                    <a:pt x="7674" y="4428"/>
                  </a:cubicBezTo>
                  <a:cubicBezTo>
                    <a:pt x="10176" y="3961"/>
                    <a:pt x="7441" y="2160"/>
                    <a:pt x="6340" y="1859"/>
                  </a:cubicBezTo>
                  <a:cubicBezTo>
                    <a:pt x="7673" y="769"/>
                    <a:pt x="5648" y="35"/>
                    <a:pt x="4516" y="35"/>
                  </a:cubicBezTo>
                  <a:cubicBezTo>
                    <a:pt x="4402" y="35"/>
                    <a:pt x="4297" y="43"/>
                    <a:pt x="4205" y="58"/>
                  </a:cubicBezTo>
                  <a:cubicBezTo>
                    <a:pt x="3866" y="58"/>
                    <a:pt x="3291" y="1"/>
                    <a:pt x="27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6"/>
            <p:cNvSpPr/>
            <p:nvPr/>
          </p:nvSpPr>
          <p:spPr>
            <a:xfrm>
              <a:off x="7195746" y="4942852"/>
              <a:ext cx="264175" cy="165597"/>
            </a:xfrm>
            <a:custGeom>
              <a:avLst/>
              <a:gdLst/>
              <a:ahLst/>
              <a:cxnLst/>
              <a:rect l="l" t="t" r="r" b="b"/>
              <a:pathLst>
                <a:path w="10567" h="6517" extrusionOk="0">
                  <a:moveTo>
                    <a:pt x="2637" y="0"/>
                  </a:moveTo>
                  <a:cubicBezTo>
                    <a:pt x="2070" y="100"/>
                    <a:pt x="2037" y="901"/>
                    <a:pt x="2570" y="1101"/>
                  </a:cubicBezTo>
                  <a:cubicBezTo>
                    <a:pt x="2504" y="1201"/>
                    <a:pt x="2470" y="1334"/>
                    <a:pt x="2470" y="1434"/>
                  </a:cubicBezTo>
                  <a:cubicBezTo>
                    <a:pt x="2438" y="1433"/>
                    <a:pt x="2406" y="1432"/>
                    <a:pt x="2376" y="1432"/>
                  </a:cubicBezTo>
                  <a:cubicBezTo>
                    <a:pt x="0" y="1432"/>
                    <a:pt x="5363" y="6517"/>
                    <a:pt x="7039" y="6517"/>
                  </a:cubicBezTo>
                  <a:cubicBezTo>
                    <a:pt x="7470" y="6517"/>
                    <a:pt x="7657" y="6181"/>
                    <a:pt x="7407" y="5337"/>
                  </a:cubicBezTo>
                  <a:lnTo>
                    <a:pt x="7407" y="5337"/>
                  </a:lnTo>
                  <a:cubicBezTo>
                    <a:pt x="7899" y="5528"/>
                    <a:pt x="8435" y="5898"/>
                    <a:pt x="8979" y="5898"/>
                  </a:cubicBezTo>
                  <a:cubicBezTo>
                    <a:pt x="9100" y="5898"/>
                    <a:pt x="9221" y="5880"/>
                    <a:pt x="9342" y="5838"/>
                  </a:cubicBezTo>
                  <a:cubicBezTo>
                    <a:pt x="9842" y="5604"/>
                    <a:pt x="9642" y="5004"/>
                    <a:pt x="9309" y="4704"/>
                  </a:cubicBezTo>
                  <a:lnTo>
                    <a:pt x="9309" y="4704"/>
                  </a:lnTo>
                  <a:cubicBezTo>
                    <a:pt x="9456" y="4762"/>
                    <a:pt x="9627" y="4795"/>
                    <a:pt x="9793" y="4795"/>
                  </a:cubicBezTo>
                  <a:cubicBezTo>
                    <a:pt x="10192" y="4795"/>
                    <a:pt x="10566" y="4607"/>
                    <a:pt x="10543" y="4136"/>
                  </a:cubicBezTo>
                  <a:cubicBezTo>
                    <a:pt x="10109" y="2969"/>
                    <a:pt x="8675" y="2502"/>
                    <a:pt x="7707" y="1868"/>
                  </a:cubicBezTo>
                  <a:cubicBezTo>
                    <a:pt x="9133" y="1350"/>
                    <a:pt x="7883" y="264"/>
                    <a:pt x="6893" y="264"/>
                  </a:cubicBezTo>
                  <a:cubicBezTo>
                    <a:pt x="6864" y="264"/>
                    <a:pt x="6835" y="265"/>
                    <a:pt x="6807" y="267"/>
                  </a:cubicBezTo>
                  <a:lnTo>
                    <a:pt x="6773" y="267"/>
                  </a:lnTo>
                  <a:cubicBezTo>
                    <a:pt x="5406" y="134"/>
                    <a:pt x="4005" y="167"/>
                    <a:pt x="26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6"/>
            <p:cNvSpPr/>
            <p:nvPr/>
          </p:nvSpPr>
          <p:spPr>
            <a:xfrm>
              <a:off x="7154446" y="5094910"/>
              <a:ext cx="268550" cy="160769"/>
            </a:xfrm>
            <a:custGeom>
              <a:avLst/>
              <a:gdLst/>
              <a:ahLst/>
              <a:cxnLst/>
              <a:rect l="l" t="t" r="r" b="b"/>
              <a:pathLst>
                <a:path w="10742" h="6327" extrusionOk="0">
                  <a:moveTo>
                    <a:pt x="1552" y="1"/>
                  </a:moveTo>
                  <a:cubicBezTo>
                    <a:pt x="1015" y="1"/>
                    <a:pt x="572" y="321"/>
                    <a:pt x="934" y="973"/>
                  </a:cubicBezTo>
                  <a:cubicBezTo>
                    <a:pt x="0" y="1807"/>
                    <a:pt x="1702" y="2808"/>
                    <a:pt x="2202" y="3442"/>
                  </a:cubicBezTo>
                  <a:cubicBezTo>
                    <a:pt x="2765" y="3844"/>
                    <a:pt x="4127" y="5432"/>
                    <a:pt x="5020" y="5432"/>
                  </a:cubicBezTo>
                  <a:cubicBezTo>
                    <a:pt x="5237" y="5432"/>
                    <a:pt x="5427" y="5338"/>
                    <a:pt x="5571" y="5109"/>
                  </a:cubicBezTo>
                  <a:cubicBezTo>
                    <a:pt x="6131" y="5343"/>
                    <a:pt x="7392" y="6326"/>
                    <a:pt x="8191" y="6326"/>
                  </a:cubicBezTo>
                  <a:cubicBezTo>
                    <a:pt x="8535" y="6326"/>
                    <a:pt x="8793" y="6145"/>
                    <a:pt x="8873" y="5643"/>
                  </a:cubicBezTo>
                  <a:cubicBezTo>
                    <a:pt x="8873" y="5476"/>
                    <a:pt x="8773" y="5310"/>
                    <a:pt x="8640" y="5143"/>
                  </a:cubicBezTo>
                  <a:cubicBezTo>
                    <a:pt x="10741" y="4576"/>
                    <a:pt x="7406" y="2674"/>
                    <a:pt x="6772" y="2107"/>
                  </a:cubicBezTo>
                  <a:cubicBezTo>
                    <a:pt x="7072" y="840"/>
                    <a:pt x="3103" y="239"/>
                    <a:pt x="2169" y="139"/>
                  </a:cubicBezTo>
                  <a:cubicBezTo>
                    <a:pt x="1976" y="47"/>
                    <a:pt x="1757" y="1"/>
                    <a:pt x="1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6"/>
            <p:cNvSpPr/>
            <p:nvPr/>
          </p:nvSpPr>
          <p:spPr>
            <a:xfrm>
              <a:off x="7081657" y="5201770"/>
              <a:ext cx="246275" cy="184375"/>
            </a:xfrm>
            <a:custGeom>
              <a:avLst/>
              <a:gdLst/>
              <a:ahLst/>
              <a:cxnLst/>
              <a:rect l="l" t="t" r="r" b="b"/>
              <a:pathLst>
                <a:path w="9851" h="7256" extrusionOk="0">
                  <a:moveTo>
                    <a:pt x="1035" y="1212"/>
                  </a:moveTo>
                  <a:cubicBezTo>
                    <a:pt x="1098" y="1239"/>
                    <a:pt x="1168" y="1259"/>
                    <a:pt x="1244" y="1271"/>
                  </a:cubicBezTo>
                  <a:cubicBezTo>
                    <a:pt x="1211" y="1304"/>
                    <a:pt x="1177" y="1337"/>
                    <a:pt x="1177" y="1371"/>
                  </a:cubicBezTo>
                  <a:cubicBezTo>
                    <a:pt x="1137" y="1306"/>
                    <a:pt x="1088" y="1254"/>
                    <a:pt x="1035" y="1212"/>
                  </a:cubicBezTo>
                  <a:close/>
                  <a:moveTo>
                    <a:pt x="1204" y="0"/>
                  </a:moveTo>
                  <a:cubicBezTo>
                    <a:pt x="488" y="0"/>
                    <a:pt x="407" y="793"/>
                    <a:pt x="889" y="1132"/>
                  </a:cubicBezTo>
                  <a:lnTo>
                    <a:pt x="889" y="1132"/>
                  </a:lnTo>
                  <a:cubicBezTo>
                    <a:pt x="822" y="1107"/>
                    <a:pt x="751" y="1095"/>
                    <a:pt x="680" y="1095"/>
                  </a:cubicBezTo>
                  <a:cubicBezTo>
                    <a:pt x="342" y="1095"/>
                    <a:pt x="0" y="1365"/>
                    <a:pt x="43" y="1771"/>
                  </a:cubicBezTo>
                  <a:cubicBezTo>
                    <a:pt x="359" y="2718"/>
                    <a:pt x="2428" y="6062"/>
                    <a:pt x="3850" y="6062"/>
                  </a:cubicBezTo>
                  <a:cubicBezTo>
                    <a:pt x="4080" y="6062"/>
                    <a:pt x="4294" y="5974"/>
                    <a:pt x="4480" y="5774"/>
                  </a:cubicBezTo>
                  <a:cubicBezTo>
                    <a:pt x="4956" y="6160"/>
                    <a:pt x="6359" y="7255"/>
                    <a:pt x="7154" y="7255"/>
                  </a:cubicBezTo>
                  <a:cubicBezTo>
                    <a:pt x="7528" y="7255"/>
                    <a:pt x="7769" y="7013"/>
                    <a:pt x="7715" y="6341"/>
                  </a:cubicBezTo>
                  <a:cubicBezTo>
                    <a:pt x="7682" y="6241"/>
                    <a:pt x="7615" y="6141"/>
                    <a:pt x="7582" y="6074"/>
                  </a:cubicBezTo>
                  <a:cubicBezTo>
                    <a:pt x="9850" y="5841"/>
                    <a:pt x="6848" y="3506"/>
                    <a:pt x="6214" y="2905"/>
                  </a:cubicBezTo>
                  <a:cubicBezTo>
                    <a:pt x="7882" y="1604"/>
                    <a:pt x="2011" y="470"/>
                    <a:pt x="1277" y="3"/>
                  </a:cubicBezTo>
                  <a:cubicBezTo>
                    <a:pt x="1252" y="1"/>
                    <a:pt x="1228" y="0"/>
                    <a:pt x="12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6"/>
            <p:cNvSpPr/>
            <p:nvPr/>
          </p:nvSpPr>
          <p:spPr>
            <a:xfrm>
              <a:off x="7328248" y="4610704"/>
              <a:ext cx="151775" cy="119529"/>
            </a:xfrm>
            <a:custGeom>
              <a:avLst/>
              <a:gdLst/>
              <a:ahLst/>
              <a:cxnLst/>
              <a:rect l="l" t="t" r="r" b="b"/>
              <a:pathLst>
                <a:path w="6071" h="4704" extrusionOk="0">
                  <a:moveTo>
                    <a:pt x="6071" y="0"/>
                  </a:moveTo>
                  <a:lnTo>
                    <a:pt x="6071" y="0"/>
                  </a:lnTo>
                  <a:cubicBezTo>
                    <a:pt x="4970" y="67"/>
                    <a:pt x="3936" y="200"/>
                    <a:pt x="3636" y="267"/>
                  </a:cubicBezTo>
                  <a:lnTo>
                    <a:pt x="3603" y="267"/>
                  </a:lnTo>
                  <a:cubicBezTo>
                    <a:pt x="3569" y="300"/>
                    <a:pt x="3536" y="300"/>
                    <a:pt x="3503" y="300"/>
                  </a:cubicBezTo>
                  <a:lnTo>
                    <a:pt x="3536" y="300"/>
                  </a:lnTo>
                  <a:cubicBezTo>
                    <a:pt x="3469" y="300"/>
                    <a:pt x="3436" y="300"/>
                    <a:pt x="3369" y="334"/>
                  </a:cubicBezTo>
                  <a:lnTo>
                    <a:pt x="3402" y="334"/>
                  </a:lnTo>
                  <a:cubicBezTo>
                    <a:pt x="2835" y="434"/>
                    <a:pt x="2235" y="534"/>
                    <a:pt x="1735" y="834"/>
                  </a:cubicBezTo>
                  <a:cubicBezTo>
                    <a:pt x="1223" y="1165"/>
                    <a:pt x="1635" y="1687"/>
                    <a:pt x="2113" y="1687"/>
                  </a:cubicBezTo>
                  <a:cubicBezTo>
                    <a:pt x="2164" y="1687"/>
                    <a:pt x="2216" y="1681"/>
                    <a:pt x="2268" y="1668"/>
                  </a:cubicBezTo>
                  <a:lnTo>
                    <a:pt x="2268" y="1668"/>
                  </a:lnTo>
                  <a:cubicBezTo>
                    <a:pt x="2235" y="1701"/>
                    <a:pt x="2202" y="1768"/>
                    <a:pt x="2202" y="1801"/>
                  </a:cubicBezTo>
                  <a:cubicBezTo>
                    <a:pt x="0" y="2102"/>
                    <a:pt x="3002" y="3536"/>
                    <a:pt x="3736" y="3769"/>
                  </a:cubicBezTo>
                  <a:cubicBezTo>
                    <a:pt x="4403" y="4036"/>
                    <a:pt x="5004" y="4370"/>
                    <a:pt x="5637" y="4670"/>
                  </a:cubicBezTo>
                  <a:cubicBezTo>
                    <a:pt x="5637" y="4670"/>
                    <a:pt x="5671" y="4703"/>
                    <a:pt x="5671" y="4703"/>
                  </a:cubicBezTo>
                  <a:cubicBezTo>
                    <a:pt x="5270" y="3402"/>
                    <a:pt x="5304" y="1968"/>
                    <a:pt x="5804" y="634"/>
                  </a:cubicBezTo>
                  <a:cubicBezTo>
                    <a:pt x="5871" y="434"/>
                    <a:pt x="5971" y="200"/>
                    <a:pt x="607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6"/>
            <p:cNvSpPr/>
            <p:nvPr/>
          </p:nvSpPr>
          <p:spPr>
            <a:xfrm>
              <a:off x="7295293" y="4779097"/>
              <a:ext cx="121825" cy="150681"/>
            </a:xfrm>
            <a:custGeom>
              <a:avLst/>
              <a:gdLst/>
              <a:ahLst/>
              <a:cxnLst/>
              <a:rect l="l" t="t" r="r" b="b"/>
              <a:pathLst>
                <a:path w="4873" h="5930" extrusionOk="0">
                  <a:moveTo>
                    <a:pt x="2719" y="1"/>
                  </a:moveTo>
                  <a:cubicBezTo>
                    <a:pt x="1656" y="1"/>
                    <a:pt x="604" y="198"/>
                    <a:pt x="1103" y="1326"/>
                  </a:cubicBezTo>
                  <a:cubicBezTo>
                    <a:pt x="1103" y="1426"/>
                    <a:pt x="1170" y="1559"/>
                    <a:pt x="1236" y="1659"/>
                  </a:cubicBezTo>
                  <a:cubicBezTo>
                    <a:pt x="1114" y="1629"/>
                    <a:pt x="1008" y="1615"/>
                    <a:pt x="916" y="1615"/>
                  </a:cubicBezTo>
                  <a:cubicBezTo>
                    <a:pt x="1" y="1615"/>
                    <a:pt x="497" y="3003"/>
                    <a:pt x="1103" y="3427"/>
                  </a:cubicBezTo>
                  <a:cubicBezTo>
                    <a:pt x="1436" y="3794"/>
                    <a:pt x="2904" y="5229"/>
                    <a:pt x="4138" y="5929"/>
                  </a:cubicBezTo>
                  <a:cubicBezTo>
                    <a:pt x="3571" y="4528"/>
                    <a:pt x="3571" y="2927"/>
                    <a:pt x="4105" y="1426"/>
                  </a:cubicBezTo>
                  <a:cubicBezTo>
                    <a:pt x="4305" y="925"/>
                    <a:pt x="4572" y="458"/>
                    <a:pt x="4872" y="58"/>
                  </a:cubicBezTo>
                  <a:cubicBezTo>
                    <a:pt x="4755" y="42"/>
                    <a:pt x="4639" y="33"/>
                    <a:pt x="4526" y="33"/>
                  </a:cubicBezTo>
                  <a:cubicBezTo>
                    <a:pt x="4414" y="33"/>
                    <a:pt x="4305" y="42"/>
                    <a:pt x="4205" y="58"/>
                  </a:cubicBezTo>
                  <a:cubicBezTo>
                    <a:pt x="3866" y="58"/>
                    <a:pt x="3291" y="1"/>
                    <a:pt x="2719"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6"/>
            <p:cNvSpPr/>
            <p:nvPr/>
          </p:nvSpPr>
          <p:spPr>
            <a:xfrm>
              <a:off x="7213930" y="4942852"/>
              <a:ext cx="158875" cy="138180"/>
            </a:xfrm>
            <a:custGeom>
              <a:avLst/>
              <a:gdLst/>
              <a:ahLst/>
              <a:cxnLst/>
              <a:rect l="l" t="t" r="r" b="b"/>
              <a:pathLst>
                <a:path w="6355" h="5438" extrusionOk="0">
                  <a:moveTo>
                    <a:pt x="1918" y="0"/>
                  </a:moveTo>
                  <a:cubicBezTo>
                    <a:pt x="1351" y="100"/>
                    <a:pt x="1318" y="901"/>
                    <a:pt x="1851" y="1101"/>
                  </a:cubicBezTo>
                  <a:cubicBezTo>
                    <a:pt x="1785" y="1201"/>
                    <a:pt x="1751" y="1334"/>
                    <a:pt x="1751" y="1434"/>
                  </a:cubicBezTo>
                  <a:cubicBezTo>
                    <a:pt x="1716" y="1433"/>
                    <a:pt x="1683" y="1432"/>
                    <a:pt x="1651" y="1432"/>
                  </a:cubicBezTo>
                  <a:cubicBezTo>
                    <a:pt x="0" y="1432"/>
                    <a:pt x="2157" y="3932"/>
                    <a:pt x="4153" y="5437"/>
                  </a:cubicBezTo>
                  <a:cubicBezTo>
                    <a:pt x="4086" y="4537"/>
                    <a:pt x="4186" y="3603"/>
                    <a:pt x="4520" y="2702"/>
                  </a:cubicBezTo>
                  <a:cubicBezTo>
                    <a:pt x="4887" y="1701"/>
                    <a:pt x="5554" y="901"/>
                    <a:pt x="6355" y="300"/>
                  </a:cubicBezTo>
                  <a:cubicBezTo>
                    <a:pt x="6255" y="267"/>
                    <a:pt x="6188" y="267"/>
                    <a:pt x="6088" y="267"/>
                  </a:cubicBezTo>
                  <a:lnTo>
                    <a:pt x="6054" y="267"/>
                  </a:lnTo>
                  <a:cubicBezTo>
                    <a:pt x="4687" y="134"/>
                    <a:pt x="3286" y="167"/>
                    <a:pt x="1918"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6"/>
            <p:cNvSpPr/>
            <p:nvPr/>
          </p:nvSpPr>
          <p:spPr>
            <a:xfrm>
              <a:off x="7154446" y="5094910"/>
              <a:ext cx="158475" cy="92543"/>
            </a:xfrm>
            <a:custGeom>
              <a:avLst/>
              <a:gdLst/>
              <a:ahLst/>
              <a:cxnLst/>
              <a:rect l="l" t="t" r="r" b="b"/>
              <a:pathLst>
                <a:path w="6339" h="3642" extrusionOk="0">
                  <a:moveTo>
                    <a:pt x="1552" y="1"/>
                  </a:moveTo>
                  <a:cubicBezTo>
                    <a:pt x="1015" y="1"/>
                    <a:pt x="572" y="321"/>
                    <a:pt x="934" y="973"/>
                  </a:cubicBezTo>
                  <a:cubicBezTo>
                    <a:pt x="0" y="1807"/>
                    <a:pt x="1702" y="2808"/>
                    <a:pt x="2202" y="3442"/>
                  </a:cubicBezTo>
                  <a:cubicBezTo>
                    <a:pt x="2269" y="3475"/>
                    <a:pt x="2369" y="3575"/>
                    <a:pt x="2469" y="3642"/>
                  </a:cubicBezTo>
                  <a:cubicBezTo>
                    <a:pt x="2769" y="3275"/>
                    <a:pt x="3103" y="2941"/>
                    <a:pt x="3503" y="2641"/>
                  </a:cubicBezTo>
                  <a:cubicBezTo>
                    <a:pt x="4270" y="2041"/>
                    <a:pt x="5304" y="1507"/>
                    <a:pt x="6338" y="1307"/>
                  </a:cubicBezTo>
                  <a:cubicBezTo>
                    <a:pt x="5304" y="573"/>
                    <a:pt x="2869" y="206"/>
                    <a:pt x="2169" y="139"/>
                  </a:cubicBezTo>
                  <a:cubicBezTo>
                    <a:pt x="1976" y="47"/>
                    <a:pt x="1757" y="1"/>
                    <a:pt x="1552"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6"/>
            <p:cNvSpPr/>
            <p:nvPr/>
          </p:nvSpPr>
          <p:spPr>
            <a:xfrm>
              <a:off x="7081328" y="5201745"/>
              <a:ext cx="108150" cy="154391"/>
            </a:xfrm>
            <a:custGeom>
              <a:avLst/>
              <a:gdLst/>
              <a:ahLst/>
              <a:cxnLst/>
              <a:rect l="l" t="t" r="r" b="b"/>
              <a:pathLst>
                <a:path w="4326" h="6076" extrusionOk="0">
                  <a:moveTo>
                    <a:pt x="1057" y="1238"/>
                  </a:moveTo>
                  <a:cubicBezTo>
                    <a:pt x="1123" y="1238"/>
                    <a:pt x="1157" y="1272"/>
                    <a:pt x="1257" y="1272"/>
                  </a:cubicBezTo>
                  <a:cubicBezTo>
                    <a:pt x="1224" y="1305"/>
                    <a:pt x="1190" y="1338"/>
                    <a:pt x="1190" y="1372"/>
                  </a:cubicBezTo>
                  <a:cubicBezTo>
                    <a:pt x="1157" y="1305"/>
                    <a:pt x="1090" y="1272"/>
                    <a:pt x="1057" y="1238"/>
                  </a:cubicBezTo>
                  <a:close/>
                  <a:moveTo>
                    <a:pt x="1202" y="0"/>
                  </a:moveTo>
                  <a:cubicBezTo>
                    <a:pt x="483" y="0"/>
                    <a:pt x="409" y="785"/>
                    <a:pt x="890" y="1138"/>
                  </a:cubicBezTo>
                  <a:cubicBezTo>
                    <a:pt x="827" y="1115"/>
                    <a:pt x="758" y="1104"/>
                    <a:pt x="689" y="1104"/>
                  </a:cubicBezTo>
                  <a:cubicBezTo>
                    <a:pt x="356" y="1104"/>
                    <a:pt x="1" y="1358"/>
                    <a:pt x="56" y="1772"/>
                  </a:cubicBezTo>
                  <a:cubicBezTo>
                    <a:pt x="390" y="2706"/>
                    <a:pt x="2358" y="5942"/>
                    <a:pt x="3792" y="6075"/>
                  </a:cubicBezTo>
                  <a:cubicBezTo>
                    <a:pt x="3559" y="5475"/>
                    <a:pt x="3492" y="4841"/>
                    <a:pt x="3525" y="4207"/>
                  </a:cubicBezTo>
                  <a:cubicBezTo>
                    <a:pt x="3458" y="3407"/>
                    <a:pt x="3592" y="2639"/>
                    <a:pt x="3925" y="1906"/>
                  </a:cubicBezTo>
                  <a:cubicBezTo>
                    <a:pt x="4059" y="1605"/>
                    <a:pt x="4159" y="1305"/>
                    <a:pt x="4326" y="1005"/>
                  </a:cubicBezTo>
                  <a:cubicBezTo>
                    <a:pt x="3025" y="571"/>
                    <a:pt x="1624" y="204"/>
                    <a:pt x="1290" y="4"/>
                  </a:cubicBezTo>
                  <a:cubicBezTo>
                    <a:pt x="1260" y="2"/>
                    <a:pt x="1230" y="0"/>
                    <a:pt x="1202"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6"/>
            <p:cNvSpPr/>
            <p:nvPr/>
          </p:nvSpPr>
          <p:spPr>
            <a:xfrm>
              <a:off x="7292839" y="4601099"/>
              <a:ext cx="114975" cy="94601"/>
            </a:xfrm>
            <a:custGeom>
              <a:avLst/>
              <a:gdLst/>
              <a:ahLst/>
              <a:cxnLst/>
              <a:rect l="l" t="t" r="r" b="b"/>
              <a:pathLst>
                <a:path w="4599" h="3723" extrusionOk="0">
                  <a:moveTo>
                    <a:pt x="2809" y="0"/>
                  </a:moveTo>
                  <a:cubicBezTo>
                    <a:pt x="1483" y="0"/>
                    <a:pt x="1" y="2391"/>
                    <a:pt x="1200" y="3483"/>
                  </a:cubicBezTo>
                  <a:cubicBezTo>
                    <a:pt x="1487" y="3649"/>
                    <a:pt x="1776" y="3722"/>
                    <a:pt x="2055" y="3722"/>
                  </a:cubicBezTo>
                  <a:cubicBezTo>
                    <a:pt x="3463" y="3722"/>
                    <a:pt x="4598" y="1851"/>
                    <a:pt x="3735" y="514"/>
                  </a:cubicBezTo>
                  <a:cubicBezTo>
                    <a:pt x="3466" y="152"/>
                    <a:pt x="3143" y="0"/>
                    <a:pt x="2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6"/>
            <p:cNvSpPr/>
            <p:nvPr/>
          </p:nvSpPr>
          <p:spPr>
            <a:xfrm>
              <a:off x="7264210" y="4759434"/>
              <a:ext cx="101225" cy="91933"/>
            </a:xfrm>
            <a:custGeom>
              <a:avLst/>
              <a:gdLst/>
              <a:ahLst/>
              <a:cxnLst/>
              <a:rect l="l" t="t" r="r" b="b"/>
              <a:pathLst>
                <a:path w="4049" h="3618" extrusionOk="0">
                  <a:moveTo>
                    <a:pt x="2326" y="1"/>
                  </a:moveTo>
                  <a:cubicBezTo>
                    <a:pt x="1058" y="1"/>
                    <a:pt x="1" y="2140"/>
                    <a:pt x="664" y="3207"/>
                  </a:cubicBezTo>
                  <a:cubicBezTo>
                    <a:pt x="958" y="3495"/>
                    <a:pt x="1268" y="3617"/>
                    <a:pt x="1568" y="3617"/>
                  </a:cubicBezTo>
                  <a:cubicBezTo>
                    <a:pt x="2898" y="3617"/>
                    <a:pt x="4048" y="1206"/>
                    <a:pt x="2932" y="171"/>
                  </a:cubicBezTo>
                  <a:cubicBezTo>
                    <a:pt x="2729" y="53"/>
                    <a:pt x="2525" y="1"/>
                    <a:pt x="23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6"/>
            <p:cNvSpPr/>
            <p:nvPr/>
          </p:nvSpPr>
          <p:spPr>
            <a:xfrm>
              <a:off x="7192838" y="4926265"/>
              <a:ext cx="111025" cy="86089"/>
            </a:xfrm>
            <a:custGeom>
              <a:avLst/>
              <a:gdLst/>
              <a:ahLst/>
              <a:cxnLst/>
              <a:rect l="l" t="t" r="r" b="b"/>
              <a:pathLst>
                <a:path w="4441" h="3388" extrusionOk="0">
                  <a:moveTo>
                    <a:pt x="2860" y="0"/>
                  </a:moveTo>
                  <a:cubicBezTo>
                    <a:pt x="1584" y="0"/>
                    <a:pt x="1" y="2140"/>
                    <a:pt x="1018" y="3127"/>
                  </a:cubicBezTo>
                  <a:cubicBezTo>
                    <a:pt x="1256" y="3308"/>
                    <a:pt x="1508" y="3387"/>
                    <a:pt x="1759" y="3387"/>
                  </a:cubicBezTo>
                  <a:cubicBezTo>
                    <a:pt x="3121" y="3387"/>
                    <a:pt x="4441" y="1049"/>
                    <a:pt x="3286" y="91"/>
                  </a:cubicBezTo>
                  <a:cubicBezTo>
                    <a:pt x="3151" y="29"/>
                    <a:pt x="3008" y="0"/>
                    <a:pt x="2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6"/>
            <p:cNvSpPr/>
            <p:nvPr/>
          </p:nvSpPr>
          <p:spPr>
            <a:xfrm>
              <a:off x="7134617" y="5070357"/>
              <a:ext cx="90175" cy="74299"/>
            </a:xfrm>
            <a:custGeom>
              <a:avLst/>
              <a:gdLst/>
              <a:ahLst/>
              <a:cxnLst/>
              <a:rect l="l" t="t" r="r" b="b"/>
              <a:pathLst>
                <a:path w="3607" h="2924" extrusionOk="0">
                  <a:moveTo>
                    <a:pt x="2326" y="0"/>
                  </a:moveTo>
                  <a:cubicBezTo>
                    <a:pt x="1204" y="0"/>
                    <a:pt x="0" y="1809"/>
                    <a:pt x="851" y="2714"/>
                  </a:cubicBezTo>
                  <a:cubicBezTo>
                    <a:pt x="1050" y="2860"/>
                    <a:pt x="1260" y="2923"/>
                    <a:pt x="1468" y="2923"/>
                  </a:cubicBezTo>
                  <a:cubicBezTo>
                    <a:pt x="2552" y="2923"/>
                    <a:pt x="3607" y="1202"/>
                    <a:pt x="3019" y="279"/>
                  </a:cubicBezTo>
                  <a:cubicBezTo>
                    <a:pt x="2806" y="84"/>
                    <a:pt x="2568" y="0"/>
                    <a:pt x="2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6"/>
            <p:cNvSpPr/>
            <p:nvPr/>
          </p:nvSpPr>
          <p:spPr>
            <a:xfrm>
              <a:off x="7039496" y="5193073"/>
              <a:ext cx="115775" cy="75950"/>
            </a:xfrm>
            <a:custGeom>
              <a:avLst/>
              <a:gdLst/>
              <a:ahLst/>
              <a:cxnLst/>
              <a:rect l="l" t="t" r="r" b="b"/>
              <a:pathLst>
                <a:path w="4631" h="2989" extrusionOk="0">
                  <a:moveTo>
                    <a:pt x="2856" y="0"/>
                  </a:moveTo>
                  <a:cubicBezTo>
                    <a:pt x="1606" y="0"/>
                    <a:pt x="0" y="1803"/>
                    <a:pt x="1143" y="2850"/>
                  </a:cubicBezTo>
                  <a:cubicBezTo>
                    <a:pt x="1306" y="2946"/>
                    <a:pt x="1483" y="2988"/>
                    <a:pt x="1666" y="2988"/>
                  </a:cubicBezTo>
                  <a:cubicBezTo>
                    <a:pt x="3009" y="2988"/>
                    <a:pt x="4631" y="661"/>
                    <a:pt x="3044" y="15"/>
                  </a:cubicBezTo>
                  <a:cubicBezTo>
                    <a:pt x="2983" y="5"/>
                    <a:pt x="2920" y="0"/>
                    <a:pt x="28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6"/>
            <p:cNvSpPr/>
            <p:nvPr/>
          </p:nvSpPr>
          <p:spPr>
            <a:xfrm>
              <a:off x="6371908" y="4232398"/>
              <a:ext cx="104000" cy="81541"/>
            </a:xfrm>
            <a:custGeom>
              <a:avLst/>
              <a:gdLst/>
              <a:ahLst/>
              <a:cxnLst/>
              <a:rect l="l" t="t" r="r" b="b"/>
              <a:pathLst>
                <a:path w="4160" h="3209" extrusionOk="0">
                  <a:moveTo>
                    <a:pt x="2536" y="0"/>
                  </a:moveTo>
                  <a:cubicBezTo>
                    <a:pt x="1223" y="0"/>
                    <a:pt x="0" y="2142"/>
                    <a:pt x="1287" y="3065"/>
                  </a:cubicBezTo>
                  <a:cubicBezTo>
                    <a:pt x="1464" y="3164"/>
                    <a:pt x="1645" y="3209"/>
                    <a:pt x="1825" y="3209"/>
                  </a:cubicBezTo>
                  <a:cubicBezTo>
                    <a:pt x="3033" y="3209"/>
                    <a:pt x="4160" y="1192"/>
                    <a:pt x="3288" y="263"/>
                  </a:cubicBezTo>
                  <a:cubicBezTo>
                    <a:pt x="3046" y="80"/>
                    <a:pt x="2789" y="0"/>
                    <a:pt x="2536" y="0"/>
                  </a:cubicBezTo>
                  <a:close/>
                </a:path>
              </a:pathLst>
            </a:custGeom>
            <a:solidFill>
              <a:srgbClr val="1F110E">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6"/>
            <p:cNvSpPr/>
            <p:nvPr/>
          </p:nvSpPr>
          <p:spPr>
            <a:xfrm>
              <a:off x="6297829" y="4383952"/>
              <a:ext cx="103525" cy="82049"/>
            </a:xfrm>
            <a:custGeom>
              <a:avLst/>
              <a:gdLst/>
              <a:ahLst/>
              <a:cxnLst/>
              <a:rect l="l" t="t" r="r" b="b"/>
              <a:pathLst>
                <a:path w="4141" h="3229" extrusionOk="0">
                  <a:moveTo>
                    <a:pt x="2604" y="1"/>
                  </a:moveTo>
                  <a:cubicBezTo>
                    <a:pt x="1357" y="1"/>
                    <a:pt x="0" y="2021"/>
                    <a:pt x="914" y="2991"/>
                  </a:cubicBezTo>
                  <a:cubicBezTo>
                    <a:pt x="1137" y="3156"/>
                    <a:pt x="1377" y="3228"/>
                    <a:pt x="1616" y="3228"/>
                  </a:cubicBezTo>
                  <a:cubicBezTo>
                    <a:pt x="2875" y="3228"/>
                    <a:pt x="4140" y="1226"/>
                    <a:pt x="3215" y="189"/>
                  </a:cubicBezTo>
                  <a:cubicBezTo>
                    <a:pt x="3022" y="59"/>
                    <a:pt x="2815" y="1"/>
                    <a:pt x="2604" y="1"/>
                  </a:cubicBezTo>
                  <a:close/>
                </a:path>
              </a:pathLst>
            </a:custGeom>
            <a:solidFill>
              <a:srgbClr val="1F110E">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6"/>
            <p:cNvSpPr/>
            <p:nvPr/>
          </p:nvSpPr>
          <p:spPr>
            <a:xfrm>
              <a:off x="6240342" y="4527843"/>
              <a:ext cx="109075" cy="83777"/>
            </a:xfrm>
            <a:custGeom>
              <a:avLst/>
              <a:gdLst/>
              <a:ahLst/>
              <a:cxnLst/>
              <a:rect l="l" t="t" r="r" b="b"/>
              <a:pathLst>
                <a:path w="4363" h="3297" extrusionOk="0">
                  <a:moveTo>
                    <a:pt x="2764" y="0"/>
                  </a:moveTo>
                  <a:cubicBezTo>
                    <a:pt x="1504" y="0"/>
                    <a:pt x="1" y="2139"/>
                    <a:pt x="952" y="3120"/>
                  </a:cubicBezTo>
                  <a:cubicBezTo>
                    <a:pt x="1139" y="3242"/>
                    <a:pt x="1339" y="3297"/>
                    <a:pt x="1542" y="3297"/>
                  </a:cubicBezTo>
                  <a:cubicBezTo>
                    <a:pt x="2890" y="3297"/>
                    <a:pt x="4362" y="892"/>
                    <a:pt x="3086" y="51"/>
                  </a:cubicBezTo>
                  <a:cubicBezTo>
                    <a:pt x="2982" y="17"/>
                    <a:pt x="2874" y="0"/>
                    <a:pt x="2764" y="0"/>
                  </a:cubicBezTo>
                  <a:close/>
                </a:path>
              </a:pathLst>
            </a:custGeom>
            <a:solidFill>
              <a:srgbClr val="1F110E">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6"/>
            <p:cNvSpPr/>
            <p:nvPr/>
          </p:nvSpPr>
          <p:spPr>
            <a:xfrm>
              <a:off x="6177215" y="4668532"/>
              <a:ext cx="103075" cy="80448"/>
            </a:xfrm>
            <a:custGeom>
              <a:avLst/>
              <a:gdLst/>
              <a:ahLst/>
              <a:cxnLst/>
              <a:rect l="l" t="t" r="r" b="b"/>
              <a:pathLst>
                <a:path w="4123" h="3166" extrusionOk="0">
                  <a:moveTo>
                    <a:pt x="2411" y="1"/>
                  </a:moveTo>
                  <a:cubicBezTo>
                    <a:pt x="1224" y="1"/>
                    <a:pt x="1" y="1949"/>
                    <a:pt x="979" y="2843"/>
                  </a:cubicBezTo>
                  <a:cubicBezTo>
                    <a:pt x="1235" y="3069"/>
                    <a:pt x="1507" y="3166"/>
                    <a:pt x="1774" y="3166"/>
                  </a:cubicBezTo>
                  <a:cubicBezTo>
                    <a:pt x="3002" y="3166"/>
                    <a:pt x="4122" y="1118"/>
                    <a:pt x="3081" y="241"/>
                  </a:cubicBezTo>
                  <a:cubicBezTo>
                    <a:pt x="2870" y="74"/>
                    <a:pt x="2641" y="1"/>
                    <a:pt x="2411" y="1"/>
                  </a:cubicBezTo>
                  <a:close/>
                </a:path>
              </a:pathLst>
            </a:custGeom>
            <a:solidFill>
              <a:srgbClr val="1F110E">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6"/>
            <p:cNvSpPr/>
            <p:nvPr/>
          </p:nvSpPr>
          <p:spPr>
            <a:xfrm>
              <a:off x="6140568" y="4816860"/>
              <a:ext cx="92650" cy="76586"/>
            </a:xfrm>
            <a:custGeom>
              <a:avLst/>
              <a:gdLst/>
              <a:ahLst/>
              <a:cxnLst/>
              <a:rect l="l" t="t" r="r" b="b"/>
              <a:pathLst>
                <a:path w="3706" h="3014" extrusionOk="0">
                  <a:moveTo>
                    <a:pt x="2325" y="0"/>
                  </a:moveTo>
                  <a:cubicBezTo>
                    <a:pt x="1175" y="0"/>
                    <a:pt x="1" y="2004"/>
                    <a:pt x="1094" y="2763"/>
                  </a:cubicBezTo>
                  <a:cubicBezTo>
                    <a:pt x="1305" y="2938"/>
                    <a:pt x="1518" y="3014"/>
                    <a:pt x="1722" y="3014"/>
                  </a:cubicBezTo>
                  <a:cubicBezTo>
                    <a:pt x="2841" y="3014"/>
                    <a:pt x="3706" y="738"/>
                    <a:pt x="2662" y="61"/>
                  </a:cubicBezTo>
                  <a:cubicBezTo>
                    <a:pt x="2551" y="19"/>
                    <a:pt x="2438" y="0"/>
                    <a:pt x="2325" y="0"/>
                  </a:cubicBezTo>
                  <a:close/>
                </a:path>
              </a:pathLst>
            </a:custGeom>
            <a:solidFill>
              <a:srgbClr val="1F110E">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6"/>
            <p:cNvSpPr/>
            <p:nvPr/>
          </p:nvSpPr>
          <p:spPr>
            <a:xfrm>
              <a:off x="7292839" y="4601099"/>
              <a:ext cx="114975" cy="94601"/>
            </a:xfrm>
            <a:custGeom>
              <a:avLst/>
              <a:gdLst/>
              <a:ahLst/>
              <a:cxnLst/>
              <a:rect l="l" t="t" r="r" b="b"/>
              <a:pathLst>
                <a:path w="4599" h="3723" extrusionOk="0">
                  <a:moveTo>
                    <a:pt x="2809" y="0"/>
                  </a:moveTo>
                  <a:cubicBezTo>
                    <a:pt x="1483" y="0"/>
                    <a:pt x="1" y="2391"/>
                    <a:pt x="1200" y="3483"/>
                  </a:cubicBezTo>
                  <a:cubicBezTo>
                    <a:pt x="1487" y="3649"/>
                    <a:pt x="1776" y="3722"/>
                    <a:pt x="2055" y="3722"/>
                  </a:cubicBezTo>
                  <a:cubicBezTo>
                    <a:pt x="3463" y="3722"/>
                    <a:pt x="4598" y="1851"/>
                    <a:pt x="3735" y="514"/>
                  </a:cubicBezTo>
                  <a:cubicBezTo>
                    <a:pt x="3466" y="152"/>
                    <a:pt x="3143" y="0"/>
                    <a:pt x="2809" y="0"/>
                  </a:cubicBezTo>
                  <a:close/>
                </a:path>
              </a:pathLst>
            </a:custGeom>
            <a:solidFill>
              <a:srgbClr val="1F110E">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6"/>
            <p:cNvSpPr/>
            <p:nvPr/>
          </p:nvSpPr>
          <p:spPr>
            <a:xfrm>
              <a:off x="7264210" y="4759434"/>
              <a:ext cx="101225" cy="91933"/>
            </a:xfrm>
            <a:custGeom>
              <a:avLst/>
              <a:gdLst/>
              <a:ahLst/>
              <a:cxnLst/>
              <a:rect l="l" t="t" r="r" b="b"/>
              <a:pathLst>
                <a:path w="4049" h="3618" extrusionOk="0">
                  <a:moveTo>
                    <a:pt x="2326" y="1"/>
                  </a:moveTo>
                  <a:cubicBezTo>
                    <a:pt x="1058" y="1"/>
                    <a:pt x="1" y="2140"/>
                    <a:pt x="664" y="3207"/>
                  </a:cubicBezTo>
                  <a:cubicBezTo>
                    <a:pt x="958" y="3495"/>
                    <a:pt x="1268" y="3617"/>
                    <a:pt x="1568" y="3617"/>
                  </a:cubicBezTo>
                  <a:cubicBezTo>
                    <a:pt x="2898" y="3617"/>
                    <a:pt x="4048" y="1206"/>
                    <a:pt x="2932" y="171"/>
                  </a:cubicBezTo>
                  <a:cubicBezTo>
                    <a:pt x="2729" y="53"/>
                    <a:pt x="2525" y="1"/>
                    <a:pt x="2326" y="1"/>
                  </a:cubicBezTo>
                  <a:close/>
                </a:path>
              </a:pathLst>
            </a:custGeom>
            <a:solidFill>
              <a:srgbClr val="1F110E">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6"/>
            <p:cNvSpPr/>
            <p:nvPr/>
          </p:nvSpPr>
          <p:spPr>
            <a:xfrm>
              <a:off x="7192838" y="4926265"/>
              <a:ext cx="111025" cy="86089"/>
            </a:xfrm>
            <a:custGeom>
              <a:avLst/>
              <a:gdLst/>
              <a:ahLst/>
              <a:cxnLst/>
              <a:rect l="l" t="t" r="r" b="b"/>
              <a:pathLst>
                <a:path w="4441" h="3388" extrusionOk="0">
                  <a:moveTo>
                    <a:pt x="2860" y="0"/>
                  </a:moveTo>
                  <a:cubicBezTo>
                    <a:pt x="1584" y="0"/>
                    <a:pt x="1" y="2140"/>
                    <a:pt x="1018" y="3127"/>
                  </a:cubicBezTo>
                  <a:cubicBezTo>
                    <a:pt x="1256" y="3308"/>
                    <a:pt x="1508" y="3387"/>
                    <a:pt x="1759" y="3387"/>
                  </a:cubicBezTo>
                  <a:cubicBezTo>
                    <a:pt x="3121" y="3387"/>
                    <a:pt x="4441" y="1049"/>
                    <a:pt x="3286" y="91"/>
                  </a:cubicBezTo>
                  <a:cubicBezTo>
                    <a:pt x="3151" y="29"/>
                    <a:pt x="3008" y="0"/>
                    <a:pt x="2860" y="0"/>
                  </a:cubicBezTo>
                  <a:close/>
                </a:path>
              </a:pathLst>
            </a:custGeom>
            <a:solidFill>
              <a:srgbClr val="1F110E">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6"/>
            <p:cNvSpPr/>
            <p:nvPr/>
          </p:nvSpPr>
          <p:spPr>
            <a:xfrm>
              <a:off x="7134617" y="5070357"/>
              <a:ext cx="90175" cy="74299"/>
            </a:xfrm>
            <a:custGeom>
              <a:avLst/>
              <a:gdLst/>
              <a:ahLst/>
              <a:cxnLst/>
              <a:rect l="l" t="t" r="r" b="b"/>
              <a:pathLst>
                <a:path w="3607" h="2924" extrusionOk="0">
                  <a:moveTo>
                    <a:pt x="2326" y="0"/>
                  </a:moveTo>
                  <a:cubicBezTo>
                    <a:pt x="1204" y="0"/>
                    <a:pt x="0" y="1809"/>
                    <a:pt x="851" y="2714"/>
                  </a:cubicBezTo>
                  <a:cubicBezTo>
                    <a:pt x="1050" y="2860"/>
                    <a:pt x="1260" y="2923"/>
                    <a:pt x="1468" y="2923"/>
                  </a:cubicBezTo>
                  <a:cubicBezTo>
                    <a:pt x="2552" y="2923"/>
                    <a:pt x="3607" y="1202"/>
                    <a:pt x="3019" y="279"/>
                  </a:cubicBezTo>
                  <a:cubicBezTo>
                    <a:pt x="2806" y="84"/>
                    <a:pt x="2568" y="0"/>
                    <a:pt x="2326" y="0"/>
                  </a:cubicBezTo>
                  <a:close/>
                </a:path>
              </a:pathLst>
            </a:custGeom>
            <a:solidFill>
              <a:srgbClr val="1F110E">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6"/>
            <p:cNvSpPr/>
            <p:nvPr/>
          </p:nvSpPr>
          <p:spPr>
            <a:xfrm>
              <a:off x="7039496" y="5193073"/>
              <a:ext cx="115775" cy="75950"/>
            </a:xfrm>
            <a:custGeom>
              <a:avLst/>
              <a:gdLst/>
              <a:ahLst/>
              <a:cxnLst/>
              <a:rect l="l" t="t" r="r" b="b"/>
              <a:pathLst>
                <a:path w="4631" h="2989" extrusionOk="0">
                  <a:moveTo>
                    <a:pt x="2856" y="0"/>
                  </a:moveTo>
                  <a:cubicBezTo>
                    <a:pt x="1606" y="0"/>
                    <a:pt x="0" y="1803"/>
                    <a:pt x="1143" y="2850"/>
                  </a:cubicBezTo>
                  <a:cubicBezTo>
                    <a:pt x="1306" y="2946"/>
                    <a:pt x="1483" y="2988"/>
                    <a:pt x="1666" y="2988"/>
                  </a:cubicBezTo>
                  <a:cubicBezTo>
                    <a:pt x="3009" y="2988"/>
                    <a:pt x="4631" y="661"/>
                    <a:pt x="3044" y="15"/>
                  </a:cubicBezTo>
                  <a:cubicBezTo>
                    <a:pt x="2983" y="5"/>
                    <a:pt x="2920" y="0"/>
                    <a:pt x="2856" y="0"/>
                  </a:cubicBezTo>
                  <a:close/>
                </a:path>
              </a:pathLst>
            </a:custGeom>
            <a:solidFill>
              <a:srgbClr val="1F110E">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6"/>
            <p:cNvSpPr/>
            <p:nvPr/>
          </p:nvSpPr>
          <p:spPr>
            <a:xfrm>
              <a:off x="6120132" y="4187653"/>
              <a:ext cx="1218250" cy="1129957"/>
            </a:xfrm>
            <a:custGeom>
              <a:avLst/>
              <a:gdLst/>
              <a:ahLst/>
              <a:cxnLst/>
              <a:rect l="l" t="t" r="r" b="b"/>
              <a:pathLst>
                <a:path w="48730" h="44469" extrusionOk="0">
                  <a:moveTo>
                    <a:pt x="7533" y="14581"/>
                  </a:moveTo>
                  <a:cubicBezTo>
                    <a:pt x="7506" y="14585"/>
                    <a:pt x="7506" y="14616"/>
                    <a:pt x="7506" y="14647"/>
                  </a:cubicBezTo>
                  <a:cubicBezTo>
                    <a:pt x="7515" y="14625"/>
                    <a:pt x="7524" y="14603"/>
                    <a:pt x="7533" y="14581"/>
                  </a:cubicBezTo>
                  <a:close/>
                  <a:moveTo>
                    <a:pt x="48062" y="14987"/>
                  </a:moveTo>
                  <a:cubicBezTo>
                    <a:pt x="48064" y="14996"/>
                    <a:pt x="48066" y="15005"/>
                    <a:pt x="48068" y="15014"/>
                  </a:cubicBezTo>
                  <a:cubicBezTo>
                    <a:pt x="48068" y="15005"/>
                    <a:pt x="48066" y="14996"/>
                    <a:pt x="48062" y="14987"/>
                  </a:cubicBezTo>
                  <a:close/>
                  <a:moveTo>
                    <a:pt x="18588" y="1"/>
                  </a:moveTo>
                  <a:cubicBezTo>
                    <a:pt x="13095" y="1"/>
                    <a:pt x="11833" y="4519"/>
                    <a:pt x="8073" y="13246"/>
                  </a:cubicBezTo>
                  <a:cubicBezTo>
                    <a:pt x="8073" y="13246"/>
                    <a:pt x="8073" y="13280"/>
                    <a:pt x="8073" y="13280"/>
                  </a:cubicBezTo>
                  <a:cubicBezTo>
                    <a:pt x="8073" y="13280"/>
                    <a:pt x="8073" y="13280"/>
                    <a:pt x="8073" y="13313"/>
                  </a:cubicBezTo>
                  <a:lnTo>
                    <a:pt x="8006" y="13413"/>
                  </a:lnTo>
                  <a:cubicBezTo>
                    <a:pt x="7849" y="13791"/>
                    <a:pt x="7691" y="14199"/>
                    <a:pt x="7533" y="14581"/>
                  </a:cubicBezTo>
                  <a:lnTo>
                    <a:pt x="7533" y="14581"/>
                  </a:lnTo>
                  <a:cubicBezTo>
                    <a:pt x="7535" y="14581"/>
                    <a:pt x="7537" y="14580"/>
                    <a:pt x="7539" y="14580"/>
                  </a:cubicBezTo>
                  <a:lnTo>
                    <a:pt x="7439" y="14781"/>
                  </a:lnTo>
                  <a:lnTo>
                    <a:pt x="7439" y="14781"/>
                  </a:lnTo>
                  <a:cubicBezTo>
                    <a:pt x="7439" y="14781"/>
                    <a:pt x="7406" y="14814"/>
                    <a:pt x="7406" y="14847"/>
                  </a:cubicBezTo>
                  <a:lnTo>
                    <a:pt x="7439" y="14781"/>
                  </a:lnTo>
                  <a:lnTo>
                    <a:pt x="7439" y="14781"/>
                  </a:lnTo>
                  <a:cubicBezTo>
                    <a:pt x="5304" y="20718"/>
                    <a:pt x="1" y="29758"/>
                    <a:pt x="6805" y="34461"/>
                  </a:cubicBezTo>
                  <a:cubicBezTo>
                    <a:pt x="14544" y="39265"/>
                    <a:pt x="23284" y="44168"/>
                    <a:pt x="32590" y="44469"/>
                  </a:cubicBezTo>
                  <a:cubicBezTo>
                    <a:pt x="39395" y="43635"/>
                    <a:pt x="41297" y="35195"/>
                    <a:pt x="44165" y="30058"/>
                  </a:cubicBezTo>
                  <a:cubicBezTo>
                    <a:pt x="44165" y="30025"/>
                    <a:pt x="44199" y="29991"/>
                    <a:pt x="44199" y="29991"/>
                  </a:cubicBezTo>
                  <a:cubicBezTo>
                    <a:pt x="44566" y="29091"/>
                    <a:pt x="44933" y="28190"/>
                    <a:pt x="45300" y="27323"/>
                  </a:cubicBezTo>
                  <a:cubicBezTo>
                    <a:pt x="45300" y="27323"/>
                    <a:pt x="45300" y="27323"/>
                    <a:pt x="45300" y="27356"/>
                  </a:cubicBezTo>
                  <a:cubicBezTo>
                    <a:pt x="45300" y="27323"/>
                    <a:pt x="45333" y="27256"/>
                    <a:pt x="45333" y="27223"/>
                  </a:cubicBezTo>
                  <a:cubicBezTo>
                    <a:pt x="45333" y="27223"/>
                    <a:pt x="45333" y="27256"/>
                    <a:pt x="45333" y="27256"/>
                  </a:cubicBezTo>
                  <a:cubicBezTo>
                    <a:pt x="46765" y="23359"/>
                    <a:pt x="48730" y="19196"/>
                    <a:pt x="48038" y="14933"/>
                  </a:cubicBezTo>
                  <a:lnTo>
                    <a:pt x="48038" y="14933"/>
                  </a:lnTo>
                  <a:cubicBezTo>
                    <a:pt x="48043" y="14951"/>
                    <a:pt x="48055" y="14969"/>
                    <a:pt x="48062" y="14987"/>
                  </a:cubicBezTo>
                  <a:lnTo>
                    <a:pt x="48062" y="14987"/>
                  </a:lnTo>
                  <a:cubicBezTo>
                    <a:pt x="46443" y="7766"/>
                    <a:pt x="34124" y="4862"/>
                    <a:pt x="27934" y="2305"/>
                  </a:cubicBezTo>
                  <a:lnTo>
                    <a:pt x="27934" y="2305"/>
                  </a:lnTo>
                  <a:cubicBezTo>
                    <a:pt x="27940" y="2305"/>
                    <a:pt x="27947" y="2305"/>
                    <a:pt x="27954" y="2305"/>
                  </a:cubicBezTo>
                  <a:cubicBezTo>
                    <a:pt x="23809" y="762"/>
                    <a:pt x="20843" y="1"/>
                    <a:pt x="185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6"/>
            <p:cNvSpPr/>
            <p:nvPr/>
          </p:nvSpPr>
          <p:spPr>
            <a:xfrm>
              <a:off x="6120132" y="4187603"/>
              <a:ext cx="1021600" cy="1130008"/>
            </a:xfrm>
            <a:custGeom>
              <a:avLst/>
              <a:gdLst/>
              <a:ahLst/>
              <a:cxnLst/>
              <a:rect l="l" t="t" r="r" b="b"/>
              <a:pathLst>
                <a:path w="40864" h="44471" extrusionOk="0">
                  <a:moveTo>
                    <a:pt x="7533" y="14583"/>
                  </a:moveTo>
                  <a:cubicBezTo>
                    <a:pt x="7506" y="14587"/>
                    <a:pt x="7506" y="14618"/>
                    <a:pt x="7506" y="14649"/>
                  </a:cubicBezTo>
                  <a:cubicBezTo>
                    <a:pt x="7515" y="14627"/>
                    <a:pt x="7524" y="14605"/>
                    <a:pt x="7533" y="14583"/>
                  </a:cubicBezTo>
                  <a:close/>
                  <a:moveTo>
                    <a:pt x="18556" y="0"/>
                  </a:moveTo>
                  <a:cubicBezTo>
                    <a:pt x="13078" y="0"/>
                    <a:pt x="11829" y="4513"/>
                    <a:pt x="8073" y="13248"/>
                  </a:cubicBezTo>
                  <a:cubicBezTo>
                    <a:pt x="8073" y="13248"/>
                    <a:pt x="8073" y="13282"/>
                    <a:pt x="8073" y="13282"/>
                  </a:cubicBezTo>
                  <a:cubicBezTo>
                    <a:pt x="8073" y="13282"/>
                    <a:pt x="8073" y="13282"/>
                    <a:pt x="8073" y="13315"/>
                  </a:cubicBezTo>
                  <a:cubicBezTo>
                    <a:pt x="8040" y="13348"/>
                    <a:pt x="8040" y="13382"/>
                    <a:pt x="8006" y="13415"/>
                  </a:cubicBezTo>
                  <a:cubicBezTo>
                    <a:pt x="7849" y="13793"/>
                    <a:pt x="7691" y="14201"/>
                    <a:pt x="7533" y="14583"/>
                  </a:cubicBezTo>
                  <a:lnTo>
                    <a:pt x="7533" y="14583"/>
                  </a:lnTo>
                  <a:cubicBezTo>
                    <a:pt x="7535" y="14583"/>
                    <a:pt x="7537" y="14582"/>
                    <a:pt x="7539" y="14582"/>
                  </a:cubicBezTo>
                  <a:cubicBezTo>
                    <a:pt x="7506" y="14649"/>
                    <a:pt x="7473" y="14716"/>
                    <a:pt x="7439" y="14783"/>
                  </a:cubicBezTo>
                  <a:cubicBezTo>
                    <a:pt x="5304" y="20720"/>
                    <a:pt x="1" y="29760"/>
                    <a:pt x="6805" y="34463"/>
                  </a:cubicBezTo>
                  <a:cubicBezTo>
                    <a:pt x="14544" y="39267"/>
                    <a:pt x="23284" y="44170"/>
                    <a:pt x="32590" y="44471"/>
                  </a:cubicBezTo>
                  <a:cubicBezTo>
                    <a:pt x="36727" y="43937"/>
                    <a:pt x="39028" y="40634"/>
                    <a:pt x="40863" y="36999"/>
                  </a:cubicBezTo>
                  <a:lnTo>
                    <a:pt x="40863" y="36999"/>
                  </a:lnTo>
                  <a:cubicBezTo>
                    <a:pt x="39195" y="38099"/>
                    <a:pt x="37361" y="38900"/>
                    <a:pt x="35392" y="39167"/>
                  </a:cubicBezTo>
                  <a:cubicBezTo>
                    <a:pt x="34946" y="39227"/>
                    <a:pt x="34497" y="39255"/>
                    <a:pt x="34048" y="39255"/>
                  </a:cubicBezTo>
                  <a:cubicBezTo>
                    <a:pt x="31012" y="39255"/>
                    <a:pt x="27959" y="37973"/>
                    <a:pt x="25285" y="36665"/>
                  </a:cubicBezTo>
                  <a:cubicBezTo>
                    <a:pt x="21483" y="34797"/>
                    <a:pt x="18247" y="32128"/>
                    <a:pt x="15545" y="28893"/>
                  </a:cubicBezTo>
                  <a:cubicBezTo>
                    <a:pt x="13243" y="26124"/>
                    <a:pt x="12042" y="22822"/>
                    <a:pt x="12276" y="19219"/>
                  </a:cubicBezTo>
                  <a:cubicBezTo>
                    <a:pt x="12409" y="16817"/>
                    <a:pt x="13377" y="14449"/>
                    <a:pt x="14111" y="12147"/>
                  </a:cubicBezTo>
                  <a:cubicBezTo>
                    <a:pt x="15412" y="7844"/>
                    <a:pt x="17780" y="2040"/>
                    <a:pt x="22383" y="539"/>
                  </a:cubicBezTo>
                  <a:cubicBezTo>
                    <a:pt x="20905" y="179"/>
                    <a:pt x="19647" y="0"/>
                    <a:pt x="18556" y="0"/>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6"/>
            <p:cNvSpPr/>
            <p:nvPr/>
          </p:nvSpPr>
          <p:spPr>
            <a:xfrm>
              <a:off x="6120132" y="4193602"/>
              <a:ext cx="827275" cy="1123961"/>
            </a:xfrm>
            <a:custGeom>
              <a:avLst/>
              <a:gdLst/>
              <a:ahLst/>
              <a:cxnLst/>
              <a:rect l="l" t="t" r="r" b="b"/>
              <a:pathLst>
                <a:path w="33091" h="44233" extrusionOk="0">
                  <a:moveTo>
                    <a:pt x="7533" y="14345"/>
                  </a:moveTo>
                  <a:cubicBezTo>
                    <a:pt x="7506" y="14349"/>
                    <a:pt x="7506" y="14380"/>
                    <a:pt x="7506" y="14411"/>
                  </a:cubicBezTo>
                  <a:cubicBezTo>
                    <a:pt x="7515" y="14389"/>
                    <a:pt x="7524" y="14367"/>
                    <a:pt x="7533" y="14345"/>
                  </a:cubicBezTo>
                  <a:close/>
                  <a:moveTo>
                    <a:pt x="16579" y="1"/>
                  </a:moveTo>
                  <a:lnTo>
                    <a:pt x="16579" y="1"/>
                  </a:lnTo>
                  <a:cubicBezTo>
                    <a:pt x="12710" y="1068"/>
                    <a:pt x="11309" y="5438"/>
                    <a:pt x="8073" y="13010"/>
                  </a:cubicBezTo>
                  <a:cubicBezTo>
                    <a:pt x="8073" y="13010"/>
                    <a:pt x="8073" y="13044"/>
                    <a:pt x="8073" y="13044"/>
                  </a:cubicBezTo>
                  <a:cubicBezTo>
                    <a:pt x="8073" y="13044"/>
                    <a:pt x="8073" y="13044"/>
                    <a:pt x="8073" y="13077"/>
                  </a:cubicBezTo>
                  <a:cubicBezTo>
                    <a:pt x="8040" y="13110"/>
                    <a:pt x="8040" y="13144"/>
                    <a:pt x="8006" y="13177"/>
                  </a:cubicBezTo>
                  <a:cubicBezTo>
                    <a:pt x="7849" y="13555"/>
                    <a:pt x="7691" y="13963"/>
                    <a:pt x="7533" y="14345"/>
                  </a:cubicBezTo>
                  <a:lnTo>
                    <a:pt x="7533" y="14345"/>
                  </a:lnTo>
                  <a:cubicBezTo>
                    <a:pt x="7535" y="14345"/>
                    <a:pt x="7537" y="14344"/>
                    <a:pt x="7539" y="14344"/>
                  </a:cubicBezTo>
                  <a:cubicBezTo>
                    <a:pt x="7506" y="14411"/>
                    <a:pt x="7473" y="14478"/>
                    <a:pt x="7439" y="14545"/>
                  </a:cubicBezTo>
                  <a:cubicBezTo>
                    <a:pt x="5304" y="20482"/>
                    <a:pt x="1" y="29522"/>
                    <a:pt x="6805" y="34225"/>
                  </a:cubicBezTo>
                  <a:cubicBezTo>
                    <a:pt x="14544" y="39029"/>
                    <a:pt x="23284" y="43932"/>
                    <a:pt x="32590" y="44233"/>
                  </a:cubicBezTo>
                  <a:cubicBezTo>
                    <a:pt x="32757" y="44199"/>
                    <a:pt x="32924" y="44166"/>
                    <a:pt x="33091" y="44132"/>
                  </a:cubicBezTo>
                  <a:cubicBezTo>
                    <a:pt x="32791" y="44066"/>
                    <a:pt x="32490" y="43999"/>
                    <a:pt x="32190" y="43932"/>
                  </a:cubicBezTo>
                  <a:cubicBezTo>
                    <a:pt x="25652" y="42298"/>
                    <a:pt x="19181" y="39729"/>
                    <a:pt x="13310" y="36394"/>
                  </a:cubicBezTo>
                  <a:cubicBezTo>
                    <a:pt x="9774" y="34392"/>
                    <a:pt x="6372" y="31890"/>
                    <a:pt x="5538" y="27654"/>
                  </a:cubicBezTo>
                  <a:cubicBezTo>
                    <a:pt x="4904" y="24485"/>
                    <a:pt x="6172" y="21249"/>
                    <a:pt x="7206" y="18281"/>
                  </a:cubicBezTo>
                  <a:cubicBezTo>
                    <a:pt x="8306" y="15178"/>
                    <a:pt x="9741" y="12210"/>
                    <a:pt x="11075" y="9207"/>
                  </a:cubicBezTo>
                  <a:cubicBezTo>
                    <a:pt x="12543" y="5938"/>
                    <a:pt x="14044" y="2603"/>
                    <a:pt x="16579"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6"/>
            <p:cNvSpPr/>
            <p:nvPr/>
          </p:nvSpPr>
          <p:spPr>
            <a:xfrm>
              <a:off x="6368164" y="4335729"/>
              <a:ext cx="827275" cy="830678"/>
            </a:xfrm>
            <a:custGeom>
              <a:avLst/>
              <a:gdLst/>
              <a:ahLst/>
              <a:cxnLst/>
              <a:rect l="l" t="t" r="r" b="b"/>
              <a:pathLst>
                <a:path w="33091" h="32691" extrusionOk="0">
                  <a:moveTo>
                    <a:pt x="9374" y="0"/>
                  </a:moveTo>
                  <a:cubicBezTo>
                    <a:pt x="5071" y="6805"/>
                    <a:pt x="1535" y="14210"/>
                    <a:pt x="1" y="22183"/>
                  </a:cubicBezTo>
                  <a:cubicBezTo>
                    <a:pt x="6705" y="26953"/>
                    <a:pt x="14478" y="30956"/>
                    <a:pt x="22583" y="32690"/>
                  </a:cubicBezTo>
                  <a:cubicBezTo>
                    <a:pt x="25919" y="27520"/>
                    <a:pt x="29155" y="20882"/>
                    <a:pt x="31423" y="14911"/>
                  </a:cubicBezTo>
                  <a:cubicBezTo>
                    <a:pt x="32057" y="13243"/>
                    <a:pt x="32791" y="11375"/>
                    <a:pt x="33091" y="9941"/>
                  </a:cubicBezTo>
                  <a:cubicBezTo>
                    <a:pt x="25285" y="6371"/>
                    <a:pt x="17513" y="2669"/>
                    <a:pt x="9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6"/>
            <p:cNvSpPr/>
            <p:nvPr/>
          </p:nvSpPr>
          <p:spPr>
            <a:xfrm>
              <a:off x="6368164" y="4678792"/>
              <a:ext cx="351100" cy="417054"/>
            </a:xfrm>
            <a:custGeom>
              <a:avLst/>
              <a:gdLst/>
              <a:ahLst/>
              <a:cxnLst/>
              <a:rect l="l" t="t" r="r" b="b"/>
              <a:pathLst>
                <a:path w="14044" h="16413" extrusionOk="0">
                  <a:moveTo>
                    <a:pt x="2469" y="1"/>
                  </a:moveTo>
                  <a:lnTo>
                    <a:pt x="2469" y="1"/>
                  </a:lnTo>
                  <a:cubicBezTo>
                    <a:pt x="1402" y="2803"/>
                    <a:pt x="568" y="5638"/>
                    <a:pt x="1" y="8574"/>
                  </a:cubicBezTo>
                  <a:cubicBezTo>
                    <a:pt x="4304" y="11643"/>
                    <a:pt x="9074" y="14378"/>
                    <a:pt x="14044" y="16413"/>
                  </a:cubicBezTo>
                  <a:cubicBezTo>
                    <a:pt x="10875" y="14611"/>
                    <a:pt x="8073" y="12243"/>
                    <a:pt x="5738" y="9408"/>
                  </a:cubicBezTo>
                  <a:cubicBezTo>
                    <a:pt x="3503" y="6706"/>
                    <a:pt x="2302" y="3503"/>
                    <a:pt x="2469"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6"/>
            <p:cNvSpPr/>
            <p:nvPr/>
          </p:nvSpPr>
          <p:spPr>
            <a:xfrm>
              <a:off x="6480559" y="4495500"/>
              <a:ext cx="576400" cy="521362"/>
            </a:xfrm>
            <a:custGeom>
              <a:avLst/>
              <a:gdLst/>
              <a:ahLst/>
              <a:cxnLst/>
              <a:rect l="l" t="t" r="r" b="b"/>
              <a:pathLst>
                <a:path w="23056" h="20518" extrusionOk="0">
                  <a:moveTo>
                    <a:pt x="15615" y="1"/>
                  </a:moveTo>
                  <a:cubicBezTo>
                    <a:pt x="14769" y="1"/>
                    <a:pt x="13149" y="2150"/>
                    <a:pt x="12168" y="7038"/>
                  </a:cubicBezTo>
                  <a:cubicBezTo>
                    <a:pt x="11128" y="3233"/>
                    <a:pt x="9485" y="1561"/>
                    <a:pt x="8366" y="1561"/>
                  </a:cubicBezTo>
                  <a:cubicBezTo>
                    <a:pt x="6975" y="1561"/>
                    <a:pt x="6395" y="4149"/>
                    <a:pt x="8799" y="8439"/>
                  </a:cubicBezTo>
                  <a:cubicBezTo>
                    <a:pt x="5725" y="6363"/>
                    <a:pt x="3461" y="5617"/>
                    <a:pt x="2257" y="5617"/>
                  </a:cubicBezTo>
                  <a:cubicBezTo>
                    <a:pt x="0" y="5617"/>
                    <a:pt x="1468" y="8236"/>
                    <a:pt x="8299" y="9607"/>
                  </a:cubicBezTo>
                  <a:cubicBezTo>
                    <a:pt x="2069" y="11310"/>
                    <a:pt x="1556" y="14629"/>
                    <a:pt x="4739" y="14629"/>
                  </a:cubicBezTo>
                  <a:cubicBezTo>
                    <a:pt x="5919" y="14629"/>
                    <a:pt x="7607" y="14173"/>
                    <a:pt x="9700" y="13009"/>
                  </a:cubicBezTo>
                  <a:lnTo>
                    <a:pt x="9700" y="13009"/>
                  </a:lnTo>
                  <a:cubicBezTo>
                    <a:pt x="6518" y="17720"/>
                    <a:pt x="6462" y="20517"/>
                    <a:pt x="7422" y="20517"/>
                  </a:cubicBezTo>
                  <a:cubicBezTo>
                    <a:pt x="8264" y="20517"/>
                    <a:pt x="9886" y="18369"/>
                    <a:pt x="10867" y="13476"/>
                  </a:cubicBezTo>
                  <a:cubicBezTo>
                    <a:pt x="11924" y="17285"/>
                    <a:pt x="13571" y="18957"/>
                    <a:pt x="14689" y="18957"/>
                  </a:cubicBezTo>
                  <a:cubicBezTo>
                    <a:pt x="16079" y="18957"/>
                    <a:pt x="16654" y="16378"/>
                    <a:pt x="14270" y="12109"/>
                  </a:cubicBezTo>
                  <a:lnTo>
                    <a:pt x="14270" y="12109"/>
                  </a:lnTo>
                  <a:cubicBezTo>
                    <a:pt x="17335" y="14167"/>
                    <a:pt x="19589" y="14907"/>
                    <a:pt x="20791" y="14907"/>
                  </a:cubicBezTo>
                  <a:cubicBezTo>
                    <a:pt x="23055" y="14907"/>
                    <a:pt x="21580" y="12281"/>
                    <a:pt x="14737" y="10908"/>
                  </a:cubicBezTo>
                  <a:cubicBezTo>
                    <a:pt x="20955" y="9208"/>
                    <a:pt x="21478" y="5898"/>
                    <a:pt x="18329" y="5898"/>
                  </a:cubicBezTo>
                  <a:cubicBezTo>
                    <a:pt x="17152" y="5898"/>
                    <a:pt x="15464" y="6360"/>
                    <a:pt x="13369" y="7539"/>
                  </a:cubicBezTo>
                  <a:cubicBezTo>
                    <a:pt x="16536" y="2807"/>
                    <a:pt x="16581" y="1"/>
                    <a:pt x="156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9" name="Google Shape;2589;p36"/>
          <p:cNvGrpSpPr/>
          <p:nvPr/>
        </p:nvGrpSpPr>
        <p:grpSpPr>
          <a:xfrm>
            <a:off x="7834803" y="3731259"/>
            <a:ext cx="1506123" cy="997589"/>
            <a:chOff x="4147848" y="3352611"/>
            <a:chExt cx="1888555" cy="1250895"/>
          </a:xfrm>
        </p:grpSpPr>
        <p:sp>
          <p:nvSpPr>
            <p:cNvPr id="2590" name="Google Shape;2590;p36"/>
            <p:cNvSpPr/>
            <p:nvPr/>
          </p:nvSpPr>
          <p:spPr>
            <a:xfrm>
              <a:off x="5608554" y="3352611"/>
              <a:ext cx="327865" cy="186877"/>
            </a:xfrm>
            <a:custGeom>
              <a:avLst/>
              <a:gdLst/>
              <a:ahLst/>
              <a:cxnLst/>
              <a:rect l="l" t="t" r="r" b="b"/>
              <a:pathLst>
                <a:path w="12903" h="7404" extrusionOk="0">
                  <a:moveTo>
                    <a:pt x="7829" y="1"/>
                  </a:moveTo>
                  <a:cubicBezTo>
                    <a:pt x="6402" y="1"/>
                    <a:pt x="2367" y="3086"/>
                    <a:pt x="1755" y="3697"/>
                  </a:cubicBezTo>
                  <a:lnTo>
                    <a:pt x="1789" y="3697"/>
                  </a:lnTo>
                  <a:cubicBezTo>
                    <a:pt x="1755" y="3697"/>
                    <a:pt x="1755" y="3697"/>
                    <a:pt x="1755" y="3731"/>
                  </a:cubicBezTo>
                  <a:cubicBezTo>
                    <a:pt x="1722" y="3731"/>
                    <a:pt x="1689" y="3764"/>
                    <a:pt x="1655" y="3798"/>
                  </a:cubicBezTo>
                  <a:lnTo>
                    <a:pt x="1689" y="3798"/>
                  </a:lnTo>
                  <a:cubicBezTo>
                    <a:pt x="1622" y="3831"/>
                    <a:pt x="1589" y="3864"/>
                    <a:pt x="1555" y="3898"/>
                  </a:cubicBezTo>
                  <a:cubicBezTo>
                    <a:pt x="1088" y="4365"/>
                    <a:pt x="521" y="4865"/>
                    <a:pt x="221" y="5465"/>
                  </a:cubicBezTo>
                  <a:cubicBezTo>
                    <a:pt x="1" y="5950"/>
                    <a:pt x="333" y="6217"/>
                    <a:pt x="719" y="6217"/>
                  </a:cubicBezTo>
                  <a:cubicBezTo>
                    <a:pt x="918" y="6217"/>
                    <a:pt x="1130" y="6146"/>
                    <a:pt x="1288" y="5999"/>
                  </a:cubicBezTo>
                  <a:lnTo>
                    <a:pt x="1288" y="5999"/>
                  </a:lnTo>
                  <a:cubicBezTo>
                    <a:pt x="1255" y="6032"/>
                    <a:pt x="1255" y="6099"/>
                    <a:pt x="1288" y="6133"/>
                  </a:cubicBezTo>
                  <a:cubicBezTo>
                    <a:pt x="89" y="7138"/>
                    <a:pt x="920" y="7404"/>
                    <a:pt x="1999" y="7404"/>
                  </a:cubicBezTo>
                  <a:cubicBezTo>
                    <a:pt x="2781" y="7404"/>
                    <a:pt x="3693" y="7265"/>
                    <a:pt x="4057" y="7167"/>
                  </a:cubicBezTo>
                  <a:cubicBezTo>
                    <a:pt x="4891" y="7033"/>
                    <a:pt x="5758" y="7000"/>
                    <a:pt x="6592" y="6900"/>
                  </a:cubicBezTo>
                  <a:lnTo>
                    <a:pt x="6726" y="6900"/>
                  </a:lnTo>
                  <a:cubicBezTo>
                    <a:pt x="7926" y="6800"/>
                    <a:pt x="9061" y="6566"/>
                    <a:pt x="10228" y="6299"/>
                  </a:cubicBezTo>
                  <a:lnTo>
                    <a:pt x="10161" y="6299"/>
                  </a:lnTo>
                  <a:cubicBezTo>
                    <a:pt x="10195" y="6299"/>
                    <a:pt x="10261" y="6266"/>
                    <a:pt x="10328" y="6266"/>
                  </a:cubicBezTo>
                  <a:lnTo>
                    <a:pt x="10295" y="6266"/>
                  </a:lnTo>
                  <a:lnTo>
                    <a:pt x="10462" y="6233"/>
                  </a:lnTo>
                  <a:lnTo>
                    <a:pt x="10428" y="6233"/>
                  </a:lnTo>
                  <a:cubicBezTo>
                    <a:pt x="12463" y="5966"/>
                    <a:pt x="12630" y="4598"/>
                    <a:pt x="10428" y="4498"/>
                  </a:cubicBezTo>
                  <a:cubicBezTo>
                    <a:pt x="12903" y="3908"/>
                    <a:pt x="12438" y="2843"/>
                    <a:pt x="10792" y="2843"/>
                  </a:cubicBezTo>
                  <a:cubicBezTo>
                    <a:pt x="10486" y="2843"/>
                    <a:pt x="10138" y="2880"/>
                    <a:pt x="9761" y="2964"/>
                  </a:cubicBezTo>
                  <a:cubicBezTo>
                    <a:pt x="11312" y="1760"/>
                    <a:pt x="10711" y="1102"/>
                    <a:pt x="9629" y="1102"/>
                  </a:cubicBezTo>
                  <a:cubicBezTo>
                    <a:pt x="9151" y="1102"/>
                    <a:pt x="8581" y="1230"/>
                    <a:pt x="8060" y="1496"/>
                  </a:cubicBezTo>
                  <a:cubicBezTo>
                    <a:pt x="8523" y="410"/>
                    <a:pt x="8349" y="1"/>
                    <a:pt x="7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6"/>
            <p:cNvSpPr/>
            <p:nvPr/>
          </p:nvSpPr>
          <p:spPr>
            <a:xfrm>
              <a:off x="5630933" y="3599399"/>
              <a:ext cx="308300" cy="174131"/>
            </a:xfrm>
            <a:custGeom>
              <a:avLst/>
              <a:gdLst/>
              <a:ahLst/>
              <a:cxnLst/>
              <a:rect l="l" t="t" r="r" b="b"/>
              <a:pathLst>
                <a:path w="12133" h="6899" extrusionOk="0">
                  <a:moveTo>
                    <a:pt x="6625" y="1"/>
                  </a:moveTo>
                  <a:cubicBezTo>
                    <a:pt x="5810" y="1"/>
                    <a:pt x="4714" y="443"/>
                    <a:pt x="4236" y="885"/>
                  </a:cubicBezTo>
                  <a:cubicBezTo>
                    <a:pt x="3269" y="1485"/>
                    <a:pt x="0" y="2853"/>
                    <a:pt x="1868" y="4120"/>
                  </a:cubicBezTo>
                  <a:cubicBezTo>
                    <a:pt x="1935" y="4254"/>
                    <a:pt x="2068" y="4354"/>
                    <a:pt x="2235" y="4387"/>
                  </a:cubicBezTo>
                  <a:cubicBezTo>
                    <a:pt x="667" y="4888"/>
                    <a:pt x="2235" y="6189"/>
                    <a:pt x="3169" y="6255"/>
                  </a:cubicBezTo>
                  <a:cubicBezTo>
                    <a:pt x="3757" y="6416"/>
                    <a:pt x="6074" y="6899"/>
                    <a:pt x="7751" y="6899"/>
                  </a:cubicBezTo>
                  <a:cubicBezTo>
                    <a:pt x="9217" y="6899"/>
                    <a:pt x="10195" y="6530"/>
                    <a:pt x="9107" y="5255"/>
                  </a:cubicBezTo>
                  <a:cubicBezTo>
                    <a:pt x="9907" y="5121"/>
                    <a:pt x="10908" y="5088"/>
                    <a:pt x="11408" y="4354"/>
                  </a:cubicBezTo>
                  <a:cubicBezTo>
                    <a:pt x="11765" y="3737"/>
                    <a:pt x="11206" y="3152"/>
                    <a:pt x="10561" y="3152"/>
                  </a:cubicBezTo>
                  <a:cubicBezTo>
                    <a:pt x="10543" y="3152"/>
                    <a:pt x="10525" y="3152"/>
                    <a:pt x="10508" y="3153"/>
                  </a:cubicBezTo>
                  <a:cubicBezTo>
                    <a:pt x="12132" y="1650"/>
                    <a:pt x="10513" y="1186"/>
                    <a:pt x="8996" y="1186"/>
                  </a:cubicBezTo>
                  <a:cubicBezTo>
                    <a:pt x="8426" y="1186"/>
                    <a:pt x="7870" y="1252"/>
                    <a:pt x="7505" y="1352"/>
                  </a:cubicBezTo>
                  <a:cubicBezTo>
                    <a:pt x="7850" y="348"/>
                    <a:pt x="7348" y="1"/>
                    <a:pt x="6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6"/>
            <p:cNvSpPr/>
            <p:nvPr/>
          </p:nvSpPr>
          <p:spPr>
            <a:xfrm>
              <a:off x="5662788" y="3804124"/>
              <a:ext cx="317955" cy="173550"/>
            </a:xfrm>
            <a:custGeom>
              <a:avLst/>
              <a:gdLst/>
              <a:ahLst/>
              <a:cxnLst/>
              <a:rect l="l" t="t" r="r" b="b"/>
              <a:pathLst>
                <a:path w="12513" h="6876" extrusionOk="0">
                  <a:moveTo>
                    <a:pt x="5874" y="353"/>
                  </a:moveTo>
                  <a:cubicBezTo>
                    <a:pt x="5841" y="385"/>
                    <a:pt x="5841" y="385"/>
                    <a:pt x="5808" y="385"/>
                  </a:cubicBezTo>
                  <a:lnTo>
                    <a:pt x="5841" y="385"/>
                  </a:lnTo>
                  <a:cubicBezTo>
                    <a:pt x="5841" y="385"/>
                    <a:pt x="5841" y="385"/>
                    <a:pt x="5874" y="353"/>
                  </a:cubicBezTo>
                  <a:close/>
                  <a:moveTo>
                    <a:pt x="7076" y="0"/>
                  </a:moveTo>
                  <a:cubicBezTo>
                    <a:pt x="6649" y="0"/>
                    <a:pt x="6177" y="130"/>
                    <a:pt x="5841" y="385"/>
                  </a:cubicBezTo>
                  <a:cubicBezTo>
                    <a:pt x="4340" y="1119"/>
                    <a:pt x="2939" y="2019"/>
                    <a:pt x="1438" y="2720"/>
                  </a:cubicBezTo>
                  <a:cubicBezTo>
                    <a:pt x="966" y="3161"/>
                    <a:pt x="1356" y="3929"/>
                    <a:pt x="1962" y="3929"/>
                  </a:cubicBezTo>
                  <a:cubicBezTo>
                    <a:pt x="1998" y="3929"/>
                    <a:pt x="2035" y="3926"/>
                    <a:pt x="2072" y="3921"/>
                  </a:cubicBezTo>
                  <a:cubicBezTo>
                    <a:pt x="2072" y="4054"/>
                    <a:pt x="2105" y="4188"/>
                    <a:pt x="2172" y="4288"/>
                  </a:cubicBezTo>
                  <a:cubicBezTo>
                    <a:pt x="1" y="5468"/>
                    <a:pt x="5117" y="6875"/>
                    <a:pt x="8192" y="6875"/>
                  </a:cubicBezTo>
                  <a:cubicBezTo>
                    <a:pt x="9982" y="6875"/>
                    <a:pt x="11080" y="6398"/>
                    <a:pt x="9644" y="5122"/>
                  </a:cubicBezTo>
                  <a:cubicBezTo>
                    <a:pt x="10411" y="4988"/>
                    <a:pt x="11412" y="5088"/>
                    <a:pt x="11946" y="4421"/>
                  </a:cubicBezTo>
                  <a:cubicBezTo>
                    <a:pt x="12279" y="3854"/>
                    <a:pt x="11712" y="3420"/>
                    <a:pt x="11212" y="3287"/>
                  </a:cubicBezTo>
                  <a:cubicBezTo>
                    <a:pt x="11812" y="3187"/>
                    <a:pt x="12513" y="2587"/>
                    <a:pt x="12079" y="1953"/>
                  </a:cubicBezTo>
                  <a:cubicBezTo>
                    <a:pt x="11436" y="1457"/>
                    <a:pt x="10610" y="1345"/>
                    <a:pt x="9770" y="1345"/>
                  </a:cubicBezTo>
                  <a:cubicBezTo>
                    <a:pt x="9085" y="1345"/>
                    <a:pt x="8390" y="1419"/>
                    <a:pt x="7776" y="1419"/>
                  </a:cubicBezTo>
                  <a:cubicBezTo>
                    <a:pt x="8516" y="461"/>
                    <a:pt x="7878"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6"/>
            <p:cNvSpPr/>
            <p:nvPr/>
          </p:nvSpPr>
          <p:spPr>
            <a:xfrm>
              <a:off x="5698171" y="4026036"/>
              <a:ext cx="338233" cy="132485"/>
            </a:xfrm>
            <a:custGeom>
              <a:avLst/>
              <a:gdLst/>
              <a:ahLst/>
              <a:cxnLst/>
              <a:rect l="l" t="t" r="r" b="b"/>
              <a:pathLst>
                <a:path w="13311" h="5249" extrusionOk="0">
                  <a:moveTo>
                    <a:pt x="6570" y="0"/>
                  </a:moveTo>
                  <a:cubicBezTo>
                    <a:pt x="5051" y="0"/>
                    <a:pt x="2520" y="1104"/>
                    <a:pt x="1769" y="1467"/>
                  </a:cubicBezTo>
                  <a:cubicBezTo>
                    <a:pt x="901" y="1568"/>
                    <a:pt x="1" y="2502"/>
                    <a:pt x="1068" y="3102"/>
                  </a:cubicBezTo>
                  <a:cubicBezTo>
                    <a:pt x="634" y="4536"/>
                    <a:pt x="3003" y="4470"/>
                    <a:pt x="3903" y="4803"/>
                  </a:cubicBezTo>
                  <a:cubicBezTo>
                    <a:pt x="4510" y="4842"/>
                    <a:pt x="5953" y="5248"/>
                    <a:pt x="7036" y="5248"/>
                  </a:cubicBezTo>
                  <a:cubicBezTo>
                    <a:pt x="7801" y="5248"/>
                    <a:pt x="8387" y="5046"/>
                    <a:pt x="8373" y="4370"/>
                  </a:cubicBezTo>
                  <a:cubicBezTo>
                    <a:pt x="9441" y="4203"/>
                    <a:pt x="12877" y="4670"/>
                    <a:pt x="12109" y="2835"/>
                  </a:cubicBezTo>
                  <a:cubicBezTo>
                    <a:pt x="11976" y="2635"/>
                    <a:pt x="11742" y="2535"/>
                    <a:pt x="11542" y="2468"/>
                  </a:cubicBezTo>
                  <a:cubicBezTo>
                    <a:pt x="13310" y="567"/>
                    <a:pt x="8707" y="734"/>
                    <a:pt x="7706" y="567"/>
                  </a:cubicBezTo>
                  <a:cubicBezTo>
                    <a:pt x="7569" y="157"/>
                    <a:pt x="7141" y="0"/>
                    <a:pt x="65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6"/>
            <p:cNvSpPr/>
            <p:nvPr/>
          </p:nvSpPr>
          <p:spPr>
            <a:xfrm>
              <a:off x="5690585" y="4197066"/>
              <a:ext cx="336555" cy="149976"/>
            </a:xfrm>
            <a:custGeom>
              <a:avLst/>
              <a:gdLst/>
              <a:ahLst/>
              <a:cxnLst/>
              <a:rect l="l" t="t" r="r" b="b"/>
              <a:pathLst>
                <a:path w="13245" h="5942" extrusionOk="0">
                  <a:moveTo>
                    <a:pt x="1603" y="2513"/>
                  </a:moveTo>
                  <a:cubicBezTo>
                    <a:pt x="1603" y="2546"/>
                    <a:pt x="1603" y="2613"/>
                    <a:pt x="1636" y="2646"/>
                  </a:cubicBezTo>
                  <a:cubicBezTo>
                    <a:pt x="1559" y="2608"/>
                    <a:pt x="1481" y="2585"/>
                    <a:pt x="1403" y="2575"/>
                  </a:cubicBezTo>
                  <a:lnTo>
                    <a:pt x="1403" y="2575"/>
                  </a:lnTo>
                  <a:cubicBezTo>
                    <a:pt x="1469" y="2562"/>
                    <a:pt x="1536" y="2542"/>
                    <a:pt x="1603" y="2513"/>
                  </a:cubicBezTo>
                  <a:close/>
                  <a:moveTo>
                    <a:pt x="6656" y="1"/>
                  </a:moveTo>
                  <a:cubicBezTo>
                    <a:pt x="4894" y="1"/>
                    <a:pt x="1563" y="1178"/>
                    <a:pt x="835" y="1178"/>
                  </a:cubicBezTo>
                  <a:cubicBezTo>
                    <a:pt x="1" y="1624"/>
                    <a:pt x="443" y="2533"/>
                    <a:pt x="1154" y="2590"/>
                  </a:cubicBezTo>
                  <a:lnTo>
                    <a:pt x="1154" y="2590"/>
                  </a:lnTo>
                  <a:cubicBezTo>
                    <a:pt x="682" y="2706"/>
                    <a:pt x="349" y="3293"/>
                    <a:pt x="702" y="3747"/>
                  </a:cubicBezTo>
                  <a:cubicBezTo>
                    <a:pt x="1486" y="4388"/>
                    <a:pt x="4500" y="5942"/>
                    <a:pt x="6341" y="5942"/>
                  </a:cubicBezTo>
                  <a:cubicBezTo>
                    <a:pt x="7086" y="5942"/>
                    <a:pt x="7639" y="5687"/>
                    <a:pt x="7774" y="5015"/>
                  </a:cubicBezTo>
                  <a:cubicBezTo>
                    <a:pt x="8151" y="5062"/>
                    <a:pt x="8903" y="5146"/>
                    <a:pt x="9650" y="5146"/>
                  </a:cubicBezTo>
                  <a:cubicBezTo>
                    <a:pt x="11017" y="5146"/>
                    <a:pt x="12369" y="4863"/>
                    <a:pt x="11376" y="3547"/>
                  </a:cubicBezTo>
                  <a:cubicBezTo>
                    <a:pt x="11276" y="3480"/>
                    <a:pt x="11176" y="3413"/>
                    <a:pt x="11076" y="3380"/>
                  </a:cubicBezTo>
                  <a:cubicBezTo>
                    <a:pt x="13244" y="1712"/>
                    <a:pt x="8741" y="1212"/>
                    <a:pt x="7674" y="1012"/>
                  </a:cubicBezTo>
                  <a:cubicBezTo>
                    <a:pt x="7960" y="258"/>
                    <a:pt x="7480" y="1"/>
                    <a:pt x="66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6"/>
            <p:cNvSpPr/>
            <p:nvPr/>
          </p:nvSpPr>
          <p:spPr>
            <a:xfrm>
              <a:off x="5608554" y="3400110"/>
              <a:ext cx="168367" cy="139022"/>
            </a:xfrm>
            <a:custGeom>
              <a:avLst/>
              <a:gdLst/>
              <a:ahLst/>
              <a:cxnLst/>
              <a:rect l="l" t="t" r="r" b="b"/>
              <a:pathLst>
                <a:path w="6626" h="5508" extrusionOk="0">
                  <a:moveTo>
                    <a:pt x="4090" y="0"/>
                  </a:moveTo>
                  <a:cubicBezTo>
                    <a:pt x="2990" y="767"/>
                    <a:pt x="2056" y="1535"/>
                    <a:pt x="1789" y="1801"/>
                  </a:cubicBezTo>
                  <a:cubicBezTo>
                    <a:pt x="1755" y="1801"/>
                    <a:pt x="1755" y="1835"/>
                    <a:pt x="1755" y="1835"/>
                  </a:cubicBezTo>
                  <a:cubicBezTo>
                    <a:pt x="1722" y="1868"/>
                    <a:pt x="1689" y="1868"/>
                    <a:pt x="1655" y="1902"/>
                  </a:cubicBezTo>
                  <a:lnTo>
                    <a:pt x="1689" y="1902"/>
                  </a:lnTo>
                  <a:cubicBezTo>
                    <a:pt x="1622" y="1935"/>
                    <a:pt x="1589" y="1968"/>
                    <a:pt x="1555" y="2002"/>
                  </a:cubicBezTo>
                  <a:cubicBezTo>
                    <a:pt x="1088" y="2469"/>
                    <a:pt x="521" y="2969"/>
                    <a:pt x="221" y="3569"/>
                  </a:cubicBezTo>
                  <a:cubicBezTo>
                    <a:pt x="1" y="4054"/>
                    <a:pt x="333" y="4321"/>
                    <a:pt x="719" y="4321"/>
                  </a:cubicBezTo>
                  <a:cubicBezTo>
                    <a:pt x="918" y="4321"/>
                    <a:pt x="1130" y="4250"/>
                    <a:pt x="1288" y="4103"/>
                  </a:cubicBezTo>
                  <a:lnTo>
                    <a:pt x="1288" y="4103"/>
                  </a:lnTo>
                  <a:cubicBezTo>
                    <a:pt x="1255" y="4136"/>
                    <a:pt x="1255" y="4203"/>
                    <a:pt x="1288" y="4237"/>
                  </a:cubicBezTo>
                  <a:cubicBezTo>
                    <a:pt x="89" y="5242"/>
                    <a:pt x="920" y="5508"/>
                    <a:pt x="1999" y="5508"/>
                  </a:cubicBezTo>
                  <a:cubicBezTo>
                    <a:pt x="2781" y="5508"/>
                    <a:pt x="3693" y="5369"/>
                    <a:pt x="4057" y="5271"/>
                  </a:cubicBezTo>
                  <a:cubicBezTo>
                    <a:pt x="4891" y="5137"/>
                    <a:pt x="5758" y="5104"/>
                    <a:pt x="6592" y="5004"/>
                  </a:cubicBezTo>
                  <a:lnTo>
                    <a:pt x="6626" y="5004"/>
                  </a:lnTo>
                  <a:cubicBezTo>
                    <a:pt x="5425" y="3936"/>
                    <a:pt x="4557" y="2469"/>
                    <a:pt x="4190" y="801"/>
                  </a:cubicBezTo>
                  <a:cubicBezTo>
                    <a:pt x="4157" y="534"/>
                    <a:pt x="4124" y="267"/>
                    <a:pt x="4090" y="0"/>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6"/>
            <p:cNvSpPr/>
            <p:nvPr/>
          </p:nvSpPr>
          <p:spPr>
            <a:xfrm>
              <a:off x="5630933" y="3610697"/>
              <a:ext cx="200053" cy="162546"/>
            </a:xfrm>
            <a:custGeom>
              <a:avLst/>
              <a:gdLst/>
              <a:ahLst/>
              <a:cxnLst/>
              <a:rect l="l" t="t" r="r" b="b"/>
              <a:pathLst>
                <a:path w="7873" h="6440" extrusionOk="0">
                  <a:moveTo>
                    <a:pt x="4904" y="0"/>
                  </a:moveTo>
                  <a:lnTo>
                    <a:pt x="4904" y="0"/>
                  </a:lnTo>
                  <a:cubicBezTo>
                    <a:pt x="4637" y="134"/>
                    <a:pt x="4403" y="267"/>
                    <a:pt x="4236" y="434"/>
                  </a:cubicBezTo>
                  <a:cubicBezTo>
                    <a:pt x="3269" y="1034"/>
                    <a:pt x="0" y="2402"/>
                    <a:pt x="1868" y="3669"/>
                  </a:cubicBezTo>
                  <a:cubicBezTo>
                    <a:pt x="1935" y="3803"/>
                    <a:pt x="2068" y="3903"/>
                    <a:pt x="2235" y="3936"/>
                  </a:cubicBezTo>
                  <a:cubicBezTo>
                    <a:pt x="667" y="4437"/>
                    <a:pt x="2235" y="5738"/>
                    <a:pt x="3169" y="5804"/>
                  </a:cubicBezTo>
                  <a:cubicBezTo>
                    <a:pt x="3750" y="5966"/>
                    <a:pt x="6019" y="6440"/>
                    <a:pt x="7707" y="6440"/>
                  </a:cubicBezTo>
                  <a:cubicBezTo>
                    <a:pt x="7763" y="6440"/>
                    <a:pt x="7818" y="6439"/>
                    <a:pt x="7872" y="6438"/>
                  </a:cubicBezTo>
                  <a:cubicBezTo>
                    <a:pt x="6438" y="5371"/>
                    <a:pt x="5371" y="3770"/>
                    <a:pt x="5004" y="1902"/>
                  </a:cubicBezTo>
                  <a:cubicBezTo>
                    <a:pt x="4870" y="1268"/>
                    <a:pt x="4837" y="601"/>
                    <a:pt x="4904" y="0"/>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6"/>
            <p:cNvSpPr/>
            <p:nvPr/>
          </p:nvSpPr>
          <p:spPr>
            <a:xfrm>
              <a:off x="5668761" y="3809586"/>
              <a:ext cx="175481" cy="166710"/>
            </a:xfrm>
            <a:custGeom>
              <a:avLst/>
              <a:gdLst/>
              <a:ahLst/>
              <a:cxnLst/>
              <a:rect l="l" t="t" r="r" b="b"/>
              <a:pathLst>
                <a:path w="6906" h="6605" extrusionOk="0">
                  <a:moveTo>
                    <a:pt x="5904" y="0"/>
                  </a:moveTo>
                  <a:cubicBezTo>
                    <a:pt x="5804" y="34"/>
                    <a:pt x="5704" y="100"/>
                    <a:pt x="5604" y="167"/>
                  </a:cubicBezTo>
                  <a:cubicBezTo>
                    <a:pt x="4103" y="901"/>
                    <a:pt x="2702" y="1801"/>
                    <a:pt x="1201" y="2502"/>
                  </a:cubicBezTo>
                  <a:cubicBezTo>
                    <a:pt x="729" y="2943"/>
                    <a:pt x="1119" y="3711"/>
                    <a:pt x="1725" y="3711"/>
                  </a:cubicBezTo>
                  <a:cubicBezTo>
                    <a:pt x="1761" y="3711"/>
                    <a:pt x="1798" y="3708"/>
                    <a:pt x="1835" y="3703"/>
                  </a:cubicBezTo>
                  <a:cubicBezTo>
                    <a:pt x="1835" y="3836"/>
                    <a:pt x="1868" y="3970"/>
                    <a:pt x="1935" y="4070"/>
                  </a:cubicBezTo>
                  <a:cubicBezTo>
                    <a:pt x="0" y="5137"/>
                    <a:pt x="3870" y="6371"/>
                    <a:pt x="6905" y="6605"/>
                  </a:cubicBezTo>
                  <a:cubicBezTo>
                    <a:pt x="6238" y="5738"/>
                    <a:pt x="5771" y="4704"/>
                    <a:pt x="5537" y="3603"/>
                  </a:cubicBezTo>
                  <a:cubicBezTo>
                    <a:pt x="5271" y="2369"/>
                    <a:pt x="5437" y="1134"/>
                    <a:pt x="5904" y="0"/>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6"/>
            <p:cNvSpPr/>
            <p:nvPr/>
          </p:nvSpPr>
          <p:spPr>
            <a:xfrm>
              <a:off x="5698171" y="4025860"/>
              <a:ext cx="171238" cy="122263"/>
            </a:xfrm>
            <a:custGeom>
              <a:avLst/>
              <a:gdLst/>
              <a:ahLst/>
              <a:cxnLst/>
              <a:rect l="l" t="t" r="r" b="b"/>
              <a:pathLst>
                <a:path w="6739" h="4844" extrusionOk="0">
                  <a:moveTo>
                    <a:pt x="6558" y="1"/>
                  </a:moveTo>
                  <a:cubicBezTo>
                    <a:pt x="5057" y="1"/>
                    <a:pt x="2505" y="1122"/>
                    <a:pt x="1769" y="1474"/>
                  </a:cubicBezTo>
                  <a:cubicBezTo>
                    <a:pt x="901" y="1575"/>
                    <a:pt x="1" y="2509"/>
                    <a:pt x="1068" y="3109"/>
                  </a:cubicBezTo>
                  <a:cubicBezTo>
                    <a:pt x="634" y="4543"/>
                    <a:pt x="3003" y="4477"/>
                    <a:pt x="3903" y="4810"/>
                  </a:cubicBezTo>
                  <a:cubicBezTo>
                    <a:pt x="4004" y="4810"/>
                    <a:pt x="4170" y="4844"/>
                    <a:pt x="4304" y="4844"/>
                  </a:cubicBezTo>
                  <a:cubicBezTo>
                    <a:pt x="4404" y="4310"/>
                    <a:pt x="4537" y="3743"/>
                    <a:pt x="4704" y="3176"/>
                  </a:cubicBezTo>
                  <a:cubicBezTo>
                    <a:pt x="5138" y="2075"/>
                    <a:pt x="5838" y="907"/>
                    <a:pt x="6739" y="7"/>
                  </a:cubicBezTo>
                  <a:cubicBezTo>
                    <a:pt x="6681" y="3"/>
                    <a:pt x="6620" y="1"/>
                    <a:pt x="6558"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6"/>
            <p:cNvSpPr/>
            <p:nvPr/>
          </p:nvSpPr>
          <p:spPr>
            <a:xfrm>
              <a:off x="5690610" y="4204857"/>
              <a:ext cx="183104" cy="142379"/>
            </a:xfrm>
            <a:custGeom>
              <a:avLst/>
              <a:gdLst/>
              <a:ahLst/>
              <a:cxnLst/>
              <a:rect l="l" t="t" r="r" b="b"/>
              <a:pathLst>
                <a:path w="7206" h="5641" extrusionOk="0">
                  <a:moveTo>
                    <a:pt x="1602" y="2202"/>
                  </a:moveTo>
                  <a:cubicBezTo>
                    <a:pt x="1602" y="2235"/>
                    <a:pt x="1602" y="2302"/>
                    <a:pt x="1635" y="2335"/>
                  </a:cubicBezTo>
                  <a:cubicBezTo>
                    <a:pt x="1535" y="2302"/>
                    <a:pt x="1468" y="2268"/>
                    <a:pt x="1368" y="2268"/>
                  </a:cubicBezTo>
                  <a:cubicBezTo>
                    <a:pt x="1468" y="2268"/>
                    <a:pt x="1535" y="2235"/>
                    <a:pt x="1602" y="2202"/>
                  </a:cubicBezTo>
                  <a:close/>
                  <a:moveTo>
                    <a:pt x="4570" y="0"/>
                  </a:moveTo>
                  <a:cubicBezTo>
                    <a:pt x="3003" y="334"/>
                    <a:pt x="1335" y="867"/>
                    <a:pt x="834" y="867"/>
                  </a:cubicBezTo>
                  <a:cubicBezTo>
                    <a:pt x="0" y="1301"/>
                    <a:pt x="434" y="2235"/>
                    <a:pt x="1168" y="2268"/>
                  </a:cubicBezTo>
                  <a:cubicBezTo>
                    <a:pt x="701" y="2369"/>
                    <a:pt x="334" y="2969"/>
                    <a:pt x="701" y="3436"/>
                  </a:cubicBezTo>
                  <a:cubicBezTo>
                    <a:pt x="1491" y="4085"/>
                    <a:pt x="4500" y="5641"/>
                    <a:pt x="6338" y="5641"/>
                  </a:cubicBezTo>
                  <a:cubicBezTo>
                    <a:pt x="6673" y="5641"/>
                    <a:pt x="6969" y="5589"/>
                    <a:pt x="7206" y="5471"/>
                  </a:cubicBezTo>
                  <a:cubicBezTo>
                    <a:pt x="6605" y="4970"/>
                    <a:pt x="6138" y="4403"/>
                    <a:pt x="5771" y="3736"/>
                  </a:cubicBezTo>
                  <a:cubicBezTo>
                    <a:pt x="5204" y="2969"/>
                    <a:pt x="4871" y="2102"/>
                    <a:pt x="4737" y="1134"/>
                  </a:cubicBezTo>
                  <a:cubicBezTo>
                    <a:pt x="4670" y="767"/>
                    <a:pt x="4604" y="367"/>
                    <a:pt x="4570" y="0"/>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6"/>
            <p:cNvSpPr/>
            <p:nvPr/>
          </p:nvSpPr>
          <p:spPr>
            <a:xfrm>
              <a:off x="5545248" y="3458907"/>
              <a:ext cx="125398" cy="120117"/>
            </a:xfrm>
            <a:custGeom>
              <a:avLst/>
              <a:gdLst/>
              <a:ahLst/>
              <a:cxnLst/>
              <a:rect l="l" t="t" r="r" b="b"/>
              <a:pathLst>
                <a:path w="4935" h="4759" extrusionOk="0">
                  <a:moveTo>
                    <a:pt x="2292" y="1"/>
                  </a:moveTo>
                  <a:cubicBezTo>
                    <a:pt x="289" y="1"/>
                    <a:pt x="1" y="4331"/>
                    <a:pt x="2166" y="4758"/>
                  </a:cubicBezTo>
                  <a:cubicBezTo>
                    <a:pt x="4601" y="4692"/>
                    <a:pt x="4935" y="1089"/>
                    <a:pt x="2900" y="122"/>
                  </a:cubicBezTo>
                  <a:cubicBezTo>
                    <a:pt x="2682" y="39"/>
                    <a:pt x="2480" y="1"/>
                    <a:pt x="2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6"/>
            <p:cNvSpPr/>
            <p:nvPr/>
          </p:nvSpPr>
          <p:spPr>
            <a:xfrm>
              <a:off x="5609915" y="3644117"/>
              <a:ext cx="109161" cy="115019"/>
            </a:xfrm>
            <a:custGeom>
              <a:avLst/>
              <a:gdLst/>
              <a:ahLst/>
              <a:cxnLst/>
              <a:rect l="l" t="t" r="r" b="b"/>
              <a:pathLst>
                <a:path w="4296" h="4557" extrusionOk="0">
                  <a:moveTo>
                    <a:pt x="2068" y="0"/>
                  </a:moveTo>
                  <a:cubicBezTo>
                    <a:pt x="0" y="67"/>
                    <a:pt x="134" y="3736"/>
                    <a:pt x="1701" y="4504"/>
                  </a:cubicBezTo>
                  <a:cubicBezTo>
                    <a:pt x="1858" y="4540"/>
                    <a:pt x="2005" y="4557"/>
                    <a:pt x="2143" y="4557"/>
                  </a:cubicBezTo>
                  <a:cubicBezTo>
                    <a:pt x="4295" y="4557"/>
                    <a:pt x="4169" y="408"/>
                    <a:pt x="2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6"/>
            <p:cNvSpPr/>
            <p:nvPr/>
          </p:nvSpPr>
          <p:spPr>
            <a:xfrm>
              <a:off x="5646886" y="3848843"/>
              <a:ext cx="110076" cy="115498"/>
            </a:xfrm>
            <a:custGeom>
              <a:avLst/>
              <a:gdLst/>
              <a:ahLst/>
              <a:cxnLst/>
              <a:rect l="l" t="t" r="r" b="b"/>
              <a:pathLst>
                <a:path w="4332" h="4576" extrusionOk="0">
                  <a:moveTo>
                    <a:pt x="2236" y="1"/>
                  </a:moveTo>
                  <a:lnTo>
                    <a:pt x="2236" y="1"/>
                  </a:lnTo>
                  <a:cubicBezTo>
                    <a:pt x="535" y="268"/>
                    <a:pt x="1" y="4137"/>
                    <a:pt x="1869" y="4571"/>
                  </a:cubicBezTo>
                  <a:cubicBezTo>
                    <a:pt x="1911" y="4574"/>
                    <a:pt x="1952" y="4576"/>
                    <a:pt x="1992" y="4576"/>
                  </a:cubicBezTo>
                  <a:cubicBezTo>
                    <a:pt x="4145" y="4576"/>
                    <a:pt x="4331" y="296"/>
                    <a:pt x="22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6"/>
            <p:cNvSpPr/>
            <p:nvPr/>
          </p:nvSpPr>
          <p:spPr>
            <a:xfrm>
              <a:off x="5673473" y="4040315"/>
              <a:ext cx="93737" cy="97704"/>
            </a:xfrm>
            <a:custGeom>
              <a:avLst/>
              <a:gdLst/>
              <a:ahLst/>
              <a:cxnLst/>
              <a:rect l="l" t="t" r="r" b="b"/>
              <a:pathLst>
                <a:path w="3689" h="3871" extrusionOk="0">
                  <a:moveTo>
                    <a:pt x="2039" y="0"/>
                  </a:moveTo>
                  <a:cubicBezTo>
                    <a:pt x="369" y="0"/>
                    <a:pt x="0" y="3423"/>
                    <a:pt x="1648" y="3866"/>
                  </a:cubicBezTo>
                  <a:cubicBezTo>
                    <a:pt x="1684" y="3869"/>
                    <a:pt x="1719" y="3870"/>
                    <a:pt x="1754" y="3870"/>
                  </a:cubicBezTo>
                  <a:cubicBezTo>
                    <a:pt x="3491" y="3870"/>
                    <a:pt x="3689" y="652"/>
                    <a:pt x="2315" y="30"/>
                  </a:cubicBezTo>
                  <a:cubicBezTo>
                    <a:pt x="2219" y="10"/>
                    <a:pt x="2127" y="0"/>
                    <a:pt x="20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6"/>
            <p:cNvSpPr/>
            <p:nvPr/>
          </p:nvSpPr>
          <p:spPr>
            <a:xfrm>
              <a:off x="5657823" y="4215905"/>
              <a:ext cx="108983" cy="103383"/>
            </a:xfrm>
            <a:custGeom>
              <a:avLst/>
              <a:gdLst/>
              <a:ahLst/>
              <a:cxnLst/>
              <a:rect l="l" t="t" r="r" b="b"/>
              <a:pathLst>
                <a:path w="4289" h="4096" extrusionOk="0">
                  <a:moveTo>
                    <a:pt x="2318" y="1"/>
                  </a:moveTo>
                  <a:cubicBezTo>
                    <a:pt x="2229" y="1"/>
                    <a:pt x="2135" y="9"/>
                    <a:pt x="2035" y="26"/>
                  </a:cubicBezTo>
                  <a:cubicBezTo>
                    <a:pt x="634" y="627"/>
                    <a:pt x="1" y="3762"/>
                    <a:pt x="1902" y="4096"/>
                  </a:cubicBezTo>
                  <a:cubicBezTo>
                    <a:pt x="3721" y="4064"/>
                    <a:pt x="4288" y="1"/>
                    <a:pt x="2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6"/>
            <p:cNvSpPr/>
            <p:nvPr/>
          </p:nvSpPr>
          <p:spPr>
            <a:xfrm>
              <a:off x="5545248" y="3458907"/>
              <a:ext cx="125398" cy="120117"/>
            </a:xfrm>
            <a:custGeom>
              <a:avLst/>
              <a:gdLst/>
              <a:ahLst/>
              <a:cxnLst/>
              <a:rect l="l" t="t" r="r" b="b"/>
              <a:pathLst>
                <a:path w="4935" h="4759" extrusionOk="0">
                  <a:moveTo>
                    <a:pt x="2292" y="1"/>
                  </a:moveTo>
                  <a:cubicBezTo>
                    <a:pt x="289" y="1"/>
                    <a:pt x="1" y="4331"/>
                    <a:pt x="2166" y="4758"/>
                  </a:cubicBezTo>
                  <a:cubicBezTo>
                    <a:pt x="4601" y="4692"/>
                    <a:pt x="4935" y="1089"/>
                    <a:pt x="2900" y="122"/>
                  </a:cubicBezTo>
                  <a:cubicBezTo>
                    <a:pt x="2682" y="39"/>
                    <a:pt x="2480" y="1"/>
                    <a:pt x="2292"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6"/>
            <p:cNvSpPr/>
            <p:nvPr/>
          </p:nvSpPr>
          <p:spPr>
            <a:xfrm>
              <a:off x="5609915" y="3644117"/>
              <a:ext cx="109161" cy="115019"/>
            </a:xfrm>
            <a:custGeom>
              <a:avLst/>
              <a:gdLst/>
              <a:ahLst/>
              <a:cxnLst/>
              <a:rect l="l" t="t" r="r" b="b"/>
              <a:pathLst>
                <a:path w="4296" h="4557" extrusionOk="0">
                  <a:moveTo>
                    <a:pt x="2068" y="0"/>
                  </a:moveTo>
                  <a:cubicBezTo>
                    <a:pt x="0" y="67"/>
                    <a:pt x="134" y="3736"/>
                    <a:pt x="1701" y="4504"/>
                  </a:cubicBezTo>
                  <a:cubicBezTo>
                    <a:pt x="1858" y="4540"/>
                    <a:pt x="2005" y="4557"/>
                    <a:pt x="2143" y="4557"/>
                  </a:cubicBezTo>
                  <a:cubicBezTo>
                    <a:pt x="4295" y="4557"/>
                    <a:pt x="4169" y="408"/>
                    <a:pt x="2068"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6"/>
            <p:cNvSpPr/>
            <p:nvPr/>
          </p:nvSpPr>
          <p:spPr>
            <a:xfrm>
              <a:off x="5646886" y="3848843"/>
              <a:ext cx="110076" cy="115498"/>
            </a:xfrm>
            <a:custGeom>
              <a:avLst/>
              <a:gdLst/>
              <a:ahLst/>
              <a:cxnLst/>
              <a:rect l="l" t="t" r="r" b="b"/>
              <a:pathLst>
                <a:path w="4332" h="4576" extrusionOk="0">
                  <a:moveTo>
                    <a:pt x="2236" y="1"/>
                  </a:moveTo>
                  <a:lnTo>
                    <a:pt x="2236" y="1"/>
                  </a:lnTo>
                  <a:cubicBezTo>
                    <a:pt x="535" y="268"/>
                    <a:pt x="1" y="4137"/>
                    <a:pt x="1869" y="4571"/>
                  </a:cubicBezTo>
                  <a:cubicBezTo>
                    <a:pt x="1911" y="4574"/>
                    <a:pt x="1952" y="4576"/>
                    <a:pt x="1992" y="4576"/>
                  </a:cubicBezTo>
                  <a:cubicBezTo>
                    <a:pt x="4145" y="4576"/>
                    <a:pt x="4331" y="296"/>
                    <a:pt x="2236"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6"/>
            <p:cNvSpPr/>
            <p:nvPr/>
          </p:nvSpPr>
          <p:spPr>
            <a:xfrm>
              <a:off x="5673473" y="4040315"/>
              <a:ext cx="93737" cy="97704"/>
            </a:xfrm>
            <a:custGeom>
              <a:avLst/>
              <a:gdLst/>
              <a:ahLst/>
              <a:cxnLst/>
              <a:rect l="l" t="t" r="r" b="b"/>
              <a:pathLst>
                <a:path w="3689" h="3871" extrusionOk="0">
                  <a:moveTo>
                    <a:pt x="2039" y="0"/>
                  </a:moveTo>
                  <a:cubicBezTo>
                    <a:pt x="369" y="0"/>
                    <a:pt x="0" y="3423"/>
                    <a:pt x="1648" y="3866"/>
                  </a:cubicBezTo>
                  <a:cubicBezTo>
                    <a:pt x="1684" y="3869"/>
                    <a:pt x="1719" y="3870"/>
                    <a:pt x="1754" y="3870"/>
                  </a:cubicBezTo>
                  <a:cubicBezTo>
                    <a:pt x="3491" y="3870"/>
                    <a:pt x="3689" y="652"/>
                    <a:pt x="2315" y="30"/>
                  </a:cubicBezTo>
                  <a:cubicBezTo>
                    <a:pt x="2219" y="10"/>
                    <a:pt x="2127" y="0"/>
                    <a:pt x="2039"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6"/>
            <p:cNvSpPr/>
            <p:nvPr/>
          </p:nvSpPr>
          <p:spPr>
            <a:xfrm>
              <a:off x="5657823" y="4215905"/>
              <a:ext cx="108983" cy="103383"/>
            </a:xfrm>
            <a:custGeom>
              <a:avLst/>
              <a:gdLst/>
              <a:ahLst/>
              <a:cxnLst/>
              <a:rect l="l" t="t" r="r" b="b"/>
              <a:pathLst>
                <a:path w="4289" h="4096" extrusionOk="0">
                  <a:moveTo>
                    <a:pt x="2318" y="1"/>
                  </a:moveTo>
                  <a:cubicBezTo>
                    <a:pt x="2229" y="1"/>
                    <a:pt x="2135" y="9"/>
                    <a:pt x="2035" y="26"/>
                  </a:cubicBezTo>
                  <a:cubicBezTo>
                    <a:pt x="634" y="627"/>
                    <a:pt x="1" y="3762"/>
                    <a:pt x="1902" y="4096"/>
                  </a:cubicBezTo>
                  <a:cubicBezTo>
                    <a:pt x="3721" y="4064"/>
                    <a:pt x="4288" y="1"/>
                    <a:pt x="231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6"/>
            <p:cNvSpPr/>
            <p:nvPr/>
          </p:nvSpPr>
          <p:spPr>
            <a:xfrm>
              <a:off x="4153065" y="3678889"/>
              <a:ext cx="312797" cy="128800"/>
            </a:xfrm>
            <a:custGeom>
              <a:avLst/>
              <a:gdLst/>
              <a:ahLst/>
              <a:cxnLst/>
              <a:rect l="l" t="t" r="r" b="b"/>
              <a:pathLst>
                <a:path w="12310" h="5103" extrusionOk="0">
                  <a:moveTo>
                    <a:pt x="4414" y="1"/>
                  </a:moveTo>
                  <a:cubicBezTo>
                    <a:pt x="2992" y="1"/>
                    <a:pt x="832" y="191"/>
                    <a:pt x="1335" y="1781"/>
                  </a:cubicBezTo>
                  <a:cubicBezTo>
                    <a:pt x="601" y="2148"/>
                    <a:pt x="0" y="3282"/>
                    <a:pt x="1034" y="3616"/>
                  </a:cubicBezTo>
                  <a:cubicBezTo>
                    <a:pt x="609" y="4552"/>
                    <a:pt x="1534" y="5102"/>
                    <a:pt x="2375" y="5102"/>
                  </a:cubicBezTo>
                  <a:cubicBezTo>
                    <a:pt x="2522" y="5102"/>
                    <a:pt x="2668" y="5085"/>
                    <a:pt x="2802" y="5050"/>
                  </a:cubicBezTo>
                  <a:cubicBezTo>
                    <a:pt x="4070" y="4583"/>
                    <a:pt x="12309" y="3649"/>
                    <a:pt x="10574" y="1548"/>
                  </a:cubicBezTo>
                  <a:cubicBezTo>
                    <a:pt x="11175" y="114"/>
                    <a:pt x="6205" y="180"/>
                    <a:pt x="5271" y="13"/>
                  </a:cubicBezTo>
                  <a:lnTo>
                    <a:pt x="5137" y="13"/>
                  </a:lnTo>
                  <a:cubicBezTo>
                    <a:pt x="4941" y="8"/>
                    <a:pt x="4692" y="1"/>
                    <a:pt x="44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6"/>
            <p:cNvSpPr/>
            <p:nvPr/>
          </p:nvSpPr>
          <p:spPr>
            <a:xfrm>
              <a:off x="4147848" y="3873093"/>
              <a:ext cx="323139" cy="162520"/>
            </a:xfrm>
            <a:custGeom>
              <a:avLst/>
              <a:gdLst/>
              <a:ahLst/>
              <a:cxnLst/>
              <a:rect l="l" t="t" r="r" b="b"/>
              <a:pathLst>
                <a:path w="12717" h="6439" extrusionOk="0">
                  <a:moveTo>
                    <a:pt x="7529" y="86"/>
                  </a:moveTo>
                  <a:cubicBezTo>
                    <a:pt x="4841" y="86"/>
                    <a:pt x="1" y="790"/>
                    <a:pt x="941" y="3169"/>
                  </a:cubicBezTo>
                  <a:cubicBezTo>
                    <a:pt x="507" y="3703"/>
                    <a:pt x="774" y="4537"/>
                    <a:pt x="1408" y="4837"/>
                  </a:cubicBezTo>
                  <a:cubicBezTo>
                    <a:pt x="1241" y="5237"/>
                    <a:pt x="1341" y="5738"/>
                    <a:pt x="1742" y="5938"/>
                  </a:cubicBezTo>
                  <a:cubicBezTo>
                    <a:pt x="1875" y="6238"/>
                    <a:pt x="2142" y="6438"/>
                    <a:pt x="2442" y="6438"/>
                  </a:cubicBezTo>
                  <a:cubicBezTo>
                    <a:pt x="4977" y="5871"/>
                    <a:pt x="7146" y="4203"/>
                    <a:pt x="9581" y="3336"/>
                  </a:cubicBezTo>
                  <a:cubicBezTo>
                    <a:pt x="10448" y="2902"/>
                    <a:pt x="12716" y="2269"/>
                    <a:pt x="11715" y="968"/>
                  </a:cubicBezTo>
                  <a:cubicBezTo>
                    <a:pt x="12016" y="0"/>
                    <a:pt x="9481" y="334"/>
                    <a:pt x="8847" y="167"/>
                  </a:cubicBezTo>
                  <a:cubicBezTo>
                    <a:pt x="8545" y="116"/>
                    <a:pt x="8083" y="86"/>
                    <a:pt x="7529" y="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6"/>
            <p:cNvSpPr/>
            <p:nvPr/>
          </p:nvSpPr>
          <p:spPr>
            <a:xfrm>
              <a:off x="4233760" y="4251529"/>
              <a:ext cx="291605" cy="122894"/>
            </a:xfrm>
            <a:custGeom>
              <a:avLst/>
              <a:gdLst/>
              <a:ahLst/>
              <a:cxnLst/>
              <a:rect l="l" t="t" r="r" b="b"/>
              <a:pathLst>
                <a:path w="11476" h="4869" extrusionOk="0">
                  <a:moveTo>
                    <a:pt x="7781" y="0"/>
                  </a:moveTo>
                  <a:cubicBezTo>
                    <a:pt x="7219" y="0"/>
                    <a:pt x="6614" y="139"/>
                    <a:pt x="6105" y="139"/>
                  </a:cubicBezTo>
                  <a:cubicBezTo>
                    <a:pt x="6045" y="142"/>
                    <a:pt x="5982" y="143"/>
                    <a:pt x="5914" y="143"/>
                  </a:cubicBezTo>
                  <a:cubicBezTo>
                    <a:pt x="5422" y="143"/>
                    <a:pt x="4731" y="64"/>
                    <a:pt x="4068" y="64"/>
                  </a:cubicBezTo>
                  <a:cubicBezTo>
                    <a:pt x="3037" y="64"/>
                    <a:pt x="2074" y="256"/>
                    <a:pt x="2035" y="1239"/>
                  </a:cubicBezTo>
                  <a:cubicBezTo>
                    <a:pt x="1135" y="1506"/>
                    <a:pt x="1" y="2707"/>
                    <a:pt x="1268" y="3274"/>
                  </a:cubicBezTo>
                  <a:cubicBezTo>
                    <a:pt x="768" y="4462"/>
                    <a:pt x="1647" y="4868"/>
                    <a:pt x="2646" y="4868"/>
                  </a:cubicBezTo>
                  <a:cubicBezTo>
                    <a:pt x="3246" y="4868"/>
                    <a:pt x="3890" y="4721"/>
                    <a:pt x="4304" y="4508"/>
                  </a:cubicBezTo>
                  <a:cubicBezTo>
                    <a:pt x="4337" y="4475"/>
                    <a:pt x="4370" y="4475"/>
                    <a:pt x="4437" y="4442"/>
                  </a:cubicBezTo>
                  <a:cubicBezTo>
                    <a:pt x="4581" y="4482"/>
                    <a:pt x="4726" y="4499"/>
                    <a:pt x="4873" y="4499"/>
                  </a:cubicBezTo>
                  <a:cubicBezTo>
                    <a:pt x="5337" y="4499"/>
                    <a:pt x="5807" y="4327"/>
                    <a:pt x="6238" y="4175"/>
                  </a:cubicBezTo>
                  <a:cubicBezTo>
                    <a:pt x="6272" y="4141"/>
                    <a:pt x="6272" y="4141"/>
                    <a:pt x="6305" y="4141"/>
                  </a:cubicBezTo>
                  <a:lnTo>
                    <a:pt x="6272" y="4141"/>
                  </a:lnTo>
                  <a:cubicBezTo>
                    <a:pt x="7473" y="3541"/>
                    <a:pt x="11475" y="1973"/>
                    <a:pt x="11275" y="506"/>
                  </a:cubicBezTo>
                  <a:cubicBezTo>
                    <a:pt x="11136" y="227"/>
                    <a:pt x="10920" y="121"/>
                    <a:pt x="10683" y="121"/>
                  </a:cubicBezTo>
                  <a:cubicBezTo>
                    <a:pt x="10297" y="121"/>
                    <a:pt x="9856" y="403"/>
                    <a:pt x="9607" y="672"/>
                  </a:cubicBezTo>
                  <a:cubicBezTo>
                    <a:pt x="9407" y="539"/>
                    <a:pt x="9207" y="372"/>
                    <a:pt x="8940" y="372"/>
                  </a:cubicBezTo>
                  <a:cubicBezTo>
                    <a:pt x="8621" y="82"/>
                    <a:pt x="8214" y="0"/>
                    <a:pt x="77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6"/>
            <p:cNvSpPr/>
            <p:nvPr/>
          </p:nvSpPr>
          <p:spPr>
            <a:xfrm>
              <a:off x="4256467" y="4412339"/>
              <a:ext cx="336505" cy="157523"/>
            </a:xfrm>
            <a:custGeom>
              <a:avLst/>
              <a:gdLst/>
              <a:ahLst/>
              <a:cxnLst/>
              <a:rect l="l" t="t" r="r" b="b"/>
              <a:pathLst>
                <a:path w="13243" h="6241" extrusionOk="0">
                  <a:moveTo>
                    <a:pt x="4925" y="1"/>
                  </a:moveTo>
                  <a:cubicBezTo>
                    <a:pt x="3598" y="1"/>
                    <a:pt x="2455" y="281"/>
                    <a:pt x="3036" y="1592"/>
                  </a:cubicBezTo>
                  <a:cubicBezTo>
                    <a:pt x="1968" y="1592"/>
                    <a:pt x="0" y="2526"/>
                    <a:pt x="1268" y="3693"/>
                  </a:cubicBezTo>
                  <a:cubicBezTo>
                    <a:pt x="616" y="4572"/>
                    <a:pt x="1577" y="5113"/>
                    <a:pt x="2413" y="5113"/>
                  </a:cubicBezTo>
                  <a:cubicBezTo>
                    <a:pt x="2561" y="5113"/>
                    <a:pt x="2705" y="5096"/>
                    <a:pt x="2836" y="5061"/>
                  </a:cubicBezTo>
                  <a:lnTo>
                    <a:pt x="2836" y="5061"/>
                  </a:lnTo>
                  <a:cubicBezTo>
                    <a:pt x="2713" y="5943"/>
                    <a:pt x="3121" y="6240"/>
                    <a:pt x="3736" y="6240"/>
                  </a:cubicBezTo>
                  <a:cubicBezTo>
                    <a:pt x="4796" y="6240"/>
                    <a:pt x="6472" y="5357"/>
                    <a:pt x="7105" y="5061"/>
                  </a:cubicBezTo>
                  <a:lnTo>
                    <a:pt x="7172" y="5028"/>
                  </a:lnTo>
                  <a:cubicBezTo>
                    <a:pt x="8106" y="4260"/>
                    <a:pt x="13243" y="2626"/>
                    <a:pt x="11675" y="1125"/>
                  </a:cubicBezTo>
                  <a:cubicBezTo>
                    <a:pt x="10670" y="350"/>
                    <a:pt x="9468" y="143"/>
                    <a:pt x="8237" y="143"/>
                  </a:cubicBezTo>
                  <a:cubicBezTo>
                    <a:pt x="8038" y="143"/>
                    <a:pt x="7839" y="148"/>
                    <a:pt x="7639" y="158"/>
                  </a:cubicBezTo>
                  <a:cubicBezTo>
                    <a:pt x="7617" y="158"/>
                    <a:pt x="7595" y="158"/>
                    <a:pt x="7571" y="158"/>
                  </a:cubicBezTo>
                  <a:cubicBezTo>
                    <a:pt x="7018" y="158"/>
                    <a:pt x="5920" y="1"/>
                    <a:pt x="4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6"/>
            <p:cNvSpPr/>
            <p:nvPr/>
          </p:nvSpPr>
          <p:spPr>
            <a:xfrm>
              <a:off x="4170706" y="4058603"/>
              <a:ext cx="331448" cy="133242"/>
            </a:xfrm>
            <a:custGeom>
              <a:avLst/>
              <a:gdLst/>
              <a:ahLst/>
              <a:cxnLst/>
              <a:rect l="l" t="t" r="r" b="b"/>
              <a:pathLst>
                <a:path w="13044" h="5279" extrusionOk="0">
                  <a:moveTo>
                    <a:pt x="6484" y="71"/>
                  </a:moveTo>
                  <a:cubicBezTo>
                    <a:pt x="5367" y="71"/>
                    <a:pt x="4343" y="257"/>
                    <a:pt x="4471" y="1135"/>
                  </a:cubicBezTo>
                  <a:cubicBezTo>
                    <a:pt x="3437" y="1435"/>
                    <a:pt x="1" y="1435"/>
                    <a:pt x="968" y="3136"/>
                  </a:cubicBezTo>
                  <a:cubicBezTo>
                    <a:pt x="1135" y="3336"/>
                    <a:pt x="1368" y="3403"/>
                    <a:pt x="1569" y="3436"/>
                  </a:cubicBezTo>
                  <a:cubicBezTo>
                    <a:pt x="664" y="4695"/>
                    <a:pt x="1881" y="4945"/>
                    <a:pt x="3244" y="4945"/>
                  </a:cubicBezTo>
                  <a:cubicBezTo>
                    <a:pt x="4143" y="4945"/>
                    <a:pt x="5105" y="4836"/>
                    <a:pt x="5565" y="4836"/>
                  </a:cubicBezTo>
                  <a:cubicBezTo>
                    <a:pt x="5591" y="4836"/>
                    <a:pt x="5615" y="4837"/>
                    <a:pt x="5638" y="4837"/>
                  </a:cubicBezTo>
                  <a:cubicBezTo>
                    <a:pt x="5784" y="5152"/>
                    <a:pt x="6098" y="5279"/>
                    <a:pt x="6507" y="5279"/>
                  </a:cubicBezTo>
                  <a:cubicBezTo>
                    <a:pt x="7966" y="5279"/>
                    <a:pt x="10646" y="3672"/>
                    <a:pt x="11376" y="3203"/>
                  </a:cubicBezTo>
                  <a:cubicBezTo>
                    <a:pt x="12276" y="2969"/>
                    <a:pt x="13043" y="1935"/>
                    <a:pt x="11876" y="1502"/>
                  </a:cubicBezTo>
                  <a:cubicBezTo>
                    <a:pt x="12143" y="1"/>
                    <a:pt x="9774" y="368"/>
                    <a:pt x="8840" y="167"/>
                  </a:cubicBezTo>
                  <a:cubicBezTo>
                    <a:pt x="8792" y="171"/>
                    <a:pt x="8738" y="172"/>
                    <a:pt x="8679" y="172"/>
                  </a:cubicBezTo>
                  <a:cubicBezTo>
                    <a:pt x="8179" y="172"/>
                    <a:pt x="7307" y="71"/>
                    <a:pt x="6484" y="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6"/>
            <p:cNvSpPr/>
            <p:nvPr/>
          </p:nvSpPr>
          <p:spPr>
            <a:xfrm>
              <a:off x="4300166" y="3680893"/>
              <a:ext cx="143287" cy="98512"/>
            </a:xfrm>
            <a:custGeom>
              <a:avLst/>
              <a:gdLst/>
              <a:ahLst/>
              <a:cxnLst/>
              <a:rect l="l" t="t" r="r" b="b"/>
              <a:pathLst>
                <a:path w="5639" h="3903" extrusionOk="0">
                  <a:moveTo>
                    <a:pt x="1" y="0"/>
                  </a:moveTo>
                  <a:cubicBezTo>
                    <a:pt x="835" y="1168"/>
                    <a:pt x="1435" y="2435"/>
                    <a:pt x="1702" y="3903"/>
                  </a:cubicBezTo>
                  <a:cubicBezTo>
                    <a:pt x="3837" y="3336"/>
                    <a:pt x="5638" y="2569"/>
                    <a:pt x="4737" y="1468"/>
                  </a:cubicBezTo>
                  <a:cubicBezTo>
                    <a:pt x="5271" y="234"/>
                    <a:pt x="1602" y="100"/>
                    <a:pt x="1" y="0"/>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6"/>
            <p:cNvSpPr/>
            <p:nvPr/>
          </p:nvSpPr>
          <p:spPr>
            <a:xfrm>
              <a:off x="4339682" y="3873093"/>
              <a:ext cx="129718" cy="97679"/>
            </a:xfrm>
            <a:custGeom>
              <a:avLst/>
              <a:gdLst/>
              <a:ahLst/>
              <a:cxnLst/>
              <a:rect l="l" t="t" r="r" b="b"/>
              <a:pathLst>
                <a:path w="5105" h="3870" extrusionOk="0">
                  <a:moveTo>
                    <a:pt x="67" y="67"/>
                  </a:moveTo>
                  <a:cubicBezTo>
                    <a:pt x="67" y="167"/>
                    <a:pt x="67" y="234"/>
                    <a:pt x="34" y="301"/>
                  </a:cubicBezTo>
                  <a:cubicBezTo>
                    <a:pt x="34" y="434"/>
                    <a:pt x="34" y="734"/>
                    <a:pt x="1" y="934"/>
                  </a:cubicBezTo>
                  <a:cubicBezTo>
                    <a:pt x="67" y="1168"/>
                    <a:pt x="134" y="1435"/>
                    <a:pt x="167" y="1501"/>
                  </a:cubicBezTo>
                  <a:cubicBezTo>
                    <a:pt x="367" y="2269"/>
                    <a:pt x="601" y="3069"/>
                    <a:pt x="734" y="3870"/>
                  </a:cubicBezTo>
                  <a:cubicBezTo>
                    <a:pt x="1135" y="3670"/>
                    <a:pt x="1535" y="3503"/>
                    <a:pt x="1969" y="3336"/>
                  </a:cubicBezTo>
                  <a:cubicBezTo>
                    <a:pt x="2836" y="2902"/>
                    <a:pt x="5104" y="2269"/>
                    <a:pt x="4103" y="968"/>
                  </a:cubicBezTo>
                  <a:cubicBezTo>
                    <a:pt x="4404" y="0"/>
                    <a:pt x="1869" y="334"/>
                    <a:pt x="1235" y="167"/>
                  </a:cubicBezTo>
                  <a:cubicBezTo>
                    <a:pt x="968" y="100"/>
                    <a:pt x="568" y="100"/>
                    <a:pt x="67" y="67"/>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6"/>
            <p:cNvSpPr/>
            <p:nvPr/>
          </p:nvSpPr>
          <p:spPr>
            <a:xfrm>
              <a:off x="4399359" y="4251630"/>
              <a:ext cx="123798" cy="92656"/>
            </a:xfrm>
            <a:custGeom>
              <a:avLst/>
              <a:gdLst/>
              <a:ahLst/>
              <a:cxnLst/>
              <a:rect l="l" t="t" r="r" b="b"/>
              <a:pathLst>
                <a:path w="4872" h="3671" extrusionOk="0">
                  <a:moveTo>
                    <a:pt x="1212" y="0"/>
                  </a:moveTo>
                  <a:cubicBezTo>
                    <a:pt x="899" y="0"/>
                    <a:pt x="575" y="40"/>
                    <a:pt x="268" y="68"/>
                  </a:cubicBezTo>
                  <a:cubicBezTo>
                    <a:pt x="201" y="301"/>
                    <a:pt x="101" y="668"/>
                    <a:pt x="1" y="1069"/>
                  </a:cubicBezTo>
                  <a:cubicBezTo>
                    <a:pt x="1" y="1069"/>
                    <a:pt x="1" y="1069"/>
                    <a:pt x="1" y="1102"/>
                  </a:cubicBezTo>
                  <a:cubicBezTo>
                    <a:pt x="368" y="1936"/>
                    <a:pt x="568" y="2803"/>
                    <a:pt x="701" y="3670"/>
                  </a:cubicBezTo>
                  <a:cubicBezTo>
                    <a:pt x="2303" y="2903"/>
                    <a:pt x="4871" y="1669"/>
                    <a:pt x="4704" y="502"/>
                  </a:cubicBezTo>
                  <a:cubicBezTo>
                    <a:pt x="4565" y="223"/>
                    <a:pt x="4349" y="117"/>
                    <a:pt x="4112" y="117"/>
                  </a:cubicBezTo>
                  <a:cubicBezTo>
                    <a:pt x="3726" y="117"/>
                    <a:pt x="3285" y="399"/>
                    <a:pt x="3036" y="668"/>
                  </a:cubicBezTo>
                  <a:cubicBezTo>
                    <a:pt x="2836" y="535"/>
                    <a:pt x="2636" y="368"/>
                    <a:pt x="2369" y="368"/>
                  </a:cubicBezTo>
                  <a:cubicBezTo>
                    <a:pt x="2059" y="77"/>
                    <a:pt x="1647" y="0"/>
                    <a:pt x="1212" y="0"/>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6"/>
            <p:cNvSpPr/>
            <p:nvPr/>
          </p:nvSpPr>
          <p:spPr>
            <a:xfrm>
              <a:off x="4419546" y="4414593"/>
              <a:ext cx="164454" cy="110324"/>
            </a:xfrm>
            <a:custGeom>
              <a:avLst/>
              <a:gdLst/>
              <a:ahLst/>
              <a:cxnLst/>
              <a:rect l="l" t="t" r="r" b="b"/>
              <a:pathLst>
                <a:path w="6472" h="4371" extrusionOk="0">
                  <a:moveTo>
                    <a:pt x="0" y="1"/>
                  </a:moveTo>
                  <a:cubicBezTo>
                    <a:pt x="0" y="34"/>
                    <a:pt x="0" y="101"/>
                    <a:pt x="0" y="168"/>
                  </a:cubicBezTo>
                  <a:cubicBezTo>
                    <a:pt x="868" y="1502"/>
                    <a:pt x="1468" y="2903"/>
                    <a:pt x="1702" y="4371"/>
                  </a:cubicBezTo>
                  <a:cubicBezTo>
                    <a:pt x="3436" y="3503"/>
                    <a:pt x="6472" y="2236"/>
                    <a:pt x="5204" y="1035"/>
                  </a:cubicBezTo>
                  <a:cubicBezTo>
                    <a:pt x="4199" y="260"/>
                    <a:pt x="2997" y="53"/>
                    <a:pt x="1766" y="53"/>
                  </a:cubicBezTo>
                  <a:cubicBezTo>
                    <a:pt x="1567" y="53"/>
                    <a:pt x="1368" y="58"/>
                    <a:pt x="1168" y="68"/>
                  </a:cubicBezTo>
                  <a:cubicBezTo>
                    <a:pt x="901" y="68"/>
                    <a:pt x="501" y="34"/>
                    <a:pt x="0"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6"/>
            <p:cNvSpPr/>
            <p:nvPr/>
          </p:nvSpPr>
          <p:spPr>
            <a:xfrm>
              <a:off x="4375821" y="4058603"/>
              <a:ext cx="124636" cy="110324"/>
            </a:xfrm>
            <a:custGeom>
              <a:avLst/>
              <a:gdLst/>
              <a:ahLst/>
              <a:cxnLst/>
              <a:rect l="l" t="t" r="r" b="b"/>
              <a:pathLst>
                <a:path w="4905" h="4371" extrusionOk="0">
                  <a:moveTo>
                    <a:pt x="1" y="134"/>
                  </a:moveTo>
                  <a:lnTo>
                    <a:pt x="1" y="134"/>
                  </a:lnTo>
                  <a:cubicBezTo>
                    <a:pt x="33" y="295"/>
                    <a:pt x="96" y="425"/>
                    <a:pt x="131" y="584"/>
                  </a:cubicBezTo>
                  <a:lnTo>
                    <a:pt x="131" y="584"/>
                  </a:lnTo>
                  <a:cubicBezTo>
                    <a:pt x="130" y="582"/>
                    <a:pt x="130" y="581"/>
                    <a:pt x="130" y="581"/>
                  </a:cubicBezTo>
                  <a:lnTo>
                    <a:pt x="130" y="581"/>
                  </a:lnTo>
                  <a:cubicBezTo>
                    <a:pt x="129" y="581"/>
                    <a:pt x="131" y="587"/>
                    <a:pt x="134" y="601"/>
                  </a:cubicBezTo>
                  <a:cubicBezTo>
                    <a:pt x="133" y="595"/>
                    <a:pt x="132" y="589"/>
                    <a:pt x="131" y="584"/>
                  </a:cubicBezTo>
                  <a:lnTo>
                    <a:pt x="131" y="584"/>
                  </a:lnTo>
                  <a:cubicBezTo>
                    <a:pt x="154" y="655"/>
                    <a:pt x="540" y="2081"/>
                    <a:pt x="551" y="2081"/>
                  </a:cubicBezTo>
                  <a:cubicBezTo>
                    <a:pt x="553" y="2081"/>
                    <a:pt x="539" y="2019"/>
                    <a:pt x="501" y="1869"/>
                  </a:cubicBezTo>
                  <a:cubicBezTo>
                    <a:pt x="463" y="1709"/>
                    <a:pt x="449" y="1643"/>
                    <a:pt x="452" y="1643"/>
                  </a:cubicBezTo>
                  <a:lnTo>
                    <a:pt x="452" y="1643"/>
                  </a:lnTo>
                  <a:cubicBezTo>
                    <a:pt x="467" y="1643"/>
                    <a:pt x="869" y="3123"/>
                    <a:pt x="873" y="3123"/>
                  </a:cubicBezTo>
                  <a:cubicBezTo>
                    <a:pt x="873" y="3123"/>
                    <a:pt x="872" y="3117"/>
                    <a:pt x="868" y="3103"/>
                  </a:cubicBezTo>
                  <a:lnTo>
                    <a:pt x="868" y="3103"/>
                  </a:lnTo>
                  <a:cubicBezTo>
                    <a:pt x="1002" y="3537"/>
                    <a:pt x="1102" y="3937"/>
                    <a:pt x="1168" y="4370"/>
                  </a:cubicBezTo>
                  <a:cubicBezTo>
                    <a:pt x="2069" y="3903"/>
                    <a:pt x="2903" y="3436"/>
                    <a:pt x="3237" y="3203"/>
                  </a:cubicBezTo>
                  <a:cubicBezTo>
                    <a:pt x="4137" y="2969"/>
                    <a:pt x="4904" y="1935"/>
                    <a:pt x="3737" y="1502"/>
                  </a:cubicBezTo>
                  <a:cubicBezTo>
                    <a:pt x="4004" y="1"/>
                    <a:pt x="1635" y="368"/>
                    <a:pt x="701" y="167"/>
                  </a:cubicBezTo>
                  <a:cubicBezTo>
                    <a:pt x="535" y="167"/>
                    <a:pt x="301" y="167"/>
                    <a:pt x="1" y="134"/>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6"/>
            <p:cNvSpPr/>
            <p:nvPr/>
          </p:nvSpPr>
          <p:spPr>
            <a:xfrm>
              <a:off x="4374435" y="3666563"/>
              <a:ext cx="106544" cy="103711"/>
            </a:xfrm>
            <a:custGeom>
              <a:avLst/>
              <a:gdLst/>
              <a:ahLst/>
              <a:cxnLst/>
              <a:rect l="l" t="t" r="r" b="b"/>
              <a:pathLst>
                <a:path w="4193" h="4109" extrusionOk="0">
                  <a:moveTo>
                    <a:pt x="2361" y="0"/>
                  </a:moveTo>
                  <a:cubicBezTo>
                    <a:pt x="245" y="0"/>
                    <a:pt x="1" y="3977"/>
                    <a:pt x="2224" y="4108"/>
                  </a:cubicBezTo>
                  <a:cubicBezTo>
                    <a:pt x="4092" y="4008"/>
                    <a:pt x="4192" y="472"/>
                    <a:pt x="2491" y="5"/>
                  </a:cubicBezTo>
                  <a:cubicBezTo>
                    <a:pt x="2447" y="2"/>
                    <a:pt x="2403" y="0"/>
                    <a:pt x="2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6"/>
            <p:cNvSpPr/>
            <p:nvPr/>
          </p:nvSpPr>
          <p:spPr>
            <a:xfrm>
              <a:off x="4395554" y="3865552"/>
              <a:ext cx="106468" cy="108734"/>
            </a:xfrm>
            <a:custGeom>
              <a:avLst/>
              <a:gdLst/>
              <a:ahLst/>
              <a:cxnLst/>
              <a:rect l="l" t="t" r="r" b="b"/>
              <a:pathLst>
                <a:path w="4190" h="4308" extrusionOk="0">
                  <a:moveTo>
                    <a:pt x="2304" y="0"/>
                  </a:moveTo>
                  <a:cubicBezTo>
                    <a:pt x="412" y="0"/>
                    <a:pt x="1" y="3808"/>
                    <a:pt x="1786" y="4304"/>
                  </a:cubicBezTo>
                  <a:cubicBezTo>
                    <a:pt x="1821" y="4306"/>
                    <a:pt x="1856" y="4308"/>
                    <a:pt x="1890" y="4308"/>
                  </a:cubicBezTo>
                  <a:cubicBezTo>
                    <a:pt x="3866" y="4308"/>
                    <a:pt x="4190" y="559"/>
                    <a:pt x="2353" y="1"/>
                  </a:cubicBezTo>
                  <a:cubicBezTo>
                    <a:pt x="2337" y="1"/>
                    <a:pt x="2321" y="0"/>
                    <a:pt x="2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6"/>
            <p:cNvSpPr/>
            <p:nvPr/>
          </p:nvSpPr>
          <p:spPr>
            <a:xfrm>
              <a:off x="4432146" y="4045226"/>
              <a:ext cx="103241" cy="113706"/>
            </a:xfrm>
            <a:custGeom>
              <a:avLst/>
              <a:gdLst/>
              <a:ahLst/>
              <a:cxnLst/>
              <a:rect l="l" t="t" r="r" b="b"/>
              <a:pathLst>
                <a:path w="4063" h="4505" extrusionOk="0">
                  <a:moveTo>
                    <a:pt x="1969" y="1"/>
                  </a:moveTo>
                  <a:cubicBezTo>
                    <a:pt x="368" y="401"/>
                    <a:pt x="1" y="4037"/>
                    <a:pt x="1735" y="4504"/>
                  </a:cubicBezTo>
                  <a:cubicBezTo>
                    <a:pt x="1743" y="4504"/>
                    <a:pt x="1751" y="4504"/>
                    <a:pt x="1758" y="4504"/>
                  </a:cubicBezTo>
                  <a:cubicBezTo>
                    <a:pt x="3806" y="4504"/>
                    <a:pt x="4063" y="67"/>
                    <a:pt x="19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6"/>
            <p:cNvSpPr/>
            <p:nvPr/>
          </p:nvSpPr>
          <p:spPr>
            <a:xfrm>
              <a:off x="4452030" y="4232164"/>
              <a:ext cx="105807" cy="100228"/>
            </a:xfrm>
            <a:custGeom>
              <a:avLst/>
              <a:gdLst/>
              <a:ahLst/>
              <a:cxnLst/>
              <a:rect l="l" t="t" r="r" b="b"/>
              <a:pathLst>
                <a:path w="4164" h="3971" extrusionOk="0">
                  <a:moveTo>
                    <a:pt x="2111" y="1"/>
                  </a:moveTo>
                  <a:cubicBezTo>
                    <a:pt x="293" y="1"/>
                    <a:pt x="1" y="3623"/>
                    <a:pt x="1814" y="3947"/>
                  </a:cubicBezTo>
                  <a:cubicBezTo>
                    <a:pt x="1912" y="3963"/>
                    <a:pt x="2007" y="3971"/>
                    <a:pt x="2097" y="3971"/>
                  </a:cubicBezTo>
                  <a:cubicBezTo>
                    <a:pt x="4092" y="3971"/>
                    <a:pt x="4163" y="266"/>
                    <a:pt x="2281" y="11"/>
                  </a:cubicBezTo>
                  <a:cubicBezTo>
                    <a:pt x="2223" y="4"/>
                    <a:pt x="2166" y="1"/>
                    <a:pt x="2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6"/>
            <p:cNvSpPr/>
            <p:nvPr/>
          </p:nvSpPr>
          <p:spPr>
            <a:xfrm>
              <a:off x="4511179" y="4406251"/>
              <a:ext cx="97447" cy="94726"/>
            </a:xfrm>
            <a:custGeom>
              <a:avLst/>
              <a:gdLst/>
              <a:ahLst/>
              <a:cxnLst/>
              <a:rect l="l" t="t" r="r" b="b"/>
              <a:pathLst>
                <a:path w="3835" h="3753" extrusionOk="0">
                  <a:moveTo>
                    <a:pt x="1668" y="0"/>
                  </a:moveTo>
                  <a:lnTo>
                    <a:pt x="1668" y="0"/>
                  </a:lnTo>
                  <a:cubicBezTo>
                    <a:pt x="100" y="300"/>
                    <a:pt x="0" y="3636"/>
                    <a:pt x="1768" y="3736"/>
                  </a:cubicBezTo>
                  <a:cubicBezTo>
                    <a:pt x="1844" y="3747"/>
                    <a:pt x="1917" y="3752"/>
                    <a:pt x="1986" y="3752"/>
                  </a:cubicBezTo>
                  <a:cubicBezTo>
                    <a:pt x="3834" y="3752"/>
                    <a:pt x="3340" y="32"/>
                    <a:pt x="1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6"/>
            <p:cNvSpPr/>
            <p:nvPr/>
          </p:nvSpPr>
          <p:spPr>
            <a:xfrm>
              <a:off x="4374435" y="3666563"/>
              <a:ext cx="106544" cy="103711"/>
            </a:xfrm>
            <a:custGeom>
              <a:avLst/>
              <a:gdLst/>
              <a:ahLst/>
              <a:cxnLst/>
              <a:rect l="l" t="t" r="r" b="b"/>
              <a:pathLst>
                <a:path w="4193" h="4109" extrusionOk="0">
                  <a:moveTo>
                    <a:pt x="2361" y="0"/>
                  </a:moveTo>
                  <a:cubicBezTo>
                    <a:pt x="245" y="0"/>
                    <a:pt x="1" y="3977"/>
                    <a:pt x="2224" y="4108"/>
                  </a:cubicBezTo>
                  <a:cubicBezTo>
                    <a:pt x="4092" y="4008"/>
                    <a:pt x="4192" y="472"/>
                    <a:pt x="2491" y="5"/>
                  </a:cubicBezTo>
                  <a:cubicBezTo>
                    <a:pt x="2447" y="2"/>
                    <a:pt x="2403" y="0"/>
                    <a:pt x="236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6"/>
            <p:cNvSpPr/>
            <p:nvPr/>
          </p:nvSpPr>
          <p:spPr>
            <a:xfrm>
              <a:off x="4395554" y="3865552"/>
              <a:ext cx="106468" cy="108734"/>
            </a:xfrm>
            <a:custGeom>
              <a:avLst/>
              <a:gdLst/>
              <a:ahLst/>
              <a:cxnLst/>
              <a:rect l="l" t="t" r="r" b="b"/>
              <a:pathLst>
                <a:path w="4190" h="4308" extrusionOk="0">
                  <a:moveTo>
                    <a:pt x="2304" y="0"/>
                  </a:moveTo>
                  <a:cubicBezTo>
                    <a:pt x="412" y="0"/>
                    <a:pt x="1" y="3808"/>
                    <a:pt x="1786" y="4304"/>
                  </a:cubicBezTo>
                  <a:cubicBezTo>
                    <a:pt x="1821" y="4306"/>
                    <a:pt x="1856" y="4308"/>
                    <a:pt x="1890" y="4308"/>
                  </a:cubicBezTo>
                  <a:cubicBezTo>
                    <a:pt x="3866" y="4308"/>
                    <a:pt x="4190" y="559"/>
                    <a:pt x="2353" y="1"/>
                  </a:cubicBezTo>
                  <a:cubicBezTo>
                    <a:pt x="2337" y="1"/>
                    <a:pt x="2321" y="0"/>
                    <a:pt x="2304"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6"/>
            <p:cNvSpPr/>
            <p:nvPr/>
          </p:nvSpPr>
          <p:spPr>
            <a:xfrm>
              <a:off x="4432146" y="4045226"/>
              <a:ext cx="103241" cy="113706"/>
            </a:xfrm>
            <a:custGeom>
              <a:avLst/>
              <a:gdLst/>
              <a:ahLst/>
              <a:cxnLst/>
              <a:rect l="l" t="t" r="r" b="b"/>
              <a:pathLst>
                <a:path w="4063" h="4505" extrusionOk="0">
                  <a:moveTo>
                    <a:pt x="1969" y="1"/>
                  </a:moveTo>
                  <a:cubicBezTo>
                    <a:pt x="368" y="401"/>
                    <a:pt x="1" y="4037"/>
                    <a:pt x="1735" y="4504"/>
                  </a:cubicBezTo>
                  <a:cubicBezTo>
                    <a:pt x="1743" y="4504"/>
                    <a:pt x="1751" y="4504"/>
                    <a:pt x="1758" y="4504"/>
                  </a:cubicBezTo>
                  <a:cubicBezTo>
                    <a:pt x="3806" y="4504"/>
                    <a:pt x="4063" y="67"/>
                    <a:pt x="1969"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6"/>
            <p:cNvSpPr/>
            <p:nvPr/>
          </p:nvSpPr>
          <p:spPr>
            <a:xfrm>
              <a:off x="4452030" y="4232164"/>
              <a:ext cx="105807" cy="100228"/>
            </a:xfrm>
            <a:custGeom>
              <a:avLst/>
              <a:gdLst/>
              <a:ahLst/>
              <a:cxnLst/>
              <a:rect l="l" t="t" r="r" b="b"/>
              <a:pathLst>
                <a:path w="4164" h="3971" extrusionOk="0">
                  <a:moveTo>
                    <a:pt x="2111" y="1"/>
                  </a:moveTo>
                  <a:cubicBezTo>
                    <a:pt x="293" y="1"/>
                    <a:pt x="1" y="3623"/>
                    <a:pt x="1814" y="3947"/>
                  </a:cubicBezTo>
                  <a:cubicBezTo>
                    <a:pt x="1912" y="3963"/>
                    <a:pt x="2007" y="3971"/>
                    <a:pt x="2097" y="3971"/>
                  </a:cubicBezTo>
                  <a:cubicBezTo>
                    <a:pt x="4092" y="3971"/>
                    <a:pt x="4163" y="266"/>
                    <a:pt x="2281" y="11"/>
                  </a:cubicBezTo>
                  <a:cubicBezTo>
                    <a:pt x="2223" y="4"/>
                    <a:pt x="2166" y="1"/>
                    <a:pt x="211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6"/>
            <p:cNvSpPr/>
            <p:nvPr/>
          </p:nvSpPr>
          <p:spPr>
            <a:xfrm>
              <a:off x="4511179" y="4406251"/>
              <a:ext cx="97447" cy="94726"/>
            </a:xfrm>
            <a:custGeom>
              <a:avLst/>
              <a:gdLst/>
              <a:ahLst/>
              <a:cxnLst/>
              <a:rect l="l" t="t" r="r" b="b"/>
              <a:pathLst>
                <a:path w="3835" h="3753" extrusionOk="0">
                  <a:moveTo>
                    <a:pt x="1668" y="0"/>
                  </a:moveTo>
                  <a:lnTo>
                    <a:pt x="1668" y="0"/>
                  </a:lnTo>
                  <a:cubicBezTo>
                    <a:pt x="100" y="300"/>
                    <a:pt x="0" y="3636"/>
                    <a:pt x="1768" y="3736"/>
                  </a:cubicBezTo>
                  <a:cubicBezTo>
                    <a:pt x="1844" y="3747"/>
                    <a:pt x="1917" y="3752"/>
                    <a:pt x="1986" y="3752"/>
                  </a:cubicBezTo>
                  <a:cubicBezTo>
                    <a:pt x="3834" y="3752"/>
                    <a:pt x="3340" y="32"/>
                    <a:pt x="1668"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6"/>
            <p:cNvSpPr/>
            <p:nvPr/>
          </p:nvSpPr>
          <p:spPr>
            <a:xfrm>
              <a:off x="4368311" y="3366014"/>
              <a:ext cx="1412085" cy="1237492"/>
            </a:xfrm>
            <a:custGeom>
              <a:avLst/>
              <a:gdLst/>
              <a:ahLst/>
              <a:cxnLst/>
              <a:rect l="l" t="t" r="r" b="b"/>
              <a:pathLst>
                <a:path w="55572" h="49029" extrusionOk="0">
                  <a:moveTo>
                    <a:pt x="17845" y="2996"/>
                  </a:moveTo>
                  <a:cubicBezTo>
                    <a:pt x="17837" y="2996"/>
                    <a:pt x="17829" y="2998"/>
                    <a:pt x="17821" y="3001"/>
                  </a:cubicBezTo>
                  <a:lnTo>
                    <a:pt x="17821" y="3001"/>
                  </a:lnTo>
                  <a:cubicBezTo>
                    <a:pt x="17829" y="2999"/>
                    <a:pt x="17837" y="2997"/>
                    <a:pt x="17845" y="2996"/>
                  </a:cubicBezTo>
                  <a:close/>
                  <a:moveTo>
                    <a:pt x="36593" y="0"/>
                  </a:moveTo>
                  <a:cubicBezTo>
                    <a:pt x="30158" y="0"/>
                    <a:pt x="22679" y="2211"/>
                    <a:pt x="17764" y="3026"/>
                  </a:cubicBezTo>
                  <a:lnTo>
                    <a:pt x="17764" y="3026"/>
                  </a:lnTo>
                  <a:cubicBezTo>
                    <a:pt x="17783" y="3020"/>
                    <a:pt x="17802" y="3007"/>
                    <a:pt x="17821" y="3001"/>
                  </a:cubicBezTo>
                  <a:lnTo>
                    <a:pt x="17821" y="3001"/>
                  </a:lnTo>
                  <a:cubicBezTo>
                    <a:pt x="1" y="6602"/>
                    <a:pt x="2168" y="10808"/>
                    <a:pt x="4569" y="26679"/>
                  </a:cubicBezTo>
                  <a:cubicBezTo>
                    <a:pt x="4569" y="26679"/>
                    <a:pt x="4569" y="26713"/>
                    <a:pt x="4602" y="26713"/>
                  </a:cubicBezTo>
                  <a:lnTo>
                    <a:pt x="4569" y="26713"/>
                  </a:lnTo>
                  <a:cubicBezTo>
                    <a:pt x="4602" y="26713"/>
                    <a:pt x="4602" y="26746"/>
                    <a:pt x="4602" y="26746"/>
                  </a:cubicBezTo>
                  <a:cubicBezTo>
                    <a:pt x="4602" y="26779"/>
                    <a:pt x="4602" y="26846"/>
                    <a:pt x="4602" y="26879"/>
                  </a:cubicBezTo>
                  <a:cubicBezTo>
                    <a:pt x="4702" y="27413"/>
                    <a:pt x="4769" y="27914"/>
                    <a:pt x="4835" y="28447"/>
                  </a:cubicBezTo>
                  <a:cubicBezTo>
                    <a:pt x="4835" y="28414"/>
                    <a:pt x="4835" y="28381"/>
                    <a:pt x="4835" y="28347"/>
                  </a:cubicBezTo>
                  <a:cubicBezTo>
                    <a:pt x="4869" y="28481"/>
                    <a:pt x="4869" y="28581"/>
                    <a:pt x="4902" y="28714"/>
                  </a:cubicBezTo>
                  <a:lnTo>
                    <a:pt x="4869" y="28614"/>
                  </a:lnTo>
                  <a:lnTo>
                    <a:pt x="4869" y="28614"/>
                  </a:lnTo>
                  <a:cubicBezTo>
                    <a:pt x="6470" y="36019"/>
                    <a:pt x="6770" y="48528"/>
                    <a:pt x="16644" y="49029"/>
                  </a:cubicBezTo>
                  <a:cubicBezTo>
                    <a:pt x="27585" y="48995"/>
                    <a:pt x="39560" y="48462"/>
                    <a:pt x="49200" y="42891"/>
                  </a:cubicBezTo>
                  <a:cubicBezTo>
                    <a:pt x="55572" y="37721"/>
                    <a:pt x="52169" y="27980"/>
                    <a:pt x="51836" y="20942"/>
                  </a:cubicBezTo>
                  <a:cubicBezTo>
                    <a:pt x="51836" y="20908"/>
                    <a:pt x="51836" y="20875"/>
                    <a:pt x="51836" y="20842"/>
                  </a:cubicBezTo>
                  <a:cubicBezTo>
                    <a:pt x="51636" y="19708"/>
                    <a:pt x="51435" y="18573"/>
                    <a:pt x="51269" y="17439"/>
                  </a:cubicBezTo>
                  <a:cubicBezTo>
                    <a:pt x="51269" y="17439"/>
                    <a:pt x="51269" y="17473"/>
                    <a:pt x="51269" y="17473"/>
                  </a:cubicBezTo>
                  <a:cubicBezTo>
                    <a:pt x="51269" y="17439"/>
                    <a:pt x="51269" y="17373"/>
                    <a:pt x="51235" y="17339"/>
                  </a:cubicBezTo>
                  <a:cubicBezTo>
                    <a:pt x="51235" y="17339"/>
                    <a:pt x="51235" y="17373"/>
                    <a:pt x="51235" y="17373"/>
                  </a:cubicBezTo>
                  <a:cubicBezTo>
                    <a:pt x="50235" y="12502"/>
                    <a:pt x="49634" y="6999"/>
                    <a:pt x="46232" y="3129"/>
                  </a:cubicBezTo>
                  <a:lnTo>
                    <a:pt x="46232" y="3129"/>
                  </a:lnTo>
                  <a:cubicBezTo>
                    <a:pt x="46265" y="3162"/>
                    <a:pt x="46265" y="3162"/>
                    <a:pt x="46298" y="3196"/>
                  </a:cubicBezTo>
                  <a:cubicBezTo>
                    <a:pt x="43968" y="803"/>
                    <a:pt x="40470" y="0"/>
                    <a:pt x="365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6"/>
            <p:cNvSpPr/>
            <p:nvPr/>
          </p:nvSpPr>
          <p:spPr>
            <a:xfrm>
              <a:off x="4385070" y="3483659"/>
              <a:ext cx="1338396" cy="1118965"/>
            </a:xfrm>
            <a:custGeom>
              <a:avLst/>
              <a:gdLst/>
              <a:ahLst/>
              <a:cxnLst/>
              <a:rect l="l" t="t" r="r" b="b"/>
              <a:pathLst>
                <a:path w="52672" h="44333" extrusionOk="0">
                  <a:moveTo>
                    <a:pt x="10408" y="1"/>
                  </a:moveTo>
                  <a:lnTo>
                    <a:pt x="10408" y="1"/>
                  </a:lnTo>
                  <a:cubicBezTo>
                    <a:pt x="1" y="3437"/>
                    <a:pt x="1835" y="8507"/>
                    <a:pt x="3904" y="21983"/>
                  </a:cubicBezTo>
                  <a:cubicBezTo>
                    <a:pt x="3904" y="21983"/>
                    <a:pt x="3904" y="22017"/>
                    <a:pt x="3904" y="22017"/>
                  </a:cubicBezTo>
                  <a:cubicBezTo>
                    <a:pt x="3937" y="22017"/>
                    <a:pt x="3937" y="22050"/>
                    <a:pt x="3937" y="22050"/>
                  </a:cubicBezTo>
                  <a:cubicBezTo>
                    <a:pt x="3937" y="22083"/>
                    <a:pt x="3937" y="22150"/>
                    <a:pt x="3937" y="22183"/>
                  </a:cubicBezTo>
                  <a:cubicBezTo>
                    <a:pt x="4037" y="22717"/>
                    <a:pt x="4104" y="23218"/>
                    <a:pt x="4170" y="23751"/>
                  </a:cubicBezTo>
                  <a:lnTo>
                    <a:pt x="4170" y="23651"/>
                  </a:lnTo>
                  <a:cubicBezTo>
                    <a:pt x="4170" y="23751"/>
                    <a:pt x="4204" y="23818"/>
                    <a:pt x="4204" y="23918"/>
                  </a:cubicBezTo>
                  <a:cubicBezTo>
                    <a:pt x="5805" y="31323"/>
                    <a:pt x="6105" y="43832"/>
                    <a:pt x="15979" y="44333"/>
                  </a:cubicBezTo>
                  <a:cubicBezTo>
                    <a:pt x="26920" y="44299"/>
                    <a:pt x="38895" y="43766"/>
                    <a:pt x="48535" y="38195"/>
                  </a:cubicBezTo>
                  <a:cubicBezTo>
                    <a:pt x="52405" y="35059"/>
                    <a:pt x="52672" y="30256"/>
                    <a:pt x="52205" y="25386"/>
                  </a:cubicBezTo>
                  <a:lnTo>
                    <a:pt x="52205" y="25386"/>
                  </a:lnTo>
                  <a:cubicBezTo>
                    <a:pt x="51237" y="27554"/>
                    <a:pt x="49870" y="29522"/>
                    <a:pt x="48002" y="31023"/>
                  </a:cubicBezTo>
                  <a:cubicBezTo>
                    <a:pt x="44766" y="33692"/>
                    <a:pt x="40230" y="34492"/>
                    <a:pt x="36160" y="34893"/>
                  </a:cubicBezTo>
                  <a:cubicBezTo>
                    <a:pt x="35074" y="34993"/>
                    <a:pt x="33991" y="35043"/>
                    <a:pt x="32912" y="35043"/>
                  </a:cubicBezTo>
                  <a:cubicBezTo>
                    <a:pt x="28987" y="35043"/>
                    <a:pt x="25117" y="34388"/>
                    <a:pt x="21349" y="33158"/>
                  </a:cubicBezTo>
                  <a:cubicBezTo>
                    <a:pt x="17280" y="31790"/>
                    <a:pt x="13977" y="29188"/>
                    <a:pt x="11943" y="25386"/>
                  </a:cubicBezTo>
                  <a:cubicBezTo>
                    <a:pt x="10542" y="22851"/>
                    <a:pt x="10041" y="19815"/>
                    <a:pt x="9307" y="17046"/>
                  </a:cubicBezTo>
                  <a:cubicBezTo>
                    <a:pt x="7940" y="11876"/>
                    <a:pt x="6672" y="4471"/>
                    <a:pt x="10408"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6"/>
            <p:cNvSpPr/>
            <p:nvPr/>
          </p:nvSpPr>
          <p:spPr>
            <a:xfrm>
              <a:off x="4411128" y="3568910"/>
              <a:ext cx="1218054" cy="1033073"/>
            </a:xfrm>
            <a:custGeom>
              <a:avLst/>
              <a:gdLst/>
              <a:ahLst/>
              <a:cxnLst/>
              <a:rect l="l" t="t" r="r" b="b"/>
              <a:pathLst>
                <a:path w="47936" h="40930" extrusionOk="0">
                  <a:moveTo>
                    <a:pt x="3303" y="0"/>
                  </a:moveTo>
                  <a:lnTo>
                    <a:pt x="3303" y="0"/>
                  </a:lnTo>
                  <a:cubicBezTo>
                    <a:pt x="1" y="3503"/>
                    <a:pt x="1402" y="8840"/>
                    <a:pt x="2870" y="18580"/>
                  </a:cubicBezTo>
                  <a:cubicBezTo>
                    <a:pt x="2870" y="18580"/>
                    <a:pt x="2870" y="18614"/>
                    <a:pt x="2870" y="18614"/>
                  </a:cubicBezTo>
                  <a:cubicBezTo>
                    <a:pt x="2903" y="18614"/>
                    <a:pt x="2903" y="18647"/>
                    <a:pt x="2903" y="18647"/>
                  </a:cubicBezTo>
                  <a:cubicBezTo>
                    <a:pt x="2903" y="18680"/>
                    <a:pt x="2903" y="18747"/>
                    <a:pt x="2903" y="18780"/>
                  </a:cubicBezTo>
                  <a:cubicBezTo>
                    <a:pt x="3003" y="19314"/>
                    <a:pt x="3070" y="19815"/>
                    <a:pt x="3136" y="20348"/>
                  </a:cubicBezTo>
                  <a:lnTo>
                    <a:pt x="3136" y="20248"/>
                  </a:lnTo>
                  <a:cubicBezTo>
                    <a:pt x="3136" y="20348"/>
                    <a:pt x="3170" y="20415"/>
                    <a:pt x="3170" y="20515"/>
                  </a:cubicBezTo>
                  <a:cubicBezTo>
                    <a:pt x="4771" y="27920"/>
                    <a:pt x="5071" y="40429"/>
                    <a:pt x="14945" y="40930"/>
                  </a:cubicBezTo>
                  <a:cubicBezTo>
                    <a:pt x="25886" y="40896"/>
                    <a:pt x="37861" y="40363"/>
                    <a:pt x="47501" y="34792"/>
                  </a:cubicBezTo>
                  <a:cubicBezTo>
                    <a:pt x="47635" y="34658"/>
                    <a:pt x="47802" y="34525"/>
                    <a:pt x="47935" y="34392"/>
                  </a:cubicBezTo>
                  <a:lnTo>
                    <a:pt x="47935" y="34392"/>
                  </a:lnTo>
                  <a:cubicBezTo>
                    <a:pt x="47602" y="34525"/>
                    <a:pt x="47235" y="34625"/>
                    <a:pt x="46901" y="34759"/>
                  </a:cubicBezTo>
                  <a:cubicBezTo>
                    <a:pt x="39229" y="37227"/>
                    <a:pt x="31023" y="38695"/>
                    <a:pt x="22917" y="39028"/>
                  </a:cubicBezTo>
                  <a:cubicBezTo>
                    <a:pt x="22344" y="39048"/>
                    <a:pt x="21768" y="39060"/>
                    <a:pt x="21192" y="39060"/>
                  </a:cubicBezTo>
                  <a:cubicBezTo>
                    <a:pt x="16908" y="39060"/>
                    <a:pt x="12625" y="38381"/>
                    <a:pt x="9508" y="35059"/>
                  </a:cubicBezTo>
                  <a:cubicBezTo>
                    <a:pt x="6872" y="32223"/>
                    <a:pt x="6105" y="28154"/>
                    <a:pt x="5305" y="24485"/>
                  </a:cubicBezTo>
                  <a:cubicBezTo>
                    <a:pt x="4437" y="20615"/>
                    <a:pt x="4070" y="16712"/>
                    <a:pt x="3537" y="12809"/>
                  </a:cubicBezTo>
                  <a:cubicBezTo>
                    <a:pt x="2936" y="8573"/>
                    <a:pt x="2369" y="4203"/>
                    <a:pt x="3303" y="0"/>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6"/>
            <p:cNvSpPr/>
            <p:nvPr/>
          </p:nvSpPr>
          <p:spPr>
            <a:xfrm>
              <a:off x="4648199" y="3548017"/>
              <a:ext cx="871360" cy="846499"/>
            </a:xfrm>
            <a:custGeom>
              <a:avLst/>
              <a:gdLst/>
              <a:ahLst/>
              <a:cxnLst/>
              <a:rect l="l" t="t" r="r" b="b"/>
              <a:pathLst>
                <a:path w="34292" h="33538" extrusionOk="0">
                  <a:moveTo>
                    <a:pt x="30456" y="0"/>
                  </a:moveTo>
                  <a:cubicBezTo>
                    <a:pt x="20282" y="1335"/>
                    <a:pt x="10008" y="2469"/>
                    <a:pt x="67" y="4904"/>
                  </a:cubicBezTo>
                  <a:cubicBezTo>
                    <a:pt x="1" y="14544"/>
                    <a:pt x="1101" y="24284"/>
                    <a:pt x="4571" y="33358"/>
                  </a:cubicBezTo>
                  <a:cubicBezTo>
                    <a:pt x="6487" y="33475"/>
                    <a:pt x="8425" y="33537"/>
                    <a:pt x="10372" y="33537"/>
                  </a:cubicBezTo>
                  <a:cubicBezTo>
                    <a:pt x="18424" y="33537"/>
                    <a:pt x="26637" y="32468"/>
                    <a:pt x="34158" y="29755"/>
                  </a:cubicBezTo>
                  <a:cubicBezTo>
                    <a:pt x="34292" y="22416"/>
                    <a:pt x="33358" y="13610"/>
                    <a:pt x="31890" y="6105"/>
                  </a:cubicBezTo>
                  <a:cubicBezTo>
                    <a:pt x="31490" y="4003"/>
                    <a:pt x="31056" y="1668"/>
                    <a:pt x="30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6"/>
            <p:cNvSpPr/>
            <p:nvPr/>
          </p:nvSpPr>
          <p:spPr>
            <a:xfrm>
              <a:off x="4689404" y="4126294"/>
              <a:ext cx="563670" cy="263985"/>
            </a:xfrm>
            <a:custGeom>
              <a:avLst/>
              <a:gdLst/>
              <a:ahLst/>
              <a:cxnLst/>
              <a:rect l="l" t="t" r="r" b="b"/>
              <a:pathLst>
                <a:path w="22183" h="10459" extrusionOk="0">
                  <a:moveTo>
                    <a:pt x="0" y="1"/>
                  </a:moveTo>
                  <a:cubicBezTo>
                    <a:pt x="701" y="3503"/>
                    <a:pt x="1668" y="6939"/>
                    <a:pt x="2936" y="10275"/>
                  </a:cubicBezTo>
                  <a:cubicBezTo>
                    <a:pt x="4836" y="10395"/>
                    <a:pt x="6761" y="10458"/>
                    <a:pt x="8697" y="10458"/>
                  </a:cubicBezTo>
                  <a:cubicBezTo>
                    <a:pt x="13184" y="10458"/>
                    <a:pt x="17732" y="10120"/>
                    <a:pt x="22183" y="9374"/>
                  </a:cubicBezTo>
                  <a:lnTo>
                    <a:pt x="22183" y="9374"/>
                  </a:lnTo>
                  <a:cubicBezTo>
                    <a:pt x="21739" y="9391"/>
                    <a:pt x="21296" y="9399"/>
                    <a:pt x="20854" y="9399"/>
                  </a:cubicBezTo>
                  <a:cubicBezTo>
                    <a:pt x="16913" y="9399"/>
                    <a:pt x="13053" y="8736"/>
                    <a:pt x="9273" y="7506"/>
                  </a:cubicBezTo>
                  <a:cubicBezTo>
                    <a:pt x="5304" y="6172"/>
                    <a:pt x="2068" y="3670"/>
                    <a:pt x="0"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6"/>
            <p:cNvSpPr/>
            <p:nvPr/>
          </p:nvSpPr>
          <p:spPr>
            <a:xfrm>
              <a:off x="4703844" y="3660777"/>
              <a:ext cx="764739" cy="660632"/>
            </a:xfrm>
            <a:custGeom>
              <a:avLst/>
              <a:gdLst/>
              <a:ahLst/>
              <a:cxnLst/>
              <a:rect l="l" t="t" r="r" b="b"/>
              <a:pathLst>
                <a:path w="30096" h="26174" extrusionOk="0">
                  <a:moveTo>
                    <a:pt x="13017" y="0"/>
                  </a:moveTo>
                  <a:cubicBezTo>
                    <a:pt x="11964" y="0"/>
                    <a:pt x="11377" y="3264"/>
                    <a:pt x="13671" y="9409"/>
                  </a:cubicBezTo>
                  <a:cubicBezTo>
                    <a:pt x="11019" y="6952"/>
                    <a:pt x="8803" y="5988"/>
                    <a:pt x="7401" y="5988"/>
                  </a:cubicBezTo>
                  <a:cubicBezTo>
                    <a:pt x="4693" y="5988"/>
                    <a:pt x="5025" y="9583"/>
                    <a:pt x="11135" y="12945"/>
                  </a:cubicBezTo>
                  <a:cubicBezTo>
                    <a:pt x="10685" y="12929"/>
                    <a:pt x="10252" y="12921"/>
                    <a:pt x="9836" y="12921"/>
                  </a:cubicBezTo>
                  <a:cubicBezTo>
                    <a:pt x="1505" y="12921"/>
                    <a:pt x="1" y="16062"/>
                    <a:pt x="4313" y="16062"/>
                  </a:cubicBezTo>
                  <a:cubicBezTo>
                    <a:pt x="5897" y="16062"/>
                    <a:pt x="8266" y="15638"/>
                    <a:pt x="11369" y="14480"/>
                  </a:cubicBezTo>
                  <a:lnTo>
                    <a:pt x="11369" y="14480"/>
                  </a:lnTo>
                  <a:cubicBezTo>
                    <a:pt x="7106" y="19078"/>
                    <a:pt x="7339" y="22369"/>
                    <a:pt x="9303" y="22369"/>
                  </a:cubicBezTo>
                  <a:cubicBezTo>
                    <a:pt x="10659" y="22369"/>
                    <a:pt x="12841" y="20801"/>
                    <a:pt x="14938" y="17015"/>
                  </a:cubicBezTo>
                  <a:lnTo>
                    <a:pt x="14938" y="17015"/>
                  </a:lnTo>
                  <a:cubicBezTo>
                    <a:pt x="14695" y="23235"/>
                    <a:pt x="16104" y="26174"/>
                    <a:pt x="17098" y="26174"/>
                  </a:cubicBezTo>
                  <a:cubicBezTo>
                    <a:pt x="18146" y="26174"/>
                    <a:pt x="18733" y="22909"/>
                    <a:pt x="16439" y="16781"/>
                  </a:cubicBezTo>
                  <a:lnTo>
                    <a:pt x="16439" y="16781"/>
                  </a:lnTo>
                  <a:cubicBezTo>
                    <a:pt x="19089" y="19237"/>
                    <a:pt x="21308" y="20201"/>
                    <a:pt x="22715" y="20201"/>
                  </a:cubicBezTo>
                  <a:cubicBezTo>
                    <a:pt x="25436" y="20201"/>
                    <a:pt x="25120" y="16598"/>
                    <a:pt x="19008" y="13212"/>
                  </a:cubicBezTo>
                  <a:lnTo>
                    <a:pt x="19008" y="13212"/>
                  </a:lnTo>
                  <a:cubicBezTo>
                    <a:pt x="19488" y="13231"/>
                    <a:pt x="19949" y="13240"/>
                    <a:pt x="20391" y="13240"/>
                  </a:cubicBezTo>
                  <a:cubicBezTo>
                    <a:pt x="28621" y="13240"/>
                    <a:pt x="30096" y="10129"/>
                    <a:pt x="25800" y="10129"/>
                  </a:cubicBezTo>
                  <a:cubicBezTo>
                    <a:pt x="24216" y="10129"/>
                    <a:pt x="21846" y="10552"/>
                    <a:pt x="18741" y="11711"/>
                  </a:cubicBezTo>
                  <a:cubicBezTo>
                    <a:pt x="23010" y="7106"/>
                    <a:pt x="22771" y="3801"/>
                    <a:pt x="20805" y="3801"/>
                  </a:cubicBezTo>
                  <a:cubicBezTo>
                    <a:pt x="19453" y="3801"/>
                    <a:pt x="17285" y="5364"/>
                    <a:pt x="15205" y="9142"/>
                  </a:cubicBezTo>
                  <a:cubicBezTo>
                    <a:pt x="15432" y="2939"/>
                    <a:pt x="14015" y="0"/>
                    <a:pt x="130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50">
                                            <p:txEl>
                                              <p:pRg st="0" end="0"/>
                                            </p:txEl>
                                          </p:spTgt>
                                        </p:tgtEl>
                                        <p:attrNameLst>
                                          <p:attrName>style.visibility</p:attrName>
                                        </p:attrNameLst>
                                      </p:cBhvr>
                                      <p:to>
                                        <p:strVal val="visible"/>
                                      </p:to>
                                    </p:set>
                                    <p:anim calcmode="lin" valueType="num">
                                      <p:cBhvr>
                                        <p:cTn id="7" dur="500" fill="hold"/>
                                        <p:tgtEl>
                                          <p:spTgt spid="245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5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45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449"/>
                                        </p:tgtEl>
                                        <p:attrNameLst>
                                          <p:attrName>style.visibility</p:attrName>
                                        </p:attrNameLst>
                                      </p:cBhvr>
                                      <p:to>
                                        <p:strVal val="visible"/>
                                      </p:to>
                                    </p:set>
                                    <p:anim calcmode="lin" valueType="num">
                                      <p:cBhvr additive="base">
                                        <p:cTn id="14" dur="500" fill="hold"/>
                                        <p:tgtEl>
                                          <p:spTgt spid="2449"/>
                                        </p:tgtEl>
                                        <p:attrNameLst>
                                          <p:attrName>ppt_x</p:attrName>
                                        </p:attrNameLst>
                                      </p:cBhvr>
                                      <p:tavLst>
                                        <p:tav tm="0">
                                          <p:val>
                                            <p:strVal val="#ppt_x"/>
                                          </p:val>
                                        </p:tav>
                                        <p:tav tm="100000">
                                          <p:val>
                                            <p:strVal val="#ppt_x"/>
                                          </p:val>
                                        </p:tav>
                                      </p:tavLst>
                                    </p:anim>
                                    <p:anim calcmode="lin" valueType="num">
                                      <p:cBhvr additive="base">
                                        <p:cTn id="15" dur="500" fill="hold"/>
                                        <p:tgtEl>
                                          <p:spTgt spid="24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9" grpId="0"/>
      <p:bldP spid="245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4"/>
        <p:cNvGrpSpPr/>
        <p:nvPr/>
      </p:nvGrpSpPr>
      <p:grpSpPr>
        <a:xfrm>
          <a:off x="0" y="0"/>
          <a:ext cx="0" cy="0"/>
          <a:chOff x="0" y="0"/>
          <a:chExt cx="0" cy="0"/>
        </a:xfrm>
      </p:grpSpPr>
      <p:sp>
        <p:nvSpPr>
          <p:cNvPr id="2871" name="Google Shape;2871;p43">
            <a:hlinkClick r:id="rId3" action="ppaction://hlinksldjump"/>
          </p:cNvPr>
          <p:cNvSpPr/>
          <p:nvPr/>
        </p:nvSpPr>
        <p:spPr>
          <a:xfrm>
            <a:off x="1371600" y="2555283"/>
            <a:ext cx="216000" cy="2160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3">
            <a:hlinkClick r:id="rId4" action="ppaction://hlinksldjump"/>
          </p:cNvPr>
          <p:cNvSpPr/>
          <p:nvPr/>
        </p:nvSpPr>
        <p:spPr>
          <a:xfrm>
            <a:off x="1371600" y="1428750"/>
            <a:ext cx="216000" cy="2160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3">
            <a:hlinkClick r:id="rId4" action="ppaction://hlinksldjump"/>
          </p:cNvPr>
          <p:cNvSpPr/>
          <p:nvPr/>
        </p:nvSpPr>
        <p:spPr>
          <a:xfrm>
            <a:off x="1371600" y="3681816"/>
            <a:ext cx="216000" cy="2160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a:extLst>
              <a:ext uri="{FF2B5EF4-FFF2-40B4-BE49-F238E27FC236}">
                <a16:creationId xmlns:a16="http://schemas.microsoft.com/office/drawing/2014/main" id="{13D38DF1-A6BC-14E0-03DF-66D50F5C279B}"/>
              </a:ext>
            </a:extLst>
          </p:cNvPr>
          <p:cNvSpPr>
            <a:spLocks noGrp="1"/>
          </p:cNvSpPr>
          <p:nvPr>
            <p:ph type="title"/>
          </p:nvPr>
        </p:nvSpPr>
        <p:spPr>
          <a:xfrm>
            <a:off x="533400" y="211583"/>
            <a:ext cx="7704000" cy="676800"/>
          </a:xfrm>
          <a:ln w="38100">
            <a:solidFill>
              <a:schemeClr val="accent1">
                <a:lumMod val="75000"/>
              </a:schemeClr>
            </a:solidFill>
            <a:prstDash val="sysDot"/>
          </a:ln>
        </p:spPr>
        <p:txBody>
          <a:bodyPr/>
          <a:lstStyle/>
          <a:p>
            <a:r>
              <a:rPr lang="en-US" sz="3200">
                <a:solidFill>
                  <a:schemeClr val="tx1"/>
                </a:solidFill>
                <a:latin typeface="#9Slide04 Rokkitt Black" panose="00000A00000000000000" pitchFamily="2" charset="0"/>
              </a:rPr>
              <a:t>1. ĐƠN VỊ CẤU TẠO TỪ HÁN VIỆT</a:t>
            </a:r>
          </a:p>
        </p:txBody>
      </p:sp>
      <p:sp>
        <p:nvSpPr>
          <p:cNvPr id="5" name="TextBox 4">
            <a:extLst>
              <a:ext uri="{FF2B5EF4-FFF2-40B4-BE49-F238E27FC236}">
                <a16:creationId xmlns:a16="http://schemas.microsoft.com/office/drawing/2014/main" id="{8D715DF0-9EAF-3E33-738D-0D73E6971B67}"/>
              </a:ext>
            </a:extLst>
          </p:cNvPr>
          <p:cNvSpPr txBox="1"/>
          <p:nvPr/>
        </p:nvSpPr>
        <p:spPr>
          <a:xfrm>
            <a:off x="1752600" y="1257175"/>
            <a:ext cx="7086600" cy="707886"/>
          </a:xfrm>
          <a:prstGeom prst="rect">
            <a:avLst/>
          </a:prstGeom>
          <a:noFill/>
        </p:spPr>
        <p:txBody>
          <a:bodyPr wrap="square">
            <a:spAutoFit/>
          </a:bodyPr>
          <a:lstStyle/>
          <a:p>
            <a:pPr algn="just"/>
            <a:r>
              <a:rPr lang="en-US" sz="200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Trong tiếng Việt có một khối lượng khá lớn từ Hán Việt (Từ mượn gốc Hán). </a:t>
            </a:r>
            <a:r>
              <a:rPr lang="en-US" sz="2000" b="1" i="1">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Tiếng để cấu tạo từ Hán Việt gọi là yếu tố Hán Việt  </a:t>
            </a:r>
            <a:endParaRPr lang="en-US" sz="2400" b="1" i="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F8D0E0D-92A0-D29C-E9E3-D0E88C179C25}"/>
              </a:ext>
            </a:extLst>
          </p:cNvPr>
          <p:cNvSpPr txBox="1"/>
          <p:nvPr/>
        </p:nvSpPr>
        <p:spPr>
          <a:xfrm>
            <a:off x="1752600" y="2263451"/>
            <a:ext cx="7086600" cy="1015663"/>
          </a:xfrm>
          <a:prstGeom prst="rect">
            <a:avLst/>
          </a:prstGeom>
          <a:noFill/>
        </p:spPr>
        <p:txBody>
          <a:bodyPr wrap="square">
            <a:spAutoFit/>
          </a:bodyPr>
          <a:lstStyle/>
          <a:p>
            <a:pPr algn="just"/>
            <a:r>
              <a:rPr lang="vi-VN" sz="20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Phần lớn các yếu tố Hán Việt không được dùng độc lập như từ mà chỉ dùng để cấu tạo từ ghép. </a:t>
            </a:r>
            <a:r>
              <a:rPr lang="vi-VN" sz="2000" b="1" i="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Một số trường hợp (hoa, quả,bút, bảng,…) có lúc có thể dùng độc lập như một từ</a:t>
            </a:r>
            <a:r>
              <a:rPr lang="vi-VN" sz="20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t>
            </a:r>
            <a:endParaRPr lang="en-US" sz="20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229A684-EEE4-D46A-C87D-9B33E60C281F}"/>
              </a:ext>
            </a:extLst>
          </p:cNvPr>
          <p:cNvSpPr txBox="1"/>
          <p:nvPr/>
        </p:nvSpPr>
        <p:spPr>
          <a:xfrm>
            <a:off x="1752600" y="3577504"/>
            <a:ext cx="7086600" cy="400110"/>
          </a:xfrm>
          <a:prstGeom prst="rect">
            <a:avLst/>
          </a:prstGeom>
          <a:noFill/>
        </p:spPr>
        <p:txBody>
          <a:bodyPr wrap="square">
            <a:spAutoFit/>
          </a:bodyPr>
          <a:lstStyle/>
          <a:p>
            <a:pPr algn="just"/>
            <a:r>
              <a:rPr lang="vi-VN" sz="20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Có nhiều yếu tố Hán Việt đồng âm nhưng nghĩa khác xa nhau </a:t>
            </a:r>
            <a:endParaRPr lang="en-US" sz="20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73"/>
                                        </p:tgtEl>
                                        <p:attrNameLst>
                                          <p:attrName>style.visibility</p:attrName>
                                        </p:attrNameLst>
                                      </p:cBhvr>
                                      <p:to>
                                        <p:strVal val="visible"/>
                                      </p:to>
                                    </p:set>
                                    <p:anim calcmode="lin" valueType="num">
                                      <p:cBhvr additive="base">
                                        <p:cTn id="13" dur="500" fill="hold"/>
                                        <p:tgtEl>
                                          <p:spTgt spid="2873"/>
                                        </p:tgtEl>
                                        <p:attrNameLst>
                                          <p:attrName>ppt_x</p:attrName>
                                        </p:attrNameLst>
                                      </p:cBhvr>
                                      <p:tavLst>
                                        <p:tav tm="0">
                                          <p:val>
                                            <p:strVal val="#ppt_x"/>
                                          </p:val>
                                        </p:tav>
                                        <p:tav tm="100000">
                                          <p:val>
                                            <p:strVal val="#ppt_x"/>
                                          </p:val>
                                        </p:tav>
                                      </p:tavLst>
                                    </p:anim>
                                    <p:anim calcmode="lin" valueType="num">
                                      <p:cBhvr additive="base">
                                        <p:cTn id="14" dur="500" fill="hold"/>
                                        <p:tgtEl>
                                          <p:spTgt spid="287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71"/>
                                        </p:tgtEl>
                                        <p:attrNameLst>
                                          <p:attrName>style.visibility</p:attrName>
                                        </p:attrNameLst>
                                      </p:cBhvr>
                                      <p:to>
                                        <p:strVal val="visible"/>
                                      </p:to>
                                    </p:set>
                                    <p:anim calcmode="lin" valueType="num">
                                      <p:cBhvr additive="base">
                                        <p:cTn id="23" dur="500" fill="hold"/>
                                        <p:tgtEl>
                                          <p:spTgt spid="2871"/>
                                        </p:tgtEl>
                                        <p:attrNameLst>
                                          <p:attrName>ppt_x</p:attrName>
                                        </p:attrNameLst>
                                      </p:cBhvr>
                                      <p:tavLst>
                                        <p:tav tm="0">
                                          <p:val>
                                            <p:strVal val="#ppt_x"/>
                                          </p:val>
                                        </p:tav>
                                        <p:tav tm="100000">
                                          <p:val>
                                            <p:strVal val="#ppt_x"/>
                                          </p:val>
                                        </p:tav>
                                      </p:tavLst>
                                    </p:anim>
                                    <p:anim calcmode="lin" valueType="num">
                                      <p:cBhvr additive="base">
                                        <p:cTn id="24" dur="500" fill="hold"/>
                                        <p:tgtEl>
                                          <p:spTgt spid="287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874"/>
                                        </p:tgtEl>
                                        <p:attrNameLst>
                                          <p:attrName>style.visibility</p:attrName>
                                        </p:attrNameLst>
                                      </p:cBhvr>
                                      <p:to>
                                        <p:strVal val="visible"/>
                                      </p:to>
                                    </p:set>
                                    <p:anim calcmode="lin" valueType="num">
                                      <p:cBhvr additive="base">
                                        <p:cTn id="33" dur="500" fill="hold"/>
                                        <p:tgtEl>
                                          <p:spTgt spid="2874"/>
                                        </p:tgtEl>
                                        <p:attrNameLst>
                                          <p:attrName>ppt_x</p:attrName>
                                        </p:attrNameLst>
                                      </p:cBhvr>
                                      <p:tavLst>
                                        <p:tav tm="0">
                                          <p:val>
                                            <p:strVal val="#ppt_x"/>
                                          </p:val>
                                        </p:tav>
                                        <p:tav tm="100000">
                                          <p:val>
                                            <p:strVal val="#ppt_x"/>
                                          </p:val>
                                        </p:tav>
                                      </p:tavLst>
                                    </p:anim>
                                    <p:anim calcmode="lin" valueType="num">
                                      <p:cBhvr additive="base">
                                        <p:cTn id="34" dur="500" fill="hold"/>
                                        <p:tgtEl>
                                          <p:spTgt spid="287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1" grpId="0" animBg="1"/>
      <p:bldP spid="2873" grpId="0" animBg="1"/>
      <p:bldP spid="2874" grpId="0" animBg="1"/>
      <p:bldP spid="3" grpId="0" animBg="1"/>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9"/>
        <p:cNvGrpSpPr/>
        <p:nvPr/>
      </p:nvGrpSpPr>
      <p:grpSpPr>
        <a:xfrm>
          <a:off x="0" y="0"/>
          <a:ext cx="0" cy="0"/>
          <a:chOff x="0" y="0"/>
          <a:chExt cx="0" cy="0"/>
        </a:xfrm>
      </p:grpSpPr>
      <p:sp>
        <p:nvSpPr>
          <p:cNvPr id="4" name="Title 2">
            <a:extLst>
              <a:ext uri="{FF2B5EF4-FFF2-40B4-BE49-F238E27FC236}">
                <a16:creationId xmlns:a16="http://schemas.microsoft.com/office/drawing/2014/main" id="{EC998F65-8487-3459-F890-7C9A80CEA767}"/>
              </a:ext>
            </a:extLst>
          </p:cNvPr>
          <p:cNvSpPr>
            <a:spLocks noGrp="1"/>
          </p:cNvSpPr>
          <p:nvPr>
            <p:ph type="title"/>
          </p:nvPr>
        </p:nvSpPr>
        <p:spPr>
          <a:xfrm>
            <a:off x="1866900" y="209550"/>
            <a:ext cx="5410200" cy="762000"/>
          </a:xfrm>
          <a:ln w="38100">
            <a:solidFill>
              <a:schemeClr val="accent1">
                <a:lumMod val="75000"/>
              </a:schemeClr>
            </a:solidFill>
            <a:prstDash val="sysDot"/>
          </a:ln>
        </p:spPr>
        <p:txBody>
          <a:bodyPr/>
          <a:lstStyle/>
          <a:p>
            <a:r>
              <a:rPr lang="en-US" sz="3600">
                <a:solidFill>
                  <a:schemeClr val="tx1"/>
                </a:solidFill>
                <a:latin typeface="#9Slide04 Rokkitt Black" panose="00000A00000000000000" pitchFamily="2" charset="0"/>
              </a:rPr>
              <a:t>2. Từ ghép Hán Việt </a:t>
            </a:r>
          </a:p>
        </p:txBody>
      </p:sp>
      <p:graphicFrame>
        <p:nvGraphicFramePr>
          <p:cNvPr id="5" name="Table 4">
            <a:extLst>
              <a:ext uri="{FF2B5EF4-FFF2-40B4-BE49-F238E27FC236}">
                <a16:creationId xmlns:a16="http://schemas.microsoft.com/office/drawing/2014/main" id="{B5CF9DD8-FE9C-06BA-FF76-DAE3977A812B}"/>
              </a:ext>
            </a:extLst>
          </p:cNvPr>
          <p:cNvGraphicFramePr>
            <a:graphicFrameLocks noGrp="1"/>
          </p:cNvGraphicFramePr>
          <p:nvPr>
            <p:extLst>
              <p:ext uri="{D42A27DB-BD31-4B8C-83A1-F6EECF244321}">
                <p14:modId xmlns:p14="http://schemas.microsoft.com/office/powerpoint/2010/main" val="2782174569"/>
              </p:ext>
            </p:extLst>
          </p:nvPr>
        </p:nvGraphicFramePr>
        <p:xfrm>
          <a:off x="800100" y="1200150"/>
          <a:ext cx="7543800" cy="3505200"/>
        </p:xfrm>
        <a:graphic>
          <a:graphicData uri="http://schemas.openxmlformats.org/drawingml/2006/table">
            <a:tbl>
              <a:tblPr firstRow="1" firstCol="1" bandRow="1"/>
              <a:tblGrid>
                <a:gridCol w="2735534">
                  <a:extLst>
                    <a:ext uri="{9D8B030D-6E8A-4147-A177-3AD203B41FA5}">
                      <a16:colId xmlns:a16="http://schemas.microsoft.com/office/drawing/2014/main" val="3720614092"/>
                    </a:ext>
                  </a:extLst>
                </a:gridCol>
                <a:gridCol w="2404133">
                  <a:extLst>
                    <a:ext uri="{9D8B030D-6E8A-4147-A177-3AD203B41FA5}">
                      <a16:colId xmlns:a16="http://schemas.microsoft.com/office/drawing/2014/main" val="2863737744"/>
                    </a:ext>
                  </a:extLst>
                </a:gridCol>
                <a:gridCol w="2404133">
                  <a:extLst>
                    <a:ext uri="{9D8B030D-6E8A-4147-A177-3AD203B41FA5}">
                      <a16:colId xmlns:a16="http://schemas.microsoft.com/office/drawing/2014/main" val="2956560125"/>
                    </a:ext>
                  </a:extLst>
                </a:gridCol>
              </a:tblGrid>
              <a:tr h="1168400">
                <a:tc>
                  <a:txBody>
                    <a:bodyPr/>
                    <a:lstStyle/>
                    <a:p>
                      <a:pPr marL="0" marR="0" algn="ctr">
                        <a:lnSpc>
                          <a:spcPct val="150000"/>
                        </a:lnSpc>
                        <a:spcBef>
                          <a:spcPts val="0"/>
                        </a:spcBef>
                        <a:spcAft>
                          <a:spcPts val="0"/>
                        </a:spcAft>
                      </a:pPr>
                      <a:r>
                        <a:rPr lang="en-US" sz="3200" b="1">
                          <a:effectLst/>
                          <a:latin typeface="Calibri" panose="020F0502020204030204" pitchFamily="34" charset="0"/>
                          <a:ea typeface="Calibri" panose="020F0502020204030204" pitchFamily="34" charset="0"/>
                          <a:cs typeface="Calibri" panose="020F0502020204030204" pitchFamily="34" charset="0"/>
                        </a:rPr>
                        <a:t>Ghép đẳng lập</a:t>
                      </a:r>
                      <a:endParaRPr lang="en-US" sz="2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gridSpan="2">
                  <a:txBody>
                    <a:bodyPr/>
                    <a:lstStyle/>
                    <a:p>
                      <a:pPr marL="0" marR="0" algn="ctr">
                        <a:lnSpc>
                          <a:spcPct val="150000"/>
                        </a:lnSpc>
                        <a:spcBef>
                          <a:spcPts val="0"/>
                        </a:spcBef>
                        <a:spcAft>
                          <a:spcPts val="0"/>
                        </a:spcAft>
                      </a:pPr>
                      <a:r>
                        <a:rPr lang="en-US" sz="3200" b="1">
                          <a:effectLst/>
                          <a:latin typeface="Calibri" panose="020F0502020204030204" pitchFamily="34" charset="0"/>
                          <a:ea typeface="Calibri" panose="020F0502020204030204" pitchFamily="34" charset="0"/>
                          <a:cs typeface="Calibri" panose="020F0502020204030204" pitchFamily="34" charset="0"/>
                        </a:rPr>
                        <a:t>Ghép chính phụ</a:t>
                      </a:r>
                      <a:endParaRPr lang="en-US" sz="2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hMerge="1">
                  <a:txBody>
                    <a:bodyPr/>
                    <a:lstStyle/>
                    <a:p>
                      <a:endParaRPr lang="en-US"/>
                    </a:p>
                  </a:txBody>
                  <a:tcPr/>
                </a:tc>
                <a:extLst>
                  <a:ext uri="{0D108BD9-81ED-4DB2-BD59-A6C34878D82A}">
                    <a16:rowId xmlns:a16="http://schemas.microsoft.com/office/drawing/2014/main" val="4293233730"/>
                  </a:ext>
                </a:extLst>
              </a:tr>
              <a:tr h="1168400">
                <a:tc rowSpan="2">
                  <a:txBody>
                    <a:bodyPr/>
                    <a:lstStyle/>
                    <a:p>
                      <a:pPr>
                        <a:lnSpc>
                          <a:spcPct val="107000"/>
                        </a:lnSpc>
                      </a:pPr>
                      <a:endParaRPr lang="en-US" sz="2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just">
                        <a:lnSpc>
                          <a:spcPct val="150000"/>
                        </a:lnSpc>
                        <a:spcBef>
                          <a:spcPts val="0"/>
                        </a:spcBef>
                        <a:spcAft>
                          <a:spcPts val="0"/>
                        </a:spcAft>
                      </a:pPr>
                      <a:r>
                        <a:rPr lang="en-US" sz="3200">
                          <a:effectLst/>
                          <a:latin typeface="Calibri" panose="020F0502020204030204" pitchFamily="34" charset="0"/>
                          <a:ea typeface="Calibri" panose="020F0502020204030204" pitchFamily="34" charset="0"/>
                          <a:cs typeface="Calibri" panose="020F0502020204030204" pitchFamily="34" charset="0"/>
                        </a:rPr>
                        <a:t>Yếu tố chính </a:t>
                      </a:r>
                      <a:endParaRPr lang="en-US" sz="2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just">
                        <a:lnSpc>
                          <a:spcPct val="150000"/>
                        </a:lnSpc>
                        <a:spcBef>
                          <a:spcPts val="0"/>
                        </a:spcBef>
                        <a:spcAft>
                          <a:spcPts val="0"/>
                        </a:spcAft>
                      </a:pPr>
                      <a:r>
                        <a:rPr lang="en-US" sz="3200">
                          <a:effectLst/>
                          <a:latin typeface="Calibri" panose="020F0502020204030204" pitchFamily="34" charset="0"/>
                          <a:ea typeface="Calibri" panose="020F0502020204030204" pitchFamily="34" charset="0"/>
                          <a:cs typeface="Calibri" panose="020F0502020204030204" pitchFamily="34" charset="0"/>
                        </a:rPr>
                        <a:t>Yếu tố phụ </a:t>
                      </a:r>
                      <a:endParaRPr lang="en-US" sz="2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2699775900"/>
                  </a:ext>
                </a:extLst>
              </a:tr>
              <a:tr h="1168400">
                <a:tc vMerge="1">
                  <a:txBody>
                    <a:bodyPr/>
                    <a:lstStyle/>
                    <a:p>
                      <a:endParaRPr lang="en-US"/>
                    </a:p>
                  </a:txBody>
                  <a:tcPr/>
                </a:tc>
                <a:tc>
                  <a:txBody>
                    <a:bodyPr/>
                    <a:lstStyle/>
                    <a:p>
                      <a:pPr marL="0" marR="0" algn="just">
                        <a:lnSpc>
                          <a:spcPct val="150000"/>
                        </a:lnSpc>
                        <a:spcBef>
                          <a:spcPts val="0"/>
                        </a:spcBef>
                        <a:spcAft>
                          <a:spcPts val="0"/>
                        </a:spcAft>
                      </a:pPr>
                      <a:r>
                        <a:rPr lang="en-US" sz="3200">
                          <a:effectLst/>
                          <a:latin typeface="Calibri" panose="020F0502020204030204" pitchFamily="34" charset="0"/>
                          <a:ea typeface="Calibri" panose="020F0502020204030204" pitchFamily="34" charset="0"/>
                          <a:cs typeface="Calibri" panose="020F0502020204030204" pitchFamily="34" charset="0"/>
                        </a:rPr>
                        <a:t>Yếu tố phụ  </a:t>
                      </a:r>
                      <a:endParaRPr lang="en-US" sz="2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just">
                        <a:lnSpc>
                          <a:spcPct val="150000"/>
                        </a:lnSpc>
                        <a:spcBef>
                          <a:spcPts val="0"/>
                        </a:spcBef>
                        <a:spcAft>
                          <a:spcPts val="0"/>
                        </a:spcAft>
                      </a:pPr>
                      <a:r>
                        <a:rPr lang="en-US" sz="3200">
                          <a:effectLst/>
                          <a:latin typeface="Calibri" panose="020F0502020204030204" pitchFamily="34" charset="0"/>
                          <a:ea typeface="Calibri" panose="020F0502020204030204" pitchFamily="34" charset="0"/>
                          <a:cs typeface="Calibri" panose="020F0502020204030204" pitchFamily="34" charset="0"/>
                        </a:rPr>
                        <a:t>Yếu tố chính </a:t>
                      </a:r>
                      <a:endParaRPr lang="en-US" sz="2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2951439725"/>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9"/>
        <p:cNvGrpSpPr/>
        <p:nvPr/>
      </p:nvGrpSpPr>
      <p:grpSpPr>
        <a:xfrm>
          <a:off x="0" y="0"/>
          <a:ext cx="0" cy="0"/>
          <a:chOff x="0" y="0"/>
          <a:chExt cx="0" cy="0"/>
        </a:xfrm>
      </p:grpSpPr>
      <p:sp>
        <p:nvSpPr>
          <p:cNvPr id="4" name="Title 2">
            <a:extLst>
              <a:ext uri="{FF2B5EF4-FFF2-40B4-BE49-F238E27FC236}">
                <a16:creationId xmlns:a16="http://schemas.microsoft.com/office/drawing/2014/main" id="{EC998F65-8487-3459-F890-7C9A80CEA767}"/>
              </a:ext>
            </a:extLst>
          </p:cNvPr>
          <p:cNvSpPr>
            <a:spLocks noGrp="1"/>
          </p:cNvSpPr>
          <p:nvPr>
            <p:ph type="title"/>
          </p:nvPr>
        </p:nvSpPr>
        <p:spPr>
          <a:xfrm>
            <a:off x="1905000" y="209550"/>
            <a:ext cx="6248400" cy="838200"/>
          </a:xfrm>
          <a:prstGeom prst="rect">
            <a:avLst/>
          </a:prstGeom>
          <a:ln w="38100">
            <a:solidFill>
              <a:schemeClr val="accent1">
                <a:lumMod val="75000"/>
              </a:schemeClr>
            </a:solidFill>
            <a:prstDash val="sysDot"/>
          </a:ln>
        </p:spPr>
        <p:txBody>
          <a:bodyPr/>
          <a:lstStyle/>
          <a:p>
            <a:r>
              <a:rPr lang="en-US" sz="3600">
                <a:solidFill>
                  <a:schemeClr val="tx1"/>
                </a:solidFill>
                <a:latin typeface="#9Slide04 Rokkitt Black" panose="00000A00000000000000" pitchFamily="2" charset="0"/>
              </a:rPr>
              <a:t> 3. Sử dụng từ Hán Việt </a:t>
            </a:r>
          </a:p>
        </p:txBody>
      </p:sp>
      <p:cxnSp>
        <p:nvCxnSpPr>
          <p:cNvPr id="6" name="Google Shape;3508;p55">
            <a:extLst>
              <a:ext uri="{FF2B5EF4-FFF2-40B4-BE49-F238E27FC236}">
                <a16:creationId xmlns:a16="http://schemas.microsoft.com/office/drawing/2014/main" id="{05F2D47A-0162-1BEE-79A2-63C1395F9AEF}"/>
              </a:ext>
            </a:extLst>
          </p:cNvPr>
          <p:cNvCxnSpPr>
            <a:cxnSpLocks/>
          </p:cNvCxnSpPr>
          <p:nvPr/>
        </p:nvCxnSpPr>
        <p:spPr>
          <a:xfrm rot="10800000">
            <a:off x="533400" y="1428752"/>
            <a:ext cx="6629400" cy="1523998"/>
          </a:xfrm>
          <a:prstGeom prst="curvedConnector3">
            <a:avLst>
              <a:gd name="adj1" fmla="val 50000"/>
            </a:avLst>
          </a:prstGeom>
          <a:noFill/>
          <a:ln w="19050" cap="flat" cmpd="sng">
            <a:solidFill>
              <a:schemeClr val="dk1"/>
            </a:solidFill>
            <a:prstDash val="solid"/>
            <a:round/>
            <a:headEnd type="none" w="med" len="med"/>
            <a:tailEnd type="oval" w="med" len="med"/>
          </a:ln>
        </p:spPr>
      </p:cxnSp>
      <p:pic>
        <p:nvPicPr>
          <p:cNvPr id="10" name="Picture 29">
            <a:extLst>
              <a:ext uri="{FF2B5EF4-FFF2-40B4-BE49-F238E27FC236}">
                <a16:creationId xmlns:a16="http://schemas.microsoft.com/office/drawing/2014/main" id="{A1972E94-A3A7-B54C-E501-15B1818A5B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90500" y="1047750"/>
            <a:ext cx="685800" cy="744423"/>
          </a:xfrm>
          <a:prstGeom prst="rect">
            <a:avLst/>
          </a:prstGeom>
        </p:spPr>
      </p:pic>
      <p:sp>
        <p:nvSpPr>
          <p:cNvPr id="12" name="TextBox 11">
            <a:extLst>
              <a:ext uri="{FF2B5EF4-FFF2-40B4-BE49-F238E27FC236}">
                <a16:creationId xmlns:a16="http://schemas.microsoft.com/office/drawing/2014/main" id="{63B076A7-05A4-3045-90A4-1D5388DAE9D2}"/>
              </a:ext>
            </a:extLst>
          </p:cNvPr>
          <p:cNvSpPr txBox="1"/>
          <p:nvPr/>
        </p:nvSpPr>
        <p:spPr>
          <a:xfrm>
            <a:off x="-25831" y="1723183"/>
            <a:ext cx="1714500" cy="1891287"/>
          </a:xfrm>
          <a:prstGeom prst="rect">
            <a:avLst/>
          </a:prstGeom>
          <a:noFill/>
        </p:spPr>
        <p:txBody>
          <a:bodyPr wrap="square">
            <a:spAutoFit/>
          </a:bodyPr>
          <a:lstStyle/>
          <a:p>
            <a:pPr marL="0" marR="0" algn="ctr">
              <a:lnSpc>
                <a:spcPct val="150000"/>
              </a:lnSpc>
              <a:spcBef>
                <a:spcPts val="0"/>
              </a:spcBef>
              <a:spcAft>
                <a:spcPts val="800"/>
              </a:spcAft>
            </a:pPr>
            <a:r>
              <a:rPr lang="en-US" sz="2000">
                <a:effectLst/>
                <a:latin typeface="Calibri" panose="020F0502020204030204" pitchFamily="34" charset="0"/>
                <a:ea typeface="Calibri" panose="020F0502020204030204" pitchFamily="34" charset="0"/>
                <a:cs typeface="Calibri" panose="020F0502020204030204" pitchFamily="34" charset="0"/>
              </a:rPr>
              <a:t>Tạo sắc thái trang trọng, thể hiện thái độ tôn kính</a:t>
            </a:r>
          </a:p>
        </p:txBody>
      </p:sp>
      <p:sp>
        <p:nvSpPr>
          <p:cNvPr id="14" name="TextBox 13">
            <a:extLst>
              <a:ext uri="{FF2B5EF4-FFF2-40B4-BE49-F238E27FC236}">
                <a16:creationId xmlns:a16="http://schemas.microsoft.com/office/drawing/2014/main" id="{FEBB59CE-D82D-A57E-EE19-A6FAC9F5EEF8}"/>
              </a:ext>
            </a:extLst>
          </p:cNvPr>
          <p:cNvSpPr txBox="1"/>
          <p:nvPr/>
        </p:nvSpPr>
        <p:spPr>
          <a:xfrm>
            <a:off x="2743200" y="2850691"/>
            <a:ext cx="1943100" cy="1323439"/>
          </a:xfrm>
          <a:prstGeom prst="rect">
            <a:avLst/>
          </a:prstGeom>
          <a:noFill/>
        </p:spPr>
        <p:txBody>
          <a:bodyPr wrap="square">
            <a:spAutoFit/>
          </a:bodyPr>
          <a:lstStyle/>
          <a:p>
            <a:pPr algn="ctr"/>
            <a:r>
              <a:rPr lang="en-US" sz="2000">
                <a:effectLst/>
                <a:latin typeface="Calibri" panose="020F0502020204030204" pitchFamily="34" charset="0"/>
                <a:ea typeface="Calibri" panose="020F0502020204030204" pitchFamily="34" charset="0"/>
                <a:cs typeface="Calibri" panose="020F0502020204030204" pitchFamily="34" charset="0"/>
              </a:rPr>
              <a:t>Tạo sắc thái tao nhã, tránh gây cảm giác thô tục ghê sợ</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15" name="Picture 36">
            <a:extLst>
              <a:ext uri="{FF2B5EF4-FFF2-40B4-BE49-F238E27FC236}">
                <a16:creationId xmlns:a16="http://schemas.microsoft.com/office/drawing/2014/main" id="{B17CB71B-D8CB-2EB3-335A-F31736066B3D}"/>
              </a:ext>
            </a:extLst>
          </p:cNvPr>
          <p:cNvPicPr>
            <a:picLocks noChangeAspect="1"/>
          </p:cNvPicPr>
          <p:nvPr/>
        </p:nvPicPr>
        <p:blipFill>
          <a:blip r:embed="rId5"/>
          <a:srcRect/>
          <a:stretch>
            <a:fillRect/>
          </a:stretch>
        </p:blipFill>
        <p:spPr>
          <a:xfrm>
            <a:off x="3657600" y="1988412"/>
            <a:ext cx="533754" cy="583338"/>
          </a:xfrm>
          <a:prstGeom prst="rect">
            <a:avLst/>
          </a:prstGeom>
        </p:spPr>
      </p:pic>
      <p:pic>
        <p:nvPicPr>
          <p:cNvPr id="16" name="Picture 11">
            <a:extLst>
              <a:ext uri="{FF2B5EF4-FFF2-40B4-BE49-F238E27FC236}">
                <a16:creationId xmlns:a16="http://schemas.microsoft.com/office/drawing/2014/main" id="{E9C80FFC-DE6C-3EBA-6AEE-59175A3DE71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58000" y="2756115"/>
            <a:ext cx="490057" cy="393271"/>
          </a:xfrm>
          <a:prstGeom prst="rect">
            <a:avLst/>
          </a:prstGeom>
        </p:spPr>
      </p:pic>
      <p:sp>
        <p:nvSpPr>
          <p:cNvPr id="19" name="TextBox 18">
            <a:extLst>
              <a:ext uri="{FF2B5EF4-FFF2-40B4-BE49-F238E27FC236}">
                <a16:creationId xmlns:a16="http://schemas.microsoft.com/office/drawing/2014/main" id="{4CC0C430-2B74-DDE6-3538-BBF1F53A0C56}"/>
              </a:ext>
            </a:extLst>
          </p:cNvPr>
          <p:cNvSpPr txBox="1"/>
          <p:nvPr/>
        </p:nvSpPr>
        <p:spPr>
          <a:xfrm>
            <a:off x="6210300" y="3149386"/>
            <a:ext cx="1910812" cy="1323439"/>
          </a:xfrm>
          <a:prstGeom prst="rect">
            <a:avLst/>
          </a:prstGeom>
          <a:noFill/>
        </p:spPr>
        <p:txBody>
          <a:bodyPr wrap="square">
            <a:spAutoFit/>
          </a:bodyPr>
          <a:lstStyle/>
          <a:p>
            <a:pPr marL="0" marR="0" algn="ctr">
              <a:spcBef>
                <a:spcPts val="0"/>
              </a:spcBef>
              <a:spcAft>
                <a:spcPts val="800"/>
              </a:spcAft>
            </a:pPr>
            <a:r>
              <a:rPr lang="en-US" sz="2000">
                <a:effectLst/>
                <a:latin typeface="Calibri" panose="020F0502020204030204" pitchFamily="34" charset="0"/>
                <a:ea typeface="Calibri" panose="020F0502020204030204" pitchFamily="34" charset="0"/>
                <a:cs typeface="Calibri" panose="020F0502020204030204" pitchFamily="34" charset="0"/>
              </a:rPr>
              <a:t>Tạo sắc thái cổ, phù hợp với không khí xã hội xa xưa</a:t>
            </a:r>
          </a:p>
        </p:txBody>
      </p:sp>
    </p:spTree>
    <p:extLst>
      <p:ext uri="{BB962C8B-B14F-4D97-AF65-F5344CB8AC3E}">
        <p14:creationId xmlns:p14="http://schemas.microsoft.com/office/powerpoint/2010/main" val="39844132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4"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2"/>
        <p:cNvGrpSpPr/>
        <p:nvPr/>
      </p:nvGrpSpPr>
      <p:grpSpPr>
        <a:xfrm>
          <a:off x="0" y="0"/>
          <a:ext cx="0" cy="0"/>
          <a:chOff x="0" y="0"/>
          <a:chExt cx="0" cy="0"/>
        </a:xfrm>
      </p:grpSpPr>
      <p:sp>
        <p:nvSpPr>
          <p:cNvPr id="2907" name="Google Shape;2907;p45">
            <a:hlinkClick r:id="rId3" action="ppaction://hlinksldjump"/>
          </p:cNvPr>
          <p:cNvSpPr/>
          <p:nvPr/>
        </p:nvSpPr>
        <p:spPr>
          <a:xfrm>
            <a:off x="2899227" y="2518816"/>
            <a:ext cx="216000" cy="2160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5">
            <a:hlinkClick r:id="rId3" action="ppaction://hlinksldjump"/>
          </p:cNvPr>
          <p:cNvSpPr/>
          <p:nvPr/>
        </p:nvSpPr>
        <p:spPr>
          <a:xfrm>
            <a:off x="2899227" y="3561158"/>
            <a:ext cx="216000" cy="2160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5">
            <a:hlinkClick r:id="rId4" action="ppaction://hlinksldjump"/>
          </p:cNvPr>
          <p:cNvSpPr/>
          <p:nvPr/>
        </p:nvSpPr>
        <p:spPr>
          <a:xfrm>
            <a:off x="5715600" y="2518816"/>
            <a:ext cx="216000" cy="2160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5">
            <a:hlinkClick r:id="rId3" action="ppaction://hlinksldjump"/>
          </p:cNvPr>
          <p:cNvSpPr/>
          <p:nvPr/>
        </p:nvSpPr>
        <p:spPr>
          <a:xfrm>
            <a:off x="5715600" y="3561158"/>
            <a:ext cx="216000" cy="2160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itle 2">
            <a:extLst>
              <a:ext uri="{FF2B5EF4-FFF2-40B4-BE49-F238E27FC236}">
                <a16:creationId xmlns:a16="http://schemas.microsoft.com/office/drawing/2014/main" id="{BC8B7D9F-5EB8-E69F-AB4E-E6D1F54D8E40}"/>
              </a:ext>
            </a:extLst>
          </p:cNvPr>
          <p:cNvSpPr>
            <a:spLocks noGrp="1"/>
          </p:cNvSpPr>
          <p:nvPr>
            <p:ph type="title"/>
          </p:nvPr>
        </p:nvSpPr>
        <p:spPr>
          <a:xfrm>
            <a:off x="1295400" y="361950"/>
            <a:ext cx="6248400" cy="1330524"/>
          </a:xfrm>
          <a:prstGeom prst="rect">
            <a:avLst/>
          </a:prstGeom>
          <a:ln w="38100">
            <a:solidFill>
              <a:schemeClr val="accent1">
                <a:lumMod val="75000"/>
              </a:schemeClr>
            </a:solidFill>
            <a:prstDash val="sysDot"/>
          </a:ln>
        </p:spPr>
        <p:txBody>
          <a:bodyPr/>
          <a:lstStyle/>
          <a:p>
            <a:r>
              <a:rPr lang="en-US" sz="3600">
                <a:solidFill>
                  <a:schemeClr val="tx1"/>
                </a:solidFill>
                <a:latin typeface="#9Slide04 Rokkitt Black" panose="00000A00000000000000" pitchFamily="2" charset="0"/>
              </a:rPr>
              <a:t>4. Một số lỗi dùng từ Hán Việt và cách sửa </a:t>
            </a:r>
          </a:p>
        </p:txBody>
      </p:sp>
      <p:pic>
        <p:nvPicPr>
          <p:cNvPr id="6" name="Picture 5">
            <a:extLst>
              <a:ext uri="{FF2B5EF4-FFF2-40B4-BE49-F238E27FC236}">
                <a16:creationId xmlns:a16="http://schemas.microsoft.com/office/drawing/2014/main" id="{2EF53CCB-2FD9-5714-4CD1-3D4C68031B35}"/>
              </a:ext>
            </a:extLst>
          </p:cNvPr>
          <p:cNvPicPr>
            <a:picLocks noChangeAspect="1"/>
          </p:cNvPicPr>
          <p:nvPr/>
        </p:nvPicPr>
        <p:blipFill>
          <a:blip r:embed="rId5"/>
          <a:stretch>
            <a:fillRect/>
          </a:stretch>
        </p:blipFill>
        <p:spPr>
          <a:xfrm>
            <a:off x="152400" y="1809750"/>
            <a:ext cx="2514600" cy="2514600"/>
          </a:xfrm>
          <a:prstGeom prst="rect">
            <a:avLst/>
          </a:prstGeom>
        </p:spPr>
      </p:pic>
      <p:sp>
        <p:nvSpPr>
          <p:cNvPr id="8" name="TextBox 7">
            <a:extLst>
              <a:ext uri="{FF2B5EF4-FFF2-40B4-BE49-F238E27FC236}">
                <a16:creationId xmlns:a16="http://schemas.microsoft.com/office/drawing/2014/main" id="{97F4CEB9-F008-63EB-CF03-DC78E8764B6D}"/>
              </a:ext>
            </a:extLst>
          </p:cNvPr>
          <p:cNvSpPr txBox="1"/>
          <p:nvPr/>
        </p:nvSpPr>
        <p:spPr>
          <a:xfrm>
            <a:off x="3210026" y="2273151"/>
            <a:ext cx="2057347" cy="923330"/>
          </a:xfrm>
          <a:prstGeom prst="rect">
            <a:avLst/>
          </a:prstGeom>
          <a:noFill/>
        </p:spPr>
        <p:txBody>
          <a:bodyPr wrap="square">
            <a:spAutoFit/>
          </a:bodyPr>
          <a:lstStyle/>
          <a:p>
            <a:pPr algn="just"/>
            <a:r>
              <a:rPr lang="en-US" sz="1800" b="1">
                <a:solidFill>
                  <a:srgbClr val="C00000"/>
                </a:solidFill>
                <a:effectLst/>
                <a:latin typeface="Tahoma" panose="020B0604030504040204" pitchFamily="34" charset="0"/>
                <a:ea typeface="Tahoma" panose="020B0604030504040204" pitchFamily="34" charset="0"/>
                <a:cs typeface="Tahoma" panose="020B0604030504040204" pitchFamily="34" charset="0"/>
              </a:rPr>
              <a:t>Dùng từ không đúng hình thức ngữ âm</a:t>
            </a:r>
            <a:r>
              <a:rPr lang="en-US" sz="1800">
                <a:solidFill>
                  <a:srgbClr val="C00000"/>
                </a:solidFill>
                <a:effectLst/>
                <a:latin typeface="Tahoma" panose="020B0604030504040204" pitchFamily="34" charset="0"/>
                <a:ea typeface="Tahoma" panose="020B0604030504040204" pitchFamily="34" charset="0"/>
                <a:cs typeface="Tahoma" panose="020B0604030504040204" pitchFamily="34" charset="0"/>
              </a:rPr>
              <a:t> </a:t>
            </a:r>
            <a:endParaRPr lang="en-US" sz="180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8EBE735C-5796-1373-DC8B-3BC10563CF04}"/>
              </a:ext>
            </a:extLst>
          </p:cNvPr>
          <p:cNvSpPr txBox="1"/>
          <p:nvPr/>
        </p:nvSpPr>
        <p:spPr>
          <a:xfrm>
            <a:off x="3268084" y="3453992"/>
            <a:ext cx="1941229" cy="646331"/>
          </a:xfrm>
          <a:prstGeom prst="rect">
            <a:avLst/>
          </a:prstGeom>
          <a:noFill/>
        </p:spPr>
        <p:txBody>
          <a:bodyPr wrap="square">
            <a:spAutoFit/>
          </a:bodyPr>
          <a:lstStyle/>
          <a:p>
            <a:pPr algn="just"/>
            <a:r>
              <a:rPr lang="en-US" sz="1800" b="1">
                <a:solidFill>
                  <a:srgbClr val="C00000"/>
                </a:solidFill>
                <a:effectLst/>
                <a:latin typeface="Tahoma" panose="020B0604030504040204" pitchFamily="34" charset="0"/>
                <a:ea typeface="Tahoma" panose="020B0604030504040204" pitchFamily="34" charset="0"/>
                <a:cs typeface="Tahoma" panose="020B0604030504040204" pitchFamily="34" charset="0"/>
              </a:rPr>
              <a:t>Dùng từ không đúng nghĩa</a:t>
            </a:r>
            <a:r>
              <a:rPr lang="en-US" sz="1800">
                <a:solidFill>
                  <a:srgbClr val="C00000"/>
                </a:solidFill>
                <a:effectLst/>
                <a:latin typeface="Tahoma" panose="020B0604030504040204" pitchFamily="34" charset="0"/>
                <a:ea typeface="Tahoma" panose="020B0604030504040204" pitchFamily="34" charset="0"/>
                <a:cs typeface="Tahoma" panose="020B0604030504040204" pitchFamily="34" charset="0"/>
              </a:rPr>
              <a:t> </a:t>
            </a:r>
            <a:endParaRPr lang="en-US" sz="1800">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DFC461B5-D8A6-5127-0120-1ED37719EBDF}"/>
              </a:ext>
            </a:extLst>
          </p:cNvPr>
          <p:cNvSpPr txBox="1"/>
          <p:nvPr/>
        </p:nvSpPr>
        <p:spPr>
          <a:xfrm>
            <a:off x="5953556" y="2273151"/>
            <a:ext cx="2508433" cy="923330"/>
          </a:xfrm>
          <a:prstGeom prst="rect">
            <a:avLst/>
          </a:prstGeom>
          <a:noFill/>
        </p:spPr>
        <p:txBody>
          <a:bodyPr wrap="square">
            <a:spAutoFit/>
          </a:bodyPr>
          <a:lstStyle/>
          <a:p>
            <a:pPr algn="just"/>
            <a:r>
              <a:rPr lang="en-US" sz="1800" b="1">
                <a:solidFill>
                  <a:srgbClr val="C00000"/>
                </a:solidFill>
                <a:effectLst/>
                <a:latin typeface="Tahoma" panose="020B0604030504040204" pitchFamily="34" charset="0"/>
                <a:ea typeface="Tahoma" panose="020B0604030504040204" pitchFamily="34" charset="0"/>
                <a:cs typeface="Tahoma" panose="020B0604030504040204" pitchFamily="34" charset="0"/>
              </a:rPr>
              <a:t>Dùng từ không phù hợp với khả năng kết hợp</a:t>
            </a:r>
            <a:r>
              <a:rPr lang="en-US" sz="1800">
                <a:solidFill>
                  <a:srgbClr val="C00000"/>
                </a:solidFill>
                <a:effectLst/>
                <a:latin typeface="Tahoma" panose="020B0604030504040204" pitchFamily="34" charset="0"/>
                <a:ea typeface="Tahoma" panose="020B0604030504040204" pitchFamily="34" charset="0"/>
                <a:cs typeface="Tahoma" panose="020B0604030504040204" pitchFamily="34" charset="0"/>
              </a:rPr>
              <a:t> </a:t>
            </a:r>
            <a:endParaRPr lang="en-US" sz="1800">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FA4708C6-7500-2667-3381-AA2FF147E19C}"/>
              </a:ext>
            </a:extLst>
          </p:cNvPr>
          <p:cNvSpPr txBox="1"/>
          <p:nvPr/>
        </p:nvSpPr>
        <p:spPr>
          <a:xfrm>
            <a:off x="5989719" y="3451027"/>
            <a:ext cx="2508433" cy="646331"/>
          </a:xfrm>
          <a:prstGeom prst="rect">
            <a:avLst/>
          </a:prstGeom>
          <a:noFill/>
        </p:spPr>
        <p:txBody>
          <a:bodyPr wrap="square">
            <a:spAutoFit/>
          </a:bodyPr>
          <a:lstStyle/>
          <a:p>
            <a:pPr algn="just"/>
            <a:r>
              <a:rPr lang="en-US" sz="1800" b="1">
                <a:solidFill>
                  <a:srgbClr val="C00000"/>
                </a:solidFill>
                <a:effectLst/>
                <a:latin typeface="Tahoma" panose="020B0604030504040204" pitchFamily="34" charset="0"/>
                <a:ea typeface="Tahoma" panose="020B0604030504040204" pitchFamily="34" charset="0"/>
                <a:cs typeface="Tahoma" panose="020B0604030504040204" pitchFamily="34" charset="0"/>
              </a:rPr>
              <a:t>Dùng từ không phù hợp với phong cách</a:t>
            </a:r>
            <a:r>
              <a:rPr lang="en-US" sz="1800">
                <a:solidFill>
                  <a:srgbClr val="C00000"/>
                </a:solidFill>
                <a:effectLst/>
                <a:latin typeface="Tahoma" panose="020B0604030504040204" pitchFamily="34" charset="0"/>
                <a:ea typeface="Tahoma" panose="020B0604030504040204" pitchFamily="34" charset="0"/>
                <a:cs typeface="Tahoma" panose="020B0604030504040204" pitchFamily="34" charset="0"/>
              </a:rPr>
              <a:t> </a:t>
            </a:r>
            <a:endParaRPr lang="en-US" sz="180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07"/>
                                        </p:tgtEl>
                                        <p:attrNameLst>
                                          <p:attrName>style.visibility</p:attrName>
                                        </p:attrNameLst>
                                      </p:cBhvr>
                                      <p:to>
                                        <p:strVal val="visible"/>
                                      </p:to>
                                    </p:set>
                                    <p:anim calcmode="lin" valueType="num">
                                      <p:cBhvr additive="base">
                                        <p:cTn id="17" dur="500" fill="hold"/>
                                        <p:tgtEl>
                                          <p:spTgt spid="2907"/>
                                        </p:tgtEl>
                                        <p:attrNameLst>
                                          <p:attrName>ppt_x</p:attrName>
                                        </p:attrNameLst>
                                      </p:cBhvr>
                                      <p:tavLst>
                                        <p:tav tm="0">
                                          <p:val>
                                            <p:strVal val="#ppt_x"/>
                                          </p:val>
                                        </p:tav>
                                        <p:tav tm="100000">
                                          <p:val>
                                            <p:strVal val="#ppt_x"/>
                                          </p:val>
                                        </p:tav>
                                      </p:tavLst>
                                    </p:anim>
                                    <p:anim calcmode="lin" valueType="num">
                                      <p:cBhvr additive="base">
                                        <p:cTn id="18" dur="500" fill="hold"/>
                                        <p:tgtEl>
                                          <p:spTgt spid="290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908"/>
                                        </p:tgtEl>
                                        <p:attrNameLst>
                                          <p:attrName>style.visibility</p:attrName>
                                        </p:attrNameLst>
                                      </p:cBhvr>
                                      <p:to>
                                        <p:strVal val="visible"/>
                                      </p:to>
                                    </p:set>
                                    <p:anim calcmode="lin" valueType="num">
                                      <p:cBhvr additive="base">
                                        <p:cTn id="27" dur="500" fill="hold"/>
                                        <p:tgtEl>
                                          <p:spTgt spid="2908"/>
                                        </p:tgtEl>
                                        <p:attrNameLst>
                                          <p:attrName>ppt_x</p:attrName>
                                        </p:attrNameLst>
                                      </p:cBhvr>
                                      <p:tavLst>
                                        <p:tav tm="0">
                                          <p:val>
                                            <p:strVal val="#ppt_x"/>
                                          </p:val>
                                        </p:tav>
                                        <p:tav tm="100000">
                                          <p:val>
                                            <p:strVal val="#ppt_x"/>
                                          </p:val>
                                        </p:tav>
                                      </p:tavLst>
                                    </p:anim>
                                    <p:anim calcmode="lin" valueType="num">
                                      <p:cBhvr additive="base">
                                        <p:cTn id="28" dur="500" fill="hold"/>
                                        <p:tgtEl>
                                          <p:spTgt spid="290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11"/>
                                        </p:tgtEl>
                                        <p:attrNameLst>
                                          <p:attrName>style.visibility</p:attrName>
                                        </p:attrNameLst>
                                      </p:cBhvr>
                                      <p:to>
                                        <p:strVal val="visible"/>
                                      </p:to>
                                    </p:set>
                                    <p:anim calcmode="lin" valueType="num">
                                      <p:cBhvr additive="base">
                                        <p:cTn id="37" dur="500" fill="hold"/>
                                        <p:tgtEl>
                                          <p:spTgt spid="2911"/>
                                        </p:tgtEl>
                                        <p:attrNameLst>
                                          <p:attrName>ppt_x</p:attrName>
                                        </p:attrNameLst>
                                      </p:cBhvr>
                                      <p:tavLst>
                                        <p:tav tm="0">
                                          <p:val>
                                            <p:strVal val="#ppt_x"/>
                                          </p:val>
                                        </p:tav>
                                        <p:tav tm="100000">
                                          <p:val>
                                            <p:strVal val="#ppt_x"/>
                                          </p:val>
                                        </p:tav>
                                      </p:tavLst>
                                    </p:anim>
                                    <p:anim calcmode="lin" valueType="num">
                                      <p:cBhvr additive="base">
                                        <p:cTn id="38" dur="500" fill="hold"/>
                                        <p:tgtEl>
                                          <p:spTgt spid="29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912"/>
                                        </p:tgtEl>
                                        <p:attrNameLst>
                                          <p:attrName>style.visibility</p:attrName>
                                        </p:attrNameLst>
                                      </p:cBhvr>
                                      <p:to>
                                        <p:strVal val="visible"/>
                                      </p:to>
                                    </p:set>
                                    <p:anim calcmode="lin" valueType="num">
                                      <p:cBhvr additive="base">
                                        <p:cTn id="47" dur="500" fill="hold"/>
                                        <p:tgtEl>
                                          <p:spTgt spid="2912"/>
                                        </p:tgtEl>
                                        <p:attrNameLst>
                                          <p:attrName>ppt_x</p:attrName>
                                        </p:attrNameLst>
                                      </p:cBhvr>
                                      <p:tavLst>
                                        <p:tav tm="0">
                                          <p:val>
                                            <p:strVal val="#ppt_x"/>
                                          </p:val>
                                        </p:tav>
                                        <p:tav tm="100000">
                                          <p:val>
                                            <p:strVal val="#ppt_x"/>
                                          </p:val>
                                        </p:tav>
                                      </p:tavLst>
                                    </p:anim>
                                    <p:anim calcmode="lin" valueType="num">
                                      <p:cBhvr additive="base">
                                        <p:cTn id="48" dur="500" fill="hold"/>
                                        <p:tgtEl>
                                          <p:spTgt spid="29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7" grpId="0" animBg="1"/>
      <p:bldP spid="2908" grpId="0" animBg="1"/>
      <p:bldP spid="2911" grpId="0" animBg="1"/>
      <p:bldP spid="2912" grpId="0" animBg="1"/>
      <p:bldP spid="4" grpId="0" animBg="1"/>
      <p:bldP spid="8" grpId="0"/>
      <p:bldP spid="10"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2"/>
        <p:cNvGrpSpPr/>
        <p:nvPr/>
      </p:nvGrpSpPr>
      <p:grpSpPr>
        <a:xfrm>
          <a:off x="0" y="0"/>
          <a:ext cx="0" cy="0"/>
          <a:chOff x="0" y="0"/>
          <a:chExt cx="0" cy="0"/>
        </a:xfrm>
      </p:grpSpPr>
      <p:sp>
        <p:nvSpPr>
          <p:cNvPr id="2907" name="Google Shape;2907;p45">
            <a:hlinkClick r:id="rId3" action="ppaction://hlinksldjump"/>
          </p:cNvPr>
          <p:cNvSpPr/>
          <p:nvPr/>
        </p:nvSpPr>
        <p:spPr>
          <a:xfrm>
            <a:off x="527401" y="1826815"/>
            <a:ext cx="216000" cy="2160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itle 2">
            <a:extLst>
              <a:ext uri="{FF2B5EF4-FFF2-40B4-BE49-F238E27FC236}">
                <a16:creationId xmlns:a16="http://schemas.microsoft.com/office/drawing/2014/main" id="{BC8B7D9F-5EB8-E69F-AB4E-E6D1F54D8E40}"/>
              </a:ext>
            </a:extLst>
          </p:cNvPr>
          <p:cNvSpPr>
            <a:spLocks noGrp="1"/>
          </p:cNvSpPr>
          <p:nvPr>
            <p:ph type="title"/>
          </p:nvPr>
        </p:nvSpPr>
        <p:spPr>
          <a:xfrm>
            <a:off x="540316" y="207282"/>
            <a:ext cx="7704000" cy="1216800"/>
          </a:xfrm>
          <a:prstGeom prst="rect">
            <a:avLst/>
          </a:prstGeom>
          <a:ln w="38100">
            <a:solidFill>
              <a:schemeClr val="accent1">
                <a:lumMod val="75000"/>
              </a:schemeClr>
            </a:solidFill>
            <a:prstDash val="sysDot"/>
          </a:ln>
        </p:spPr>
        <p:txBody>
          <a:bodyPr/>
          <a:lstStyle/>
          <a:p>
            <a:r>
              <a:rPr lang="en-US" sz="3600">
                <a:solidFill>
                  <a:schemeClr val="tx1"/>
                </a:solidFill>
                <a:latin typeface="#9Slide04 Rokkitt Black" panose="00000A00000000000000" pitchFamily="2" charset="0"/>
              </a:rPr>
              <a:t>4. Một số lỗi dùng từ Hán Việt và cách sửa </a:t>
            </a:r>
          </a:p>
        </p:txBody>
      </p:sp>
      <p:sp>
        <p:nvSpPr>
          <p:cNvPr id="8" name="TextBox 7">
            <a:extLst>
              <a:ext uri="{FF2B5EF4-FFF2-40B4-BE49-F238E27FC236}">
                <a16:creationId xmlns:a16="http://schemas.microsoft.com/office/drawing/2014/main" id="{97F4CEB9-F008-63EB-CF03-DC78E8764B6D}"/>
              </a:ext>
            </a:extLst>
          </p:cNvPr>
          <p:cNvSpPr txBox="1"/>
          <p:nvPr/>
        </p:nvSpPr>
        <p:spPr>
          <a:xfrm>
            <a:off x="838200" y="1750149"/>
            <a:ext cx="6019800" cy="369332"/>
          </a:xfrm>
          <a:prstGeom prst="rect">
            <a:avLst/>
          </a:prstGeom>
          <a:noFill/>
        </p:spPr>
        <p:txBody>
          <a:bodyPr wrap="square">
            <a:spAutoFit/>
          </a:bodyPr>
          <a:lstStyle/>
          <a:p>
            <a:pPr algn="just"/>
            <a:r>
              <a:rPr lang="en-US" sz="1800" b="1">
                <a:solidFill>
                  <a:srgbClr val="C00000"/>
                </a:solidFill>
                <a:effectLst/>
                <a:latin typeface="Tahoma" panose="020B0604030504040204" pitchFamily="34" charset="0"/>
                <a:ea typeface="Tahoma" panose="020B0604030504040204" pitchFamily="34" charset="0"/>
                <a:cs typeface="Tahoma" panose="020B0604030504040204" pitchFamily="34" charset="0"/>
              </a:rPr>
              <a:t>Dùng từ không đúng hình thức ngữ âm</a:t>
            </a:r>
            <a:r>
              <a:rPr lang="en-US" sz="1800">
                <a:solidFill>
                  <a:srgbClr val="C00000"/>
                </a:solidFill>
                <a:effectLst/>
                <a:latin typeface="Tahoma" panose="020B0604030504040204" pitchFamily="34" charset="0"/>
                <a:ea typeface="Tahoma" panose="020B0604030504040204" pitchFamily="34" charset="0"/>
                <a:cs typeface="Tahoma" panose="020B0604030504040204" pitchFamily="34" charset="0"/>
              </a:rPr>
              <a:t> </a:t>
            </a:r>
            <a:endParaRPr lang="en-US" sz="1800">
              <a:latin typeface="Tahoma" panose="020B0604030504040204" pitchFamily="34" charset="0"/>
              <a:ea typeface="Tahoma" panose="020B0604030504040204" pitchFamily="34" charset="0"/>
              <a:cs typeface="Tahoma" panose="020B0604030504040204" pitchFamily="34" charset="0"/>
            </a:endParaRPr>
          </a:p>
        </p:txBody>
      </p:sp>
      <p:sp>
        <p:nvSpPr>
          <p:cNvPr id="3" name="Rectangle: Rounded Corners 2">
            <a:extLst>
              <a:ext uri="{FF2B5EF4-FFF2-40B4-BE49-F238E27FC236}">
                <a16:creationId xmlns:a16="http://schemas.microsoft.com/office/drawing/2014/main" id="{4E487EF1-BA88-7F94-A1EA-F9622DCF82A0}"/>
              </a:ext>
            </a:extLst>
          </p:cNvPr>
          <p:cNvSpPr/>
          <p:nvPr/>
        </p:nvSpPr>
        <p:spPr>
          <a:xfrm>
            <a:off x="1104900" y="2266950"/>
            <a:ext cx="69342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lumMod val="20000"/>
                    <a:lumOff val="80000"/>
                  </a:schemeClr>
                </a:solidFill>
                <a:latin typeface="Tahoma" panose="020B0604030504040204" pitchFamily="34" charset="0"/>
                <a:ea typeface="Tahoma" panose="020B0604030504040204" pitchFamily="34" charset="0"/>
                <a:cs typeface="Tahoma" panose="020B0604030504040204" pitchFamily="34" charset="0"/>
              </a:rPr>
              <a:t>Ví dụ: Ông ấy là một đọc giả khó tính </a:t>
            </a:r>
          </a:p>
        </p:txBody>
      </p:sp>
      <p:pic>
        <p:nvPicPr>
          <p:cNvPr id="5" name="Picture 32">
            <a:extLst>
              <a:ext uri="{FF2B5EF4-FFF2-40B4-BE49-F238E27FC236}">
                <a16:creationId xmlns:a16="http://schemas.microsoft.com/office/drawing/2014/main" id="{598854F4-F914-4EE1-9FFF-7622A66909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90600" y="3486150"/>
            <a:ext cx="899611" cy="866626"/>
          </a:xfrm>
          <a:prstGeom prst="rect">
            <a:avLst/>
          </a:prstGeom>
        </p:spPr>
      </p:pic>
      <p:sp>
        <p:nvSpPr>
          <p:cNvPr id="9" name="TextBox 8">
            <a:extLst>
              <a:ext uri="{FF2B5EF4-FFF2-40B4-BE49-F238E27FC236}">
                <a16:creationId xmlns:a16="http://schemas.microsoft.com/office/drawing/2014/main" id="{1F86F7F3-D8C6-F6E1-EF7E-3802E181F404}"/>
              </a:ext>
            </a:extLst>
          </p:cNvPr>
          <p:cNvSpPr txBox="1"/>
          <p:nvPr/>
        </p:nvSpPr>
        <p:spPr>
          <a:xfrm>
            <a:off x="1981200" y="3217119"/>
            <a:ext cx="5943600" cy="1141146"/>
          </a:xfrm>
          <a:prstGeom prst="rect">
            <a:avLst/>
          </a:prstGeom>
          <a:noFill/>
        </p:spPr>
        <p:txBody>
          <a:bodyPr wrap="square">
            <a:spAutoFit/>
          </a:bodyPr>
          <a:lstStyle/>
          <a:p>
            <a:pPr marL="0" marR="0" algn="just">
              <a:lnSpc>
                <a:spcPct val="150000"/>
              </a:lnSpc>
              <a:spcBef>
                <a:spcPts val="0"/>
              </a:spcBef>
              <a:spcAft>
                <a:spcPts val="800"/>
              </a:spcAft>
            </a:pPr>
            <a:r>
              <a:rPr lang="en-US" sz="2400" b="1">
                <a:effectLst/>
                <a:latin typeface="Tahoma" panose="020B0604030504040204" pitchFamily="34" charset="0"/>
                <a:ea typeface="Tahoma" panose="020B0604030504040204" pitchFamily="34" charset="0"/>
                <a:cs typeface="Tahoma" panose="020B0604030504040204" pitchFamily="34" charset="0"/>
              </a:rPr>
              <a:t>Cách sửa: </a:t>
            </a:r>
            <a:r>
              <a:rPr lang="en-US" sz="2400">
                <a:effectLst/>
                <a:latin typeface="Tahoma" panose="020B0604030504040204" pitchFamily="34" charset="0"/>
                <a:ea typeface="Tahoma" panose="020B0604030504040204" pitchFamily="34" charset="0"/>
                <a:cs typeface="Tahoma" panose="020B0604030504040204" pitchFamily="34" charset="0"/>
              </a:rPr>
              <a:t>Nên dùng từ </a:t>
            </a:r>
            <a:r>
              <a:rPr lang="en-US" sz="2400" i="1">
                <a:solidFill>
                  <a:srgbClr val="FF0000"/>
                </a:solidFill>
                <a:effectLst/>
                <a:latin typeface="Tahoma" panose="020B0604030504040204" pitchFamily="34" charset="0"/>
                <a:ea typeface="Tahoma" panose="020B0604030504040204" pitchFamily="34" charset="0"/>
                <a:cs typeface="Tahoma" panose="020B0604030504040204" pitchFamily="34" charset="0"/>
              </a:rPr>
              <a:t>độc giả</a:t>
            </a:r>
            <a:r>
              <a:rPr lang="en-US" sz="2400">
                <a:effectLst/>
                <a:latin typeface="Tahoma" panose="020B0604030504040204" pitchFamily="34" charset="0"/>
                <a:ea typeface="Tahoma" panose="020B0604030504040204" pitchFamily="34" charset="0"/>
                <a:cs typeface="Tahoma" panose="020B0604030504040204" pitchFamily="34" charset="0"/>
              </a:rPr>
              <a:t> hoặc từ thuần Việt là </a:t>
            </a:r>
            <a:r>
              <a:rPr lang="en-US" sz="2400" i="1">
                <a:solidFill>
                  <a:srgbClr val="FF0000"/>
                </a:solidFill>
                <a:effectLst/>
                <a:latin typeface="Tahoma" panose="020B0604030504040204" pitchFamily="34" charset="0"/>
                <a:ea typeface="Tahoma" panose="020B0604030504040204" pitchFamily="34" charset="0"/>
                <a:cs typeface="Tahoma" panose="020B0604030504040204" pitchFamily="34" charset="0"/>
              </a:rPr>
              <a:t>người đọc</a:t>
            </a:r>
            <a:r>
              <a:rPr lang="en-US" sz="2400">
                <a:solidFill>
                  <a:srgbClr val="FF0000"/>
                </a:solidFill>
                <a:effectLst/>
                <a:latin typeface="Tahoma" panose="020B0604030504040204" pitchFamily="34" charset="0"/>
                <a:ea typeface="Tahoma" panose="020B0604030504040204" pitchFamily="34" charset="0"/>
                <a:cs typeface="Tahoma" panose="020B0604030504040204" pitchFamily="34" charset="0"/>
              </a:rPr>
              <a:t> </a:t>
            </a:r>
            <a:endParaRPr lang="en-US" sz="200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363509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2"/>
        <p:cNvGrpSpPr/>
        <p:nvPr/>
      </p:nvGrpSpPr>
      <p:grpSpPr>
        <a:xfrm>
          <a:off x="0" y="0"/>
          <a:ext cx="0" cy="0"/>
          <a:chOff x="0" y="0"/>
          <a:chExt cx="0" cy="0"/>
        </a:xfrm>
      </p:grpSpPr>
      <p:sp>
        <p:nvSpPr>
          <p:cNvPr id="2908" name="Google Shape;2908;p45">
            <a:hlinkClick r:id="rId3" action="ppaction://hlinksldjump"/>
          </p:cNvPr>
          <p:cNvSpPr/>
          <p:nvPr/>
        </p:nvSpPr>
        <p:spPr>
          <a:xfrm>
            <a:off x="304800" y="1688316"/>
            <a:ext cx="216000" cy="2160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Title 2">
            <a:extLst>
              <a:ext uri="{FF2B5EF4-FFF2-40B4-BE49-F238E27FC236}">
                <a16:creationId xmlns:a16="http://schemas.microsoft.com/office/drawing/2014/main" id="{BC8B7D9F-5EB8-E69F-AB4E-E6D1F54D8E40}"/>
              </a:ext>
            </a:extLst>
          </p:cNvPr>
          <p:cNvSpPr>
            <a:spLocks noGrp="1"/>
          </p:cNvSpPr>
          <p:nvPr>
            <p:ph type="ctrTitle"/>
          </p:nvPr>
        </p:nvSpPr>
        <p:spPr>
          <a:xfrm>
            <a:off x="304800" y="228909"/>
            <a:ext cx="7419900" cy="1217900"/>
          </a:xfrm>
          <a:prstGeom prst="rect">
            <a:avLst/>
          </a:prstGeom>
          <a:ln w="38100">
            <a:solidFill>
              <a:schemeClr val="accent1">
                <a:lumMod val="75000"/>
              </a:schemeClr>
            </a:solidFill>
            <a:prstDash val="sysDot"/>
          </a:ln>
        </p:spPr>
        <p:txBody>
          <a:bodyPr/>
          <a:lstStyle/>
          <a:p>
            <a:r>
              <a:rPr lang="en-US" sz="3600">
                <a:solidFill>
                  <a:schemeClr val="tx1"/>
                </a:solidFill>
                <a:latin typeface="#9Slide04 Rokkitt Black" panose="00000A00000000000000" pitchFamily="2" charset="0"/>
              </a:rPr>
              <a:t>4. Một số lỗi dùng từ Hán Việt và cách sửa </a:t>
            </a:r>
          </a:p>
        </p:txBody>
      </p:sp>
      <p:sp>
        <p:nvSpPr>
          <p:cNvPr id="10" name="TextBox 9">
            <a:extLst>
              <a:ext uri="{FF2B5EF4-FFF2-40B4-BE49-F238E27FC236}">
                <a16:creationId xmlns:a16="http://schemas.microsoft.com/office/drawing/2014/main" id="{8EBE735C-5796-1373-DC8B-3BC10563CF04}"/>
              </a:ext>
            </a:extLst>
          </p:cNvPr>
          <p:cNvSpPr txBox="1"/>
          <p:nvPr/>
        </p:nvSpPr>
        <p:spPr>
          <a:xfrm>
            <a:off x="520800" y="1565483"/>
            <a:ext cx="4961725"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Dùng từ không đúng nghĩa</a:t>
            </a:r>
            <a:r>
              <a:rPr kumimoji="0" lang="en-US" sz="2400" b="0" i="0" u="none" strike="noStrike" kern="0" cap="none" spc="0" normalizeH="0" baseline="0" noProof="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3" name="Rectangle: Rounded Corners 2">
            <a:extLst>
              <a:ext uri="{FF2B5EF4-FFF2-40B4-BE49-F238E27FC236}">
                <a16:creationId xmlns:a16="http://schemas.microsoft.com/office/drawing/2014/main" id="{95F74E26-B20E-F950-9E76-77C5DE685E05}"/>
              </a:ext>
            </a:extLst>
          </p:cNvPr>
          <p:cNvSpPr/>
          <p:nvPr/>
        </p:nvSpPr>
        <p:spPr>
          <a:xfrm>
            <a:off x="1295400" y="2114550"/>
            <a:ext cx="69342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lumMod val="20000"/>
                    <a:lumOff val="80000"/>
                  </a:schemeClr>
                </a:solidFill>
                <a:latin typeface="Tahoma" panose="020B0604030504040204" pitchFamily="34" charset="0"/>
                <a:ea typeface="Tahoma" panose="020B0604030504040204" pitchFamily="34" charset="0"/>
                <a:cs typeface="Tahoma" panose="020B0604030504040204" pitchFamily="34" charset="0"/>
              </a:rPr>
              <a:t>Ví dụ: Tự ti là một trong những yếu điểm của anh ấy </a:t>
            </a:r>
          </a:p>
        </p:txBody>
      </p:sp>
      <p:pic>
        <p:nvPicPr>
          <p:cNvPr id="5" name="Picture 32">
            <a:extLst>
              <a:ext uri="{FF2B5EF4-FFF2-40B4-BE49-F238E27FC236}">
                <a16:creationId xmlns:a16="http://schemas.microsoft.com/office/drawing/2014/main" id="{9AE1E02C-9BF9-ECF9-7CAD-69771B0A27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90600" y="3486150"/>
            <a:ext cx="899611" cy="866626"/>
          </a:xfrm>
          <a:prstGeom prst="rect">
            <a:avLst/>
          </a:prstGeom>
        </p:spPr>
      </p:pic>
      <p:sp>
        <p:nvSpPr>
          <p:cNvPr id="7" name="TextBox 6">
            <a:extLst>
              <a:ext uri="{FF2B5EF4-FFF2-40B4-BE49-F238E27FC236}">
                <a16:creationId xmlns:a16="http://schemas.microsoft.com/office/drawing/2014/main" id="{E2781964-6913-1B75-9527-9BD005F078F1}"/>
              </a:ext>
            </a:extLst>
          </p:cNvPr>
          <p:cNvSpPr txBox="1"/>
          <p:nvPr/>
        </p:nvSpPr>
        <p:spPr>
          <a:xfrm>
            <a:off x="1981200" y="3217119"/>
            <a:ext cx="5943600" cy="1124988"/>
          </a:xfrm>
          <a:prstGeom prst="rect">
            <a:avLst/>
          </a:prstGeom>
          <a:noFill/>
        </p:spPr>
        <p:txBody>
          <a:bodyPr wrap="square">
            <a:spAutoFit/>
          </a:bodyPr>
          <a:lstStyle/>
          <a:p>
            <a:pPr marL="0" marR="0" algn="just">
              <a:lnSpc>
                <a:spcPct val="150000"/>
              </a:lnSpc>
              <a:spcBef>
                <a:spcPts val="0"/>
              </a:spcBef>
              <a:spcAft>
                <a:spcPts val="800"/>
              </a:spcAft>
            </a:pPr>
            <a:r>
              <a:rPr lang="vi-VN" sz="2400" b="1">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Cách sửa:</a:t>
            </a:r>
            <a:r>
              <a:rPr lang="vi-VN" sz="240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 Thay từ </a:t>
            </a:r>
            <a:r>
              <a:rPr lang="vi-VN" sz="2400" b="1">
                <a:solidFill>
                  <a:srgbClr val="FF0000"/>
                </a:solidFill>
                <a:effectLst/>
                <a:latin typeface="Tahoma" panose="020B0604030504040204" pitchFamily="34" charset="0"/>
                <a:ea typeface="Tahoma" panose="020B0604030504040204" pitchFamily="34" charset="0"/>
                <a:cs typeface="Tahoma" panose="020B0604030504040204" pitchFamily="34" charset="0"/>
              </a:rPr>
              <a:t>yếu điểm</a:t>
            </a:r>
            <a:r>
              <a:rPr lang="vi-VN" sz="240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 bằng từ </a:t>
            </a:r>
            <a:r>
              <a:rPr lang="vi-VN" sz="2400" b="1">
                <a:solidFill>
                  <a:srgbClr val="FF0000"/>
                </a:solidFill>
                <a:effectLst/>
                <a:latin typeface="Tahoma" panose="020B0604030504040204" pitchFamily="34" charset="0"/>
                <a:ea typeface="Tahoma" panose="020B0604030504040204" pitchFamily="34" charset="0"/>
                <a:cs typeface="Tahoma" panose="020B0604030504040204" pitchFamily="34" charset="0"/>
              </a:rPr>
              <a:t>nhược điểm</a:t>
            </a:r>
            <a:r>
              <a:rPr lang="vi-VN" sz="240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 hoặc </a:t>
            </a:r>
            <a:r>
              <a:rPr lang="vi-VN" sz="2400" b="1">
                <a:solidFill>
                  <a:srgbClr val="FF0000"/>
                </a:solidFill>
                <a:effectLst/>
                <a:latin typeface="Tahoma" panose="020B0604030504040204" pitchFamily="34" charset="0"/>
                <a:ea typeface="Tahoma" panose="020B0604030504040204" pitchFamily="34" charset="0"/>
                <a:cs typeface="Tahoma" panose="020B0604030504040204" pitchFamily="34" charset="0"/>
              </a:rPr>
              <a:t>điểm yếu </a:t>
            </a:r>
            <a:endParaRPr lang="en-US" sz="2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93412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2"/>
        <p:cNvGrpSpPr/>
        <p:nvPr/>
      </p:nvGrpSpPr>
      <p:grpSpPr>
        <a:xfrm>
          <a:off x="0" y="0"/>
          <a:ext cx="0" cy="0"/>
          <a:chOff x="0" y="0"/>
          <a:chExt cx="0" cy="0"/>
        </a:xfrm>
      </p:grpSpPr>
      <p:sp>
        <p:nvSpPr>
          <p:cNvPr id="2908" name="Google Shape;2908;p45">
            <a:hlinkClick r:id="rId3" action="ppaction://hlinksldjump"/>
          </p:cNvPr>
          <p:cNvSpPr/>
          <p:nvPr/>
        </p:nvSpPr>
        <p:spPr>
          <a:xfrm>
            <a:off x="304800" y="1688316"/>
            <a:ext cx="216000" cy="2160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Title 2">
            <a:extLst>
              <a:ext uri="{FF2B5EF4-FFF2-40B4-BE49-F238E27FC236}">
                <a16:creationId xmlns:a16="http://schemas.microsoft.com/office/drawing/2014/main" id="{BC8B7D9F-5EB8-E69F-AB4E-E6D1F54D8E40}"/>
              </a:ext>
            </a:extLst>
          </p:cNvPr>
          <p:cNvSpPr>
            <a:spLocks noGrp="1"/>
          </p:cNvSpPr>
          <p:nvPr>
            <p:ph type="title"/>
          </p:nvPr>
        </p:nvSpPr>
        <p:spPr>
          <a:xfrm>
            <a:off x="914400" y="277982"/>
            <a:ext cx="7890600" cy="1200099"/>
          </a:xfrm>
          <a:prstGeom prst="rect">
            <a:avLst/>
          </a:prstGeom>
          <a:ln w="38100">
            <a:solidFill>
              <a:schemeClr val="accent1">
                <a:lumMod val="75000"/>
              </a:schemeClr>
            </a:solidFill>
            <a:prstDash val="sysDot"/>
          </a:ln>
        </p:spPr>
        <p:txBody>
          <a:bodyPr/>
          <a:lstStyle/>
          <a:p>
            <a:r>
              <a:rPr lang="en-US" sz="3600">
                <a:solidFill>
                  <a:schemeClr val="tx1"/>
                </a:solidFill>
                <a:latin typeface="#9Slide04 Rokkitt Black" panose="00000A00000000000000" pitchFamily="2" charset="0"/>
              </a:rPr>
              <a:t>4. Một số lỗi dùng từ Hán Việt và cách sửa </a:t>
            </a:r>
          </a:p>
        </p:txBody>
      </p:sp>
      <p:sp>
        <p:nvSpPr>
          <p:cNvPr id="3" name="Rectangle: Rounded Corners 2">
            <a:extLst>
              <a:ext uri="{FF2B5EF4-FFF2-40B4-BE49-F238E27FC236}">
                <a16:creationId xmlns:a16="http://schemas.microsoft.com/office/drawing/2014/main" id="{95F74E26-B20E-F950-9E76-77C5DE685E05}"/>
              </a:ext>
            </a:extLst>
          </p:cNvPr>
          <p:cNvSpPr/>
          <p:nvPr/>
        </p:nvSpPr>
        <p:spPr>
          <a:xfrm>
            <a:off x="1295400" y="2114550"/>
            <a:ext cx="69342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bg1">
                    <a:lumMod val="20000"/>
                    <a:lumOff val="80000"/>
                  </a:schemeClr>
                </a:solidFill>
                <a:latin typeface="Tahoma" panose="020B0604030504040204" pitchFamily="34" charset="0"/>
                <a:ea typeface="Tahoma" panose="020B0604030504040204" pitchFamily="34" charset="0"/>
                <a:cs typeface="Tahoma" panose="020B0604030504040204" pitchFamily="34" charset="0"/>
              </a:rPr>
              <a:t>Ví dụ: Những văn nhân và người làm thơ thời trung đại thường chuộng dùng điển cố </a:t>
            </a:r>
            <a:endParaRPr lang="en-US" sz="2400" b="1">
              <a:solidFill>
                <a:schemeClr val="bg1">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32">
            <a:extLst>
              <a:ext uri="{FF2B5EF4-FFF2-40B4-BE49-F238E27FC236}">
                <a16:creationId xmlns:a16="http://schemas.microsoft.com/office/drawing/2014/main" id="{9AE1E02C-9BF9-ECF9-7CAD-69771B0A27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90600" y="3486150"/>
            <a:ext cx="899611" cy="866626"/>
          </a:xfrm>
          <a:prstGeom prst="rect">
            <a:avLst/>
          </a:prstGeom>
        </p:spPr>
      </p:pic>
      <p:sp>
        <p:nvSpPr>
          <p:cNvPr id="7" name="TextBox 6">
            <a:extLst>
              <a:ext uri="{FF2B5EF4-FFF2-40B4-BE49-F238E27FC236}">
                <a16:creationId xmlns:a16="http://schemas.microsoft.com/office/drawing/2014/main" id="{E2781964-6913-1B75-9527-9BD005F078F1}"/>
              </a:ext>
            </a:extLst>
          </p:cNvPr>
          <p:cNvSpPr txBox="1"/>
          <p:nvPr/>
        </p:nvSpPr>
        <p:spPr>
          <a:xfrm>
            <a:off x="1981200" y="3217119"/>
            <a:ext cx="5943600" cy="1414554"/>
          </a:xfrm>
          <a:prstGeom prst="rect">
            <a:avLst/>
          </a:prstGeom>
          <a:noFill/>
        </p:spPr>
        <p:txBody>
          <a:bodyPr wrap="square">
            <a:spAutoFit/>
          </a:bodyPr>
          <a:lstStyle/>
          <a:p>
            <a:pPr marL="0" marR="0" algn="just">
              <a:lnSpc>
                <a:spcPct val="150000"/>
              </a:lnSpc>
              <a:spcBef>
                <a:spcPts val="0"/>
              </a:spcBef>
              <a:spcAft>
                <a:spcPts val="800"/>
              </a:spcAft>
            </a:pPr>
            <a:r>
              <a:rPr lang="vi-VN" sz="2000" b="1">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Cách sửa:</a:t>
            </a:r>
            <a:r>
              <a:rPr lang="vi-VN" sz="2000" b="1">
                <a:solidFill>
                  <a:srgbClr val="FF0000"/>
                </a:solidFill>
                <a:effectLst/>
                <a:latin typeface="Tahoma" panose="020B0604030504040204" pitchFamily="34" charset="0"/>
                <a:ea typeface="Tahoma" panose="020B0604030504040204" pitchFamily="34" charset="0"/>
                <a:cs typeface="Tahoma" panose="020B0604030504040204" pitchFamily="34" charset="0"/>
              </a:rPr>
              <a:t> Nên dùng cả hai từ ngữ Hán Việt là văn nhân và thi sĩ hoặc cả hai từ thuần Việt là người viết văn và người làm thơ </a:t>
            </a:r>
            <a:endParaRPr lang="en-US" sz="2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792B32A0-F4C0-B9CD-E026-1FA2471DC87C}"/>
              </a:ext>
            </a:extLst>
          </p:cNvPr>
          <p:cNvSpPr txBox="1"/>
          <p:nvPr/>
        </p:nvSpPr>
        <p:spPr>
          <a:xfrm>
            <a:off x="685800" y="1586355"/>
            <a:ext cx="7772400" cy="400110"/>
          </a:xfrm>
          <a:prstGeom prst="rect">
            <a:avLst/>
          </a:prstGeom>
          <a:noFill/>
        </p:spPr>
        <p:txBody>
          <a:bodyPr wrap="square">
            <a:spAutoFit/>
          </a:bodyPr>
          <a:lstStyle/>
          <a:p>
            <a:pPr algn="just"/>
            <a:r>
              <a:rPr lang="en-US" sz="2000" b="1">
                <a:solidFill>
                  <a:srgbClr val="C00000"/>
                </a:solidFill>
                <a:effectLst/>
                <a:latin typeface="Tahoma" panose="020B0604030504040204" pitchFamily="34" charset="0"/>
                <a:ea typeface="Tahoma" panose="020B0604030504040204" pitchFamily="34" charset="0"/>
                <a:cs typeface="Tahoma" panose="020B0604030504040204" pitchFamily="34" charset="0"/>
              </a:rPr>
              <a:t>Dùng từ không phù hợp với khả năng kết hợp</a:t>
            </a:r>
            <a:r>
              <a:rPr lang="en-US" sz="2000">
                <a:solidFill>
                  <a:srgbClr val="C00000"/>
                </a:solidFill>
                <a:effectLst/>
                <a:latin typeface="Tahoma" panose="020B0604030504040204" pitchFamily="34" charset="0"/>
                <a:ea typeface="Tahoma" panose="020B0604030504040204" pitchFamily="34" charset="0"/>
                <a:cs typeface="Tahoma" panose="020B0604030504040204" pitchFamily="34" charset="0"/>
              </a:rPr>
              <a:t> </a:t>
            </a:r>
            <a:endParaRPr lang="en-US" sz="2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3437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2"/>
        <p:cNvGrpSpPr/>
        <p:nvPr/>
      </p:nvGrpSpPr>
      <p:grpSpPr>
        <a:xfrm>
          <a:off x="0" y="0"/>
          <a:ext cx="0" cy="0"/>
          <a:chOff x="0" y="0"/>
          <a:chExt cx="0" cy="0"/>
        </a:xfrm>
      </p:grpSpPr>
      <p:sp>
        <p:nvSpPr>
          <p:cNvPr id="2908" name="Google Shape;2908;p45">
            <a:hlinkClick r:id="rId3" action="ppaction://hlinksldjump"/>
          </p:cNvPr>
          <p:cNvSpPr/>
          <p:nvPr/>
        </p:nvSpPr>
        <p:spPr>
          <a:xfrm>
            <a:off x="304800" y="1688316"/>
            <a:ext cx="216000" cy="2160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Title 2">
            <a:extLst>
              <a:ext uri="{FF2B5EF4-FFF2-40B4-BE49-F238E27FC236}">
                <a16:creationId xmlns:a16="http://schemas.microsoft.com/office/drawing/2014/main" id="{BC8B7D9F-5EB8-E69F-AB4E-E6D1F54D8E40}"/>
              </a:ext>
            </a:extLst>
          </p:cNvPr>
          <p:cNvSpPr>
            <a:spLocks noGrp="1"/>
          </p:cNvSpPr>
          <p:nvPr>
            <p:ph type="title"/>
          </p:nvPr>
        </p:nvSpPr>
        <p:spPr>
          <a:xfrm>
            <a:off x="769698" y="201207"/>
            <a:ext cx="7704000" cy="1117350"/>
          </a:xfrm>
          <a:prstGeom prst="rect">
            <a:avLst/>
          </a:prstGeom>
          <a:ln w="38100">
            <a:solidFill>
              <a:schemeClr val="accent1">
                <a:lumMod val="75000"/>
              </a:schemeClr>
            </a:solidFill>
            <a:prstDash val="sysDot"/>
          </a:ln>
        </p:spPr>
        <p:txBody>
          <a:bodyPr/>
          <a:lstStyle/>
          <a:p>
            <a:r>
              <a:rPr lang="en-US" sz="3600">
                <a:solidFill>
                  <a:schemeClr val="tx1"/>
                </a:solidFill>
                <a:latin typeface="#9Slide04 Rokkitt Black" panose="00000A00000000000000" pitchFamily="2" charset="0"/>
              </a:rPr>
              <a:t>4. Một số lỗi dùng từ Hán Việt và cách sửa </a:t>
            </a:r>
          </a:p>
        </p:txBody>
      </p:sp>
      <p:sp>
        <p:nvSpPr>
          <p:cNvPr id="3" name="Rectangle: Rounded Corners 2">
            <a:extLst>
              <a:ext uri="{FF2B5EF4-FFF2-40B4-BE49-F238E27FC236}">
                <a16:creationId xmlns:a16="http://schemas.microsoft.com/office/drawing/2014/main" id="{95F74E26-B20E-F950-9E76-77C5DE685E05}"/>
              </a:ext>
            </a:extLst>
          </p:cNvPr>
          <p:cNvSpPr/>
          <p:nvPr/>
        </p:nvSpPr>
        <p:spPr>
          <a:xfrm>
            <a:off x="1295400" y="2114550"/>
            <a:ext cx="69342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bg1">
                    <a:lumMod val="20000"/>
                    <a:lumOff val="80000"/>
                  </a:schemeClr>
                </a:solidFill>
                <a:latin typeface="Tahoma" panose="020B0604030504040204" pitchFamily="34" charset="0"/>
                <a:ea typeface="Tahoma" panose="020B0604030504040204" pitchFamily="34" charset="0"/>
                <a:cs typeface="Tahoma" panose="020B0604030504040204" pitchFamily="34" charset="0"/>
              </a:rPr>
              <a:t>Ví dụ: Dạo này sức khỏe thân mẫu của bạn như thế nào? </a:t>
            </a:r>
            <a:endParaRPr lang="en-US" sz="2400" b="1">
              <a:solidFill>
                <a:schemeClr val="bg1">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32">
            <a:extLst>
              <a:ext uri="{FF2B5EF4-FFF2-40B4-BE49-F238E27FC236}">
                <a16:creationId xmlns:a16="http://schemas.microsoft.com/office/drawing/2014/main" id="{9AE1E02C-9BF9-ECF9-7CAD-69771B0A27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90600" y="3486150"/>
            <a:ext cx="899611" cy="866626"/>
          </a:xfrm>
          <a:prstGeom prst="rect">
            <a:avLst/>
          </a:prstGeom>
        </p:spPr>
      </p:pic>
      <p:sp>
        <p:nvSpPr>
          <p:cNvPr id="7" name="TextBox 6">
            <a:extLst>
              <a:ext uri="{FF2B5EF4-FFF2-40B4-BE49-F238E27FC236}">
                <a16:creationId xmlns:a16="http://schemas.microsoft.com/office/drawing/2014/main" id="{E2781964-6913-1B75-9527-9BD005F078F1}"/>
              </a:ext>
            </a:extLst>
          </p:cNvPr>
          <p:cNvSpPr txBox="1"/>
          <p:nvPr/>
        </p:nvSpPr>
        <p:spPr>
          <a:xfrm>
            <a:off x="1981200" y="3217119"/>
            <a:ext cx="5943600" cy="952890"/>
          </a:xfrm>
          <a:prstGeom prst="rect">
            <a:avLst/>
          </a:prstGeom>
          <a:noFill/>
        </p:spPr>
        <p:txBody>
          <a:bodyPr wrap="square">
            <a:spAutoFit/>
          </a:bodyPr>
          <a:lstStyle/>
          <a:p>
            <a:pPr marL="0" marR="0" algn="just">
              <a:lnSpc>
                <a:spcPct val="150000"/>
              </a:lnSpc>
              <a:spcBef>
                <a:spcPts val="0"/>
              </a:spcBef>
              <a:spcAft>
                <a:spcPts val="800"/>
              </a:spcAft>
            </a:pPr>
            <a:r>
              <a:rPr lang="en-US" sz="2000" b="1">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Cách sửa: </a:t>
            </a:r>
            <a:r>
              <a:rPr lang="en-US" sz="2000" b="1">
                <a:solidFill>
                  <a:srgbClr val="FF0000"/>
                </a:solidFill>
                <a:effectLst/>
                <a:latin typeface="Tahoma" panose="020B0604030504040204" pitchFamily="34" charset="0"/>
                <a:ea typeface="Tahoma" panose="020B0604030504040204" pitchFamily="34" charset="0"/>
                <a:cs typeface="Tahoma" panose="020B0604030504040204" pitchFamily="34" charset="0"/>
              </a:rPr>
              <a:t>Dùng từ thuần Việt mẹ thay cho từ Hán Việt thân mẫu </a:t>
            </a:r>
          </a:p>
        </p:txBody>
      </p:sp>
      <p:sp>
        <p:nvSpPr>
          <p:cNvPr id="6" name="TextBox 5">
            <a:extLst>
              <a:ext uri="{FF2B5EF4-FFF2-40B4-BE49-F238E27FC236}">
                <a16:creationId xmlns:a16="http://schemas.microsoft.com/office/drawing/2014/main" id="{A823F230-ABC3-E73C-E718-11C0FCA0BA24}"/>
              </a:ext>
            </a:extLst>
          </p:cNvPr>
          <p:cNvSpPr txBox="1"/>
          <p:nvPr/>
        </p:nvSpPr>
        <p:spPr>
          <a:xfrm>
            <a:off x="685800" y="1565483"/>
            <a:ext cx="6585539" cy="461665"/>
          </a:xfrm>
          <a:prstGeom prst="rect">
            <a:avLst/>
          </a:prstGeom>
          <a:noFill/>
        </p:spPr>
        <p:txBody>
          <a:bodyPr wrap="square">
            <a:spAutoFit/>
          </a:bodyPr>
          <a:lstStyle/>
          <a:p>
            <a:pPr algn="just"/>
            <a:r>
              <a:rPr lang="en-US" sz="2400" b="1">
                <a:solidFill>
                  <a:srgbClr val="C00000"/>
                </a:solidFill>
                <a:effectLst/>
                <a:latin typeface="Tahoma" panose="020B0604030504040204" pitchFamily="34" charset="0"/>
                <a:ea typeface="Tahoma" panose="020B0604030504040204" pitchFamily="34" charset="0"/>
                <a:cs typeface="Tahoma" panose="020B0604030504040204" pitchFamily="34" charset="0"/>
              </a:rPr>
              <a:t>Dùng từ không phù hợp với phong cách</a:t>
            </a:r>
            <a:r>
              <a:rPr lang="en-US" sz="2400">
                <a:solidFill>
                  <a:srgbClr val="C00000"/>
                </a:solidFill>
                <a:effectLst/>
                <a:latin typeface="Tahoma" panose="020B0604030504040204" pitchFamily="34" charset="0"/>
                <a:ea typeface="Tahoma" panose="020B0604030504040204" pitchFamily="34" charset="0"/>
                <a:cs typeface="Tahoma" panose="020B0604030504040204" pitchFamily="34" charset="0"/>
              </a:rPr>
              <a:t> </a:t>
            </a:r>
            <a:endParaRPr lang="en-US" sz="2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06839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0"/>
        <p:cNvGrpSpPr/>
        <p:nvPr/>
      </p:nvGrpSpPr>
      <p:grpSpPr>
        <a:xfrm>
          <a:off x="0" y="0"/>
          <a:ext cx="0" cy="0"/>
          <a:chOff x="0" y="0"/>
          <a:chExt cx="0" cy="0"/>
        </a:xfrm>
      </p:grpSpPr>
      <p:grpSp>
        <p:nvGrpSpPr>
          <p:cNvPr id="2754" name="Google Shape;2754;p41"/>
          <p:cNvGrpSpPr/>
          <p:nvPr/>
        </p:nvGrpSpPr>
        <p:grpSpPr>
          <a:xfrm flipH="1">
            <a:off x="720138" y="3880600"/>
            <a:ext cx="1276030" cy="722911"/>
            <a:chOff x="1296914" y="4627027"/>
            <a:chExt cx="690829" cy="391376"/>
          </a:xfrm>
        </p:grpSpPr>
        <p:sp>
          <p:nvSpPr>
            <p:cNvPr id="2755" name="Google Shape;2755;p41"/>
            <p:cNvSpPr/>
            <p:nvPr/>
          </p:nvSpPr>
          <p:spPr>
            <a:xfrm>
              <a:off x="1296914" y="4654325"/>
              <a:ext cx="690829" cy="364077"/>
            </a:xfrm>
            <a:custGeom>
              <a:avLst/>
              <a:gdLst/>
              <a:ahLst/>
              <a:cxnLst/>
              <a:rect l="l" t="t" r="r" b="b"/>
              <a:pathLst>
                <a:path w="50638" h="26687" extrusionOk="0">
                  <a:moveTo>
                    <a:pt x="25319" y="1"/>
                  </a:moveTo>
                  <a:cubicBezTo>
                    <a:pt x="11342" y="1"/>
                    <a:pt x="1" y="5972"/>
                    <a:pt x="1" y="13344"/>
                  </a:cubicBezTo>
                  <a:cubicBezTo>
                    <a:pt x="1" y="20682"/>
                    <a:pt x="11342" y="26686"/>
                    <a:pt x="25319" y="26686"/>
                  </a:cubicBezTo>
                  <a:cubicBezTo>
                    <a:pt x="39296" y="26686"/>
                    <a:pt x="50637" y="20682"/>
                    <a:pt x="50637" y="13344"/>
                  </a:cubicBezTo>
                  <a:cubicBezTo>
                    <a:pt x="50637" y="5972"/>
                    <a:pt x="39296" y="1"/>
                    <a:pt x="253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1"/>
            <p:cNvSpPr/>
            <p:nvPr/>
          </p:nvSpPr>
          <p:spPr>
            <a:xfrm>
              <a:off x="1340147" y="4707122"/>
              <a:ext cx="130627" cy="180217"/>
            </a:xfrm>
            <a:custGeom>
              <a:avLst/>
              <a:gdLst/>
              <a:ahLst/>
              <a:cxnLst/>
              <a:rect l="l" t="t" r="r" b="b"/>
              <a:pathLst>
                <a:path w="9575" h="13210" extrusionOk="0">
                  <a:moveTo>
                    <a:pt x="9574" y="0"/>
                  </a:moveTo>
                  <a:cubicBezTo>
                    <a:pt x="8173" y="400"/>
                    <a:pt x="6839" y="1034"/>
                    <a:pt x="5638" y="1968"/>
                  </a:cubicBezTo>
                  <a:cubicBezTo>
                    <a:pt x="5071" y="2368"/>
                    <a:pt x="4571" y="2869"/>
                    <a:pt x="4104" y="3469"/>
                  </a:cubicBezTo>
                  <a:cubicBezTo>
                    <a:pt x="3737" y="3569"/>
                    <a:pt x="3337" y="3803"/>
                    <a:pt x="3070" y="4036"/>
                  </a:cubicBezTo>
                  <a:cubicBezTo>
                    <a:pt x="2603" y="4403"/>
                    <a:pt x="2169" y="4870"/>
                    <a:pt x="1902" y="5371"/>
                  </a:cubicBezTo>
                  <a:cubicBezTo>
                    <a:pt x="1602" y="5871"/>
                    <a:pt x="1402" y="6405"/>
                    <a:pt x="1102" y="6905"/>
                  </a:cubicBezTo>
                  <a:cubicBezTo>
                    <a:pt x="801" y="7405"/>
                    <a:pt x="501" y="7872"/>
                    <a:pt x="1" y="8206"/>
                  </a:cubicBezTo>
                  <a:cubicBezTo>
                    <a:pt x="568" y="8039"/>
                    <a:pt x="1068" y="7572"/>
                    <a:pt x="1402" y="7139"/>
                  </a:cubicBezTo>
                  <a:cubicBezTo>
                    <a:pt x="1735" y="6638"/>
                    <a:pt x="1969" y="6138"/>
                    <a:pt x="2269" y="5604"/>
                  </a:cubicBezTo>
                  <a:cubicBezTo>
                    <a:pt x="2636" y="4904"/>
                    <a:pt x="3170" y="4337"/>
                    <a:pt x="3837" y="3836"/>
                  </a:cubicBezTo>
                  <a:lnTo>
                    <a:pt x="3837" y="3836"/>
                  </a:lnTo>
                  <a:cubicBezTo>
                    <a:pt x="3470" y="4337"/>
                    <a:pt x="3136" y="4904"/>
                    <a:pt x="2903" y="5504"/>
                  </a:cubicBezTo>
                  <a:cubicBezTo>
                    <a:pt x="2603" y="6205"/>
                    <a:pt x="2436" y="6938"/>
                    <a:pt x="2403" y="7706"/>
                  </a:cubicBezTo>
                  <a:cubicBezTo>
                    <a:pt x="2403" y="8006"/>
                    <a:pt x="2403" y="8339"/>
                    <a:pt x="2436" y="8606"/>
                  </a:cubicBezTo>
                  <a:cubicBezTo>
                    <a:pt x="2269" y="9073"/>
                    <a:pt x="2069" y="9540"/>
                    <a:pt x="1969" y="10074"/>
                  </a:cubicBezTo>
                  <a:cubicBezTo>
                    <a:pt x="1936" y="10341"/>
                    <a:pt x="1936" y="10608"/>
                    <a:pt x="1936" y="10908"/>
                  </a:cubicBezTo>
                  <a:cubicBezTo>
                    <a:pt x="1969" y="11175"/>
                    <a:pt x="1969" y="11408"/>
                    <a:pt x="2002" y="11708"/>
                  </a:cubicBezTo>
                  <a:cubicBezTo>
                    <a:pt x="2102" y="12209"/>
                    <a:pt x="2169" y="12743"/>
                    <a:pt x="2403" y="13210"/>
                  </a:cubicBezTo>
                  <a:lnTo>
                    <a:pt x="2336" y="11675"/>
                  </a:lnTo>
                  <a:cubicBezTo>
                    <a:pt x="2336" y="11108"/>
                    <a:pt x="2269" y="10608"/>
                    <a:pt x="2336" y="10174"/>
                  </a:cubicBezTo>
                  <a:cubicBezTo>
                    <a:pt x="2403" y="9907"/>
                    <a:pt x="2469" y="9674"/>
                    <a:pt x="2569" y="9407"/>
                  </a:cubicBezTo>
                  <a:cubicBezTo>
                    <a:pt x="2603" y="9607"/>
                    <a:pt x="2669" y="9774"/>
                    <a:pt x="2703" y="10007"/>
                  </a:cubicBezTo>
                  <a:cubicBezTo>
                    <a:pt x="3236" y="11408"/>
                    <a:pt x="4371" y="12676"/>
                    <a:pt x="5805" y="13043"/>
                  </a:cubicBezTo>
                  <a:cubicBezTo>
                    <a:pt x="4504" y="12342"/>
                    <a:pt x="3703" y="11108"/>
                    <a:pt x="3337" y="9774"/>
                  </a:cubicBezTo>
                  <a:cubicBezTo>
                    <a:pt x="2970" y="8506"/>
                    <a:pt x="3136" y="7072"/>
                    <a:pt x="3670" y="5838"/>
                  </a:cubicBezTo>
                  <a:cubicBezTo>
                    <a:pt x="3937" y="5671"/>
                    <a:pt x="4170" y="5504"/>
                    <a:pt x="4471" y="5371"/>
                  </a:cubicBezTo>
                  <a:cubicBezTo>
                    <a:pt x="4771" y="5204"/>
                    <a:pt x="5138" y="5070"/>
                    <a:pt x="5438" y="4904"/>
                  </a:cubicBezTo>
                  <a:cubicBezTo>
                    <a:pt x="5772" y="4737"/>
                    <a:pt x="6038" y="4503"/>
                    <a:pt x="6205" y="4170"/>
                  </a:cubicBezTo>
                  <a:lnTo>
                    <a:pt x="6205" y="4170"/>
                  </a:lnTo>
                  <a:cubicBezTo>
                    <a:pt x="5638" y="4570"/>
                    <a:pt x="4971" y="4703"/>
                    <a:pt x="4304" y="5037"/>
                  </a:cubicBezTo>
                  <a:cubicBezTo>
                    <a:pt x="4255" y="5027"/>
                    <a:pt x="4215" y="5023"/>
                    <a:pt x="4180" y="5023"/>
                  </a:cubicBezTo>
                  <a:cubicBezTo>
                    <a:pt x="4095" y="5023"/>
                    <a:pt x="4041" y="5047"/>
                    <a:pt x="3970" y="5070"/>
                  </a:cubicBezTo>
                  <a:cubicBezTo>
                    <a:pt x="4471" y="4070"/>
                    <a:pt x="5238" y="3202"/>
                    <a:pt x="6072" y="2469"/>
                  </a:cubicBezTo>
                  <a:cubicBezTo>
                    <a:pt x="7106" y="1501"/>
                    <a:pt x="8307" y="734"/>
                    <a:pt x="9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1"/>
            <p:cNvSpPr/>
            <p:nvPr/>
          </p:nvSpPr>
          <p:spPr>
            <a:xfrm>
              <a:off x="1816161" y="4743520"/>
              <a:ext cx="130613" cy="180231"/>
            </a:xfrm>
            <a:custGeom>
              <a:avLst/>
              <a:gdLst/>
              <a:ahLst/>
              <a:cxnLst/>
              <a:rect l="l" t="t" r="r" b="b"/>
              <a:pathLst>
                <a:path w="9574" h="13211" extrusionOk="0">
                  <a:moveTo>
                    <a:pt x="7172" y="1"/>
                  </a:moveTo>
                  <a:lnTo>
                    <a:pt x="7239" y="1535"/>
                  </a:lnTo>
                  <a:cubicBezTo>
                    <a:pt x="7239" y="2069"/>
                    <a:pt x="7306" y="2569"/>
                    <a:pt x="7239" y="3036"/>
                  </a:cubicBezTo>
                  <a:cubicBezTo>
                    <a:pt x="7172" y="3303"/>
                    <a:pt x="7105" y="3537"/>
                    <a:pt x="7005" y="3803"/>
                  </a:cubicBezTo>
                  <a:cubicBezTo>
                    <a:pt x="6972" y="3570"/>
                    <a:pt x="6905" y="3403"/>
                    <a:pt x="6839" y="3203"/>
                  </a:cubicBezTo>
                  <a:cubicBezTo>
                    <a:pt x="6338" y="1802"/>
                    <a:pt x="5171" y="534"/>
                    <a:pt x="3770" y="167"/>
                  </a:cubicBezTo>
                  <a:lnTo>
                    <a:pt x="3770" y="167"/>
                  </a:lnTo>
                  <a:cubicBezTo>
                    <a:pt x="5071" y="868"/>
                    <a:pt x="5838" y="2069"/>
                    <a:pt x="6238" y="3403"/>
                  </a:cubicBezTo>
                  <a:cubicBezTo>
                    <a:pt x="6605" y="4704"/>
                    <a:pt x="6438" y="6138"/>
                    <a:pt x="5905" y="7373"/>
                  </a:cubicBezTo>
                  <a:cubicBezTo>
                    <a:pt x="5638" y="7539"/>
                    <a:pt x="5404" y="7706"/>
                    <a:pt x="5104" y="7840"/>
                  </a:cubicBezTo>
                  <a:cubicBezTo>
                    <a:pt x="4804" y="8006"/>
                    <a:pt x="4437" y="8140"/>
                    <a:pt x="4137" y="8307"/>
                  </a:cubicBezTo>
                  <a:cubicBezTo>
                    <a:pt x="3803" y="8473"/>
                    <a:pt x="3503" y="8707"/>
                    <a:pt x="3336" y="9040"/>
                  </a:cubicBezTo>
                  <a:cubicBezTo>
                    <a:pt x="3937" y="8640"/>
                    <a:pt x="4604" y="8507"/>
                    <a:pt x="5271" y="8173"/>
                  </a:cubicBezTo>
                  <a:cubicBezTo>
                    <a:pt x="5335" y="8199"/>
                    <a:pt x="5388" y="8210"/>
                    <a:pt x="5435" y="8210"/>
                  </a:cubicBezTo>
                  <a:cubicBezTo>
                    <a:pt x="5509" y="8210"/>
                    <a:pt x="5563" y="8181"/>
                    <a:pt x="5604" y="8140"/>
                  </a:cubicBezTo>
                  <a:lnTo>
                    <a:pt x="5604" y="8140"/>
                  </a:lnTo>
                  <a:cubicBezTo>
                    <a:pt x="5104" y="9141"/>
                    <a:pt x="4337" y="10008"/>
                    <a:pt x="3503" y="10742"/>
                  </a:cubicBezTo>
                  <a:cubicBezTo>
                    <a:pt x="2469" y="11709"/>
                    <a:pt x="1268" y="12476"/>
                    <a:pt x="0" y="13210"/>
                  </a:cubicBezTo>
                  <a:cubicBezTo>
                    <a:pt x="1401" y="12810"/>
                    <a:pt x="2736" y="12176"/>
                    <a:pt x="3937" y="11242"/>
                  </a:cubicBezTo>
                  <a:cubicBezTo>
                    <a:pt x="4537" y="10842"/>
                    <a:pt x="5004" y="10341"/>
                    <a:pt x="5471" y="9741"/>
                  </a:cubicBezTo>
                  <a:cubicBezTo>
                    <a:pt x="5838" y="9608"/>
                    <a:pt x="6238" y="9407"/>
                    <a:pt x="6505" y="9174"/>
                  </a:cubicBezTo>
                  <a:cubicBezTo>
                    <a:pt x="6972" y="8807"/>
                    <a:pt x="7406" y="8340"/>
                    <a:pt x="7673" y="7840"/>
                  </a:cubicBezTo>
                  <a:cubicBezTo>
                    <a:pt x="7973" y="7339"/>
                    <a:pt x="8173" y="6806"/>
                    <a:pt x="8473" y="6305"/>
                  </a:cubicBezTo>
                  <a:cubicBezTo>
                    <a:pt x="8773" y="5805"/>
                    <a:pt x="9074" y="5338"/>
                    <a:pt x="9574" y="5004"/>
                  </a:cubicBezTo>
                  <a:lnTo>
                    <a:pt x="9574" y="5004"/>
                  </a:lnTo>
                  <a:cubicBezTo>
                    <a:pt x="9007" y="5171"/>
                    <a:pt x="8506" y="5638"/>
                    <a:pt x="8173" y="6072"/>
                  </a:cubicBezTo>
                  <a:cubicBezTo>
                    <a:pt x="7839" y="6572"/>
                    <a:pt x="7606" y="7072"/>
                    <a:pt x="7306" y="7573"/>
                  </a:cubicBezTo>
                  <a:cubicBezTo>
                    <a:pt x="6939" y="8307"/>
                    <a:pt x="6405" y="8874"/>
                    <a:pt x="5738" y="9374"/>
                  </a:cubicBezTo>
                  <a:cubicBezTo>
                    <a:pt x="6105" y="8874"/>
                    <a:pt x="6438" y="8307"/>
                    <a:pt x="6672" y="7706"/>
                  </a:cubicBezTo>
                  <a:cubicBezTo>
                    <a:pt x="6972" y="7006"/>
                    <a:pt x="7139" y="6238"/>
                    <a:pt x="7172" y="5505"/>
                  </a:cubicBezTo>
                  <a:cubicBezTo>
                    <a:pt x="7172" y="5204"/>
                    <a:pt x="7172" y="4871"/>
                    <a:pt x="7139" y="4571"/>
                  </a:cubicBezTo>
                  <a:cubicBezTo>
                    <a:pt x="7306" y="4137"/>
                    <a:pt x="7506" y="3670"/>
                    <a:pt x="7606" y="3136"/>
                  </a:cubicBezTo>
                  <a:cubicBezTo>
                    <a:pt x="7639" y="2869"/>
                    <a:pt x="7639" y="2569"/>
                    <a:pt x="7639" y="2302"/>
                  </a:cubicBezTo>
                  <a:cubicBezTo>
                    <a:pt x="7606" y="2035"/>
                    <a:pt x="7606" y="1802"/>
                    <a:pt x="7572" y="1502"/>
                  </a:cubicBezTo>
                  <a:cubicBezTo>
                    <a:pt x="7472" y="1001"/>
                    <a:pt x="7406" y="468"/>
                    <a:pt x="7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1"/>
            <p:cNvSpPr/>
            <p:nvPr/>
          </p:nvSpPr>
          <p:spPr>
            <a:xfrm>
              <a:off x="1860308" y="4736139"/>
              <a:ext cx="22756" cy="22865"/>
            </a:xfrm>
            <a:custGeom>
              <a:avLst/>
              <a:gdLst/>
              <a:ahLst/>
              <a:cxnLst/>
              <a:rect l="l" t="t" r="r" b="b"/>
              <a:pathLst>
                <a:path w="1668" h="1676" extrusionOk="0">
                  <a:moveTo>
                    <a:pt x="935" y="1"/>
                  </a:moveTo>
                  <a:cubicBezTo>
                    <a:pt x="902" y="1"/>
                    <a:pt x="868" y="3"/>
                    <a:pt x="834" y="8"/>
                  </a:cubicBezTo>
                  <a:cubicBezTo>
                    <a:pt x="367" y="8"/>
                    <a:pt x="0" y="375"/>
                    <a:pt x="0" y="842"/>
                  </a:cubicBezTo>
                  <a:cubicBezTo>
                    <a:pt x="0" y="1276"/>
                    <a:pt x="367" y="1676"/>
                    <a:pt x="834" y="1676"/>
                  </a:cubicBezTo>
                  <a:cubicBezTo>
                    <a:pt x="1301" y="1676"/>
                    <a:pt x="1668" y="1276"/>
                    <a:pt x="1668" y="842"/>
                  </a:cubicBezTo>
                  <a:cubicBezTo>
                    <a:pt x="1668" y="378"/>
                    <a:pt x="1353" y="1"/>
                    <a:pt x="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1"/>
            <p:cNvSpPr/>
            <p:nvPr/>
          </p:nvSpPr>
          <p:spPr>
            <a:xfrm>
              <a:off x="1412506" y="4755348"/>
              <a:ext cx="22769" cy="22769"/>
            </a:xfrm>
            <a:custGeom>
              <a:avLst/>
              <a:gdLst/>
              <a:ahLst/>
              <a:cxnLst/>
              <a:rect l="l" t="t" r="r" b="b"/>
              <a:pathLst>
                <a:path w="1669" h="1669" extrusionOk="0">
                  <a:moveTo>
                    <a:pt x="835" y="1"/>
                  </a:moveTo>
                  <a:cubicBezTo>
                    <a:pt x="368" y="1"/>
                    <a:pt x="1" y="368"/>
                    <a:pt x="1" y="835"/>
                  </a:cubicBezTo>
                  <a:cubicBezTo>
                    <a:pt x="1" y="1302"/>
                    <a:pt x="368" y="1669"/>
                    <a:pt x="835" y="1669"/>
                  </a:cubicBezTo>
                  <a:cubicBezTo>
                    <a:pt x="1302" y="1669"/>
                    <a:pt x="1668" y="1302"/>
                    <a:pt x="1668" y="835"/>
                  </a:cubicBezTo>
                  <a:cubicBezTo>
                    <a:pt x="1668" y="368"/>
                    <a:pt x="1302" y="1"/>
                    <a:pt x="8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1"/>
            <p:cNvSpPr/>
            <p:nvPr/>
          </p:nvSpPr>
          <p:spPr>
            <a:xfrm>
              <a:off x="1400678" y="4865934"/>
              <a:ext cx="22769" cy="22769"/>
            </a:xfrm>
            <a:custGeom>
              <a:avLst/>
              <a:gdLst/>
              <a:ahLst/>
              <a:cxnLst/>
              <a:rect l="l" t="t" r="r" b="b"/>
              <a:pathLst>
                <a:path w="1669" h="1669" extrusionOk="0">
                  <a:moveTo>
                    <a:pt x="834" y="1"/>
                  </a:moveTo>
                  <a:cubicBezTo>
                    <a:pt x="367" y="1"/>
                    <a:pt x="0" y="368"/>
                    <a:pt x="0" y="835"/>
                  </a:cubicBezTo>
                  <a:cubicBezTo>
                    <a:pt x="0" y="1268"/>
                    <a:pt x="367" y="1669"/>
                    <a:pt x="834" y="1669"/>
                  </a:cubicBezTo>
                  <a:cubicBezTo>
                    <a:pt x="1301" y="1669"/>
                    <a:pt x="1668" y="1268"/>
                    <a:pt x="1668" y="835"/>
                  </a:cubicBezTo>
                  <a:cubicBezTo>
                    <a:pt x="1668" y="368"/>
                    <a:pt x="1301"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1"/>
            <p:cNvSpPr/>
            <p:nvPr/>
          </p:nvSpPr>
          <p:spPr>
            <a:xfrm>
              <a:off x="1357896" y="4865934"/>
              <a:ext cx="22769" cy="22769"/>
            </a:xfrm>
            <a:custGeom>
              <a:avLst/>
              <a:gdLst/>
              <a:ahLst/>
              <a:cxnLst/>
              <a:rect l="l" t="t" r="r" b="b"/>
              <a:pathLst>
                <a:path w="1669" h="1669" extrusionOk="0">
                  <a:moveTo>
                    <a:pt x="835" y="1"/>
                  </a:moveTo>
                  <a:cubicBezTo>
                    <a:pt x="368" y="1"/>
                    <a:pt x="1" y="368"/>
                    <a:pt x="1" y="835"/>
                  </a:cubicBezTo>
                  <a:cubicBezTo>
                    <a:pt x="1" y="1268"/>
                    <a:pt x="368" y="1669"/>
                    <a:pt x="835" y="1669"/>
                  </a:cubicBezTo>
                  <a:cubicBezTo>
                    <a:pt x="1302" y="1669"/>
                    <a:pt x="1669" y="1268"/>
                    <a:pt x="1669" y="835"/>
                  </a:cubicBezTo>
                  <a:cubicBezTo>
                    <a:pt x="1669" y="368"/>
                    <a:pt x="1302" y="1"/>
                    <a:pt x="8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1"/>
            <p:cNvSpPr/>
            <p:nvPr/>
          </p:nvSpPr>
          <p:spPr>
            <a:xfrm>
              <a:off x="1334690" y="4801323"/>
              <a:ext cx="22769" cy="22756"/>
            </a:xfrm>
            <a:custGeom>
              <a:avLst/>
              <a:gdLst/>
              <a:ahLst/>
              <a:cxnLst/>
              <a:rect l="l" t="t" r="r" b="b"/>
              <a:pathLst>
                <a:path w="1669" h="1668" extrusionOk="0">
                  <a:moveTo>
                    <a:pt x="834" y="0"/>
                  </a:moveTo>
                  <a:cubicBezTo>
                    <a:pt x="367" y="0"/>
                    <a:pt x="1" y="367"/>
                    <a:pt x="1" y="834"/>
                  </a:cubicBezTo>
                  <a:cubicBezTo>
                    <a:pt x="1" y="1301"/>
                    <a:pt x="367" y="1668"/>
                    <a:pt x="834" y="1668"/>
                  </a:cubicBezTo>
                  <a:cubicBezTo>
                    <a:pt x="1301" y="1668"/>
                    <a:pt x="1668" y="1301"/>
                    <a:pt x="1668" y="834"/>
                  </a:cubicBezTo>
                  <a:cubicBezTo>
                    <a:pt x="1668" y="367"/>
                    <a:pt x="1301" y="0"/>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1"/>
            <p:cNvSpPr/>
            <p:nvPr/>
          </p:nvSpPr>
          <p:spPr>
            <a:xfrm>
              <a:off x="1904441" y="4739400"/>
              <a:ext cx="22769" cy="22797"/>
            </a:xfrm>
            <a:custGeom>
              <a:avLst/>
              <a:gdLst/>
              <a:ahLst/>
              <a:cxnLst/>
              <a:rect l="l" t="t" r="r" b="b"/>
              <a:pathLst>
                <a:path w="1669" h="1671" extrusionOk="0">
                  <a:moveTo>
                    <a:pt x="889" y="0"/>
                  </a:moveTo>
                  <a:cubicBezTo>
                    <a:pt x="871" y="0"/>
                    <a:pt x="853" y="1"/>
                    <a:pt x="835" y="2"/>
                  </a:cubicBezTo>
                  <a:cubicBezTo>
                    <a:pt x="401" y="2"/>
                    <a:pt x="1" y="369"/>
                    <a:pt x="1" y="836"/>
                  </a:cubicBezTo>
                  <a:cubicBezTo>
                    <a:pt x="1" y="1303"/>
                    <a:pt x="401" y="1670"/>
                    <a:pt x="835" y="1670"/>
                  </a:cubicBezTo>
                  <a:cubicBezTo>
                    <a:pt x="1302" y="1670"/>
                    <a:pt x="1669" y="1303"/>
                    <a:pt x="1669" y="836"/>
                  </a:cubicBezTo>
                  <a:cubicBezTo>
                    <a:pt x="1669" y="388"/>
                    <a:pt x="1330" y="0"/>
                    <a:pt x="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1"/>
            <p:cNvSpPr/>
            <p:nvPr/>
          </p:nvSpPr>
          <p:spPr>
            <a:xfrm>
              <a:off x="1931290" y="4804925"/>
              <a:ext cx="22769" cy="22797"/>
            </a:xfrm>
            <a:custGeom>
              <a:avLst/>
              <a:gdLst/>
              <a:ahLst/>
              <a:cxnLst/>
              <a:rect l="l" t="t" r="r" b="b"/>
              <a:pathLst>
                <a:path w="1669" h="1671" extrusionOk="0">
                  <a:moveTo>
                    <a:pt x="893" y="1"/>
                  </a:moveTo>
                  <a:cubicBezTo>
                    <a:pt x="874" y="1"/>
                    <a:pt x="854" y="1"/>
                    <a:pt x="835" y="3"/>
                  </a:cubicBezTo>
                  <a:cubicBezTo>
                    <a:pt x="368" y="3"/>
                    <a:pt x="1" y="370"/>
                    <a:pt x="1" y="837"/>
                  </a:cubicBezTo>
                  <a:cubicBezTo>
                    <a:pt x="1" y="1304"/>
                    <a:pt x="368" y="1671"/>
                    <a:pt x="835" y="1671"/>
                  </a:cubicBezTo>
                  <a:cubicBezTo>
                    <a:pt x="1302" y="1671"/>
                    <a:pt x="1669" y="1304"/>
                    <a:pt x="1669" y="837"/>
                  </a:cubicBezTo>
                  <a:cubicBezTo>
                    <a:pt x="1669" y="358"/>
                    <a:pt x="1332" y="1"/>
                    <a:pt x="8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1"/>
            <p:cNvSpPr/>
            <p:nvPr/>
          </p:nvSpPr>
          <p:spPr>
            <a:xfrm>
              <a:off x="1856665" y="4852292"/>
              <a:ext cx="22769" cy="22756"/>
            </a:xfrm>
            <a:custGeom>
              <a:avLst/>
              <a:gdLst/>
              <a:ahLst/>
              <a:cxnLst/>
              <a:rect l="l" t="t" r="r" b="b"/>
              <a:pathLst>
                <a:path w="1669" h="1668" extrusionOk="0">
                  <a:moveTo>
                    <a:pt x="834" y="0"/>
                  </a:moveTo>
                  <a:cubicBezTo>
                    <a:pt x="400" y="0"/>
                    <a:pt x="0" y="367"/>
                    <a:pt x="0" y="834"/>
                  </a:cubicBezTo>
                  <a:cubicBezTo>
                    <a:pt x="0" y="1268"/>
                    <a:pt x="400" y="1668"/>
                    <a:pt x="834" y="1668"/>
                  </a:cubicBezTo>
                  <a:cubicBezTo>
                    <a:pt x="1301" y="1668"/>
                    <a:pt x="1668" y="1268"/>
                    <a:pt x="1668" y="834"/>
                  </a:cubicBezTo>
                  <a:cubicBezTo>
                    <a:pt x="1668" y="367"/>
                    <a:pt x="1301" y="0"/>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1"/>
            <p:cNvSpPr/>
            <p:nvPr/>
          </p:nvSpPr>
          <p:spPr>
            <a:xfrm>
              <a:off x="1423434" y="4727135"/>
              <a:ext cx="437788" cy="192059"/>
            </a:xfrm>
            <a:custGeom>
              <a:avLst/>
              <a:gdLst/>
              <a:ahLst/>
              <a:cxnLst/>
              <a:rect l="l" t="t" r="r" b="b"/>
              <a:pathLst>
                <a:path w="32090" h="14078" extrusionOk="0">
                  <a:moveTo>
                    <a:pt x="16045" y="1"/>
                  </a:moveTo>
                  <a:cubicBezTo>
                    <a:pt x="7172" y="1"/>
                    <a:pt x="0" y="3136"/>
                    <a:pt x="0" y="7039"/>
                  </a:cubicBezTo>
                  <a:cubicBezTo>
                    <a:pt x="0" y="10909"/>
                    <a:pt x="7172" y="14078"/>
                    <a:pt x="16045" y="14078"/>
                  </a:cubicBezTo>
                  <a:cubicBezTo>
                    <a:pt x="24918" y="14078"/>
                    <a:pt x="32090" y="10909"/>
                    <a:pt x="32090" y="7039"/>
                  </a:cubicBezTo>
                  <a:cubicBezTo>
                    <a:pt x="32090" y="3136"/>
                    <a:pt x="24918" y="1"/>
                    <a:pt x="16045"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1"/>
            <p:cNvSpPr/>
            <p:nvPr/>
          </p:nvSpPr>
          <p:spPr>
            <a:xfrm>
              <a:off x="1493966" y="4627027"/>
              <a:ext cx="295360" cy="158376"/>
            </a:xfrm>
            <a:custGeom>
              <a:avLst/>
              <a:gdLst/>
              <a:ahLst/>
              <a:cxnLst/>
              <a:rect l="l" t="t" r="r" b="b"/>
              <a:pathLst>
                <a:path w="21650" h="11609" extrusionOk="0">
                  <a:moveTo>
                    <a:pt x="14544" y="0"/>
                  </a:moveTo>
                  <a:cubicBezTo>
                    <a:pt x="13910" y="0"/>
                    <a:pt x="13343" y="334"/>
                    <a:pt x="12810" y="667"/>
                  </a:cubicBezTo>
                  <a:cubicBezTo>
                    <a:pt x="9707" y="2502"/>
                    <a:pt x="6238" y="4337"/>
                    <a:pt x="3169" y="6205"/>
                  </a:cubicBezTo>
                  <a:lnTo>
                    <a:pt x="901" y="7572"/>
                  </a:lnTo>
                  <a:cubicBezTo>
                    <a:pt x="501" y="7839"/>
                    <a:pt x="167" y="7939"/>
                    <a:pt x="1" y="8173"/>
                  </a:cubicBezTo>
                  <a:cubicBezTo>
                    <a:pt x="1268" y="8340"/>
                    <a:pt x="5971" y="9007"/>
                    <a:pt x="6272" y="9040"/>
                  </a:cubicBezTo>
                  <a:cubicBezTo>
                    <a:pt x="9407" y="9507"/>
                    <a:pt x="12710" y="9374"/>
                    <a:pt x="15912" y="9507"/>
                  </a:cubicBezTo>
                  <a:cubicBezTo>
                    <a:pt x="15985" y="9509"/>
                    <a:pt x="16057" y="9510"/>
                    <a:pt x="16131" y="9510"/>
                  </a:cubicBezTo>
                  <a:cubicBezTo>
                    <a:pt x="16881" y="9510"/>
                    <a:pt x="17657" y="9423"/>
                    <a:pt x="18414" y="9423"/>
                  </a:cubicBezTo>
                  <a:cubicBezTo>
                    <a:pt x="18940" y="9423"/>
                    <a:pt x="19457" y="9465"/>
                    <a:pt x="19948" y="9607"/>
                  </a:cubicBezTo>
                  <a:cubicBezTo>
                    <a:pt x="20315" y="9707"/>
                    <a:pt x="20549" y="9841"/>
                    <a:pt x="20749" y="10007"/>
                  </a:cubicBezTo>
                  <a:cubicBezTo>
                    <a:pt x="21316" y="10408"/>
                    <a:pt x="21516" y="10941"/>
                    <a:pt x="21549" y="11609"/>
                  </a:cubicBezTo>
                  <a:cubicBezTo>
                    <a:pt x="21583" y="11075"/>
                    <a:pt x="21583" y="10541"/>
                    <a:pt x="21649" y="10007"/>
                  </a:cubicBezTo>
                  <a:cubicBezTo>
                    <a:pt x="21549" y="8773"/>
                    <a:pt x="21316" y="7539"/>
                    <a:pt x="20682" y="6505"/>
                  </a:cubicBezTo>
                  <a:cubicBezTo>
                    <a:pt x="19915" y="5204"/>
                    <a:pt x="18647" y="4270"/>
                    <a:pt x="17747" y="3036"/>
                  </a:cubicBezTo>
                  <a:cubicBezTo>
                    <a:pt x="17313" y="2402"/>
                    <a:pt x="17013" y="1701"/>
                    <a:pt x="16512" y="1068"/>
                  </a:cubicBezTo>
                  <a:cubicBezTo>
                    <a:pt x="16012" y="501"/>
                    <a:pt x="15311" y="0"/>
                    <a:pt x="1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1"/>
            <p:cNvSpPr/>
            <p:nvPr/>
          </p:nvSpPr>
          <p:spPr>
            <a:xfrm>
              <a:off x="1612287" y="4675676"/>
              <a:ext cx="107407" cy="46726"/>
            </a:xfrm>
            <a:custGeom>
              <a:avLst/>
              <a:gdLst/>
              <a:ahLst/>
              <a:cxnLst/>
              <a:rect l="l" t="t" r="r" b="b"/>
              <a:pathLst>
                <a:path w="7873" h="3425" extrusionOk="0">
                  <a:moveTo>
                    <a:pt x="4927" y="0"/>
                  </a:moveTo>
                  <a:cubicBezTo>
                    <a:pt x="4555" y="0"/>
                    <a:pt x="4197" y="57"/>
                    <a:pt x="3903" y="204"/>
                  </a:cubicBezTo>
                  <a:cubicBezTo>
                    <a:pt x="3403" y="470"/>
                    <a:pt x="2902" y="837"/>
                    <a:pt x="2402" y="1104"/>
                  </a:cubicBezTo>
                  <a:cubicBezTo>
                    <a:pt x="1902" y="1338"/>
                    <a:pt x="1401" y="1338"/>
                    <a:pt x="834" y="1471"/>
                  </a:cubicBezTo>
                  <a:cubicBezTo>
                    <a:pt x="501" y="1505"/>
                    <a:pt x="134" y="1671"/>
                    <a:pt x="0" y="2005"/>
                  </a:cubicBezTo>
                  <a:cubicBezTo>
                    <a:pt x="534" y="2605"/>
                    <a:pt x="1368" y="2772"/>
                    <a:pt x="2169" y="2772"/>
                  </a:cubicBezTo>
                  <a:cubicBezTo>
                    <a:pt x="2512" y="2772"/>
                    <a:pt x="2861" y="2754"/>
                    <a:pt x="3206" y="2754"/>
                  </a:cubicBezTo>
                  <a:cubicBezTo>
                    <a:pt x="3666" y="2754"/>
                    <a:pt x="4118" y="2786"/>
                    <a:pt x="4537" y="2939"/>
                  </a:cubicBezTo>
                  <a:cubicBezTo>
                    <a:pt x="4871" y="3039"/>
                    <a:pt x="5204" y="3272"/>
                    <a:pt x="5538" y="3339"/>
                  </a:cubicBezTo>
                  <a:cubicBezTo>
                    <a:pt x="5757" y="3398"/>
                    <a:pt x="5976" y="3424"/>
                    <a:pt x="6193" y="3424"/>
                  </a:cubicBezTo>
                  <a:cubicBezTo>
                    <a:pt x="6470" y="3424"/>
                    <a:pt x="6743" y="3381"/>
                    <a:pt x="7005" y="3306"/>
                  </a:cubicBezTo>
                  <a:cubicBezTo>
                    <a:pt x="7172" y="3272"/>
                    <a:pt x="7339" y="3206"/>
                    <a:pt x="7472" y="3139"/>
                  </a:cubicBezTo>
                  <a:cubicBezTo>
                    <a:pt x="7806" y="2872"/>
                    <a:pt x="7873" y="2372"/>
                    <a:pt x="7806" y="1972"/>
                  </a:cubicBezTo>
                  <a:cubicBezTo>
                    <a:pt x="7673" y="1538"/>
                    <a:pt x="7372" y="1204"/>
                    <a:pt x="7139" y="871"/>
                  </a:cubicBezTo>
                  <a:cubicBezTo>
                    <a:pt x="6905" y="637"/>
                    <a:pt x="6672" y="337"/>
                    <a:pt x="6305" y="204"/>
                  </a:cubicBezTo>
                  <a:cubicBezTo>
                    <a:pt x="5894" y="92"/>
                    <a:pt x="5400" y="0"/>
                    <a:pt x="4927"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1"/>
            <p:cNvSpPr/>
            <p:nvPr/>
          </p:nvSpPr>
          <p:spPr>
            <a:xfrm>
              <a:off x="1671441" y="4690505"/>
              <a:ext cx="34147" cy="15894"/>
            </a:xfrm>
            <a:custGeom>
              <a:avLst/>
              <a:gdLst/>
              <a:ahLst/>
              <a:cxnLst/>
              <a:rect l="l" t="t" r="r" b="b"/>
              <a:pathLst>
                <a:path w="2503" h="1165" extrusionOk="0">
                  <a:moveTo>
                    <a:pt x="2011" y="1"/>
                  </a:moveTo>
                  <a:cubicBezTo>
                    <a:pt x="1919" y="1"/>
                    <a:pt x="1819" y="17"/>
                    <a:pt x="1735" y="17"/>
                  </a:cubicBezTo>
                  <a:cubicBezTo>
                    <a:pt x="1368" y="51"/>
                    <a:pt x="1002" y="184"/>
                    <a:pt x="668" y="184"/>
                  </a:cubicBezTo>
                  <a:cubicBezTo>
                    <a:pt x="579" y="184"/>
                    <a:pt x="416" y="140"/>
                    <a:pt x="297" y="140"/>
                  </a:cubicBezTo>
                  <a:cubicBezTo>
                    <a:pt x="238" y="140"/>
                    <a:pt x="190" y="151"/>
                    <a:pt x="168" y="184"/>
                  </a:cubicBezTo>
                  <a:cubicBezTo>
                    <a:pt x="1" y="384"/>
                    <a:pt x="134" y="551"/>
                    <a:pt x="234" y="584"/>
                  </a:cubicBezTo>
                  <a:cubicBezTo>
                    <a:pt x="568" y="784"/>
                    <a:pt x="901" y="951"/>
                    <a:pt x="1302" y="1051"/>
                  </a:cubicBezTo>
                  <a:cubicBezTo>
                    <a:pt x="1478" y="1122"/>
                    <a:pt x="1672" y="1164"/>
                    <a:pt x="1861" y="1164"/>
                  </a:cubicBezTo>
                  <a:cubicBezTo>
                    <a:pt x="2030" y="1164"/>
                    <a:pt x="2194" y="1130"/>
                    <a:pt x="2336" y="1051"/>
                  </a:cubicBezTo>
                  <a:lnTo>
                    <a:pt x="2469" y="918"/>
                  </a:lnTo>
                  <a:cubicBezTo>
                    <a:pt x="2469" y="885"/>
                    <a:pt x="2503" y="851"/>
                    <a:pt x="2503" y="784"/>
                  </a:cubicBezTo>
                  <a:cubicBezTo>
                    <a:pt x="2503" y="618"/>
                    <a:pt x="2469" y="451"/>
                    <a:pt x="2369" y="284"/>
                  </a:cubicBezTo>
                  <a:cubicBezTo>
                    <a:pt x="2336" y="217"/>
                    <a:pt x="2302" y="117"/>
                    <a:pt x="2236" y="84"/>
                  </a:cubicBezTo>
                  <a:cubicBezTo>
                    <a:pt x="2186" y="17"/>
                    <a:pt x="2102" y="1"/>
                    <a:pt x="201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1"/>
            <p:cNvSpPr/>
            <p:nvPr/>
          </p:nvSpPr>
          <p:spPr>
            <a:xfrm>
              <a:off x="1668085" y="4659264"/>
              <a:ext cx="38417" cy="41637"/>
            </a:xfrm>
            <a:custGeom>
              <a:avLst/>
              <a:gdLst/>
              <a:ahLst/>
              <a:cxnLst/>
              <a:rect l="l" t="t" r="r" b="b"/>
              <a:pathLst>
                <a:path w="2816" h="3052" extrusionOk="0">
                  <a:moveTo>
                    <a:pt x="1398" y="1"/>
                  </a:moveTo>
                  <a:cubicBezTo>
                    <a:pt x="592" y="1"/>
                    <a:pt x="1" y="957"/>
                    <a:pt x="213" y="1807"/>
                  </a:cubicBezTo>
                  <a:cubicBezTo>
                    <a:pt x="368" y="2487"/>
                    <a:pt x="1038" y="3052"/>
                    <a:pt x="1745" y="3052"/>
                  </a:cubicBezTo>
                  <a:cubicBezTo>
                    <a:pt x="1802" y="3052"/>
                    <a:pt x="1858" y="3048"/>
                    <a:pt x="1915" y="3041"/>
                  </a:cubicBezTo>
                  <a:cubicBezTo>
                    <a:pt x="2081" y="3041"/>
                    <a:pt x="2215" y="3008"/>
                    <a:pt x="2315" y="2908"/>
                  </a:cubicBezTo>
                  <a:cubicBezTo>
                    <a:pt x="2715" y="2708"/>
                    <a:pt x="2782" y="2240"/>
                    <a:pt x="2815" y="1840"/>
                  </a:cubicBezTo>
                  <a:cubicBezTo>
                    <a:pt x="2815" y="1507"/>
                    <a:pt x="2749" y="1140"/>
                    <a:pt x="2582" y="839"/>
                  </a:cubicBezTo>
                  <a:cubicBezTo>
                    <a:pt x="2448" y="573"/>
                    <a:pt x="2282" y="339"/>
                    <a:pt x="2048" y="206"/>
                  </a:cubicBezTo>
                  <a:cubicBezTo>
                    <a:pt x="1824" y="63"/>
                    <a:pt x="1604" y="1"/>
                    <a:pt x="1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1"/>
            <p:cNvSpPr/>
            <p:nvPr/>
          </p:nvSpPr>
          <p:spPr>
            <a:xfrm>
              <a:off x="1491237" y="4738063"/>
              <a:ext cx="297175" cy="148990"/>
            </a:xfrm>
            <a:custGeom>
              <a:avLst/>
              <a:gdLst/>
              <a:ahLst/>
              <a:cxnLst/>
              <a:rect l="l" t="t" r="r" b="b"/>
              <a:pathLst>
                <a:path w="21783" h="10921" extrusionOk="0">
                  <a:moveTo>
                    <a:pt x="201" y="0"/>
                  </a:moveTo>
                  <a:cubicBezTo>
                    <a:pt x="167" y="301"/>
                    <a:pt x="100" y="601"/>
                    <a:pt x="100" y="934"/>
                  </a:cubicBezTo>
                  <a:cubicBezTo>
                    <a:pt x="67" y="1735"/>
                    <a:pt x="100" y="2602"/>
                    <a:pt x="100" y="3436"/>
                  </a:cubicBezTo>
                  <a:cubicBezTo>
                    <a:pt x="100" y="4170"/>
                    <a:pt x="167" y="4904"/>
                    <a:pt x="167" y="5638"/>
                  </a:cubicBezTo>
                  <a:lnTo>
                    <a:pt x="167" y="6071"/>
                  </a:lnTo>
                  <a:cubicBezTo>
                    <a:pt x="100" y="6839"/>
                    <a:pt x="0" y="7773"/>
                    <a:pt x="201" y="8573"/>
                  </a:cubicBezTo>
                  <a:cubicBezTo>
                    <a:pt x="201" y="8740"/>
                    <a:pt x="267" y="8840"/>
                    <a:pt x="334" y="8973"/>
                  </a:cubicBezTo>
                  <a:cubicBezTo>
                    <a:pt x="1001" y="10475"/>
                    <a:pt x="3036" y="10074"/>
                    <a:pt x="4404" y="10274"/>
                  </a:cubicBezTo>
                  <a:cubicBezTo>
                    <a:pt x="6549" y="10585"/>
                    <a:pt x="8718" y="10609"/>
                    <a:pt x="10870" y="10609"/>
                  </a:cubicBezTo>
                  <a:cubicBezTo>
                    <a:pt x="11261" y="10609"/>
                    <a:pt x="11652" y="10608"/>
                    <a:pt x="12042" y="10608"/>
                  </a:cubicBezTo>
                  <a:cubicBezTo>
                    <a:pt x="13410" y="10608"/>
                    <a:pt x="14744" y="10641"/>
                    <a:pt x="16079" y="10708"/>
                  </a:cubicBezTo>
                  <a:cubicBezTo>
                    <a:pt x="16984" y="10737"/>
                    <a:pt x="17967" y="10920"/>
                    <a:pt x="18870" y="10920"/>
                  </a:cubicBezTo>
                  <a:cubicBezTo>
                    <a:pt x="18997" y="10920"/>
                    <a:pt x="19123" y="10916"/>
                    <a:pt x="19247" y="10908"/>
                  </a:cubicBezTo>
                  <a:cubicBezTo>
                    <a:pt x="20782" y="10775"/>
                    <a:pt x="21216" y="10141"/>
                    <a:pt x="21282" y="8740"/>
                  </a:cubicBezTo>
                  <a:cubicBezTo>
                    <a:pt x="21282" y="7739"/>
                    <a:pt x="21549" y="6739"/>
                    <a:pt x="21616" y="5738"/>
                  </a:cubicBezTo>
                  <a:cubicBezTo>
                    <a:pt x="21683" y="4971"/>
                    <a:pt x="21783" y="4203"/>
                    <a:pt x="21783" y="3470"/>
                  </a:cubicBezTo>
                  <a:cubicBezTo>
                    <a:pt x="21749" y="2802"/>
                    <a:pt x="21549" y="2269"/>
                    <a:pt x="21015" y="1868"/>
                  </a:cubicBezTo>
                  <a:cubicBezTo>
                    <a:pt x="20782" y="1702"/>
                    <a:pt x="20548" y="1568"/>
                    <a:pt x="20215" y="1468"/>
                  </a:cubicBezTo>
                  <a:cubicBezTo>
                    <a:pt x="19697" y="1326"/>
                    <a:pt x="19165" y="1284"/>
                    <a:pt x="18633" y="1284"/>
                  </a:cubicBezTo>
                  <a:cubicBezTo>
                    <a:pt x="17868" y="1284"/>
                    <a:pt x="17104" y="1371"/>
                    <a:pt x="16387" y="1371"/>
                  </a:cubicBezTo>
                  <a:cubicBezTo>
                    <a:pt x="16317" y="1371"/>
                    <a:pt x="16248" y="1370"/>
                    <a:pt x="16179" y="1368"/>
                  </a:cubicBezTo>
                  <a:cubicBezTo>
                    <a:pt x="12943" y="1235"/>
                    <a:pt x="9674" y="1368"/>
                    <a:pt x="6538" y="901"/>
                  </a:cubicBezTo>
                  <a:cubicBezTo>
                    <a:pt x="6171" y="834"/>
                    <a:pt x="1868" y="234"/>
                    <a:pt x="567" y="67"/>
                  </a:cubicBezTo>
                  <a:cubicBezTo>
                    <a:pt x="367" y="0"/>
                    <a:pt x="201" y="0"/>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1"/>
            <p:cNvSpPr/>
            <p:nvPr/>
          </p:nvSpPr>
          <p:spPr>
            <a:xfrm>
              <a:off x="1492602" y="4785389"/>
              <a:ext cx="928" cy="15484"/>
            </a:xfrm>
            <a:custGeom>
              <a:avLst/>
              <a:gdLst/>
              <a:ahLst/>
              <a:cxnLst/>
              <a:rect l="l" t="t" r="r" b="b"/>
              <a:pathLst>
                <a:path w="68" h="1135" extrusionOk="0">
                  <a:moveTo>
                    <a:pt x="0" y="1"/>
                  </a:moveTo>
                  <a:cubicBezTo>
                    <a:pt x="0" y="401"/>
                    <a:pt x="0" y="768"/>
                    <a:pt x="67" y="1135"/>
                  </a:cubicBezTo>
                  <a:lnTo>
                    <a:pt x="67" y="734"/>
                  </a:lnTo>
                  <a:lnTo>
                    <a:pt x="67" y="1"/>
                  </a:lnTo>
                  <a:close/>
                </a:path>
              </a:pathLst>
            </a:custGeom>
            <a:solidFill>
              <a:srgbClr val="EAB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1"/>
            <p:cNvSpPr/>
            <p:nvPr/>
          </p:nvSpPr>
          <p:spPr>
            <a:xfrm>
              <a:off x="1494416" y="4854556"/>
              <a:ext cx="288989" cy="32169"/>
            </a:xfrm>
            <a:custGeom>
              <a:avLst/>
              <a:gdLst/>
              <a:ahLst/>
              <a:cxnLst/>
              <a:rect l="l" t="t" r="r" b="b"/>
              <a:pathLst>
                <a:path w="21183" h="2358" extrusionOk="0">
                  <a:moveTo>
                    <a:pt x="1" y="1"/>
                  </a:moveTo>
                  <a:lnTo>
                    <a:pt x="1" y="1"/>
                  </a:lnTo>
                  <a:cubicBezTo>
                    <a:pt x="34" y="101"/>
                    <a:pt x="101" y="268"/>
                    <a:pt x="134" y="401"/>
                  </a:cubicBezTo>
                  <a:cubicBezTo>
                    <a:pt x="801" y="1902"/>
                    <a:pt x="2803" y="1502"/>
                    <a:pt x="4204" y="1702"/>
                  </a:cubicBezTo>
                  <a:cubicBezTo>
                    <a:pt x="6321" y="2013"/>
                    <a:pt x="8509" y="2036"/>
                    <a:pt x="10668" y="2036"/>
                  </a:cubicBezTo>
                  <a:cubicBezTo>
                    <a:pt x="11061" y="2036"/>
                    <a:pt x="11453" y="2036"/>
                    <a:pt x="11843" y="2036"/>
                  </a:cubicBezTo>
                  <a:cubicBezTo>
                    <a:pt x="13177" y="2036"/>
                    <a:pt x="14511" y="2069"/>
                    <a:pt x="15879" y="2102"/>
                  </a:cubicBezTo>
                  <a:cubicBezTo>
                    <a:pt x="16781" y="2159"/>
                    <a:pt x="17707" y="2358"/>
                    <a:pt x="18576" y="2358"/>
                  </a:cubicBezTo>
                  <a:cubicBezTo>
                    <a:pt x="18735" y="2358"/>
                    <a:pt x="18893" y="2351"/>
                    <a:pt x="19048" y="2336"/>
                  </a:cubicBezTo>
                  <a:cubicBezTo>
                    <a:pt x="19648" y="2269"/>
                    <a:pt x="20282" y="2169"/>
                    <a:pt x="20682" y="1669"/>
                  </a:cubicBezTo>
                  <a:cubicBezTo>
                    <a:pt x="20849" y="1435"/>
                    <a:pt x="20949" y="1202"/>
                    <a:pt x="21016" y="935"/>
                  </a:cubicBezTo>
                  <a:cubicBezTo>
                    <a:pt x="21049" y="835"/>
                    <a:pt x="21049" y="668"/>
                    <a:pt x="21116" y="535"/>
                  </a:cubicBezTo>
                  <a:cubicBezTo>
                    <a:pt x="21149" y="368"/>
                    <a:pt x="21183" y="201"/>
                    <a:pt x="21149" y="34"/>
                  </a:cubicBezTo>
                  <a:cubicBezTo>
                    <a:pt x="21116" y="34"/>
                    <a:pt x="21116" y="168"/>
                    <a:pt x="21049" y="201"/>
                  </a:cubicBezTo>
                  <a:cubicBezTo>
                    <a:pt x="21016" y="234"/>
                    <a:pt x="20983" y="334"/>
                    <a:pt x="20949" y="368"/>
                  </a:cubicBezTo>
                  <a:cubicBezTo>
                    <a:pt x="20849" y="501"/>
                    <a:pt x="20749" y="568"/>
                    <a:pt x="20649" y="668"/>
                  </a:cubicBezTo>
                  <a:lnTo>
                    <a:pt x="20315" y="835"/>
                  </a:lnTo>
                  <a:cubicBezTo>
                    <a:pt x="20149" y="901"/>
                    <a:pt x="19982" y="1002"/>
                    <a:pt x="19815" y="1035"/>
                  </a:cubicBezTo>
                  <a:cubicBezTo>
                    <a:pt x="19577" y="1154"/>
                    <a:pt x="19287" y="1171"/>
                    <a:pt x="19008" y="1171"/>
                  </a:cubicBezTo>
                  <a:cubicBezTo>
                    <a:pt x="18896" y="1171"/>
                    <a:pt x="18786" y="1168"/>
                    <a:pt x="18681" y="1168"/>
                  </a:cubicBezTo>
                  <a:lnTo>
                    <a:pt x="17447" y="1168"/>
                  </a:lnTo>
                  <a:cubicBezTo>
                    <a:pt x="14678" y="1068"/>
                    <a:pt x="11976" y="701"/>
                    <a:pt x="9274" y="535"/>
                  </a:cubicBezTo>
                  <a:cubicBezTo>
                    <a:pt x="8107" y="535"/>
                    <a:pt x="6939" y="501"/>
                    <a:pt x="5805" y="368"/>
                  </a:cubicBezTo>
                  <a:cubicBezTo>
                    <a:pt x="5305" y="334"/>
                    <a:pt x="4838" y="334"/>
                    <a:pt x="4337" y="268"/>
                  </a:cubicBezTo>
                  <a:cubicBezTo>
                    <a:pt x="2870" y="234"/>
                    <a:pt x="1435" y="101"/>
                    <a:pt x="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1"/>
            <p:cNvSpPr/>
            <p:nvPr/>
          </p:nvSpPr>
          <p:spPr>
            <a:xfrm>
              <a:off x="1492151" y="4751255"/>
              <a:ext cx="281704" cy="55539"/>
            </a:xfrm>
            <a:custGeom>
              <a:avLst/>
              <a:gdLst/>
              <a:ahLst/>
              <a:cxnLst/>
              <a:rect l="l" t="t" r="r" b="b"/>
              <a:pathLst>
                <a:path w="20649" h="4071" extrusionOk="0">
                  <a:moveTo>
                    <a:pt x="33" y="1"/>
                  </a:moveTo>
                  <a:cubicBezTo>
                    <a:pt x="0" y="801"/>
                    <a:pt x="33" y="1669"/>
                    <a:pt x="33" y="2503"/>
                  </a:cubicBezTo>
                  <a:cubicBezTo>
                    <a:pt x="1501" y="2669"/>
                    <a:pt x="2969" y="2803"/>
                    <a:pt x="4470" y="2903"/>
                  </a:cubicBezTo>
                  <a:cubicBezTo>
                    <a:pt x="5838" y="3003"/>
                    <a:pt x="7272" y="3103"/>
                    <a:pt x="8640" y="3170"/>
                  </a:cubicBezTo>
                  <a:cubicBezTo>
                    <a:pt x="11675" y="3336"/>
                    <a:pt x="14611" y="3837"/>
                    <a:pt x="17613" y="4004"/>
                  </a:cubicBezTo>
                  <a:cubicBezTo>
                    <a:pt x="18213" y="4070"/>
                    <a:pt x="18847" y="4070"/>
                    <a:pt x="19481" y="4070"/>
                  </a:cubicBezTo>
                  <a:cubicBezTo>
                    <a:pt x="19714" y="4070"/>
                    <a:pt x="19981" y="4070"/>
                    <a:pt x="20181" y="3904"/>
                  </a:cubicBezTo>
                  <a:cubicBezTo>
                    <a:pt x="20315" y="3770"/>
                    <a:pt x="20381" y="3603"/>
                    <a:pt x="20448" y="3437"/>
                  </a:cubicBezTo>
                  <a:cubicBezTo>
                    <a:pt x="20648" y="2903"/>
                    <a:pt x="20615" y="2069"/>
                    <a:pt x="20014" y="1835"/>
                  </a:cubicBezTo>
                  <a:cubicBezTo>
                    <a:pt x="19848" y="1769"/>
                    <a:pt x="19681" y="1769"/>
                    <a:pt x="19514" y="1735"/>
                  </a:cubicBezTo>
                  <a:cubicBezTo>
                    <a:pt x="16479" y="1335"/>
                    <a:pt x="13376" y="1435"/>
                    <a:pt x="10341" y="1135"/>
                  </a:cubicBezTo>
                  <a:cubicBezTo>
                    <a:pt x="8306" y="968"/>
                    <a:pt x="6205" y="735"/>
                    <a:pt x="4170" y="501"/>
                  </a:cubicBezTo>
                  <a:cubicBezTo>
                    <a:pt x="2869" y="401"/>
                    <a:pt x="1434" y="101"/>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1"/>
            <p:cNvSpPr/>
            <p:nvPr/>
          </p:nvSpPr>
          <p:spPr>
            <a:xfrm>
              <a:off x="1492602" y="4778104"/>
              <a:ext cx="279890" cy="28690"/>
            </a:xfrm>
            <a:custGeom>
              <a:avLst/>
              <a:gdLst/>
              <a:ahLst/>
              <a:cxnLst/>
              <a:rect l="l" t="t" r="r" b="b"/>
              <a:pathLst>
                <a:path w="20516" h="2103" extrusionOk="0">
                  <a:moveTo>
                    <a:pt x="0" y="1"/>
                  </a:moveTo>
                  <a:lnTo>
                    <a:pt x="0" y="535"/>
                  </a:lnTo>
                  <a:cubicBezTo>
                    <a:pt x="1468" y="701"/>
                    <a:pt x="2936" y="835"/>
                    <a:pt x="4437" y="935"/>
                  </a:cubicBezTo>
                  <a:cubicBezTo>
                    <a:pt x="5805" y="1035"/>
                    <a:pt x="7172" y="1135"/>
                    <a:pt x="8607" y="1202"/>
                  </a:cubicBezTo>
                  <a:cubicBezTo>
                    <a:pt x="11609" y="1368"/>
                    <a:pt x="14511" y="1869"/>
                    <a:pt x="17580" y="2036"/>
                  </a:cubicBezTo>
                  <a:cubicBezTo>
                    <a:pt x="18180" y="2102"/>
                    <a:pt x="18814" y="2102"/>
                    <a:pt x="19448" y="2102"/>
                  </a:cubicBezTo>
                  <a:cubicBezTo>
                    <a:pt x="19681" y="2102"/>
                    <a:pt x="19948" y="2102"/>
                    <a:pt x="20148" y="1936"/>
                  </a:cubicBezTo>
                  <a:cubicBezTo>
                    <a:pt x="20282" y="1802"/>
                    <a:pt x="20348" y="1635"/>
                    <a:pt x="20415" y="1469"/>
                  </a:cubicBezTo>
                  <a:cubicBezTo>
                    <a:pt x="20482" y="1202"/>
                    <a:pt x="20515" y="868"/>
                    <a:pt x="20482" y="535"/>
                  </a:cubicBezTo>
                  <a:lnTo>
                    <a:pt x="20482" y="535"/>
                  </a:lnTo>
                  <a:cubicBezTo>
                    <a:pt x="20482" y="668"/>
                    <a:pt x="20448" y="801"/>
                    <a:pt x="20415" y="935"/>
                  </a:cubicBezTo>
                  <a:cubicBezTo>
                    <a:pt x="20348" y="1102"/>
                    <a:pt x="20282" y="1268"/>
                    <a:pt x="20148" y="1368"/>
                  </a:cubicBezTo>
                  <a:cubicBezTo>
                    <a:pt x="19948" y="1535"/>
                    <a:pt x="19681" y="1535"/>
                    <a:pt x="19448" y="1535"/>
                  </a:cubicBezTo>
                  <a:cubicBezTo>
                    <a:pt x="18814" y="1535"/>
                    <a:pt x="18180" y="1535"/>
                    <a:pt x="17580" y="1502"/>
                  </a:cubicBezTo>
                  <a:cubicBezTo>
                    <a:pt x="14578" y="1335"/>
                    <a:pt x="11642" y="835"/>
                    <a:pt x="8607" y="668"/>
                  </a:cubicBezTo>
                  <a:cubicBezTo>
                    <a:pt x="7239" y="601"/>
                    <a:pt x="5805" y="501"/>
                    <a:pt x="4437" y="368"/>
                  </a:cubicBezTo>
                  <a:cubicBezTo>
                    <a:pt x="2936" y="301"/>
                    <a:pt x="1468" y="168"/>
                    <a:pt x="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1"/>
            <p:cNvSpPr/>
            <p:nvPr/>
          </p:nvSpPr>
          <p:spPr>
            <a:xfrm>
              <a:off x="1491688" y="4821801"/>
              <a:ext cx="282168" cy="49618"/>
            </a:xfrm>
            <a:custGeom>
              <a:avLst/>
              <a:gdLst/>
              <a:ahLst/>
              <a:cxnLst/>
              <a:rect l="l" t="t" r="r" b="b"/>
              <a:pathLst>
                <a:path w="20683" h="3637" extrusionOk="0">
                  <a:moveTo>
                    <a:pt x="168" y="0"/>
                  </a:moveTo>
                  <a:cubicBezTo>
                    <a:pt x="134" y="801"/>
                    <a:pt x="1" y="1735"/>
                    <a:pt x="201" y="2502"/>
                  </a:cubicBezTo>
                  <a:cubicBezTo>
                    <a:pt x="1635" y="2635"/>
                    <a:pt x="3070" y="2769"/>
                    <a:pt x="4537" y="2802"/>
                  </a:cubicBezTo>
                  <a:cubicBezTo>
                    <a:pt x="5972" y="2936"/>
                    <a:pt x="7339" y="2969"/>
                    <a:pt x="8707" y="3002"/>
                  </a:cubicBezTo>
                  <a:cubicBezTo>
                    <a:pt x="11709" y="3102"/>
                    <a:pt x="14678" y="3569"/>
                    <a:pt x="17680" y="3636"/>
                  </a:cubicBezTo>
                  <a:lnTo>
                    <a:pt x="19548" y="3636"/>
                  </a:lnTo>
                  <a:cubicBezTo>
                    <a:pt x="19815" y="3603"/>
                    <a:pt x="20082" y="3603"/>
                    <a:pt x="20249" y="3436"/>
                  </a:cubicBezTo>
                  <a:cubicBezTo>
                    <a:pt x="20382" y="3302"/>
                    <a:pt x="20482" y="3136"/>
                    <a:pt x="20515" y="2969"/>
                  </a:cubicBezTo>
                  <a:cubicBezTo>
                    <a:pt x="20682" y="2435"/>
                    <a:pt x="20649" y="1601"/>
                    <a:pt x="20148" y="1434"/>
                  </a:cubicBezTo>
                  <a:cubicBezTo>
                    <a:pt x="19982" y="1334"/>
                    <a:pt x="19815" y="1301"/>
                    <a:pt x="19648" y="1301"/>
                  </a:cubicBezTo>
                  <a:cubicBezTo>
                    <a:pt x="16579" y="1001"/>
                    <a:pt x="13510" y="1134"/>
                    <a:pt x="10475" y="934"/>
                  </a:cubicBezTo>
                  <a:cubicBezTo>
                    <a:pt x="8373" y="767"/>
                    <a:pt x="6339" y="601"/>
                    <a:pt x="4237" y="434"/>
                  </a:cubicBezTo>
                  <a:cubicBezTo>
                    <a:pt x="2970" y="300"/>
                    <a:pt x="1535" y="10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1"/>
            <p:cNvSpPr/>
            <p:nvPr/>
          </p:nvSpPr>
          <p:spPr>
            <a:xfrm>
              <a:off x="1492602" y="4836357"/>
              <a:ext cx="280790" cy="34488"/>
            </a:xfrm>
            <a:custGeom>
              <a:avLst/>
              <a:gdLst/>
              <a:ahLst/>
              <a:cxnLst/>
              <a:rect l="l" t="t" r="r" b="b"/>
              <a:pathLst>
                <a:path w="20582" h="2528" extrusionOk="0">
                  <a:moveTo>
                    <a:pt x="0" y="1"/>
                  </a:moveTo>
                  <a:cubicBezTo>
                    <a:pt x="0" y="434"/>
                    <a:pt x="0" y="935"/>
                    <a:pt x="134" y="1368"/>
                  </a:cubicBezTo>
                  <a:cubicBezTo>
                    <a:pt x="1602" y="1502"/>
                    <a:pt x="3003" y="1568"/>
                    <a:pt x="4470" y="1668"/>
                  </a:cubicBezTo>
                  <a:cubicBezTo>
                    <a:pt x="5838" y="1735"/>
                    <a:pt x="7239" y="1835"/>
                    <a:pt x="8640" y="1869"/>
                  </a:cubicBezTo>
                  <a:cubicBezTo>
                    <a:pt x="11642" y="1935"/>
                    <a:pt x="14611" y="2402"/>
                    <a:pt x="17613" y="2502"/>
                  </a:cubicBezTo>
                  <a:cubicBezTo>
                    <a:pt x="17930" y="2519"/>
                    <a:pt x="18238" y="2527"/>
                    <a:pt x="18547" y="2527"/>
                  </a:cubicBezTo>
                  <a:cubicBezTo>
                    <a:pt x="18856" y="2527"/>
                    <a:pt x="19164" y="2519"/>
                    <a:pt x="19481" y="2502"/>
                  </a:cubicBezTo>
                  <a:cubicBezTo>
                    <a:pt x="19748" y="2502"/>
                    <a:pt x="19981" y="2436"/>
                    <a:pt x="20182" y="2269"/>
                  </a:cubicBezTo>
                  <a:cubicBezTo>
                    <a:pt x="20315" y="2169"/>
                    <a:pt x="20415" y="2002"/>
                    <a:pt x="20448" y="1835"/>
                  </a:cubicBezTo>
                  <a:cubicBezTo>
                    <a:pt x="20515" y="1568"/>
                    <a:pt x="20582" y="1268"/>
                    <a:pt x="20515" y="1001"/>
                  </a:cubicBezTo>
                  <a:lnTo>
                    <a:pt x="20515" y="1001"/>
                  </a:lnTo>
                  <a:cubicBezTo>
                    <a:pt x="20482" y="1168"/>
                    <a:pt x="20482" y="1268"/>
                    <a:pt x="20448" y="1368"/>
                  </a:cubicBezTo>
                  <a:cubicBezTo>
                    <a:pt x="20415" y="1535"/>
                    <a:pt x="20315" y="1702"/>
                    <a:pt x="20182" y="1835"/>
                  </a:cubicBezTo>
                  <a:cubicBezTo>
                    <a:pt x="20015" y="2002"/>
                    <a:pt x="19748" y="2002"/>
                    <a:pt x="19481" y="2002"/>
                  </a:cubicBezTo>
                  <a:lnTo>
                    <a:pt x="17613" y="2002"/>
                  </a:lnTo>
                  <a:cubicBezTo>
                    <a:pt x="14611" y="1902"/>
                    <a:pt x="11642" y="1435"/>
                    <a:pt x="8640" y="1368"/>
                  </a:cubicBezTo>
                  <a:cubicBezTo>
                    <a:pt x="7272" y="1335"/>
                    <a:pt x="5905" y="1268"/>
                    <a:pt x="4470" y="1168"/>
                  </a:cubicBezTo>
                  <a:cubicBezTo>
                    <a:pt x="3003" y="1101"/>
                    <a:pt x="1568" y="1001"/>
                    <a:pt x="134" y="868"/>
                  </a:cubicBezTo>
                  <a:cubicBezTo>
                    <a:pt x="67" y="568"/>
                    <a:pt x="0" y="267"/>
                    <a:pt x="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1"/>
            <p:cNvSpPr/>
            <p:nvPr/>
          </p:nvSpPr>
          <p:spPr>
            <a:xfrm>
              <a:off x="1682819" y="4632033"/>
              <a:ext cx="16398" cy="40027"/>
            </a:xfrm>
            <a:custGeom>
              <a:avLst/>
              <a:gdLst/>
              <a:ahLst/>
              <a:cxnLst/>
              <a:rect l="l" t="t" r="r" b="b"/>
              <a:pathLst>
                <a:path w="1202" h="2934" extrusionOk="0">
                  <a:moveTo>
                    <a:pt x="1068" y="0"/>
                  </a:moveTo>
                  <a:cubicBezTo>
                    <a:pt x="1035" y="33"/>
                    <a:pt x="1001" y="33"/>
                    <a:pt x="1001" y="67"/>
                  </a:cubicBezTo>
                  <a:cubicBezTo>
                    <a:pt x="1001" y="134"/>
                    <a:pt x="968" y="167"/>
                    <a:pt x="968" y="200"/>
                  </a:cubicBezTo>
                  <a:cubicBezTo>
                    <a:pt x="835" y="467"/>
                    <a:pt x="668" y="634"/>
                    <a:pt x="568" y="867"/>
                  </a:cubicBezTo>
                  <a:cubicBezTo>
                    <a:pt x="501" y="1068"/>
                    <a:pt x="401" y="1234"/>
                    <a:pt x="334" y="1468"/>
                  </a:cubicBezTo>
                  <a:cubicBezTo>
                    <a:pt x="268" y="1501"/>
                    <a:pt x="234" y="1568"/>
                    <a:pt x="234" y="1668"/>
                  </a:cubicBezTo>
                  <a:cubicBezTo>
                    <a:pt x="201" y="1868"/>
                    <a:pt x="168" y="2135"/>
                    <a:pt x="134" y="2335"/>
                  </a:cubicBezTo>
                  <a:cubicBezTo>
                    <a:pt x="67" y="2502"/>
                    <a:pt x="1" y="2702"/>
                    <a:pt x="34" y="2835"/>
                  </a:cubicBezTo>
                  <a:cubicBezTo>
                    <a:pt x="74" y="2906"/>
                    <a:pt x="115" y="2934"/>
                    <a:pt x="152" y="2934"/>
                  </a:cubicBezTo>
                  <a:cubicBezTo>
                    <a:pt x="239" y="2934"/>
                    <a:pt x="311" y="2785"/>
                    <a:pt x="334" y="2669"/>
                  </a:cubicBezTo>
                  <a:cubicBezTo>
                    <a:pt x="401" y="2368"/>
                    <a:pt x="401" y="2068"/>
                    <a:pt x="501" y="1801"/>
                  </a:cubicBezTo>
                  <a:lnTo>
                    <a:pt x="835" y="867"/>
                  </a:lnTo>
                  <a:cubicBezTo>
                    <a:pt x="901" y="734"/>
                    <a:pt x="935" y="567"/>
                    <a:pt x="1035" y="467"/>
                  </a:cubicBezTo>
                  <a:cubicBezTo>
                    <a:pt x="1102" y="334"/>
                    <a:pt x="1202" y="234"/>
                    <a:pt x="1202" y="134"/>
                  </a:cubicBezTo>
                  <a:cubicBezTo>
                    <a:pt x="1202" y="67"/>
                    <a:pt x="1168" y="0"/>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1"/>
            <p:cNvSpPr/>
            <p:nvPr/>
          </p:nvSpPr>
          <p:spPr>
            <a:xfrm>
              <a:off x="1296914" y="4815880"/>
              <a:ext cx="690829" cy="202523"/>
            </a:xfrm>
            <a:custGeom>
              <a:avLst/>
              <a:gdLst/>
              <a:ahLst/>
              <a:cxnLst/>
              <a:rect l="l" t="t" r="r" b="b"/>
              <a:pathLst>
                <a:path w="50638" h="14845" extrusionOk="0">
                  <a:moveTo>
                    <a:pt x="168" y="0"/>
                  </a:moveTo>
                  <a:cubicBezTo>
                    <a:pt x="101" y="501"/>
                    <a:pt x="1" y="1001"/>
                    <a:pt x="1" y="1502"/>
                  </a:cubicBezTo>
                  <a:cubicBezTo>
                    <a:pt x="1" y="8840"/>
                    <a:pt x="11342" y="14844"/>
                    <a:pt x="25319" y="14844"/>
                  </a:cubicBezTo>
                  <a:cubicBezTo>
                    <a:pt x="39296" y="14844"/>
                    <a:pt x="50637" y="8873"/>
                    <a:pt x="50637" y="1502"/>
                  </a:cubicBezTo>
                  <a:cubicBezTo>
                    <a:pt x="50637" y="1001"/>
                    <a:pt x="50604" y="501"/>
                    <a:pt x="50470" y="0"/>
                  </a:cubicBezTo>
                  <a:cubicBezTo>
                    <a:pt x="49036" y="6672"/>
                    <a:pt x="38328" y="11842"/>
                    <a:pt x="25319" y="11842"/>
                  </a:cubicBezTo>
                  <a:cubicBezTo>
                    <a:pt x="12310" y="11842"/>
                    <a:pt x="1602" y="6672"/>
                    <a:pt x="168" y="0"/>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1"/>
            <p:cNvSpPr/>
            <p:nvPr/>
          </p:nvSpPr>
          <p:spPr>
            <a:xfrm>
              <a:off x="1299192" y="4824080"/>
              <a:ext cx="686272" cy="170217"/>
            </a:xfrm>
            <a:custGeom>
              <a:avLst/>
              <a:gdLst/>
              <a:ahLst/>
              <a:cxnLst/>
              <a:rect l="l" t="t" r="r" b="b"/>
              <a:pathLst>
                <a:path w="50304" h="12477" extrusionOk="0">
                  <a:moveTo>
                    <a:pt x="1" y="1"/>
                  </a:moveTo>
                  <a:lnTo>
                    <a:pt x="1" y="1"/>
                  </a:lnTo>
                  <a:cubicBezTo>
                    <a:pt x="101" y="635"/>
                    <a:pt x="268" y="1202"/>
                    <a:pt x="501" y="1802"/>
                  </a:cubicBezTo>
                  <a:cubicBezTo>
                    <a:pt x="768" y="2336"/>
                    <a:pt x="1068" y="2903"/>
                    <a:pt x="1435" y="3403"/>
                  </a:cubicBezTo>
                  <a:cubicBezTo>
                    <a:pt x="2136" y="4471"/>
                    <a:pt x="3003" y="5371"/>
                    <a:pt x="3970" y="6172"/>
                  </a:cubicBezTo>
                  <a:cubicBezTo>
                    <a:pt x="5905" y="7806"/>
                    <a:pt x="8140" y="8974"/>
                    <a:pt x="10475" y="9875"/>
                  </a:cubicBezTo>
                  <a:cubicBezTo>
                    <a:pt x="15145" y="11709"/>
                    <a:pt x="20182" y="12410"/>
                    <a:pt x="25152" y="12476"/>
                  </a:cubicBezTo>
                  <a:cubicBezTo>
                    <a:pt x="30156" y="12410"/>
                    <a:pt x="35159" y="11709"/>
                    <a:pt x="39829" y="9875"/>
                  </a:cubicBezTo>
                  <a:cubicBezTo>
                    <a:pt x="42164" y="8974"/>
                    <a:pt x="44432" y="7740"/>
                    <a:pt x="46334" y="6172"/>
                  </a:cubicBezTo>
                  <a:cubicBezTo>
                    <a:pt x="47301" y="5371"/>
                    <a:pt x="48168" y="4471"/>
                    <a:pt x="48869" y="3403"/>
                  </a:cubicBezTo>
                  <a:cubicBezTo>
                    <a:pt x="49269" y="2903"/>
                    <a:pt x="49536" y="2369"/>
                    <a:pt x="49803" y="1802"/>
                  </a:cubicBezTo>
                  <a:cubicBezTo>
                    <a:pt x="50003" y="1202"/>
                    <a:pt x="50170" y="635"/>
                    <a:pt x="50303" y="1"/>
                  </a:cubicBezTo>
                  <a:lnTo>
                    <a:pt x="50303" y="1"/>
                  </a:lnTo>
                  <a:cubicBezTo>
                    <a:pt x="49970" y="1168"/>
                    <a:pt x="49336" y="2236"/>
                    <a:pt x="48602" y="3203"/>
                  </a:cubicBezTo>
                  <a:cubicBezTo>
                    <a:pt x="47835" y="4137"/>
                    <a:pt x="46934" y="4971"/>
                    <a:pt x="45967" y="5672"/>
                  </a:cubicBezTo>
                  <a:cubicBezTo>
                    <a:pt x="43999" y="7073"/>
                    <a:pt x="41797" y="8140"/>
                    <a:pt x="39496" y="8907"/>
                  </a:cubicBezTo>
                  <a:cubicBezTo>
                    <a:pt x="37194" y="9708"/>
                    <a:pt x="34826" y="10308"/>
                    <a:pt x="32424" y="10642"/>
                  </a:cubicBezTo>
                  <a:cubicBezTo>
                    <a:pt x="30022" y="11009"/>
                    <a:pt x="27587" y="11175"/>
                    <a:pt x="25152" y="11175"/>
                  </a:cubicBezTo>
                  <a:cubicBezTo>
                    <a:pt x="22750" y="11175"/>
                    <a:pt x="20315" y="11009"/>
                    <a:pt x="17913" y="10642"/>
                  </a:cubicBezTo>
                  <a:cubicBezTo>
                    <a:pt x="15478" y="10308"/>
                    <a:pt x="13110" y="9708"/>
                    <a:pt x="10808" y="8907"/>
                  </a:cubicBezTo>
                  <a:cubicBezTo>
                    <a:pt x="8507" y="8107"/>
                    <a:pt x="6305" y="7073"/>
                    <a:pt x="4337" y="5672"/>
                  </a:cubicBezTo>
                  <a:cubicBezTo>
                    <a:pt x="3403" y="4971"/>
                    <a:pt x="2469" y="4170"/>
                    <a:pt x="1735" y="3203"/>
                  </a:cubicBezTo>
                  <a:cubicBezTo>
                    <a:pt x="935" y="2302"/>
                    <a:pt x="334" y="1202"/>
                    <a:pt x="1"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1" name="Google Shape;2781;p41"/>
          <p:cNvGrpSpPr/>
          <p:nvPr/>
        </p:nvGrpSpPr>
        <p:grpSpPr>
          <a:xfrm>
            <a:off x="152392" y="4603499"/>
            <a:ext cx="1179965" cy="768255"/>
            <a:chOff x="3088042" y="5546459"/>
            <a:chExt cx="634390" cy="413040"/>
          </a:xfrm>
        </p:grpSpPr>
        <p:sp>
          <p:nvSpPr>
            <p:cNvPr id="2782" name="Google Shape;2782;p41"/>
            <p:cNvSpPr/>
            <p:nvPr/>
          </p:nvSpPr>
          <p:spPr>
            <a:xfrm>
              <a:off x="3088042" y="5546459"/>
              <a:ext cx="634390" cy="413040"/>
            </a:xfrm>
            <a:custGeom>
              <a:avLst/>
              <a:gdLst/>
              <a:ahLst/>
              <a:cxnLst/>
              <a:rect l="l" t="t" r="r" b="b"/>
              <a:pathLst>
                <a:path w="46501" h="30276" extrusionOk="0">
                  <a:moveTo>
                    <a:pt x="19736" y="0"/>
                  </a:moveTo>
                  <a:cubicBezTo>
                    <a:pt x="19585" y="0"/>
                    <a:pt x="19433" y="10"/>
                    <a:pt x="19281" y="33"/>
                  </a:cubicBezTo>
                  <a:cubicBezTo>
                    <a:pt x="18480" y="166"/>
                    <a:pt x="17813" y="600"/>
                    <a:pt x="17146" y="1000"/>
                  </a:cubicBezTo>
                  <a:cubicBezTo>
                    <a:pt x="11942" y="4269"/>
                    <a:pt x="6639" y="7304"/>
                    <a:pt x="1268" y="10207"/>
                  </a:cubicBezTo>
                  <a:cubicBezTo>
                    <a:pt x="1135" y="10273"/>
                    <a:pt x="1035" y="10340"/>
                    <a:pt x="968" y="10440"/>
                  </a:cubicBezTo>
                  <a:cubicBezTo>
                    <a:pt x="534" y="10807"/>
                    <a:pt x="367" y="11374"/>
                    <a:pt x="201" y="11974"/>
                  </a:cubicBezTo>
                  <a:cubicBezTo>
                    <a:pt x="1" y="12675"/>
                    <a:pt x="101" y="13442"/>
                    <a:pt x="167" y="14143"/>
                  </a:cubicBezTo>
                  <a:cubicBezTo>
                    <a:pt x="301" y="14977"/>
                    <a:pt x="367" y="15811"/>
                    <a:pt x="468" y="16644"/>
                  </a:cubicBezTo>
                  <a:cubicBezTo>
                    <a:pt x="6105" y="20481"/>
                    <a:pt x="12143" y="23116"/>
                    <a:pt x="18180" y="26285"/>
                  </a:cubicBezTo>
                  <a:cubicBezTo>
                    <a:pt x="19848" y="27152"/>
                    <a:pt x="21483" y="28119"/>
                    <a:pt x="23150" y="28853"/>
                  </a:cubicBezTo>
                  <a:cubicBezTo>
                    <a:pt x="24232" y="29380"/>
                    <a:pt x="25567" y="30276"/>
                    <a:pt x="26810" y="30276"/>
                  </a:cubicBezTo>
                  <a:cubicBezTo>
                    <a:pt x="27063" y="30276"/>
                    <a:pt x="27311" y="30239"/>
                    <a:pt x="27554" y="30154"/>
                  </a:cubicBezTo>
                  <a:cubicBezTo>
                    <a:pt x="27887" y="30021"/>
                    <a:pt x="28187" y="29854"/>
                    <a:pt x="28488" y="29654"/>
                  </a:cubicBezTo>
                  <a:cubicBezTo>
                    <a:pt x="31790" y="27452"/>
                    <a:pt x="35292" y="25618"/>
                    <a:pt x="38795" y="23816"/>
                  </a:cubicBezTo>
                  <a:cubicBezTo>
                    <a:pt x="40129" y="23149"/>
                    <a:pt x="41464" y="22482"/>
                    <a:pt x="42731" y="21715"/>
                  </a:cubicBezTo>
                  <a:cubicBezTo>
                    <a:pt x="43398" y="21314"/>
                    <a:pt x="44032" y="20948"/>
                    <a:pt x="44666" y="20481"/>
                  </a:cubicBezTo>
                  <a:cubicBezTo>
                    <a:pt x="44966" y="20280"/>
                    <a:pt x="46500" y="19446"/>
                    <a:pt x="45867" y="18879"/>
                  </a:cubicBezTo>
                  <a:cubicBezTo>
                    <a:pt x="45828" y="18832"/>
                    <a:pt x="45768" y="18811"/>
                    <a:pt x="45691" y="18811"/>
                  </a:cubicBezTo>
                  <a:cubicBezTo>
                    <a:pt x="45501" y="18811"/>
                    <a:pt x="45208" y="18937"/>
                    <a:pt x="44899" y="19080"/>
                  </a:cubicBezTo>
                  <a:cubicBezTo>
                    <a:pt x="44199" y="19480"/>
                    <a:pt x="43398" y="20047"/>
                    <a:pt x="43165" y="20180"/>
                  </a:cubicBezTo>
                  <a:cubicBezTo>
                    <a:pt x="39896" y="22048"/>
                    <a:pt x="36727" y="24050"/>
                    <a:pt x="33391" y="25751"/>
                  </a:cubicBezTo>
                  <a:cubicBezTo>
                    <a:pt x="32224" y="26351"/>
                    <a:pt x="31023" y="26985"/>
                    <a:pt x="29889" y="27686"/>
                  </a:cubicBezTo>
                  <a:cubicBezTo>
                    <a:pt x="29388" y="27986"/>
                    <a:pt x="28888" y="28286"/>
                    <a:pt x="28488" y="28653"/>
                  </a:cubicBezTo>
                  <a:cubicBezTo>
                    <a:pt x="28159" y="28982"/>
                    <a:pt x="27857" y="29230"/>
                    <a:pt x="27389" y="29230"/>
                  </a:cubicBezTo>
                  <a:cubicBezTo>
                    <a:pt x="27335" y="29230"/>
                    <a:pt x="27279" y="29227"/>
                    <a:pt x="27220" y="29220"/>
                  </a:cubicBezTo>
                  <a:cubicBezTo>
                    <a:pt x="26119" y="29087"/>
                    <a:pt x="25986" y="26051"/>
                    <a:pt x="26186" y="25217"/>
                  </a:cubicBezTo>
                  <a:cubicBezTo>
                    <a:pt x="26286" y="24817"/>
                    <a:pt x="26519" y="24483"/>
                    <a:pt x="26853" y="24217"/>
                  </a:cubicBezTo>
                  <a:cubicBezTo>
                    <a:pt x="27554" y="23649"/>
                    <a:pt x="28654" y="23316"/>
                    <a:pt x="29355" y="22849"/>
                  </a:cubicBezTo>
                  <a:cubicBezTo>
                    <a:pt x="31023" y="21781"/>
                    <a:pt x="32891" y="21048"/>
                    <a:pt x="34692" y="20180"/>
                  </a:cubicBezTo>
                  <a:cubicBezTo>
                    <a:pt x="37861" y="18579"/>
                    <a:pt x="41030" y="17011"/>
                    <a:pt x="44065" y="15143"/>
                  </a:cubicBezTo>
                  <a:cubicBezTo>
                    <a:pt x="44499" y="14877"/>
                    <a:pt x="44899" y="14610"/>
                    <a:pt x="44999" y="14143"/>
                  </a:cubicBezTo>
                  <a:lnTo>
                    <a:pt x="44999" y="13976"/>
                  </a:lnTo>
                  <a:cubicBezTo>
                    <a:pt x="44999" y="12975"/>
                    <a:pt x="43165" y="12341"/>
                    <a:pt x="42398" y="12008"/>
                  </a:cubicBezTo>
                  <a:cubicBezTo>
                    <a:pt x="41564" y="11641"/>
                    <a:pt x="40696" y="11374"/>
                    <a:pt x="39829" y="11040"/>
                  </a:cubicBezTo>
                  <a:cubicBezTo>
                    <a:pt x="37728" y="10307"/>
                    <a:pt x="35726" y="9306"/>
                    <a:pt x="33791" y="8205"/>
                  </a:cubicBezTo>
                  <a:cubicBezTo>
                    <a:pt x="32824" y="7671"/>
                    <a:pt x="31857" y="7171"/>
                    <a:pt x="30889" y="6604"/>
                  </a:cubicBezTo>
                  <a:cubicBezTo>
                    <a:pt x="28654" y="5203"/>
                    <a:pt x="26486" y="3702"/>
                    <a:pt x="24318" y="2167"/>
                  </a:cubicBezTo>
                  <a:cubicBezTo>
                    <a:pt x="23064" y="1280"/>
                    <a:pt x="21416" y="0"/>
                    <a:pt x="19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1"/>
            <p:cNvSpPr/>
            <p:nvPr/>
          </p:nvSpPr>
          <p:spPr>
            <a:xfrm>
              <a:off x="3442542" y="5736662"/>
              <a:ext cx="263505" cy="208567"/>
            </a:xfrm>
            <a:custGeom>
              <a:avLst/>
              <a:gdLst/>
              <a:ahLst/>
              <a:cxnLst/>
              <a:rect l="l" t="t" r="r" b="b"/>
              <a:pathLst>
                <a:path w="19315" h="15288" extrusionOk="0">
                  <a:moveTo>
                    <a:pt x="19014" y="1"/>
                  </a:moveTo>
                  <a:lnTo>
                    <a:pt x="19014" y="167"/>
                  </a:lnTo>
                  <a:cubicBezTo>
                    <a:pt x="18881" y="601"/>
                    <a:pt x="18481" y="901"/>
                    <a:pt x="18080" y="1168"/>
                  </a:cubicBezTo>
                  <a:cubicBezTo>
                    <a:pt x="15078" y="3036"/>
                    <a:pt x="11876" y="4604"/>
                    <a:pt x="8707" y="6205"/>
                  </a:cubicBezTo>
                  <a:cubicBezTo>
                    <a:pt x="6906" y="7106"/>
                    <a:pt x="5038" y="7773"/>
                    <a:pt x="3370" y="8874"/>
                  </a:cubicBezTo>
                  <a:cubicBezTo>
                    <a:pt x="2336" y="9541"/>
                    <a:pt x="534" y="9941"/>
                    <a:pt x="201" y="11275"/>
                  </a:cubicBezTo>
                  <a:cubicBezTo>
                    <a:pt x="1" y="12109"/>
                    <a:pt x="168" y="15178"/>
                    <a:pt x="1235" y="15278"/>
                  </a:cubicBezTo>
                  <a:cubicBezTo>
                    <a:pt x="1289" y="15284"/>
                    <a:pt x="1341" y="15287"/>
                    <a:pt x="1391" y="15287"/>
                  </a:cubicBezTo>
                  <a:cubicBezTo>
                    <a:pt x="1866" y="15287"/>
                    <a:pt x="2171" y="15013"/>
                    <a:pt x="2503" y="14711"/>
                  </a:cubicBezTo>
                  <a:cubicBezTo>
                    <a:pt x="2903" y="14344"/>
                    <a:pt x="3403" y="14044"/>
                    <a:pt x="3904" y="13744"/>
                  </a:cubicBezTo>
                  <a:cubicBezTo>
                    <a:pt x="5038" y="13077"/>
                    <a:pt x="6205" y="12443"/>
                    <a:pt x="7406" y="11842"/>
                  </a:cubicBezTo>
                  <a:cubicBezTo>
                    <a:pt x="10742" y="10108"/>
                    <a:pt x="13911" y="8106"/>
                    <a:pt x="17180" y="6238"/>
                  </a:cubicBezTo>
                  <a:cubicBezTo>
                    <a:pt x="17413" y="6105"/>
                    <a:pt x="18214" y="5538"/>
                    <a:pt x="18914" y="5171"/>
                  </a:cubicBezTo>
                  <a:cubicBezTo>
                    <a:pt x="18814" y="4837"/>
                    <a:pt x="18547" y="4437"/>
                    <a:pt x="18514" y="4270"/>
                  </a:cubicBezTo>
                  <a:cubicBezTo>
                    <a:pt x="18314" y="3703"/>
                    <a:pt x="18347" y="3069"/>
                    <a:pt x="18414" y="2402"/>
                  </a:cubicBezTo>
                  <a:cubicBezTo>
                    <a:pt x="18581" y="1735"/>
                    <a:pt x="19315" y="701"/>
                    <a:pt x="19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1"/>
            <p:cNvSpPr/>
            <p:nvPr/>
          </p:nvSpPr>
          <p:spPr>
            <a:xfrm>
              <a:off x="3479868" y="5789445"/>
              <a:ext cx="190231" cy="102864"/>
            </a:xfrm>
            <a:custGeom>
              <a:avLst/>
              <a:gdLst/>
              <a:ahLst/>
              <a:cxnLst/>
              <a:rect l="l" t="t" r="r" b="b"/>
              <a:pathLst>
                <a:path w="13944" h="7540" extrusionOk="0">
                  <a:moveTo>
                    <a:pt x="13943" y="1"/>
                  </a:moveTo>
                  <a:lnTo>
                    <a:pt x="13943" y="1"/>
                  </a:lnTo>
                  <a:cubicBezTo>
                    <a:pt x="12676" y="368"/>
                    <a:pt x="11442" y="868"/>
                    <a:pt x="10241" y="1402"/>
                  </a:cubicBezTo>
                  <a:cubicBezTo>
                    <a:pt x="9007" y="1969"/>
                    <a:pt x="7806" y="2536"/>
                    <a:pt x="6638" y="3170"/>
                  </a:cubicBezTo>
                  <a:cubicBezTo>
                    <a:pt x="5471" y="3804"/>
                    <a:pt x="4336" y="4504"/>
                    <a:pt x="3236" y="5205"/>
                  </a:cubicBezTo>
                  <a:cubicBezTo>
                    <a:pt x="2135" y="5905"/>
                    <a:pt x="1067" y="6706"/>
                    <a:pt x="0" y="7540"/>
                  </a:cubicBezTo>
                  <a:cubicBezTo>
                    <a:pt x="1234" y="7006"/>
                    <a:pt x="2402" y="6372"/>
                    <a:pt x="3569" y="5805"/>
                  </a:cubicBezTo>
                  <a:lnTo>
                    <a:pt x="7072" y="3904"/>
                  </a:lnTo>
                  <a:cubicBezTo>
                    <a:pt x="8173" y="3303"/>
                    <a:pt x="9340" y="2670"/>
                    <a:pt x="10508" y="2002"/>
                  </a:cubicBezTo>
                  <a:cubicBezTo>
                    <a:pt x="11642" y="1369"/>
                    <a:pt x="12809" y="701"/>
                    <a:pt x="13943"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1"/>
            <p:cNvSpPr/>
            <p:nvPr/>
          </p:nvSpPr>
          <p:spPr>
            <a:xfrm>
              <a:off x="3490782" y="5814929"/>
              <a:ext cx="169303" cy="90122"/>
            </a:xfrm>
            <a:custGeom>
              <a:avLst/>
              <a:gdLst/>
              <a:ahLst/>
              <a:cxnLst/>
              <a:rect l="l" t="t" r="r" b="b"/>
              <a:pathLst>
                <a:path w="12410" h="6606" extrusionOk="0">
                  <a:moveTo>
                    <a:pt x="12410" y="1"/>
                  </a:moveTo>
                  <a:lnTo>
                    <a:pt x="12410" y="1"/>
                  </a:lnTo>
                  <a:cubicBezTo>
                    <a:pt x="11342" y="468"/>
                    <a:pt x="10275" y="968"/>
                    <a:pt x="9207" y="1469"/>
                  </a:cubicBezTo>
                  <a:cubicBezTo>
                    <a:pt x="8173" y="1969"/>
                    <a:pt x="7139" y="2503"/>
                    <a:pt x="6105" y="3036"/>
                  </a:cubicBezTo>
                  <a:cubicBezTo>
                    <a:pt x="5038" y="3637"/>
                    <a:pt x="4003" y="4171"/>
                    <a:pt x="3003" y="4771"/>
                  </a:cubicBezTo>
                  <a:cubicBezTo>
                    <a:pt x="2002" y="5338"/>
                    <a:pt x="1001" y="5939"/>
                    <a:pt x="1" y="6606"/>
                  </a:cubicBezTo>
                  <a:cubicBezTo>
                    <a:pt x="1135" y="6205"/>
                    <a:pt x="2202" y="5805"/>
                    <a:pt x="3336" y="5338"/>
                  </a:cubicBezTo>
                  <a:cubicBezTo>
                    <a:pt x="4437" y="4871"/>
                    <a:pt x="5471" y="4337"/>
                    <a:pt x="6505" y="3804"/>
                  </a:cubicBezTo>
                  <a:cubicBezTo>
                    <a:pt x="7539" y="3237"/>
                    <a:pt x="8540" y="2670"/>
                    <a:pt x="9541" y="2036"/>
                  </a:cubicBezTo>
                  <a:cubicBezTo>
                    <a:pt x="10542" y="1402"/>
                    <a:pt x="11509" y="768"/>
                    <a:pt x="12410"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1"/>
            <p:cNvSpPr/>
            <p:nvPr/>
          </p:nvSpPr>
          <p:spPr>
            <a:xfrm>
              <a:off x="3088042" y="5688886"/>
              <a:ext cx="634390" cy="270613"/>
            </a:xfrm>
            <a:custGeom>
              <a:avLst/>
              <a:gdLst/>
              <a:ahLst/>
              <a:cxnLst/>
              <a:rect l="l" t="t" r="r" b="b"/>
              <a:pathLst>
                <a:path w="46501" h="19836" extrusionOk="0">
                  <a:moveTo>
                    <a:pt x="968" y="0"/>
                  </a:moveTo>
                  <a:cubicBezTo>
                    <a:pt x="534" y="367"/>
                    <a:pt x="367" y="934"/>
                    <a:pt x="201" y="1534"/>
                  </a:cubicBezTo>
                  <a:cubicBezTo>
                    <a:pt x="1" y="2235"/>
                    <a:pt x="101" y="3002"/>
                    <a:pt x="167" y="3703"/>
                  </a:cubicBezTo>
                  <a:cubicBezTo>
                    <a:pt x="301" y="4537"/>
                    <a:pt x="367" y="5371"/>
                    <a:pt x="468" y="6204"/>
                  </a:cubicBezTo>
                  <a:cubicBezTo>
                    <a:pt x="6105" y="10041"/>
                    <a:pt x="12143" y="12676"/>
                    <a:pt x="18180" y="15845"/>
                  </a:cubicBezTo>
                  <a:cubicBezTo>
                    <a:pt x="19848" y="16712"/>
                    <a:pt x="21483" y="17679"/>
                    <a:pt x="23150" y="18413"/>
                  </a:cubicBezTo>
                  <a:cubicBezTo>
                    <a:pt x="24232" y="18940"/>
                    <a:pt x="25567" y="19836"/>
                    <a:pt x="26810" y="19836"/>
                  </a:cubicBezTo>
                  <a:cubicBezTo>
                    <a:pt x="27063" y="19836"/>
                    <a:pt x="27311" y="19799"/>
                    <a:pt x="27554" y="19714"/>
                  </a:cubicBezTo>
                  <a:cubicBezTo>
                    <a:pt x="27887" y="19581"/>
                    <a:pt x="28187" y="19414"/>
                    <a:pt x="28488" y="19214"/>
                  </a:cubicBezTo>
                  <a:cubicBezTo>
                    <a:pt x="31790" y="17012"/>
                    <a:pt x="35292" y="15178"/>
                    <a:pt x="38795" y="13376"/>
                  </a:cubicBezTo>
                  <a:cubicBezTo>
                    <a:pt x="40129" y="12709"/>
                    <a:pt x="41464" y="12042"/>
                    <a:pt x="42731" y="11275"/>
                  </a:cubicBezTo>
                  <a:cubicBezTo>
                    <a:pt x="43398" y="10874"/>
                    <a:pt x="44032" y="10508"/>
                    <a:pt x="44666" y="10041"/>
                  </a:cubicBezTo>
                  <a:cubicBezTo>
                    <a:pt x="44966" y="9840"/>
                    <a:pt x="46500" y="9006"/>
                    <a:pt x="45900" y="8406"/>
                  </a:cubicBezTo>
                  <a:cubicBezTo>
                    <a:pt x="45862" y="8358"/>
                    <a:pt x="45801" y="8338"/>
                    <a:pt x="45725" y="8338"/>
                  </a:cubicBezTo>
                  <a:cubicBezTo>
                    <a:pt x="45534" y="8338"/>
                    <a:pt x="45242" y="8463"/>
                    <a:pt x="44933" y="8606"/>
                  </a:cubicBezTo>
                  <a:cubicBezTo>
                    <a:pt x="44232" y="9006"/>
                    <a:pt x="43465" y="9574"/>
                    <a:pt x="43198" y="9707"/>
                  </a:cubicBezTo>
                  <a:cubicBezTo>
                    <a:pt x="39962" y="11575"/>
                    <a:pt x="36794" y="13576"/>
                    <a:pt x="33458" y="15278"/>
                  </a:cubicBezTo>
                  <a:cubicBezTo>
                    <a:pt x="32290" y="15878"/>
                    <a:pt x="31056" y="16512"/>
                    <a:pt x="29955" y="17212"/>
                  </a:cubicBezTo>
                  <a:cubicBezTo>
                    <a:pt x="29455" y="17513"/>
                    <a:pt x="28955" y="17779"/>
                    <a:pt x="28521" y="18180"/>
                  </a:cubicBezTo>
                  <a:cubicBezTo>
                    <a:pt x="28177" y="18523"/>
                    <a:pt x="27863" y="18750"/>
                    <a:pt x="27386" y="18750"/>
                  </a:cubicBezTo>
                  <a:cubicBezTo>
                    <a:pt x="27354" y="18750"/>
                    <a:pt x="27321" y="18749"/>
                    <a:pt x="27287" y="18747"/>
                  </a:cubicBezTo>
                  <a:cubicBezTo>
                    <a:pt x="26153" y="18613"/>
                    <a:pt x="26019" y="15578"/>
                    <a:pt x="26219" y="14744"/>
                  </a:cubicBezTo>
                  <a:cubicBezTo>
                    <a:pt x="26319" y="14344"/>
                    <a:pt x="26386" y="14110"/>
                    <a:pt x="26720" y="13877"/>
                  </a:cubicBezTo>
                  <a:cubicBezTo>
                    <a:pt x="26353" y="13576"/>
                    <a:pt x="26286" y="13543"/>
                    <a:pt x="25952" y="13376"/>
                  </a:cubicBezTo>
                  <a:cubicBezTo>
                    <a:pt x="25452" y="13109"/>
                    <a:pt x="24852" y="12776"/>
                    <a:pt x="24351" y="12542"/>
                  </a:cubicBezTo>
                  <a:cubicBezTo>
                    <a:pt x="23217" y="11909"/>
                    <a:pt x="22116" y="11275"/>
                    <a:pt x="20949" y="10741"/>
                  </a:cubicBezTo>
                  <a:cubicBezTo>
                    <a:pt x="19314" y="10007"/>
                    <a:pt x="17646" y="9373"/>
                    <a:pt x="16012" y="8606"/>
                  </a:cubicBezTo>
                  <a:cubicBezTo>
                    <a:pt x="14177" y="7739"/>
                    <a:pt x="12376" y="6705"/>
                    <a:pt x="10641" y="5637"/>
                  </a:cubicBezTo>
                  <a:lnTo>
                    <a:pt x="5771" y="2769"/>
                  </a:lnTo>
                  <a:cubicBezTo>
                    <a:pt x="4871" y="2235"/>
                    <a:pt x="3803" y="1935"/>
                    <a:pt x="3036" y="1234"/>
                  </a:cubicBezTo>
                  <a:cubicBezTo>
                    <a:pt x="2436" y="600"/>
                    <a:pt x="1768" y="367"/>
                    <a:pt x="9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1"/>
            <p:cNvSpPr/>
            <p:nvPr/>
          </p:nvSpPr>
          <p:spPr>
            <a:xfrm>
              <a:off x="3103977" y="5692065"/>
              <a:ext cx="349957" cy="186588"/>
            </a:xfrm>
            <a:custGeom>
              <a:avLst/>
              <a:gdLst/>
              <a:ahLst/>
              <a:cxnLst/>
              <a:rect l="l" t="t" r="r" b="b"/>
              <a:pathLst>
                <a:path w="25652" h="13677" extrusionOk="0">
                  <a:moveTo>
                    <a:pt x="0" y="1"/>
                  </a:moveTo>
                  <a:lnTo>
                    <a:pt x="0" y="1"/>
                  </a:lnTo>
                  <a:cubicBezTo>
                    <a:pt x="1001" y="668"/>
                    <a:pt x="2035" y="1301"/>
                    <a:pt x="3102" y="1902"/>
                  </a:cubicBezTo>
                  <a:lnTo>
                    <a:pt x="4637" y="2869"/>
                  </a:lnTo>
                  <a:lnTo>
                    <a:pt x="6171" y="3837"/>
                  </a:lnTo>
                  <a:cubicBezTo>
                    <a:pt x="8273" y="5138"/>
                    <a:pt x="10307" y="6405"/>
                    <a:pt x="12442" y="7573"/>
                  </a:cubicBezTo>
                  <a:cubicBezTo>
                    <a:pt x="13510" y="8173"/>
                    <a:pt x="14610" y="8707"/>
                    <a:pt x="15711" y="9174"/>
                  </a:cubicBezTo>
                  <a:lnTo>
                    <a:pt x="19114" y="10541"/>
                  </a:lnTo>
                  <a:cubicBezTo>
                    <a:pt x="20214" y="11008"/>
                    <a:pt x="21315" y="11542"/>
                    <a:pt x="22383" y="12076"/>
                  </a:cubicBezTo>
                  <a:lnTo>
                    <a:pt x="25652" y="13677"/>
                  </a:lnTo>
                  <a:cubicBezTo>
                    <a:pt x="24651" y="12976"/>
                    <a:pt x="23617" y="12343"/>
                    <a:pt x="22549" y="11709"/>
                  </a:cubicBezTo>
                  <a:cubicBezTo>
                    <a:pt x="21515" y="11108"/>
                    <a:pt x="20481" y="10508"/>
                    <a:pt x="19347" y="9974"/>
                  </a:cubicBezTo>
                  <a:cubicBezTo>
                    <a:pt x="17146" y="8940"/>
                    <a:pt x="14877" y="8040"/>
                    <a:pt x="12809" y="6872"/>
                  </a:cubicBezTo>
                  <a:cubicBezTo>
                    <a:pt x="11775" y="6305"/>
                    <a:pt x="10708" y="5705"/>
                    <a:pt x="9674" y="5104"/>
                  </a:cubicBezTo>
                  <a:cubicBezTo>
                    <a:pt x="8640" y="4504"/>
                    <a:pt x="7539" y="3870"/>
                    <a:pt x="6505" y="3303"/>
                  </a:cubicBezTo>
                  <a:cubicBezTo>
                    <a:pt x="4370" y="2102"/>
                    <a:pt x="2168" y="1035"/>
                    <a:pt x="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1"/>
            <p:cNvSpPr/>
            <p:nvPr/>
          </p:nvSpPr>
          <p:spPr>
            <a:xfrm>
              <a:off x="3287359" y="5612802"/>
              <a:ext cx="162932" cy="145647"/>
            </a:xfrm>
            <a:custGeom>
              <a:avLst/>
              <a:gdLst/>
              <a:ahLst/>
              <a:cxnLst/>
              <a:rect l="l" t="t" r="r" b="b"/>
              <a:pathLst>
                <a:path w="11943" h="10676" extrusionOk="0">
                  <a:moveTo>
                    <a:pt x="5425" y="1"/>
                  </a:moveTo>
                  <a:cubicBezTo>
                    <a:pt x="5248" y="1"/>
                    <a:pt x="5074" y="23"/>
                    <a:pt x="4904" y="73"/>
                  </a:cubicBezTo>
                  <a:cubicBezTo>
                    <a:pt x="2770" y="674"/>
                    <a:pt x="2703" y="3642"/>
                    <a:pt x="1269" y="4943"/>
                  </a:cubicBezTo>
                  <a:cubicBezTo>
                    <a:pt x="1102" y="5110"/>
                    <a:pt x="902" y="5243"/>
                    <a:pt x="735" y="5410"/>
                  </a:cubicBezTo>
                  <a:cubicBezTo>
                    <a:pt x="168" y="5977"/>
                    <a:pt x="1" y="6945"/>
                    <a:pt x="335" y="7679"/>
                  </a:cubicBezTo>
                  <a:cubicBezTo>
                    <a:pt x="1002" y="9246"/>
                    <a:pt x="2603" y="8679"/>
                    <a:pt x="3870" y="9313"/>
                  </a:cubicBezTo>
                  <a:cubicBezTo>
                    <a:pt x="4538" y="9647"/>
                    <a:pt x="5071" y="10247"/>
                    <a:pt x="5772" y="10514"/>
                  </a:cubicBezTo>
                  <a:cubicBezTo>
                    <a:pt x="6079" y="10627"/>
                    <a:pt x="6392" y="10676"/>
                    <a:pt x="6707" y="10676"/>
                  </a:cubicBezTo>
                  <a:cubicBezTo>
                    <a:pt x="7691" y="10676"/>
                    <a:pt x="8690" y="10202"/>
                    <a:pt x="9574" y="9747"/>
                  </a:cubicBezTo>
                  <a:cubicBezTo>
                    <a:pt x="10508" y="9280"/>
                    <a:pt x="11743" y="8613"/>
                    <a:pt x="11876" y="7478"/>
                  </a:cubicBezTo>
                  <a:cubicBezTo>
                    <a:pt x="11909" y="7011"/>
                    <a:pt x="11943" y="6511"/>
                    <a:pt x="11909" y="6077"/>
                  </a:cubicBezTo>
                  <a:cubicBezTo>
                    <a:pt x="11909" y="5744"/>
                    <a:pt x="11876" y="5410"/>
                    <a:pt x="11743" y="5110"/>
                  </a:cubicBezTo>
                  <a:cubicBezTo>
                    <a:pt x="11409" y="4076"/>
                    <a:pt x="10342" y="3576"/>
                    <a:pt x="9841" y="2608"/>
                  </a:cubicBezTo>
                  <a:cubicBezTo>
                    <a:pt x="9541" y="1974"/>
                    <a:pt x="8741" y="1574"/>
                    <a:pt x="8207" y="1174"/>
                  </a:cubicBezTo>
                  <a:cubicBezTo>
                    <a:pt x="7498" y="720"/>
                    <a:pt x="6427" y="1"/>
                    <a:pt x="5425"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1"/>
            <p:cNvSpPr/>
            <p:nvPr/>
          </p:nvSpPr>
          <p:spPr>
            <a:xfrm>
              <a:off x="3441178" y="5626076"/>
              <a:ext cx="28226" cy="24584"/>
            </a:xfrm>
            <a:custGeom>
              <a:avLst/>
              <a:gdLst/>
              <a:ahLst/>
              <a:cxnLst/>
              <a:rect l="l" t="t" r="r" b="b"/>
              <a:pathLst>
                <a:path w="2069" h="1802" extrusionOk="0">
                  <a:moveTo>
                    <a:pt x="1435" y="1"/>
                  </a:moveTo>
                  <a:cubicBezTo>
                    <a:pt x="1302" y="1"/>
                    <a:pt x="1135" y="34"/>
                    <a:pt x="1001" y="101"/>
                  </a:cubicBezTo>
                  <a:cubicBezTo>
                    <a:pt x="668" y="201"/>
                    <a:pt x="334" y="468"/>
                    <a:pt x="167" y="701"/>
                  </a:cubicBezTo>
                  <a:cubicBezTo>
                    <a:pt x="67" y="935"/>
                    <a:pt x="1" y="1202"/>
                    <a:pt x="101" y="1435"/>
                  </a:cubicBezTo>
                  <a:cubicBezTo>
                    <a:pt x="167" y="1635"/>
                    <a:pt x="468" y="1802"/>
                    <a:pt x="735" y="1802"/>
                  </a:cubicBezTo>
                  <a:cubicBezTo>
                    <a:pt x="1101" y="1802"/>
                    <a:pt x="1568" y="1435"/>
                    <a:pt x="1735" y="1168"/>
                  </a:cubicBezTo>
                  <a:cubicBezTo>
                    <a:pt x="1935" y="901"/>
                    <a:pt x="2069" y="601"/>
                    <a:pt x="1969" y="301"/>
                  </a:cubicBezTo>
                  <a:cubicBezTo>
                    <a:pt x="2002" y="101"/>
                    <a:pt x="1735" y="1"/>
                    <a:pt x="1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1"/>
            <p:cNvSpPr/>
            <p:nvPr/>
          </p:nvSpPr>
          <p:spPr>
            <a:xfrm>
              <a:off x="3456199" y="5646417"/>
              <a:ext cx="34597" cy="19713"/>
            </a:xfrm>
            <a:custGeom>
              <a:avLst/>
              <a:gdLst/>
              <a:ahLst/>
              <a:cxnLst/>
              <a:rect l="l" t="t" r="r" b="b"/>
              <a:pathLst>
                <a:path w="2536" h="1445" extrusionOk="0">
                  <a:moveTo>
                    <a:pt x="1429" y="0"/>
                  </a:moveTo>
                  <a:cubicBezTo>
                    <a:pt x="1215" y="0"/>
                    <a:pt x="996" y="33"/>
                    <a:pt x="801" y="111"/>
                  </a:cubicBezTo>
                  <a:cubicBezTo>
                    <a:pt x="501" y="178"/>
                    <a:pt x="234" y="378"/>
                    <a:pt x="134" y="611"/>
                  </a:cubicBezTo>
                  <a:cubicBezTo>
                    <a:pt x="0" y="811"/>
                    <a:pt x="34" y="1112"/>
                    <a:pt x="201" y="1278"/>
                  </a:cubicBezTo>
                  <a:cubicBezTo>
                    <a:pt x="357" y="1396"/>
                    <a:pt x="616" y="1444"/>
                    <a:pt x="878" y="1444"/>
                  </a:cubicBezTo>
                  <a:cubicBezTo>
                    <a:pt x="1063" y="1444"/>
                    <a:pt x="1250" y="1420"/>
                    <a:pt x="1401" y="1378"/>
                  </a:cubicBezTo>
                  <a:cubicBezTo>
                    <a:pt x="1735" y="1312"/>
                    <a:pt x="2102" y="1145"/>
                    <a:pt x="2335" y="878"/>
                  </a:cubicBezTo>
                  <a:cubicBezTo>
                    <a:pt x="2536" y="611"/>
                    <a:pt x="2469" y="378"/>
                    <a:pt x="2235" y="211"/>
                  </a:cubicBezTo>
                  <a:cubicBezTo>
                    <a:pt x="2169" y="144"/>
                    <a:pt x="2035" y="111"/>
                    <a:pt x="1868" y="44"/>
                  </a:cubicBezTo>
                  <a:cubicBezTo>
                    <a:pt x="1730" y="17"/>
                    <a:pt x="1581"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1"/>
            <p:cNvSpPr/>
            <p:nvPr/>
          </p:nvSpPr>
          <p:spPr>
            <a:xfrm>
              <a:off x="3448914" y="5673866"/>
              <a:ext cx="30505" cy="20832"/>
            </a:xfrm>
            <a:custGeom>
              <a:avLst/>
              <a:gdLst/>
              <a:ahLst/>
              <a:cxnLst/>
              <a:rect l="l" t="t" r="r" b="b"/>
              <a:pathLst>
                <a:path w="2236" h="1527" extrusionOk="0">
                  <a:moveTo>
                    <a:pt x="1035" y="0"/>
                  </a:moveTo>
                  <a:cubicBezTo>
                    <a:pt x="835" y="0"/>
                    <a:pt x="635" y="45"/>
                    <a:pt x="434" y="134"/>
                  </a:cubicBezTo>
                  <a:cubicBezTo>
                    <a:pt x="201" y="267"/>
                    <a:pt x="1" y="501"/>
                    <a:pt x="1" y="701"/>
                  </a:cubicBezTo>
                  <a:cubicBezTo>
                    <a:pt x="1" y="1001"/>
                    <a:pt x="434" y="1301"/>
                    <a:pt x="735" y="1401"/>
                  </a:cubicBezTo>
                  <a:cubicBezTo>
                    <a:pt x="916" y="1482"/>
                    <a:pt x="1159" y="1526"/>
                    <a:pt x="1397" y="1526"/>
                  </a:cubicBezTo>
                  <a:cubicBezTo>
                    <a:pt x="1552" y="1526"/>
                    <a:pt x="1704" y="1507"/>
                    <a:pt x="1835" y="1468"/>
                  </a:cubicBezTo>
                  <a:cubicBezTo>
                    <a:pt x="2102" y="1368"/>
                    <a:pt x="2236" y="1134"/>
                    <a:pt x="2236" y="934"/>
                  </a:cubicBezTo>
                  <a:cubicBezTo>
                    <a:pt x="2236" y="801"/>
                    <a:pt x="2202" y="701"/>
                    <a:pt x="2102" y="601"/>
                  </a:cubicBezTo>
                  <a:cubicBezTo>
                    <a:pt x="1935" y="334"/>
                    <a:pt x="1669" y="134"/>
                    <a:pt x="1335" y="34"/>
                  </a:cubicBezTo>
                  <a:cubicBezTo>
                    <a:pt x="1235" y="11"/>
                    <a:pt x="1135" y="0"/>
                    <a:pt x="10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1"/>
            <p:cNvSpPr/>
            <p:nvPr/>
          </p:nvSpPr>
          <p:spPr>
            <a:xfrm>
              <a:off x="3419787" y="5682393"/>
              <a:ext cx="29140" cy="23793"/>
            </a:xfrm>
            <a:custGeom>
              <a:avLst/>
              <a:gdLst/>
              <a:ahLst/>
              <a:cxnLst/>
              <a:rect l="l" t="t" r="r" b="b"/>
              <a:pathLst>
                <a:path w="2136" h="1744" extrusionOk="0">
                  <a:moveTo>
                    <a:pt x="1018" y="1"/>
                  </a:moveTo>
                  <a:cubicBezTo>
                    <a:pt x="968" y="1"/>
                    <a:pt x="918" y="3"/>
                    <a:pt x="868" y="9"/>
                  </a:cubicBezTo>
                  <a:cubicBezTo>
                    <a:pt x="568" y="9"/>
                    <a:pt x="301" y="209"/>
                    <a:pt x="168" y="409"/>
                  </a:cubicBezTo>
                  <a:cubicBezTo>
                    <a:pt x="1" y="710"/>
                    <a:pt x="301" y="1143"/>
                    <a:pt x="501" y="1343"/>
                  </a:cubicBezTo>
                  <a:cubicBezTo>
                    <a:pt x="701" y="1543"/>
                    <a:pt x="1068" y="1710"/>
                    <a:pt x="1402" y="1744"/>
                  </a:cubicBezTo>
                  <a:cubicBezTo>
                    <a:pt x="1802" y="1744"/>
                    <a:pt x="2002" y="1577"/>
                    <a:pt x="2069" y="1343"/>
                  </a:cubicBezTo>
                  <a:cubicBezTo>
                    <a:pt x="2136" y="1210"/>
                    <a:pt x="2136" y="1143"/>
                    <a:pt x="2136" y="1010"/>
                  </a:cubicBezTo>
                  <a:cubicBezTo>
                    <a:pt x="2069" y="710"/>
                    <a:pt x="1969" y="409"/>
                    <a:pt x="1669" y="209"/>
                  </a:cubicBezTo>
                  <a:cubicBezTo>
                    <a:pt x="1502" y="70"/>
                    <a:pt x="1266" y="1"/>
                    <a:pt x="10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1"/>
            <p:cNvSpPr/>
            <p:nvPr/>
          </p:nvSpPr>
          <p:spPr>
            <a:xfrm>
              <a:off x="3390210" y="5648832"/>
              <a:ext cx="68731" cy="36425"/>
            </a:xfrm>
            <a:custGeom>
              <a:avLst/>
              <a:gdLst/>
              <a:ahLst/>
              <a:cxnLst/>
              <a:rect l="l" t="t" r="r" b="b"/>
              <a:pathLst>
                <a:path w="5038" h="2670" extrusionOk="0">
                  <a:moveTo>
                    <a:pt x="4237" y="1"/>
                  </a:moveTo>
                  <a:cubicBezTo>
                    <a:pt x="4037" y="34"/>
                    <a:pt x="3837" y="201"/>
                    <a:pt x="3703" y="501"/>
                  </a:cubicBezTo>
                  <a:cubicBezTo>
                    <a:pt x="3670" y="601"/>
                    <a:pt x="3603" y="668"/>
                    <a:pt x="3603" y="768"/>
                  </a:cubicBezTo>
                  <a:cubicBezTo>
                    <a:pt x="3603" y="801"/>
                    <a:pt x="3603" y="868"/>
                    <a:pt x="3570" y="935"/>
                  </a:cubicBezTo>
                  <a:cubicBezTo>
                    <a:pt x="3570" y="1001"/>
                    <a:pt x="3570" y="1035"/>
                    <a:pt x="3537" y="1135"/>
                  </a:cubicBezTo>
                  <a:cubicBezTo>
                    <a:pt x="3503" y="1201"/>
                    <a:pt x="3336" y="1368"/>
                    <a:pt x="3236" y="1502"/>
                  </a:cubicBezTo>
                  <a:lnTo>
                    <a:pt x="3203" y="1535"/>
                  </a:lnTo>
                  <a:cubicBezTo>
                    <a:pt x="2903" y="1635"/>
                    <a:pt x="2569" y="1668"/>
                    <a:pt x="2269" y="1668"/>
                  </a:cubicBezTo>
                  <a:cubicBezTo>
                    <a:pt x="2069" y="1668"/>
                    <a:pt x="1902" y="1668"/>
                    <a:pt x="1702" y="1702"/>
                  </a:cubicBezTo>
                  <a:cubicBezTo>
                    <a:pt x="1835" y="1535"/>
                    <a:pt x="1869" y="1368"/>
                    <a:pt x="1902" y="1268"/>
                  </a:cubicBezTo>
                  <a:cubicBezTo>
                    <a:pt x="1902" y="1201"/>
                    <a:pt x="1935" y="1135"/>
                    <a:pt x="1935" y="1101"/>
                  </a:cubicBezTo>
                  <a:cubicBezTo>
                    <a:pt x="2002" y="968"/>
                    <a:pt x="2002" y="801"/>
                    <a:pt x="2069" y="668"/>
                  </a:cubicBezTo>
                  <a:lnTo>
                    <a:pt x="1902" y="634"/>
                  </a:lnTo>
                  <a:cubicBezTo>
                    <a:pt x="1835" y="768"/>
                    <a:pt x="1835" y="935"/>
                    <a:pt x="1769" y="1035"/>
                  </a:cubicBezTo>
                  <a:cubicBezTo>
                    <a:pt x="1769" y="1101"/>
                    <a:pt x="1735" y="1168"/>
                    <a:pt x="1735" y="1201"/>
                  </a:cubicBezTo>
                  <a:cubicBezTo>
                    <a:pt x="1669" y="1468"/>
                    <a:pt x="1568" y="1635"/>
                    <a:pt x="1435" y="1769"/>
                  </a:cubicBezTo>
                  <a:cubicBezTo>
                    <a:pt x="1402" y="1769"/>
                    <a:pt x="1335" y="1802"/>
                    <a:pt x="1268" y="1802"/>
                  </a:cubicBezTo>
                  <a:cubicBezTo>
                    <a:pt x="1235" y="1802"/>
                    <a:pt x="1168" y="1835"/>
                    <a:pt x="1101" y="1835"/>
                  </a:cubicBezTo>
                  <a:cubicBezTo>
                    <a:pt x="1001" y="1869"/>
                    <a:pt x="868" y="1935"/>
                    <a:pt x="768" y="1935"/>
                  </a:cubicBezTo>
                  <a:cubicBezTo>
                    <a:pt x="534" y="2002"/>
                    <a:pt x="334" y="2102"/>
                    <a:pt x="101" y="2135"/>
                  </a:cubicBezTo>
                  <a:cubicBezTo>
                    <a:pt x="67" y="2135"/>
                    <a:pt x="34" y="2169"/>
                    <a:pt x="1" y="2169"/>
                  </a:cubicBezTo>
                  <a:lnTo>
                    <a:pt x="34" y="2169"/>
                  </a:lnTo>
                  <a:cubicBezTo>
                    <a:pt x="167" y="2169"/>
                    <a:pt x="701" y="2035"/>
                    <a:pt x="835" y="2002"/>
                  </a:cubicBezTo>
                  <a:lnTo>
                    <a:pt x="1335" y="1869"/>
                  </a:lnTo>
                  <a:cubicBezTo>
                    <a:pt x="1502" y="1835"/>
                    <a:pt x="1669" y="1802"/>
                    <a:pt x="1835" y="1802"/>
                  </a:cubicBezTo>
                  <a:lnTo>
                    <a:pt x="1869" y="1802"/>
                  </a:lnTo>
                  <a:cubicBezTo>
                    <a:pt x="2035" y="1835"/>
                    <a:pt x="2202" y="1969"/>
                    <a:pt x="2369" y="2169"/>
                  </a:cubicBezTo>
                  <a:cubicBezTo>
                    <a:pt x="2402" y="2202"/>
                    <a:pt x="2436" y="2269"/>
                    <a:pt x="2502" y="2336"/>
                  </a:cubicBezTo>
                  <a:cubicBezTo>
                    <a:pt x="2569" y="2469"/>
                    <a:pt x="2669" y="2602"/>
                    <a:pt x="2769" y="2669"/>
                  </a:cubicBezTo>
                  <a:lnTo>
                    <a:pt x="2903" y="2602"/>
                  </a:lnTo>
                  <a:cubicBezTo>
                    <a:pt x="2769" y="2502"/>
                    <a:pt x="2736" y="2369"/>
                    <a:pt x="2603" y="2269"/>
                  </a:cubicBezTo>
                  <a:cubicBezTo>
                    <a:pt x="2569" y="2202"/>
                    <a:pt x="2536" y="2169"/>
                    <a:pt x="2502" y="2102"/>
                  </a:cubicBezTo>
                  <a:cubicBezTo>
                    <a:pt x="2402" y="2002"/>
                    <a:pt x="2336" y="1869"/>
                    <a:pt x="2169" y="1802"/>
                  </a:cubicBezTo>
                  <a:lnTo>
                    <a:pt x="2436" y="1802"/>
                  </a:lnTo>
                  <a:cubicBezTo>
                    <a:pt x="2703" y="1835"/>
                    <a:pt x="2936" y="1869"/>
                    <a:pt x="3170" y="1969"/>
                  </a:cubicBezTo>
                  <a:cubicBezTo>
                    <a:pt x="3670" y="2135"/>
                    <a:pt x="4104" y="2269"/>
                    <a:pt x="4437" y="2502"/>
                  </a:cubicBezTo>
                  <a:lnTo>
                    <a:pt x="4571" y="2369"/>
                  </a:lnTo>
                  <a:cubicBezTo>
                    <a:pt x="4170" y="2135"/>
                    <a:pt x="3703" y="1969"/>
                    <a:pt x="3170" y="1802"/>
                  </a:cubicBezTo>
                  <a:cubicBezTo>
                    <a:pt x="3036" y="1769"/>
                    <a:pt x="2969" y="1702"/>
                    <a:pt x="2836" y="1702"/>
                  </a:cubicBezTo>
                  <a:cubicBezTo>
                    <a:pt x="3236" y="1635"/>
                    <a:pt x="3670" y="1502"/>
                    <a:pt x="3937" y="1302"/>
                  </a:cubicBezTo>
                  <a:cubicBezTo>
                    <a:pt x="4004" y="1268"/>
                    <a:pt x="4037" y="1201"/>
                    <a:pt x="4104" y="1201"/>
                  </a:cubicBezTo>
                  <a:cubicBezTo>
                    <a:pt x="4204" y="1135"/>
                    <a:pt x="4270" y="1101"/>
                    <a:pt x="4404" y="1035"/>
                  </a:cubicBezTo>
                  <a:cubicBezTo>
                    <a:pt x="4604" y="968"/>
                    <a:pt x="4837" y="868"/>
                    <a:pt x="5038" y="835"/>
                  </a:cubicBezTo>
                  <a:lnTo>
                    <a:pt x="5004" y="701"/>
                  </a:lnTo>
                  <a:cubicBezTo>
                    <a:pt x="4737" y="768"/>
                    <a:pt x="4537" y="835"/>
                    <a:pt x="4337" y="968"/>
                  </a:cubicBezTo>
                  <a:cubicBezTo>
                    <a:pt x="4204" y="1001"/>
                    <a:pt x="4104" y="1101"/>
                    <a:pt x="4037" y="1135"/>
                  </a:cubicBezTo>
                  <a:cubicBezTo>
                    <a:pt x="4004" y="1168"/>
                    <a:pt x="3937" y="1201"/>
                    <a:pt x="3903" y="1201"/>
                  </a:cubicBezTo>
                  <a:cubicBezTo>
                    <a:pt x="3770" y="1302"/>
                    <a:pt x="3670" y="1335"/>
                    <a:pt x="3537" y="1435"/>
                  </a:cubicBezTo>
                  <a:cubicBezTo>
                    <a:pt x="3603" y="1302"/>
                    <a:pt x="3703" y="1201"/>
                    <a:pt x="3737" y="1135"/>
                  </a:cubicBezTo>
                  <a:cubicBezTo>
                    <a:pt x="3770" y="1035"/>
                    <a:pt x="3770" y="968"/>
                    <a:pt x="3770" y="868"/>
                  </a:cubicBezTo>
                  <a:lnTo>
                    <a:pt x="3770" y="701"/>
                  </a:lnTo>
                  <a:cubicBezTo>
                    <a:pt x="3770" y="634"/>
                    <a:pt x="3837" y="601"/>
                    <a:pt x="3870" y="501"/>
                  </a:cubicBezTo>
                  <a:cubicBezTo>
                    <a:pt x="4004" y="301"/>
                    <a:pt x="4104" y="134"/>
                    <a:pt x="4270" y="134"/>
                  </a:cubicBezTo>
                  <a:lnTo>
                    <a:pt x="42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1"/>
            <p:cNvSpPr/>
            <p:nvPr/>
          </p:nvSpPr>
          <p:spPr>
            <a:xfrm>
              <a:off x="3406144" y="5631288"/>
              <a:ext cx="26398" cy="26207"/>
            </a:xfrm>
            <a:custGeom>
              <a:avLst/>
              <a:gdLst/>
              <a:ahLst/>
              <a:cxnLst/>
              <a:rect l="l" t="t" r="r" b="b"/>
              <a:pathLst>
                <a:path w="1935" h="1921" extrusionOk="0">
                  <a:moveTo>
                    <a:pt x="1284" y="1"/>
                  </a:moveTo>
                  <a:cubicBezTo>
                    <a:pt x="1166" y="1"/>
                    <a:pt x="1036" y="38"/>
                    <a:pt x="901" y="119"/>
                  </a:cubicBezTo>
                  <a:cubicBezTo>
                    <a:pt x="567" y="253"/>
                    <a:pt x="334" y="553"/>
                    <a:pt x="200" y="820"/>
                  </a:cubicBezTo>
                  <a:cubicBezTo>
                    <a:pt x="67" y="1086"/>
                    <a:pt x="0" y="1587"/>
                    <a:pt x="234" y="1787"/>
                  </a:cubicBezTo>
                  <a:cubicBezTo>
                    <a:pt x="367" y="1876"/>
                    <a:pt x="590" y="1920"/>
                    <a:pt x="792" y="1920"/>
                  </a:cubicBezTo>
                  <a:cubicBezTo>
                    <a:pt x="893" y="1920"/>
                    <a:pt x="990" y="1909"/>
                    <a:pt x="1068" y="1887"/>
                  </a:cubicBezTo>
                  <a:cubicBezTo>
                    <a:pt x="1368" y="1787"/>
                    <a:pt x="1601" y="1587"/>
                    <a:pt x="1735" y="1387"/>
                  </a:cubicBezTo>
                  <a:cubicBezTo>
                    <a:pt x="1935" y="1086"/>
                    <a:pt x="1935" y="786"/>
                    <a:pt x="1868" y="486"/>
                  </a:cubicBezTo>
                  <a:cubicBezTo>
                    <a:pt x="1835" y="419"/>
                    <a:pt x="1801" y="286"/>
                    <a:pt x="1701" y="219"/>
                  </a:cubicBezTo>
                  <a:cubicBezTo>
                    <a:pt x="1602" y="80"/>
                    <a:pt x="1456" y="1"/>
                    <a:pt x="12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1"/>
            <p:cNvSpPr/>
            <p:nvPr/>
          </p:nvSpPr>
          <p:spPr>
            <a:xfrm>
              <a:off x="3250961" y="5663334"/>
              <a:ext cx="34147" cy="17531"/>
            </a:xfrm>
            <a:custGeom>
              <a:avLst/>
              <a:gdLst/>
              <a:ahLst/>
              <a:cxnLst/>
              <a:rect l="l" t="t" r="r" b="b"/>
              <a:pathLst>
                <a:path w="2503" h="1285" extrusionOk="0">
                  <a:moveTo>
                    <a:pt x="992" y="0"/>
                  </a:moveTo>
                  <a:cubicBezTo>
                    <a:pt x="787" y="0"/>
                    <a:pt x="579" y="34"/>
                    <a:pt x="401" y="105"/>
                  </a:cubicBezTo>
                  <a:cubicBezTo>
                    <a:pt x="34" y="205"/>
                    <a:pt x="0" y="405"/>
                    <a:pt x="100" y="605"/>
                  </a:cubicBezTo>
                  <a:cubicBezTo>
                    <a:pt x="167" y="706"/>
                    <a:pt x="234" y="806"/>
                    <a:pt x="367" y="872"/>
                  </a:cubicBezTo>
                  <a:cubicBezTo>
                    <a:pt x="601" y="1072"/>
                    <a:pt x="934" y="1239"/>
                    <a:pt x="1335" y="1273"/>
                  </a:cubicBezTo>
                  <a:cubicBezTo>
                    <a:pt x="1398" y="1280"/>
                    <a:pt x="1463" y="1285"/>
                    <a:pt x="1528" y="1285"/>
                  </a:cubicBezTo>
                  <a:cubicBezTo>
                    <a:pt x="1741" y="1285"/>
                    <a:pt x="1965" y="1241"/>
                    <a:pt x="2169" y="1139"/>
                  </a:cubicBezTo>
                  <a:cubicBezTo>
                    <a:pt x="2369" y="1039"/>
                    <a:pt x="2502" y="772"/>
                    <a:pt x="2435" y="605"/>
                  </a:cubicBezTo>
                  <a:cubicBezTo>
                    <a:pt x="2369" y="372"/>
                    <a:pt x="1835" y="105"/>
                    <a:pt x="1501" y="72"/>
                  </a:cubicBezTo>
                  <a:cubicBezTo>
                    <a:pt x="1347" y="25"/>
                    <a:pt x="1170" y="0"/>
                    <a:pt x="9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1"/>
            <p:cNvSpPr/>
            <p:nvPr/>
          </p:nvSpPr>
          <p:spPr>
            <a:xfrm>
              <a:off x="3270524" y="5642843"/>
              <a:ext cx="27326" cy="23370"/>
            </a:xfrm>
            <a:custGeom>
              <a:avLst/>
              <a:gdLst/>
              <a:ahLst/>
              <a:cxnLst/>
              <a:rect l="l" t="t" r="r" b="b"/>
              <a:pathLst>
                <a:path w="2003" h="1713" extrusionOk="0">
                  <a:moveTo>
                    <a:pt x="701" y="1"/>
                  </a:moveTo>
                  <a:cubicBezTo>
                    <a:pt x="421" y="1"/>
                    <a:pt x="221" y="127"/>
                    <a:pt x="101" y="306"/>
                  </a:cubicBezTo>
                  <a:cubicBezTo>
                    <a:pt x="67" y="406"/>
                    <a:pt x="1" y="540"/>
                    <a:pt x="1" y="606"/>
                  </a:cubicBezTo>
                  <a:cubicBezTo>
                    <a:pt x="1" y="873"/>
                    <a:pt x="101" y="1140"/>
                    <a:pt x="334" y="1374"/>
                  </a:cubicBezTo>
                  <a:cubicBezTo>
                    <a:pt x="501" y="1507"/>
                    <a:pt x="801" y="1640"/>
                    <a:pt x="1102" y="1707"/>
                  </a:cubicBezTo>
                  <a:cubicBezTo>
                    <a:pt x="1126" y="1711"/>
                    <a:pt x="1152" y="1712"/>
                    <a:pt x="1180" y="1712"/>
                  </a:cubicBezTo>
                  <a:cubicBezTo>
                    <a:pt x="1415" y="1712"/>
                    <a:pt x="1746" y="1590"/>
                    <a:pt x="1835" y="1440"/>
                  </a:cubicBezTo>
                  <a:cubicBezTo>
                    <a:pt x="2002" y="1173"/>
                    <a:pt x="1835" y="773"/>
                    <a:pt x="1635" y="573"/>
                  </a:cubicBezTo>
                  <a:cubicBezTo>
                    <a:pt x="1468" y="340"/>
                    <a:pt x="1135" y="106"/>
                    <a:pt x="801" y="6"/>
                  </a:cubicBezTo>
                  <a:cubicBezTo>
                    <a:pt x="767" y="2"/>
                    <a:pt x="734" y="1"/>
                    <a:pt x="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1"/>
            <p:cNvSpPr/>
            <p:nvPr/>
          </p:nvSpPr>
          <p:spPr>
            <a:xfrm>
              <a:off x="3306022" y="5641888"/>
              <a:ext cx="23683" cy="23424"/>
            </a:xfrm>
            <a:custGeom>
              <a:avLst/>
              <a:gdLst/>
              <a:ahLst/>
              <a:cxnLst/>
              <a:rect l="l" t="t" r="r" b="b"/>
              <a:pathLst>
                <a:path w="1736" h="1717" extrusionOk="0">
                  <a:moveTo>
                    <a:pt x="1076" y="1"/>
                  </a:moveTo>
                  <a:cubicBezTo>
                    <a:pt x="967" y="1"/>
                    <a:pt x="851" y="17"/>
                    <a:pt x="734" y="43"/>
                  </a:cubicBezTo>
                  <a:cubicBezTo>
                    <a:pt x="634" y="109"/>
                    <a:pt x="501" y="143"/>
                    <a:pt x="401" y="209"/>
                  </a:cubicBezTo>
                  <a:cubicBezTo>
                    <a:pt x="167" y="443"/>
                    <a:pt x="1" y="676"/>
                    <a:pt x="1" y="943"/>
                  </a:cubicBezTo>
                  <a:cubicBezTo>
                    <a:pt x="1" y="1143"/>
                    <a:pt x="134" y="1377"/>
                    <a:pt x="301" y="1510"/>
                  </a:cubicBezTo>
                  <a:cubicBezTo>
                    <a:pt x="422" y="1631"/>
                    <a:pt x="648" y="1717"/>
                    <a:pt x="852" y="1717"/>
                  </a:cubicBezTo>
                  <a:cubicBezTo>
                    <a:pt x="929" y="1717"/>
                    <a:pt x="1004" y="1705"/>
                    <a:pt x="1068" y="1677"/>
                  </a:cubicBezTo>
                  <a:cubicBezTo>
                    <a:pt x="1402" y="1577"/>
                    <a:pt x="1668" y="1177"/>
                    <a:pt x="1702" y="910"/>
                  </a:cubicBezTo>
                  <a:cubicBezTo>
                    <a:pt x="1735" y="676"/>
                    <a:pt x="1702" y="376"/>
                    <a:pt x="1502" y="143"/>
                  </a:cubicBezTo>
                  <a:cubicBezTo>
                    <a:pt x="1400" y="40"/>
                    <a:pt x="1247" y="1"/>
                    <a:pt x="1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1"/>
            <p:cNvSpPr/>
            <p:nvPr/>
          </p:nvSpPr>
          <p:spPr>
            <a:xfrm>
              <a:off x="3322857" y="5660210"/>
              <a:ext cx="27326" cy="22810"/>
            </a:xfrm>
            <a:custGeom>
              <a:avLst/>
              <a:gdLst/>
              <a:ahLst/>
              <a:cxnLst/>
              <a:rect l="l" t="t" r="r" b="b"/>
              <a:pathLst>
                <a:path w="2003" h="1672" extrusionOk="0">
                  <a:moveTo>
                    <a:pt x="1335" y="1"/>
                  </a:moveTo>
                  <a:cubicBezTo>
                    <a:pt x="1235" y="1"/>
                    <a:pt x="1068" y="34"/>
                    <a:pt x="935" y="101"/>
                  </a:cubicBezTo>
                  <a:cubicBezTo>
                    <a:pt x="601" y="167"/>
                    <a:pt x="301" y="367"/>
                    <a:pt x="134" y="634"/>
                  </a:cubicBezTo>
                  <a:cubicBezTo>
                    <a:pt x="1" y="834"/>
                    <a:pt x="1" y="1035"/>
                    <a:pt x="101" y="1268"/>
                  </a:cubicBezTo>
                  <a:cubicBezTo>
                    <a:pt x="168" y="1435"/>
                    <a:pt x="468" y="1635"/>
                    <a:pt x="768" y="1668"/>
                  </a:cubicBezTo>
                  <a:cubicBezTo>
                    <a:pt x="789" y="1670"/>
                    <a:pt x="810" y="1671"/>
                    <a:pt x="832" y="1671"/>
                  </a:cubicBezTo>
                  <a:cubicBezTo>
                    <a:pt x="1184" y="1671"/>
                    <a:pt x="1578" y="1421"/>
                    <a:pt x="1735" y="1201"/>
                  </a:cubicBezTo>
                  <a:cubicBezTo>
                    <a:pt x="1902" y="1001"/>
                    <a:pt x="2002" y="701"/>
                    <a:pt x="1936" y="468"/>
                  </a:cubicBezTo>
                  <a:cubicBezTo>
                    <a:pt x="1902" y="134"/>
                    <a:pt x="1635" y="1"/>
                    <a:pt x="1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1"/>
            <p:cNvSpPr/>
            <p:nvPr/>
          </p:nvSpPr>
          <p:spPr>
            <a:xfrm>
              <a:off x="3281902" y="5662938"/>
              <a:ext cx="51446" cy="45525"/>
            </a:xfrm>
            <a:custGeom>
              <a:avLst/>
              <a:gdLst/>
              <a:ahLst/>
              <a:cxnLst/>
              <a:rect l="l" t="t" r="r" b="b"/>
              <a:pathLst>
                <a:path w="3771" h="3337" extrusionOk="0">
                  <a:moveTo>
                    <a:pt x="2669" y="1"/>
                  </a:moveTo>
                  <a:cubicBezTo>
                    <a:pt x="2436" y="334"/>
                    <a:pt x="2402" y="735"/>
                    <a:pt x="2336" y="1135"/>
                  </a:cubicBezTo>
                  <a:cubicBezTo>
                    <a:pt x="2336" y="1235"/>
                    <a:pt x="2336" y="1302"/>
                    <a:pt x="2302" y="1402"/>
                  </a:cubicBezTo>
                  <a:cubicBezTo>
                    <a:pt x="2102" y="1101"/>
                    <a:pt x="1802" y="835"/>
                    <a:pt x="1502" y="668"/>
                  </a:cubicBezTo>
                  <a:cubicBezTo>
                    <a:pt x="1468" y="634"/>
                    <a:pt x="1402" y="634"/>
                    <a:pt x="1335" y="601"/>
                  </a:cubicBezTo>
                  <a:cubicBezTo>
                    <a:pt x="1268" y="568"/>
                    <a:pt x="1135" y="501"/>
                    <a:pt x="1101" y="468"/>
                  </a:cubicBezTo>
                  <a:cubicBezTo>
                    <a:pt x="935" y="334"/>
                    <a:pt x="801" y="234"/>
                    <a:pt x="668" y="101"/>
                  </a:cubicBezTo>
                  <a:lnTo>
                    <a:pt x="568" y="167"/>
                  </a:lnTo>
                  <a:cubicBezTo>
                    <a:pt x="668" y="334"/>
                    <a:pt x="801" y="468"/>
                    <a:pt x="1001" y="601"/>
                  </a:cubicBezTo>
                  <a:cubicBezTo>
                    <a:pt x="1101" y="634"/>
                    <a:pt x="1235" y="735"/>
                    <a:pt x="1302" y="768"/>
                  </a:cubicBezTo>
                  <a:cubicBezTo>
                    <a:pt x="1335" y="801"/>
                    <a:pt x="1402" y="801"/>
                    <a:pt x="1468" y="835"/>
                  </a:cubicBezTo>
                  <a:cubicBezTo>
                    <a:pt x="1602" y="901"/>
                    <a:pt x="1669" y="968"/>
                    <a:pt x="1802" y="1068"/>
                  </a:cubicBezTo>
                  <a:cubicBezTo>
                    <a:pt x="1635" y="1001"/>
                    <a:pt x="1502" y="968"/>
                    <a:pt x="1435" y="968"/>
                  </a:cubicBezTo>
                  <a:cubicBezTo>
                    <a:pt x="1335" y="968"/>
                    <a:pt x="1235" y="968"/>
                    <a:pt x="1135" y="1001"/>
                  </a:cubicBezTo>
                  <a:cubicBezTo>
                    <a:pt x="1068" y="1001"/>
                    <a:pt x="1001" y="1068"/>
                    <a:pt x="968" y="1068"/>
                  </a:cubicBezTo>
                  <a:lnTo>
                    <a:pt x="735" y="1068"/>
                  </a:lnTo>
                  <a:cubicBezTo>
                    <a:pt x="434" y="1001"/>
                    <a:pt x="234" y="968"/>
                    <a:pt x="167" y="835"/>
                  </a:cubicBezTo>
                  <a:lnTo>
                    <a:pt x="1" y="901"/>
                  </a:lnTo>
                  <a:cubicBezTo>
                    <a:pt x="134" y="1068"/>
                    <a:pt x="334" y="1135"/>
                    <a:pt x="735" y="1135"/>
                  </a:cubicBezTo>
                  <a:lnTo>
                    <a:pt x="1001" y="1135"/>
                  </a:lnTo>
                  <a:cubicBezTo>
                    <a:pt x="1101" y="1135"/>
                    <a:pt x="1135" y="1135"/>
                    <a:pt x="1235" y="1101"/>
                  </a:cubicBezTo>
                  <a:cubicBezTo>
                    <a:pt x="1302" y="1101"/>
                    <a:pt x="1402" y="1068"/>
                    <a:pt x="1468" y="1068"/>
                  </a:cubicBezTo>
                  <a:cubicBezTo>
                    <a:pt x="1602" y="1068"/>
                    <a:pt x="1835" y="1135"/>
                    <a:pt x="1969" y="1168"/>
                  </a:cubicBezTo>
                  <a:lnTo>
                    <a:pt x="2069" y="1168"/>
                  </a:lnTo>
                  <a:cubicBezTo>
                    <a:pt x="2236" y="1402"/>
                    <a:pt x="2402" y="1602"/>
                    <a:pt x="2469" y="1802"/>
                  </a:cubicBezTo>
                  <a:cubicBezTo>
                    <a:pt x="2502" y="1935"/>
                    <a:pt x="2603" y="2102"/>
                    <a:pt x="2669" y="2236"/>
                  </a:cubicBezTo>
                  <a:cubicBezTo>
                    <a:pt x="2469" y="2169"/>
                    <a:pt x="2269" y="2169"/>
                    <a:pt x="2102" y="2169"/>
                  </a:cubicBezTo>
                  <a:lnTo>
                    <a:pt x="1902" y="2169"/>
                  </a:lnTo>
                  <a:cubicBezTo>
                    <a:pt x="1735" y="2169"/>
                    <a:pt x="1568" y="2236"/>
                    <a:pt x="1402" y="2236"/>
                  </a:cubicBezTo>
                  <a:lnTo>
                    <a:pt x="1402" y="2336"/>
                  </a:lnTo>
                  <a:cubicBezTo>
                    <a:pt x="1568" y="2336"/>
                    <a:pt x="1769" y="2336"/>
                    <a:pt x="1935" y="2302"/>
                  </a:cubicBezTo>
                  <a:lnTo>
                    <a:pt x="2136" y="2302"/>
                  </a:lnTo>
                  <a:cubicBezTo>
                    <a:pt x="2436" y="2302"/>
                    <a:pt x="2636" y="2302"/>
                    <a:pt x="2803" y="2402"/>
                  </a:cubicBezTo>
                  <a:cubicBezTo>
                    <a:pt x="2836" y="2402"/>
                    <a:pt x="2836" y="2469"/>
                    <a:pt x="2903" y="2502"/>
                  </a:cubicBezTo>
                  <a:cubicBezTo>
                    <a:pt x="2936" y="2569"/>
                    <a:pt x="2969" y="2603"/>
                    <a:pt x="2969" y="2636"/>
                  </a:cubicBezTo>
                  <a:cubicBezTo>
                    <a:pt x="3070" y="2736"/>
                    <a:pt x="3103" y="2803"/>
                    <a:pt x="3170" y="2836"/>
                  </a:cubicBezTo>
                  <a:cubicBezTo>
                    <a:pt x="3303" y="2969"/>
                    <a:pt x="3470" y="3136"/>
                    <a:pt x="3637" y="3270"/>
                  </a:cubicBezTo>
                  <a:lnTo>
                    <a:pt x="3737" y="3336"/>
                  </a:lnTo>
                  <a:lnTo>
                    <a:pt x="3770" y="3336"/>
                  </a:lnTo>
                  <a:cubicBezTo>
                    <a:pt x="3737" y="3270"/>
                    <a:pt x="3436" y="2936"/>
                    <a:pt x="3336" y="2803"/>
                  </a:cubicBezTo>
                  <a:cubicBezTo>
                    <a:pt x="3270" y="2669"/>
                    <a:pt x="3136" y="2603"/>
                    <a:pt x="3070" y="2469"/>
                  </a:cubicBezTo>
                  <a:cubicBezTo>
                    <a:pt x="2969" y="2336"/>
                    <a:pt x="2903" y="2269"/>
                    <a:pt x="2803" y="2136"/>
                  </a:cubicBezTo>
                  <a:cubicBezTo>
                    <a:pt x="2803" y="2136"/>
                    <a:pt x="2803" y="2102"/>
                    <a:pt x="2769" y="2102"/>
                  </a:cubicBezTo>
                  <a:cubicBezTo>
                    <a:pt x="2769" y="1969"/>
                    <a:pt x="2903" y="1802"/>
                    <a:pt x="3070" y="1635"/>
                  </a:cubicBezTo>
                  <a:lnTo>
                    <a:pt x="3170" y="1502"/>
                  </a:lnTo>
                  <a:cubicBezTo>
                    <a:pt x="3303" y="1435"/>
                    <a:pt x="3436" y="1302"/>
                    <a:pt x="3503" y="1235"/>
                  </a:cubicBezTo>
                  <a:lnTo>
                    <a:pt x="3336" y="1135"/>
                  </a:lnTo>
                  <a:lnTo>
                    <a:pt x="3070" y="1435"/>
                  </a:lnTo>
                  <a:cubicBezTo>
                    <a:pt x="3003" y="1468"/>
                    <a:pt x="2969" y="1502"/>
                    <a:pt x="2903" y="1568"/>
                  </a:cubicBezTo>
                  <a:cubicBezTo>
                    <a:pt x="2803" y="1635"/>
                    <a:pt x="2669" y="1702"/>
                    <a:pt x="2603" y="1902"/>
                  </a:cubicBezTo>
                  <a:cubicBezTo>
                    <a:pt x="2569" y="1802"/>
                    <a:pt x="2569" y="1769"/>
                    <a:pt x="2569" y="1669"/>
                  </a:cubicBezTo>
                  <a:cubicBezTo>
                    <a:pt x="2502" y="1502"/>
                    <a:pt x="2569" y="1302"/>
                    <a:pt x="2569" y="1135"/>
                  </a:cubicBezTo>
                  <a:cubicBezTo>
                    <a:pt x="2603" y="735"/>
                    <a:pt x="2636" y="401"/>
                    <a:pt x="2836" y="34"/>
                  </a:cubicBezTo>
                  <a:lnTo>
                    <a:pt x="26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1"/>
            <p:cNvSpPr/>
            <p:nvPr/>
          </p:nvSpPr>
          <p:spPr>
            <a:xfrm>
              <a:off x="3266882" y="5686949"/>
              <a:ext cx="33233" cy="17244"/>
            </a:xfrm>
            <a:custGeom>
              <a:avLst/>
              <a:gdLst/>
              <a:ahLst/>
              <a:cxnLst/>
              <a:rect l="l" t="t" r="r" b="b"/>
              <a:pathLst>
                <a:path w="2436" h="1264" extrusionOk="0">
                  <a:moveTo>
                    <a:pt x="1299" y="0"/>
                  </a:moveTo>
                  <a:cubicBezTo>
                    <a:pt x="978" y="0"/>
                    <a:pt x="683" y="65"/>
                    <a:pt x="435" y="175"/>
                  </a:cubicBezTo>
                  <a:cubicBezTo>
                    <a:pt x="334" y="209"/>
                    <a:pt x="234" y="309"/>
                    <a:pt x="168" y="376"/>
                  </a:cubicBezTo>
                  <a:cubicBezTo>
                    <a:pt x="34" y="542"/>
                    <a:pt x="1" y="742"/>
                    <a:pt x="234" y="976"/>
                  </a:cubicBezTo>
                  <a:cubicBezTo>
                    <a:pt x="468" y="1143"/>
                    <a:pt x="902" y="1243"/>
                    <a:pt x="1235" y="1243"/>
                  </a:cubicBezTo>
                  <a:cubicBezTo>
                    <a:pt x="1303" y="1256"/>
                    <a:pt x="1382" y="1263"/>
                    <a:pt x="1467" y="1263"/>
                  </a:cubicBezTo>
                  <a:cubicBezTo>
                    <a:pt x="1796" y="1263"/>
                    <a:pt x="2203" y="1162"/>
                    <a:pt x="2336" y="976"/>
                  </a:cubicBezTo>
                  <a:cubicBezTo>
                    <a:pt x="2436" y="742"/>
                    <a:pt x="2403" y="509"/>
                    <a:pt x="2236" y="342"/>
                  </a:cubicBezTo>
                  <a:cubicBezTo>
                    <a:pt x="2069" y="175"/>
                    <a:pt x="1769" y="42"/>
                    <a:pt x="1502" y="9"/>
                  </a:cubicBezTo>
                  <a:cubicBezTo>
                    <a:pt x="1433" y="3"/>
                    <a:pt x="1366" y="0"/>
                    <a:pt x="12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1"/>
            <p:cNvSpPr/>
            <p:nvPr/>
          </p:nvSpPr>
          <p:spPr>
            <a:xfrm>
              <a:off x="3303293" y="5754125"/>
              <a:ext cx="20941" cy="23233"/>
            </a:xfrm>
            <a:custGeom>
              <a:avLst/>
              <a:gdLst/>
              <a:ahLst/>
              <a:cxnLst/>
              <a:rect l="l" t="t" r="r" b="b"/>
              <a:pathLst>
                <a:path w="1535" h="1703" extrusionOk="0">
                  <a:moveTo>
                    <a:pt x="581" y="0"/>
                  </a:moveTo>
                  <a:cubicBezTo>
                    <a:pt x="458" y="0"/>
                    <a:pt x="345" y="26"/>
                    <a:pt x="267" y="88"/>
                  </a:cubicBezTo>
                  <a:cubicBezTo>
                    <a:pt x="34" y="255"/>
                    <a:pt x="0" y="655"/>
                    <a:pt x="34" y="855"/>
                  </a:cubicBezTo>
                  <a:cubicBezTo>
                    <a:pt x="67" y="1122"/>
                    <a:pt x="234" y="1422"/>
                    <a:pt x="501" y="1589"/>
                  </a:cubicBezTo>
                  <a:cubicBezTo>
                    <a:pt x="611" y="1668"/>
                    <a:pt x="729" y="1702"/>
                    <a:pt x="840" y="1702"/>
                  </a:cubicBezTo>
                  <a:cubicBezTo>
                    <a:pt x="964" y="1702"/>
                    <a:pt x="1080" y="1660"/>
                    <a:pt x="1168" y="1589"/>
                  </a:cubicBezTo>
                  <a:cubicBezTo>
                    <a:pt x="1235" y="1556"/>
                    <a:pt x="1335" y="1456"/>
                    <a:pt x="1368" y="1322"/>
                  </a:cubicBezTo>
                  <a:cubicBezTo>
                    <a:pt x="1502" y="1089"/>
                    <a:pt x="1535" y="822"/>
                    <a:pt x="1435" y="589"/>
                  </a:cubicBezTo>
                  <a:cubicBezTo>
                    <a:pt x="1368" y="388"/>
                    <a:pt x="1201" y="222"/>
                    <a:pt x="1001" y="88"/>
                  </a:cubicBezTo>
                  <a:cubicBezTo>
                    <a:pt x="876" y="35"/>
                    <a:pt x="723" y="0"/>
                    <a:pt x="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1"/>
            <p:cNvSpPr/>
            <p:nvPr/>
          </p:nvSpPr>
          <p:spPr>
            <a:xfrm>
              <a:off x="3277359" y="5749364"/>
              <a:ext cx="24584" cy="20532"/>
            </a:xfrm>
            <a:custGeom>
              <a:avLst/>
              <a:gdLst/>
              <a:ahLst/>
              <a:cxnLst/>
              <a:rect l="l" t="t" r="r" b="b"/>
              <a:pathLst>
                <a:path w="1802" h="1505" extrusionOk="0">
                  <a:moveTo>
                    <a:pt x="1109" y="1"/>
                  </a:moveTo>
                  <a:cubicBezTo>
                    <a:pt x="792" y="1"/>
                    <a:pt x="457" y="245"/>
                    <a:pt x="300" y="370"/>
                  </a:cubicBezTo>
                  <a:cubicBezTo>
                    <a:pt x="134" y="604"/>
                    <a:pt x="0" y="837"/>
                    <a:pt x="33" y="1104"/>
                  </a:cubicBezTo>
                  <a:cubicBezTo>
                    <a:pt x="67" y="1405"/>
                    <a:pt x="300" y="1505"/>
                    <a:pt x="567" y="1505"/>
                  </a:cubicBezTo>
                  <a:cubicBezTo>
                    <a:pt x="667" y="1505"/>
                    <a:pt x="801" y="1505"/>
                    <a:pt x="934" y="1471"/>
                  </a:cubicBezTo>
                  <a:cubicBezTo>
                    <a:pt x="1234" y="1405"/>
                    <a:pt x="1501" y="1204"/>
                    <a:pt x="1635" y="1004"/>
                  </a:cubicBezTo>
                  <a:cubicBezTo>
                    <a:pt x="1768" y="837"/>
                    <a:pt x="1801" y="604"/>
                    <a:pt x="1735" y="437"/>
                  </a:cubicBezTo>
                  <a:cubicBezTo>
                    <a:pt x="1635" y="270"/>
                    <a:pt x="1434" y="70"/>
                    <a:pt x="1168" y="4"/>
                  </a:cubicBezTo>
                  <a:cubicBezTo>
                    <a:pt x="1148" y="2"/>
                    <a:pt x="1129" y="1"/>
                    <a:pt x="1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1"/>
            <p:cNvSpPr/>
            <p:nvPr/>
          </p:nvSpPr>
          <p:spPr>
            <a:xfrm>
              <a:off x="3260060" y="5729309"/>
              <a:ext cx="28690" cy="16385"/>
            </a:xfrm>
            <a:custGeom>
              <a:avLst/>
              <a:gdLst/>
              <a:ahLst/>
              <a:cxnLst/>
              <a:rect l="l" t="t" r="r" b="b"/>
              <a:pathLst>
                <a:path w="2103" h="1201" extrusionOk="0">
                  <a:moveTo>
                    <a:pt x="1285" y="1"/>
                  </a:moveTo>
                  <a:cubicBezTo>
                    <a:pt x="1153" y="1"/>
                    <a:pt x="1028" y="16"/>
                    <a:pt x="935" y="39"/>
                  </a:cubicBezTo>
                  <a:cubicBezTo>
                    <a:pt x="668" y="73"/>
                    <a:pt x="334" y="206"/>
                    <a:pt x="167" y="406"/>
                  </a:cubicBezTo>
                  <a:cubicBezTo>
                    <a:pt x="1" y="606"/>
                    <a:pt x="67" y="773"/>
                    <a:pt x="234" y="940"/>
                  </a:cubicBezTo>
                  <a:cubicBezTo>
                    <a:pt x="334" y="1040"/>
                    <a:pt x="434" y="1073"/>
                    <a:pt x="568" y="1107"/>
                  </a:cubicBezTo>
                  <a:cubicBezTo>
                    <a:pt x="742" y="1165"/>
                    <a:pt x="928" y="1200"/>
                    <a:pt x="1112" y="1200"/>
                  </a:cubicBezTo>
                  <a:cubicBezTo>
                    <a:pt x="1244" y="1200"/>
                    <a:pt x="1376" y="1182"/>
                    <a:pt x="1502" y="1140"/>
                  </a:cubicBezTo>
                  <a:cubicBezTo>
                    <a:pt x="1735" y="1073"/>
                    <a:pt x="1935" y="940"/>
                    <a:pt x="2035" y="773"/>
                  </a:cubicBezTo>
                  <a:cubicBezTo>
                    <a:pt x="2102" y="606"/>
                    <a:pt x="2069" y="373"/>
                    <a:pt x="1935" y="206"/>
                  </a:cubicBezTo>
                  <a:cubicBezTo>
                    <a:pt x="1805" y="54"/>
                    <a:pt x="1533" y="1"/>
                    <a:pt x="12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1"/>
            <p:cNvSpPr/>
            <p:nvPr/>
          </p:nvSpPr>
          <p:spPr>
            <a:xfrm>
              <a:off x="3272802" y="5711042"/>
              <a:ext cx="28690" cy="16985"/>
            </a:xfrm>
            <a:custGeom>
              <a:avLst/>
              <a:gdLst/>
              <a:ahLst/>
              <a:cxnLst/>
              <a:rect l="l" t="t" r="r" b="b"/>
              <a:pathLst>
                <a:path w="2103" h="1245" extrusionOk="0">
                  <a:moveTo>
                    <a:pt x="775" y="0"/>
                  </a:moveTo>
                  <a:cubicBezTo>
                    <a:pt x="587" y="0"/>
                    <a:pt x="404" y="32"/>
                    <a:pt x="267" y="111"/>
                  </a:cubicBezTo>
                  <a:cubicBezTo>
                    <a:pt x="1" y="277"/>
                    <a:pt x="1" y="478"/>
                    <a:pt x="101" y="644"/>
                  </a:cubicBezTo>
                  <a:cubicBezTo>
                    <a:pt x="134" y="744"/>
                    <a:pt x="234" y="811"/>
                    <a:pt x="301" y="911"/>
                  </a:cubicBezTo>
                  <a:cubicBezTo>
                    <a:pt x="568" y="1078"/>
                    <a:pt x="834" y="1245"/>
                    <a:pt x="1135" y="1245"/>
                  </a:cubicBezTo>
                  <a:cubicBezTo>
                    <a:pt x="1402" y="1245"/>
                    <a:pt x="1635" y="1211"/>
                    <a:pt x="1835" y="1078"/>
                  </a:cubicBezTo>
                  <a:cubicBezTo>
                    <a:pt x="2002" y="945"/>
                    <a:pt x="2102" y="711"/>
                    <a:pt x="2069" y="544"/>
                  </a:cubicBezTo>
                  <a:cubicBezTo>
                    <a:pt x="1969" y="277"/>
                    <a:pt x="1468" y="77"/>
                    <a:pt x="1168" y="44"/>
                  </a:cubicBezTo>
                  <a:cubicBezTo>
                    <a:pt x="1044" y="16"/>
                    <a:pt x="908" y="0"/>
                    <a:pt x="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1"/>
            <p:cNvSpPr/>
            <p:nvPr/>
          </p:nvSpPr>
          <p:spPr>
            <a:xfrm>
              <a:off x="3285545" y="5712993"/>
              <a:ext cx="44611" cy="42797"/>
            </a:xfrm>
            <a:custGeom>
              <a:avLst/>
              <a:gdLst/>
              <a:ahLst/>
              <a:cxnLst/>
              <a:rect l="l" t="t" r="r" b="b"/>
              <a:pathLst>
                <a:path w="3270" h="3137" extrusionOk="0">
                  <a:moveTo>
                    <a:pt x="3236" y="1"/>
                  </a:moveTo>
                  <a:cubicBezTo>
                    <a:pt x="3169" y="34"/>
                    <a:pt x="2869" y="335"/>
                    <a:pt x="2836" y="435"/>
                  </a:cubicBezTo>
                  <a:cubicBezTo>
                    <a:pt x="2736" y="501"/>
                    <a:pt x="2669" y="635"/>
                    <a:pt x="2569" y="701"/>
                  </a:cubicBezTo>
                  <a:lnTo>
                    <a:pt x="2336" y="968"/>
                  </a:lnTo>
                  <a:cubicBezTo>
                    <a:pt x="2336" y="968"/>
                    <a:pt x="2269" y="968"/>
                    <a:pt x="2269" y="1002"/>
                  </a:cubicBezTo>
                  <a:cubicBezTo>
                    <a:pt x="2224" y="1011"/>
                    <a:pt x="2179" y="1015"/>
                    <a:pt x="2133" y="1015"/>
                  </a:cubicBezTo>
                  <a:cubicBezTo>
                    <a:pt x="2008" y="1015"/>
                    <a:pt x="1873" y="984"/>
                    <a:pt x="1702" y="935"/>
                  </a:cubicBezTo>
                  <a:cubicBezTo>
                    <a:pt x="1668" y="935"/>
                    <a:pt x="1568" y="868"/>
                    <a:pt x="1535" y="868"/>
                  </a:cubicBezTo>
                  <a:cubicBezTo>
                    <a:pt x="1402" y="835"/>
                    <a:pt x="1235" y="802"/>
                    <a:pt x="1068" y="768"/>
                  </a:cubicBezTo>
                  <a:lnTo>
                    <a:pt x="1035" y="868"/>
                  </a:lnTo>
                  <a:cubicBezTo>
                    <a:pt x="1168" y="935"/>
                    <a:pt x="1335" y="968"/>
                    <a:pt x="1435" y="1002"/>
                  </a:cubicBezTo>
                  <a:cubicBezTo>
                    <a:pt x="1502" y="1002"/>
                    <a:pt x="1568" y="1035"/>
                    <a:pt x="1602" y="1035"/>
                  </a:cubicBezTo>
                  <a:cubicBezTo>
                    <a:pt x="1735" y="1102"/>
                    <a:pt x="1902" y="1135"/>
                    <a:pt x="2069" y="1135"/>
                  </a:cubicBezTo>
                  <a:cubicBezTo>
                    <a:pt x="2002" y="1168"/>
                    <a:pt x="1935" y="1202"/>
                    <a:pt x="1869" y="1202"/>
                  </a:cubicBezTo>
                  <a:cubicBezTo>
                    <a:pt x="1702" y="1302"/>
                    <a:pt x="1435" y="1335"/>
                    <a:pt x="1268" y="1369"/>
                  </a:cubicBezTo>
                  <a:cubicBezTo>
                    <a:pt x="911" y="1451"/>
                    <a:pt x="554" y="1511"/>
                    <a:pt x="216" y="1511"/>
                  </a:cubicBezTo>
                  <a:cubicBezTo>
                    <a:pt x="143" y="1511"/>
                    <a:pt x="71" y="1508"/>
                    <a:pt x="1" y="1502"/>
                  </a:cubicBezTo>
                  <a:lnTo>
                    <a:pt x="1" y="1635"/>
                  </a:lnTo>
                  <a:cubicBezTo>
                    <a:pt x="468" y="1635"/>
                    <a:pt x="868" y="1569"/>
                    <a:pt x="1335" y="1469"/>
                  </a:cubicBezTo>
                  <a:cubicBezTo>
                    <a:pt x="1402" y="1469"/>
                    <a:pt x="1535" y="1435"/>
                    <a:pt x="1635" y="1402"/>
                  </a:cubicBezTo>
                  <a:lnTo>
                    <a:pt x="1635" y="1402"/>
                  </a:lnTo>
                  <a:cubicBezTo>
                    <a:pt x="1368" y="1602"/>
                    <a:pt x="1201" y="1902"/>
                    <a:pt x="1168" y="2136"/>
                  </a:cubicBezTo>
                  <a:cubicBezTo>
                    <a:pt x="1168" y="2169"/>
                    <a:pt x="1168" y="2236"/>
                    <a:pt x="1135" y="2269"/>
                  </a:cubicBezTo>
                  <a:cubicBezTo>
                    <a:pt x="1135" y="2336"/>
                    <a:pt x="1068" y="2436"/>
                    <a:pt x="1068" y="2469"/>
                  </a:cubicBezTo>
                  <a:cubicBezTo>
                    <a:pt x="1035" y="2603"/>
                    <a:pt x="901" y="2770"/>
                    <a:pt x="768" y="2903"/>
                  </a:cubicBezTo>
                  <a:lnTo>
                    <a:pt x="901" y="2970"/>
                  </a:lnTo>
                  <a:cubicBezTo>
                    <a:pt x="1035" y="2836"/>
                    <a:pt x="1135" y="2736"/>
                    <a:pt x="1201" y="2569"/>
                  </a:cubicBezTo>
                  <a:cubicBezTo>
                    <a:pt x="1235" y="2469"/>
                    <a:pt x="1235" y="2403"/>
                    <a:pt x="1268" y="2303"/>
                  </a:cubicBezTo>
                  <a:cubicBezTo>
                    <a:pt x="1268" y="2269"/>
                    <a:pt x="1268" y="2236"/>
                    <a:pt x="1335" y="2169"/>
                  </a:cubicBezTo>
                  <a:cubicBezTo>
                    <a:pt x="1368" y="2102"/>
                    <a:pt x="1402" y="2002"/>
                    <a:pt x="1468" y="1902"/>
                  </a:cubicBezTo>
                  <a:cubicBezTo>
                    <a:pt x="1468" y="2002"/>
                    <a:pt x="1502" y="2102"/>
                    <a:pt x="1535" y="2169"/>
                  </a:cubicBezTo>
                  <a:cubicBezTo>
                    <a:pt x="1568" y="2269"/>
                    <a:pt x="1602" y="2303"/>
                    <a:pt x="1668" y="2336"/>
                  </a:cubicBezTo>
                  <a:cubicBezTo>
                    <a:pt x="1702" y="2403"/>
                    <a:pt x="1735" y="2436"/>
                    <a:pt x="1735" y="2469"/>
                  </a:cubicBezTo>
                  <a:cubicBezTo>
                    <a:pt x="1802" y="2503"/>
                    <a:pt x="1835" y="2603"/>
                    <a:pt x="1835" y="2636"/>
                  </a:cubicBezTo>
                  <a:cubicBezTo>
                    <a:pt x="1902" y="2836"/>
                    <a:pt x="1902" y="2970"/>
                    <a:pt x="1835" y="3036"/>
                  </a:cubicBezTo>
                  <a:lnTo>
                    <a:pt x="1969" y="3137"/>
                  </a:lnTo>
                  <a:cubicBezTo>
                    <a:pt x="2069" y="3003"/>
                    <a:pt x="2069" y="2836"/>
                    <a:pt x="2002" y="2603"/>
                  </a:cubicBezTo>
                  <a:cubicBezTo>
                    <a:pt x="1969" y="2503"/>
                    <a:pt x="1969" y="2469"/>
                    <a:pt x="1869" y="2369"/>
                  </a:cubicBezTo>
                  <a:lnTo>
                    <a:pt x="1735" y="2269"/>
                  </a:lnTo>
                  <a:cubicBezTo>
                    <a:pt x="1702" y="2203"/>
                    <a:pt x="1668" y="2169"/>
                    <a:pt x="1602" y="2102"/>
                  </a:cubicBezTo>
                  <a:cubicBezTo>
                    <a:pt x="1568" y="2002"/>
                    <a:pt x="1568" y="1836"/>
                    <a:pt x="1568" y="1736"/>
                  </a:cubicBezTo>
                  <a:lnTo>
                    <a:pt x="1568" y="1669"/>
                  </a:lnTo>
                  <a:cubicBezTo>
                    <a:pt x="1702" y="1502"/>
                    <a:pt x="1902" y="1335"/>
                    <a:pt x="2102" y="1202"/>
                  </a:cubicBezTo>
                  <a:lnTo>
                    <a:pt x="2502" y="968"/>
                  </a:lnTo>
                  <a:cubicBezTo>
                    <a:pt x="2536" y="1135"/>
                    <a:pt x="2602" y="1269"/>
                    <a:pt x="2669" y="1369"/>
                  </a:cubicBezTo>
                  <a:cubicBezTo>
                    <a:pt x="2702" y="1435"/>
                    <a:pt x="2736" y="1469"/>
                    <a:pt x="2736" y="1502"/>
                  </a:cubicBezTo>
                  <a:cubicBezTo>
                    <a:pt x="2836" y="1635"/>
                    <a:pt x="2903" y="1702"/>
                    <a:pt x="2936" y="1836"/>
                  </a:cubicBezTo>
                  <a:lnTo>
                    <a:pt x="3069" y="1802"/>
                  </a:lnTo>
                  <a:cubicBezTo>
                    <a:pt x="3036" y="1669"/>
                    <a:pt x="2936" y="1535"/>
                    <a:pt x="2869" y="1469"/>
                  </a:cubicBezTo>
                  <a:cubicBezTo>
                    <a:pt x="2836" y="1435"/>
                    <a:pt x="2769" y="1369"/>
                    <a:pt x="2769" y="1335"/>
                  </a:cubicBezTo>
                  <a:cubicBezTo>
                    <a:pt x="2669" y="1135"/>
                    <a:pt x="2602" y="1002"/>
                    <a:pt x="2602" y="868"/>
                  </a:cubicBezTo>
                  <a:cubicBezTo>
                    <a:pt x="2602" y="835"/>
                    <a:pt x="2702" y="802"/>
                    <a:pt x="2702" y="802"/>
                  </a:cubicBezTo>
                  <a:cubicBezTo>
                    <a:pt x="2736" y="768"/>
                    <a:pt x="2736" y="701"/>
                    <a:pt x="2769" y="701"/>
                  </a:cubicBezTo>
                  <a:cubicBezTo>
                    <a:pt x="2836" y="635"/>
                    <a:pt x="2903" y="601"/>
                    <a:pt x="2936" y="501"/>
                  </a:cubicBezTo>
                  <a:cubicBezTo>
                    <a:pt x="3069" y="368"/>
                    <a:pt x="3169" y="201"/>
                    <a:pt x="3236" y="101"/>
                  </a:cubicBezTo>
                  <a:cubicBezTo>
                    <a:pt x="3236" y="34"/>
                    <a:pt x="3270" y="34"/>
                    <a:pt x="3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1"/>
            <p:cNvSpPr/>
            <p:nvPr/>
          </p:nvSpPr>
          <p:spPr>
            <a:xfrm>
              <a:off x="3321956" y="5736417"/>
              <a:ext cx="23220" cy="22183"/>
            </a:xfrm>
            <a:custGeom>
              <a:avLst/>
              <a:gdLst/>
              <a:ahLst/>
              <a:cxnLst/>
              <a:rect l="l" t="t" r="r" b="b"/>
              <a:pathLst>
                <a:path w="1702" h="1626" extrusionOk="0">
                  <a:moveTo>
                    <a:pt x="660" y="1"/>
                  </a:moveTo>
                  <a:cubicBezTo>
                    <a:pt x="453" y="1"/>
                    <a:pt x="276" y="115"/>
                    <a:pt x="167" y="252"/>
                  </a:cubicBezTo>
                  <a:cubicBezTo>
                    <a:pt x="33" y="419"/>
                    <a:pt x="0" y="619"/>
                    <a:pt x="67" y="852"/>
                  </a:cubicBezTo>
                  <a:cubicBezTo>
                    <a:pt x="167" y="1086"/>
                    <a:pt x="367" y="1286"/>
                    <a:pt x="634" y="1453"/>
                  </a:cubicBezTo>
                  <a:cubicBezTo>
                    <a:pt x="701" y="1520"/>
                    <a:pt x="834" y="1553"/>
                    <a:pt x="967" y="1586"/>
                  </a:cubicBezTo>
                  <a:cubicBezTo>
                    <a:pt x="1030" y="1613"/>
                    <a:pt x="1095" y="1626"/>
                    <a:pt x="1159" y="1626"/>
                  </a:cubicBezTo>
                  <a:cubicBezTo>
                    <a:pt x="1332" y="1626"/>
                    <a:pt x="1495" y="1533"/>
                    <a:pt x="1568" y="1386"/>
                  </a:cubicBezTo>
                  <a:cubicBezTo>
                    <a:pt x="1701" y="1186"/>
                    <a:pt x="1668" y="886"/>
                    <a:pt x="1535" y="619"/>
                  </a:cubicBezTo>
                  <a:cubicBezTo>
                    <a:pt x="1401" y="419"/>
                    <a:pt x="1134" y="52"/>
                    <a:pt x="801" y="19"/>
                  </a:cubicBezTo>
                  <a:cubicBezTo>
                    <a:pt x="753" y="7"/>
                    <a:pt x="706" y="1"/>
                    <a:pt x="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1"/>
            <p:cNvSpPr/>
            <p:nvPr/>
          </p:nvSpPr>
          <p:spPr>
            <a:xfrm>
              <a:off x="3320128" y="5648641"/>
              <a:ext cx="80109" cy="79508"/>
            </a:xfrm>
            <a:custGeom>
              <a:avLst/>
              <a:gdLst/>
              <a:ahLst/>
              <a:cxnLst/>
              <a:rect l="l" t="t" r="r" b="b"/>
              <a:pathLst>
                <a:path w="5872" h="5828" extrusionOk="0">
                  <a:moveTo>
                    <a:pt x="5189" y="1"/>
                  </a:moveTo>
                  <a:cubicBezTo>
                    <a:pt x="5099" y="1"/>
                    <a:pt x="5018" y="24"/>
                    <a:pt x="4971" y="48"/>
                  </a:cubicBezTo>
                  <a:cubicBezTo>
                    <a:pt x="4804" y="115"/>
                    <a:pt x="4671" y="148"/>
                    <a:pt x="4504" y="148"/>
                  </a:cubicBezTo>
                  <a:cubicBezTo>
                    <a:pt x="4370" y="148"/>
                    <a:pt x="4304" y="115"/>
                    <a:pt x="4170" y="115"/>
                  </a:cubicBezTo>
                  <a:cubicBezTo>
                    <a:pt x="4008" y="89"/>
                    <a:pt x="3842" y="77"/>
                    <a:pt x="3675" y="77"/>
                  </a:cubicBezTo>
                  <a:cubicBezTo>
                    <a:pt x="3187" y="77"/>
                    <a:pt x="2691" y="183"/>
                    <a:pt x="2269" y="382"/>
                  </a:cubicBezTo>
                  <a:cubicBezTo>
                    <a:pt x="1802" y="615"/>
                    <a:pt x="1435" y="949"/>
                    <a:pt x="1101" y="1316"/>
                  </a:cubicBezTo>
                  <a:cubicBezTo>
                    <a:pt x="735" y="1682"/>
                    <a:pt x="468" y="2149"/>
                    <a:pt x="268" y="2616"/>
                  </a:cubicBezTo>
                  <a:cubicBezTo>
                    <a:pt x="134" y="2983"/>
                    <a:pt x="34" y="3450"/>
                    <a:pt x="101" y="3817"/>
                  </a:cubicBezTo>
                  <a:cubicBezTo>
                    <a:pt x="134" y="4118"/>
                    <a:pt x="301" y="4351"/>
                    <a:pt x="268" y="4651"/>
                  </a:cubicBezTo>
                  <a:cubicBezTo>
                    <a:pt x="201" y="4885"/>
                    <a:pt x="1" y="5052"/>
                    <a:pt x="1" y="5318"/>
                  </a:cubicBezTo>
                  <a:cubicBezTo>
                    <a:pt x="1" y="5452"/>
                    <a:pt x="67" y="5552"/>
                    <a:pt x="201" y="5685"/>
                  </a:cubicBezTo>
                  <a:cubicBezTo>
                    <a:pt x="268" y="5719"/>
                    <a:pt x="301" y="5819"/>
                    <a:pt x="368" y="5819"/>
                  </a:cubicBezTo>
                  <a:cubicBezTo>
                    <a:pt x="392" y="5825"/>
                    <a:pt x="414" y="5828"/>
                    <a:pt x="435" y="5828"/>
                  </a:cubicBezTo>
                  <a:cubicBezTo>
                    <a:pt x="528" y="5828"/>
                    <a:pt x="592" y="5773"/>
                    <a:pt x="701" y="5719"/>
                  </a:cubicBezTo>
                  <a:cubicBezTo>
                    <a:pt x="868" y="5652"/>
                    <a:pt x="1068" y="5519"/>
                    <a:pt x="1235" y="5452"/>
                  </a:cubicBezTo>
                  <a:cubicBezTo>
                    <a:pt x="1542" y="5503"/>
                    <a:pt x="1810" y="5574"/>
                    <a:pt x="2099" y="5574"/>
                  </a:cubicBezTo>
                  <a:cubicBezTo>
                    <a:pt x="2187" y="5574"/>
                    <a:pt x="2276" y="5567"/>
                    <a:pt x="2369" y="5552"/>
                  </a:cubicBezTo>
                  <a:cubicBezTo>
                    <a:pt x="2703" y="5519"/>
                    <a:pt x="3036" y="5452"/>
                    <a:pt x="3370" y="5318"/>
                  </a:cubicBezTo>
                  <a:cubicBezTo>
                    <a:pt x="3470" y="5285"/>
                    <a:pt x="3537" y="5285"/>
                    <a:pt x="3570" y="5218"/>
                  </a:cubicBezTo>
                  <a:cubicBezTo>
                    <a:pt x="3670" y="5185"/>
                    <a:pt x="3737" y="5152"/>
                    <a:pt x="3837" y="5052"/>
                  </a:cubicBezTo>
                  <a:cubicBezTo>
                    <a:pt x="3937" y="4985"/>
                    <a:pt x="4104" y="4851"/>
                    <a:pt x="4270" y="4718"/>
                  </a:cubicBezTo>
                  <a:cubicBezTo>
                    <a:pt x="5004" y="4118"/>
                    <a:pt x="5671" y="3317"/>
                    <a:pt x="5771" y="2350"/>
                  </a:cubicBezTo>
                  <a:cubicBezTo>
                    <a:pt x="5805" y="2016"/>
                    <a:pt x="5771" y="1682"/>
                    <a:pt x="5771" y="1349"/>
                  </a:cubicBezTo>
                  <a:cubicBezTo>
                    <a:pt x="5771" y="1049"/>
                    <a:pt x="5872" y="782"/>
                    <a:pt x="5805" y="515"/>
                  </a:cubicBezTo>
                  <a:cubicBezTo>
                    <a:pt x="5771" y="348"/>
                    <a:pt x="5638" y="281"/>
                    <a:pt x="5505" y="148"/>
                  </a:cubicBezTo>
                  <a:cubicBezTo>
                    <a:pt x="5471" y="115"/>
                    <a:pt x="5371" y="15"/>
                    <a:pt x="5304" y="15"/>
                  </a:cubicBezTo>
                  <a:cubicBezTo>
                    <a:pt x="5265" y="5"/>
                    <a:pt x="5226" y="1"/>
                    <a:pt x="5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1"/>
            <p:cNvSpPr/>
            <p:nvPr/>
          </p:nvSpPr>
          <p:spPr>
            <a:xfrm>
              <a:off x="3319678" y="5676144"/>
              <a:ext cx="79195" cy="51282"/>
            </a:xfrm>
            <a:custGeom>
              <a:avLst/>
              <a:gdLst/>
              <a:ahLst/>
              <a:cxnLst/>
              <a:rect l="l" t="t" r="r" b="b"/>
              <a:pathLst>
                <a:path w="5805" h="3759" extrusionOk="0">
                  <a:moveTo>
                    <a:pt x="5804" y="0"/>
                  </a:moveTo>
                  <a:cubicBezTo>
                    <a:pt x="5671" y="1001"/>
                    <a:pt x="5004" y="1801"/>
                    <a:pt x="4303" y="2368"/>
                  </a:cubicBezTo>
                  <a:cubicBezTo>
                    <a:pt x="4170" y="2502"/>
                    <a:pt x="4003" y="2635"/>
                    <a:pt x="3836" y="2702"/>
                  </a:cubicBezTo>
                  <a:cubicBezTo>
                    <a:pt x="3736" y="2769"/>
                    <a:pt x="3670" y="2835"/>
                    <a:pt x="3570" y="2869"/>
                  </a:cubicBezTo>
                  <a:cubicBezTo>
                    <a:pt x="3503" y="2935"/>
                    <a:pt x="3436" y="2935"/>
                    <a:pt x="3369" y="2969"/>
                  </a:cubicBezTo>
                  <a:cubicBezTo>
                    <a:pt x="3036" y="3036"/>
                    <a:pt x="2702" y="3169"/>
                    <a:pt x="2369" y="3202"/>
                  </a:cubicBezTo>
                  <a:cubicBezTo>
                    <a:pt x="2283" y="3218"/>
                    <a:pt x="2196" y="3224"/>
                    <a:pt x="2108" y="3224"/>
                  </a:cubicBezTo>
                  <a:cubicBezTo>
                    <a:pt x="1818" y="3224"/>
                    <a:pt x="1516" y="3153"/>
                    <a:pt x="1235" y="3102"/>
                  </a:cubicBezTo>
                  <a:cubicBezTo>
                    <a:pt x="1034" y="3169"/>
                    <a:pt x="868" y="3236"/>
                    <a:pt x="701" y="3369"/>
                  </a:cubicBezTo>
                  <a:cubicBezTo>
                    <a:pt x="646" y="3424"/>
                    <a:pt x="547" y="3478"/>
                    <a:pt x="440" y="3478"/>
                  </a:cubicBezTo>
                  <a:cubicBezTo>
                    <a:pt x="416" y="3478"/>
                    <a:pt x="392" y="3475"/>
                    <a:pt x="367" y="3469"/>
                  </a:cubicBezTo>
                  <a:cubicBezTo>
                    <a:pt x="301" y="3402"/>
                    <a:pt x="234" y="3369"/>
                    <a:pt x="200" y="3336"/>
                  </a:cubicBezTo>
                  <a:cubicBezTo>
                    <a:pt x="134" y="3236"/>
                    <a:pt x="67" y="3169"/>
                    <a:pt x="34" y="3069"/>
                  </a:cubicBezTo>
                  <a:cubicBezTo>
                    <a:pt x="0" y="3136"/>
                    <a:pt x="0" y="3202"/>
                    <a:pt x="0" y="3236"/>
                  </a:cubicBezTo>
                  <a:cubicBezTo>
                    <a:pt x="0" y="3369"/>
                    <a:pt x="67" y="3503"/>
                    <a:pt x="200" y="3636"/>
                  </a:cubicBezTo>
                  <a:cubicBezTo>
                    <a:pt x="234" y="3669"/>
                    <a:pt x="301" y="3736"/>
                    <a:pt x="367" y="3736"/>
                  </a:cubicBezTo>
                  <a:cubicBezTo>
                    <a:pt x="399" y="3752"/>
                    <a:pt x="428" y="3758"/>
                    <a:pt x="454" y="3758"/>
                  </a:cubicBezTo>
                  <a:cubicBezTo>
                    <a:pt x="537" y="3758"/>
                    <a:pt x="600" y="3695"/>
                    <a:pt x="701" y="3669"/>
                  </a:cubicBezTo>
                  <a:cubicBezTo>
                    <a:pt x="868" y="3569"/>
                    <a:pt x="1068" y="3469"/>
                    <a:pt x="1235" y="3369"/>
                  </a:cubicBezTo>
                  <a:cubicBezTo>
                    <a:pt x="1537" y="3451"/>
                    <a:pt x="1838" y="3511"/>
                    <a:pt x="2159" y="3511"/>
                  </a:cubicBezTo>
                  <a:cubicBezTo>
                    <a:pt x="2228" y="3511"/>
                    <a:pt x="2298" y="3508"/>
                    <a:pt x="2369" y="3503"/>
                  </a:cubicBezTo>
                  <a:cubicBezTo>
                    <a:pt x="2702" y="3469"/>
                    <a:pt x="3036" y="3369"/>
                    <a:pt x="3369" y="3236"/>
                  </a:cubicBezTo>
                  <a:cubicBezTo>
                    <a:pt x="3436" y="3202"/>
                    <a:pt x="3536" y="3202"/>
                    <a:pt x="3570" y="3169"/>
                  </a:cubicBezTo>
                  <a:cubicBezTo>
                    <a:pt x="3670" y="3136"/>
                    <a:pt x="3736" y="3069"/>
                    <a:pt x="3836" y="3002"/>
                  </a:cubicBezTo>
                  <a:cubicBezTo>
                    <a:pt x="4003" y="2869"/>
                    <a:pt x="4103" y="2802"/>
                    <a:pt x="4303" y="2669"/>
                  </a:cubicBezTo>
                  <a:cubicBezTo>
                    <a:pt x="5037" y="2035"/>
                    <a:pt x="5704" y="1234"/>
                    <a:pt x="5804" y="300"/>
                  </a:cubicBezTo>
                  <a:lnTo>
                    <a:pt x="5804" y="0"/>
                  </a:ln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1"/>
            <p:cNvSpPr/>
            <p:nvPr/>
          </p:nvSpPr>
          <p:spPr>
            <a:xfrm>
              <a:off x="3338327" y="5629487"/>
              <a:ext cx="58731" cy="19809"/>
            </a:xfrm>
            <a:custGeom>
              <a:avLst/>
              <a:gdLst/>
              <a:ahLst/>
              <a:cxnLst/>
              <a:rect l="l" t="t" r="r" b="b"/>
              <a:pathLst>
                <a:path w="4305" h="1452" extrusionOk="0">
                  <a:moveTo>
                    <a:pt x="1936" y="1"/>
                  </a:moveTo>
                  <a:cubicBezTo>
                    <a:pt x="1819" y="1"/>
                    <a:pt x="1702" y="18"/>
                    <a:pt x="1569" y="51"/>
                  </a:cubicBezTo>
                  <a:cubicBezTo>
                    <a:pt x="1335" y="84"/>
                    <a:pt x="1068" y="184"/>
                    <a:pt x="835" y="284"/>
                  </a:cubicBezTo>
                  <a:cubicBezTo>
                    <a:pt x="568" y="418"/>
                    <a:pt x="335" y="618"/>
                    <a:pt x="134" y="852"/>
                  </a:cubicBezTo>
                  <a:cubicBezTo>
                    <a:pt x="68" y="885"/>
                    <a:pt x="1" y="952"/>
                    <a:pt x="1" y="1052"/>
                  </a:cubicBezTo>
                  <a:lnTo>
                    <a:pt x="201" y="918"/>
                  </a:lnTo>
                  <a:cubicBezTo>
                    <a:pt x="234" y="885"/>
                    <a:pt x="335" y="885"/>
                    <a:pt x="401" y="885"/>
                  </a:cubicBezTo>
                  <a:cubicBezTo>
                    <a:pt x="457" y="872"/>
                    <a:pt x="512" y="867"/>
                    <a:pt x="566" y="867"/>
                  </a:cubicBezTo>
                  <a:cubicBezTo>
                    <a:pt x="800" y="867"/>
                    <a:pt x="1012" y="970"/>
                    <a:pt x="1202" y="1052"/>
                  </a:cubicBezTo>
                  <a:cubicBezTo>
                    <a:pt x="1502" y="1118"/>
                    <a:pt x="1836" y="1185"/>
                    <a:pt x="2169" y="1185"/>
                  </a:cubicBezTo>
                  <a:cubicBezTo>
                    <a:pt x="2670" y="1185"/>
                    <a:pt x="3170" y="1085"/>
                    <a:pt x="3637" y="1018"/>
                  </a:cubicBezTo>
                  <a:cubicBezTo>
                    <a:pt x="3681" y="1018"/>
                    <a:pt x="3741" y="989"/>
                    <a:pt x="3805" y="989"/>
                  </a:cubicBezTo>
                  <a:cubicBezTo>
                    <a:pt x="3837" y="989"/>
                    <a:pt x="3870" y="996"/>
                    <a:pt x="3904" y="1018"/>
                  </a:cubicBezTo>
                  <a:cubicBezTo>
                    <a:pt x="4004" y="1018"/>
                    <a:pt x="4037" y="1052"/>
                    <a:pt x="4137" y="1085"/>
                  </a:cubicBezTo>
                  <a:cubicBezTo>
                    <a:pt x="4204" y="1185"/>
                    <a:pt x="4204" y="1285"/>
                    <a:pt x="4237" y="1419"/>
                  </a:cubicBezTo>
                  <a:cubicBezTo>
                    <a:pt x="4237" y="1419"/>
                    <a:pt x="4237" y="1452"/>
                    <a:pt x="4304" y="1452"/>
                  </a:cubicBezTo>
                  <a:cubicBezTo>
                    <a:pt x="4204" y="1352"/>
                    <a:pt x="4204" y="1218"/>
                    <a:pt x="4171" y="1085"/>
                  </a:cubicBezTo>
                  <a:cubicBezTo>
                    <a:pt x="4171" y="1052"/>
                    <a:pt x="4137" y="1052"/>
                    <a:pt x="4137" y="1018"/>
                  </a:cubicBezTo>
                  <a:cubicBezTo>
                    <a:pt x="4071" y="918"/>
                    <a:pt x="4004" y="885"/>
                    <a:pt x="3870" y="785"/>
                  </a:cubicBezTo>
                  <a:cubicBezTo>
                    <a:pt x="3370" y="518"/>
                    <a:pt x="2870" y="184"/>
                    <a:pt x="2303" y="51"/>
                  </a:cubicBezTo>
                  <a:cubicBezTo>
                    <a:pt x="2169" y="18"/>
                    <a:pt x="2052" y="1"/>
                    <a:pt x="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1"/>
            <p:cNvSpPr/>
            <p:nvPr/>
          </p:nvSpPr>
          <p:spPr>
            <a:xfrm>
              <a:off x="3350169" y="5631997"/>
              <a:ext cx="39604" cy="10477"/>
            </a:xfrm>
            <a:custGeom>
              <a:avLst/>
              <a:gdLst/>
              <a:ahLst/>
              <a:cxnLst/>
              <a:rect l="l" t="t" r="r" b="b"/>
              <a:pathLst>
                <a:path w="2903" h="768" extrusionOk="0">
                  <a:moveTo>
                    <a:pt x="1234" y="0"/>
                  </a:moveTo>
                  <a:lnTo>
                    <a:pt x="1234" y="0"/>
                  </a:lnTo>
                  <a:cubicBezTo>
                    <a:pt x="1268" y="67"/>
                    <a:pt x="1301" y="167"/>
                    <a:pt x="1335" y="201"/>
                  </a:cubicBezTo>
                  <a:lnTo>
                    <a:pt x="1435" y="267"/>
                  </a:lnTo>
                  <a:cubicBezTo>
                    <a:pt x="1246" y="244"/>
                    <a:pt x="1074" y="220"/>
                    <a:pt x="919" y="220"/>
                  </a:cubicBezTo>
                  <a:cubicBezTo>
                    <a:pt x="854" y="220"/>
                    <a:pt x="793" y="224"/>
                    <a:pt x="734" y="234"/>
                  </a:cubicBezTo>
                  <a:cubicBezTo>
                    <a:pt x="467" y="234"/>
                    <a:pt x="234" y="334"/>
                    <a:pt x="0" y="401"/>
                  </a:cubicBezTo>
                  <a:cubicBezTo>
                    <a:pt x="267" y="367"/>
                    <a:pt x="501" y="334"/>
                    <a:pt x="734" y="334"/>
                  </a:cubicBezTo>
                  <a:lnTo>
                    <a:pt x="968" y="334"/>
                  </a:lnTo>
                  <a:cubicBezTo>
                    <a:pt x="934" y="367"/>
                    <a:pt x="901" y="367"/>
                    <a:pt x="834" y="401"/>
                  </a:cubicBezTo>
                  <a:lnTo>
                    <a:pt x="667" y="567"/>
                  </a:lnTo>
                  <a:cubicBezTo>
                    <a:pt x="767" y="534"/>
                    <a:pt x="834" y="501"/>
                    <a:pt x="901" y="434"/>
                  </a:cubicBezTo>
                  <a:lnTo>
                    <a:pt x="1001" y="301"/>
                  </a:lnTo>
                  <a:cubicBezTo>
                    <a:pt x="1134" y="301"/>
                    <a:pt x="1301" y="367"/>
                    <a:pt x="1435" y="367"/>
                  </a:cubicBezTo>
                  <a:cubicBezTo>
                    <a:pt x="1635" y="401"/>
                    <a:pt x="1902" y="434"/>
                    <a:pt x="2102" y="501"/>
                  </a:cubicBezTo>
                  <a:cubicBezTo>
                    <a:pt x="2002" y="534"/>
                    <a:pt x="1968" y="567"/>
                    <a:pt x="1935" y="601"/>
                  </a:cubicBezTo>
                  <a:lnTo>
                    <a:pt x="1768" y="768"/>
                  </a:lnTo>
                  <a:cubicBezTo>
                    <a:pt x="1835" y="734"/>
                    <a:pt x="1935" y="701"/>
                    <a:pt x="1968" y="634"/>
                  </a:cubicBezTo>
                  <a:cubicBezTo>
                    <a:pt x="2002" y="601"/>
                    <a:pt x="2102" y="567"/>
                    <a:pt x="2135" y="501"/>
                  </a:cubicBezTo>
                  <a:lnTo>
                    <a:pt x="2902" y="601"/>
                  </a:lnTo>
                  <a:cubicBezTo>
                    <a:pt x="2402" y="534"/>
                    <a:pt x="1935" y="434"/>
                    <a:pt x="1468" y="334"/>
                  </a:cubicBezTo>
                  <a:cubicBezTo>
                    <a:pt x="1435" y="267"/>
                    <a:pt x="1435" y="234"/>
                    <a:pt x="1401" y="167"/>
                  </a:cubicBezTo>
                  <a:cubicBezTo>
                    <a:pt x="1335" y="67"/>
                    <a:pt x="1301" y="34"/>
                    <a:pt x="1234"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1"/>
            <p:cNvSpPr/>
            <p:nvPr/>
          </p:nvSpPr>
          <p:spPr>
            <a:xfrm>
              <a:off x="3394303" y="5644739"/>
              <a:ext cx="6849" cy="7749"/>
            </a:xfrm>
            <a:custGeom>
              <a:avLst/>
              <a:gdLst/>
              <a:ahLst/>
              <a:cxnLst/>
              <a:rect l="l" t="t" r="r" b="b"/>
              <a:pathLst>
                <a:path w="502" h="568" extrusionOk="0">
                  <a:moveTo>
                    <a:pt x="334" y="0"/>
                  </a:moveTo>
                  <a:lnTo>
                    <a:pt x="334" y="67"/>
                  </a:lnTo>
                  <a:cubicBezTo>
                    <a:pt x="201" y="167"/>
                    <a:pt x="101" y="301"/>
                    <a:pt x="1" y="401"/>
                  </a:cubicBezTo>
                  <a:cubicBezTo>
                    <a:pt x="34" y="434"/>
                    <a:pt x="101" y="467"/>
                    <a:pt x="168" y="567"/>
                  </a:cubicBezTo>
                  <a:cubicBezTo>
                    <a:pt x="201" y="467"/>
                    <a:pt x="234" y="401"/>
                    <a:pt x="334" y="301"/>
                  </a:cubicBezTo>
                  <a:cubicBezTo>
                    <a:pt x="368" y="234"/>
                    <a:pt x="435" y="134"/>
                    <a:pt x="501" y="67"/>
                  </a:cubicBezTo>
                  <a:cubicBezTo>
                    <a:pt x="435" y="0"/>
                    <a:pt x="435"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1"/>
            <p:cNvSpPr/>
            <p:nvPr/>
          </p:nvSpPr>
          <p:spPr>
            <a:xfrm>
              <a:off x="3347441" y="5671137"/>
              <a:ext cx="80095" cy="66071"/>
            </a:xfrm>
            <a:custGeom>
              <a:avLst/>
              <a:gdLst/>
              <a:ahLst/>
              <a:cxnLst/>
              <a:rect l="l" t="t" r="r" b="b"/>
              <a:pathLst>
                <a:path w="5871" h="4843" extrusionOk="0">
                  <a:moveTo>
                    <a:pt x="2669" y="0"/>
                  </a:moveTo>
                  <a:cubicBezTo>
                    <a:pt x="2002" y="33"/>
                    <a:pt x="1301" y="267"/>
                    <a:pt x="801" y="734"/>
                  </a:cubicBezTo>
                  <a:cubicBezTo>
                    <a:pt x="334" y="1168"/>
                    <a:pt x="33" y="1701"/>
                    <a:pt x="0" y="2335"/>
                  </a:cubicBezTo>
                  <a:cubicBezTo>
                    <a:pt x="0" y="2869"/>
                    <a:pt x="267" y="3369"/>
                    <a:pt x="534" y="3803"/>
                  </a:cubicBezTo>
                  <a:cubicBezTo>
                    <a:pt x="834" y="4170"/>
                    <a:pt x="1368" y="4403"/>
                    <a:pt x="1801" y="4570"/>
                  </a:cubicBezTo>
                  <a:cubicBezTo>
                    <a:pt x="2130" y="4719"/>
                    <a:pt x="2512" y="4842"/>
                    <a:pt x="2876" y="4842"/>
                  </a:cubicBezTo>
                  <a:cubicBezTo>
                    <a:pt x="2918" y="4842"/>
                    <a:pt x="2961" y="4840"/>
                    <a:pt x="3002" y="4837"/>
                  </a:cubicBezTo>
                  <a:cubicBezTo>
                    <a:pt x="3169" y="4804"/>
                    <a:pt x="3369" y="4804"/>
                    <a:pt x="3603" y="4737"/>
                  </a:cubicBezTo>
                  <a:cubicBezTo>
                    <a:pt x="4003" y="4670"/>
                    <a:pt x="4470" y="4503"/>
                    <a:pt x="4804" y="4203"/>
                  </a:cubicBezTo>
                  <a:cubicBezTo>
                    <a:pt x="5437" y="3669"/>
                    <a:pt x="5871" y="2869"/>
                    <a:pt x="5771" y="2035"/>
                  </a:cubicBezTo>
                  <a:cubicBezTo>
                    <a:pt x="5671" y="1535"/>
                    <a:pt x="5437" y="1068"/>
                    <a:pt x="5104" y="667"/>
                  </a:cubicBezTo>
                  <a:cubicBezTo>
                    <a:pt x="4804" y="400"/>
                    <a:pt x="4370" y="267"/>
                    <a:pt x="4003" y="167"/>
                  </a:cubicBezTo>
                  <a:cubicBezTo>
                    <a:pt x="3603" y="33"/>
                    <a:pt x="3136"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1"/>
            <p:cNvSpPr/>
            <p:nvPr/>
          </p:nvSpPr>
          <p:spPr>
            <a:xfrm>
              <a:off x="3351984" y="5676594"/>
              <a:ext cx="69645" cy="56535"/>
            </a:xfrm>
            <a:custGeom>
              <a:avLst/>
              <a:gdLst/>
              <a:ahLst/>
              <a:cxnLst/>
              <a:rect l="l" t="t" r="r" b="b"/>
              <a:pathLst>
                <a:path w="5105" h="4144" extrusionOk="0">
                  <a:moveTo>
                    <a:pt x="2336" y="0"/>
                  </a:moveTo>
                  <a:cubicBezTo>
                    <a:pt x="1769" y="0"/>
                    <a:pt x="1135" y="234"/>
                    <a:pt x="701" y="634"/>
                  </a:cubicBezTo>
                  <a:cubicBezTo>
                    <a:pt x="334" y="1001"/>
                    <a:pt x="34" y="1468"/>
                    <a:pt x="34" y="2002"/>
                  </a:cubicBezTo>
                  <a:cubicBezTo>
                    <a:pt x="1" y="2469"/>
                    <a:pt x="201" y="2936"/>
                    <a:pt x="501" y="3269"/>
                  </a:cubicBezTo>
                  <a:cubicBezTo>
                    <a:pt x="768" y="3570"/>
                    <a:pt x="1202" y="3770"/>
                    <a:pt x="1602" y="3937"/>
                  </a:cubicBezTo>
                  <a:cubicBezTo>
                    <a:pt x="1892" y="4052"/>
                    <a:pt x="2181" y="4143"/>
                    <a:pt x="2493" y="4143"/>
                  </a:cubicBezTo>
                  <a:cubicBezTo>
                    <a:pt x="2540" y="4143"/>
                    <a:pt x="2588" y="4141"/>
                    <a:pt x="2636" y="4137"/>
                  </a:cubicBezTo>
                  <a:cubicBezTo>
                    <a:pt x="2803" y="4103"/>
                    <a:pt x="2969" y="4103"/>
                    <a:pt x="3136" y="4070"/>
                  </a:cubicBezTo>
                  <a:cubicBezTo>
                    <a:pt x="3503" y="3970"/>
                    <a:pt x="3870" y="3803"/>
                    <a:pt x="4170" y="3570"/>
                  </a:cubicBezTo>
                  <a:cubicBezTo>
                    <a:pt x="4704" y="3103"/>
                    <a:pt x="5104" y="2402"/>
                    <a:pt x="5004" y="1668"/>
                  </a:cubicBezTo>
                  <a:cubicBezTo>
                    <a:pt x="4971" y="1268"/>
                    <a:pt x="4771" y="834"/>
                    <a:pt x="4437" y="634"/>
                  </a:cubicBezTo>
                  <a:cubicBezTo>
                    <a:pt x="4170" y="367"/>
                    <a:pt x="3837" y="267"/>
                    <a:pt x="3503" y="167"/>
                  </a:cubicBezTo>
                  <a:cubicBezTo>
                    <a:pt x="3136" y="67"/>
                    <a:pt x="2703" y="0"/>
                    <a:pt x="23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1"/>
            <p:cNvSpPr/>
            <p:nvPr/>
          </p:nvSpPr>
          <p:spPr>
            <a:xfrm>
              <a:off x="3344698" y="5693429"/>
              <a:ext cx="82551" cy="50136"/>
            </a:xfrm>
            <a:custGeom>
              <a:avLst/>
              <a:gdLst/>
              <a:ahLst/>
              <a:cxnLst/>
              <a:rect l="l" t="t" r="r" b="b"/>
              <a:pathLst>
                <a:path w="6051" h="3675" extrusionOk="0">
                  <a:moveTo>
                    <a:pt x="5838" y="1"/>
                  </a:moveTo>
                  <a:lnTo>
                    <a:pt x="5838" y="1"/>
                  </a:lnTo>
                  <a:cubicBezTo>
                    <a:pt x="5870" y="95"/>
                    <a:pt x="5902" y="249"/>
                    <a:pt x="5961" y="379"/>
                  </a:cubicBezTo>
                  <a:lnTo>
                    <a:pt x="5961" y="379"/>
                  </a:lnTo>
                  <a:cubicBezTo>
                    <a:pt x="5932" y="247"/>
                    <a:pt x="5892" y="119"/>
                    <a:pt x="5838" y="1"/>
                  </a:cubicBezTo>
                  <a:close/>
                  <a:moveTo>
                    <a:pt x="5961" y="379"/>
                  </a:moveTo>
                  <a:cubicBezTo>
                    <a:pt x="5967" y="406"/>
                    <a:pt x="5973" y="434"/>
                    <a:pt x="5978" y="461"/>
                  </a:cubicBezTo>
                  <a:lnTo>
                    <a:pt x="5978" y="461"/>
                  </a:lnTo>
                  <a:cubicBezTo>
                    <a:pt x="5976" y="441"/>
                    <a:pt x="5974" y="421"/>
                    <a:pt x="5972" y="401"/>
                  </a:cubicBezTo>
                  <a:cubicBezTo>
                    <a:pt x="5968" y="394"/>
                    <a:pt x="5965" y="386"/>
                    <a:pt x="5961" y="379"/>
                  </a:cubicBezTo>
                  <a:close/>
                  <a:moveTo>
                    <a:pt x="234" y="267"/>
                  </a:moveTo>
                  <a:cubicBezTo>
                    <a:pt x="201" y="334"/>
                    <a:pt x="201" y="368"/>
                    <a:pt x="168" y="401"/>
                  </a:cubicBezTo>
                  <a:cubicBezTo>
                    <a:pt x="1" y="768"/>
                    <a:pt x="34" y="1268"/>
                    <a:pt x="168" y="1668"/>
                  </a:cubicBezTo>
                  <a:cubicBezTo>
                    <a:pt x="335" y="2102"/>
                    <a:pt x="535" y="2436"/>
                    <a:pt x="902" y="2769"/>
                  </a:cubicBezTo>
                  <a:cubicBezTo>
                    <a:pt x="1068" y="2936"/>
                    <a:pt x="1235" y="3103"/>
                    <a:pt x="1469" y="3236"/>
                  </a:cubicBezTo>
                  <a:cubicBezTo>
                    <a:pt x="1927" y="3511"/>
                    <a:pt x="2469" y="3674"/>
                    <a:pt x="3018" y="3674"/>
                  </a:cubicBezTo>
                  <a:cubicBezTo>
                    <a:pt x="3068" y="3674"/>
                    <a:pt x="3119" y="3673"/>
                    <a:pt x="3170" y="3670"/>
                  </a:cubicBezTo>
                  <a:cubicBezTo>
                    <a:pt x="3804" y="3603"/>
                    <a:pt x="4304" y="3403"/>
                    <a:pt x="4838" y="3069"/>
                  </a:cubicBezTo>
                  <a:cubicBezTo>
                    <a:pt x="5505" y="2703"/>
                    <a:pt x="5905" y="1935"/>
                    <a:pt x="6039" y="1201"/>
                  </a:cubicBezTo>
                  <a:cubicBezTo>
                    <a:pt x="6039" y="977"/>
                    <a:pt x="6026" y="715"/>
                    <a:pt x="5978" y="461"/>
                  </a:cubicBezTo>
                  <a:lnTo>
                    <a:pt x="5978" y="461"/>
                  </a:lnTo>
                  <a:cubicBezTo>
                    <a:pt x="6051" y="1273"/>
                    <a:pt x="5623" y="2048"/>
                    <a:pt x="5005" y="2569"/>
                  </a:cubicBezTo>
                  <a:cubicBezTo>
                    <a:pt x="4671" y="2869"/>
                    <a:pt x="4204" y="3036"/>
                    <a:pt x="3804" y="3103"/>
                  </a:cubicBezTo>
                  <a:cubicBezTo>
                    <a:pt x="3570" y="3170"/>
                    <a:pt x="3370" y="3170"/>
                    <a:pt x="3203" y="3203"/>
                  </a:cubicBezTo>
                  <a:cubicBezTo>
                    <a:pt x="3162" y="3206"/>
                    <a:pt x="3119" y="3208"/>
                    <a:pt x="3077" y="3208"/>
                  </a:cubicBezTo>
                  <a:cubicBezTo>
                    <a:pt x="2713" y="3208"/>
                    <a:pt x="2331" y="3085"/>
                    <a:pt x="2002" y="2936"/>
                  </a:cubicBezTo>
                  <a:cubicBezTo>
                    <a:pt x="1569" y="2769"/>
                    <a:pt x="1035" y="2536"/>
                    <a:pt x="735" y="2169"/>
                  </a:cubicBezTo>
                  <a:cubicBezTo>
                    <a:pt x="468" y="1735"/>
                    <a:pt x="201" y="1235"/>
                    <a:pt x="201" y="701"/>
                  </a:cubicBezTo>
                  <a:cubicBezTo>
                    <a:pt x="201" y="568"/>
                    <a:pt x="234" y="401"/>
                    <a:pt x="234" y="2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1"/>
            <p:cNvSpPr/>
            <p:nvPr/>
          </p:nvSpPr>
          <p:spPr>
            <a:xfrm>
              <a:off x="3350169" y="5676594"/>
              <a:ext cx="70095" cy="54625"/>
            </a:xfrm>
            <a:custGeom>
              <a:avLst/>
              <a:gdLst/>
              <a:ahLst/>
              <a:cxnLst/>
              <a:rect l="l" t="t" r="r" b="b"/>
              <a:pathLst>
                <a:path w="5138" h="4004" extrusionOk="0">
                  <a:moveTo>
                    <a:pt x="1935" y="0"/>
                  </a:moveTo>
                  <a:cubicBezTo>
                    <a:pt x="1902" y="0"/>
                    <a:pt x="1835" y="67"/>
                    <a:pt x="1768" y="67"/>
                  </a:cubicBezTo>
                  <a:lnTo>
                    <a:pt x="2335" y="1602"/>
                  </a:lnTo>
                  <a:cubicBezTo>
                    <a:pt x="2335" y="1635"/>
                    <a:pt x="2335" y="1668"/>
                    <a:pt x="2302" y="1668"/>
                  </a:cubicBezTo>
                  <a:lnTo>
                    <a:pt x="2235" y="1668"/>
                  </a:lnTo>
                  <a:lnTo>
                    <a:pt x="601" y="701"/>
                  </a:lnTo>
                  <a:lnTo>
                    <a:pt x="467" y="834"/>
                  </a:lnTo>
                  <a:lnTo>
                    <a:pt x="2102" y="1768"/>
                  </a:lnTo>
                  <a:lnTo>
                    <a:pt x="2102" y="1835"/>
                  </a:lnTo>
                  <a:cubicBezTo>
                    <a:pt x="2102" y="1902"/>
                    <a:pt x="2068" y="1902"/>
                    <a:pt x="2002" y="1902"/>
                  </a:cubicBezTo>
                  <a:lnTo>
                    <a:pt x="0" y="1835"/>
                  </a:lnTo>
                  <a:lnTo>
                    <a:pt x="0" y="1935"/>
                  </a:lnTo>
                  <a:lnTo>
                    <a:pt x="0" y="1968"/>
                  </a:lnTo>
                  <a:lnTo>
                    <a:pt x="2002" y="2002"/>
                  </a:lnTo>
                  <a:lnTo>
                    <a:pt x="2068" y="2002"/>
                  </a:lnTo>
                  <a:cubicBezTo>
                    <a:pt x="2068" y="2002"/>
                    <a:pt x="2068" y="2102"/>
                    <a:pt x="2002" y="2102"/>
                  </a:cubicBezTo>
                  <a:lnTo>
                    <a:pt x="434" y="3003"/>
                  </a:lnTo>
                  <a:cubicBezTo>
                    <a:pt x="467" y="3069"/>
                    <a:pt x="467" y="3103"/>
                    <a:pt x="501" y="3136"/>
                  </a:cubicBezTo>
                  <a:lnTo>
                    <a:pt x="2102" y="2235"/>
                  </a:lnTo>
                  <a:cubicBezTo>
                    <a:pt x="2124" y="2235"/>
                    <a:pt x="2176" y="2206"/>
                    <a:pt x="2218" y="2206"/>
                  </a:cubicBezTo>
                  <a:cubicBezTo>
                    <a:pt x="2239" y="2206"/>
                    <a:pt x="2257" y="2213"/>
                    <a:pt x="2269" y="2235"/>
                  </a:cubicBezTo>
                  <a:lnTo>
                    <a:pt x="2269" y="2302"/>
                  </a:lnTo>
                  <a:lnTo>
                    <a:pt x="2269" y="2335"/>
                  </a:lnTo>
                  <a:lnTo>
                    <a:pt x="1468" y="3770"/>
                  </a:lnTo>
                  <a:cubicBezTo>
                    <a:pt x="1501" y="3803"/>
                    <a:pt x="1568" y="3803"/>
                    <a:pt x="1601" y="3836"/>
                  </a:cubicBezTo>
                  <a:lnTo>
                    <a:pt x="2435" y="2369"/>
                  </a:lnTo>
                  <a:cubicBezTo>
                    <a:pt x="2469" y="2335"/>
                    <a:pt x="2502" y="2335"/>
                    <a:pt x="2569" y="2302"/>
                  </a:cubicBezTo>
                  <a:cubicBezTo>
                    <a:pt x="2602" y="2302"/>
                    <a:pt x="2635" y="2335"/>
                    <a:pt x="2635" y="2369"/>
                  </a:cubicBezTo>
                  <a:lnTo>
                    <a:pt x="2969" y="4003"/>
                  </a:lnTo>
                  <a:cubicBezTo>
                    <a:pt x="3002" y="4003"/>
                    <a:pt x="3069" y="4003"/>
                    <a:pt x="3136" y="3970"/>
                  </a:cubicBezTo>
                  <a:lnTo>
                    <a:pt x="2802" y="2335"/>
                  </a:lnTo>
                  <a:cubicBezTo>
                    <a:pt x="2802" y="2302"/>
                    <a:pt x="2802" y="2202"/>
                    <a:pt x="2836" y="2202"/>
                  </a:cubicBezTo>
                  <a:lnTo>
                    <a:pt x="2936" y="2202"/>
                  </a:lnTo>
                  <a:lnTo>
                    <a:pt x="3002" y="2269"/>
                  </a:lnTo>
                  <a:lnTo>
                    <a:pt x="4403" y="3436"/>
                  </a:lnTo>
                  <a:lnTo>
                    <a:pt x="4503" y="3303"/>
                  </a:lnTo>
                  <a:lnTo>
                    <a:pt x="3102" y="2102"/>
                  </a:lnTo>
                  <a:lnTo>
                    <a:pt x="3102" y="2035"/>
                  </a:lnTo>
                  <a:lnTo>
                    <a:pt x="3102" y="2002"/>
                  </a:lnTo>
                  <a:cubicBezTo>
                    <a:pt x="3102" y="2002"/>
                    <a:pt x="3102" y="1968"/>
                    <a:pt x="3069" y="1968"/>
                  </a:cubicBezTo>
                  <a:lnTo>
                    <a:pt x="3136" y="1968"/>
                  </a:lnTo>
                  <a:lnTo>
                    <a:pt x="5104" y="2202"/>
                  </a:lnTo>
                  <a:cubicBezTo>
                    <a:pt x="5104" y="2169"/>
                    <a:pt x="5137" y="2135"/>
                    <a:pt x="5137" y="2035"/>
                  </a:cubicBezTo>
                  <a:lnTo>
                    <a:pt x="3169" y="1902"/>
                  </a:lnTo>
                  <a:cubicBezTo>
                    <a:pt x="3136" y="1902"/>
                    <a:pt x="3136" y="1902"/>
                    <a:pt x="3102" y="1835"/>
                  </a:cubicBezTo>
                  <a:cubicBezTo>
                    <a:pt x="3102" y="1802"/>
                    <a:pt x="3136" y="1802"/>
                    <a:pt x="3169" y="1802"/>
                  </a:cubicBezTo>
                  <a:lnTo>
                    <a:pt x="3236" y="1802"/>
                  </a:lnTo>
                  <a:lnTo>
                    <a:pt x="4937" y="1135"/>
                  </a:lnTo>
                  <a:cubicBezTo>
                    <a:pt x="4904" y="1101"/>
                    <a:pt x="4904" y="1068"/>
                    <a:pt x="4837" y="1001"/>
                  </a:cubicBezTo>
                  <a:lnTo>
                    <a:pt x="3136" y="1668"/>
                  </a:lnTo>
                  <a:lnTo>
                    <a:pt x="3102" y="1668"/>
                  </a:lnTo>
                  <a:cubicBezTo>
                    <a:pt x="3069" y="1668"/>
                    <a:pt x="2969" y="1735"/>
                    <a:pt x="2936" y="1735"/>
                  </a:cubicBezTo>
                  <a:lnTo>
                    <a:pt x="2902" y="1735"/>
                  </a:lnTo>
                  <a:cubicBezTo>
                    <a:pt x="2902" y="1735"/>
                    <a:pt x="2836" y="1668"/>
                    <a:pt x="2836" y="1635"/>
                  </a:cubicBezTo>
                  <a:lnTo>
                    <a:pt x="2836" y="1602"/>
                  </a:lnTo>
                  <a:lnTo>
                    <a:pt x="3603" y="167"/>
                  </a:lnTo>
                  <a:cubicBezTo>
                    <a:pt x="3536" y="167"/>
                    <a:pt x="3503" y="167"/>
                    <a:pt x="3503" y="134"/>
                  </a:cubicBezTo>
                  <a:lnTo>
                    <a:pt x="3436" y="134"/>
                  </a:lnTo>
                  <a:lnTo>
                    <a:pt x="2736" y="1501"/>
                  </a:lnTo>
                  <a:cubicBezTo>
                    <a:pt x="2669" y="1602"/>
                    <a:pt x="2635" y="1602"/>
                    <a:pt x="2602" y="1602"/>
                  </a:cubicBezTo>
                  <a:cubicBezTo>
                    <a:pt x="2602" y="1602"/>
                    <a:pt x="2502" y="1602"/>
                    <a:pt x="2502" y="1535"/>
                  </a:cubicBezTo>
                  <a:lnTo>
                    <a:pt x="19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1"/>
            <p:cNvSpPr/>
            <p:nvPr/>
          </p:nvSpPr>
          <p:spPr>
            <a:xfrm>
              <a:off x="3434357" y="5723470"/>
              <a:ext cx="108321" cy="70095"/>
            </a:xfrm>
            <a:custGeom>
              <a:avLst/>
              <a:gdLst/>
              <a:ahLst/>
              <a:cxnLst/>
              <a:rect l="l" t="t" r="r" b="b"/>
              <a:pathLst>
                <a:path w="7940" h="5138" extrusionOk="0">
                  <a:moveTo>
                    <a:pt x="7606" y="0"/>
                  </a:moveTo>
                  <a:cubicBezTo>
                    <a:pt x="4937" y="1168"/>
                    <a:pt x="2335" y="2669"/>
                    <a:pt x="0" y="4470"/>
                  </a:cubicBezTo>
                  <a:lnTo>
                    <a:pt x="501" y="5137"/>
                  </a:lnTo>
                  <a:cubicBezTo>
                    <a:pt x="2802" y="3403"/>
                    <a:pt x="5271" y="1968"/>
                    <a:pt x="7939" y="734"/>
                  </a:cubicBezTo>
                  <a:lnTo>
                    <a:pt x="76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1"/>
            <p:cNvSpPr/>
            <p:nvPr/>
          </p:nvSpPr>
          <p:spPr>
            <a:xfrm>
              <a:off x="3458013" y="5747126"/>
              <a:ext cx="107871" cy="70095"/>
            </a:xfrm>
            <a:custGeom>
              <a:avLst/>
              <a:gdLst/>
              <a:ahLst/>
              <a:cxnLst/>
              <a:rect l="l" t="t" r="r" b="b"/>
              <a:pathLst>
                <a:path w="7907" h="5138" extrusionOk="0">
                  <a:moveTo>
                    <a:pt x="7573" y="1"/>
                  </a:moveTo>
                  <a:cubicBezTo>
                    <a:pt x="4904" y="1168"/>
                    <a:pt x="2336" y="2669"/>
                    <a:pt x="1" y="4471"/>
                  </a:cubicBezTo>
                  <a:lnTo>
                    <a:pt x="501" y="5138"/>
                  </a:lnTo>
                  <a:cubicBezTo>
                    <a:pt x="2770" y="3403"/>
                    <a:pt x="5271" y="1935"/>
                    <a:pt x="7907" y="768"/>
                  </a:cubicBezTo>
                  <a:lnTo>
                    <a:pt x="75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8" name="Google Shape;2818;p41"/>
          <p:cNvGrpSpPr/>
          <p:nvPr/>
        </p:nvGrpSpPr>
        <p:grpSpPr>
          <a:xfrm>
            <a:off x="7618001" y="152402"/>
            <a:ext cx="1221200" cy="910406"/>
            <a:chOff x="1167751" y="4390298"/>
            <a:chExt cx="656559" cy="489466"/>
          </a:xfrm>
        </p:grpSpPr>
        <p:sp>
          <p:nvSpPr>
            <p:cNvPr id="2819" name="Google Shape;2819;p41"/>
            <p:cNvSpPr/>
            <p:nvPr/>
          </p:nvSpPr>
          <p:spPr>
            <a:xfrm>
              <a:off x="1770600" y="4509765"/>
              <a:ext cx="51432" cy="276984"/>
            </a:xfrm>
            <a:custGeom>
              <a:avLst/>
              <a:gdLst/>
              <a:ahLst/>
              <a:cxnLst/>
              <a:rect l="l" t="t" r="r" b="b"/>
              <a:pathLst>
                <a:path w="3770" h="20303" extrusionOk="0">
                  <a:moveTo>
                    <a:pt x="1523" y="1"/>
                  </a:moveTo>
                  <a:cubicBezTo>
                    <a:pt x="1407" y="1"/>
                    <a:pt x="1296" y="65"/>
                    <a:pt x="1268" y="202"/>
                  </a:cubicBezTo>
                  <a:cubicBezTo>
                    <a:pt x="634" y="1869"/>
                    <a:pt x="1" y="3604"/>
                    <a:pt x="267" y="5405"/>
                  </a:cubicBezTo>
                  <a:cubicBezTo>
                    <a:pt x="468" y="6973"/>
                    <a:pt x="1468" y="8374"/>
                    <a:pt x="2002" y="9875"/>
                  </a:cubicBezTo>
                  <a:cubicBezTo>
                    <a:pt x="3170" y="13144"/>
                    <a:pt x="2602" y="16947"/>
                    <a:pt x="768" y="19882"/>
                  </a:cubicBezTo>
                  <a:cubicBezTo>
                    <a:pt x="610" y="20108"/>
                    <a:pt x="787" y="20303"/>
                    <a:pt x="991" y="20303"/>
                  </a:cubicBezTo>
                  <a:cubicBezTo>
                    <a:pt x="1088" y="20303"/>
                    <a:pt x="1192" y="20258"/>
                    <a:pt x="1268" y="20149"/>
                  </a:cubicBezTo>
                  <a:cubicBezTo>
                    <a:pt x="3036" y="17314"/>
                    <a:pt x="3770" y="13645"/>
                    <a:pt x="2803" y="10409"/>
                  </a:cubicBezTo>
                  <a:cubicBezTo>
                    <a:pt x="2602" y="9708"/>
                    <a:pt x="2302" y="9041"/>
                    <a:pt x="2002" y="8374"/>
                  </a:cubicBezTo>
                  <a:cubicBezTo>
                    <a:pt x="1635" y="7574"/>
                    <a:pt x="1135" y="6773"/>
                    <a:pt x="935" y="5906"/>
                  </a:cubicBezTo>
                  <a:cubicBezTo>
                    <a:pt x="468" y="4038"/>
                    <a:pt x="1135" y="2103"/>
                    <a:pt x="1802" y="368"/>
                  </a:cubicBezTo>
                  <a:cubicBezTo>
                    <a:pt x="1861" y="132"/>
                    <a:pt x="1688" y="1"/>
                    <a:pt x="1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1"/>
            <p:cNvSpPr/>
            <p:nvPr/>
          </p:nvSpPr>
          <p:spPr>
            <a:xfrm>
              <a:off x="1520764" y="4588250"/>
              <a:ext cx="288989" cy="286943"/>
            </a:xfrm>
            <a:custGeom>
              <a:avLst/>
              <a:gdLst/>
              <a:ahLst/>
              <a:cxnLst/>
              <a:rect l="l" t="t" r="r" b="b"/>
              <a:pathLst>
                <a:path w="21183" h="21033" extrusionOk="0">
                  <a:moveTo>
                    <a:pt x="10040" y="0"/>
                  </a:moveTo>
                  <a:cubicBezTo>
                    <a:pt x="8001" y="0"/>
                    <a:pt x="5995" y="569"/>
                    <a:pt x="4337" y="1854"/>
                  </a:cubicBezTo>
                  <a:cubicBezTo>
                    <a:pt x="3069" y="2888"/>
                    <a:pt x="2002" y="4222"/>
                    <a:pt x="1435" y="5723"/>
                  </a:cubicBezTo>
                  <a:cubicBezTo>
                    <a:pt x="1" y="9359"/>
                    <a:pt x="1001" y="13696"/>
                    <a:pt x="3436" y="16731"/>
                  </a:cubicBezTo>
                  <a:cubicBezTo>
                    <a:pt x="4904" y="18599"/>
                    <a:pt x="6872" y="20134"/>
                    <a:pt x="9174" y="20734"/>
                  </a:cubicBezTo>
                  <a:cubicBezTo>
                    <a:pt x="9891" y="20932"/>
                    <a:pt x="10641" y="21032"/>
                    <a:pt x="11391" y="21032"/>
                  </a:cubicBezTo>
                  <a:cubicBezTo>
                    <a:pt x="13044" y="21032"/>
                    <a:pt x="14693" y="20543"/>
                    <a:pt x="15979" y="19533"/>
                  </a:cubicBezTo>
                  <a:cubicBezTo>
                    <a:pt x="17646" y="18232"/>
                    <a:pt x="18647" y="16231"/>
                    <a:pt x="19381" y="14296"/>
                  </a:cubicBezTo>
                  <a:cubicBezTo>
                    <a:pt x="20982" y="10160"/>
                    <a:pt x="21182" y="5223"/>
                    <a:pt x="17146" y="2321"/>
                  </a:cubicBezTo>
                  <a:cubicBezTo>
                    <a:pt x="15120" y="866"/>
                    <a:pt x="12554" y="0"/>
                    <a:pt x="100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1"/>
            <p:cNvSpPr/>
            <p:nvPr/>
          </p:nvSpPr>
          <p:spPr>
            <a:xfrm>
              <a:off x="1526685" y="4690446"/>
              <a:ext cx="277147" cy="184747"/>
            </a:xfrm>
            <a:custGeom>
              <a:avLst/>
              <a:gdLst/>
              <a:ahLst/>
              <a:cxnLst/>
              <a:rect l="l" t="t" r="r" b="b"/>
              <a:pathLst>
                <a:path w="20315" h="13542" extrusionOk="0">
                  <a:moveTo>
                    <a:pt x="19914" y="0"/>
                  </a:moveTo>
                  <a:cubicBezTo>
                    <a:pt x="19748" y="1201"/>
                    <a:pt x="19414" y="2402"/>
                    <a:pt x="18947" y="3536"/>
                  </a:cubicBezTo>
                  <a:cubicBezTo>
                    <a:pt x="18213" y="5504"/>
                    <a:pt x="17212" y="7506"/>
                    <a:pt x="15545" y="8807"/>
                  </a:cubicBezTo>
                  <a:cubicBezTo>
                    <a:pt x="14249" y="9801"/>
                    <a:pt x="12584" y="10299"/>
                    <a:pt x="10918" y="10299"/>
                  </a:cubicBezTo>
                  <a:cubicBezTo>
                    <a:pt x="10182" y="10299"/>
                    <a:pt x="9445" y="10202"/>
                    <a:pt x="8740" y="10007"/>
                  </a:cubicBezTo>
                  <a:cubicBezTo>
                    <a:pt x="6471" y="9374"/>
                    <a:pt x="4470" y="7873"/>
                    <a:pt x="3002" y="6005"/>
                  </a:cubicBezTo>
                  <a:cubicBezTo>
                    <a:pt x="1701" y="4337"/>
                    <a:pt x="801" y="2302"/>
                    <a:pt x="501" y="200"/>
                  </a:cubicBezTo>
                  <a:lnTo>
                    <a:pt x="501" y="200"/>
                  </a:lnTo>
                  <a:cubicBezTo>
                    <a:pt x="0" y="3336"/>
                    <a:pt x="1001" y="6705"/>
                    <a:pt x="3002" y="9240"/>
                  </a:cubicBezTo>
                  <a:cubicBezTo>
                    <a:pt x="4470" y="11142"/>
                    <a:pt x="6438" y="12643"/>
                    <a:pt x="8740" y="13243"/>
                  </a:cubicBezTo>
                  <a:cubicBezTo>
                    <a:pt x="9457" y="13441"/>
                    <a:pt x="10207" y="13541"/>
                    <a:pt x="10957" y="13541"/>
                  </a:cubicBezTo>
                  <a:cubicBezTo>
                    <a:pt x="12610" y="13541"/>
                    <a:pt x="14259" y="13052"/>
                    <a:pt x="15545" y="12042"/>
                  </a:cubicBezTo>
                  <a:cubicBezTo>
                    <a:pt x="17212" y="10741"/>
                    <a:pt x="18213" y="8740"/>
                    <a:pt x="18947" y="6805"/>
                  </a:cubicBezTo>
                  <a:cubicBezTo>
                    <a:pt x="19848" y="4570"/>
                    <a:pt x="20315" y="2202"/>
                    <a:pt x="19914" y="0"/>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1"/>
            <p:cNvSpPr/>
            <p:nvPr/>
          </p:nvSpPr>
          <p:spPr>
            <a:xfrm>
              <a:off x="1519850" y="4584649"/>
              <a:ext cx="304460" cy="292400"/>
            </a:xfrm>
            <a:custGeom>
              <a:avLst/>
              <a:gdLst/>
              <a:ahLst/>
              <a:cxnLst/>
              <a:rect l="l" t="t" r="r" b="b"/>
              <a:pathLst>
                <a:path w="22317" h="21433" extrusionOk="0">
                  <a:moveTo>
                    <a:pt x="8007" y="617"/>
                  </a:moveTo>
                  <a:cubicBezTo>
                    <a:pt x="7540" y="1551"/>
                    <a:pt x="7239" y="2451"/>
                    <a:pt x="7073" y="3319"/>
                  </a:cubicBezTo>
                  <a:cubicBezTo>
                    <a:pt x="6405" y="3652"/>
                    <a:pt x="5571" y="3752"/>
                    <a:pt x="5004" y="3786"/>
                  </a:cubicBezTo>
                  <a:cubicBezTo>
                    <a:pt x="4404" y="3819"/>
                    <a:pt x="3670" y="3819"/>
                    <a:pt x="2970" y="3819"/>
                  </a:cubicBezTo>
                  <a:cubicBezTo>
                    <a:pt x="3403" y="3252"/>
                    <a:pt x="3970" y="2718"/>
                    <a:pt x="4537" y="2251"/>
                  </a:cubicBezTo>
                  <a:cubicBezTo>
                    <a:pt x="5638" y="1417"/>
                    <a:pt x="6806" y="884"/>
                    <a:pt x="8007" y="617"/>
                  </a:cubicBezTo>
                  <a:close/>
                  <a:moveTo>
                    <a:pt x="10209" y="405"/>
                  </a:moveTo>
                  <a:cubicBezTo>
                    <a:pt x="10753" y="405"/>
                    <a:pt x="11307" y="448"/>
                    <a:pt x="11843" y="550"/>
                  </a:cubicBezTo>
                  <a:cubicBezTo>
                    <a:pt x="10875" y="2218"/>
                    <a:pt x="9741" y="3752"/>
                    <a:pt x="8507" y="5220"/>
                  </a:cubicBezTo>
                  <a:cubicBezTo>
                    <a:pt x="8574" y="3552"/>
                    <a:pt x="9041" y="1718"/>
                    <a:pt x="9708" y="417"/>
                  </a:cubicBezTo>
                  <a:cubicBezTo>
                    <a:pt x="9873" y="409"/>
                    <a:pt x="10040" y="405"/>
                    <a:pt x="10209" y="405"/>
                  </a:cubicBezTo>
                  <a:close/>
                  <a:moveTo>
                    <a:pt x="7039" y="3819"/>
                  </a:moveTo>
                  <a:lnTo>
                    <a:pt x="7039" y="3819"/>
                  </a:lnTo>
                  <a:cubicBezTo>
                    <a:pt x="6972" y="4153"/>
                    <a:pt x="6906" y="4553"/>
                    <a:pt x="6872" y="4887"/>
                  </a:cubicBezTo>
                  <a:lnTo>
                    <a:pt x="4371" y="5420"/>
                  </a:lnTo>
                  <a:cubicBezTo>
                    <a:pt x="3753" y="5549"/>
                    <a:pt x="3096" y="5697"/>
                    <a:pt x="2445" y="5697"/>
                  </a:cubicBezTo>
                  <a:cubicBezTo>
                    <a:pt x="2252" y="5697"/>
                    <a:pt x="2060" y="5684"/>
                    <a:pt x="1869" y="5654"/>
                  </a:cubicBezTo>
                  <a:cubicBezTo>
                    <a:pt x="2069" y="5153"/>
                    <a:pt x="2369" y="4653"/>
                    <a:pt x="2703" y="4219"/>
                  </a:cubicBezTo>
                  <a:cubicBezTo>
                    <a:pt x="3086" y="4236"/>
                    <a:pt x="3503" y="4244"/>
                    <a:pt x="3908" y="4244"/>
                  </a:cubicBezTo>
                  <a:cubicBezTo>
                    <a:pt x="4312" y="4244"/>
                    <a:pt x="4704" y="4236"/>
                    <a:pt x="5038" y="4219"/>
                  </a:cubicBezTo>
                  <a:cubicBezTo>
                    <a:pt x="5571" y="4153"/>
                    <a:pt x="6372" y="4119"/>
                    <a:pt x="7039" y="3819"/>
                  </a:cubicBezTo>
                  <a:close/>
                  <a:moveTo>
                    <a:pt x="9241" y="450"/>
                  </a:moveTo>
                  <a:cubicBezTo>
                    <a:pt x="8574" y="1884"/>
                    <a:pt x="8107" y="3919"/>
                    <a:pt x="8073" y="5721"/>
                  </a:cubicBezTo>
                  <a:cubicBezTo>
                    <a:pt x="7873" y="5954"/>
                    <a:pt x="7573" y="6254"/>
                    <a:pt x="7339" y="6488"/>
                  </a:cubicBezTo>
                  <a:cubicBezTo>
                    <a:pt x="7073" y="4486"/>
                    <a:pt x="7473" y="2552"/>
                    <a:pt x="8507" y="517"/>
                  </a:cubicBezTo>
                  <a:cubicBezTo>
                    <a:pt x="8740" y="483"/>
                    <a:pt x="9007" y="450"/>
                    <a:pt x="9241" y="450"/>
                  </a:cubicBezTo>
                  <a:close/>
                  <a:moveTo>
                    <a:pt x="13010" y="2852"/>
                  </a:moveTo>
                  <a:cubicBezTo>
                    <a:pt x="13577" y="4953"/>
                    <a:pt x="13644" y="6821"/>
                    <a:pt x="13210" y="8456"/>
                  </a:cubicBezTo>
                  <a:cubicBezTo>
                    <a:pt x="12510" y="7589"/>
                    <a:pt x="11876" y="6588"/>
                    <a:pt x="11376" y="5420"/>
                  </a:cubicBezTo>
                  <a:cubicBezTo>
                    <a:pt x="11909" y="4653"/>
                    <a:pt x="12476" y="3786"/>
                    <a:pt x="13010" y="2852"/>
                  </a:cubicBezTo>
                  <a:close/>
                  <a:moveTo>
                    <a:pt x="6872" y="5254"/>
                  </a:moveTo>
                  <a:cubicBezTo>
                    <a:pt x="6872" y="5787"/>
                    <a:pt x="6906" y="6321"/>
                    <a:pt x="7006" y="6821"/>
                  </a:cubicBezTo>
                  <a:lnTo>
                    <a:pt x="6305" y="7555"/>
                  </a:lnTo>
                  <a:cubicBezTo>
                    <a:pt x="5505" y="8289"/>
                    <a:pt x="4637" y="8990"/>
                    <a:pt x="3603" y="9256"/>
                  </a:cubicBezTo>
                  <a:cubicBezTo>
                    <a:pt x="3503" y="8156"/>
                    <a:pt x="3303" y="7088"/>
                    <a:pt x="3003" y="6054"/>
                  </a:cubicBezTo>
                  <a:cubicBezTo>
                    <a:pt x="3503" y="5987"/>
                    <a:pt x="4004" y="5887"/>
                    <a:pt x="4437" y="5787"/>
                  </a:cubicBezTo>
                  <a:lnTo>
                    <a:pt x="6872" y="5254"/>
                  </a:lnTo>
                  <a:close/>
                  <a:moveTo>
                    <a:pt x="13911" y="1084"/>
                  </a:moveTo>
                  <a:cubicBezTo>
                    <a:pt x="13977" y="1084"/>
                    <a:pt x="13977" y="1084"/>
                    <a:pt x="14011" y="1117"/>
                  </a:cubicBezTo>
                  <a:cubicBezTo>
                    <a:pt x="14211" y="1151"/>
                    <a:pt x="14378" y="1251"/>
                    <a:pt x="14578" y="1317"/>
                  </a:cubicBezTo>
                  <a:lnTo>
                    <a:pt x="14244" y="1417"/>
                  </a:lnTo>
                  <a:cubicBezTo>
                    <a:pt x="14878" y="4219"/>
                    <a:pt x="14578" y="7088"/>
                    <a:pt x="14211" y="9623"/>
                  </a:cubicBezTo>
                  <a:cubicBezTo>
                    <a:pt x="13977" y="9356"/>
                    <a:pt x="13744" y="9123"/>
                    <a:pt x="13510" y="8823"/>
                  </a:cubicBezTo>
                  <a:cubicBezTo>
                    <a:pt x="14078" y="6988"/>
                    <a:pt x="14011" y="4787"/>
                    <a:pt x="13244" y="2318"/>
                  </a:cubicBezTo>
                  <a:cubicBezTo>
                    <a:pt x="13477" y="1918"/>
                    <a:pt x="13711" y="1484"/>
                    <a:pt x="13911" y="1084"/>
                  </a:cubicBezTo>
                  <a:close/>
                  <a:moveTo>
                    <a:pt x="18914" y="4453"/>
                  </a:moveTo>
                  <a:cubicBezTo>
                    <a:pt x="19481" y="5220"/>
                    <a:pt x="19815" y="5987"/>
                    <a:pt x="20048" y="6788"/>
                  </a:cubicBezTo>
                  <a:cubicBezTo>
                    <a:pt x="19982" y="6888"/>
                    <a:pt x="19915" y="6955"/>
                    <a:pt x="20015" y="7055"/>
                  </a:cubicBezTo>
                  <a:cubicBezTo>
                    <a:pt x="19515" y="8389"/>
                    <a:pt x="18614" y="9557"/>
                    <a:pt x="17513" y="10424"/>
                  </a:cubicBezTo>
                  <a:cubicBezTo>
                    <a:pt x="17780" y="8389"/>
                    <a:pt x="18247" y="6421"/>
                    <a:pt x="18914" y="4453"/>
                  </a:cubicBezTo>
                  <a:close/>
                  <a:moveTo>
                    <a:pt x="14645" y="1384"/>
                  </a:moveTo>
                  <a:cubicBezTo>
                    <a:pt x="15512" y="1751"/>
                    <a:pt x="16379" y="2218"/>
                    <a:pt x="17080" y="2718"/>
                  </a:cubicBezTo>
                  <a:cubicBezTo>
                    <a:pt x="17313" y="2818"/>
                    <a:pt x="17513" y="2985"/>
                    <a:pt x="17680" y="3152"/>
                  </a:cubicBezTo>
                  <a:cubicBezTo>
                    <a:pt x="16880" y="5153"/>
                    <a:pt x="15879" y="8089"/>
                    <a:pt x="15479" y="10924"/>
                  </a:cubicBezTo>
                  <a:lnTo>
                    <a:pt x="15145" y="10591"/>
                  </a:lnTo>
                  <a:lnTo>
                    <a:pt x="14545" y="9990"/>
                  </a:lnTo>
                  <a:cubicBezTo>
                    <a:pt x="14978" y="7388"/>
                    <a:pt x="15312" y="4320"/>
                    <a:pt x="14645" y="1384"/>
                  </a:cubicBezTo>
                  <a:close/>
                  <a:moveTo>
                    <a:pt x="12210" y="617"/>
                  </a:moveTo>
                  <a:cubicBezTo>
                    <a:pt x="12677" y="717"/>
                    <a:pt x="13077" y="817"/>
                    <a:pt x="13544" y="950"/>
                  </a:cubicBezTo>
                  <a:cubicBezTo>
                    <a:pt x="12210" y="3586"/>
                    <a:pt x="10842" y="5721"/>
                    <a:pt x="9408" y="7155"/>
                  </a:cubicBezTo>
                  <a:cubicBezTo>
                    <a:pt x="7706" y="8956"/>
                    <a:pt x="5738" y="10257"/>
                    <a:pt x="3737" y="10991"/>
                  </a:cubicBezTo>
                  <a:cubicBezTo>
                    <a:pt x="3737" y="10591"/>
                    <a:pt x="3703" y="10124"/>
                    <a:pt x="3670" y="9690"/>
                  </a:cubicBezTo>
                  <a:cubicBezTo>
                    <a:pt x="4804" y="9457"/>
                    <a:pt x="5705" y="8656"/>
                    <a:pt x="6539" y="7889"/>
                  </a:cubicBezTo>
                  <a:cubicBezTo>
                    <a:pt x="8740" y="5754"/>
                    <a:pt x="10675" y="3285"/>
                    <a:pt x="12210" y="617"/>
                  </a:cubicBezTo>
                  <a:close/>
                  <a:moveTo>
                    <a:pt x="8507" y="8623"/>
                  </a:moveTo>
                  <a:cubicBezTo>
                    <a:pt x="8240" y="10124"/>
                    <a:pt x="7806" y="11258"/>
                    <a:pt x="6906" y="12459"/>
                  </a:cubicBezTo>
                  <a:cubicBezTo>
                    <a:pt x="6739" y="11725"/>
                    <a:pt x="6539" y="10958"/>
                    <a:pt x="6305" y="10224"/>
                  </a:cubicBezTo>
                  <a:cubicBezTo>
                    <a:pt x="7039" y="9757"/>
                    <a:pt x="7773" y="9223"/>
                    <a:pt x="8507" y="8623"/>
                  </a:cubicBezTo>
                  <a:close/>
                  <a:moveTo>
                    <a:pt x="11075" y="5754"/>
                  </a:moveTo>
                  <a:cubicBezTo>
                    <a:pt x="11843" y="7589"/>
                    <a:pt x="13010" y="8956"/>
                    <a:pt x="14078" y="10090"/>
                  </a:cubicBezTo>
                  <a:lnTo>
                    <a:pt x="14078" y="10124"/>
                  </a:lnTo>
                  <a:lnTo>
                    <a:pt x="14178" y="10157"/>
                  </a:lnTo>
                  <a:lnTo>
                    <a:pt x="14211" y="10224"/>
                  </a:lnTo>
                  <a:cubicBezTo>
                    <a:pt x="14378" y="10424"/>
                    <a:pt x="14645" y="10624"/>
                    <a:pt x="14845" y="10824"/>
                  </a:cubicBezTo>
                  <a:lnTo>
                    <a:pt x="15378" y="11391"/>
                  </a:lnTo>
                  <a:cubicBezTo>
                    <a:pt x="15278" y="11958"/>
                    <a:pt x="15245" y="12559"/>
                    <a:pt x="15245" y="13159"/>
                  </a:cubicBezTo>
                  <a:cubicBezTo>
                    <a:pt x="13144" y="11792"/>
                    <a:pt x="11409" y="9323"/>
                    <a:pt x="10041" y="7055"/>
                  </a:cubicBezTo>
                  <a:cubicBezTo>
                    <a:pt x="10375" y="6655"/>
                    <a:pt x="10742" y="6221"/>
                    <a:pt x="11075" y="5754"/>
                  </a:cubicBezTo>
                  <a:close/>
                  <a:moveTo>
                    <a:pt x="20182" y="7589"/>
                  </a:moveTo>
                  <a:cubicBezTo>
                    <a:pt x="20249" y="7955"/>
                    <a:pt x="20315" y="8356"/>
                    <a:pt x="20315" y="8756"/>
                  </a:cubicBezTo>
                  <a:cubicBezTo>
                    <a:pt x="19648" y="10457"/>
                    <a:pt x="18547" y="11958"/>
                    <a:pt x="17180" y="13159"/>
                  </a:cubicBezTo>
                  <a:cubicBezTo>
                    <a:pt x="17246" y="12425"/>
                    <a:pt x="17347" y="11658"/>
                    <a:pt x="17413" y="10958"/>
                  </a:cubicBezTo>
                  <a:cubicBezTo>
                    <a:pt x="18614" y="10124"/>
                    <a:pt x="19581" y="8923"/>
                    <a:pt x="20182" y="7589"/>
                  </a:cubicBezTo>
                  <a:close/>
                  <a:moveTo>
                    <a:pt x="10408" y="8322"/>
                  </a:moveTo>
                  <a:cubicBezTo>
                    <a:pt x="11042" y="9390"/>
                    <a:pt x="11743" y="10391"/>
                    <a:pt x="12543" y="11258"/>
                  </a:cubicBezTo>
                  <a:cubicBezTo>
                    <a:pt x="11409" y="12259"/>
                    <a:pt x="10075" y="12992"/>
                    <a:pt x="8607" y="13426"/>
                  </a:cubicBezTo>
                  <a:cubicBezTo>
                    <a:pt x="9674" y="11458"/>
                    <a:pt x="10075" y="9924"/>
                    <a:pt x="10408" y="8322"/>
                  </a:cubicBezTo>
                  <a:close/>
                  <a:moveTo>
                    <a:pt x="1535" y="6454"/>
                  </a:moveTo>
                  <a:lnTo>
                    <a:pt x="1535" y="6454"/>
                  </a:lnTo>
                  <a:cubicBezTo>
                    <a:pt x="2202" y="8589"/>
                    <a:pt x="2202" y="11458"/>
                    <a:pt x="1835" y="13493"/>
                  </a:cubicBezTo>
                  <a:cubicBezTo>
                    <a:pt x="968" y="11224"/>
                    <a:pt x="835" y="8656"/>
                    <a:pt x="1535" y="6454"/>
                  </a:cubicBezTo>
                  <a:close/>
                  <a:moveTo>
                    <a:pt x="9808" y="7388"/>
                  </a:moveTo>
                  <a:cubicBezTo>
                    <a:pt x="9875" y="7555"/>
                    <a:pt x="10008" y="7722"/>
                    <a:pt x="10075" y="7889"/>
                  </a:cubicBezTo>
                  <a:cubicBezTo>
                    <a:pt x="9708" y="9657"/>
                    <a:pt x="9341" y="11325"/>
                    <a:pt x="8073" y="13593"/>
                  </a:cubicBezTo>
                  <a:cubicBezTo>
                    <a:pt x="7740" y="13660"/>
                    <a:pt x="7473" y="13726"/>
                    <a:pt x="7139" y="13793"/>
                  </a:cubicBezTo>
                  <a:cubicBezTo>
                    <a:pt x="7073" y="13526"/>
                    <a:pt x="7039" y="13293"/>
                    <a:pt x="7006" y="12992"/>
                  </a:cubicBezTo>
                  <a:cubicBezTo>
                    <a:pt x="8173" y="11458"/>
                    <a:pt x="8674" y="10157"/>
                    <a:pt x="8874" y="8256"/>
                  </a:cubicBezTo>
                  <a:cubicBezTo>
                    <a:pt x="9207" y="7989"/>
                    <a:pt x="9474" y="7722"/>
                    <a:pt x="9708" y="7455"/>
                  </a:cubicBezTo>
                  <a:lnTo>
                    <a:pt x="9808" y="7388"/>
                  </a:lnTo>
                  <a:close/>
                  <a:moveTo>
                    <a:pt x="12843" y="11558"/>
                  </a:moveTo>
                  <a:cubicBezTo>
                    <a:pt x="13244" y="11992"/>
                    <a:pt x="13677" y="12425"/>
                    <a:pt x="14144" y="12792"/>
                  </a:cubicBezTo>
                  <a:cubicBezTo>
                    <a:pt x="13010" y="13926"/>
                    <a:pt x="11642" y="14727"/>
                    <a:pt x="10141" y="15161"/>
                  </a:cubicBezTo>
                  <a:cubicBezTo>
                    <a:pt x="9741" y="15294"/>
                    <a:pt x="9341" y="15394"/>
                    <a:pt x="8974" y="15461"/>
                  </a:cubicBezTo>
                  <a:cubicBezTo>
                    <a:pt x="8474" y="15594"/>
                    <a:pt x="7906" y="15728"/>
                    <a:pt x="7406" y="15894"/>
                  </a:cubicBezTo>
                  <a:cubicBezTo>
                    <a:pt x="7406" y="15294"/>
                    <a:pt x="7373" y="14694"/>
                    <a:pt x="7306" y="14127"/>
                  </a:cubicBezTo>
                  <a:cubicBezTo>
                    <a:pt x="7573" y="14093"/>
                    <a:pt x="8007" y="14060"/>
                    <a:pt x="8373" y="13926"/>
                  </a:cubicBezTo>
                  <a:cubicBezTo>
                    <a:pt x="10041" y="13459"/>
                    <a:pt x="11542" y="12659"/>
                    <a:pt x="12843" y="11558"/>
                  </a:cubicBezTo>
                  <a:close/>
                  <a:moveTo>
                    <a:pt x="1835" y="6087"/>
                  </a:moveTo>
                  <a:cubicBezTo>
                    <a:pt x="2069" y="6121"/>
                    <a:pt x="2369" y="6121"/>
                    <a:pt x="2636" y="6121"/>
                  </a:cubicBezTo>
                  <a:cubicBezTo>
                    <a:pt x="2903" y="7155"/>
                    <a:pt x="3136" y="8256"/>
                    <a:pt x="3236" y="9390"/>
                  </a:cubicBezTo>
                  <a:lnTo>
                    <a:pt x="3203" y="9390"/>
                  </a:lnTo>
                  <a:lnTo>
                    <a:pt x="3236" y="9757"/>
                  </a:lnTo>
                  <a:cubicBezTo>
                    <a:pt x="3337" y="10224"/>
                    <a:pt x="3370" y="10724"/>
                    <a:pt x="3370" y="11224"/>
                  </a:cubicBezTo>
                  <a:cubicBezTo>
                    <a:pt x="3370" y="12158"/>
                    <a:pt x="3337" y="13159"/>
                    <a:pt x="3203" y="14160"/>
                  </a:cubicBezTo>
                  <a:cubicBezTo>
                    <a:pt x="3170" y="14460"/>
                    <a:pt x="3170" y="14727"/>
                    <a:pt x="3103" y="14994"/>
                  </a:cubicBezTo>
                  <a:cubicBezTo>
                    <a:pt x="3070" y="15327"/>
                    <a:pt x="3070" y="15661"/>
                    <a:pt x="3036" y="15961"/>
                  </a:cubicBezTo>
                  <a:cubicBezTo>
                    <a:pt x="2669" y="15394"/>
                    <a:pt x="2369" y="14794"/>
                    <a:pt x="2069" y="14227"/>
                  </a:cubicBezTo>
                  <a:cubicBezTo>
                    <a:pt x="2603" y="12058"/>
                    <a:pt x="2669" y="8556"/>
                    <a:pt x="1835" y="6087"/>
                  </a:cubicBezTo>
                  <a:close/>
                  <a:moveTo>
                    <a:pt x="13043" y="14227"/>
                  </a:moveTo>
                  <a:lnTo>
                    <a:pt x="13043" y="14227"/>
                  </a:lnTo>
                  <a:cubicBezTo>
                    <a:pt x="12643" y="15528"/>
                    <a:pt x="11809" y="17129"/>
                    <a:pt x="10675" y="17996"/>
                  </a:cubicBezTo>
                  <a:cubicBezTo>
                    <a:pt x="9541" y="17729"/>
                    <a:pt x="8373" y="17462"/>
                    <a:pt x="7339" y="17262"/>
                  </a:cubicBezTo>
                  <a:cubicBezTo>
                    <a:pt x="7339" y="16962"/>
                    <a:pt x="7373" y="16628"/>
                    <a:pt x="7373" y="16328"/>
                  </a:cubicBezTo>
                  <a:cubicBezTo>
                    <a:pt x="7906" y="16128"/>
                    <a:pt x="8474" y="15995"/>
                    <a:pt x="9007" y="15894"/>
                  </a:cubicBezTo>
                  <a:cubicBezTo>
                    <a:pt x="9374" y="15794"/>
                    <a:pt x="9808" y="15661"/>
                    <a:pt x="10208" y="15594"/>
                  </a:cubicBezTo>
                  <a:cubicBezTo>
                    <a:pt x="11209" y="15294"/>
                    <a:pt x="12176" y="14794"/>
                    <a:pt x="13043" y="14227"/>
                  </a:cubicBezTo>
                  <a:close/>
                  <a:moveTo>
                    <a:pt x="20282" y="9690"/>
                  </a:moveTo>
                  <a:lnTo>
                    <a:pt x="20282" y="9690"/>
                  </a:lnTo>
                  <a:cubicBezTo>
                    <a:pt x="20215" y="11625"/>
                    <a:pt x="19682" y="13393"/>
                    <a:pt x="19248" y="14427"/>
                  </a:cubicBezTo>
                  <a:cubicBezTo>
                    <a:pt x="18814" y="15728"/>
                    <a:pt x="18180" y="17095"/>
                    <a:pt x="17246" y="18263"/>
                  </a:cubicBezTo>
                  <a:cubicBezTo>
                    <a:pt x="17146" y="16762"/>
                    <a:pt x="17080" y="15194"/>
                    <a:pt x="17180" y="13660"/>
                  </a:cubicBezTo>
                  <a:cubicBezTo>
                    <a:pt x="18514" y="12592"/>
                    <a:pt x="19581" y="11224"/>
                    <a:pt x="20282" y="9690"/>
                  </a:cubicBezTo>
                  <a:close/>
                  <a:moveTo>
                    <a:pt x="14378" y="13059"/>
                  </a:moveTo>
                  <a:cubicBezTo>
                    <a:pt x="14678" y="13259"/>
                    <a:pt x="14978" y="13459"/>
                    <a:pt x="15245" y="13626"/>
                  </a:cubicBezTo>
                  <a:lnTo>
                    <a:pt x="15245" y="13726"/>
                  </a:lnTo>
                  <a:cubicBezTo>
                    <a:pt x="14411" y="14994"/>
                    <a:pt x="13210" y="17095"/>
                    <a:pt x="12510" y="18463"/>
                  </a:cubicBezTo>
                  <a:cubicBezTo>
                    <a:pt x="12043" y="18330"/>
                    <a:pt x="11576" y="18229"/>
                    <a:pt x="11142" y="18129"/>
                  </a:cubicBezTo>
                  <a:cubicBezTo>
                    <a:pt x="12176" y="17229"/>
                    <a:pt x="13043" y="15628"/>
                    <a:pt x="13544" y="13793"/>
                  </a:cubicBezTo>
                  <a:cubicBezTo>
                    <a:pt x="13844" y="13559"/>
                    <a:pt x="14144" y="13293"/>
                    <a:pt x="14378" y="13059"/>
                  </a:cubicBezTo>
                  <a:close/>
                  <a:moveTo>
                    <a:pt x="4337" y="11258"/>
                  </a:moveTo>
                  <a:cubicBezTo>
                    <a:pt x="4637" y="11958"/>
                    <a:pt x="5071" y="13159"/>
                    <a:pt x="5171" y="14260"/>
                  </a:cubicBezTo>
                  <a:cubicBezTo>
                    <a:pt x="5238" y="15127"/>
                    <a:pt x="5238" y="16028"/>
                    <a:pt x="5205" y="16862"/>
                  </a:cubicBezTo>
                  <a:lnTo>
                    <a:pt x="5205" y="16995"/>
                  </a:lnTo>
                  <a:lnTo>
                    <a:pt x="5171" y="18496"/>
                  </a:lnTo>
                  <a:cubicBezTo>
                    <a:pt x="4671" y="17996"/>
                    <a:pt x="4137" y="17462"/>
                    <a:pt x="3670" y="16828"/>
                  </a:cubicBezTo>
                  <a:cubicBezTo>
                    <a:pt x="3537" y="16728"/>
                    <a:pt x="3470" y="16562"/>
                    <a:pt x="3337" y="16361"/>
                  </a:cubicBezTo>
                  <a:cubicBezTo>
                    <a:pt x="3470" y="15928"/>
                    <a:pt x="3470" y="15461"/>
                    <a:pt x="3503" y="14994"/>
                  </a:cubicBezTo>
                  <a:cubicBezTo>
                    <a:pt x="3503" y="14760"/>
                    <a:pt x="3537" y="14460"/>
                    <a:pt x="3570" y="14227"/>
                  </a:cubicBezTo>
                  <a:cubicBezTo>
                    <a:pt x="3703" y="13293"/>
                    <a:pt x="3737" y="12392"/>
                    <a:pt x="3737" y="11458"/>
                  </a:cubicBezTo>
                  <a:cubicBezTo>
                    <a:pt x="3970" y="11358"/>
                    <a:pt x="4170" y="11325"/>
                    <a:pt x="4337" y="11258"/>
                  </a:cubicBezTo>
                  <a:close/>
                  <a:moveTo>
                    <a:pt x="18014" y="3452"/>
                  </a:moveTo>
                  <a:cubicBezTo>
                    <a:pt x="18214" y="3652"/>
                    <a:pt x="18414" y="3886"/>
                    <a:pt x="18614" y="4119"/>
                  </a:cubicBezTo>
                  <a:cubicBezTo>
                    <a:pt x="17046" y="8789"/>
                    <a:pt x="16446" y="13793"/>
                    <a:pt x="16913" y="18730"/>
                  </a:cubicBezTo>
                  <a:cubicBezTo>
                    <a:pt x="16713" y="18863"/>
                    <a:pt x="16546" y="19097"/>
                    <a:pt x="16312" y="19264"/>
                  </a:cubicBezTo>
                  <a:cubicBezTo>
                    <a:pt x="15645" y="16728"/>
                    <a:pt x="15479" y="14060"/>
                    <a:pt x="15812" y="11458"/>
                  </a:cubicBezTo>
                  <a:cubicBezTo>
                    <a:pt x="16112" y="8589"/>
                    <a:pt x="17180" y="5554"/>
                    <a:pt x="18014" y="3452"/>
                  </a:cubicBezTo>
                  <a:close/>
                  <a:moveTo>
                    <a:pt x="5972" y="10424"/>
                  </a:moveTo>
                  <a:cubicBezTo>
                    <a:pt x="7006" y="13459"/>
                    <a:pt x="7239" y="16662"/>
                    <a:pt x="6672" y="19497"/>
                  </a:cubicBezTo>
                  <a:cubicBezTo>
                    <a:pt x="6305" y="19297"/>
                    <a:pt x="5972" y="19030"/>
                    <a:pt x="5638" y="18763"/>
                  </a:cubicBezTo>
                  <a:lnTo>
                    <a:pt x="5672" y="17162"/>
                  </a:lnTo>
                  <a:lnTo>
                    <a:pt x="5672" y="16962"/>
                  </a:lnTo>
                  <a:lnTo>
                    <a:pt x="5638" y="16995"/>
                  </a:lnTo>
                  <a:lnTo>
                    <a:pt x="5638" y="16862"/>
                  </a:lnTo>
                  <a:cubicBezTo>
                    <a:pt x="5672" y="15995"/>
                    <a:pt x="5672" y="15094"/>
                    <a:pt x="5571" y="14160"/>
                  </a:cubicBezTo>
                  <a:cubicBezTo>
                    <a:pt x="5471" y="13092"/>
                    <a:pt x="5038" y="11925"/>
                    <a:pt x="4704" y="11024"/>
                  </a:cubicBezTo>
                  <a:cubicBezTo>
                    <a:pt x="5138" y="10891"/>
                    <a:pt x="5538" y="10657"/>
                    <a:pt x="5972" y="10424"/>
                  </a:cubicBezTo>
                  <a:close/>
                  <a:moveTo>
                    <a:pt x="15245" y="14460"/>
                  </a:moveTo>
                  <a:cubicBezTo>
                    <a:pt x="15312" y="16161"/>
                    <a:pt x="15545" y="17896"/>
                    <a:pt x="15979" y="19564"/>
                  </a:cubicBezTo>
                  <a:cubicBezTo>
                    <a:pt x="15012" y="19230"/>
                    <a:pt x="13911" y="18863"/>
                    <a:pt x="12877" y="18596"/>
                  </a:cubicBezTo>
                  <a:cubicBezTo>
                    <a:pt x="13510" y="17396"/>
                    <a:pt x="14444" y="15728"/>
                    <a:pt x="15245" y="14460"/>
                  </a:cubicBezTo>
                  <a:close/>
                  <a:moveTo>
                    <a:pt x="7306" y="17662"/>
                  </a:moveTo>
                  <a:cubicBezTo>
                    <a:pt x="9908" y="18163"/>
                    <a:pt x="12977" y="18963"/>
                    <a:pt x="15579" y="19897"/>
                  </a:cubicBezTo>
                  <a:cubicBezTo>
                    <a:pt x="15145" y="20164"/>
                    <a:pt x="14645" y="20431"/>
                    <a:pt x="14078" y="20631"/>
                  </a:cubicBezTo>
                  <a:cubicBezTo>
                    <a:pt x="13177" y="20398"/>
                    <a:pt x="9241" y="19430"/>
                    <a:pt x="7173" y="18930"/>
                  </a:cubicBezTo>
                  <a:cubicBezTo>
                    <a:pt x="7206" y="18463"/>
                    <a:pt x="7306" y="18029"/>
                    <a:pt x="7306" y="17662"/>
                  </a:cubicBezTo>
                  <a:close/>
                  <a:moveTo>
                    <a:pt x="7139" y="19264"/>
                  </a:moveTo>
                  <a:cubicBezTo>
                    <a:pt x="8874" y="19664"/>
                    <a:pt x="11976" y="20431"/>
                    <a:pt x="13410" y="20798"/>
                  </a:cubicBezTo>
                  <a:cubicBezTo>
                    <a:pt x="12759" y="20961"/>
                    <a:pt x="12092" y="21044"/>
                    <a:pt x="11424" y="21044"/>
                  </a:cubicBezTo>
                  <a:cubicBezTo>
                    <a:pt x="10724" y="21044"/>
                    <a:pt x="10024" y="20952"/>
                    <a:pt x="9341" y="20765"/>
                  </a:cubicBezTo>
                  <a:cubicBezTo>
                    <a:pt x="8540" y="20531"/>
                    <a:pt x="7740" y="20198"/>
                    <a:pt x="7006" y="19764"/>
                  </a:cubicBezTo>
                  <a:lnTo>
                    <a:pt x="7139" y="19264"/>
                  </a:lnTo>
                  <a:close/>
                  <a:moveTo>
                    <a:pt x="10111" y="0"/>
                  </a:moveTo>
                  <a:cubicBezTo>
                    <a:pt x="8093" y="0"/>
                    <a:pt x="6062" y="568"/>
                    <a:pt x="4304" y="1951"/>
                  </a:cubicBezTo>
                  <a:cubicBezTo>
                    <a:pt x="2970" y="2985"/>
                    <a:pt x="1902" y="4386"/>
                    <a:pt x="1335" y="5887"/>
                  </a:cubicBezTo>
                  <a:cubicBezTo>
                    <a:pt x="1" y="9390"/>
                    <a:pt x="735" y="13793"/>
                    <a:pt x="3337" y="17095"/>
                  </a:cubicBezTo>
                  <a:cubicBezTo>
                    <a:pt x="4738" y="18897"/>
                    <a:pt x="6539" y="20264"/>
                    <a:pt x="8474" y="20931"/>
                  </a:cubicBezTo>
                  <a:cubicBezTo>
                    <a:pt x="8707" y="20998"/>
                    <a:pt x="8974" y="21098"/>
                    <a:pt x="9207" y="21132"/>
                  </a:cubicBezTo>
                  <a:cubicBezTo>
                    <a:pt x="9942" y="21337"/>
                    <a:pt x="10682" y="21433"/>
                    <a:pt x="11410" y="21433"/>
                  </a:cubicBezTo>
                  <a:cubicBezTo>
                    <a:pt x="12334" y="21433"/>
                    <a:pt x="13237" y="21278"/>
                    <a:pt x="14078" y="20998"/>
                  </a:cubicBezTo>
                  <a:cubicBezTo>
                    <a:pt x="14845" y="20765"/>
                    <a:pt x="15512" y="20398"/>
                    <a:pt x="16146" y="19931"/>
                  </a:cubicBezTo>
                  <a:cubicBezTo>
                    <a:pt x="16513" y="19630"/>
                    <a:pt x="16880" y="19264"/>
                    <a:pt x="17213" y="18930"/>
                  </a:cubicBezTo>
                  <a:lnTo>
                    <a:pt x="17313" y="18930"/>
                  </a:lnTo>
                  <a:lnTo>
                    <a:pt x="17313" y="18863"/>
                  </a:lnTo>
                  <a:cubicBezTo>
                    <a:pt x="18381" y="17629"/>
                    <a:pt x="19081" y="16028"/>
                    <a:pt x="19648" y="14627"/>
                  </a:cubicBezTo>
                  <a:cubicBezTo>
                    <a:pt x="20649" y="12092"/>
                    <a:pt x="22317" y="5954"/>
                    <a:pt x="17347" y="2385"/>
                  </a:cubicBezTo>
                  <a:cubicBezTo>
                    <a:pt x="15395" y="983"/>
                    <a:pt x="12765" y="0"/>
                    <a:pt x="1011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1"/>
            <p:cNvSpPr/>
            <p:nvPr/>
          </p:nvSpPr>
          <p:spPr>
            <a:xfrm>
              <a:off x="1420342" y="4390298"/>
              <a:ext cx="41705" cy="30436"/>
            </a:xfrm>
            <a:custGeom>
              <a:avLst/>
              <a:gdLst/>
              <a:ahLst/>
              <a:cxnLst/>
              <a:rect l="l" t="t" r="r" b="b"/>
              <a:pathLst>
                <a:path w="3057" h="2231" extrusionOk="0">
                  <a:moveTo>
                    <a:pt x="1539" y="0"/>
                  </a:moveTo>
                  <a:cubicBezTo>
                    <a:pt x="519" y="0"/>
                    <a:pt x="1" y="1469"/>
                    <a:pt x="1190" y="2120"/>
                  </a:cubicBezTo>
                  <a:cubicBezTo>
                    <a:pt x="1334" y="2196"/>
                    <a:pt x="1473" y="2230"/>
                    <a:pt x="1605" y="2230"/>
                  </a:cubicBezTo>
                  <a:cubicBezTo>
                    <a:pt x="2513" y="2230"/>
                    <a:pt x="3057" y="619"/>
                    <a:pt x="2124" y="152"/>
                  </a:cubicBezTo>
                  <a:cubicBezTo>
                    <a:pt x="1918" y="47"/>
                    <a:pt x="1721" y="0"/>
                    <a:pt x="15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1"/>
            <p:cNvSpPr/>
            <p:nvPr/>
          </p:nvSpPr>
          <p:spPr>
            <a:xfrm>
              <a:off x="1439755" y="4406928"/>
              <a:ext cx="166125" cy="222386"/>
            </a:xfrm>
            <a:custGeom>
              <a:avLst/>
              <a:gdLst/>
              <a:ahLst/>
              <a:cxnLst/>
              <a:rect l="l" t="t" r="r" b="b"/>
              <a:pathLst>
                <a:path w="12177" h="16301" extrusionOk="0">
                  <a:moveTo>
                    <a:pt x="868" y="1"/>
                  </a:moveTo>
                  <a:cubicBezTo>
                    <a:pt x="568" y="168"/>
                    <a:pt x="268" y="434"/>
                    <a:pt x="1" y="635"/>
                  </a:cubicBezTo>
                  <a:cubicBezTo>
                    <a:pt x="201" y="668"/>
                    <a:pt x="368" y="835"/>
                    <a:pt x="501" y="1001"/>
                  </a:cubicBezTo>
                  <a:cubicBezTo>
                    <a:pt x="1369" y="2269"/>
                    <a:pt x="2036" y="3770"/>
                    <a:pt x="3003" y="4938"/>
                  </a:cubicBezTo>
                  <a:cubicBezTo>
                    <a:pt x="4171" y="6339"/>
                    <a:pt x="5205" y="7840"/>
                    <a:pt x="6272" y="9341"/>
                  </a:cubicBezTo>
                  <a:cubicBezTo>
                    <a:pt x="7073" y="10475"/>
                    <a:pt x="7773" y="11642"/>
                    <a:pt x="8540" y="12810"/>
                  </a:cubicBezTo>
                  <a:cubicBezTo>
                    <a:pt x="8941" y="13444"/>
                    <a:pt x="9408" y="13977"/>
                    <a:pt x="9875" y="14578"/>
                  </a:cubicBezTo>
                  <a:cubicBezTo>
                    <a:pt x="10342" y="15011"/>
                    <a:pt x="10675" y="15612"/>
                    <a:pt x="11176" y="16112"/>
                  </a:cubicBezTo>
                  <a:cubicBezTo>
                    <a:pt x="11306" y="16216"/>
                    <a:pt x="11395" y="16300"/>
                    <a:pt x="11508" y="16300"/>
                  </a:cubicBezTo>
                  <a:cubicBezTo>
                    <a:pt x="11539" y="16300"/>
                    <a:pt x="11573" y="16294"/>
                    <a:pt x="11609" y="16279"/>
                  </a:cubicBezTo>
                  <a:cubicBezTo>
                    <a:pt x="11876" y="16146"/>
                    <a:pt x="12176" y="15945"/>
                    <a:pt x="12110" y="15645"/>
                  </a:cubicBezTo>
                  <a:cubicBezTo>
                    <a:pt x="12076" y="15512"/>
                    <a:pt x="12010" y="15345"/>
                    <a:pt x="11909" y="15278"/>
                  </a:cubicBezTo>
                  <a:cubicBezTo>
                    <a:pt x="11543" y="14745"/>
                    <a:pt x="11009" y="14278"/>
                    <a:pt x="10609" y="13744"/>
                  </a:cubicBezTo>
                  <a:cubicBezTo>
                    <a:pt x="10208" y="13143"/>
                    <a:pt x="9841" y="12576"/>
                    <a:pt x="9408" y="11976"/>
                  </a:cubicBezTo>
                  <a:cubicBezTo>
                    <a:pt x="8340" y="10508"/>
                    <a:pt x="7273" y="9007"/>
                    <a:pt x="6205" y="7573"/>
                  </a:cubicBezTo>
                  <a:cubicBezTo>
                    <a:pt x="5271" y="6305"/>
                    <a:pt x="4404" y="5071"/>
                    <a:pt x="3503" y="3803"/>
                  </a:cubicBezTo>
                  <a:cubicBezTo>
                    <a:pt x="2569" y="2569"/>
                    <a:pt x="1836" y="1235"/>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1"/>
            <p:cNvSpPr/>
            <p:nvPr/>
          </p:nvSpPr>
          <p:spPr>
            <a:xfrm>
              <a:off x="1696521" y="4450666"/>
              <a:ext cx="39004" cy="29468"/>
            </a:xfrm>
            <a:custGeom>
              <a:avLst/>
              <a:gdLst/>
              <a:ahLst/>
              <a:cxnLst/>
              <a:rect l="l" t="t" r="r" b="b"/>
              <a:pathLst>
                <a:path w="2859" h="2160" extrusionOk="0">
                  <a:moveTo>
                    <a:pt x="1387" y="1"/>
                  </a:moveTo>
                  <a:cubicBezTo>
                    <a:pt x="1295" y="1"/>
                    <a:pt x="1197" y="10"/>
                    <a:pt x="1094" y="30"/>
                  </a:cubicBezTo>
                  <a:cubicBezTo>
                    <a:pt x="1" y="218"/>
                    <a:pt x="165" y="2160"/>
                    <a:pt x="1204" y="2160"/>
                  </a:cubicBezTo>
                  <a:cubicBezTo>
                    <a:pt x="1275" y="2160"/>
                    <a:pt x="1349" y="2151"/>
                    <a:pt x="1428" y="2132"/>
                  </a:cubicBezTo>
                  <a:cubicBezTo>
                    <a:pt x="2859" y="1821"/>
                    <a:pt x="2665" y="1"/>
                    <a:pt x="1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1"/>
            <p:cNvSpPr/>
            <p:nvPr/>
          </p:nvSpPr>
          <p:spPr>
            <a:xfrm>
              <a:off x="1167751" y="4599274"/>
              <a:ext cx="222946" cy="137585"/>
            </a:xfrm>
            <a:custGeom>
              <a:avLst/>
              <a:gdLst/>
              <a:ahLst/>
              <a:cxnLst/>
              <a:rect l="l" t="t" r="r" b="b"/>
              <a:pathLst>
                <a:path w="16342" h="10085" extrusionOk="0">
                  <a:moveTo>
                    <a:pt x="15917" y="1"/>
                  </a:moveTo>
                  <a:cubicBezTo>
                    <a:pt x="15891" y="1"/>
                    <a:pt x="15864" y="4"/>
                    <a:pt x="15836" y="12"/>
                  </a:cubicBezTo>
                  <a:cubicBezTo>
                    <a:pt x="14168" y="379"/>
                    <a:pt x="12600" y="1079"/>
                    <a:pt x="11199" y="2080"/>
                  </a:cubicBezTo>
                  <a:cubicBezTo>
                    <a:pt x="10499" y="2580"/>
                    <a:pt x="9865" y="3181"/>
                    <a:pt x="9298" y="3815"/>
                  </a:cubicBezTo>
                  <a:cubicBezTo>
                    <a:pt x="8698" y="4415"/>
                    <a:pt x="8097" y="5049"/>
                    <a:pt x="7597" y="5749"/>
                  </a:cubicBezTo>
                  <a:cubicBezTo>
                    <a:pt x="6696" y="7050"/>
                    <a:pt x="6263" y="9252"/>
                    <a:pt x="4328" y="9452"/>
                  </a:cubicBezTo>
                  <a:cubicBezTo>
                    <a:pt x="4231" y="9463"/>
                    <a:pt x="4137" y="9469"/>
                    <a:pt x="4045" y="9469"/>
                  </a:cubicBezTo>
                  <a:cubicBezTo>
                    <a:pt x="2228" y="9469"/>
                    <a:pt x="1260" y="7345"/>
                    <a:pt x="625" y="5916"/>
                  </a:cubicBezTo>
                  <a:cubicBezTo>
                    <a:pt x="572" y="5798"/>
                    <a:pt x="483" y="5749"/>
                    <a:pt x="393" y="5749"/>
                  </a:cubicBezTo>
                  <a:cubicBezTo>
                    <a:pt x="202" y="5749"/>
                    <a:pt x="1" y="5967"/>
                    <a:pt x="91" y="6216"/>
                  </a:cubicBezTo>
                  <a:cubicBezTo>
                    <a:pt x="692" y="7684"/>
                    <a:pt x="1459" y="9218"/>
                    <a:pt x="2994" y="9852"/>
                  </a:cubicBezTo>
                  <a:cubicBezTo>
                    <a:pt x="3350" y="10011"/>
                    <a:pt x="3713" y="10084"/>
                    <a:pt x="4070" y="10084"/>
                  </a:cubicBezTo>
                  <a:cubicBezTo>
                    <a:pt x="4912" y="10084"/>
                    <a:pt x="5720" y="9675"/>
                    <a:pt x="6329" y="9018"/>
                  </a:cubicBezTo>
                  <a:cubicBezTo>
                    <a:pt x="7297" y="7951"/>
                    <a:pt x="7630" y="6550"/>
                    <a:pt x="8598" y="5516"/>
                  </a:cubicBezTo>
                  <a:cubicBezTo>
                    <a:pt x="9665" y="4382"/>
                    <a:pt x="10599" y="3214"/>
                    <a:pt x="11933" y="2347"/>
                  </a:cubicBezTo>
                  <a:cubicBezTo>
                    <a:pt x="13167" y="1513"/>
                    <a:pt x="14535" y="912"/>
                    <a:pt x="16003" y="579"/>
                  </a:cubicBezTo>
                  <a:cubicBezTo>
                    <a:pt x="16342" y="517"/>
                    <a:pt x="16225" y="1"/>
                    <a:pt x="159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1"/>
            <p:cNvSpPr/>
            <p:nvPr/>
          </p:nvSpPr>
          <p:spPr>
            <a:xfrm>
              <a:off x="1291857" y="4597241"/>
              <a:ext cx="272154" cy="280244"/>
            </a:xfrm>
            <a:custGeom>
              <a:avLst/>
              <a:gdLst/>
              <a:ahLst/>
              <a:cxnLst/>
              <a:rect l="l" t="t" r="r" b="b"/>
              <a:pathLst>
                <a:path w="19949" h="20542" extrusionOk="0">
                  <a:moveTo>
                    <a:pt x="9722" y="1"/>
                  </a:moveTo>
                  <a:cubicBezTo>
                    <a:pt x="8538" y="1"/>
                    <a:pt x="7355" y="168"/>
                    <a:pt x="6239" y="494"/>
                  </a:cubicBezTo>
                  <a:cubicBezTo>
                    <a:pt x="1435" y="1862"/>
                    <a:pt x="1" y="6532"/>
                    <a:pt x="101" y="11002"/>
                  </a:cubicBezTo>
                  <a:cubicBezTo>
                    <a:pt x="168" y="13137"/>
                    <a:pt x="435" y="15305"/>
                    <a:pt x="1569" y="17073"/>
                  </a:cubicBezTo>
                  <a:cubicBezTo>
                    <a:pt x="2870" y="19074"/>
                    <a:pt x="5238" y="20309"/>
                    <a:pt x="7573" y="20509"/>
                  </a:cubicBezTo>
                  <a:cubicBezTo>
                    <a:pt x="7829" y="20531"/>
                    <a:pt x="8085" y="20541"/>
                    <a:pt x="8343" y="20541"/>
                  </a:cubicBezTo>
                  <a:cubicBezTo>
                    <a:pt x="10436" y="20541"/>
                    <a:pt x="12562" y="19833"/>
                    <a:pt x="14344" y="18674"/>
                  </a:cubicBezTo>
                  <a:cubicBezTo>
                    <a:pt x="17613" y="16573"/>
                    <a:pt x="19948" y="12870"/>
                    <a:pt x="19882" y="8967"/>
                  </a:cubicBezTo>
                  <a:cubicBezTo>
                    <a:pt x="19848" y="7333"/>
                    <a:pt x="19281" y="5732"/>
                    <a:pt x="18447" y="4364"/>
                  </a:cubicBezTo>
                  <a:cubicBezTo>
                    <a:pt x="16565" y="1392"/>
                    <a:pt x="13137" y="1"/>
                    <a:pt x="97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1"/>
            <p:cNvSpPr/>
            <p:nvPr/>
          </p:nvSpPr>
          <p:spPr>
            <a:xfrm>
              <a:off x="1292771" y="4701360"/>
              <a:ext cx="270790" cy="176125"/>
            </a:xfrm>
            <a:custGeom>
              <a:avLst/>
              <a:gdLst/>
              <a:ahLst/>
              <a:cxnLst/>
              <a:rect l="l" t="t" r="r" b="b"/>
              <a:pathLst>
                <a:path w="19849" h="12910" extrusionOk="0">
                  <a:moveTo>
                    <a:pt x="19648" y="1"/>
                  </a:moveTo>
                  <a:cubicBezTo>
                    <a:pt x="19114" y="3203"/>
                    <a:pt x="16979" y="6105"/>
                    <a:pt x="14211" y="7873"/>
                  </a:cubicBezTo>
                  <a:cubicBezTo>
                    <a:pt x="12422" y="9006"/>
                    <a:pt x="10340" y="9739"/>
                    <a:pt x="8226" y="9739"/>
                  </a:cubicBezTo>
                  <a:cubicBezTo>
                    <a:pt x="7975" y="9739"/>
                    <a:pt x="7724" y="9729"/>
                    <a:pt x="7473" y="9708"/>
                  </a:cubicBezTo>
                  <a:cubicBezTo>
                    <a:pt x="5104" y="9474"/>
                    <a:pt x="2769" y="8273"/>
                    <a:pt x="1468" y="6272"/>
                  </a:cubicBezTo>
                  <a:cubicBezTo>
                    <a:pt x="534" y="4838"/>
                    <a:pt x="201" y="3103"/>
                    <a:pt x="34" y="1402"/>
                  </a:cubicBezTo>
                  <a:cubicBezTo>
                    <a:pt x="1" y="2036"/>
                    <a:pt x="1" y="2703"/>
                    <a:pt x="1" y="3370"/>
                  </a:cubicBezTo>
                  <a:cubicBezTo>
                    <a:pt x="34" y="5505"/>
                    <a:pt x="334" y="7673"/>
                    <a:pt x="1468" y="9441"/>
                  </a:cubicBezTo>
                  <a:cubicBezTo>
                    <a:pt x="2769" y="11442"/>
                    <a:pt x="5138" y="12677"/>
                    <a:pt x="7473" y="12877"/>
                  </a:cubicBezTo>
                  <a:cubicBezTo>
                    <a:pt x="7728" y="12899"/>
                    <a:pt x="7985" y="12909"/>
                    <a:pt x="8241" y="12909"/>
                  </a:cubicBezTo>
                  <a:cubicBezTo>
                    <a:pt x="10329" y="12909"/>
                    <a:pt x="12428" y="12201"/>
                    <a:pt x="14211" y="11042"/>
                  </a:cubicBezTo>
                  <a:cubicBezTo>
                    <a:pt x="17513" y="8941"/>
                    <a:pt x="19848" y="5238"/>
                    <a:pt x="19781" y="1335"/>
                  </a:cubicBezTo>
                  <a:cubicBezTo>
                    <a:pt x="19781" y="868"/>
                    <a:pt x="19715" y="401"/>
                    <a:pt x="19648"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1"/>
            <p:cNvSpPr/>
            <p:nvPr/>
          </p:nvSpPr>
          <p:spPr>
            <a:xfrm>
              <a:off x="1290042" y="4593653"/>
              <a:ext cx="277147" cy="286111"/>
            </a:xfrm>
            <a:custGeom>
              <a:avLst/>
              <a:gdLst/>
              <a:ahLst/>
              <a:cxnLst/>
              <a:rect l="l" t="t" r="r" b="b"/>
              <a:pathLst>
                <a:path w="20315" h="20972" extrusionOk="0">
                  <a:moveTo>
                    <a:pt x="12142" y="624"/>
                  </a:moveTo>
                  <a:lnTo>
                    <a:pt x="12142" y="624"/>
                  </a:lnTo>
                  <a:cubicBezTo>
                    <a:pt x="12843" y="757"/>
                    <a:pt x="13510" y="958"/>
                    <a:pt x="14177" y="1224"/>
                  </a:cubicBezTo>
                  <a:cubicBezTo>
                    <a:pt x="14344" y="2625"/>
                    <a:pt x="14177" y="4560"/>
                    <a:pt x="13677" y="6128"/>
                  </a:cubicBezTo>
                  <a:cubicBezTo>
                    <a:pt x="13010" y="4327"/>
                    <a:pt x="12476" y="2492"/>
                    <a:pt x="12142" y="624"/>
                  </a:cubicBezTo>
                  <a:close/>
                  <a:moveTo>
                    <a:pt x="15678" y="1992"/>
                  </a:moveTo>
                  <a:lnTo>
                    <a:pt x="15678" y="1992"/>
                  </a:lnTo>
                  <a:cubicBezTo>
                    <a:pt x="16712" y="2659"/>
                    <a:pt x="17680" y="3559"/>
                    <a:pt x="18414" y="4727"/>
                  </a:cubicBezTo>
                  <a:cubicBezTo>
                    <a:pt x="18847" y="5327"/>
                    <a:pt x="19147" y="6061"/>
                    <a:pt x="19381" y="6728"/>
                  </a:cubicBezTo>
                  <a:cubicBezTo>
                    <a:pt x="18714" y="6495"/>
                    <a:pt x="18013" y="6228"/>
                    <a:pt x="17480" y="5995"/>
                  </a:cubicBezTo>
                  <a:cubicBezTo>
                    <a:pt x="16913" y="5794"/>
                    <a:pt x="16179" y="5427"/>
                    <a:pt x="15645" y="4894"/>
                  </a:cubicBezTo>
                  <a:cubicBezTo>
                    <a:pt x="15745" y="3960"/>
                    <a:pt x="15745" y="2992"/>
                    <a:pt x="15678" y="1992"/>
                  </a:cubicBezTo>
                  <a:close/>
                  <a:moveTo>
                    <a:pt x="10208" y="2459"/>
                  </a:moveTo>
                  <a:cubicBezTo>
                    <a:pt x="10408" y="3459"/>
                    <a:pt x="10608" y="4460"/>
                    <a:pt x="10875" y="5394"/>
                  </a:cubicBezTo>
                  <a:cubicBezTo>
                    <a:pt x="10041" y="6328"/>
                    <a:pt x="9074" y="7095"/>
                    <a:pt x="8140" y="7662"/>
                  </a:cubicBezTo>
                  <a:cubicBezTo>
                    <a:pt x="8240" y="5995"/>
                    <a:pt x="8974" y="4260"/>
                    <a:pt x="10208" y="2459"/>
                  </a:cubicBezTo>
                  <a:close/>
                  <a:moveTo>
                    <a:pt x="14544" y="1391"/>
                  </a:moveTo>
                  <a:cubicBezTo>
                    <a:pt x="14778" y="1491"/>
                    <a:pt x="15011" y="1591"/>
                    <a:pt x="15245" y="1725"/>
                  </a:cubicBezTo>
                  <a:cubicBezTo>
                    <a:pt x="15545" y="3960"/>
                    <a:pt x="15245" y="5928"/>
                    <a:pt x="14344" y="7762"/>
                  </a:cubicBezTo>
                  <a:cubicBezTo>
                    <a:pt x="14177" y="7429"/>
                    <a:pt x="14044" y="7062"/>
                    <a:pt x="13877" y="6728"/>
                  </a:cubicBezTo>
                  <a:cubicBezTo>
                    <a:pt x="14477" y="5061"/>
                    <a:pt x="14711" y="2959"/>
                    <a:pt x="14544" y="1391"/>
                  </a:cubicBezTo>
                  <a:close/>
                  <a:moveTo>
                    <a:pt x="4137" y="1958"/>
                  </a:moveTo>
                  <a:lnTo>
                    <a:pt x="4137" y="1958"/>
                  </a:lnTo>
                  <a:cubicBezTo>
                    <a:pt x="4070" y="3993"/>
                    <a:pt x="3837" y="6061"/>
                    <a:pt x="3470" y="8063"/>
                  </a:cubicBezTo>
                  <a:cubicBezTo>
                    <a:pt x="2702" y="6828"/>
                    <a:pt x="2302" y="5461"/>
                    <a:pt x="2235" y="4060"/>
                  </a:cubicBezTo>
                  <a:cubicBezTo>
                    <a:pt x="2335" y="3960"/>
                    <a:pt x="2335" y="3893"/>
                    <a:pt x="2302" y="3793"/>
                  </a:cubicBezTo>
                  <a:cubicBezTo>
                    <a:pt x="2802" y="3092"/>
                    <a:pt x="3370" y="2459"/>
                    <a:pt x="4137" y="1958"/>
                  </a:cubicBezTo>
                  <a:close/>
                  <a:moveTo>
                    <a:pt x="9908" y="424"/>
                  </a:moveTo>
                  <a:cubicBezTo>
                    <a:pt x="9941" y="924"/>
                    <a:pt x="10041" y="1391"/>
                    <a:pt x="10108" y="1825"/>
                  </a:cubicBezTo>
                  <a:cubicBezTo>
                    <a:pt x="8640" y="3926"/>
                    <a:pt x="7839" y="5928"/>
                    <a:pt x="7739" y="7896"/>
                  </a:cubicBezTo>
                  <a:cubicBezTo>
                    <a:pt x="7439" y="8063"/>
                    <a:pt x="7172" y="8229"/>
                    <a:pt x="6872" y="8330"/>
                  </a:cubicBezTo>
                  <a:cubicBezTo>
                    <a:pt x="7372" y="5794"/>
                    <a:pt x="8073" y="2892"/>
                    <a:pt x="9574" y="424"/>
                  </a:cubicBezTo>
                  <a:close/>
                  <a:moveTo>
                    <a:pt x="15578" y="5327"/>
                  </a:moveTo>
                  <a:cubicBezTo>
                    <a:pt x="16112" y="5828"/>
                    <a:pt x="16846" y="6128"/>
                    <a:pt x="17346" y="6328"/>
                  </a:cubicBezTo>
                  <a:cubicBezTo>
                    <a:pt x="17913" y="6595"/>
                    <a:pt x="18781" y="6929"/>
                    <a:pt x="19548" y="7129"/>
                  </a:cubicBezTo>
                  <a:cubicBezTo>
                    <a:pt x="19715" y="7662"/>
                    <a:pt x="19781" y="8229"/>
                    <a:pt x="19848" y="8797"/>
                  </a:cubicBezTo>
                  <a:cubicBezTo>
                    <a:pt x="18981" y="8663"/>
                    <a:pt x="18180" y="8163"/>
                    <a:pt x="17513" y="7762"/>
                  </a:cubicBezTo>
                  <a:lnTo>
                    <a:pt x="15345" y="6395"/>
                  </a:lnTo>
                  <a:cubicBezTo>
                    <a:pt x="15411" y="6061"/>
                    <a:pt x="15545" y="5728"/>
                    <a:pt x="15578" y="5327"/>
                  </a:cubicBezTo>
                  <a:close/>
                  <a:moveTo>
                    <a:pt x="9140" y="424"/>
                  </a:moveTo>
                  <a:cubicBezTo>
                    <a:pt x="7639" y="2992"/>
                    <a:pt x="6905" y="5961"/>
                    <a:pt x="6472" y="8563"/>
                  </a:cubicBezTo>
                  <a:cubicBezTo>
                    <a:pt x="6472" y="8563"/>
                    <a:pt x="6405" y="8563"/>
                    <a:pt x="6405" y="8596"/>
                  </a:cubicBezTo>
                  <a:cubicBezTo>
                    <a:pt x="6172" y="8730"/>
                    <a:pt x="5905" y="8830"/>
                    <a:pt x="5638" y="8963"/>
                  </a:cubicBezTo>
                  <a:cubicBezTo>
                    <a:pt x="5504" y="9063"/>
                    <a:pt x="5338" y="9097"/>
                    <a:pt x="5204" y="9163"/>
                  </a:cubicBezTo>
                  <a:cubicBezTo>
                    <a:pt x="5738" y="6395"/>
                    <a:pt x="5805" y="3293"/>
                    <a:pt x="5705" y="1124"/>
                  </a:cubicBezTo>
                  <a:cubicBezTo>
                    <a:pt x="5971" y="1058"/>
                    <a:pt x="6172" y="958"/>
                    <a:pt x="6405" y="891"/>
                  </a:cubicBezTo>
                  <a:cubicBezTo>
                    <a:pt x="7239" y="624"/>
                    <a:pt x="8173" y="491"/>
                    <a:pt x="9140" y="424"/>
                  </a:cubicBezTo>
                  <a:close/>
                  <a:moveTo>
                    <a:pt x="1868" y="4460"/>
                  </a:moveTo>
                  <a:cubicBezTo>
                    <a:pt x="2002" y="5928"/>
                    <a:pt x="2502" y="7362"/>
                    <a:pt x="3336" y="8596"/>
                  </a:cubicBezTo>
                  <a:cubicBezTo>
                    <a:pt x="3203" y="9297"/>
                    <a:pt x="3003" y="9997"/>
                    <a:pt x="2836" y="10665"/>
                  </a:cubicBezTo>
                  <a:cubicBezTo>
                    <a:pt x="1902" y="9097"/>
                    <a:pt x="1401" y="7295"/>
                    <a:pt x="1368" y="5494"/>
                  </a:cubicBezTo>
                  <a:cubicBezTo>
                    <a:pt x="1535" y="5127"/>
                    <a:pt x="1702" y="4794"/>
                    <a:pt x="1868" y="4460"/>
                  </a:cubicBezTo>
                  <a:close/>
                  <a:moveTo>
                    <a:pt x="11042" y="5794"/>
                  </a:moveTo>
                  <a:cubicBezTo>
                    <a:pt x="11208" y="6328"/>
                    <a:pt x="11375" y="6895"/>
                    <a:pt x="11575" y="7329"/>
                  </a:cubicBezTo>
                  <a:cubicBezTo>
                    <a:pt x="9541" y="9063"/>
                    <a:pt x="7106" y="10798"/>
                    <a:pt x="4604" y="11398"/>
                  </a:cubicBezTo>
                  <a:cubicBezTo>
                    <a:pt x="4771" y="10798"/>
                    <a:pt x="4937" y="10264"/>
                    <a:pt x="5071" y="9664"/>
                  </a:cubicBezTo>
                  <a:cubicBezTo>
                    <a:pt x="5271" y="9530"/>
                    <a:pt x="5538" y="9464"/>
                    <a:pt x="5771" y="9330"/>
                  </a:cubicBezTo>
                  <a:cubicBezTo>
                    <a:pt x="6071" y="9197"/>
                    <a:pt x="6338" y="9097"/>
                    <a:pt x="6572" y="8963"/>
                  </a:cubicBezTo>
                  <a:cubicBezTo>
                    <a:pt x="8006" y="8196"/>
                    <a:pt x="9641" y="7329"/>
                    <a:pt x="11042" y="5794"/>
                  </a:cubicBezTo>
                  <a:close/>
                  <a:moveTo>
                    <a:pt x="15211" y="6762"/>
                  </a:moveTo>
                  <a:lnTo>
                    <a:pt x="17313" y="8096"/>
                  </a:lnTo>
                  <a:cubicBezTo>
                    <a:pt x="17680" y="8330"/>
                    <a:pt x="18080" y="8596"/>
                    <a:pt x="18580" y="8830"/>
                  </a:cubicBezTo>
                  <a:cubicBezTo>
                    <a:pt x="17947" y="9731"/>
                    <a:pt x="17413" y="10665"/>
                    <a:pt x="16913" y="11665"/>
                  </a:cubicBezTo>
                  <a:cubicBezTo>
                    <a:pt x="16045" y="11065"/>
                    <a:pt x="15478" y="10097"/>
                    <a:pt x="14978" y="9130"/>
                  </a:cubicBezTo>
                  <a:cubicBezTo>
                    <a:pt x="14778" y="8830"/>
                    <a:pt x="14678" y="8563"/>
                    <a:pt x="14544" y="8229"/>
                  </a:cubicBezTo>
                  <a:cubicBezTo>
                    <a:pt x="14778" y="7729"/>
                    <a:pt x="15011" y="7262"/>
                    <a:pt x="15211" y="6762"/>
                  </a:cubicBezTo>
                  <a:close/>
                  <a:moveTo>
                    <a:pt x="10341" y="424"/>
                  </a:moveTo>
                  <a:cubicBezTo>
                    <a:pt x="10808" y="424"/>
                    <a:pt x="11242" y="491"/>
                    <a:pt x="11709" y="557"/>
                  </a:cubicBezTo>
                  <a:cubicBezTo>
                    <a:pt x="12309" y="3593"/>
                    <a:pt x="13243" y="6495"/>
                    <a:pt x="14644" y="9264"/>
                  </a:cubicBezTo>
                  <a:cubicBezTo>
                    <a:pt x="15178" y="10298"/>
                    <a:pt x="15745" y="11332"/>
                    <a:pt x="16712" y="11965"/>
                  </a:cubicBezTo>
                  <a:cubicBezTo>
                    <a:pt x="16546" y="12399"/>
                    <a:pt x="16345" y="12766"/>
                    <a:pt x="16212" y="13166"/>
                  </a:cubicBezTo>
                  <a:cubicBezTo>
                    <a:pt x="14544" y="11832"/>
                    <a:pt x="13110" y="9931"/>
                    <a:pt x="12142" y="7662"/>
                  </a:cubicBezTo>
                  <a:cubicBezTo>
                    <a:pt x="11309" y="5794"/>
                    <a:pt x="10708" y="3393"/>
                    <a:pt x="10341" y="424"/>
                  </a:cubicBezTo>
                  <a:close/>
                  <a:moveTo>
                    <a:pt x="12543" y="9397"/>
                  </a:moveTo>
                  <a:lnTo>
                    <a:pt x="12543" y="9397"/>
                  </a:lnTo>
                  <a:cubicBezTo>
                    <a:pt x="13010" y="10164"/>
                    <a:pt x="13510" y="10931"/>
                    <a:pt x="14077" y="11632"/>
                  </a:cubicBezTo>
                  <a:cubicBezTo>
                    <a:pt x="13577" y="12232"/>
                    <a:pt x="13110" y="12899"/>
                    <a:pt x="12710" y="13500"/>
                  </a:cubicBezTo>
                  <a:cubicBezTo>
                    <a:pt x="12276" y="12066"/>
                    <a:pt x="12243" y="10831"/>
                    <a:pt x="12543" y="9397"/>
                  </a:cubicBezTo>
                  <a:close/>
                  <a:moveTo>
                    <a:pt x="10842" y="8463"/>
                  </a:moveTo>
                  <a:lnTo>
                    <a:pt x="10842" y="8463"/>
                  </a:lnTo>
                  <a:cubicBezTo>
                    <a:pt x="10608" y="10064"/>
                    <a:pt x="10508" y="11665"/>
                    <a:pt x="10808" y="13833"/>
                  </a:cubicBezTo>
                  <a:cubicBezTo>
                    <a:pt x="9574" y="12966"/>
                    <a:pt x="8573" y="11799"/>
                    <a:pt x="7839" y="10498"/>
                  </a:cubicBezTo>
                  <a:cubicBezTo>
                    <a:pt x="8873" y="9931"/>
                    <a:pt x="9874" y="9197"/>
                    <a:pt x="10842" y="8463"/>
                  </a:cubicBezTo>
                  <a:close/>
                  <a:moveTo>
                    <a:pt x="11742" y="7762"/>
                  </a:moveTo>
                  <a:cubicBezTo>
                    <a:pt x="11742" y="7796"/>
                    <a:pt x="11776" y="7829"/>
                    <a:pt x="11776" y="7896"/>
                  </a:cubicBezTo>
                  <a:lnTo>
                    <a:pt x="12276" y="8897"/>
                  </a:lnTo>
                  <a:cubicBezTo>
                    <a:pt x="11842" y="10765"/>
                    <a:pt x="11876" y="12132"/>
                    <a:pt x="12476" y="13967"/>
                  </a:cubicBezTo>
                  <a:cubicBezTo>
                    <a:pt x="12343" y="14167"/>
                    <a:pt x="12209" y="14434"/>
                    <a:pt x="12076" y="14667"/>
                  </a:cubicBezTo>
                  <a:cubicBezTo>
                    <a:pt x="11776" y="14501"/>
                    <a:pt x="11509" y="14334"/>
                    <a:pt x="11242" y="14167"/>
                  </a:cubicBezTo>
                  <a:cubicBezTo>
                    <a:pt x="10875" y="11632"/>
                    <a:pt x="11042" y="9931"/>
                    <a:pt x="11275" y="8129"/>
                  </a:cubicBezTo>
                  <a:cubicBezTo>
                    <a:pt x="11442" y="7996"/>
                    <a:pt x="11575" y="7863"/>
                    <a:pt x="11742" y="7762"/>
                  </a:cubicBezTo>
                  <a:close/>
                  <a:moveTo>
                    <a:pt x="1035" y="6428"/>
                  </a:moveTo>
                  <a:cubicBezTo>
                    <a:pt x="1201" y="8129"/>
                    <a:pt x="1802" y="9764"/>
                    <a:pt x="2669" y="11232"/>
                  </a:cubicBezTo>
                  <a:cubicBezTo>
                    <a:pt x="2202" y="12666"/>
                    <a:pt x="1668" y="14134"/>
                    <a:pt x="1035" y="15501"/>
                  </a:cubicBezTo>
                  <a:cubicBezTo>
                    <a:pt x="568" y="14100"/>
                    <a:pt x="467" y="12599"/>
                    <a:pt x="401" y="11232"/>
                  </a:cubicBezTo>
                  <a:cubicBezTo>
                    <a:pt x="367" y="10097"/>
                    <a:pt x="467" y="8263"/>
                    <a:pt x="1035" y="6428"/>
                  </a:cubicBezTo>
                  <a:close/>
                  <a:moveTo>
                    <a:pt x="19815" y="9664"/>
                  </a:moveTo>
                  <a:lnTo>
                    <a:pt x="19815" y="9664"/>
                  </a:lnTo>
                  <a:cubicBezTo>
                    <a:pt x="19715" y="11965"/>
                    <a:pt x="18747" y="14300"/>
                    <a:pt x="17179" y="16202"/>
                  </a:cubicBezTo>
                  <a:cubicBezTo>
                    <a:pt x="17513" y="14167"/>
                    <a:pt x="18480" y="11465"/>
                    <a:pt x="19815" y="9664"/>
                  </a:cubicBezTo>
                  <a:close/>
                  <a:moveTo>
                    <a:pt x="7439" y="10698"/>
                  </a:moveTo>
                  <a:cubicBezTo>
                    <a:pt x="8240" y="12166"/>
                    <a:pt x="9407" y="13467"/>
                    <a:pt x="10842" y="14434"/>
                  </a:cubicBezTo>
                  <a:lnTo>
                    <a:pt x="10875" y="14434"/>
                  </a:lnTo>
                  <a:cubicBezTo>
                    <a:pt x="11208" y="14634"/>
                    <a:pt x="11542" y="14834"/>
                    <a:pt x="11876" y="15001"/>
                  </a:cubicBezTo>
                  <a:cubicBezTo>
                    <a:pt x="11642" y="15568"/>
                    <a:pt x="11375" y="16102"/>
                    <a:pt x="11175" y="16635"/>
                  </a:cubicBezTo>
                  <a:cubicBezTo>
                    <a:pt x="10741" y="16302"/>
                    <a:pt x="10308" y="16002"/>
                    <a:pt x="9841" y="15735"/>
                  </a:cubicBezTo>
                  <a:cubicBezTo>
                    <a:pt x="9507" y="15501"/>
                    <a:pt x="9174" y="15268"/>
                    <a:pt x="8840" y="15068"/>
                  </a:cubicBezTo>
                  <a:cubicBezTo>
                    <a:pt x="7573" y="14100"/>
                    <a:pt x="6538" y="12899"/>
                    <a:pt x="5838" y="11465"/>
                  </a:cubicBezTo>
                  <a:cubicBezTo>
                    <a:pt x="6372" y="11265"/>
                    <a:pt x="6905" y="10998"/>
                    <a:pt x="7439" y="10698"/>
                  </a:cubicBezTo>
                  <a:close/>
                  <a:moveTo>
                    <a:pt x="5338" y="1291"/>
                  </a:moveTo>
                  <a:cubicBezTo>
                    <a:pt x="5404" y="3559"/>
                    <a:pt x="5338" y="6762"/>
                    <a:pt x="4704" y="9597"/>
                  </a:cubicBezTo>
                  <a:cubicBezTo>
                    <a:pt x="4137" y="12132"/>
                    <a:pt x="3036" y="14634"/>
                    <a:pt x="1568" y="16802"/>
                  </a:cubicBezTo>
                  <a:lnTo>
                    <a:pt x="1201" y="16068"/>
                  </a:lnTo>
                  <a:cubicBezTo>
                    <a:pt x="3336" y="11532"/>
                    <a:pt x="4470" y="6628"/>
                    <a:pt x="4537" y="1725"/>
                  </a:cubicBezTo>
                  <a:cubicBezTo>
                    <a:pt x="4804" y="1558"/>
                    <a:pt x="5037" y="1425"/>
                    <a:pt x="5338" y="1291"/>
                  </a:cubicBezTo>
                  <a:close/>
                  <a:moveTo>
                    <a:pt x="4203" y="12599"/>
                  </a:moveTo>
                  <a:cubicBezTo>
                    <a:pt x="4537" y="14034"/>
                    <a:pt x="4871" y="15935"/>
                    <a:pt x="5037" y="17303"/>
                  </a:cubicBezTo>
                  <a:cubicBezTo>
                    <a:pt x="3970" y="17236"/>
                    <a:pt x="2869" y="17169"/>
                    <a:pt x="1835" y="17169"/>
                  </a:cubicBezTo>
                  <a:cubicBezTo>
                    <a:pt x="2802" y="15768"/>
                    <a:pt x="3636" y="14200"/>
                    <a:pt x="4203" y="12599"/>
                  </a:cubicBezTo>
                  <a:close/>
                  <a:moveTo>
                    <a:pt x="5504" y="11532"/>
                  </a:moveTo>
                  <a:cubicBezTo>
                    <a:pt x="5671" y="11899"/>
                    <a:pt x="5838" y="12232"/>
                    <a:pt x="6038" y="12533"/>
                  </a:cubicBezTo>
                  <a:cubicBezTo>
                    <a:pt x="5905" y="14434"/>
                    <a:pt x="6205" y="16202"/>
                    <a:pt x="6872" y="17436"/>
                  </a:cubicBezTo>
                  <a:cubicBezTo>
                    <a:pt x="6405" y="17369"/>
                    <a:pt x="5971" y="17336"/>
                    <a:pt x="5471" y="17303"/>
                  </a:cubicBezTo>
                  <a:cubicBezTo>
                    <a:pt x="5238" y="15768"/>
                    <a:pt x="4804" y="13400"/>
                    <a:pt x="4470" y="11899"/>
                  </a:cubicBezTo>
                  <a:cubicBezTo>
                    <a:pt x="4470" y="11832"/>
                    <a:pt x="4504" y="11832"/>
                    <a:pt x="4504" y="11799"/>
                  </a:cubicBezTo>
                  <a:lnTo>
                    <a:pt x="5504" y="11532"/>
                  </a:lnTo>
                  <a:close/>
                  <a:moveTo>
                    <a:pt x="6372" y="13100"/>
                  </a:moveTo>
                  <a:cubicBezTo>
                    <a:pt x="7005" y="13967"/>
                    <a:pt x="7739" y="14734"/>
                    <a:pt x="8573" y="15335"/>
                  </a:cubicBezTo>
                  <a:cubicBezTo>
                    <a:pt x="8907" y="15601"/>
                    <a:pt x="9240" y="15802"/>
                    <a:pt x="9574" y="16068"/>
                  </a:cubicBezTo>
                  <a:cubicBezTo>
                    <a:pt x="10041" y="16335"/>
                    <a:pt x="10541" y="16669"/>
                    <a:pt x="10975" y="17036"/>
                  </a:cubicBezTo>
                  <a:cubicBezTo>
                    <a:pt x="10875" y="17336"/>
                    <a:pt x="10741" y="17636"/>
                    <a:pt x="10675" y="17936"/>
                  </a:cubicBezTo>
                  <a:cubicBezTo>
                    <a:pt x="9674" y="17736"/>
                    <a:pt x="8540" y="17603"/>
                    <a:pt x="7339" y="17469"/>
                  </a:cubicBezTo>
                  <a:cubicBezTo>
                    <a:pt x="6572" y="16269"/>
                    <a:pt x="6338" y="14501"/>
                    <a:pt x="6372" y="13100"/>
                  </a:cubicBezTo>
                  <a:close/>
                  <a:moveTo>
                    <a:pt x="18847" y="8963"/>
                  </a:moveTo>
                  <a:cubicBezTo>
                    <a:pt x="19081" y="9030"/>
                    <a:pt x="19348" y="9130"/>
                    <a:pt x="19581" y="9163"/>
                  </a:cubicBezTo>
                  <a:cubicBezTo>
                    <a:pt x="17947" y="11165"/>
                    <a:pt x="16846" y="14501"/>
                    <a:pt x="16646" y="16736"/>
                  </a:cubicBezTo>
                  <a:cubicBezTo>
                    <a:pt x="16245" y="17236"/>
                    <a:pt x="15745" y="17670"/>
                    <a:pt x="15211" y="18103"/>
                  </a:cubicBezTo>
                  <a:cubicBezTo>
                    <a:pt x="15245" y="17770"/>
                    <a:pt x="15345" y="17469"/>
                    <a:pt x="15411" y="17136"/>
                  </a:cubicBezTo>
                  <a:cubicBezTo>
                    <a:pt x="15512" y="16902"/>
                    <a:pt x="15545" y="16635"/>
                    <a:pt x="15645" y="16335"/>
                  </a:cubicBezTo>
                  <a:cubicBezTo>
                    <a:pt x="15845" y="15335"/>
                    <a:pt x="16145" y="14434"/>
                    <a:pt x="16479" y="13500"/>
                  </a:cubicBezTo>
                  <a:lnTo>
                    <a:pt x="16479" y="13467"/>
                  </a:lnTo>
                  <a:cubicBezTo>
                    <a:pt x="16646" y="13000"/>
                    <a:pt x="16812" y="12599"/>
                    <a:pt x="17013" y="12166"/>
                  </a:cubicBezTo>
                  <a:lnTo>
                    <a:pt x="17179" y="11832"/>
                  </a:lnTo>
                  <a:cubicBezTo>
                    <a:pt x="17680" y="10831"/>
                    <a:pt x="18213" y="9864"/>
                    <a:pt x="18847" y="8963"/>
                  </a:cubicBezTo>
                  <a:close/>
                  <a:moveTo>
                    <a:pt x="2135" y="17569"/>
                  </a:moveTo>
                  <a:cubicBezTo>
                    <a:pt x="4871" y="17603"/>
                    <a:pt x="8006" y="17836"/>
                    <a:pt x="10675" y="18270"/>
                  </a:cubicBezTo>
                  <a:cubicBezTo>
                    <a:pt x="10541" y="18670"/>
                    <a:pt x="10475" y="19037"/>
                    <a:pt x="10375" y="19471"/>
                  </a:cubicBezTo>
                  <a:cubicBezTo>
                    <a:pt x="8406" y="19271"/>
                    <a:pt x="4237" y="18837"/>
                    <a:pt x="3303" y="18770"/>
                  </a:cubicBezTo>
                  <a:cubicBezTo>
                    <a:pt x="2836" y="18403"/>
                    <a:pt x="2402" y="18003"/>
                    <a:pt x="2135" y="17569"/>
                  </a:cubicBezTo>
                  <a:close/>
                  <a:moveTo>
                    <a:pt x="15545" y="13233"/>
                  </a:moveTo>
                  <a:cubicBezTo>
                    <a:pt x="15712" y="13333"/>
                    <a:pt x="15878" y="13500"/>
                    <a:pt x="16045" y="13633"/>
                  </a:cubicBezTo>
                  <a:cubicBezTo>
                    <a:pt x="15745" y="14467"/>
                    <a:pt x="15478" y="15401"/>
                    <a:pt x="15245" y="16302"/>
                  </a:cubicBezTo>
                  <a:cubicBezTo>
                    <a:pt x="15178" y="16602"/>
                    <a:pt x="15145" y="16836"/>
                    <a:pt x="15045" y="17102"/>
                  </a:cubicBezTo>
                  <a:cubicBezTo>
                    <a:pt x="14911" y="17569"/>
                    <a:pt x="14811" y="18003"/>
                    <a:pt x="14744" y="18470"/>
                  </a:cubicBezTo>
                  <a:cubicBezTo>
                    <a:pt x="14644" y="18503"/>
                    <a:pt x="14511" y="18637"/>
                    <a:pt x="14344" y="18737"/>
                  </a:cubicBezTo>
                  <a:cubicBezTo>
                    <a:pt x="13677" y="19137"/>
                    <a:pt x="13010" y="19471"/>
                    <a:pt x="12343" y="19771"/>
                  </a:cubicBezTo>
                  <a:lnTo>
                    <a:pt x="12843" y="18237"/>
                  </a:lnTo>
                  <a:cubicBezTo>
                    <a:pt x="13076" y="17403"/>
                    <a:pt x="13377" y="16569"/>
                    <a:pt x="13744" y="15768"/>
                  </a:cubicBezTo>
                  <a:cubicBezTo>
                    <a:pt x="14211" y="14801"/>
                    <a:pt x="15045" y="13800"/>
                    <a:pt x="15545" y="13233"/>
                  </a:cubicBezTo>
                  <a:close/>
                  <a:moveTo>
                    <a:pt x="14344" y="11932"/>
                  </a:moveTo>
                  <a:cubicBezTo>
                    <a:pt x="14644" y="12266"/>
                    <a:pt x="14978" y="12599"/>
                    <a:pt x="15311" y="12933"/>
                  </a:cubicBezTo>
                  <a:cubicBezTo>
                    <a:pt x="14678" y="13600"/>
                    <a:pt x="13877" y="14601"/>
                    <a:pt x="13410" y="15568"/>
                  </a:cubicBezTo>
                  <a:cubicBezTo>
                    <a:pt x="13043" y="16402"/>
                    <a:pt x="12743" y="17236"/>
                    <a:pt x="12476" y="18070"/>
                  </a:cubicBezTo>
                  <a:lnTo>
                    <a:pt x="12409" y="18170"/>
                  </a:lnTo>
                  <a:lnTo>
                    <a:pt x="11842" y="19938"/>
                  </a:lnTo>
                  <a:cubicBezTo>
                    <a:pt x="11409" y="20071"/>
                    <a:pt x="11008" y="20171"/>
                    <a:pt x="10608" y="20271"/>
                  </a:cubicBezTo>
                  <a:cubicBezTo>
                    <a:pt x="11008" y="17369"/>
                    <a:pt x="12343" y="14434"/>
                    <a:pt x="14344" y="11932"/>
                  </a:cubicBezTo>
                  <a:close/>
                  <a:moveTo>
                    <a:pt x="3870" y="19171"/>
                  </a:moveTo>
                  <a:lnTo>
                    <a:pt x="3870" y="19171"/>
                  </a:lnTo>
                  <a:cubicBezTo>
                    <a:pt x="5371" y="19304"/>
                    <a:pt x="8507" y="19638"/>
                    <a:pt x="10308" y="19838"/>
                  </a:cubicBezTo>
                  <a:cubicBezTo>
                    <a:pt x="10241" y="20005"/>
                    <a:pt x="10241" y="20171"/>
                    <a:pt x="10208" y="20338"/>
                  </a:cubicBezTo>
                  <a:cubicBezTo>
                    <a:pt x="9662" y="20491"/>
                    <a:pt x="9101" y="20558"/>
                    <a:pt x="8545" y="20558"/>
                  </a:cubicBezTo>
                  <a:cubicBezTo>
                    <a:pt x="8252" y="20558"/>
                    <a:pt x="7960" y="20539"/>
                    <a:pt x="7673" y="20505"/>
                  </a:cubicBezTo>
                  <a:cubicBezTo>
                    <a:pt x="6305" y="20371"/>
                    <a:pt x="4971" y="19938"/>
                    <a:pt x="3870" y="19171"/>
                  </a:cubicBezTo>
                  <a:close/>
                  <a:moveTo>
                    <a:pt x="9867" y="1"/>
                  </a:moveTo>
                  <a:cubicBezTo>
                    <a:pt x="8634" y="1"/>
                    <a:pt x="7429" y="175"/>
                    <a:pt x="6338" y="491"/>
                  </a:cubicBezTo>
                  <a:cubicBezTo>
                    <a:pt x="467" y="2158"/>
                    <a:pt x="0" y="8563"/>
                    <a:pt x="34" y="11232"/>
                  </a:cubicBezTo>
                  <a:cubicBezTo>
                    <a:pt x="67" y="12766"/>
                    <a:pt x="201" y="14467"/>
                    <a:pt x="834" y="16002"/>
                  </a:cubicBezTo>
                  <a:cubicBezTo>
                    <a:pt x="834" y="16002"/>
                    <a:pt x="834" y="16068"/>
                    <a:pt x="768" y="16068"/>
                  </a:cubicBezTo>
                  <a:lnTo>
                    <a:pt x="834" y="16102"/>
                  </a:lnTo>
                  <a:cubicBezTo>
                    <a:pt x="1001" y="16569"/>
                    <a:pt x="1235" y="16969"/>
                    <a:pt x="1502" y="17436"/>
                  </a:cubicBezTo>
                  <a:cubicBezTo>
                    <a:pt x="1902" y="18103"/>
                    <a:pt x="2436" y="18637"/>
                    <a:pt x="3069" y="19137"/>
                  </a:cubicBezTo>
                  <a:cubicBezTo>
                    <a:pt x="4337" y="20138"/>
                    <a:pt x="5905" y="20772"/>
                    <a:pt x="7606" y="20939"/>
                  </a:cubicBezTo>
                  <a:cubicBezTo>
                    <a:pt x="7873" y="20972"/>
                    <a:pt x="8106" y="20972"/>
                    <a:pt x="8406" y="20972"/>
                  </a:cubicBezTo>
                  <a:cubicBezTo>
                    <a:pt x="10475" y="20972"/>
                    <a:pt x="12576" y="20305"/>
                    <a:pt x="14544" y="19104"/>
                  </a:cubicBezTo>
                  <a:cubicBezTo>
                    <a:pt x="18080" y="16836"/>
                    <a:pt x="20315" y="12966"/>
                    <a:pt x="20215" y="9230"/>
                  </a:cubicBezTo>
                  <a:cubicBezTo>
                    <a:pt x="20182" y="7562"/>
                    <a:pt x="19648" y="5928"/>
                    <a:pt x="18747" y="4460"/>
                  </a:cubicBezTo>
                  <a:cubicBezTo>
                    <a:pt x="16727" y="1271"/>
                    <a:pt x="13196" y="1"/>
                    <a:pt x="9867"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1"/>
            <p:cNvSpPr/>
            <p:nvPr/>
          </p:nvSpPr>
          <p:spPr>
            <a:xfrm>
              <a:off x="1498009" y="4463367"/>
              <a:ext cx="217093" cy="172141"/>
            </a:xfrm>
            <a:custGeom>
              <a:avLst/>
              <a:gdLst/>
              <a:ahLst/>
              <a:cxnLst/>
              <a:rect l="l" t="t" r="r" b="b"/>
              <a:pathLst>
                <a:path w="15913" h="12618" extrusionOk="0">
                  <a:moveTo>
                    <a:pt x="15245" y="0"/>
                  </a:moveTo>
                  <a:cubicBezTo>
                    <a:pt x="13944" y="867"/>
                    <a:pt x="12843" y="1968"/>
                    <a:pt x="11642" y="2869"/>
                  </a:cubicBezTo>
                  <a:cubicBezTo>
                    <a:pt x="10441" y="3803"/>
                    <a:pt x="9241" y="4770"/>
                    <a:pt x="8006" y="5671"/>
                  </a:cubicBezTo>
                  <a:cubicBezTo>
                    <a:pt x="6605" y="6805"/>
                    <a:pt x="5138" y="7872"/>
                    <a:pt x="3737" y="9006"/>
                  </a:cubicBezTo>
                  <a:cubicBezTo>
                    <a:pt x="3170" y="9473"/>
                    <a:pt x="2636" y="9940"/>
                    <a:pt x="2102" y="10341"/>
                  </a:cubicBezTo>
                  <a:cubicBezTo>
                    <a:pt x="1568" y="10774"/>
                    <a:pt x="968" y="11041"/>
                    <a:pt x="434" y="11475"/>
                  </a:cubicBezTo>
                  <a:cubicBezTo>
                    <a:pt x="301" y="11542"/>
                    <a:pt x="234" y="11675"/>
                    <a:pt x="134" y="11808"/>
                  </a:cubicBezTo>
                  <a:cubicBezTo>
                    <a:pt x="1" y="12109"/>
                    <a:pt x="234" y="12376"/>
                    <a:pt x="434" y="12542"/>
                  </a:cubicBezTo>
                  <a:cubicBezTo>
                    <a:pt x="501" y="12596"/>
                    <a:pt x="568" y="12617"/>
                    <a:pt x="634" y="12617"/>
                  </a:cubicBezTo>
                  <a:cubicBezTo>
                    <a:pt x="735" y="12617"/>
                    <a:pt x="835" y="12569"/>
                    <a:pt x="935" y="12509"/>
                  </a:cubicBezTo>
                  <a:cubicBezTo>
                    <a:pt x="1568" y="12175"/>
                    <a:pt x="2069" y="11775"/>
                    <a:pt x="2636" y="11375"/>
                  </a:cubicBezTo>
                  <a:cubicBezTo>
                    <a:pt x="3236" y="10975"/>
                    <a:pt x="3837" y="10541"/>
                    <a:pt x="4370" y="10107"/>
                  </a:cubicBezTo>
                  <a:cubicBezTo>
                    <a:pt x="5438" y="9207"/>
                    <a:pt x="6405" y="8273"/>
                    <a:pt x="7473" y="7439"/>
                  </a:cubicBezTo>
                  <a:cubicBezTo>
                    <a:pt x="8940" y="6305"/>
                    <a:pt x="10341" y="5170"/>
                    <a:pt x="11842" y="4136"/>
                  </a:cubicBezTo>
                  <a:cubicBezTo>
                    <a:pt x="13110" y="3269"/>
                    <a:pt x="14111" y="2001"/>
                    <a:pt x="15312" y="1101"/>
                  </a:cubicBezTo>
                  <a:cubicBezTo>
                    <a:pt x="15464" y="979"/>
                    <a:pt x="15644" y="830"/>
                    <a:pt x="15851" y="830"/>
                  </a:cubicBezTo>
                  <a:cubicBezTo>
                    <a:pt x="15871" y="830"/>
                    <a:pt x="15892" y="831"/>
                    <a:pt x="15912" y="834"/>
                  </a:cubicBezTo>
                  <a:cubicBezTo>
                    <a:pt x="15679" y="534"/>
                    <a:pt x="15445" y="267"/>
                    <a:pt x="15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itle 4">
            <a:extLst>
              <a:ext uri="{FF2B5EF4-FFF2-40B4-BE49-F238E27FC236}">
                <a16:creationId xmlns:a16="http://schemas.microsoft.com/office/drawing/2014/main" id="{F655051D-AC7C-C024-5A8F-253214BB849A}"/>
              </a:ext>
            </a:extLst>
          </p:cNvPr>
          <p:cNvSpPr>
            <a:spLocks noGrp="1"/>
          </p:cNvSpPr>
          <p:nvPr>
            <p:ph type="title"/>
          </p:nvPr>
        </p:nvSpPr>
        <p:spPr>
          <a:xfrm>
            <a:off x="1417517" y="1343148"/>
            <a:ext cx="6823882" cy="1785600"/>
          </a:xfrm>
        </p:spPr>
        <p:txBody>
          <a:bodyPr/>
          <a:lstStyle/>
          <a:p>
            <a:r>
              <a:rPr lang="en-US" sz="6000">
                <a:latin typeface="#9Slide04 Faustina Bold" panose="00000800000000000000" pitchFamily="2" charset="0"/>
              </a:rPr>
              <a:t>HƯỚNG DẪN LÀM BÀI TẬP</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4"/>
        <p:cNvGrpSpPr/>
        <p:nvPr/>
      </p:nvGrpSpPr>
      <p:grpSpPr>
        <a:xfrm>
          <a:off x="0" y="0"/>
          <a:ext cx="0" cy="0"/>
          <a:chOff x="0" y="0"/>
          <a:chExt cx="0" cy="0"/>
        </a:xfrm>
      </p:grpSpPr>
      <p:pic>
        <p:nvPicPr>
          <p:cNvPr id="28" name="Picture 40">
            <a:extLst>
              <a:ext uri="{FF2B5EF4-FFF2-40B4-BE49-F238E27FC236}">
                <a16:creationId xmlns:a16="http://schemas.microsoft.com/office/drawing/2014/main" id="{B69EE678-2B3B-487B-C4BC-B1F28A156CD9}"/>
              </a:ext>
            </a:extLst>
          </p:cNvPr>
          <p:cNvPicPr>
            <a:picLocks noChangeAspect="1"/>
          </p:cNvPicPr>
          <p:nvPr/>
        </p:nvPicPr>
        <p:blipFill>
          <a:blip r:embed="rId3"/>
          <a:srcRect/>
          <a:stretch>
            <a:fillRect/>
          </a:stretch>
        </p:blipFill>
        <p:spPr>
          <a:xfrm>
            <a:off x="0" y="24862"/>
            <a:ext cx="811054" cy="990600"/>
          </a:xfrm>
          <a:prstGeom prst="rect">
            <a:avLst/>
          </a:prstGeom>
        </p:spPr>
      </p:pic>
      <p:sp>
        <p:nvSpPr>
          <p:cNvPr id="30" name="TextBox 29">
            <a:extLst>
              <a:ext uri="{FF2B5EF4-FFF2-40B4-BE49-F238E27FC236}">
                <a16:creationId xmlns:a16="http://schemas.microsoft.com/office/drawing/2014/main" id="{02902DBE-2394-436E-9739-4AD9820EA82C}"/>
              </a:ext>
            </a:extLst>
          </p:cNvPr>
          <p:cNvSpPr txBox="1"/>
          <p:nvPr/>
        </p:nvSpPr>
        <p:spPr>
          <a:xfrm>
            <a:off x="914400" y="133350"/>
            <a:ext cx="7543800" cy="4616648"/>
          </a:xfrm>
          <a:prstGeom prst="rect">
            <a:avLst/>
          </a:prstGeom>
          <a:noFill/>
        </p:spPr>
        <p:txBody>
          <a:bodyPr wrap="square">
            <a:spAutoFit/>
          </a:bodyPr>
          <a:lstStyle/>
          <a:p>
            <a:pPr marL="0" marR="0" algn="just">
              <a:spcBef>
                <a:spcPts val="0"/>
              </a:spcBef>
              <a:spcAft>
                <a:spcPts val="800"/>
              </a:spcAft>
            </a:pPr>
            <a:r>
              <a:rPr lang="en-US" sz="1800" b="1" i="1">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Câu 1. Chỉ ra lỗi dùng từ Hán Việt trong những câu sau đây. Phân tích những lỗi ấy và sửa lại cho đúng.</a:t>
            </a:r>
          </a:p>
          <a:p>
            <a:pPr marL="0" marR="0" algn="just">
              <a:spcBef>
                <a:spcPts val="0"/>
              </a:spcBef>
              <a:spcAft>
                <a:spcPts val="800"/>
              </a:spcAft>
            </a:pPr>
            <a:r>
              <a:rPr lang="en-US" sz="180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a. Song thân của thằng bé ấy đều làm công nhân ở xí nghiệp in.</a:t>
            </a:r>
          </a:p>
          <a:p>
            <a:pPr marL="0" marR="0" algn="just">
              <a:spcBef>
                <a:spcPts val="0"/>
              </a:spcBef>
              <a:spcAft>
                <a:spcPts val="800"/>
              </a:spcAft>
            </a:pPr>
            <a:r>
              <a:rPr lang="en-US" sz="180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b. Ông ấy vừa giỏi về cơ khí lại vừa giỏi về kinh doanh, thật là tài hoa.</a:t>
            </a:r>
          </a:p>
          <a:p>
            <a:pPr marL="0" marR="0" algn="just">
              <a:spcBef>
                <a:spcPts val="0"/>
              </a:spcBef>
              <a:spcAft>
                <a:spcPts val="800"/>
              </a:spcAft>
            </a:pPr>
            <a:r>
              <a:rPr lang="en-US" sz="180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c. Sáng mai, các bạn tập họp đúng giờ nhé.</a:t>
            </a:r>
          </a:p>
          <a:p>
            <a:pPr marL="0" marR="0" algn="just">
              <a:spcBef>
                <a:spcPts val="0"/>
              </a:spcBef>
              <a:spcAft>
                <a:spcPts val="800"/>
              </a:spcAft>
            </a:pPr>
            <a:r>
              <a:rPr lang="en-US" sz="180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d. Đọc sách nơi không đủ ánh sáng dễ làm giảm sút thị giác.</a:t>
            </a:r>
          </a:p>
          <a:p>
            <a:pPr marL="0" marR="0" algn="just">
              <a:spcBef>
                <a:spcPts val="0"/>
              </a:spcBef>
              <a:spcAft>
                <a:spcPts val="800"/>
              </a:spcAft>
            </a:pPr>
            <a:r>
              <a:rPr lang="en-US" sz="180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đ. Chú tôi thường lợi dụng những vật phế thải để tạo nên những món đồ trang trí xinh xắn.</a:t>
            </a:r>
          </a:p>
          <a:p>
            <a:pPr marL="0" marR="0" algn="just">
              <a:spcBef>
                <a:spcPts val="0"/>
              </a:spcBef>
              <a:spcAft>
                <a:spcPts val="800"/>
              </a:spcAft>
            </a:pPr>
            <a:r>
              <a:rPr lang="en-US" sz="180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e. Nông nghiệp và nghề đánh cá nước ta phát triển mạnh ở quý III năm nay.</a:t>
            </a:r>
          </a:p>
          <a:p>
            <a:pPr marL="0" marR="0" algn="just">
              <a:spcBef>
                <a:spcPts val="0"/>
              </a:spcBef>
              <a:spcAft>
                <a:spcPts val="800"/>
              </a:spcAft>
            </a:pPr>
            <a:r>
              <a:rPr lang="en-US" sz="180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ê. Năm mới cháu chúc ông luôn được an khang và bách niên giai lão.</a:t>
            </a:r>
          </a:p>
          <a:p>
            <a:pPr marL="0" marR="0" algn="just">
              <a:spcBef>
                <a:spcPts val="0"/>
              </a:spcBef>
              <a:spcAft>
                <a:spcPts val="800"/>
              </a:spcAft>
            </a:pPr>
            <a:r>
              <a:rPr lang="en-US" sz="180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g. Hoa xuân đua nở tân trang cho đời thêm những sắc màu tươi thắm.</a:t>
            </a:r>
          </a:p>
          <a:p>
            <a:pPr marL="0" marR="0" algn="just">
              <a:spcBef>
                <a:spcPts val="0"/>
              </a:spcBef>
              <a:spcAft>
                <a:spcPts val="800"/>
              </a:spcAft>
            </a:pPr>
            <a:r>
              <a:rPr lang="en-US" sz="180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h. Cảnh vật nơi đây trông rất kiều diễm.</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48"/>
        <p:cNvGrpSpPr/>
        <p:nvPr/>
      </p:nvGrpSpPr>
      <p:grpSpPr>
        <a:xfrm>
          <a:off x="0" y="0"/>
          <a:ext cx="0" cy="0"/>
          <a:chOff x="0" y="0"/>
          <a:chExt cx="0" cy="0"/>
        </a:xfrm>
      </p:grpSpPr>
      <p:sp>
        <p:nvSpPr>
          <p:cNvPr id="2658" name="Google Shape;2658;p38"/>
          <p:cNvSpPr txBox="1">
            <a:spLocks noGrp="1"/>
          </p:cNvSpPr>
          <p:nvPr>
            <p:ph type="title" idx="9"/>
          </p:nvPr>
        </p:nvSpPr>
        <p:spPr>
          <a:xfrm>
            <a:off x="720000" y="276750"/>
            <a:ext cx="7704000" cy="67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pt-BR">
                <a:latin typeface="#9Slide03 Kaleko 105 Round Bold" pitchFamily="2" charset="0"/>
              </a:rPr>
              <a:t>YÊU CẦU CẦN ĐẠT</a:t>
            </a:r>
            <a:endParaRPr>
              <a:latin typeface="#9Slide03 Kaleko 105 Round Bold" pitchFamily="2" charset="0"/>
            </a:endParaRPr>
          </a:p>
        </p:txBody>
      </p:sp>
      <p:sp>
        <p:nvSpPr>
          <p:cNvPr id="24" name="Rectangle: Rounded Corners 23">
            <a:extLst>
              <a:ext uri="{FF2B5EF4-FFF2-40B4-BE49-F238E27FC236}">
                <a16:creationId xmlns:a16="http://schemas.microsoft.com/office/drawing/2014/main" id="{73353544-4284-BF95-B80E-DF6B3881B24E}"/>
              </a:ext>
            </a:extLst>
          </p:cNvPr>
          <p:cNvSpPr/>
          <p:nvPr/>
        </p:nvSpPr>
        <p:spPr>
          <a:xfrm>
            <a:off x="838200" y="1114950"/>
            <a:ext cx="2514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accent6"/>
                </a:solidFill>
                <a:latin typeface="#9Slide03 BoosterNextFYBlack" panose="02000A03000000020004" pitchFamily="2" charset="0"/>
              </a:rPr>
              <a:t> VỀ KIẾN THỨC</a:t>
            </a:r>
          </a:p>
        </p:txBody>
      </p:sp>
      <p:sp>
        <p:nvSpPr>
          <p:cNvPr id="23" name="Oval 22">
            <a:extLst>
              <a:ext uri="{FF2B5EF4-FFF2-40B4-BE49-F238E27FC236}">
                <a16:creationId xmlns:a16="http://schemas.microsoft.com/office/drawing/2014/main" id="{DCFA388B-7755-9B52-3E0F-E23A0C92561C}"/>
              </a:ext>
            </a:extLst>
          </p:cNvPr>
          <p:cNvSpPr/>
          <p:nvPr/>
        </p:nvSpPr>
        <p:spPr>
          <a:xfrm>
            <a:off x="540000" y="1276350"/>
            <a:ext cx="596400" cy="6096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lumMod val="75000"/>
                  </a:schemeClr>
                </a:solidFill>
                <a:latin typeface="#9Slide03 Kaleko 105 Round Bold" pitchFamily="2" charset="0"/>
              </a:rPr>
              <a:t>1</a:t>
            </a:r>
          </a:p>
        </p:txBody>
      </p:sp>
      <p:sp>
        <p:nvSpPr>
          <p:cNvPr id="26" name="TextBox 25">
            <a:extLst>
              <a:ext uri="{FF2B5EF4-FFF2-40B4-BE49-F238E27FC236}">
                <a16:creationId xmlns:a16="http://schemas.microsoft.com/office/drawing/2014/main" id="{9877CDAE-7992-15A7-750B-E5786D79B695}"/>
              </a:ext>
            </a:extLst>
          </p:cNvPr>
          <p:cNvSpPr txBox="1"/>
          <p:nvPr/>
        </p:nvSpPr>
        <p:spPr>
          <a:xfrm>
            <a:off x="720000" y="1855718"/>
            <a:ext cx="2966492" cy="3008772"/>
          </a:xfrm>
          <a:prstGeom prst="rect">
            <a:avLst/>
          </a:prstGeom>
          <a:noFill/>
        </p:spPr>
        <p:txBody>
          <a:bodyPr wrap="square">
            <a:spAutoFit/>
          </a:bodyPr>
          <a:lstStyle/>
          <a:p>
            <a:pPr marL="342900" marR="0" lvl="0" indent="-342900" algn="just">
              <a:lnSpc>
                <a:spcPct val="150000"/>
              </a:lnSpc>
              <a:spcBef>
                <a:spcPts val="0"/>
              </a:spcBef>
              <a:spcAft>
                <a:spcPts val="0"/>
              </a:spcAft>
              <a:buFont typeface="Arial" panose="020B0604020202020204" pitchFamily="34" charset="0"/>
              <a:buChar char="❖"/>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Học sinh chỉ ra </a:t>
            </a: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được lỗi về sử dụng từ Hán Việt </a:t>
            </a: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50000"/>
              </a:lnSpc>
              <a:spcBef>
                <a:spcPts val="0"/>
              </a:spcBef>
              <a:spcAft>
                <a:spcPts val="0"/>
              </a:spcAft>
              <a:buFont typeface="Arial" panose="020B0604020202020204" pitchFamily="34" charset="0"/>
              <a:buChar char="❖"/>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Học sinh giải bài tập </a:t>
            </a: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về lỗi dùng từ Hán Việt trong sách giáo khoa</a:t>
            </a: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50000"/>
              </a:lnSpc>
              <a:spcBef>
                <a:spcPts val="0"/>
              </a:spcBef>
              <a:spcAft>
                <a:spcPts val="800"/>
              </a:spcAft>
              <a:buFont typeface="Arial" panose="020B0604020202020204" pitchFamily="34" charset="0"/>
              <a:buChar char="❖"/>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Học sinh vận dụng</a:t>
            </a: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 để tạo lập văn bản có sử dụng đúng các từ Hán Việt </a:t>
            </a:r>
            <a:endParaRPr lang="en-US">
              <a:effectLst/>
              <a:latin typeface="Calibri" panose="020F0502020204030204" pitchFamily="34" charset="0"/>
              <a:ea typeface="Calibri" panose="020F0502020204030204" pitchFamily="34" charset="0"/>
              <a:cs typeface="Calibri" panose="020F0502020204030204" pitchFamily="34" charset="0"/>
            </a:endParaRPr>
          </a:p>
        </p:txBody>
      </p:sp>
      <p:sp>
        <p:nvSpPr>
          <p:cNvPr id="27" name="Rectangle: Rounded Corners 26">
            <a:extLst>
              <a:ext uri="{FF2B5EF4-FFF2-40B4-BE49-F238E27FC236}">
                <a16:creationId xmlns:a16="http://schemas.microsoft.com/office/drawing/2014/main" id="{F3827345-F6D6-54FC-01A0-A375B4552D87}"/>
              </a:ext>
            </a:extLst>
          </p:cNvPr>
          <p:cNvSpPr/>
          <p:nvPr/>
        </p:nvSpPr>
        <p:spPr>
          <a:xfrm>
            <a:off x="5181600" y="1114950"/>
            <a:ext cx="2514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accent6"/>
                </a:solidFill>
                <a:latin typeface="#9Slide03 BoosterNextFYBlack" panose="02000A03000000020004" pitchFamily="2" charset="0"/>
              </a:rPr>
              <a:t> VỀ NĂNG LỰC</a:t>
            </a:r>
          </a:p>
        </p:txBody>
      </p:sp>
      <p:sp>
        <p:nvSpPr>
          <p:cNvPr id="28" name="Oval 27">
            <a:extLst>
              <a:ext uri="{FF2B5EF4-FFF2-40B4-BE49-F238E27FC236}">
                <a16:creationId xmlns:a16="http://schemas.microsoft.com/office/drawing/2014/main" id="{B50B22DE-AA25-B59D-A211-327F36539378}"/>
              </a:ext>
            </a:extLst>
          </p:cNvPr>
          <p:cNvSpPr/>
          <p:nvPr/>
        </p:nvSpPr>
        <p:spPr>
          <a:xfrm>
            <a:off x="4883400" y="1276350"/>
            <a:ext cx="596400" cy="6096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lumMod val="75000"/>
                  </a:schemeClr>
                </a:solidFill>
                <a:latin typeface="#9Slide03 Kaleko 105 Round Bold" pitchFamily="2" charset="0"/>
              </a:rPr>
              <a:t>2</a:t>
            </a:r>
          </a:p>
        </p:txBody>
      </p:sp>
      <p:sp>
        <p:nvSpPr>
          <p:cNvPr id="30" name="TextBox 29">
            <a:extLst>
              <a:ext uri="{FF2B5EF4-FFF2-40B4-BE49-F238E27FC236}">
                <a16:creationId xmlns:a16="http://schemas.microsoft.com/office/drawing/2014/main" id="{7A16B242-C18C-8D45-2954-D773D806958A}"/>
              </a:ext>
            </a:extLst>
          </p:cNvPr>
          <p:cNvSpPr txBox="1"/>
          <p:nvPr/>
        </p:nvSpPr>
        <p:spPr>
          <a:xfrm>
            <a:off x="4800600" y="1855718"/>
            <a:ext cx="3505200" cy="1530162"/>
          </a:xfrm>
          <a:prstGeom prst="rect">
            <a:avLst/>
          </a:prstGeom>
          <a:noFill/>
        </p:spPr>
        <p:txBody>
          <a:bodyPr wrap="square">
            <a:spAutoFit/>
          </a:bodyPr>
          <a:lstStyle/>
          <a:p>
            <a:pPr marL="342900" marR="0" lvl="0" indent="-342900" algn="just">
              <a:lnSpc>
                <a:spcPct val="150000"/>
              </a:lnSpc>
              <a:spcBef>
                <a:spcPts val="0"/>
              </a:spcBef>
              <a:spcAft>
                <a:spcPts val="0"/>
              </a:spcAft>
              <a:buFont typeface="Arial" panose="020B0604020202020204" pitchFamily="34" charset="0"/>
              <a:buChar char="❖"/>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Học sinh vận dụng năng lực </a:t>
            </a: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ngôn ngữ để nhận biết và sửa lỗi sai</a:t>
            </a:r>
            <a:endParaRPr lang="en-US">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50000"/>
              </a:lnSpc>
              <a:spcBef>
                <a:spcPts val="0"/>
              </a:spcBef>
              <a:spcAft>
                <a:spcPts val="800"/>
              </a:spcAft>
              <a:buFont typeface="Arial" panose="020B0604020202020204" pitchFamily="34" charset="0"/>
              <a:buChar char="❖"/>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Học sinh vận dụng năng lực </a:t>
            </a: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ngôn ngữ để tạo lập văn bản    </a:t>
            </a:r>
            <a:endParaRPr lang="en-US">
              <a:effectLst/>
              <a:latin typeface="Calibri" panose="020F0502020204030204" pitchFamily="34" charset="0"/>
              <a:ea typeface="Calibri" panose="020F0502020204030204" pitchFamily="34" charset="0"/>
              <a:cs typeface="Calibri" panose="020F0502020204030204" pitchFamily="34" charset="0"/>
            </a:endParaRPr>
          </a:p>
        </p:txBody>
      </p:sp>
      <p:sp>
        <p:nvSpPr>
          <p:cNvPr id="31" name="Rectangle: Rounded Corners 30">
            <a:extLst>
              <a:ext uri="{FF2B5EF4-FFF2-40B4-BE49-F238E27FC236}">
                <a16:creationId xmlns:a16="http://schemas.microsoft.com/office/drawing/2014/main" id="{67422805-21AB-35F6-AE47-79F5E882BA26}"/>
              </a:ext>
            </a:extLst>
          </p:cNvPr>
          <p:cNvSpPr/>
          <p:nvPr/>
        </p:nvSpPr>
        <p:spPr>
          <a:xfrm>
            <a:off x="5195806" y="3517048"/>
            <a:ext cx="2652793"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a:solidFill>
                  <a:schemeClr val="accent6"/>
                </a:solidFill>
                <a:latin typeface="#9Slide03 BoosterNextFYBlack" panose="02000A03000000020004" pitchFamily="2" charset="0"/>
              </a:rPr>
              <a:t> VỀ PHẨM CHẤT</a:t>
            </a:r>
          </a:p>
        </p:txBody>
      </p:sp>
      <p:sp>
        <p:nvSpPr>
          <p:cNvPr id="32" name="Oval 31">
            <a:extLst>
              <a:ext uri="{FF2B5EF4-FFF2-40B4-BE49-F238E27FC236}">
                <a16:creationId xmlns:a16="http://schemas.microsoft.com/office/drawing/2014/main" id="{1EC784D2-DADC-C8E2-C5ED-6A28F36E5CB2}"/>
              </a:ext>
            </a:extLst>
          </p:cNvPr>
          <p:cNvSpPr/>
          <p:nvPr/>
        </p:nvSpPr>
        <p:spPr>
          <a:xfrm>
            <a:off x="4897607" y="3678448"/>
            <a:ext cx="596400" cy="6096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lumMod val="75000"/>
                  </a:schemeClr>
                </a:solidFill>
                <a:latin typeface="#9Slide03 Kaleko 105 Round Bold" pitchFamily="2" charset="0"/>
              </a:rPr>
              <a:t>3</a:t>
            </a:r>
          </a:p>
        </p:txBody>
      </p:sp>
      <p:sp>
        <p:nvSpPr>
          <p:cNvPr id="33" name="TextBox 32">
            <a:extLst>
              <a:ext uri="{FF2B5EF4-FFF2-40B4-BE49-F238E27FC236}">
                <a16:creationId xmlns:a16="http://schemas.microsoft.com/office/drawing/2014/main" id="{EB09D9E8-2DCF-B55E-D787-FF853E2D5E63}"/>
              </a:ext>
            </a:extLst>
          </p:cNvPr>
          <p:cNvSpPr txBox="1"/>
          <p:nvPr/>
        </p:nvSpPr>
        <p:spPr>
          <a:xfrm>
            <a:off x="4921383" y="4449448"/>
            <a:ext cx="3505200" cy="584775"/>
          </a:xfrm>
          <a:prstGeom prst="rect">
            <a:avLst/>
          </a:prstGeom>
          <a:noFill/>
        </p:spPr>
        <p:txBody>
          <a:bodyPr wrap="square">
            <a:spAutoFit/>
          </a:bodyPr>
          <a:lstStyle/>
          <a:p>
            <a:pPr marL="342900" marR="0" lvl="0" indent="-342900" algn="just">
              <a:spcBef>
                <a:spcPts val="0"/>
              </a:spcBef>
              <a:spcAft>
                <a:spcPts val="0"/>
              </a:spcAft>
              <a:buFont typeface="Arial" panose="020B0604020202020204" pitchFamily="34" charset="0"/>
              <a:buChar char="❖"/>
            </a:pPr>
            <a:r>
              <a:rPr lang="en-US" sz="1600">
                <a:effectLst/>
                <a:latin typeface="Calibri" panose="020F0502020204030204" pitchFamily="34" charset="0"/>
                <a:ea typeface="Calibri" panose="020F0502020204030204" pitchFamily="34" charset="0"/>
                <a:cs typeface="Calibri" panose="020F0502020204030204" pitchFamily="34" charset="0"/>
              </a:rPr>
              <a:t>Tỉ mỉ, rèn luyện sự chuẩn mực khi tạo lập văn bản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58"/>
                                        </p:tgtEl>
                                        <p:attrNameLst>
                                          <p:attrName>style.visibility</p:attrName>
                                        </p:attrNameLst>
                                      </p:cBhvr>
                                      <p:to>
                                        <p:strVal val="visible"/>
                                      </p:to>
                                    </p:set>
                                    <p:animEffect transition="in" filter="barn(inVertical)">
                                      <p:cBhvr>
                                        <p:cTn id="7" dur="500"/>
                                        <p:tgtEl>
                                          <p:spTgt spid="26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ppt_x"/>
                                          </p:val>
                                        </p:tav>
                                        <p:tav tm="100000">
                                          <p:val>
                                            <p:strVal val="#ppt_x"/>
                                          </p:val>
                                        </p:tav>
                                      </p:tavLst>
                                    </p:anim>
                                    <p:anim calcmode="lin" valueType="num">
                                      <p:cBhvr additive="base">
                                        <p:cTn id="29" dur="500" fill="hold"/>
                                        <p:tgtEl>
                                          <p:spTgt spid="2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arn(inVertic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barn(inVertical)">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8" grpId="0"/>
      <p:bldP spid="24" grpId="0" animBg="1"/>
      <p:bldP spid="23" grpId="0" animBg="1"/>
      <p:bldP spid="26" grpId="0"/>
      <p:bldP spid="27" grpId="0" animBg="1"/>
      <p:bldP spid="28" grpId="0" animBg="1"/>
      <p:bldP spid="30" grpId="0"/>
      <p:bldP spid="31" grpId="0" animBg="1"/>
      <p:bldP spid="32"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8EEF636-000E-1307-BFA6-F292EBEA4BF5}"/>
              </a:ext>
            </a:extLst>
          </p:cNvPr>
          <p:cNvSpPr/>
          <p:nvPr/>
        </p:nvSpPr>
        <p:spPr>
          <a:xfrm>
            <a:off x="3352800" y="285750"/>
            <a:ext cx="2590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2">
                    <a:lumMod val="20000"/>
                    <a:lumOff val="80000"/>
                  </a:schemeClr>
                </a:solidFill>
                <a:latin typeface="#9Slide04 Rokkitt Black" panose="00000A00000000000000" pitchFamily="2" charset="0"/>
              </a:rPr>
              <a:t>Hướng dẫn</a:t>
            </a:r>
          </a:p>
        </p:txBody>
      </p:sp>
      <p:graphicFrame>
        <p:nvGraphicFramePr>
          <p:cNvPr id="5" name="Table 4">
            <a:extLst>
              <a:ext uri="{FF2B5EF4-FFF2-40B4-BE49-F238E27FC236}">
                <a16:creationId xmlns:a16="http://schemas.microsoft.com/office/drawing/2014/main" id="{3C081E42-352D-FAE4-277E-480262C3DC13}"/>
              </a:ext>
            </a:extLst>
          </p:cNvPr>
          <p:cNvGraphicFramePr>
            <a:graphicFrameLocks noGrp="1"/>
          </p:cNvGraphicFramePr>
          <p:nvPr>
            <p:extLst>
              <p:ext uri="{D42A27DB-BD31-4B8C-83A1-F6EECF244321}">
                <p14:modId xmlns:p14="http://schemas.microsoft.com/office/powerpoint/2010/main" val="3426503074"/>
              </p:ext>
            </p:extLst>
          </p:nvPr>
        </p:nvGraphicFramePr>
        <p:xfrm>
          <a:off x="0" y="971550"/>
          <a:ext cx="9144000" cy="4124960"/>
        </p:xfrm>
        <a:graphic>
          <a:graphicData uri="http://schemas.openxmlformats.org/drawingml/2006/table">
            <a:tbl>
              <a:tblPr firstRow="1" firstCol="1" bandRow="1"/>
              <a:tblGrid>
                <a:gridCol w="715070">
                  <a:extLst>
                    <a:ext uri="{9D8B030D-6E8A-4147-A177-3AD203B41FA5}">
                      <a16:colId xmlns:a16="http://schemas.microsoft.com/office/drawing/2014/main" val="1734857336"/>
                    </a:ext>
                  </a:extLst>
                </a:gridCol>
                <a:gridCol w="3982721">
                  <a:extLst>
                    <a:ext uri="{9D8B030D-6E8A-4147-A177-3AD203B41FA5}">
                      <a16:colId xmlns:a16="http://schemas.microsoft.com/office/drawing/2014/main" val="1543935957"/>
                    </a:ext>
                  </a:extLst>
                </a:gridCol>
                <a:gridCol w="4446209">
                  <a:extLst>
                    <a:ext uri="{9D8B030D-6E8A-4147-A177-3AD203B41FA5}">
                      <a16:colId xmlns:a16="http://schemas.microsoft.com/office/drawing/2014/main" val="200559873"/>
                    </a:ext>
                  </a:extLst>
                </a:gridCol>
              </a:tblGrid>
              <a:tr h="151359">
                <a:tc>
                  <a:txBody>
                    <a:bodyPr/>
                    <a:lstStyle/>
                    <a:p>
                      <a:pPr marL="0" marR="0" algn="ctr">
                        <a:lnSpc>
                          <a:spcPct val="150000"/>
                        </a:lnSpc>
                        <a:spcBef>
                          <a:spcPts val="0"/>
                        </a:spcBef>
                        <a:spcAft>
                          <a:spcPts val="800"/>
                        </a:spcAft>
                      </a:pPr>
                      <a:r>
                        <a:rPr lang="en-US" sz="1600" b="1">
                          <a:solidFill>
                            <a:schemeClr val="tx1"/>
                          </a:solidFill>
                          <a:effectLst/>
                          <a:latin typeface="Calibri" panose="020F0502020204030204" pitchFamily="34" charset="0"/>
                          <a:ea typeface="Calibri" panose="020F0502020204030204" pitchFamily="34" charset="0"/>
                          <a:cs typeface="Calibri" panose="020F0502020204030204" pitchFamily="34" charset="0"/>
                        </a:rPr>
                        <a:t>Câu</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0246" marR="40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800"/>
                        </a:spcAft>
                      </a:pPr>
                      <a:r>
                        <a:rPr lang="en-US" sz="1600" b="1">
                          <a:solidFill>
                            <a:schemeClr val="tx1"/>
                          </a:solidFill>
                          <a:effectLst/>
                          <a:latin typeface="Calibri" panose="020F0502020204030204" pitchFamily="34" charset="0"/>
                          <a:ea typeface="Calibri" panose="020F0502020204030204" pitchFamily="34" charset="0"/>
                          <a:cs typeface="Calibri" panose="020F0502020204030204" pitchFamily="34" charset="0"/>
                        </a:rPr>
                        <a:t>Lỗi dùng từ Hán Việt</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0246" marR="40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800"/>
                        </a:spcAft>
                      </a:pPr>
                      <a:r>
                        <a:rPr lang="en-US" sz="1600" b="1">
                          <a:solidFill>
                            <a:schemeClr val="tx1"/>
                          </a:solidFill>
                          <a:effectLst/>
                          <a:latin typeface="Calibri" panose="020F0502020204030204" pitchFamily="34" charset="0"/>
                          <a:ea typeface="Calibri" panose="020F0502020204030204" pitchFamily="34" charset="0"/>
                          <a:cs typeface="Calibri" panose="020F0502020204030204" pitchFamily="34" charset="0"/>
                        </a:rPr>
                        <a:t>Sửa lại cho đúng</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0246" marR="40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77133066"/>
                  </a:ext>
                </a:extLst>
              </a:tr>
              <a:tr h="320799">
                <a:tc>
                  <a:txBody>
                    <a:bodyPr/>
                    <a:lstStyle/>
                    <a:p>
                      <a:pPr marL="0" marR="0" algn="ctr">
                        <a:lnSpc>
                          <a:spcPct val="150000"/>
                        </a:lnSpc>
                        <a:spcBef>
                          <a:spcPts val="0"/>
                        </a:spcBef>
                        <a:spcAft>
                          <a:spcPts val="800"/>
                        </a:spcAft>
                      </a:pPr>
                      <a:r>
                        <a:rPr lang="en-US" sz="1600" b="1">
                          <a:solidFill>
                            <a:schemeClr val="tx1"/>
                          </a:solidFill>
                          <a:effectLst/>
                          <a:latin typeface="Calibri" panose="020F0502020204030204" pitchFamily="34" charset="0"/>
                          <a:ea typeface="Calibri" panose="020F0502020204030204" pitchFamily="34" charset="0"/>
                          <a:cs typeface="Calibri" panose="020F0502020204030204" pitchFamily="34" charset="0"/>
                        </a:rPr>
                        <a:t>a</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0246" marR="40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just">
                        <a:lnSpc>
                          <a:spcPct val="150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Calibri" panose="020F0502020204030204" pitchFamily="34" charset="0"/>
                        </a:rPr>
                        <a:t>Dùng từ song thân không hợp phong cách.</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0246" marR="40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just">
                        <a:lnSpc>
                          <a:spcPct val="150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Calibri" panose="020F0502020204030204" pitchFamily="34" charset="0"/>
                        </a:rPr>
                        <a:t>Song thân → Bố mẹ</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0246" marR="40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862511742"/>
                  </a:ext>
                </a:extLst>
              </a:tr>
              <a:tr h="490240">
                <a:tc>
                  <a:txBody>
                    <a:bodyPr/>
                    <a:lstStyle/>
                    <a:p>
                      <a:pPr marL="0" marR="0" algn="ctr">
                        <a:lnSpc>
                          <a:spcPct val="150000"/>
                        </a:lnSpc>
                        <a:spcBef>
                          <a:spcPts val="0"/>
                        </a:spcBef>
                        <a:spcAft>
                          <a:spcPts val="800"/>
                        </a:spcAft>
                      </a:pPr>
                      <a:r>
                        <a:rPr lang="en-US" sz="1600" b="1">
                          <a:solidFill>
                            <a:schemeClr val="tx1"/>
                          </a:solidFill>
                          <a:effectLst/>
                          <a:latin typeface="Calibri" panose="020F0502020204030204" pitchFamily="34" charset="0"/>
                          <a:ea typeface="Calibri" panose="020F0502020204030204" pitchFamily="34" charset="0"/>
                          <a:cs typeface="Calibri" panose="020F0502020204030204" pitchFamily="34" charset="0"/>
                        </a:rPr>
                        <a:t>b</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0246" marR="40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just">
                        <a:lnSpc>
                          <a:spcPct val="150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Calibri" panose="020F0502020204030204" pitchFamily="34" charset="0"/>
                        </a:rPr>
                        <a:t>Dùng từ kinh doanh là từ không cùng loại với từ cơ khí (không cùng phù hợp với khả năng kết hợp).</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0246" marR="40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just">
                        <a:lnSpc>
                          <a:spcPct val="150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Calibri" panose="020F0502020204030204" pitchFamily="34" charset="0"/>
                        </a:rPr>
                        <a:t>kinh doanh → việc kinh doanh</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0246" marR="40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20651907"/>
                  </a:ext>
                </a:extLst>
              </a:tr>
              <a:tr h="320799">
                <a:tc>
                  <a:txBody>
                    <a:bodyPr/>
                    <a:lstStyle/>
                    <a:p>
                      <a:pPr marL="0" marR="0" algn="ctr">
                        <a:lnSpc>
                          <a:spcPct val="150000"/>
                        </a:lnSpc>
                        <a:spcBef>
                          <a:spcPts val="0"/>
                        </a:spcBef>
                        <a:spcAft>
                          <a:spcPts val="800"/>
                        </a:spcAft>
                      </a:pPr>
                      <a:r>
                        <a:rPr lang="en-US" sz="1600" b="1">
                          <a:solidFill>
                            <a:schemeClr val="tx1"/>
                          </a:solidFill>
                          <a:effectLst/>
                          <a:latin typeface="Calibri" panose="020F0502020204030204" pitchFamily="34" charset="0"/>
                          <a:ea typeface="Calibri" panose="020F0502020204030204" pitchFamily="34" charset="0"/>
                          <a:cs typeface="Calibri" panose="020F0502020204030204" pitchFamily="34" charset="0"/>
                        </a:rPr>
                        <a:t>c</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0246" marR="40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just">
                        <a:lnSpc>
                          <a:spcPct val="150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Calibri" panose="020F0502020204030204" pitchFamily="34" charset="0"/>
                        </a:rPr>
                        <a:t>Dùng từ tập họp là không đúng hình thức ngữ âm.</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0246" marR="40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just">
                        <a:lnSpc>
                          <a:spcPct val="150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Calibri" panose="020F0502020204030204" pitchFamily="34" charset="0"/>
                        </a:rPr>
                        <a:t>tập họp → tập hợp</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0246" marR="40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3852113720"/>
                  </a:ext>
                </a:extLst>
              </a:tr>
              <a:tr h="151359">
                <a:tc>
                  <a:txBody>
                    <a:bodyPr/>
                    <a:lstStyle/>
                    <a:p>
                      <a:pPr marL="0" marR="0" algn="ctr">
                        <a:lnSpc>
                          <a:spcPct val="150000"/>
                        </a:lnSpc>
                        <a:spcBef>
                          <a:spcPts val="0"/>
                        </a:spcBef>
                        <a:spcAft>
                          <a:spcPts val="800"/>
                        </a:spcAft>
                      </a:pPr>
                      <a:r>
                        <a:rPr lang="en-US" sz="1600" b="1">
                          <a:solidFill>
                            <a:schemeClr val="tx1"/>
                          </a:solidFill>
                          <a:effectLst/>
                          <a:latin typeface="Calibri" panose="020F0502020204030204" pitchFamily="34" charset="0"/>
                          <a:ea typeface="Calibri" panose="020F0502020204030204" pitchFamily="34" charset="0"/>
                          <a:cs typeface="Calibri" panose="020F0502020204030204" pitchFamily="34" charset="0"/>
                        </a:rPr>
                        <a:t>d</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0246" marR="40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just">
                        <a:lnSpc>
                          <a:spcPct val="150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Calibri" panose="020F0502020204030204" pitchFamily="34" charset="0"/>
                        </a:rPr>
                        <a:t>Dùng từ thị giác là không đúng nghĩa.</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0246" marR="40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just">
                        <a:lnSpc>
                          <a:spcPct val="150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Calibri" panose="020F0502020204030204" pitchFamily="34" charset="0"/>
                        </a:rPr>
                        <a:t>thị giác → thị lực</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0246" marR="40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3698338165"/>
                  </a:ext>
                </a:extLst>
              </a:tr>
              <a:tr h="594240">
                <a:tc>
                  <a:txBody>
                    <a:bodyPr/>
                    <a:lstStyle/>
                    <a:p>
                      <a:pPr marL="0" marR="0" algn="ctr">
                        <a:lnSpc>
                          <a:spcPct val="150000"/>
                        </a:lnSpc>
                        <a:spcBef>
                          <a:spcPts val="0"/>
                        </a:spcBef>
                        <a:spcAft>
                          <a:spcPts val="800"/>
                        </a:spcAft>
                      </a:pPr>
                      <a:r>
                        <a:rPr lang="en-US" sz="1600" b="1">
                          <a:solidFill>
                            <a:schemeClr val="tx1"/>
                          </a:solidFill>
                          <a:effectLst/>
                          <a:latin typeface="Calibri" panose="020F0502020204030204" pitchFamily="34" charset="0"/>
                          <a:ea typeface="Calibri" panose="020F0502020204030204" pitchFamily="34" charset="0"/>
                          <a:cs typeface="Calibri" panose="020F0502020204030204" pitchFamily="34" charset="0"/>
                        </a:rPr>
                        <a:t>đ</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0246" marR="40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just">
                        <a:lnSpc>
                          <a:spcPct val="150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Calibri" panose="020F0502020204030204" pitchFamily="34" charset="0"/>
                        </a:rPr>
                        <a:t>- Dùng từ lợi dụng là không đúng nghĩa.</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Calibri" panose="020F0502020204030204" pitchFamily="34" charset="0"/>
                        </a:rPr>
                        <a:t>- Dùng cụm từ vật phế thải vừa thừa từ, vừa không đúng nghĩa.</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0246" marR="40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just">
                        <a:lnSpc>
                          <a:spcPct val="150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Calibri" panose="020F0502020204030204" pitchFamily="34" charset="0"/>
                        </a:rPr>
                        <a:t>- lợi dụng → tận dụng</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Calibri" panose="020F0502020204030204" pitchFamily="34" charset="0"/>
                        </a:rPr>
                        <a:t>- vật phế thải → phế liệu</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0246" marR="40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237984647"/>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8EEF636-000E-1307-BFA6-F292EBEA4BF5}"/>
              </a:ext>
            </a:extLst>
          </p:cNvPr>
          <p:cNvSpPr/>
          <p:nvPr/>
        </p:nvSpPr>
        <p:spPr>
          <a:xfrm>
            <a:off x="3429000" y="168910"/>
            <a:ext cx="2590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2">
                    <a:lumMod val="20000"/>
                    <a:lumOff val="80000"/>
                  </a:schemeClr>
                </a:solidFill>
                <a:latin typeface="#9Slide04 Rokkitt Black" panose="00000A00000000000000" pitchFamily="2" charset="0"/>
              </a:rPr>
              <a:t>Hướng dẫn</a:t>
            </a:r>
          </a:p>
        </p:txBody>
      </p:sp>
      <p:graphicFrame>
        <p:nvGraphicFramePr>
          <p:cNvPr id="3" name="Table 2">
            <a:extLst>
              <a:ext uri="{FF2B5EF4-FFF2-40B4-BE49-F238E27FC236}">
                <a16:creationId xmlns:a16="http://schemas.microsoft.com/office/drawing/2014/main" id="{E4FD2B3C-F19C-F865-D869-914D2FC1D22B}"/>
              </a:ext>
            </a:extLst>
          </p:cNvPr>
          <p:cNvGraphicFramePr>
            <a:graphicFrameLocks noGrp="1"/>
          </p:cNvGraphicFramePr>
          <p:nvPr>
            <p:extLst>
              <p:ext uri="{D42A27DB-BD31-4B8C-83A1-F6EECF244321}">
                <p14:modId xmlns:p14="http://schemas.microsoft.com/office/powerpoint/2010/main" val="1006934878"/>
              </p:ext>
            </p:extLst>
          </p:nvPr>
        </p:nvGraphicFramePr>
        <p:xfrm>
          <a:off x="76200" y="971550"/>
          <a:ext cx="8915400" cy="3906520"/>
        </p:xfrm>
        <a:graphic>
          <a:graphicData uri="http://schemas.openxmlformats.org/drawingml/2006/table">
            <a:tbl>
              <a:tblPr firstRow="1" firstCol="1" bandRow="1"/>
              <a:tblGrid>
                <a:gridCol w="697194">
                  <a:extLst>
                    <a:ext uri="{9D8B030D-6E8A-4147-A177-3AD203B41FA5}">
                      <a16:colId xmlns:a16="http://schemas.microsoft.com/office/drawing/2014/main" val="4124361781"/>
                    </a:ext>
                  </a:extLst>
                </a:gridCol>
                <a:gridCol w="3883152">
                  <a:extLst>
                    <a:ext uri="{9D8B030D-6E8A-4147-A177-3AD203B41FA5}">
                      <a16:colId xmlns:a16="http://schemas.microsoft.com/office/drawing/2014/main" val="1012952865"/>
                    </a:ext>
                  </a:extLst>
                </a:gridCol>
                <a:gridCol w="4335054">
                  <a:extLst>
                    <a:ext uri="{9D8B030D-6E8A-4147-A177-3AD203B41FA5}">
                      <a16:colId xmlns:a16="http://schemas.microsoft.com/office/drawing/2014/main" val="1009519293"/>
                    </a:ext>
                  </a:extLst>
                </a:gridCol>
              </a:tblGrid>
              <a:tr h="1254730">
                <a:tc>
                  <a:txBody>
                    <a:bodyPr/>
                    <a:lstStyle/>
                    <a:p>
                      <a:pPr marL="0" marR="0" algn="ctr">
                        <a:lnSpc>
                          <a:spcPct val="150000"/>
                        </a:lnSpc>
                        <a:spcBef>
                          <a:spcPts val="0"/>
                        </a:spcBef>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e</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Dùng từ nông nghiệp và cụm từ nghề đánh cá là những từ không phù hợp với khả năng kết hợp.</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Có 2 cách sửa:</a:t>
                      </a:r>
                      <a:endParaRPr lang="en-US" sz="16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 Cách 1: sửa nông nghiệp → nghề nông.</a:t>
                      </a:r>
                      <a:endParaRPr lang="en-US" sz="16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 Cách 2: sửa nghề đánh cá → ngư nghiệp.</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81448439"/>
                  </a:ext>
                </a:extLst>
              </a:tr>
              <a:tr h="653700">
                <a:tc>
                  <a:txBody>
                    <a:bodyPr/>
                    <a:lstStyle/>
                    <a:p>
                      <a:pPr marL="0" marR="0" algn="ctr">
                        <a:lnSpc>
                          <a:spcPct val="150000"/>
                        </a:lnSpc>
                        <a:spcBef>
                          <a:spcPts val="0"/>
                        </a:spcBef>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ê</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Dùng cụm từ an khang và bách niên giai lão không phù hợp với phong cách.</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an khang và bách niên giao lão → mạnh khỏe và sống lâu trăm tuổi</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23443223"/>
                  </a:ext>
                </a:extLst>
              </a:tr>
              <a:tr h="653700">
                <a:tc>
                  <a:txBody>
                    <a:bodyPr/>
                    <a:lstStyle/>
                    <a:p>
                      <a:pPr marL="0" marR="0" algn="ctr">
                        <a:lnSpc>
                          <a:spcPct val="150000"/>
                        </a:lnSpc>
                        <a:spcBef>
                          <a:spcPts val="0"/>
                        </a:spcBef>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g</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Dùng từ tân trang không phù hợp với phong cách.</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tân trang → tô điểm</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0947143"/>
                  </a:ext>
                </a:extLst>
              </a:tr>
              <a:tr h="653700">
                <a:tc>
                  <a:txBody>
                    <a:bodyPr/>
                    <a:lstStyle/>
                    <a:p>
                      <a:pPr marL="0" marR="0" algn="ctr">
                        <a:lnSpc>
                          <a:spcPct val="150000"/>
                        </a:lnSpc>
                        <a:spcBef>
                          <a:spcPts val="0"/>
                        </a:spcBef>
                        <a:spcAft>
                          <a:spcPts val="800"/>
                        </a:spcAft>
                      </a:pPr>
                      <a:r>
                        <a:rPr lang="en-US" sz="1800" b="1">
                          <a:effectLst/>
                          <a:latin typeface="Calibri" panose="020F0502020204030204" pitchFamily="34" charset="0"/>
                          <a:ea typeface="Calibri" panose="020F0502020204030204" pitchFamily="34" charset="0"/>
                          <a:cs typeface="Calibri" panose="020F0502020204030204" pitchFamily="34" charset="0"/>
                        </a:rPr>
                        <a:t>h</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Dùng từ kiều diễm không phù hợp với phong cách.</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kiều diễm → lộng lẫy</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1710123"/>
                  </a:ext>
                </a:extLst>
              </a:tr>
            </a:tbl>
          </a:graphicData>
        </a:graphic>
      </p:graphicFrame>
    </p:spTree>
    <p:extLst>
      <p:ext uri="{BB962C8B-B14F-4D97-AF65-F5344CB8AC3E}">
        <p14:creationId xmlns:p14="http://schemas.microsoft.com/office/powerpoint/2010/main" val="2087877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1"/>
        <p:cNvGrpSpPr/>
        <p:nvPr/>
      </p:nvGrpSpPr>
      <p:grpSpPr>
        <a:xfrm>
          <a:off x="0" y="0"/>
          <a:ext cx="0" cy="0"/>
          <a:chOff x="0" y="0"/>
          <a:chExt cx="0" cy="0"/>
        </a:xfrm>
      </p:grpSpPr>
      <p:pic>
        <p:nvPicPr>
          <p:cNvPr id="4" name="Picture 40">
            <a:extLst>
              <a:ext uri="{FF2B5EF4-FFF2-40B4-BE49-F238E27FC236}">
                <a16:creationId xmlns:a16="http://schemas.microsoft.com/office/drawing/2014/main" id="{662C3547-5492-6EC0-F61D-F851A0F123DE}"/>
              </a:ext>
            </a:extLst>
          </p:cNvPr>
          <p:cNvPicPr>
            <a:picLocks noChangeAspect="1"/>
          </p:cNvPicPr>
          <p:nvPr/>
        </p:nvPicPr>
        <p:blipFill>
          <a:blip r:embed="rId3"/>
          <a:srcRect/>
          <a:stretch>
            <a:fillRect/>
          </a:stretch>
        </p:blipFill>
        <p:spPr>
          <a:xfrm>
            <a:off x="762000" y="209550"/>
            <a:ext cx="811054" cy="990600"/>
          </a:xfrm>
          <a:prstGeom prst="rect">
            <a:avLst/>
          </a:prstGeom>
        </p:spPr>
      </p:pic>
      <p:sp>
        <p:nvSpPr>
          <p:cNvPr id="6" name="TextBox 5">
            <a:extLst>
              <a:ext uri="{FF2B5EF4-FFF2-40B4-BE49-F238E27FC236}">
                <a16:creationId xmlns:a16="http://schemas.microsoft.com/office/drawing/2014/main" id="{9593B3FF-33A7-7578-7473-495F183719EA}"/>
              </a:ext>
            </a:extLst>
          </p:cNvPr>
          <p:cNvSpPr txBox="1"/>
          <p:nvPr/>
        </p:nvSpPr>
        <p:spPr>
          <a:xfrm>
            <a:off x="1573054" y="247260"/>
            <a:ext cx="7090499" cy="952890"/>
          </a:xfrm>
          <a:prstGeom prst="rect">
            <a:avLst/>
          </a:prstGeom>
          <a:noFill/>
        </p:spPr>
        <p:txBody>
          <a:bodyPr wrap="square">
            <a:spAutoFit/>
          </a:bodyPr>
          <a:lstStyle/>
          <a:p>
            <a:pPr>
              <a:lnSpc>
                <a:spcPct val="150000"/>
              </a:lnSpc>
            </a:pPr>
            <a:r>
              <a:rPr lang="en-US" sz="2000" b="1">
                <a:solidFill>
                  <a:srgbClr val="FF0000"/>
                </a:solidFill>
                <a:effectLst/>
                <a:latin typeface="Tahoma" panose="020B0604030504040204" pitchFamily="34" charset="0"/>
                <a:ea typeface="Tahoma" panose="020B0604030504040204" pitchFamily="34" charset="0"/>
                <a:cs typeface="Tahoma" panose="020B0604030504040204" pitchFamily="34" charset="0"/>
              </a:rPr>
              <a:t>Chọn từ Hán Việt ở cột B có ý nghĩa tương đương với từ ngữ hoặc cách nói ở cột A (làm vào vở):</a:t>
            </a:r>
            <a:endParaRPr lang="en-US" sz="24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Table 6">
            <a:extLst>
              <a:ext uri="{FF2B5EF4-FFF2-40B4-BE49-F238E27FC236}">
                <a16:creationId xmlns:a16="http://schemas.microsoft.com/office/drawing/2014/main" id="{C9A277AC-2606-E4D7-2554-C2E057A40D56}"/>
              </a:ext>
            </a:extLst>
          </p:cNvPr>
          <p:cNvGraphicFramePr>
            <a:graphicFrameLocks noGrp="1"/>
          </p:cNvGraphicFramePr>
          <p:nvPr>
            <p:extLst>
              <p:ext uri="{D42A27DB-BD31-4B8C-83A1-F6EECF244321}">
                <p14:modId xmlns:p14="http://schemas.microsoft.com/office/powerpoint/2010/main" val="4099944966"/>
              </p:ext>
            </p:extLst>
          </p:nvPr>
        </p:nvGraphicFramePr>
        <p:xfrm>
          <a:off x="304800" y="1237861"/>
          <a:ext cx="8610600" cy="4069080"/>
        </p:xfrm>
        <a:graphic>
          <a:graphicData uri="http://schemas.openxmlformats.org/drawingml/2006/table">
            <a:tbl>
              <a:tblPr firstRow="1" firstCol="1" bandRow="1">
                <a:tableStyleId>{69C7853C-536D-4A76-A0AE-DD22124D55A5}</a:tableStyleId>
              </a:tblPr>
              <a:tblGrid>
                <a:gridCol w="6217855">
                  <a:extLst>
                    <a:ext uri="{9D8B030D-6E8A-4147-A177-3AD203B41FA5}">
                      <a16:colId xmlns:a16="http://schemas.microsoft.com/office/drawing/2014/main" val="406608862"/>
                    </a:ext>
                  </a:extLst>
                </a:gridCol>
                <a:gridCol w="2392745">
                  <a:extLst>
                    <a:ext uri="{9D8B030D-6E8A-4147-A177-3AD203B41FA5}">
                      <a16:colId xmlns:a16="http://schemas.microsoft.com/office/drawing/2014/main" val="2185898099"/>
                    </a:ext>
                  </a:extLst>
                </a:gridCol>
              </a:tblGrid>
              <a:tr h="274526">
                <a:tc>
                  <a:txBody>
                    <a:bodyPr/>
                    <a:lstStyle/>
                    <a:p>
                      <a:pPr marL="0" marR="0" algn="ctr">
                        <a:lnSpc>
                          <a:spcPct val="150000"/>
                        </a:lnSpc>
                        <a:spcBef>
                          <a:spcPts val="0"/>
                        </a:spcBef>
                        <a:spcAft>
                          <a:spcPts val="800"/>
                        </a:spcAft>
                      </a:pPr>
                      <a:r>
                        <a:rPr lang="en-US" sz="1800" b="1">
                          <a:solidFill>
                            <a:schemeClr val="tx1">
                              <a:lumMod val="50000"/>
                            </a:schemeClr>
                          </a:solidFill>
                          <a:effectLst/>
                        </a:rPr>
                        <a:t>A</a:t>
                      </a:r>
                      <a:endParaRPr lang="en-US" sz="1600">
                        <a:solidFill>
                          <a:schemeClr val="tx1">
                            <a:lumMod val="50000"/>
                          </a:schemeClr>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50000"/>
                        </a:lnSpc>
                        <a:spcBef>
                          <a:spcPts val="0"/>
                        </a:spcBef>
                        <a:spcAft>
                          <a:spcPts val="800"/>
                        </a:spcAft>
                      </a:pPr>
                      <a:r>
                        <a:rPr lang="en-US" sz="1800" b="1">
                          <a:solidFill>
                            <a:schemeClr val="tx1">
                              <a:lumMod val="50000"/>
                            </a:schemeClr>
                          </a:solidFill>
                          <a:effectLst/>
                        </a:rPr>
                        <a:t>B</a:t>
                      </a:r>
                      <a:endParaRPr lang="en-US" sz="1600">
                        <a:solidFill>
                          <a:schemeClr val="tx1">
                            <a:lumMod val="50000"/>
                          </a:schemeClr>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542880998"/>
                  </a:ext>
                </a:extLst>
              </a:tr>
              <a:tr h="274526">
                <a:tc>
                  <a:txBody>
                    <a:bodyPr/>
                    <a:lstStyle/>
                    <a:p>
                      <a:pPr marL="0" marR="0" algn="just">
                        <a:lnSpc>
                          <a:spcPct val="150000"/>
                        </a:lnSpc>
                        <a:spcBef>
                          <a:spcPts val="0"/>
                        </a:spcBef>
                        <a:spcAft>
                          <a:spcPts val="800"/>
                        </a:spcAft>
                      </a:pPr>
                      <a:r>
                        <a:rPr lang="en-US" sz="1600" b="1">
                          <a:effectLst/>
                        </a:rPr>
                        <a:t>1. non sông đất nước</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just">
                        <a:lnSpc>
                          <a:spcPct val="150000"/>
                        </a:lnSpc>
                        <a:spcBef>
                          <a:spcPts val="0"/>
                        </a:spcBef>
                        <a:spcAft>
                          <a:spcPts val="800"/>
                        </a:spcAft>
                      </a:pPr>
                      <a:r>
                        <a:rPr lang="en-US" sz="1600" b="1">
                          <a:effectLst/>
                        </a:rPr>
                        <a:t>a. phong vân</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009115828"/>
                  </a:ext>
                </a:extLst>
              </a:tr>
              <a:tr h="274526">
                <a:tc>
                  <a:txBody>
                    <a:bodyPr/>
                    <a:lstStyle/>
                    <a:p>
                      <a:pPr marL="0" marR="0" algn="just">
                        <a:lnSpc>
                          <a:spcPct val="150000"/>
                        </a:lnSpc>
                        <a:spcBef>
                          <a:spcPts val="0"/>
                        </a:spcBef>
                        <a:spcAft>
                          <a:spcPts val="800"/>
                        </a:spcAft>
                      </a:pPr>
                      <a:r>
                        <a:rPr lang="en-US" sz="1600" b="1">
                          <a:effectLst/>
                        </a:rPr>
                        <a:t>2. yêu thương người và chuộng lẽ phải</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just">
                        <a:lnSpc>
                          <a:spcPct val="150000"/>
                        </a:lnSpc>
                        <a:spcBef>
                          <a:spcPts val="0"/>
                        </a:spcBef>
                        <a:spcAft>
                          <a:spcPts val="800"/>
                        </a:spcAft>
                      </a:pPr>
                      <a:r>
                        <a:rPr lang="en-US" sz="1600" b="1">
                          <a:effectLst/>
                        </a:rPr>
                        <a:t>b. hiếu sinh</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276108452"/>
                  </a:ext>
                </a:extLst>
              </a:tr>
              <a:tr h="274526">
                <a:tc>
                  <a:txBody>
                    <a:bodyPr/>
                    <a:lstStyle/>
                    <a:p>
                      <a:pPr marL="0" marR="0" algn="just">
                        <a:lnSpc>
                          <a:spcPct val="150000"/>
                        </a:lnSpc>
                        <a:spcBef>
                          <a:spcPts val="0"/>
                        </a:spcBef>
                        <a:spcAft>
                          <a:spcPts val="800"/>
                        </a:spcAft>
                      </a:pPr>
                      <a:r>
                        <a:rPr lang="en-US" sz="1600" b="1">
                          <a:effectLst/>
                        </a:rPr>
                        <a:t>3. tự mình làm chủ, không phụ thuộc vào người khác</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just">
                        <a:lnSpc>
                          <a:spcPct val="150000"/>
                        </a:lnSpc>
                        <a:spcBef>
                          <a:spcPts val="0"/>
                        </a:spcBef>
                        <a:spcAft>
                          <a:spcPts val="800"/>
                        </a:spcAft>
                      </a:pPr>
                      <a:r>
                        <a:rPr lang="en-US" sz="1600" b="1">
                          <a:effectLst/>
                        </a:rPr>
                        <a:t>c. hào kiệt</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587112616"/>
                  </a:ext>
                </a:extLst>
              </a:tr>
              <a:tr h="274526">
                <a:tc>
                  <a:txBody>
                    <a:bodyPr/>
                    <a:lstStyle/>
                    <a:p>
                      <a:pPr marL="0" marR="0" algn="just">
                        <a:lnSpc>
                          <a:spcPct val="150000"/>
                        </a:lnSpc>
                        <a:spcBef>
                          <a:spcPts val="0"/>
                        </a:spcBef>
                        <a:spcAft>
                          <a:spcPts val="800"/>
                        </a:spcAft>
                      </a:pPr>
                      <a:r>
                        <a:rPr lang="en-US" sz="1600" b="1">
                          <a:effectLst/>
                        </a:rPr>
                        <a:t>4. người có tài năng, chí khí hơn người</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just">
                        <a:lnSpc>
                          <a:spcPct val="150000"/>
                        </a:lnSpc>
                        <a:spcBef>
                          <a:spcPts val="0"/>
                        </a:spcBef>
                        <a:spcAft>
                          <a:spcPts val="800"/>
                        </a:spcAft>
                      </a:pPr>
                      <a:r>
                        <a:rPr lang="en-US" sz="1600" b="1">
                          <a:effectLst/>
                        </a:rPr>
                        <a:t>d. kì diệu</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473919312"/>
                  </a:ext>
                </a:extLst>
              </a:tr>
              <a:tr h="274526">
                <a:tc>
                  <a:txBody>
                    <a:bodyPr/>
                    <a:lstStyle/>
                    <a:p>
                      <a:pPr marL="0" marR="0" algn="just">
                        <a:lnSpc>
                          <a:spcPct val="150000"/>
                        </a:lnSpc>
                        <a:spcBef>
                          <a:spcPts val="0"/>
                        </a:spcBef>
                        <a:spcAft>
                          <a:spcPts val="800"/>
                        </a:spcAft>
                      </a:pPr>
                      <a:r>
                        <a:rPr lang="en-US" sz="1600" b="1">
                          <a:effectLst/>
                        </a:rPr>
                        <a:t>5. chạy vạy nhọc nhằn để lo toan việc gì đó</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just">
                        <a:lnSpc>
                          <a:spcPct val="150000"/>
                        </a:lnSpc>
                        <a:spcBef>
                          <a:spcPts val="0"/>
                        </a:spcBef>
                        <a:spcAft>
                          <a:spcPts val="800"/>
                        </a:spcAft>
                      </a:pPr>
                      <a:r>
                        <a:rPr lang="en-US" sz="1600" b="1">
                          <a:effectLst/>
                        </a:rPr>
                        <a:t>đ. cầu hiền</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56946859"/>
                  </a:ext>
                </a:extLst>
              </a:tr>
              <a:tr h="274526">
                <a:tc>
                  <a:txBody>
                    <a:bodyPr/>
                    <a:lstStyle/>
                    <a:p>
                      <a:pPr marL="0" marR="0" algn="just">
                        <a:lnSpc>
                          <a:spcPct val="150000"/>
                        </a:lnSpc>
                        <a:spcBef>
                          <a:spcPts val="0"/>
                        </a:spcBef>
                        <a:spcAft>
                          <a:spcPts val="800"/>
                        </a:spcAft>
                      </a:pPr>
                      <a:r>
                        <a:rPr lang="en-US" sz="1600" b="1">
                          <a:effectLst/>
                        </a:rPr>
                        <a:t>6. mong tìm được người tài đức</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just">
                        <a:lnSpc>
                          <a:spcPct val="150000"/>
                        </a:lnSpc>
                        <a:spcBef>
                          <a:spcPts val="0"/>
                        </a:spcBef>
                        <a:spcAft>
                          <a:spcPts val="800"/>
                        </a:spcAft>
                      </a:pPr>
                      <a:r>
                        <a:rPr lang="en-US" sz="1600" b="1">
                          <a:effectLst/>
                        </a:rPr>
                        <a:t>e. bôn tẩu</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310806859"/>
                  </a:ext>
                </a:extLst>
              </a:tr>
              <a:tr h="274526">
                <a:tc>
                  <a:txBody>
                    <a:bodyPr/>
                    <a:lstStyle/>
                    <a:p>
                      <a:pPr marL="0" marR="0" algn="just">
                        <a:lnSpc>
                          <a:spcPct val="150000"/>
                        </a:lnSpc>
                        <a:spcBef>
                          <a:spcPts val="0"/>
                        </a:spcBef>
                        <a:spcAft>
                          <a:spcPts val="800"/>
                        </a:spcAft>
                      </a:pPr>
                      <a:r>
                        <a:rPr lang="en-US" sz="1600" b="1">
                          <a:effectLst/>
                        </a:rPr>
                        <a:t>7. gió mây</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just">
                        <a:lnSpc>
                          <a:spcPct val="150000"/>
                        </a:lnSpc>
                        <a:spcBef>
                          <a:spcPts val="0"/>
                        </a:spcBef>
                        <a:spcAft>
                          <a:spcPts val="800"/>
                        </a:spcAft>
                      </a:pPr>
                      <a:r>
                        <a:rPr lang="en-US" sz="1600" b="1">
                          <a:effectLst/>
                        </a:rPr>
                        <a:t>ê. giang sơn</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016480167"/>
                  </a:ext>
                </a:extLst>
              </a:tr>
              <a:tr h="274526">
                <a:tc>
                  <a:txBody>
                    <a:bodyPr/>
                    <a:lstStyle/>
                    <a:p>
                      <a:pPr marL="0" marR="0" algn="just">
                        <a:lnSpc>
                          <a:spcPct val="150000"/>
                        </a:lnSpc>
                        <a:spcBef>
                          <a:spcPts val="0"/>
                        </a:spcBef>
                        <a:spcAft>
                          <a:spcPts val="800"/>
                        </a:spcAft>
                      </a:pPr>
                      <a:r>
                        <a:rPr lang="en-US" sz="1600" b="1">
                          <a:effectLst/>
                        </a:rPr>
                        <a:t>8. yêu thương, trân trọng sự sống</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just">
                        <a:lnSpc>
                          <a:spcPct val="150000"/>
                        </a:lnSpc>
                        <a:spcBef>
                          <a:spcPts val="0"/>
                        </a:spcBef>
                        <a:spcAft>
                          <a:spcPts val="800"/>
                        </a:spcAft>
                      </a:pPr>
                      <a:r>
                        <a:rPr lang="en-US" sz="1600" b="1">
                          <a:effectLst/>
                        </a:rPr>
                        <a:t>g. nhân nghĩa</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113002896"/>
                  </a:ext>
                </a:extLst>
              </a:tr>
              <a:tr h="274526">
                <a:tc>
                  <a:txBody>
                    <a:bodyPr/>
                    <a:lstStyle/>
                    <a:p>
                      <a:pPr marL="0" marR="0" algn="just">
                        <a:lnSpc>
                          <a:spcPct val="150000"/>
                        </a:lnSpc>
                        <a:spcBef>
                          <a:spcPts val="0"/>
                        </a:spcBef>
                        <a:spcAft>
                          <a:spcPts val="800"/>
                        </a:spcAft>
                      </a:pPr>
                      <a:r>
                        <a:rPr lang="en-US" sz="1600" b="1">
                          <a:effectLst/>
                        </a:rPr>
                        <a:t>9. lạ và hay khác thường</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just">
                        <a:lnSpc>
                          <a:spcPct val="150000"/>
                        </a:lnSpc>
                        <a:spcBef>
                          <a:spcPts val="0"/>
                        </a:spcBef>
                        <a:spcAft>
                          <a:spcPts val="800"/>
                        </a:spcAft>
                      </a:pPr>
                      <a:r>
                        <a:rPr lang="en-US" sz="1600" b="1">
                          <a:effectLst/>
                        </a:rPr>
                        <a:t>h. duy tân</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260997504"/>
                  </a:ext>
                </a:extLst>
              </a:tr>
              <a:tr h="274526">
                <a:tc>
                  <a:txBody>
                    <a:bodyPr/>
                    <a:lstStyle/>
                    <a:p>
                      <a:pPr marL="0" marR="0" algn="just">
                        <a:lnSpc>
                          <a:spcPct val="150000"/>
                        </a:lnSpc>
                        <a:spcBef>
                          <a:spcPts val="0"/>
                        </a:spcBef>
                        <a:spcAft>
                          <a:spcPts val="800"/>
                        </a:spcAft>
                      </a:pPr>
                      <a:r>
                        <a:rPr lang="en-US" sz="1600" b="1">
                          <a:effectLst/>
                        </a:rPr>
                        <a:t>10. đổi mới</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just">
                        <a:lnSpc>
                          <a:spcPct val="150000"/>
                        </a:lnSpc>
                        <a:spcBef>
                          <a:spcPts val="0"/>
                        </a:spcBef>
                        <a:spcAft>
                          <a:spcPts val="800"/>
                        </a:spcAft>
                      </a:pPr>
                      <a:r>
                        <a:rPr lang="en-US" sz="1600" b="1">
                          <a:effectLst/>
                        </a:rPr>
                        <a:t>i. độc lập</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544726102"/>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1"/>
        <p:cNvGrpSpPr/>
        <p:nvPr/>
      </p:nvGrpSpPr>
      <p:grpSpPr>
        <a:xfrm>
          <a:off x="0" y="0"/>
          <a:ext cx="0" cy="0"/>
          <a:chOff x="0" y="0"/>
          <a:chExt cx="0" cy="0"/>
        </a:xfrm>
      </p:grpSpPr>
      <p:sp>
        <p:nvSpPr>
          <p:cNvPr id="8" name="TextBox 7">
            <a:extLst>
              <a:ext uri="{FF2B5EF4-FFF2-40B4-BE49-F238E27FC236}">
                <a16:creationId xmlns:a16="http://schemas.microsoft.com/office/drawing/2014/main" id="{14518075-4E73-4C19-360F-3259D6DBCE1B}"/>
              </a:ext>
            </a:extLst>
          </p:cNvPr>
          <p:cNvSpPr txBox="1"/>
          <p:nvPr/>
        </p:nvSpPr>
        <p:spPr>
          <a:xfrm>
            <a:off x="2895600" y="1200150"/>
            <a:ext cx="4572000" cy="3213508"/>
          </a:xfrm>
          <a:prstGeom prst="rect">
            <a:avLst/>
          </a:prstGeom>
          <a:noFill/>
        </p:spPr>
        <p:txBody>
          <a:bodyPr wrap="square">
            <a:spAutoFit/>
          </a:bodyPr>
          <a:lstStyle/>
          <a:p>
            <a:pPr marL="0" marR="0" algn="just">
              <a:lnSpc>
                <a:spcPct val="150000"/>
              </a:lnSpc>
              <a:spcBef>
                <a:spcPts val="0"/>
              </a:spcBef>
              <a:spcAft>
                <a:spcPts val="800"/>
              </a:spcAft>
            </a:pPr>
            <a:r>
              <a:rPr lang="en-US" sz="2400">
                <a:effectLst/>
                <a:latin typeface="Calibri" panose="020F0502020204030204" pitchFamily="34" charset="0"/>
                <a:ea typeface="Calibri" panose="020F0502020204030204" pitchFamily="34" charset="0"/>
                <a:cs typeface="Calibri" panose="020F0502020204030204" pitchFamily="34" charset="0"/>
              </a:rPr>
              <a:t>1  - ê                             2  - g</a:t>
            </a:r>
            <a:endParaRPr lang="en-US" sz="20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en-US" sz="2400">
                <a:effectLst/>
                <a:latin typeface="Calibri" panose="020F0502020204030204" pitchFamily="34" charset="0"/>
                <a:ea typeface="Calibri" panose="020F0502020204030204" pitchFamily="34" charset="0"/>
                <a:cs typeface="Calibri" panose="020F0502020204030204" pitchFamily="34" charset="0"/>
              </a:rPr>
              <a:t>3  - i                             4  - c</a:t>
            </a:r>
            <a:endParaRPr lang="en-US" sz="20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en-US" sz="2400">
                <a:effectLst/>
                <a:latin typeface="Calibri" panose="020F0502020204030204" pitchFamily="34" charset="0"/>
                <a:ea typeface="Calibri" panose="020F0502020204030204" pitchFamily="34" charset="0"/>
                <a:cs typeface="Calibri" panose="020F0502020204030204" pitchFamily="34" charset="0"/>
              </a:rPr>
              <a:t>5  - e                             6  - đ</a:t>
            </a:r>
            <a:endParaRPr lang="en-US" sz="20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en-US" sz="2400">
                <a:effectLst/>
                <a:latin typeface="Calibri" panose="020F0502020204030204" pitchFamily="34" charset="0"/>
                <a:ea typeface="Calibri" panose="020F0502020204030204" pitchFamily="34" charset="0"/>
                <a:cs typeface="Calibri" panose="020F0502020204030204" pitchFamily="34" charset="0"/>
              </a:rPr>
              <a:t>7  - a                             8  - b</a:t>
            </a:r>
            <a:endParaRPr lang="en-US" sz="20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pPr>
            <a:r>
              <a:rPr lang="en-US" sz="2400">
                <a:effectLst/>
                <a:latin typeface="Calibri" panose="020F0502020204030204" pitchFamily="34" charset="0"/>
                <a:ea typeface="Calibri" panose="020F0502020204030204" pitchFamily="34" charset="0"/>
                <a:cs typeface="Calibri" panose="020F0502020204030204" pitchFamily="34" charset="0"/>
              </a:rPr>
              <a:t>9  - d                             10 - h</a:t>
            </a:r>
            <a:endParaRPr lang="en-US" sz="200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8C65FB58-BE15-3A94-2DC4-1CBACC1F06C6}"/>
              </a:ext>
            </a:extLst>
          </p:cNvPr>
          <p:cNvSpPr/>
          <p:nvPr/>
        </p:nvSpPr>
        <p:spPr>
          <a:xfrm>
            <a:off x="3276600" y="209550"/>
            <a:ext cx="2590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2">
                    <a:lumMod val="20000"/>
                    <a:lumOff val="80000"/>
                  </a:schemeClr>
                </a:solidFill>
                <a:latin typeface="#9Slide04 Rokkitt Black" panose="00000A00000000000000" pitchFamily="2" charset="0"/>
              </a:rPr>
              <a:t>Hướng dẫn</a:t>
            </a:r>
          </a:p>
        </p:txBody>
      </p:sp>
    </p:spTree>
    <p:extLst>
      <p:ext uri="{BB962C8B-B14F-4D97-AF65-F5344CB8AC3E}">
        <p14:creationId xmlns:p14="http://schemas.microsoft.com/office/powerpoint/2010/main" val="2485868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6"/>
        <p:cNvGrpSpPr/>
        <p:nvPr/>
      </p:nvGrpSpPr>
      <p:grpSpPr>
        <a:xfrm>
          <a:off x="0" y="0"/>
          <a:ext cx="0" cy="0"/>
          <a:chOff x="0" y="0"/>
          <a:chExt cx="0" cy="0"/>
        </a:xfrm>
      </p:grpSpPr>
      <p:pic>
        <p:nvPicPr>
          <p:cNvPr id="6" name="Picture 40">
            <a:extLst>
              <a:ext uri="{FF2B5EF4-FFF2-40B4-BE49-F238E27FC236}">
                <a16:creationId xmlns:a16="http://schemas.microsoft.com/office/drawing/2014/main" id="{F5F6EBE1-E231-6CCC-CD1A-FF4F09C1615A}"/>
              </a:ext>
            </a:extLst>
          </p:cNvPr>
          <p:cNvPicPr>
            <a:picLocks noChangeAspect="1"/>
          </p:cNvPicPr>
          <p:nvPr/>
        </p:nvPicPr>
        <p:blipFill>
          <a:blip r:embed="rId3"/>
          <a:srcRect/>
          <a:stretch>
            <a:fillRect/>
          </a:stretch>
        </p:blipFill>
        <p:spPr>
          <a:xfrm>
            <a:off x="152400" y="209550"/>
            <a:ext cx="811054" cy="990600"/>
          </a:xfrm>
          <a:prstGeom prst="rect">
            <a:avLst/>
          </a:prstGeom>
        </p:spPr>
      </p:pic>
      <p:sp>
        <p:nvSpPr>
          <p:cNvPr id="8" name="TextBox 7">
            <a:extLst>
              <a:ext uri="{FF2B5EF4-FFF2-40B4-BE49-F238E27FC236}">
                <a16:creationId xmlns:a16="http://schemas.microsoft.com/office/drawing/2014/main" id="{9577A9C7-0877-9352-BF70-B02D02EF6734}"/>
              </a:ext>
            </a:extLst>
          </p:cNvPr>
          <p:cNvSpPr txBox="1"/>
          <p:nvPr/>
        </p:nvSpPr>
        <p:spPr>
          <a:xfrm>
            <a:off x="1066800" y="209550"/>
            <a:ext cx="7391400" cy="4493538"/>
          </a:xfrm>
          <a:prstGeom prst="rect">
            <a:avLst/>
          </a:prstGeom>
          <a:noFill/>
        </p:spPr>
        <p:txBody>
          <a:bodyPr wrap="square">
            <a:spAutoFit/>
          </a:bodyPr>
          <a:lstStyle/>
          <a:p>
            <a:pPr marL="0" marR="0" algn="just">
              <a:spcBef>
                <a:spcPts val="0"/>
              </a:spcBef>
              <a:spcAft>
                <a:spcPts val="800"/>
              </a:spcAft>
            </a:pPr>
            <a:r>
              <a:rPr lang="en-US" sz="1600" b="1" i="1">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Câu 3. Thay thế các câu sau đây bằng các câu có dùng từ Hán Việt sao cho tương đồng về ý nghĩa và trang nhã hơn:</a:t>
            </a:r>
            <a:endParaRPr lang="en-US" b="1" i="1">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800"/>
              </a:spcAft>
            </a:pPr>
            <a:r>
              <a:rPr lang="en-US" sz="160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a. Ăn uống ở Việt Nam có rất nhiều thứ.</a:t>
            </a:r>
            <a:endParaRPr lang="en-US">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800"/>
              </a:spcAft>
            </a:pPr>
            <a:r>
              <a:rPr lang="en-US" sz="160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b. Tổng thống Pháp và vợ sẽ đến thăm chơi nước ta vào khoảng từ ngày 10 đến ngày 20 tháng 11 năm nay.</a:t>
            </a:r>
            <a:endParaRPr lang="en-US">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800"/>
              </a:spcAft>
            </a:pPr>
            <a:r>
              <a:rPr lang="en-US" sz="160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c. Bẻ bông, giẫm lên cỏ trong vườn hoa chung, xả rác nơi ở chung là hành động cần phải dẹp bỏ.</a:t>
            </a:r>
            <a:endParaRPr lang="en-US">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800"/>
              </a:spcAft>
            </a:pPr>
            <a:r>
              <a:rPr lang="en-US" sz="160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d. Người đứng đầu các nước đều bày tỏ sự lo sợ trước tình hình làm ăn buôn bán đang có nhiều thay đổi rắc rối hiện nay.</a:t>
            </a:r>
            <a:endParaRPr lang="en-US">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800"/>
              </a:spcAft>
            </a:pPr>
            <a:r>
              <a:rPr lang="en-US" sz="160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đ. Tiền công viết báo của ông ấy rất cao.</a:t>
            </a:r>
            <a:endParaRPr lang="en-US">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800"/>
              </a:spcAft>
            </a:pPr>
            <a:r>
              <a:rPr lang="en-US" sz="160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e. Anh ấy bảo tôi thay anh ấy làm hết những giấy tờ này.</a:t>
            </a:r>
            <a:endParaRPr lang="en-US">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800"/>
              </a:spcAft>
            </a:pPr>
            <a:r>
              <a:rPr lang="en-US" sz="160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ê. Nền kinh tế nước ấy đã mạnh trở lại và từ chỗ đi sau dần trở thành đi trước.</a:t>
            </a:r>
            <a:endParaRPr lang="en-US">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800"/>
              </a:spcAft>
            </a:pPr>
            <a:r>
              <a:rPr lang="en-US" sz="160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g. Các nghĩa sĩ Cần Giuộc đã bạo dạn đánh vào đồn giặc Pháp, không sợ chết chóc.</a:t>
            </a:r>
            <a:endParaRPr lang="en-US">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en-US" sz="160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h. Những điều ông ấy nói trong cuộc họp đã bị nhiều người chống lại.</a:t>
            </a:r>
            <a:endParaRPr lang="en-US" sz="18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1"/>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C65FB58-BE15-3A94-2DC4-1CBACC1F06C6}"/>
              </a:ext>
            </a:extLst>
          </p:cNvPr>
          <p:cNvSpPr/>
          <p:nvPr/>
        </p:nvSpPr>
        <p:spPr>
          <a:xfrm>
            <a:off x="3276600" y="209550"/>
            <a:ext cx="2590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D8784C">
                    <a:lumMod val="20000"/>
                    <a:lumOff val="80000"/>
                  </a:srgbClr>
                </a:solidFill>
                <a:effectLst/>
                <a:uLnTx/>
                <a:uFillTx/>
                <a:latin typeface="#9Slide04 Rokkitt Black" panose="00000A00000000000000" pitchFamily="2" charset="0"/>
                <a:ea typeface="+mn-ea"/>
                <a:cs typeface="+mn-cs"/>
                <a:sym typeface="Arial"/>
              </a:rPr>
              <a:t>Hướng dẫn</a:t>
            </a:r>
          </a:p>
        </p:txBody>
      </p:sp>
      <p:sp>
        <p:nvSpPr>
          <p:cNvPr id="5" name="TextBox 4">
            <a:extLst>
              <a:ext uri="{FF2B5EF4-FFF2-40B4-BE49-F238E27FC236}">
                <a16:creationId xmlns:a16="http://schemas.microsoft.com/office/drawing/2014/main" id="{E7798458-38CE-F5B9-1950-B2B2D6677FA1}"/>
              </a:ext>
            </a:extLst>
          </p:cNvPr>
          <p:cNvSpPr txBox="1"/>
          <p:nvPr/>
        </p:nvSpPr>
        <p:spPr>
          <a:xfrm>
            <a:off x="457200" y="726483"/>
            <a:ext cx="8229600" cy="3590727"/>
          </a:xfrm>
          <a:prstGeom prst="rect">
            <a:avLst/>
          </a:prstGeom>
          <a:noFill/>
        </p:spPr>
        <p:txBody>
          <a:bodyPr wrap="square">
            <a:spAutoFit/>
          </a:bodyPr>
          <a:lstStyle/>
          <a:p>
            <a:pPr marL="0" marR="0" algn="just">
              <a:spcBef>
                <a:spcPts val="0"/>
              </a:spcBef>
              <a:spcAft>
                <a:spcPts val="800"/>
              </a:spcAft>
            </a:pPr>
            <a:r>
              <a:rPr lang="en-US" sz="1600" b="1">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a.</a:t>
            </a:r>
            <a:r>
              <a:rPr lang="en-US" sz="160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 Ẩm thực Việt Nam rất đa dạng, phong phú.</a:t>
            </a:r>
            <a:endParaRPr lang="en-US">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800"/>
              </a:spcAft>
            </a:pPr>
            <a:r>
              <a:rPr lang="en-US" sz="1600" b="1">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b.</a:t>
            </a:r>
            <a:r>
              <a:rPr lang="en-US" sz="160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 Tổng thống Pháp và phu nhân sẽ công du nước ta vào khoảng từ ngày 10 đến ngày 20 tháng 11 năm nay.</a:t>
            </a:r>
            <a:endParaRPr lang="en-US">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800"/>
              </a:spcAft>
            </a:pPr>
            <a:r>
              <a:rPr lang="en-US" sz="1600" b="1">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c.</a:t>
            </a:r>
            <a:r>
              <a:rPr lang="en-US" sz="160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 Bẻ bông, giẫm lên cỏ trong công viên, xả rác nơi công cộng là hành động cần phải dẹp bỏ.</a:t>
            </a:r>
            <a:endParaRPr lang="en-US">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800"/>
              </a:spcAft>
            </a:pPr>
            <a:r>
              <a:rPr lang="en-US" sz="1600" b="1">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d. </a:t>
            </a:r>
            <a:r>
              <a:rPr lang="en-US" sz="160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Người đứng đầu các quốc gia đều bày tỏ sự lo sợ trước tình hình kinh tế đang có nhiều thay đổi phức tạp như hiện nay.</a:t>
            </a:r>
            <a:endParaRPr lang="en-US">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800"/>
              </a:spcAft>
            </a:pPr>
            <a:r>
              <a:rPr lang="en-US" sz="1600" b="1">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đ. </a:t>
            </a:r>
            <a:r>
              <a:rPr lang="en-US" sz="160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Nhuận bút của ông ấy rất cao.</a:t>
            </a:r>
            <a:endParaRPr lang="en-US">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800"/>
              </a:spcAft>
            </a:pPr>
            <a:r>
              <a:rPr lang="en-US" sz="1600" b="1">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e.</a:t>
            </a:r>
            <a:r>
              <a:rPr lang="en-US" sz="160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 Anh ấy bảo tôi thay anh ấy làm hết những thủ tục này.</a:t>
            </a:r>
            <a:endParaRPr lang="en-US">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800"/>
              </a:spcAft>
            </a:pPr>
            <a:r>
              <a:rPr lang="en-US" sz="1600" b="1">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ê</a:t>
            </a:r>
            <a:r>
              <a:rPr lang="en-US" sz="160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 Nền kinh tế nước ấy đã phục hồi mạnh mẽ và từ chỗ tụt hậu dần trở thành tiên phong.</a:t>
            </a:r>
            <a:endParaRPr lang="en-US">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800"/>
              </a:spcAft>
            </a:pPr>
            <a:r>
              <a:rPr lang="en-US" sz="1600" b="1">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g</a:t>
            </a:r>
            <a:r>
              <a:rPr lang="en-US" sz="160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 Các nghĩa sĩ Cần Giuộc đã dũng cảm đánh vào đồn giặc Pháp, không sợ hi sinh.</a:t>
            </a:r>
            <a:endParaRPr lang="en-US">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800"/>
              </a:spcAft>
            </a:pPr>
            <a:r>
              <a:rPr lang="en-US" sz="1600" b="1">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h. </a:t>
            </a:r>
            <a:r>
              <a:rPr lang="en-US" sz="160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Những điều ông ấy nói trong cuộc họp đã bị nhiều người phản đối.</a:t>
            </a:r>
            <a:endParaRPr lang="en-US">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76414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2"/>
        <p:cNvGrpSpPr/>
        <p:nvPr/>
      </p:nvGrpSpPr>
      <p:grpSpPr>
        <a:xfrm>
          <a:off x="0" y="0"/>
          <a:ext cx="0" cy="0"/>
          <a:chOff x="0" y="0"/>
          <a:chExt cx="0" cy="0"/>
        </a:xfrm>
      </p:grpSpPr>
      <p:sp>
        <p:nvSpPr>
          <p:cNvPr id="7" name="TextBox 6">
            <a:extLst>
              <a:ext uri="{FF2B5EF4-FFF2-40B4-BE49-F238E27FC236}">
                <a16:creationId xmlns:a16="http://schemas.microsoft.com/office/drawing/2014/main" id="{B322A047-4ADD-66FB-2A18-BC75F6CD636A}"/>
              </a:ext>
            </a:extLst>
          </p:cNvPr>
          <p:cNvSpPr txBox="1"/>
          <p:nvPr/>
        </p:nvSpPr>
        <p:spPr>
          <a:xfrm>
            <a:off x="3429000" y="57150"/>
            <a:ext cx="4572000" cy="400110"/>
          </a:xfrm>
          <a:prstGeom prst="rect">
            <a:avLst/>
          </a:prstGeom>
          <a:noFill/>
        </p:spPr>
        <p:txBody>
          <a:bodyPr wrap="square">
            <a:spAutoFit/>
          </a:bodyPr>
          <a:lstStyle/>
          <a:p>
            <a:r>
              <a:rPr lang="en-US" sz="2000" b="1">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Rubric đánh giá </a:t>
            </a:r>
            <a:endParaRPr lang="en-US" sz="200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Table 7">
            <a:extLst>
              <a:ext uri="{FF2B5EF4-FFF2-40B4-BE49-F238E27FC236}">
                <a16:creationId xmlns:a16="http://schemas.microsoft.com/office/drawing/2014/main" id="{FF58DAC1-30C9-056E-241C-3E83FF5C7978}"/>
              </a:ext>
            </a:extLst>
          </p:cNvPr>
          <p:cNvGraphicFramePr>
            <a:graphicFrameLocks noGrp="1"/>
          </p:cNvGraphicFramePr>
          <p:nvPr>
            <p:extLst>
              <p:ext uri="{D42A27DB-BD31-4B8C-83A1-F6EECF244321}">
                <p14:modId xmlns:p14="http://schemas.microsoft.com/office/powerpoint/2010/main" val="2470591062"/>
              </p:ext>
            </p:extLst>
          </p:nvPr>
        </p:nvGraphicFramePr>
        <p:xfrm>
          <a:off x="381000" y="514350"/>
          <a:ext cx="8686800" cy="4657734"/>
        </p:xfrm>
        <a:graphic>
          <a:graphicData uri="http://schemas.openxmlformats.org/drawingml/2006/table">
            <a:tbl>
              <a:tblPr bandRow="1"/>
              <a:tblGrid>
                <a:gridCol w="1768797">
                  <a:extLst>
                    <a:ext uri="{9D8B030D-6E8A-4147-A177-3AD203B41FA5}">
                      <a16:colId xmlns:a16="http://schemas.microsoft.com/office/drawing/2014/main" val="3462496104"/>
                    </a:ext>
                  </a:extLst>
                </a:gridCol>
                <a:gridCol w="2049882">
                  <a:extLst>
                    <a:ext uri="{9D8B030D-6E8A-4147-A177-3AD203B41FA5}">
                      <a16:colId xmlns:a16="http://schemas.microsoft.com/office/drawing/2014/main" val="2985294431"/>
                    </a:ext>
                  </a:extLst>
                </a:gridCol>
                <a:gridCol w="2552875">
                  <a:extLst>
                    <a:ext uri="{9D8B030D-6E8A-4147-A177-3AD203B41FA5}">
                      <a16:colId xmlns:a16="http://schemas.microsoft.com/office/drawing/2014/main" val="194739388"/>
                    </a:ext>
                  </a:extLst>
                </a:gridCol>
                <a:gridCol w="2315246">
                  <a:extLst>
                    <a:ext uri="{9D8B030D-6E8A-4147-A177-3AD203B41FA5}">
                      <a16:colId xmlns:a16="http://schemas.microsoft.com/office/drawing/2014/main" val="1657943559"/>
                    </a:ext>
                  </a:extLst>
                </a:gridCol>
              </a:tblGrid>
              <a:tr h="583493">
                <a:tc>
                  <a:txBody>
                    <a:bodyPr/>
                    <a:lstStyle/>
                    <a:p>
                      <a:pPr marL="0" marR="0" algn="ctr">
                        <a:lnSpc>
                          <a:spcPct val="15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TIÊU CHÍ</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2000" marR="3200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CẦN CỐ GẮNG</a:t>
                      </a:r>
                      <a:endParaRPr lang="en-US" sz="140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5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(0 – 4 điểm)</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2000" marR="3200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ĐÃ LÀM TỐT</a:t>
                      </a:r>
                      <a:endParaRPr lang="en-US" sz="140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5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(5 – 7 điểm)</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2000" marR="3200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RẤT XUẤT SẮC</a:t>
                      </a:r>
                      <a:endParaRPr lang="en-US" sz="140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5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(8 – 10 điểm)</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2000" marR="32000"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52315492"/>
                  </a:ext>
                </a:extLst>
              </a:tr>
              <a:tr h="1169107">
                <a:tc>
                  <a:txBody>
                    <a:bodyPr/>
                    <a:lstStyle/>
                    <a:p>
                      <a:pPr marL="0" marR="0" algn="ctr">
                        <a:lnSpc>
                          <a:spcPct val="150000"/>
                        </a:lnSpc>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Hình thức</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50000"/>
                        </a:lnSpc>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(3 điểm)</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32000" marR="3200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1 điểm </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Bài làm còn sơ sài, trình bày cẩu thả</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Sai lỗi chính tả </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Sai kết cấu bài </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Sai phương thức thuyết minh</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32000" marR="3200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2 điểm</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Bài làm tương đối đẩy đủ, chỉn chu </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Trình bày cẩn thận </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Chuẩn kết cấu bài văn thuyết minh</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Chuẩn phương thức biểu đạt</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Không có lỗi chính tả </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32000" marR="3200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3 điểm </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Bài làm tương đối đẩy đủ, chỉn chu </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Trình bày cẩn thận Chuẩn kết cấu bài văn thuyết minh</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Chuẩn phương thức biểu đạt</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Không có lỗi chính tả</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Có sự sáng tạo</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32000" marR="32000"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60479255"/>
                  </a:ext>
                </a:extLst>
              </a:tr>
              <a:tr h="1183014">
                <a:tc>
                  <a:txBody>
                    <a:bodyPr/>
                    <a:lstStyle/>
                    <a:p>
                      <a:pPr marL="0" marR="0" algn="ctr">
                        <a:lnSpc>
                          <a:spcPct val="150000"/>
                        </a:lnSpc>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Nội dung</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50000"/>
                        </a:lnSpc>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(7 điểm)</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32000" marR="3200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1 – 4 điểm</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Nội dung sơ sài mới dừng lại ở mức độ biết và nhận diện </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32000" marR="3200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5 – 6 điểm </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Nội dung đúng, đủ và trọng tâm </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Có ít nhất 1 – 2 ý mở rộng nâng cao </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32000" marR="3200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7 điểm</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Nội dung đúng, đủ và trọng tâm </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Có ít nhất 1 – 2 ý mở rộng nâng cao Có sự sáng tạo </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32000" marR="32000"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5112178"/>
                  </a:ext>
                </a:extLst>
              </a:tr>
              <a:tr h="133852">
                <a:tc>
                  <a:txBody>
                    <a:bodyPr/>
                    <a:lstStyle/>
                    <a:p>
                      <a:pPr marL="0" marR="0" algn="just">
                        <a:lnSpc>
                          <a:spcPct val="150000"/>
                        </a:lnSpc>
                        <a:spcBef>
                          <a:spcPts val="0"/>
                        </a:spcBef>
                        <a:spcAft>
                          <a:spcPts val="0"/>
                        </a:spcAft>
                      </a:pPr>
                      <a:r>
                        <a:rPr lang="en-US" sz="1800" b="1">
                          <a:effectLst/>
                          <a:latin typeface="Calibri" panose="020F0502020204030204" pitchFamily="34" charset="0"/>
                          <a:ea typeface="Calibri" panose="020F0502020204030204" pitchFamily="34" charset="0"/>
                          <a:cs typeface="Calibri" panose="020F0502020204030204" pitchFamily="34" charset="0"/>
                        </a:rPr>
                        <a:t>Điểm </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32000" marR="3200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32000" marR="3200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32000" marR="3200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32000" marR="32000"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52597133"/>
                  </a:ext>
                </a:extLst>
              </a:tr>
              <a:tr h="133852">
                <a:tc>
                  <a:txBody>
                    <a:bodyPr/>
                    <a:lstStyle/>
                    <a:p>
                      <a:pPr marL="0" marR="0" algn="just">
                        <a:lnSpc>
                          <a:spcPct val="150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TỔNG </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32000" marR="3200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1">
                        <a:lumMod val="20000"/>
                        <a:lumOff val="80000"/>
                      </a:schemeClr>
                    </a:solidFill>
                  </a:tcPr>
                </a:tc>
                <a:tc gridSpan="3">
                  <a:txBody>
                    <a:bodyPr/>
                    <a:lstStyle/>
                    <a:p>
                      <a:pPr marL="0" marR="0" algn="just">
                        <a:lnSpc>
                          <a:spcPct val="150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32000" marR="32000"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68372"/>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2"/>
        <p:cNvGrpSpPr/>
        <p:nvPr/>
      </p:nvGrpSpPr>
      <p:grpSpPr>
        <a:xfrm>
          <a:off x="0" y="0"/>
          <a:ext cx="0" cy="0"/>
          <a:chOff x="0" y="0"/>
          <a:chExt cx="0" cy="0"/>
        </a:xfrm>
      </p:grpSpPr>
      <p:grpSp>
        <p:nvGrpSpPr>
          <p:cNvPr id="2665" name="Google Shape;2665;p39"/>
          <p:cNvGrpSpPr/>
          <p:nvPr/>
        </p:nvGrpSpPr>
        <p:grpSpPr>
          <a:xfrm>
            <a:off x="7943358" y="152404"/>
            <a:ext cx="895841" cy="1446621"/>
            <a:chOff x="5173327" y="5002126"/>
            <a:chExt cx="602044" cy="972192"/>
          </a:xfrm>
        </p:grpSpPr>
        <p:sp>
          <p:nvSpPr>
            <p:cNvPr id="2666" name="Google Shape;2666;p39"/>
            <p:cNvSpPr/>
            <p:nvPr/>
          </p:nvSpPr>
          <p:spPr>
            <a:xfrm>
              <a:off x="5274773" y="5467758"/>
              <a:ext cx="500598" cy="506560"/>
            </a:xfrm>
            <a:custGeom>
              <a:avLst/>
              <a:gdLst/>
              <a:ahLst/>
              <a:cxnLst/>
              <a:rect l="l" t="t" r="r" b="b"/>
              <a:pathLst>
                <a:path w="36694" h="37131" extrusionOk="0">
                  <a:moveTo>
                    <a:pt x="17514" y="0"/>
                  </a:moveTo>
                  <a:cubicBezTo>
                    <a:pt x="11650" y="0"/>
                    <a:pt x="5814" y="760"/>
                    <a:pt x="1001" y="4066"/>
                  </a:cubicBezTo>
                  <a:lnTo>
                    <a:pt x="1034" y="4066"/>
                  </a:lnTo>
                  <a:cubicBezTo>
                    <a:pt x="1001" y="4066"/>
                    <a:pt x="968" y="4099"/>
                    <a:pt x="968" y="4099"/>
                  </a:cubicBezTo>
                  <a:cubicBezTo>
                    <a:pt x="934" y="4133"/>
                    <a:pt x="901" y="4166"/>
                    <a:pt x="868" y="4199"/>
                  </a:cubicBezTo>
                  <a:cubicBezTo>
                    <a:pt x="934" y="5067"/>
                    <a:pt x="868" y="5934"/>
                    <a:pt x="668" y="6768"/>
                  </a:cubicBezTo>
                  <a:cubicBezTo>
                    <a:pt x="601" y="7102"/>
                    <a:pt x="501" y="7435"/>
                    <a:pt x="434" y="7769"/>
                  </a:cubicBezTo>
                  <a:cubicBezTo>
                    <a:pt x="367" y="8703"/>
                    <a:pt x="334" y="9637"/>
                    <a:pt x="100" y="10571"/>
                  </a:cubicBezTo>
                  <a:cubicBezTo>
                    <a:pt x="67" y="10704"/>
                    <a:pt x="34" y="10838"/>
                    <a:pt x="0" y="10971"/>
                  </a:cubicBezTo>
                  <a:cubicBezTo>
                    <a:pt x="34" y="11338"/>
                    <a:pt x="67" y="11671"/>
                    <a:pt x="100" y="12005"/>
                  </a:cubicBezTo>
                  <a:cubicBezTo>
                    <a:pt x="534" y="19744"/>
                    <a:pt x="3603" y="26849"/>
                    <a:pt x="8240" y="32987"/>
                  </a:cubicBezTo>
                  <a:cubicBezTo>
                    <a:pt x="8373" y="33120"/>
                    <a:pt x="8506" y="33287"/>
                    <a:pt x="8640" y="33454"/>
                  </a:cubicBezTo>
                  <a:cubicBezTo>
                    <a:pt x="11100" y="36173"/>
                    <a:pt x="14914" y="37131"/>
                    <a:pt x="18753" y="37131"/>
                  </a:cubicBezTo>
                  <a:cubicBezTo>
                    <a:pt x="21319" y="37131"/>
                    <a:pt x="23895" y="36703"/>
                    <a:pt x="26086" y="36089"/>
                  </a:cubicBezTo>
                  <a:cubicBezTo>
                    <a:pt x="33124" y="32353"/>
                    <a:pt x="36660" y="17309"/>
                    <a:pt x="36660" y="9737"/>
                  </a:cubicBezTo>
                  <a:cubicBezTo>
                    <a:pt x="36693" y="1864"/>
                    <a:pt x="35159" y="1564"/>
                    <a:pt x="27787" y="430"/>
                  </a:cubicBezTo>
                  <a:cubicBezTo>
                    <a:pt x="24492" y="268"/>
                    <a:pt x="20998" y="0"/>
                    <a:pt x="175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7" name="Google Shape;2667;p39"/>
            <p:cNvSpPr/>
            <p:nvPr/>
          </p:nvSpPr>
          <p:spPr>
            <a:xfrm>
              <a:off x="5262031" y="5519122"/>
              <a:ext cx="512876" cy="178867"/>
            </a:xfrm>
            <a:custGeom>
              <a:avLst/>
              <a:gdLst/>
              <a:ahLst/>
              <a:cxnLst/>
              <a:rect l="l" t="t" r="r" b="b"/>
              <a:pathLst>
                <a:path w="37594" h="13111" extrusionOk="0">
                  <a:moveTo>
                    <a:pt x="36827" y="1"/>
                  </a:moveTo>
                  <a:cubicBezTo>
                    <a:pt x="34592" y="2503"/>
                    <a:pt x="30789" y="3170"/>
                    <a:pt x="27653" y="3570"/>
                  </a:cubicBezTo>
                  <a:cubicBezTo>
                    <a:pt x="25118" y="3870"/>
                    <a:pt x="22516" y="4070"/>
                    <a:pt x="19948" y="4170"/>
                  </a:cubicBezTo>
                  <a:cubicBezTo>
                    <a:pt x="19302" y="4191"/>
                    <a:pt x="18660" y="4202"/>
                    <a:pt x="18019" y="4202"/>
                  </a:cubicBezTo>
                  <a:cubicBezTo>
                    <a:pt x="15581" y="4202"/>
                    <a:pt x="13172" y="4047"/>
                    <a:pt x="10741" y="3703"/>
                  </a:cubicBezTo>
                  <a:cubicBezTo>
                    <a:pt x="10008" y="3603"/>
                    <a:pt x="9307" y="3470"/>
                    <a:pt x="8573" y="3370"/>
                  </a:cubicBezTo>
                  <a:cubicBezTo>
                    <a:pt x="8373" y="3337"/>
                    <a:pt x="8240" y="3303"/>
                    <a:pt x="8173" y="3303"/>
                  </a:cubicBezTo>
                  <a:lnTo>
                    <a:pt x="8073" y="3303"/>
                  </a:lnTo>
                  <a:cubicBezTo>
                    <a:pt x="5838" y="3070"/>
                    <a:pt x="4170" y="2603"/>
                    <a:pt x="2135" y="1669"/>
                  </a:cubicBezTo>
                  <a:cubicBezTo>
                    <a:pt x="1835" y="1502"/>
                    <a:pt x="1535" y="1335"/>
                    <a:pt x="1268" y="1135"/>
                  </a:cubicBezTo>
                  <a:cubicBezTo>
                    <a:pt x="0" y="3136"/>
                    <a:pt x="1068" y="9174"/>
                    <a:pt x="1135" y="9708"/>
                  </a:cubicBezTo>
                  <a:cubicBezTo>
                    <a:pt x="1135" y="9708"/>
                    <a:pt x="2569" y="10875"/>
                    <a:pt x="3203" y="11075"/>
                  </a:cubicBezTo>
                  <a:cubicBezTo>
                    <a:pt x="4270" y="11342"/>
                    <a:pt x="5304" y="11676"/>
                    <a:pt x="6372" y="11909"/>
                  </a:cubicBezTo>
                  <a:cubicBezTo>
                    <a:pt x="7372" y="12143"/>
                    <a:pt x="8373" y="12343"/>
                    <a:pt x="9374" y="12476"/>
                  </a:cubicBezTo>
                  <a:cubicBezTo>
                    <a:pt x="9474" y="12476"/>
                    <a:pt x="11042" y="12677"/>
                    <a:pt x="11275" y="12710"/>
                  </a:cubicBezTo>
                  <a:cubicBezTo>
                    <a:pt x="14377" y="12977"/>
                    <a:pt x="17446" y="13077"/>
                    <a:pt x="20548" y="13110"/>
                  </a:cubicBezTo>
                  <a:cubicBezTo>
                    <a:pt x="20849" y="13077"/>
                    <a:pt x="21115" y="13043"/>
                    <a:pt x="21382" y="13043"/>
                  </a:cubicBezTo>
                  <a:cubicBezTo>
                    <a:pt x="23184" y="13010"/>
                    <a:pt x="24952" y="12943"/>
                    <a:pt x="26719" y="12777"/>
                  </a:cubicBezTo>
                  <a:cubicBezTo>
                    <a:pt x="27220" y="12710"/>
                    <a:pt x="27754" y="12677"/>
                    <a:pt x="28254" y="12610"/>
                  </a:cubicBezTo>
                  <a:lnTo>
                    <a:pt x="28254" y="12610"/>
                  </a:lnTo>
                  <a:cubicBezTo>
                    <a:pt x="27944" y="12656"/>
                    <a:pt x="27800" y="12681"/>
                    <a:pt x="27824" y="12681"/>
                  </a:cubicBezTo>
                  <a:cubicBezTo>
                    <a:pt x="27852" y="12681"/>
                    <a:pt x="28105" y="12648"/>
                    <a:pt x="28587" y="12576"/>
                  </a:cubicBezTo>
                  <a:cubicBezTo>
                    <a:pt x="29288" y="12443"/>
                    <a:pt x="29988" y="12276"/>
                    <a:pt x="30689" y="12109"/>
                  </a:cubicBezTo>
                  <a:cubicBezTo>
                    <a:pt x="31106" y="11970"/>
                    <a:pt x="31338" y="11901"/>
                    <a:pt x="31365" y="11901"/>
                  </a:cubicBezTo>
                  <a:cubicBezTo>
                    <a:pt x="31370" y="11901"/>
                    <a:pt x="31367" y="11904"/>
                    <a:pt x="31356" y="11909"/>
                  </a:cubicBezTo>
                  <a:cubicBezTo>
                    <a:pt x="31556" y="11809"/>
                    <a:pt x="31723" y="11743"/>
                    <a:pt x="31923" y="11642"/>
                  </a:cubicBezTo>
                  <a:cubicBezTo>
                    <a:pt x="32657" y="11309"/>
                    <a:pt x="33391" y="10975"/>
                    <a:pt x="34191" y="10675"/>
                  </a:cubicBezTo>
                  <a:cubicBezTo>
                    <a:pt x="36960" y="9608"/>
                    <a:pt x="37427" y="9174"/>
                    <a:pt x="37427" y="9074"/>
                  </a:cubicBezTo>
                  <a:cubicBezTo>
                    <a:pt x="37561" y="7973"/>
                    <a:pt x="37594" y="6906"/>
                    <a:pt x="37594" y="5972"/>
                  </a:cubicBezTo>
                  <a:cubicBezTo>
                    <a:pt x="37594" y="3136"/>
                    <a:pt x="37427" y="1268"/>
                    <a:pt x="368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8" name="Google Shape;2668;p39"/>
            <p:cNvSpPr/>
            <p:nvPr/>
          </p:nvSpPr>
          <p:spPr>
            <a:xfrm>
              <a:off x="5281144" y="5676584"/>
              <a:ext cx="428688" cy="297734"/>
            </a:xfrm>
            <a:custGeom>
              <a:avLst/>
              <a:gdLst/>
              <a:ahLst/>
              <a:cxnLst/>
              <a:rect l="l" t="t" r="r" b="b"/>
              <a:pathLst>
                <a:path w="31423" h="21824" extrusionOk="0">
                  <a:moveTo>
                    <a:pt x="0" y="0"/>
                  </a:moveTo>
                  <a:lnTo>
                    <a:pt x="0" y="0"/>
                  </a:lnTo>
                  <a:cubicBezTo>
                    <a:pt x="968" y="6472"/>
                    <a:pt x="3803" y="12443"/>
                    <a:pt x="7773" y="17680"/>
                  </a:cubicBezTo>
                  <a:cubicBezTo>
                    <a:pt x="7906" y="17813"/>
                    <a:pt x="8039" y="17980"/>
                    <a:pt x="8173" y="18147"/>
                  </a:cubicBezTo>
                  <a:cubicBezTo>
                    <a:pt x="10633" y="20866"/>
                    <a:pt x="14447" y="21824"/>
                    <a:pt x="18286" y="21824"/>
                  </a:cubicBezTo>
                  <a:cubicBezTo>
                    <a:pt x="20852" y="21824"/>
                    <a:pt x="23428" y="21396"/>
                    <a:pt x="25619" y="20782"/>
                  </a:cubicBezTo>
                  <a:cubicBezTo>
                    <a:pt x="27920" y="19548"/>
                    <a:pt x="29855" y="17113"/>
                    <a:pt x="31423" y="14110"/>
                  </a:cubicBezTo>
                  <a:lnTo>
                    <a:pt x="31423" y="14110"/>
                  </a:lnTo>
                  <a:cubicBezTo>
                    <a:pt x="30246" y="14264"/>
                    <a:pt x="29054" y="14340"/>
                    <a:pt x="27860" y="14340"/>
                  </a:cubicBezTo>
                  <a:cubicBezTo>
                    <a:pt x="24654" y="14340"/>
                    <a:pt x="21427" y="13797"/>
                    <a:pt x="18414" y="12776"/>
                  </a:cubicBezTo>
                  <a:cubicBezTo>
                    <a:pt x="10875" y="10174"/>
                    <a:pt x="4470" y="6672"/>
                    <a:pt x="0" y="0"/>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9" name="Google Shape;2669;p39"/>
            <p:cNvSpPr/>
            <p:nvPr/>
          </p:nvSpPr>
          <p:spPr>
            <a:xfrm>
              <a:off x="5271308" y="5467758"/>
              <a:ext cx="503149" cy="117667"/>
            </a:xfrm>
            <a:custGeom>
              <a:avLst/>
              <a:gdLst/>
              <a:ahLst/>
              <a:cxnLst/>
              <a:rect l="l" t="t" r="r" b="b"/>
              <a:pathLst>
                <a:path w="36881" h="8625" extrusionOk="0">
                  <a:moveTo>
                    <a:pt x="17768" y="0"/>
                  </a:moveTo>
                  <a:cubicBezTo>
                    <a:pt x="11904" y="0"/>
                    <a:pt x="6068" y="760"/>
                    <a:pt x="1255" y="4066"/>
                  </a:cubicBezTo>
                  <a:lnTo>
                    <a:pt x="1288" y="4066"/>
                  </a:lnTo>
                  <a:cubicBezTo>
                    <a:pt x="1255" y="4066"/>
                    <a:pt x="1222" y="4099"/>
                    <a:pt x="1222" y="4099"/>
                  </a:cubicBezTo>
                  <a:cubicBezTo>
                    <a:pt x="888" y="4400"/>
                    <a:pt x="655" y="4733"/>
                    <a:pt x="455" y="5100"/>
                  </a:cubicBezTo>
                  <a:cubicBezTo>
                    <a:pt x="424" y="5222"/>
                    <a:pt x="1" y="8625"/>
                    <a:pt x="15558" y="8625"/>
                  </a:cubicBezTo>
                  <a:cubicBezTo>
                    <a:pt x="16970" y="8625"/>
                    <a:pt x="18514" y="8597"/>
                    <a:pt x="20202" y="8536"/>
                  </a:cubicBezTo>
                  <a:cubicBezTo>
                    <a:pt x="36881" y="7902"/>
                    <a:pt x="36380" y="4366"/>
                    <a:pt x="36247" y="4033"/>
                  </a:cubicBezTo>
                  <a:cubicBezTo>
                    <a:pt x="35246" y="1564"/>
                    <a:pt x="32944" y="1164"/>
                    <a:pt x="28041" y="430"/>
                  </a:cubicBezTo>
                  <a:cubicBezTo>
                    <a:pt x="24746" y="268"/>
                    <a:pt x="21252" y="0"/>
                    <a:pt x="1776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0" name="Google Shape;2670;p39"/>
            <p:cNvSpPr/>
            <p:nvPr/>
          </p:nvSpPr>
          <p:spPr>
            <a:xfrm>
              <a:off x="5302986" y="5484879"/>
              <a:ext cx="436887" cy="76125"/>
            </a:xfrm>
            <a:custGeom>
              <a:avLst/>
              <a:gdLst/>
              <a:ahLst/>
              <a:cxnLst/>
              <a:rect l="l" t="t" r="r" b="b"/>
              <a:pathLst>
                <a:path w="32024" h="5580" extrusionOk="0">
                  <a:moveTo>
                    <a:pt x="17316" y="1"/>
                  </a:moveTo>
                  <a:cubicBezTo>
                    <a:pt x="11000" y="1"/>
                    <a:pt x="4522" y="943"/>
                    <a:pt x="568" y="2911"/>
                  </a:cubicBezTo>
                  <a:cubicBezTo>
                    <a:pt x="1" y="3178"/>
                    <a:pt x="134" y="3945"/>
                    <a:pt x="768" y="4079"/>
                  </a:cubicBezTo>
                  <a:cubicBezTo>
                    <a:pt x="1535" y="4245"/>
                    <a:pt x="6605" y="5580"/>
                    <a:pt x="16279" y="5580"/>
                  </a:cubicBezTo>
                  <a:cubicBezTo>
                    <a:pt x="24385" y="5580"/>
                    <a:pt x="29722" y="4012"/>
                    <a:pt x="31490" y="3111"/>
                  </a:cubicBezTo>
                  <a:cubicBezTo>
                    <a:pt x="32023" y="2844"/>
                    <a:pt x="31957" y="2177"/>
                    <a:pt x="31390" y="1977"/>
                  </a:cubicBezTo>
                  <a:cubicBezTo>
                    <a:pt x="27902" y="677"/>
                    <a:pt x="22667" y="1"/>
                    <a:pt x="17316"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1" name="Google Shape;2671;p39"/>
            <p:cNvSpPr/>
            <p:nvPr/>
          </p:nvSpPr>
          <p:spPr>
            <a:xfrm>
              <a:off x="5363968" y="5515029"/>
              <a:ext cx="306738" cy="45975"/>
            </a:xfrm>
            <a:custGeom>
              <a:avLst/>
              <a:gdLst/>
              <a:ahLst/>
              <a:cxnLst/>
              <a:rect l="l" t="t" r="r" b="b"/>
              <a:pathLst>
                <a:path w="22484" h="3370" extrusionOk="0">
                  <a:moveTo>
                    <a:pt x="9418" y="0"/>
                  </a:moveTo>
                  <a:cubicBezTo>
                    <a:pt x="8023" y="0"/>
                    <a:pt x="6641" y="113"/>
                    <a:pt x="5338" y="468"/>
                  </a:cubicBezTo>
                  <a:cubicBezTo>
                    <a:pt x="3703" y="901"/>
                    <a:pt x="1468" y="1468"/>
                    <a:pt x="0" y="2569"/>
                  </a:cubicBezTo>
                  <a:cubicBezTo>
                    <a:pt x="2569" y="2969"/>
                    <a:pt x="6505" y="3370"/>
                    <a:pt x="11809" y="3370"/>
                  </a:cubicBezTo>
                  <a:cubicBezTo>
                    <a:pt x="16245" y="3370"/>
                    <a:pt x="19815" y="2903"/>
                    <a:pt x="22483" y="2336"/>
                  </a:cubicBezTo>
                  <a:cubicBezTo>
                    <a:pt x="19915" y="901"/>
                    <a:pt x="16679" y="434"/>
                    <a:pt x="13877" y="234"/>
                  </a:cubicBezTo>
                  <a:cubicBezTo>
                    <a:pt x="12427" y="130"/>
                    <a:pt x="10914" y="0"/>
                    <a:pt x="94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2" name="Google Shape;2672;p39"/>
            <p:cNvSpPr/>
            <p:nvPr/>
          </p:nvSpPr>
          <p:spPr>
            <a:xfrm>
              <a:off x="5283422" y="5647457"/>
              <a:ext cx="483299" cy="55238"/>
            </a:xfrm>
            <a:custGeom>
              <a:avLst/>
              <a:gdLst/>
              <a:ahLst/>
              <a:cxnLst/>
              <a:rect l="l" t="t" r="r" b="b"/>
              <a:pathLst>
                <a:path w="35426" h="4049" extrusionOk="0">
                  <a:moveTo>
                    <a:pt x="35392" y="1"/>
                  </a:moveTo>
                  <a:cubicBezTo>
                    <a:pt x="34625" y="101"/>
                    <a:pt x="33858" y="534"/>
                    <a:pt x="33124" y="868"/>
                  </a:cubicBezTo>
                  <a:cubicBezTo>
                    <a:pt x="31323" y="1535"/>
                    <a:pt x="29488" y="2135"/>
                    <a:pt x="27587" y="2502"/>
                  </a:cubicBezTo>
                  <a:lnTo>
                    <a:pt x="27620" y="2502"/>
                  </a:lnTo>
                  <a:cubicBezTo>
                    <a:pt x="24388" y="3061"/>
                    <a:pt x="21109" y="3297"/>
                    <a:pt x="17832" y="3297"/>
                  </a:cubicBezTo>
                  <a:cubicBezTo>
                    <a:pt x="15629" y="3297"/>
                    <a:pt x="13427" y="3190"/>
                    <a:pt x="11242" y="3003"/>
                  </a:cubicBezTo>
                  <a:cubicBezTo>
                    <a:pt x="10908" y="3003"/>
                    <a:pt x="10574" y="2969"/>
                    <a:pt x="10241" y="2936"/>
                  </a:cubicBezTo>
                  <a:lnTo>
                    <a:pt x="10274" y="2936"/>
                  </a:lnTo>
                  <a:cubicBezTo>
                    <a:pt x="7139" y="2636"/>
                    <a:pt x="3970" y="2135"/>
                    <a:pt x="968" y="1135"/>
                  </a:cubicBezTo>
                  <a:cubicBezTo>
                    <a:pt x="731" y="1108"/>
                    <a:pt x="412" y="875"/>
                    <a:pt x="173" y="875"/>
                  </a:cubicBezTo>
                  <a:cubicBezTo>
                    <a:pt x="108" y="875"/>
                    <a:pt x="50" y="892"/>
                    <a:pt x="0" y="935"/>
                  </a:cubicBezTo>
                  <a:cubicBezTo>
                    <a:pt x="1201" y="2736"/>
                    <a:pt x="8206" y="3503"/>
                    <a:pt x="10474" y="3703"/>
                  </a:cubicBezTo>
                  <a:lnTo>
                    <a:pt x="10441" y="3703"/>
                  </a:lnTo>
                  <a:cubicBezTo>
                    <a:pt x="12376" y="3837"/>
                    <a:pt x="14310" y="3970"/>
                    <a:pt x="16245" y="4037"/>
                  </a:cubicBezTo>
                  <a:cubicBezTo>
                    <a:pt x="16704" y="4045"/>
                    <a:pt x="17163" y="4049"/>
                    <a:pt x="17623" y="4049"/>
                  </a:cubicBezTo>
                  <a:cubicBezTo>
                    <a:pt x="21006" y="4049"/>
                    <a:pt x="24402" y="3823"/>
                    <a:pt x="27720" y="3236"/>
                  </a:cubicBezTo>
                  <a:lnTo>
                    <a:pt x="27687" y="3236"/>
                  </a:lnTo>
                  <a:cubicBezTo>
                    <a:pt x="28521" y="3103"/>
                    <a:pt x="29354" y="2869"/>
                    <a:pt x="30155" y="2636"/>
                  </a:cubicBezTo>
                  <a:lnTo>
                    <a:pt x="30122" y="2636"/>
                  </a:lnTo>
                  <a:cubicBezTo>
                    <a:pt x="30422" y="2536"/>
                    <a:pt x="30755" y="2436"/>
                    <a:pt x="31056" y="2336"/>
                  </a:cubicBezTo>
                  <a:lnTo>
                    <a:pt x="31089" y="2336"/>
                  </a:lnTo>
                  <a:cubicBezTo>
                    <a:pt x="32590" y="1835"/>
                    <a:pt x="34125" y="1235"/>
                    <a:pt x="35292" y="134"/>
                  </a:cubicBezTo>
                  <a:cubicBezTo>
                    <a:pt x="35325" y="101"/>
                    <a:pt x="35359" y="101"/>
                    <a:pt x="35392" y="67"/>
                  </a:cubicBezTo>
                  <a:cubicBezTo>
                    <a:pt x="35425" y="34"/>
                    <a:pt x="35425" y="34"/>
                    <a:pt x="35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3" name="Google Shape;2673;p39"/>
            <p:cNvSpPr/>
            <p:nvPr/>
          </p:nvSpPr>
          <p:spPr>
            <a:xfrm>
              <a:off x="5296615" y="5577689"/>
              <a:ext cx="20041" cy="78008"/>
            </a:xfrm>
            <a:custGeom>
              <a:avLst/>
              <a:gdLst/>
              <a:ahLst/>
              <a:cxnLst/>
              <a:rect l="l" t="t" r="r" b="b"/>
              <a:pathLst>
                <a:path w="1469" h="5718" extrusionOk="0">
                  <a:moveTo>
                    <a:pt x="384" y="1"/>
                  </a:moveTo>
                  <a:cubicBezTo>
                    <a:pt x="358" y="1"/>
                    <a:pt x="330" y="4"/>
                    <a:pt x="301" y="11"/>
                  </a:cubicBezTo>
                  <a:cubicBezTo>
                    <a:pt x="134" y="44"/>
                    <a:pt x="1" y="211"/>
                    <a:pt x="34" y="378"/>
                  </a:cubicBezTo>
                  <a:cubicBezTo>
                    <a:pt x="267" y="2146"/>
                    <a:pt x="501" y="4080"/>
                    <a:pt x="1335" y="5682"/>
                  </a:cubicBezTo>
                  <a:cubicBezTo>
                    <a:pt x="1348" y="5707"/>
                    <a:pt x="1370" y="5718"/>
                    <a:pt x="1393" y="5718"/>
                  </a:cubicBezTo>
                  <a:cubicBezTo>
                    <a:pt x="1430" y="5718"/>
                    <a:pt x="1468" y="5689"/>
                    <a:pt x="1468" y="5648"/>
                  </a:cubicBezTo>
                  <a:cubicBezTo>
                    <a:pt x="1435" y="4481"/>
                    <a:pt x="1101" y="3347"/>
                    <a:pt x="968" y="2212"/>
                  </a:cubicBezTo>
                  <a:cubicBezTo>
                    <a:pt x="968" y="2212"/>
                    <a:pt x="968" y="2246"/>
                    <a:pt x="968" y="2246"/>
                  </a:cubicBezTo>
                  <a:cubicBezTo>
                    <a:pt x="776" y="1766"/>
                    <a:pt x="982" y="1"/>
                    <a:pt x="38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4" name="Google Shape;2674;p39"/>
            <p:cNvSpPr/>
            <p:nvPr/>
          </p:nvSpPr>
          <p:spPr>
            <a:xfrm>
              <a:off x="5318920" y="5582751"/>
              <a:ext cx="26862" cy="80191"/>
            </a:xfrm>
            <a:custGeom>
              <a:avLst/>
              <a:gdLst/>
              <a:ahLst/>
              <a:cxnLst/>
              <a:rect l="l" t="t" r="r" b="b"/>
              <a:pathLst>
                <a:path w="1969" h="5878" extrusionOk="0">
                  <a:moveTo>
                    <a:pt x="1492" y="2951"/>
                  </a:moveTo>
                  <a:cubicBezTo>
                    <a:pt x="1501" y="2961"/>
                    <a:pt x="1501" y="2975"/>
                    <a:pt x="1501" y="2976"/>
                  </a:cubicBezTo>
                  <a:lnTo>
                    <a:pt x="1501" y="2976"/>
                  </a:lnTo>
                  <a:cubicBezTo>
                    <a:pt x="1501" y="2964"/>
                    <a:pt x="1497" y="2956"/>
                    <a:pt x="1492" y="2951"/>
                  </a:cubicBezTo>
                  <a:close/>
                  <a:moveTo>
                    <a:pt x="964" y="0"/>
                  </a:moveTo>
                  <a:cubicBezTo>
                    <a:pt x="943" y="0"/>
                    <a:pt x="922" y="2"/>
                    <a:pt x="901" y="7"/>
                  </a:cubicBezTo>
                  <a:cubicBezTo>
                    <a:pt x="0" y="140"/>
                    <a:pt x="1534" y="5244"/>
                    <a:pt x="1935" y="5844"/>
                  </a:cubicBezTo>
                  <a:cubicBezTo>
                    <a:pt x="1935" y="5844"/>
                    <a:pt x="1935" y="5878"/>
                    <a:pt x="1935" y="5878"/>
                  </a:cubicBezTo>
                  <a:cubicBezTo>
                    <a:pt x="1968" y="5044"/>
                    <a:pt x="1568" y="3876"/>
                    <a:pt x="1468" y="2942"/>
                  </a:cubicBezTo>
                  <a:lnTo>
                    <a:pt x="1468" y="2942"/>
                  </a:lnTo>
                  <a:cubicBezTo>
                    <a:pt x="1468" y="2942"/>
                    <a:pt x="1482" y="2942"/>
                    <a:pt x="1492" y="2951"/>
                  </a:cubicBezTo>
                  <a:lnTo>
                    <a:pt x="1492" y="2951"/>
                  </a:lnTo>
                  <a:cubicBezTo>
                    <a:pt x="1487" y="2946"/>
                    <a:pt x="1479" y="2942"/>
                    <a:pt x="1468" y="2942"/>
                  </a:cubicBezTo>
                  <a:cubicBezTo>
                    <a:pt x="1334" y="2042"/>
                    <a:pt x="1334" y="1141"/>
                    <a:pt x="1234" y="240"/>
                  </a:cubicBezTo>
                  <a:cubicBezTo>
                    <a:pt x="1205" y="95"/>
                    <a:pt x="1100" y="0"/>
                    <a:pt x="964"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5" name="Google Shape;2675;p39"/>
            <p:cNvSpPr/>
            <p:nvPr/>
          </p:nvSpPr>
          <p:spPr>
            <a:xfrm>
              <a:off x="5355318" y="5593678"/>
              <a:ext cx="27326" cy="78103"/>
            </a:xfrm>
            <a:custGeom>
              <a:avLst/>
              <a:gdLst/>
              <a:ahLst/>
              <a:cxnLst/>
              <a:rect l="l" t="t" r="r" b="b"/>
              <a:pathLst>
                <a:path w="2003" h="5725" extrusionOk="0">
                  <a:moveTo>
                    <a:pt x="609" y="0"/>
                  </a:moveTo>
                  <a:cubicBezTo>
                    <a:pt x="586" y="0"/>
                    <a:pt x="561" y="2"/>
                    <a:pt x="534" y="6"/>
                  </a:cubicBezTo>
                  <a:cubicBezTo>
                    <a:pt x="1" y="207"/>
                    <a:pt x="468" y="907"/>
                    <a:pt x="468" y="1307"/>
                  </a:cubicBezTo>
                  <a:cubicBezTo>
                    <a:pt x="801" y="2808"/>
                    <a:pt x="1068" y="4343"/>
                    <a:pt x="1802" y="5677"/>
                  </a:cubicBezTo>
                  <a:cubicBezTo>
                    <a:pt x="1825" y="5701"/>
                    <a:pt x="1849" y="5724"/>
                    <a:pt x="1873" y="5724"/>
                  </a:cubicBezTo>
                  <a:cubicBezTo>
                    <a:pt x="1882" y="5724"/>
                    <a:pt x="1892" y="5720"/>
                    <a:pt x="1902" y="5710"/>
                  </a:cubicBezTo>
                  <a:cubicBezTo>
                    <a:pt x="1969" y="5710"/>
                    <a:pt x="2002" y="5610"/>
                    <a:pt x="1969" y="5544"/>
                  </a:cubicBezTo>
                  <a:cubicBezTo>
                    <a:pt x="1535" y="3943"/>
                    <a:pt x="1235" y="2341"/>
                    <a:pt x="1001" y="707"/>
                  </a:cubicBezTo>
                  <a:cubicBezTo>
                    <a:pt x="1001" y="707"/>
                    <a:pt x="1001" y="740"/>
                    <a:pt x="1001" y="740"/>
                  </a:cubicBezTo>
                  <a:cubicBezTo>
                    <a:pt x="970" y="458"/>
                    <a:pt x="968" y="0"/>
                    <a:pt x="609"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6" name="Google Shape;2676;p39"/>
            <p:cNvSpPr/>
            <p:nvPr/>
          </p:nvSpPr>
          <p:spPr>
            <a:xfrm>
              <a:off x="5401498" y="5596079"/>
              <a:ext cx="19372" cy="81432"/>
            </a:xfrm>
            <a:custGeom>
              <a:avLst/>
              <a:gdLst/>
              <a:ahLst/>
              <a:cxnLst/>
              <a:rect l="l" t="t" r="r" b="b"/>
              <a:pathLst>
                <a:path w="1420" h="5969" extrusionOk="0">
                  <a:moveTo>
                    <a:pt x="356" y="0"/>
                  </a:moveTo>
                  <a:cubicBezTo>
                    <a:pt x="179" y="0"/>
                    <a:pt x="0" y="119"/>
                    <a:pt x="18" y="331"/>
                  </a:cubicBezTo>
                  <a:cubicBezTo>
                    <a:pt x="252" y="2232"/>
                    <a:pt x="418" y="4267"/>
                    <a:pt x="1319" y="5968"/>
                  </a:cubicBezTo>
                  <a:cubicBezTo>
                    <a:pt x="1419" y="5601"/>
                    <a:pt x="1186" y="5067"/>
                    <a:pt x="1119" y="4667"/>
                  </a:cubicBezTo>
                  <a:cubicBezTo>
                    <a:pt x="819" y="3233"/>
                    <a:pt x="719" y="1765"/>
                    <a:pt x="685" y="297"/>
                  </a:cubicBezTo>
                  <a:cubicBezTo>
                    <a:pt x="670" y="93"/>
                    <a:pt x="514" y="0"/>
                    <a:pt x="35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7" name="Google Shape;2677;p39"/>
            <p:cNvSpPr/>
            <p:nvPr/>
          </p:nvSpPr>
          <p:spPr>
            <a:xfrm>
              <a:off x="5448374" y="5602218"/>
              <a:ext cx="19031" cy="80081"/>
            </a:xfrm>
            <a:custGeom>
              <a:avLst/>
              <a:gdLst/>
              <a:ahLst/>
              <a:cxnLst/>
              <a:rect l="l" t="t" r="r" b="b"/>
              <a:pathLst>
                <a:path w="1395" h="5870" extrusionOk="0">
                  <a:moveTo>
                    <a:pt x="338" y="1"/>
                  </a:moveTo>
                  <a:cubicBezTo>
                    <a:pt x="170" y="1"/>
                    <a:pt x="0" y="118"/>
                    <a:pt x="18" y="348"/>
                  </a:cubicBezTo>
                  <a:cubicBezTo>
                    <a:pt x="218" y="2216"/>
                    <a:pt x="485" y="4084"/>
                    <a:pt x="1252" y="5818"/>
                  </a:cubicBezTo>
                  <a:cubicBezTo>
                    <a:pt x="1264" y="5855"/>
                    <a:pt x="1290" y="5869"/>
                    <a:pt x="1314" y="5869"/>
                  </a:cubicBezTo>
                  <a:cubicBezTo>
                    <a:pt x="1356" y="5869"/>
                    <a:pt x="1394" y="5827"/>
                    <a:pt x="1352" y="5785"/>
                  </a:cubicBezTo>
                  <a:cubicBezTo>
                    <a:pt x="985" y="3950"/>
                    <a:pt x="652" y="2149"/>
                    <a:pt x="652" y="281"/>
                  </a:cubicBezTo>
                  <a:cubicBezTo>
                    <a:pt x="636" y="93"/>
                    <a:pt x="488" y="1"/>
                    <a:pt x="33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8" name="Google Shape;2678;p39"/>
            <p:cNvSpPr/>
            <p:nvPr/>
          </p:nvSpPr>
          <p:spPr>
            <a:xfrm>
              <a:off x="5489110" y="5606952"/>
              <a:ext cx="19577" cy="74652"/>
            </a:xfrm>
            <a:custGeom>
              <a:avLst/>
              <a:gdLst/>
              <a:ahLst/>
              <a:cxnLst/>
              <a:rect l="l" t="t" r="r" b="b"/>
              <a:pathLst>
                <a:path w="1435" h="5472" extrusionOk="0">
                  <a:moveTo>
                    <a:pt x="668" y="1"/>
                  </a:moveTo>
                  <a:cubicBezTo>
                    <a:pt x="1" y="101"/>
                    <a:pt x="434" y="1102"/>
                    <a:pt x="401" y="1569"/>
                  </a:cubicBezTo>
                  <a:cubicBezTo>
                    <a:pt x="601" y="2869"/>
                    <a:pt x="734" y="4304"/>
                    <a:pt x="1335" y="5471"/>
                  </a:cubicBezTo>
                  <a:cubicBezTo>
                    <a:pt x="1368" y="5471"/>
                    <a:pt x="1435" y="5405"/>
                    <a:pt x="1435" y="5371"/>
                  </a:cubicBezTo>
                  <a:cubicBezTo>
                    <a:pt x="1435" y="4871"/>
                    <a:pt x="1335" y="4371"/>
                    <a:pt x="1268" y="3904"/>
                  </a:cubicBezTo>
                  <a:cubicBezTo>
                    <a:pt x="1235" y="3703"/>
                    <a:pt x="1201" y="3503"/>
                    <a:pt x="1168" y="3336"/>
                  </a:cubicBezTo>
                  <a:cubicBezTo>
                    <a:pt x="1168" y="3336"/>
                    <a:pt x="1168" y="3303"/>
                    <a:pt x="1168" y="3303"/>
                  </a:cubicBezTo>
                  <a:cubicBezTo>
                    <a:pt x="1035" y="2469"/>
                    <a:pt x="968" y="1602"/>
                    <a:pt x="968" y="768"/>
                  </a:cubicBezTo>
                  <a:cubicBezTo>
                    <a:pt x="968" y="751"/>
                    <a:pt x="968" y="743"/>
                    <a:pt x="968" y="735"/>
                  </a:cubicBezTo>
                  <a:cubicBezTo>
                    <a:pt x="968" y="468"/>
                    <a:pt x="1035" y="34"/>
                    <a:pt x="6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9" name="Google Shape;2679;p39"/>
            <p:cNvSpPr/>
            <p:nvPr/>
          </p:nvSpPr>
          <p:spPr>
            <a:xfrm>
              <a:off x="5536491" y="5605916"/>
              <a:ext cx="18458" cy="71378"/>
            </a:xfrm>
            <a:custGeom>
              <a:avLst/>
              <a:gdLst/>
              <a:ahLst/>
              <a:cxnLst/>
              <a:rect l="l" t="t" r="r" b="b"/>
              <a:pathLst>
                <a:path w="1353" h="5232" extrusionOk="0">
                  <a:moveTo>
                    <a:pt x="440" y="0"/>
                  </a:moveTo>
                  <a:cubicBezTo>
                    <a:pt x="225" y="0"/>
                    <a:pt x="1" y="189"/>
                    <a:pt x="97" y="477"/>
                  </a:cubicBezTo>
                  <a:cubicBezTo>
                    <a:pt x="97" y="477"/>
                    <a:pt x="63" y="444"/>
                    <a:pt x="63" y="444"/>
                  </a:cubicBezTo>
                  <a:lnTo>
                    <a:pt x="63" y="444"/>
                  </a:lnTo>
                  <a:cubicBezTo>
                    <a:pt x="97" y="2045"/>
                    <a:pt x="397" y="3646"/>
                    <a:pt x="731" y="5180"/>
                  </a:cubicBezTo>
                  <a:cubicBezTo>
                    <a:pt x="773" y="5215"/>
                    <a:pt x="810" y="5232"/>
                    <a:pt x="842" y="5232"/>
                  </a:cubicBezTo>
                  <a:cubicBezTo>
                    <a:pt x="1352" y="5232"/>
                    <a:pt x="481" y="909"/>
                    <a:pt x="764" y="344"/>
                  </a:cubicBezTo>
                  <a:cubicBezTo>
                    <a:pt x="750" y="103"/>
                    <a:pt x="597" y="0"/>
                    <a:pt x="440"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0" name="Google Shape;2680;p39"/>
            <p:cNvSpPr/>
            <p:nvPr/>
          </p:nvSpPr>
          <p:spPr>
            <a:xfrm>
              <a:off x="5573325" y="5605929"/>
              <a:ext cx="12728" cy="67940"/>
            </a:xfrm>
            <a:custGeom>
              <a:avLst/>
              <a:gdLst/>
              <a:ahLst/>
              <a:cxnLst/>
              <a:rect l="l" t="t" r="r" b="b"/>
              <a:pathLst>
                <a:path w="933" h="4980" extrusionOk="0">
                  <a:moveTo>
                    <a:pt x="833" y="2444"/>
                  </a:moveTo>
                  <a:cubicBezTo>
                    <a:pt x="832" y="2450"/>
                    <a:pt x="832" y="2456"/>
                    <a:pt x="832" y="2462"/>
                  </a:cubicBezTo>
                  <a:lnTo>
                    <a:pt x="832" y="2462"/>
                  </a:lnTo>
                  <a:cubicBezTo>
                    <a:pt x="832" y="2467"/>
                    <a:pt x="832" y="2472"/>
                    <a:pt x="833" y="2477"/>
                  </a:cubicBezTo>
                  <a:cubicBezTo>
                    <a:pt x="833" y="2477"/>
                    <a:pt x="833" y="2444"/>
                    <a:pt x="833" y="2444"/>
                  </a:cubicBezTo>
                  <a:close/>
                  <a:moveTo>
                    <a:pt x="607" y="0"/>
                  </a:moveTo>
                  <a:cubicBezTo>
                    <a:pt x="0" y="0"/>
                    <a:pt x="361" y="1296"/>
                    <a:pt x="266" y="1710"/>
                  </a:cubicBezTo>
                  <a:cubicBezTo>
                    <a:pt x="332" y="2711"/>
                    <a:pt x="432" y="3745"/>
                    <a:pt x="499" y="4746"/>
                  </a:cubicBezTo>
                  <a:cubicBezTo>
                    <a:pt x="499" y="4846"/>
                    <a:pt x="499" y="4946"/>
                    <a:pt x="599" y="4979"/>
                  </a:cubicBezTo>
                  <a:lnTo>
                    <a:pt x="666" y="4979"/>
                  </a:lnTo>
                  <a:cubicBezTo>
                    <a:pt x="931" y="4217"/>
                    <a:pt x="801" y="3291"/>
                    <a:pt x="832" y="2462"/>
                  </a:cubicBezTo>
                  <a:lnTo>
                    <a:pt x="832" y="2462"/>
                  </a:lnTo>
                  <a:cubicBezTo>
                    <a:pt x="800" y="1733"/>
                    <a:pt x="866" y="1005"/>
                    <a:pt x="933" y="309"/>
                  </a:cubicBezTo>
                  <a:cubicBezTo>
                    <a:pt x="933" y="176"/>
                    <a:pt x="833" y="42"/>
                    <a:pt x="699" y="9"/>
                  </a:cubicBezTo>
                  <a:cubicBezTo>
                    <a:pt x="666" y="3"/>
                    <a:pt x="635" y="0"/>
                    <a:pt x="607"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1" name="Google Shape;2681;p39"/>
            <p:cNvSpPr/>
            <p:nvPr/>
          </p:nvSpPr>
          <p:spPr>
            <a:xfrm>
              <a:off x="5615617" y="5600268"/>
              <a:ext cx="12306" cy="74324"/>
            </a:xfrm>
            <a:custGeom>
              <a:avLst/>
              <a:gdLst/>
              <a:ahLst/>
              <a:cxnLst/>
              <a:rect l="l" t="t" r="r" b="b"/>
              <a:pathLst>
                <a:path w="902" h="5448" extrusionOk="0">
                  <a:moveTo>
                    <a:pt x="530" y="1"/>
                  </a:moveTo>
                  <a:cubicBezTo>
                    <a:pt x="428" y="1"/>
                    <a:pt x="328" y="52"/>
                    <a:pt x="268" y="157"/>
                  </a:cubicBezTo>
                  <a:cubicBezTo>
                    <a:pt x="101" y="1892"/>
                    <a:pt x="168" y="3693"/>
                    <a:pt x="1" y="5428"/>
                  </a:cubicBezTo>
                  <a:cubicBezTo>
                    <a:pt x="25" y="5441"/>
                    <a:pt x="48" y="5448"/>
                    <a:pt x="68" y="5448"/>
                  </a:cubicBezTo>
                  <a:cubicBezTo>
                    <a:pt x="248" y="5448"/>
                    <a:pt x="308" y="4977"/>
                    <a:pt x="368" y="4827"/>
                  </a:cubicBezTo>
                  <a:cubicBezTo>
                    <a:pt x="368" y="4861"/>
                    <a:pt x="368" y="4861"/>
                    <a:pt x="368" y="4861"/>
                  </a:cubicBezTo>
                  <a:cubicBezTo>
                    <a:pt x="368" y="4827"/>
                    <a:pt x="368" y="4794"/>
                    <a:pt x="401" y="4760"/>
                  </a:cubicBezTo>
                  <a:cubicBezTo>
                    <a:pt x="635" y="3726"/>
                    <a:pt x="601" y="2692"/>
                    <a:pt x="735" y="1658"/>
                  </a:cubicBezTo>
                  <a:cubicBezTo>
                    <a:pt x="735" y="1592"/>
                    <a:pt x="768" y="1558"/>
                    <a:pt x="768" y="1491"/>
                  </a:cubicBezTo>
                  <a:cubicBezTo>
                    <a:pt x="768" y="1491"/>
                    <a:pt x="768" y="1525"/>
                    <a:pt x="768" y="1525"/>
                  </a:cubicBezTo>
                  <a:cubicBezTo>
                    <a:pt x="768" y="1091"/>
                    <a:pt x="902" y="624"/>
                    <a:pt x="835" y="224"/>
                  </a:cubicBezTo>
                  <a:cubicBezTo>
                    <a:pt x="780" y="77"/>
                    <a:pt x="654" y="1"/>
                    <a:pt x="53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2" name="Google Shape;2682;p39"/>
            <p:cNvSpPr/>
            <p:nvPr/>
          </p:nvSpPr>
          <p:spPr>
            <a:xfrm>
              <a:off x="5652029" y="5597389"/>
              <a:ext cx="15484" cy="73288"/>
            </a:xfrm>
            <a:custGeom>
              <a:avLst/>
              <a:gdLst/>
              <a:ahLst/>
              <a:cxnLst/>
              <a:rect l="l" t="t" r="r" b="b"/>
              <a:pathLst>
                <a:path w="1135" h="5372" extrusionOk="0">
                  <a:moveTo>
                    <a:pt x="844" y="1"/>
                  </a:moveTo>
                  <a:cubicBezTo>
                    <a:pt x="209" y="1"/>
                    <a:pt x="533" y="1308"/>
                    <a:pt x="401" y="1769"/>
                  </a:cubicBezTo>
                  <a:cubicBezTo>
                    <a:pt x="401" y="1769"/>
                    <a:pt x="401" y="1736"/>
                    <a:pt x="401" y="1736"/>
                  </a:cubicBezTo>
                  <a:cubicBezTo>
                    <a:pt x="401" y="1803"/>
                    <a:pt x="367" y="1869"/>
                    <a:pt x="367" y="1903"/>
                  </a:cubicBezTo>
                  <a:cubicBezTo>
                    <a:pt x="267" y="2703"/>
                    <a:pt x="234" y="3537"/>
                    <a:pt x="167" y="4338"/>
                  </a:cubicBezTo>
                  <a:lnTo>
                    <a:pt x="201" y="4338"/>
                  </a:lnTo>
                  <a:cubicBezTo>
                    <a:pt x="167" y="4371"/>
                    <a:pt x="167" y="4438"/>
                    <a:pt x="167" y="4504"/>
                  </a:cubicBezTo>
                  <a:cubicBezTo>
                    <a:pt x="134" y="4771"/>
                    <a:pt x="67" y="5038"/>
                    <a:pt x="0" y="5305"/>
                  </a:cubicBezTo>
                  <a:cubicBezTo>
                    <a:pt x="0" y="5338"/>
                    <a:pt x="0" y="5338"/>
                    <a:pt x="0" y="5338"/>
                  </a:cubicBezTo>
                  <a:cubicBezTo>
                    <a:pt x="0" y="5338"/>
                    <a:pt x="34" y="5372"/>
                    <a:pt x="34" y="5372"/>
                  </a:cubicBezTo>
                  <a:cubicBezTo>
                    <a:pt x="201" y="5272"/>
                    <a:pt x="267" y="5005"/>
                    <a:pt x="334" y="4805"/>
                  </a:cubicBezTo>
                  <a:cubicBezTo>
                    <a:pt x="734" y="3337"/>
                    <a:pt x="901" y="1836"/>
                    <a:pt x="1135" y="335"/>
                  </a:cubicBezTo>
                  <a:cubicBezTo>
                    <a:pt x="1135" y="168"/>
                    <a:pt x="1035" y="1"/>
                    <a:pt x="868" y="1"/>
                  </a:cubicBezTo>
                  <a:cubicBezTo>
                    <a:pt x="860" y="1"/>
                    <a:pt x="851" y="1"/>
                    <a:pt x="84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3" name="Google Shape;2683;p39"/>
            <p:cNvSpPr/>
            <p:nvPr/>
          </p:nvSpPr>
          <p:spPr>
            <a:xfrm>
              <a:off x="5687063" y="5586475"/>
              <a:ext cx="16862" cy="73983"/>
            </a:xfrm>
            <a:custGeom>
              <a:avLst/>
              <a:gdLst/>
              <a:ahLst/>
              <a:cxnLst/>
              <a:rect l="l" t="t" r="r" b="b"/>
              <a:pathLst>
                <a:path w="1236" h="5423" extrusionOk="0">
                  <a:moveTo>
                    <a:pt x="868" y="1"/>
                  </a:moveTo>
                  <a:cubicBezTo>
                    <a:pt x="701" y="1"/>
                    <a:pt x="568" y="101"/>
                    <a:pt x="535" y="268"/>
                  </a:cubicBezTo>
                  <a:cubicBezTo>
                    <a:pt x="468" y="935"/>
                    <a:pt x="401" y="1568"/>
                    <a:pt x="335" y="2236"/>
                  </a:cubicBezTo>
                  <a:cubicBezTo>
                    <a:pt x="335" y="3303"/>
                    <a:pt x="68" y="4337"/>
                    <a:pt x="1" y="5371"/>
                  </a:cubicBezTo>
                  <a:cubicBezTo>
                    <a:pt x="36" y="5406"/>
                    <a:pt x="70" y="5422"/>
                    <a:pt x="102" y="5422"/>
                  </a:cubicBezTo>
                  <a:cubicBezTo>
                    <a:pt x="376" y="5422"/>
                    <a:pt x="545" y="4283"/>
                    <a:pt x="635" y="4104"/>
                  </a:cubicBezTo>
                  <a:cubicBezTo>
                    <a:pt x="617" y="4104"/>
                    <a:pt x="609" y="4113"/>
                    <a:pt x="605" y="4121"/>
                  </a:cubicBezTo>
                  <a:lnTo>
                    <a:pt x="605" y="4121"/>
                  </a:lnTo>
                  <a:cubicBezTo>
                    <a:pt x="869" y="2992"/>
                    <a:pt x="936" y="1830"/>
                    <a:pt x="1135" y="701"/>
                  </a:cubicBezTo>
                  <a:cubicBezTo>
                    <a:pt x="1202" y="434"/>
                    <a:pt x="1235" y="34"/>
                    <a:pt x="8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4" name="Google Shape;2684;p39"/>
            <p:cNvSpPr/>
            <p:nvPr/>
          </p:nvSpPr>
          <p:spPr>
            <a:xfrm>
              <a:off x="5723925" y="5573283"/>
              <a:ext cx="12756" cy="66794"/>
            </a:xfrm>
            <a:custGeom>
              <a:avLst/>
              <a:gdLst/>
              <a:ahLst/>
              <a:cxnLst/>
              <a:rect l="l" t="t" r="r" b="b"/>
              <a:pathLst>
                <a:path w="935" h="4896" extrusionOk="0">
                  <a:moveTo>
                    <a:pt x="601" y="0"/>
                  </a:moveTo>
                  <a:cubicBezTo>
                    <a:pt x="1" y="67"/>
                    <a:pt x="368" y="1168"/>
                    <a:pt x="268" y="1568"/>
                  </a:cubicBezTo>
                  <a:cubicBezTo>
                    <a:pt x="301" y="2669"/>
                    <a:pt x="168" y="3770"/>
                    <a:pt x="134" y="4870"/>
                  </a:cubicBezTo>
                  <a:cubicBezTo>
                    <a:pt x="151" y="4887"/>
                    <a:pt x="168" y="4895"/>
                    <a:pt x="184" y="4895"/>
                  </a:cubicBezTo>
                  <a:cubicBezTo>
                    <a:pt x="201" y="4895"/>
                    <a:pt x="218" y="4887"/>
                    <a:pt x="234" y="4870"/>
                  </a:cubicBezTo>
                  <a:cubicBezTo>
                    <a:pt x="468" y="4370"/>
                    <a:pt x="501" y="3770"/>
                    <a:pt x="601" y="3236"/>
                  </a:cubicBezTo>
                  <a:cubicBezTo>
                    <a:pt x="735" y="2269"/>
                    <a:pt x="735" y="1335"/>
                    <a:pt x="902" y="367"/>
                  </a:cubicBezTo>
                  <a:cubicBezTo>
                    <a:pt x="935" y="200"/>
                    <a:pt x="801" y="34"/>
                    <a:pt x="60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5" name="Google Shape;2685;p39"/>
            <p:cNvSpPr/>
            <p:nvPr/>
          </p:nvSpPr>
          <p:spPr>
            <a:xfrm>
              <a:off x="5173327" y="5002126"/>
              <a:ext cx="597023" cy="543285"/>
            </a:xfrm>
            <a:custGeom>
              <a:avLst/>
              <a:gdLst/>
              <a:ahLst/>
              <a:cxnLst/>
              <a:rect l="l" t="t" r="r" b="b"/>
              <a:pathLst>
                <a:path w="43762" h="39823" extrusionOk="0">
                  <a:moveTo>
                    <a:pt x="22053" y="0"/>
                  </a:moveTo>
                  <a:cubicBezTo>
                    <a:pt x="19835" y="0"/>
                    <a:pt x="17602" y="1632"/>
                    <a:pt x="17077" y="4039"/>
                  </a:cubicBezTo>
                  <a:cubicBezTo>
                    <a:pt x="14842" y="10611"/>
                    <a:pt x="16910" y="17716"/>
                    <a:pt x="19045" y="24054"/>
                  </a:cubicBezTo>
                  <a:cubicBezTo>
                    <a:pt x="16012" y="19447"/>
                    <a:pt x="10471" y="17018"/>
                    <a:pt x="6533" y="17018"/>
                  </a:cubicBezTo>
                  <a:cubicBezTo>
                    <a:pt x="2372" y="17018"/>
                    <a:pt x="0" y="19730"/>
                    <a:pt x="4267" y="25455"/>
                  </a:cubicBezTo>
                  <a:cubicBezTo>
                    <a:pt x="6069" y="27389"/>
                    <a:pt x="8470" y="28557"/>
                    <a:pt x="10839" y="29624"/>
                  </a:cubicBezTo>
                  <a:cubicBezTo>
                    <a:pt x="10496" y="29547"/>
                    <a:pt x="10132" y="29511"/>
                    <a:pt x="9758" y="29511"/>
                  </a:cubicBezTo>
                  <a:cubicBezTo>
                    <a:pt x="5928" y="29511"/>
                    <a:pt x="995" y="33312"/>
                    <a:pt x="5615" y="36196"/>
                  </a:cubicBezTo>
                  <a:lnTo>
                    <a:pt x="5615" y="36196"/>
                  </a:lnTo>
                  <a:cubicBezTo>
                    <a:pt x="5610" y="36196"/>
                    <a:pt x="5606" y="36196"/>
                    <a:pt x="5602" y="36196"/>
                  </a:cubicBezTo>
                  <a:cubicBezTo>
                    <a:pt x="5613" y="36200"/>
                    <a:pt x="5624" y="36204"/>
                    <a:pt x="5636" y="36209"/>
                  </a:cubicBezTo>
                  <a:lnTo>
                    <a:pt x="5636" y="36209"/>
                  </a:lnTo>
                  <a:cubicBezTo>
                    <a:pt x="5646" y="36215"/>
                    <a:pt x="5657" y="36222"/>
                    <a:pt x="5668" y="36229"/>
                  </a:cubicBezTo>
                  <a:cubicBezTo>
                    <a:pt x="5668" y="36226"/>
                    <a:pt x="5668" y="36223"/>
                    <a:pt x="5668" y="36221"/>
                  </a:cubicBezTo>
                  <a:lnTo>
                    <a:pt x="5668" y="36221"/>
                  </a:lnTo>
                  <a:cubicBezTo>
                    <a:pt x="7944" y="37089"/>
                    <a:pt x="10305" y="37137"/>
                    <a:pt x="12679" y="37137"/>
                  </a:cubicBezTo>
                  <a:cubicBezTo>
                    <a:pt x="12978" y="37137"/>
                    <a:pt x="13277" y="37137"/>
                    <a:pt x="13576" y="37137"/>
                  </a:cubicBezTo>
                  <a:cubicBezTo>
                    <a:pt x="15093" y="37137"/>
                    <a:pt x="16610" y="37156"/>
                    <a:pt x="18111" y="37396"/>
                  </a:cubicBezTo>
                  <a:cubicBezTo>
                    <a:pt x="18111" y="37396"/>
                    <a:pt x="18085" y="37371"/>
                    <a:pt x="18056" y="37364"/>
                  </a:cubicBezTo>
                  <a:lnTo>
                    <a:pt x="18056" y="37364"/>
                  </a:lnTo>
                  <a:cubicBezTo>
                    <a:pt x="19853" y="37566"/>
                    <a:pt x="21583" y="38233"/>
                    <a:pt x="22981" y="39364"/>
                  </a:cubicBezTo>
                  <a:cubicBezTo>
                    <a:pt x="23659" y="39686"/>
                    <a:pt x="24357" y="39822"/>
                    <a:pt x="25060" y="39822"/>
                  </a:cubicBezTo>
                  <a:cubicBezTo>
                    <a:pt x="26397" y="39822"/>
                    <a:pt x="27750" y="39331"/>
                    <a:pt x="29018" y="38697"/>
                  </a:cubicBezTo>
                  <a:cubicBezTo>
                    <a:pt x="32121" y="35762"/>
                    <a:pt x="36157" y="33627"/>
                    <a:pt x="39860" y="31425"/>
                  </a:cubicBezTo>
                  <a:cubicBezTo>
                    <a:pt x="43761" y="28379"/>
                    <a:pt x="43467" y="24626"/>
                    <a:pt x="39953" y="24626"/>
                  </a:cubicBezTo>
                  <a:cubicBezTo>
                    <a:pt x="39081" y="24626"/>
                    <a:pt x="38011" y="24857"/>
                    <a:pt x="36757" y="25388"/>
                  </a:cubicBezTo>
                  <a:cubicBezTo>
                    <a:pt x="36757" y="25388"/>
                    <a:pt x="36724" y="25388"/>
                    <a:pt x="36724" y="25421"/>
                  </a:cubicBezTo>
                  <a:cubicBezTo>
                    <a:pt x="35623" y="25821"/>
                    <a:pt x="34556" y="26355"/>
                    <a:pt x="33588" y="27056"/>
                  </a:cubicBezTo>
                  <a:cubicBezTo>
                    <a:pt x="41117" y="18862"/>
                    <a:pt x="39335" y="13146"/>
                    <a:pt x="35347" y="13146"/>
                  </a:cubicBezTo>
                  <a:cubicBezTo>
                    <a:pt x="31932" y="13146"/>
                    <a:pt x="26901" y="17338"/>
                    <a:pt x="24715" y="27756"/>
                  </a:cubicBezTo>
                  <a:cubicBezTo>
                    <a:pt x="25916" y="19217"/>
                    <a:pt x="31320" y="9310"/>
                    <a:pt x="25282" y="1471"/>
                  </a:cubicBezTo>
                  <a:cubicBezTo>
                    <a:pt x="24376" y="449"/>
                    <a:pt x="23217" y="0"/>
                    <a:pt x="220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6" name="Google Shape;2686;p39"/>
            <p:cNvSpPr/>
            <p:nvPr/>
          </p:nvSpPr>
          <p:spPr>
            <a:xfrm>
              <a:off x="5373517" y="5347104"/>
              <a:ext cx="249849" cy="198307"/>
            </a:xfrm>
            <a:custGeom>
              <a:avLst/>
              <a:gdLst/>
              <a:ahLst/>
              <a:cxnLst/>
              <a:rect l="l" t="t" r="r" b="b"/>
              <a:pathLst>
                <a:path w="18314" h="14536" extrusionOk="0">
                  <a:moveTo>
                    <a:pt x="4971" y="1"/>
                  </a:moveTo>
                  <a:lnTo>
                    <a:pt x="4971" y="1"/>
                  </a:lnTo>
                  <a:cubicBezTo>
                    <a:pt x="5672" y="3270"/>
                    <a:pt x="2870" y="5471"/>
                    <a:pt x="1" y="6172"/>
                  </a:cubicBezTo>
                  <a:cubicBezTo>
                    <a:pt x="501" y="6372"/>
                    <a:pt x="935" y="6739"/>
                    <a:pt x="1235" y="7206"/>
                  </a:cubicBezTo>
                  <a:cubicBezTo>
                    <a:pt x="2136" y="8707"/>
                    <a:pt x="2202" y="10408"/>
                    <a:pt x="1635" y="11909"/>
                  </a:cubicBezTo>
                  <a:cubicBezTo>
                    <a:pt x="2236" y="11943"/>
                    <a:pt x="2836" y="12009"/>
                    <a:pt x="3437" y="12109"/>
                  </a:cubicBezTo>
                  <a:cubicBezTo>
                    <a:pt x="3437" y="12109"/>
                    <a:pt x="3411" y="12084"/>
                    <a:pt x="3382" y="12077"/>
                  </a:cubicBezTo>
                  <a:lnTo>
                    <a:pt x="3382" y="12077"/>
                  </a:lnTo>
                  <a:cubicBezTo>
                    <a:pt x="5179" y="12279"/>
                    <a:pt x="6909" y="12946"/>
                    <a:pt x="8307" y="14077"/>
                  </a:cubicBezTo>
                  <a:cubicBezTo>
                    <a:pt x="8985" y="14399"/>
                    <a:pt x="9683" y="14535"/>
                    <a:pt x="10386" y="14535"/>
                  </a:cubicBezTo>
                  <a:cubicBezTo>
                    <a:pt x="11723" y="14535"/>
                    <a:pt x="13076" y="14044"/>
                    <a:pt x="14344" y="13410"/>
                  </a:cubicBezTo>
                  <a:cubicBezTo>
                    <a:pt x="15545" y="12276"/>
                    <a:pt x="16913" y="11242"/>
                    <a:pt x="18314" y="10308"/>
                  </a:cubicBezTo>
                  <a:cubicBezTo>
                    <a:pt x="16913" y="9508"/>
                    <a:pt x="15912" y="8173"/>
                    <a:pt x="15846" y="6072"/>
                  </a:cubicBezTo>
                  <a:cubicBezTo>
                    <a:pt x="15846" y="5538"/>
                    <a:pt x="15946" y="5104"/>
                    <a:pt x="16179" y="4737"/>
                  </a:cubicBezTo>
                  <a:lnTo>
                    <a:pt x="16179" y="4737"/>
                  </a:lnTo>
                  <a:cubicBezTo>
                    <a:pt x="15755" y="4853"/>
                    <a:pt x="15319" y="4909"/>
                    <a:pt x="14886" y="4909"/>
                  </a:cubicBezTo>
                  <a:cubicBezTo>
                    <a:pt x="12693" y="4909"/>
                    <a:pt x="10559" y="3485"/>
                    <a:pt x="10308" y="1202"/>
                  </a:cubicBezTo>
                  <a:cubicBezTo>
                    <a:pt x="10208" y="1602"/>
                    <a:pt x="10108" y="2036"/>
                    <a:pt x="10041" y="2469"/>
                  </a:cubicBezTo>
                  <a:cubicBezTo>
                    <a:pt x="10108" y="1935"/>
                    <a:pt x="10208" y="1435"/>
                    <a:pt x="10308" y="901"/>
                  </a:cubicBezTo>
                  <a:cubicBezTo>
                    <a:pt x="10308" y="901"/>
                    <a:pt x="10275" y="868"/>
                    <a:pt x="10275" y="868"/>
                  </a:cubicBezTo>
                  <a:cubicBezTo>
                    <a:pt x="10275" y="568"/>
                    <a:pt x="10342" y="301"/>
                    <a:pt x="10442" y="34"/>
                  </a:cubicBezTo>
                  <a:lnTo>
                    <a:pt x="10442" y="34"/>
                  </a:lnTo>
                  <a:cubicBezTo>
                    <a:pt x="9634" y="539"/>
                    <a:pt x="8725" y="789"/>
                    <a:pt x="7791" y="789"/>
                  </a:cubicBezTo>
                  <a:cubicBezTo>
                    <a:pt x="6873" y="789"/>
                    <a:pt x="5931" y="547"/>
                    <a:pt x="5038" y="67"/>
                  </a:cubicBezTo>
                  <a:cubicBezTo>
                    <a:pt x="5038" y="34"/>
                    <a:pt x="5004" y="34"/>
                    <a:pt x="4971"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7" name="Google Shape;2687;p39"/>
            <p:cNvSpPr/>
            <p:nvPr/>
          </p:nvSpPr>
          <p:spPr>
            <a:xfrm>
              <a:off x="5524158" y="5340733"/>
              <a:ext cx="180668" cy="204351"/>
            </a:xfrm>
            <a:custGeom>
              <a:avLst/>
              <a:gdLst/>
              <a:ahLst/>
              <a:cxnLst/>
              <a:rect l="l" t="t" r="r" b="b"/>
              <a:pathLst>
                <a:path w="13243" h="14979" extrusionOk="0">
                  <a:moveTo>
                    <a:pt x="13143" y="1"/>
                  </a:moveTo>
                  <a:lnTo>
                    <a:pt x="13143" y="1"/>
                  </a:lnTo>
                  <a:cubicBezTo>
                    <a:pt x="11108" y="234"/>
                    <a:pt x="9007" y="835"/>
                    <a:pt x="7505" y="2236"/>
                  </a:cubicBezTo>
                  <a:cubicBezTo>
                    <a:pt x="7505" y="2236"/>
                    <a:pt x="7505" y="2269"/>
                    <a:pt x="7472" y="2269"/>
                  </a:cubicBezTo>
                  <a:cubicBezTo>
                    <a:pt x="4136" y="5772"/>
                    <a:pt x="634" y="10008"/>
                    <a:pt x="0" y="14978"/>
                  </a:cubicBezTo>
                  <a:cubicBezTo>
                    <a:pt x="167" y="14945"/>
                    <a:pt x="334" y="14911"/>
                    <a:pt x="467" y="14911"/>
                  </a:cubicBezTo>
                  <a:cubicBezTo>
                    <a:pt x="1801" y="9874"/>
                    <a:pt x="5104" y="5338"/>
                    <a:pt x="8840" y="1835"/>
                  </a:cubicBezTo>
                  <a:cubicBezTo>
                    <a:pt x="8840" y="1835"/>
                    <a:pt x="8840" y="1869"/>
                    <a:pt x="8840" y="1869"/>
                  </a:cubicBezTo>
                  <a:cubicBezTo>
                    <a:pt x="8840" y="1835"/>
                    <a:pt x="8873" y="1835"/>
                    <a:pt x="8873" y="1835"/>
                  </a:cubicBezTo>
                  <a:cubicBezTo>
                    <a:pt x="9140" y="1635"/>
                    <a:pt x="9440" y="1502"/>
                    <a:pt x="9740" y="1335"/>
                  </a:cubicBezTo>
                  <a:cubicBezTo>
                    <a:pt x="10608" y="901"/>
                    <a:pt x="11542" y="601"/>
                    <a:pt x="12442" y="234"/>
                  </a:cubicBezTo>
                  <a:cubicBezTo>
                    <a:pt x="12642" y="201"/>
                    <a:pt x="12843" y="134"/>
                    <a:pt x="13043" y="67"/>
                  </a:cubicBezTo>
                  <a:cubicBezTo>
                    <a:pt x="13076" y="67"/>
                    <a:pt x="13243" y="34"/>
                    <a:pt x="13143"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8" name="Google Shape;2688;p39"/>
            <p:cNvSpPr/>
            <p:nvPr/>
          </p:nvSpPr>
          <p:spPr>
            <a:xfrm>
              <a:off x="5229262" y="5348018"/>
              <a:ext cx="285347" cy="197516"/>
            </a:xfrm>
            <a:custGeom>
              <a:avLst/>
              <a:gdLst/>
              <a:ahLst/>
              <a:cxnLst/>
              <a:rect l="l" t="t" r="r" b="b"/>
              <a:pathLst>
                <a:path w="20916" h="14478" extrusionOk="0">
                  <a:moveTo>
                    <a:pt x="67" y="0"/>
                  </a:moveTo>
                  <a:lnTo>
                    <a:pt x="67" y="0"/>
                  </a:lnTo>
                  <a:cubicBezTo>
                    <a:pt x="1" y="101"/>
                    <a:pt x="401" y="334"/>
                    <a:pt x="501" y="501"/>
                  </a:cubicBezTo>
                  <a:cubicBezTo>
                    <a:pt x="868" y="901"/>
                    <a:pt x="1335" y="1268"/>
                    <a:pt x="1769" y="1602"/>
                  </a:cubicBezTo>
                  <a:cubicBezTo>
                    <a:pt x="2369" y="2069"/>
                    <a:pt x="3003" y="2469"/>
                    <a:pt x="3637" y="2836"/>
                  </a:cubicBezTo>
                  <a:cubicBezTo>
                    <a:pt x="4137" y="3136"/>
                    <a:pt x="4604" y="3470"/>
                    <a:pt x="5104" y="3770"/>
                  </a:cubicBezTo>
                  <a:cubicBezTo>
                    <a:pt x="5104" y="3770"/>
                    <a:pt x="5104" y="3803"/>
                    <a:pt x="5104" y="3803"/>
                  </a:cubicBezTo>
                  <a:cubicBezTo>
                    <a:pt x="8140" y="5438"/>
                    <a:pt x="11442" y="6505"/>
                    <a:pt x="14344" y="8373"/>
                  </a:cubicBezTo>
                  <a:lnTo>
                    <a:pt x="14311" y="8373"/>
                  </a:lnTo>
                  <a:cubicBezTo>
                    <a:pt x="15178" y="8907"/>
                    <a:pt x="16012" y="9507"/>
                    <a:pt x="16813" y="10141"/>
                  </a:cubicBezTo>
                  <a:cubicBezTo>
                    <a:pt x="17913" y="11042"/>
                    <a:pt x="18847" y="12076"/>
                    <a:pt x="19715" y="13177"/>
                  </a:cubicBezTo>
                  <a:cubicBezTo>
                    <a:pt x="20015" y="13577"/>
                    <a:pt x="20282" y="14010"/>
                    <a:pt x="20549" y="14444"/>
                  </a:cubicBezTo>
                  <a:cubicBezTo>
                    <a:pt x="20682" y="14444"/>
                    <a:pt x="20782" y="14477"/>
                    <a:pt x="20916" y="14477"/>
                  </a:cubicBezTo>
                  <a:cubicBezTo>
                    <a:pt x="19715" y="11642"/>
                    <a:pt x="17446" y="9374"/>
                    <a:pt x="14811" y="7839"/>
                  </a:cubicBezTo>
                  <a:cubicBezTo>
                    <a:pt x="14811" y="7839"/>
                    <a:pt x="14778" y="7806"/>
                    <a:pt x="14778" y="7806"/>
                  </a:cubicBezTo>
                  <a:cubicBezTo>
                    <a:pt x="14778" y="7806"/>
                    <a:pt x="14745" y="7806"/>
                    <a:pt x="14711" y="7773"/>
                  </a:cubicBezTo>
                  <a:lnTo>
                    <a:pt x="14711" y="7773"/>
                  </a:lnTo>
                  <a:lnTo>
                    <a:pt x="14745" y="7806"/>
                  </a:lnTo>
                  <a:cubicBezTo>
                    <a:pt x="14711" y="7773"/>
                    <a:pt x="14711" y="7773"/>
                    <a:pt x="14678" y="7773"/>
                  </a:cubicBezTo>
                  <a:lnTo>
                    <a:pt x="14711" y="7773"/>
                  </a:lnTo>
                  <a:cubicBezTo>
                    <a:pt x="14678" y="7773"/>
                    <a:pt x="14644" y="7739"/>
                    <a:pt x="14644" y="7739"/>
                  </a:cubicBezTo>
                  <a:lnTo>
                    <a:pt x="14611" y="7706"/>
                  </a:lnTo>
                  <a:cubicBezTo>
                    <a:pt x="11809" y="5905"/>
                    <a:pt x="8607" y="4904"/>
                    <a:pt x="5538" y="3670"/>
                  </a:cubicBezTo>
                  <a:cubicBezTo>
                    <a:pt x="5538" y="3636"/>
                    <a:pt x="5505" y="3636"/>
                    <a:pt x="5505" y="3636"/>
                  </a:cubicBezTo>
                  <a:cubicBezTo>
                    <a:pt x="4737" y="3303"/>
                    <a:pt x="4070" y="2836"/>
                    <a:pt x="3336" y="2469"/>
                  </a:cubicBezTo>
                  <a:cubicBezTo>
                    <a:pt x="3170" y="2369"/>
                    <a:pt x="2969" y="2269"/>
                    <a:pt x="2803" y="2135"/>
                  </a:cubicBezTo>
                  <a:cubicBezTo>
                    <a:pt x="2769" y="2135"/>
                    <a:pt x="2769" y="2135"/>
                    <a:pt x="2736" y="2102"/>
                  </a:cubicBezTo>
                  <a:cubicBezTo>
                    <a:pt x="2136" y="1768"/>
                    <a:pt x="1602" y="1335"/>
                    <a:pt x="1068" y="934"/>
                  </a:cubicBezTo>
                  <a:cubicBezTo>
                    <a:pt x="701" y="634"/>
                    <a:pt x="401" y="301"/>
                    <a:pt x="67"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9" name="Google Shape;2689;p39"/>
            <p:cNvSpPr/>
            <p:nvPr/>
          </p:nvSpPr>
          <p:spPr>
            <a:xfrm>
              <a:off x="5393094" y="5119110"/>
              <a:ext cx="212073" cy="426424"/>
            </a:xfrm>
            <a:custGeom>
              <a:avLst/>
              <a:gdLst/>
              <a:ahLst/>
              <a:cxnLst/>
              <a:rect l="l" t="t" r="r" b="b"/>
              <a:pathLst>
                <a:path w="15545" h="31257" extrusionOk="0">
                  <a:moveTo>
                    <a:pt x="8638" y="26376"/>
                  </a:moveTo>
                  <a:cubicBezTo>
                    <a:pt x="8639" y="26379"/>
                    <a:pt x="8639" y="26383"/>
                    <a:pt x="8640" y="26386"/>
                  </a:cubicBezTo>
                  <a:cubicBezTo>
                    <a:pt x="8640" y="26386"/>
                    <a:pt x="8640" y="26382"/>
                    <a:pt x="8638" y="26376"/>
                  </a:cubicBezTo>
                  <a:close/>
                  <a:moveTo>
                    <a:pt x="34" y="1"/>
                  </a:moveTo>
                  <a:lnTo>
                    <a:pt x="34" y="1"/>
                  </a:lnTo>
                  <a:cubicBezTo>
                    <a:pt x="67" y="234"/>
                    <a:pt x="34" y="468"/>
                    <a:pt x="34" y="735"/>
                  </a:cubicBezTo>
                  <a:cubicBezTo>
                    <a:pt x="0" y="3637"/>
                    <a:pt x="100" y="6539"/>
                    <a:pt x="734" y="9408"/>
                  </a:cubicBezTo>
                  <a:cubicBezTo>
                    <a:pt x="1201" y="11509"/>
                    <a:pt x="1768" y="13611"/>
                    <a:pt x="2502" y="15645"/>
                  </a:cubicBezTo>
                  <a:cubicBezTo>
                    <a:pt x="2502" y="15645"/>
                    <a:pt x="2502" y="15612"/>
                    <a:pt x="2502" y="15612"/>
                  </a:cubicBezTo>
                  <a:lnTo>
                    <a:pt x="2635" y="16012"/>
                  </a:lnTo>
                  <a:cubicBezTo>
                    <a:pt x="2635" y="16012"/>
                    <a:pt x="2635" y="15979"/>
                    <a:pt x="2635" y="15979"/>
                  </a:cubicBezTo>
                  <a:cubicBezTo>
                    <a:pt x="2669" y="16079"/>
                    <a:pt x="2702" y="16179"/>
                    <a:pt x="2736" y="16279"/>
                  </a:cubicBezTo>
                  <a:lnTo>
                    <a:pt x="2736" y="16312"/>
                  </a:lnTo>
                  <a:cubicBezTo>
                    <a:pt x="3469" y="18314"/>
                    <a:pt x="4337" y="20249"/>
                    <a:pt x="5337" y="22150"/>
                  </a:cubicBezTo>
                  <a:cubicBezTo>
                    <a:pt x="6738" y="25085"/>
                    <a:pt x="8273" y="28088"/>
                    <a:pt x="9107" y="31256"/>
                  </a:cubicBezTo>
                  <a:cubicBezTo>
                    <a:pt x="9207" y="31223"/>
                    <a:pt x="9340" y="31223"/>
                    <a:pt x="9474" y="31223"/>
                  </a:cubicBezTo>
                  <a:cubicBezTo>
                    <a:pt x="9407" y="30756"/>
                    <a:pt x="9340" y="30256"/>
                    <a:pt x="9240" y="29789"/>
                  </a:cubicBezTo>
                  <a:cubicBezTo>
                    <a:pt x="9207" y="29755"/>
                    <a:pt x="9207" y="29722"/>
                    <a:pt x="9207" y="29689"/>
                  </a:cubicBezTo>
                  <a:lnTo>
                    <a:pt x="9173" y="29655"/>
                  </a:lnTo>
                  <a:cubicBezTo>
                    <a:pt x="9173" y="29655"/>
                    <a:pt x="9173" y="29622"/>
                    <a:pt x="9173" y="29622"/>
                  </a:cubicBezTo>
                  <a:cubicBezTo>
                    <a:pt x="9107" y="29355"/>
                    <a:pt x="9040" y="29122"/>
                    <a:pt x="9007" y="28888"/>
                  </a:cubicBezTo>
                  <a:cubicBezTo>
                    <a:pt x="9007" y="28888"/>
                    <a:pt x="9007" y="28855"/>
                    <a:pt x="9007" y="28855"/>
                  </a:cubicBezTo>
                  <a:cubicBezTo>
                    <a:pt x="8973" y="28788"/>
                    <a:pt x="8973" y="28721"/>
                    <a:pt x="8940" y="28655"/>
                  </a:cubicBezTo>
                  <a:cubicBezTo>
                    <a:pt x="8740" y="27921"/>
                    <a:pt x="8706" y="27120"/>
                    <a:pt x="8606" y="26353"/>
                  </a:cubicBezTo>
                  <a:cubicBezTo>
                    <a:pt x="8627" y="26353"/>
                    <a:pt x="8635" y="26366"/>
                    <a:pt x="8638" y="26376"/>
                  </a:cubicBezTo>
                  <a:lnTo>
                    <a:pt x="8638" y="26376"/>
                  </a:lnTo>
                  <a:cubicBezTo>
                    <a:pt x="7409" y="19040"/>
                    <a:pt x="11210" y="10806"/>
                    <a:pt x="15545" y="5805"/>
                  </a:cubicBezTo>
                  <a:lnTo>
                    <a:pt x="15545" y="5805"/>
                  </a:lnTo>
                  <a:cubicBezTo>
                    <a:pt x="14811" y="6439"/>
                    <a:pt x="14144" y="7139"/>
                    <a:pt x="13543" y="7940"/>
                  </a:cubicBezTo>
                  <a:cubicBezTo>
                    <a:pt x="9540" y="12843"/>
                    <a:pt x="7039" y="19348"/>
                    <a:pt x="7806" y="25753"/>
                  </a:cubicBezTo>
                  <a:cubicBezTo>
                    <a:pt x="4270" y="18214"/>
                    <a:pt x="367" y="10508"/>
                    <a:pt x="134" y="2002"/>
                  </a:cubicBezTo>
                  <a:cubicBezTo>
                    <a:pt x="0" y="1435"/>
                    <a:pt x="300" y="334"/>
                    <a:pt x="3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97" name="Google Shape;2697;p39"/>
          <p:cNvGrpSpPr/>
          <p:nvPr/>
        </p:nvGrpSpPr>
        <p:grpSpPr>
          <a:xfrm>
            <a:off x="720004" y="3647674"/>
            <a:ext cx="241104" cy="955827"/>
            <a:chOff x="4606727" y="5089083"/>
            <a:chExt cx="162032" cy="642357"/>
          </a:xfrm>
        </p:grpSpPr>
        <p:sp>
          <p:nvSpPr>
            <p:cNvPr id="2698" name="Google Shape;2698;p39"/>
            <p:cNvSpPr/>
            <p:nvPr/>
          </p:nvSpPr>
          <p:spPr>
            <a:xfrm>
              <a:off x="4606727" y="5301538"/>
              <a:ext cx="162032" cy="429902"/>
            </a:xfrm>
            <a:custGeom>
              <a:avLst/>
              <a:gdLst/>
              <a:ahLst/>
              <a:cxnLst/>
              <a:rect l="l" t="t" r="r" b="b"/>
              <a:pathLst>
                <a:path w="11877" h="31512" extrusionOk="0">
                  <a:moveTo>
                    <a:pt x="5612" y="0"/>
                  </a:moveTo>
                  <a:cubicBezTo>
                    <a:pt x="4487" y="0"/>
                    <a:pt x="3373" y="135"/>
                    <a:pt x="2335" y="439"/>
                  </a:cubicBezTo>
                  <a:cubicBezTo>
                    <a:pt x="1368" y="739"/>
                    <a:pt x="634" y="1506"/>
                    <a:pt x="400" y="2440"/>
                  </a:cubicBezTo>
                  <a:cubicBezTo>
                    <a:pt x="134" y="3608"/>
                    <a:pt x="134" y="6043"/>
                    <a:pt x="134" y="6043"/>
                  </a:cubicBezTo>
                  <a:cubicBezTo>
                    <a:pt x="134" y="6643"/>
                    <a:pt x="0" y="25523"/>
                    <a:pt x="267" y="27825"/>
                  </a:cubicBezTo>
                  <a:cubicBezTo>
                    <a:pt x="467" y="29259"/>
                    <a:pt x="1001" y="30427"/>
                    <a:pt x="2402" y="30894"/>
                  </a:cubicBezTo>
                  <a:cubicBezTo>
                    <a:pt x="3364" y="31296"/>
                    <a:pt x="4536" y="31512"/>
                    <a:pt x="5720" y="31512"/>
                  </a:cubicBezTo>
                  <a:cubicBezTo>
                    <a:pt x="8760" y="31512"/>
                    <a:pt x="11877" y="30086"/>
                    <a:pt x="11708" y="26724"/>
                  </a:cubicBezTo>
                  <a:cubicBezTo>
                    <a:pt x="11842" y="24723"/>
                    <a:pt x="11742" y="22721"/>
                    <a:pt x="11775" y="20687"/>
                  </a:cubicBezTo>
                  <a:lnTo>
                    <a:pt x="11775" y="20687"/>
                  </a:lnTo>
                  <a:cubicBezTo>
                    <a:pt x="11775" y="20720"/>
                    <a:pt x="11775" y="20753"/>
                    <a:pt x="11775" y="20753"/>
                  </a:cubicBezTo>
                  <a:cubicBezTo>
                    <a:pt x="11842" y="14949"/>
                    <a:pt x="11775" y="4008"/>
                    <a:pt x="11175" y="2173"/>
                  </a:cubicBezTo>
                  <a:cubicBezTo>
                    <a:pt x="10875" y="1306"/>
                    <a:pt x="10141" y="672"/>
                    <a:pt x="9240" y="439"/>
                  </a:cubicBezTo>
                  <a:cubicBezTo>
                    <a:pt x="8075" y="160"/>
                    <a:pt x="6837" y="0"/>
                    <a:pt x="56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9" name="Google Shape;2699;p39"/>
            <p:cNvSpPr/>
            <p:nvPr/>
          </p:nvSpPr>
          <p:spPr>
            <a:xfrm>
              <a:off x="4616727" y="5301538"/>
              <a:ext cx="136084" cy="38622"/>
            </a:xfrm>
            <a:custGeom>
              <a:avLst/>
              <a:gdLst/>
              <a:ahLst/>
              <a:cxnLst/>
              <a:rect l="l" t="t" r="r" b="b"/>
              <a:pathLst>
                <a:path w="9975" h="2831" extrusionOk="0">
                  <a:moveTo>
                    <a:pt x="4879" y="0"/>
                  </a:moveTo>
                  <a:cubicBezTo>
                    <a:pt x="3754" y="0"/>
                    <a:pt x="2640" y="135"/>
                    <a:pt x="1602" y="439"/>
                  </a:cubicBezTo>
                  <a:cubicBezTo>
                    <a:pt x="935" y="672"/>
                    <a:pt x="368" y="1106"/>
                    <a:pt x="1" y="1673"/>
                  </a:cubicBezTo>
                  <a:cubicBezTo>
                    <a:pt x="735" y="2740"/>
                    <a:pt x="3036" y="2807"/>
                    <a:pt x="4104" y="2807"/>
                  </a:cubicBezTo>
                  <a:cubicBezTo>
                    <a:pt x="4449" y="2820"/>
                    <a:pt x="4826" y="2831"/>
                    <a:pt x="5221" y="2831"/>
                  </a:cubicBezTo>
                  <a:cubicBezTo>
                    <a:pt x="6926" y="2831"/>
                    <a:pt x="8945" y="2619"/>
                    <a:pt x="9975" y="1373"/>
                  </a:cubicBezTo>
                  <a:cubicBezTo>
                    <a:pt x="9608" y="906"/>
                    <a:pt x="9074" y="605"/>
                    <a:pt x="8507" y="439"/>
                  </a:cubicBezTo>
                  <a:cubicBezTo>
                    <a:pt x="7342" y="160"/>
                    <a:pt x="6104" y="0"/>
                    <a:pt x="48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0" name="Google Shape;2700;p39"/>
            <p:cNvSpPr/>
            <p:nvPr/>
          </p:nvSpPr>
          <p:spPr>
            <a:xfrm>
              <a:off x="4608091" y="5437663"/>
              <a:ext cx="160668" cy="293778"/>
            </a:xfrm>
            <a:custGeom>
              <a:avLst/>
              <a:gdLst/>
              <a:ahLst/>
              <a:cxnLst/>
              <a:rect l="l" t="t" r="r" b="b"/>
              <a:pathLst>
                <a:path w="11777" h="21534" extrusionOk="0">
                  <a:moveTo>
                    <a:pt x="0" y="1"/>
                  </a:moveTo>
                  <a:cubicBezTo>
                    <a:pt x="0" y="7206"/>
                    <a:pt x="0" y="16446"/>
                    <a:pt x="167" y="17847"/>
                  </a:cubicBezTo>
                  <a:cubicBezTo>
                    <a:pt x="367" y="19281"/>
                    <a:pt x="901" y="20449"/>
                    <a:pt x="2302" y="20916"/>
                  </a:cubicBezTo>
                  <a:cubicBezTo>
                    <a:pt x="3264" y="21318"/>
                    <a:pt x="4436" y="21534"/>
                    <a:pt x="5620" y="21534"/>
                  </a:cubicBezTo>
                  <a:cubicBezTo>
                    <a:pt x="8660" y="21534"/>
                    <a:pt x="11777" y="20108"/>
                    <a:pt x="11608" y="16746"/>
                  </a:cubicBezTo>
                  <a:cubicBezTo>
                    <a:pt x="11709" y="15412"/>
                    <a:pt x="11675" y="14044"/>
                    <a:pt x="11675" y="12710"/>
                  </a:cubicBezTo>
                  <a:cubicBezTo>
                    <a:pt x="9040" y="12176"/>
                    <a:pt x="6438" y="10709"/>
                    <a:pt x="4870" y="9141"/>
                  </a:cubicBezTo>
                  <a:cubicBezTo>
                    <a:pt x="3069" y="7306"/>
                    <a:pt x="1968" y="4971"/>
                    <a:pt x="1001" y="2636"/>
                  </a:cubicBezTo>
                  <a:cubicBezTo>
                    <a:pt x="667" y="1769"/>
                    <a:pt x="300" y="868"/>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1" name="Google Shape;2701;p39"/>
            <p:cNvSpPr/>
            <p:nvPr/>
          </p:nvSpPr>
          <p:spPr>
            <a:xfrm>
              <a:off x="4608992" y="5641536"/>
              <a:ext cx="159112" cy="89809"/>
            </a:xfrm>
            <a:custGeom>
              <a:avLst/>
              <a:gdLst/>
              <a:ahLst/>
              <a:cxnLst/>
              <a:rect l="l" t="t" r="r" b="b"/>
              <a:pathLst>
                <a:path w="11663" h="6583" extrusionOk="0">
                  <a:moveTo>
                    <a:pt x="1" y="1"/>
                  </a:moveTo>
                  <a:lnTo>
                    <a:pt x="1" y="1"/>
                  </a:lnTo>
                  <a:cubicBezTo>
                    <a:pt x="34" y="1469"/>
                    <a:pt x="68" y="2503"/>
                    <a:pt x="101" y="2903"/>
                  </a:cubicBezTo>
                  <a:cubicBezTo>
                    <a:pt x="301" y="4337"/>
                    <a:pt x="835" y="5505"/>
                    <a:pt x="2236" y="5972"/>
                  </a:cubicBezTo>
                  <a:cubicBezTo>
                    <a:pt x="3198" y="6368"/>
                    <a:pt x="4375" y="6583"/>
                    <a:pt x="5563" y="6583"/>
                  </a:cubicBezTo>
                  <a:cubicBezTo>
                    <a:pt x="8574" y="6583"/>
                    <a:pt x="11662" y="5203"/>
                    <a:pt x="11542" y="1902"/>
                  </a:cubicBezTo>
                  <a:lnTo>
                    <a:pt x="11542" y="1902"/>
                  </a:lnTo>
                  <a:cubicBezTo>
                    <a:pt x="11009" y="2503"/>
                    <a:pt x="10375" y="3036"/>
                    <a:pt x="9574" y="3470"/>
                  </a:cubicBezTo>
                  <a:cubicBezTo>
                    <a:pt x="8547" y="4057"/>
                    <a:pt x="7418" y="4340"/>
                    <a:pt x="6295" y="4340"/>
                  </a:cubicBezTo>
                  <a:cubicBezTo>
                    <a:pt x="4609" y="4340"/>
                    <a:pt x="2936" y="3704"/>
                    <a:pt x="1635" y="2503"/>
                  </a:cubicBezTo>
                  <a:cubicBezTo>
                    <a:pt x="902" y="1802"/>
                    <a:pt x="368" y="935"/>
                    <a:pt x="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2" name="Google Shape;2702;p39"/>
            <p:cNvSpPr/>
            <p:nvPr/>
          </p:nvSpPr>
          <p:spPr>
            <a:xfrm>
              <a:off x="4616277" y="5089083"/>
              <a:ext cx="142878" cy="180845"/>
            </a:xfrm>
            <a:custGeom>
              <a:avLst/>
              <a:gdLst/>
              <a:ahLst/>
              <a:cxnLst/>
              <a:rect l="l" t="t" r="r" b="b"/>
              <a:pathLst>
                <a:path w="10473" h="13256" extrusionOk="0">
                  <a:moveTo>
                    <a:pt x="4470" y="0"/>
                  </a:moveTo>
                  <a:cubicBezTo>
                    <a:pt x="4137" y="34"/>
                    <a:pt x="4070" y="467"/>
                    <a:pt x="3970" y="701"/>
                  </a:cubicBezTo>
                  <a:cubicBezTo>
                    <a:pt x="3536" y="2269"/>
                    <a:pt x="2602" y="3703"/>
                    <a:pt x="2502" y="5337"/>
                  </a:cubicBezTo>
                  <a:cubicBezTo>
                    <a:pt x="1" y="7772"/>
                    <a:pt x="668" y="12743"/>
                    <a:pt x="4504" y="13210"/>
                  </a:cubicBezTo>
                  <a:cubicBezTo>
                    <a:pt x="4763" y="13241"/>
                    <a:pt x="5012" y="13256"/>
                    <a:pt x="5249" y="13256"/>
                  </a:cubicBezTo>
                  <a:cubicBezTo>
                    <a:pt x="10087" y="13256"/>
                    <a:pt x="10472" y="7016"/>
                    <a:pt x="7706" y="3836"/>
                  </a:cubicBezTo>
                  <a:cubicBezTo>
                    <a:pt x="7706" y="3803"/>
                    <a:pt x="7673" y="3770"/>
                    <a:pt x="7639" y="3736"/>
                  </a:cubicBezTo>
                  <a:cubicBezTo>
                    <a:pt x="7139" y="2202"/>
                    <a:pt x="6105" y="501"/>
                    <a:pt x="44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3" name="Google Shape;2703;p39"/>
            <p:cNvSpPr/>
            <p:nvPr/>
          </p:nvSpPr>
          <p:spPr>
            <a:xfrm>
              <a:off x="4654053" y="5151661"/>
              <a:ext cx="70996" cy="104665"/>
            </a:xfrm>
            <a:custGeom>
              <a:avLst/>
              <a:gdLst/>
              <a:ahLst/>
              <a:cxnLst/>
              <a:rect l="l" t="t" r="r" b="b"/>
              <a:pathLst>
                <a:path w="5204" h="7672" extrusionOk="0">
                  <a:moveTo>
                    <a:pt x="2223" y="1"/>
                  </a:moveTo>
                  <a:cubicBezTo>
                    <a:pt x="1619" y="1"/>
                    <a:pt x="1427" y="2490"/>
                    <a:pt x="1234" y="2985"/>
                  </a:cubicBezTo>
                  <a:cubicBezTo>
                    <a:pt x="200" y="3352"/>
                    <a:pt x="0" y="4853"/>
                    <a:pt x="67" y="5821"/>
                  </a:cubicBezTo>
                  <a:cubicBezTo>
                    <a:pt x="67" y="5837"/>
                    <a:pt x="67" y="5846"/>
                    <a:pt x="67" y="5854"/>
                  </a:cubicBezTo>
                  <a:cubicBezTo>
                    <a:pt x="167" y="6821"/>
                    <a:pt x="1034" y="7489"/>
                    <a:pt x="1935" y="7655"/>
                  </a:cubicBezTo>
                  <a:cubicBezTo>
                    <a:pt x="2032" y="7665"/>
                    <a:pt x="2134" y="7672"/>
                    <a:pt x="2237" y="7672"/>
                  </a:cubicBezTo>
                  <a:cubicBezTo>
                    <a:pt x="2489" y="7672"/>
                    <a:pt x="2746" y="7631"/>
                    <a:pt x="2936" y="7489"/>
                  </a:cubicBezTo>
                  <a:cubicBezTo>
                    <a:pt x="5204" y="7022"/>
                    <a:pt x="5137" y="4019"/>
                    <a:pt x="4103" y="2418"/>
                  </a:cubicBezTo>
                  <a:cubicBezTo>
                    <a:pt x="4062" y="2336"/>
                    <a:pt x="3970" y="2279"/>
                    <a:pt x="3882" y="2279"/>
                  </a:cubicBezTo>
                  <a:cubicBezTo>
                    <a:pt x="3827" y="2279"/>
                    <a:pt x="3774" y="2301"/>
                    <a:pt x="3736" y="2352"/>
                  </a:cubicBezTo>
                  <a:cubicBezTo>
                    <a:pt x="3469" y="1651"/>
                    <a:pt x="3102" y="951"/>
                    <a:pt x="2669" y="350"/>
                  </a:cubicBezTo>
                  <a:cubicBezTo>
                    <a:pt x="2669" y="350"/>
                    <a:pt x="2669" y="350"/>
                    <a:pt x="2669" y="383"/>
                  </a:cubicBezTo>
                  <a:cubicBezTo>
                    <a:pt x="2499" y="114"/>
                    <a:pt x="2352" y="1"/>
                    <a:pt x="22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04" name="Google Shape;2704;p39"/>
          <p:cNvGrpSpPr/>
          <p:nvPr/>
        </p:nvGrpSpPr>
        <p:grpSpPr>
          <a:xfrm>
            <a:off x="304794" y="4273641"/>
            <a:ext cx="582368" cy="717464"/>
            <a:chOff x="4261579" y="5449040"/>
            <a:chExt cx="391376" cy="482167"/>
          </a:xfrm>
        </p:grpSpPr>
        <p:sp>
          <p:nvSpPr>
            <p:cNvPr id="2705" name="Google Shape;2705;p39"/>
            <p:cNvSpPr/>
            <p:nvPr/>
          </p:nvSpPr>
          <p:spPr>
            <a:xfrm>
              <a:off x="4261579" y="5449040"/>
              <a:ext cx="391376" cy="482167"/>
            </a:xfrm>
            <a:custGeom>
              <a:avLst/>
              <a:gdLst/>
              <a:ahLst/>
              <a:cxnLst/>
              <a:rect l="l" t="t" r="r" b="b"/>
              <a:pathLst>
                <a:path w="28688" h="35343" extrusionOk="0">
                  <a:moveTo>
                    <a:pt x="4336" y="101"/>
                  </a:moveTo>
                  <a:cubicBezTo>
                    <a:pt x="3669" y="134"/>
                    <a:pt x="2735" y="1"/>
                    <a:pt x="2468" y="768"/>
                  </a:cubicBezTo>
                  <a:cubicBezTo>
                    <a:pt x="1701" y="2636"/>
                    <a:pt x="1168" y="4604"/>
                    <a:pt x="734" y="6572"/>
                  </a:cubicBezTo>
                  <a:lnTo>
                    <a:pt x="734" y="6539"/>
                  </a:lnTo>
                  <a:cubicBezTo>
                    <a:pt x="467" y="7673"/>
                    <a:pt x="133" y="8807"/>
                    <a:pt x="0" y="9975"/>
                  </a:cubicBezTo>
                  <a:cubicBezTo>
                    <a:pt x="0" y="10642"/>
                    <a:pt x="534" y="11175"/>
                    <a:pt x="801" y="11743"/>
                  </a:cubicBezTo>
                  <a:cubicBezTo>
                    <a:pt x="2796" y="15102"/>
                    <a:pt x="4759" y="18495"/>
                    <a:pt x="6688" y="21921"/>
                  </a:cubicBezTo>
                  <a:lnTo>
                    <a:pt x="6688" y="21921"/>
                  </a:lnTo>
                  <a:cubicBezTo>
                    <a:pt x="6680" y="21916"/>
                    <a:pt x="6671" y="21916"/>
                    <a:pt x="6671" y="21916"/>
                  </a:cubicBezTo>
                  <a:lnTo>
                    <a:pt x="6671" y="21916"/>
                  </a:lnTo>
                  <a:cubicBezTo>
                    <a:pt x="8072" y="24418"/>
                    <a:pt x="9607" y="26820"/>
                    <a:pt x="11108" y="29222"/>
                  </a:cubicBezTo>
                  <a:cubicBezTo>
                    <a:pt x="11675" y="30089"/>
                    <a:pt x="11942" y="31290"/>
                    <a:pt x="12843" y="31824"/>
                  </a:cubicBezTo>
                  <a:cubicBezTo>
                    <a:pt x="13474" y="32627"/>
                    <a:pt x="14427" y="32912"/>
                    <a:pt x="15403" y="32912"/>
                  </a:cubicBezTo>
                  <a:cubicBezTo>
                    <a:pt x="15557" y="32912"/>
                    <a:pt x="15711" y="32905"/>
                    <a:pt x="15865" y="32892"/>
                  </a:cubicBezTo>
                  <a:lnTo>
                    <a:pt x="15865" y="32892"/>
                  </a:lnTo>
                  <a:cubicBezTo>
                    <a:pt x="15894" y="32894"/>
                    <a:pt x="15924" y="32894"/>
                    <a:pt x="15953" y="32894"/>
                  </a:cubicBezTo>
                  <a:cubicBezTo>
                    <a:pt x="16327" y="32894"/>
                    <a:pt x="16686" y="32783"/>
                    <a:pt x="17055" y="32783"/>
                  </a:cubicBezTo>
                  <a:cubicBezTo>
                    <a:pt x="17173" y="32783"/>
                    <a:pt x="17292" y="32794"/>
                    <a:pt x="17412" y="32824"/>
                  </a:cubicBezTo>
                  <a:cubicBezTo>
                    <a:pt x="18713" y="33391"/>
                    <a:pt x="19714" y="34492"/>
                    <a:pt x="21015" y="35093"/>
                  </a:cubicBezTo>
                  <a:cubicBezTo>
                    <a:pt x="21282" y="35259"/>
                    <a:pt x="21574" y="35343"/>
                    <a:pt x="21861" y="35343"/>
                  </a:cubicBezTo>
                  <a:cubicBezTo>
                    <a:pt x="22149" y="35343"/>
                    <a:pt x="22433" y="35259"/>
                    <a:pt x="22683" y="35093"/>
                  </a:cubicBezTo>
                  <a:cubicBezTo>
                    <a:pt x="24251" y="34459"/>
                    <a:pt x="25818" y="33825"/>
                    <a:pt x="27453" y="33458"/>
                  </a:cubicBezTo>
                  <a:cubicBezTo>
                    <a:pt x="28687" y="32891"/>
                    <a:pt x="28053" y="31256"/>
                    <a:pt x="28020" y="30222"/>
                  </a:cubicBezTo>
                  <a:cubicBezTo>
                    <a:pt x="27620" y="27354"/>
                    <a:pt x="27186" y="24485"/>
                    <a:pt x="26519" y="21650"/>
                  </a:cubicBezTo>
                  <a:cubicBezTo>
                    <a:pt x="26352" y="20749"/>
                    <a:pt x="25552" y="20115"/>
                    <a:pt x="25118" y="19315"/>
                  </a:cubicBezTo>
                  <a:cubicBezTo>
                    <a:pt x="23750" y="17246"/>
                    <a:pt x="22349" y="15212"/>
                    <a:pt x="20982" y="13144"/>
                  </a:cubicBezTo>
                  <a:cubicBezTo>
                    <a:pt x="18880" y="9508"/>
                    <a:pt x="16345" y="6205"/>
                    <a:pt x="13777" y="2903"/>
                  </a:cubicBezTo>
                  <a:cubicBezTo>
                    <a:pt x="13276" y="1935"/>
                    <a:pt x="12342" y="1835"/>
                    <a:pt x="11408" y="1502"/>
                  </a:cubicBezTo>
                  <a:cubicBezTo>
                    <a:pt x="9140" y="768"/>
                    <a:pt x="6738" y="268"/>
                    <a:pt x="4336" y="10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6" name="Google Shape;2706;p39"/>
            <p:cNvSpPr/>
            <p:nvPr/>
          </p:nvSpPr>
          <p:spPr>
            <a:xfrm>
              <a:off x="4301169" y="5450377"/>
              <a:ext cx="351786" cy="460121"/>
            </a:xfrm>
            <a:custGeom>
              <a:avLst/>
              <a:gdLst/>
              <a:ahLst/>
              <a:cxnLst/>
              <a:rect l="l" t="t" r="r" b="b"/>
              <a:pathLst>
                <a:path w="25786" h="33727" extrusionOk="0">
                  <a:moveTo>
                    <a:pt x="1070" y="1"/>
                  </a:moveTo>
                  <a:cubicBezTo>
                    <a:pt x="694" y="1"/>
                    <a:pt x="300" y="20"/>
                    <a:pt x="0" y="170"/>
                  </a:cubicBezTo>
                  <a:cubicBezTo>
                    <a:pt x="200" y="270"/>
                    <a:pt x="400" y="403"/>
                    <a:pt x="567" y="537"/>
                  </a:cubicBezTo>
                  <a:cubicBezTo>
                    <a:pt x="1768" y="970"/>
                    <a:pt x="2735" y="1737"/>
                    <a:pt x="3736" y="2438"/>
                  </a:cubicBezTo>
                  <a:cubicBezTo>
                    <a:pt x="3803" y="2471"/>
                    <a:pt x="3836" y="2505"/>
                    <a:pt x="3903" y="2505"/>
                  </a:cubicBezTo>
                  <a:cubicBezTo>
                    <a:pt x="4603" y="2905"/>
                    <a:pt x="5271" y="3339"/>
                    <a:pt x="6004" y="3639"/>
                  </a:cubicBezTo>
                  <a:cubicBezTo>
                    <a:pt x="6738" y="3972"/>
                    <a:pt x="7505" y="4206"/>
                    <a:pt x="8106" y="4740"/>
                  </a:cubicBezTo>
                  <a:cubicBezTo>
                    <a:pt x="8373" y="4906"/>
                    <a:pt x="8573" y="5073"/>
                    <a:pt x="8740" y="5273"/>
                  </a:cubicBezTo>
                  <a:cubicBezTo>
                    <a:pt x="8840" y="5373"/>
                    <a:pt x="8940" y="5473"/>
                    <a:pt x="9040" y="5573"/>
                  </a:cubicBezTo>
                  <a:cubicBezTo>
                    <a:pt x="11342" y="8709"/>
                    <a:pt x="13610" y="11911"/>
                    <a:pt x="15745" y="15147"/>
                  </a:cubicBezTo>
                  <a:cubicBezTo>
                    <a:pt x="16879" y="16848"/>
                    <a:pt x="17913" y="18549"/>
                    <a:pt x="19014" y="20251"/>
                  </a:cubicBezTo>
                  <a:cubicBezTo>
                    <a:pt x="19714" y="21318"/>
                    <a:pt x="20515" y="22352"/>
                    <a:pt x="20882" y="23586"/>
                  </a:cubicBezTo>
                  <a:cubicBezTo>
                    <a:pt x="21015" y="23820"/>
                    <a:pt x="21115" y="24120"/>
                    <a:pt x="21182" y="24420"/>
                  </a:cubicBezTo>
                  <a:cubicBezTo>
                    <a:pt x="21182" y="24587"/>
                    <a:pt x="21215" y="24754"/>
                    <a:pt x="21249" y="24887"/>
                  </a:cubicBezTo>
                  <a:cubicBezTo>
                    <a:pt x="21349" y="25121"/>
                    <a:pt x="21449" y="25354"/>
                    <a:pt x="21482" y="25621"/>
                  </a:cubicBezTo>
                  <a:cubicBezTo>
                    <a:pt x="21649" y="26555"/>
                    <a:pt x="21849" y="27456"/>
                    <a:pt x="22016" y="28390"/>
                  </a:cubicBezTo>
                  <a:cubicBezTo>
                    <a:pt x="22083" y="28557"/>
                    <a:pt x="22149" y="28723"/>
                    <a:pt x="22183" y="28924"/>
                  </a:cubicBezTo>
                  <a:cubicBezTo>
                    <a:pt x="22283" y="29424"/>
                    <a:pt x="22249" y="29958"/>
                    <a:pt x="22383" y="30458"/>
                  </a:cubicBezTo>
                  <a:cubicBezTo>
                    <a:pt x="22516" y="30992"/>
                    <a:pt x="22816" y="31459"/>
                    <a:pt x="22883" y="32059"/>
                  </a:cubicBezTo>
                  <a:cubicBezTo>
                    <a:pt x="22916" y="32459"/>
                    <a:pt x="23083" y="33060"/>
                    <a:pt x="23250" y="33727"/>
                  </a:cubicBezTo>
                  <a:cubicBezTo>
                    <a:pt x="23684" y="33594"/>
                    <a:pt x="24117" y="33460"/>
                    <a:pt x="24551" y="33360"/>
                  </a:cubicBezTo>
                  <a:cubicBezTo>
                    <a:pt x="25785" y="32793"/>
                    <a:pt x="25151" y="31158"/>
                    <a:pt x="25118" y="30124"/>
                  </a:cubicBezTo>
                  <a:cubicBezTo>
                    <a:pt x="24718" y="27256"/>
                    <a:pt x="24251" y="24387"/>
                    <a:pt x="23617" y="21552"/>
                  </a:cubicBezTo>
                  <a:cubicBezTo>
                    <a:pt x="23450" y="20651"/>
                    <a:pt x="22650" y="20017"/>
                    <a:pt x="22216" y="19217"/>
                  </a:cubicBezTo>
                  <a:cubicBezTo>
                    <a:pt x="20848" y="17148"/>
                    <a:pt x="19447" y="15114"/>
                    <a:pt x="18080" y="13046"/>
                  </a:cubicBezTo>
                  <a:cubicBezTo>
                    <a:pt x="15978" y="9410"/>
                    <a:pt x="13443" y="6107"/>
                    <a:pt x="10875" y="2805"/>
                  </a:cubicBezTo>
                  <a:cubicBezTo>
                    <a:pt x="10374" y="1837"/>
                    <a:pt x="9440" y="1737"/>
                    <a:pt x="8506" y="1404"/>
                  </a:cubicBezTo>
                  <a:cubicBezTo>
                    <a:pt x="6238" y="670"/>
                    <a:pt x="3836" y="170"/>
                    <a:pt x="1434" y="3"/>
                  </a:cubicBezTo>
                  <a:cubicBezTo>
                    <a:pt x="1318" y="3"/>
                    <a:pt x="1195" y="1"/>
                    <a:pt x="107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7" name="Google Shape;2707;p39"/>
            <p:cNvSpPr/>
            <p:nvPr/>
          </p:nvSpPr>
          <p:spPr>
            <a:xfrm>
              <a:off x="4261579" y="5453133"/>
              <a:ext cx="349957" cy="478074"/>
            </a:xfrm>
            <a:custGeom>
              <a:avLst/>
              <a:gdLst/>
              <a:ahLst/>
              <a:cxnLst/>
              <a:rect l="l" t="t" r="r" b="b"/>
              <a:pathLst>
                <a:path w="25652" h="35043" extrusionOk="0">
                  <a:moveTo>
                    <a:pt x="2869" y="1"/>
                  </a:moveTo>
                  <a:lnTo>
                    <a:pt x="2869" y="1"/>
                  </a:lnTo>
                  <a:cubicBezTo>
                    <a:pt x="2702" y="101"/>
                    <a:pt x="2569" y="234"/>
                    <a:pt x="2468" y="468"/>
                  </a:cubicBezTo>
                  <a:cubicBezTo>
                    <a:pt x="1701" y="2336"/>
                    <a:pt x="1168" y="4304"/>
                    <a:pt x="734" y="6272"/>
                  </a:cubicBezTo>
                  <a:lnTo>
                    <a:pt x="734" y="6239"/>
                  </a:lnTo>
                  <a:cubicBezTo>
                    <a:pt x="467" y="7373"/>
                    <a:pt x="133" y="8507"/>
                    <a:pt x="0" y="9675"/>
                  </a:cubicBezTo>
                  <a:cubicBezTo>
                    <a:pt x="0" y="10342"/>
                    <a:pt x="534" y="10875"/>
                    <a:pt x="801" y="11443"/>
                  </a:cubicBezTo>
                  <a:cubicBezTo>
                    <a:pt x="2796" y="14802"/>
                    <a:pt x="4759" y="18195"/>
                    <a:pt x="6688" y="21621"/>
                  </a:cubicBezTo>
                  <a:lnTo>
                    <a:pt x="6688" y="21621"/>
                  </a:lnTo>
                  <a:cubicBezTo>
                    <a:pt x="6680" y="21616"/>
                    <a:pt x="6671" y="21616"/>
                    <a:pt x="6671" y="21616"/>
                  </a:cubicBezTo>
                  <a:lnTo>
                    <a:pt x="6671" y="21616"/>
                  </a:lnTo>
                  <a:cubicBezTo>
                    <a:pt x="8072" y="24118"/>
                    <a:pt x="9607" y="26520"/>
                    <a:pt x="11108" y="28922"/>
                  </a:cubicBezTo>
                  <a:cubicBezTo>
                    <a:pt x="11675" y="29789"/>
                    <a:pt x="11942" y="30990"/>
                    <a:pt x="12843" y="31524"/>
                  </a:cubicBezTo>
                  <a:cubicBezTo>
                    <a:pt x="13474" y="32327"/>
                    <a:pt x="14427" y="32612"/>
                    <a:pt x="15382" y="32612"/>
                  </a:cubicBezTo>
                  <a:cubicBezTo>
                    <a:pt x="15537" y="32612"/>
                    <a:pt x="15691" y="32605"/>
                    <a:pt x="15845" y="32591"/>
                  </a:cubicBezTo>
                  <a:cubicBezTo>
                    <a:pt x="15881" y="32593"/>
                    <a:pt x="15917" y="32594"/>
                    <a:pt x="15954" y="32594"/>
                  </a:cubicBezTo>
                  <a:cubicBezTo>
                    <a:pt x="16330" y="32594"/>
                    <a:pt x="16706" y="32483"/>
                    <a:pt x="17069" y="32483"/>
                  </a:cubicBezTo>
                  <a:cubicBezTo>
                    <a:pt x="17185" y="32483"/>
                    <a:pt x="17299" y="32494"/>
                    <a:pt x="17412" y="32524"/>
                  </a:cubicBezTo>
                  <a:cubicBezTo>
                    <a:pt x="18713" y="33091"/>
                    <a:pt x="19714" y="34192"/>
                    <a:pt x="21015" y="34793"/>
                  </a:cubicBezTo>
                  <a:cubicBezTo>
                    <a:pt x="21282" y="34959"/>
                    <a:pt x="21574" y="35043"/>
                    <a:pt x="21861" y="35043"/>
                  </a:cubicBezTo>
                  <a:cubicBezTo>
                    <a:pt x="22149" y="35043"/>
                    <a:pt x="22433" y="34959"/>
                    <a:pt x="22683" y="34793"/>
                  </a:cubicBezTo>
                  <a:cubicBezTo>
                    <a:pt x="23684" y="34392"/>
                    <a:pt x="24651" y="34025"/>
                    <a:pt x="25652" y="33692"/>
                  </a:cubicBezTo>
                  <a:cubicBezTo>
                    <a:pt x="25485" y="33658"/>
                    <a:pt x="25285" y="33625"/>
                    <a:pt x="25085" y="33558"/>
                  </a:cubicBezTo>
                  <a:cubicBezTo>
                    <a:pt x="23083" y="32858"/>
                    <a:pt x="21282" y="31624"/>
                    <a:pt x="19347" y="30656"/>
                  </a:cubicBezTo>
                  <a:cubicBezTo>
                    <a:pt x="19212" y="30682"/>
                    <a:pt x="19078" y="30695"/>
                    <a:pt x="18946" y="30695"/>
                  </a:cubicBezTo>
                  <a:cubicBezTo>
                    <a:pt x="18075" y="30695"/>
                    <a:pt x="17309" y="30147"/>
                    <a:pt x="16845" y="29422"/>
                  </a:cubicBezTo>
                  <a:cubicBezTo>
                    <a:pt x="16745" y="29389"/>
                    <a:pt x="16679" y="29322"/>
                    <a:pt x="16579" y="29255"/>
                  </a:cubicBezTo>
                  <a:cubicBezTo>
                    <a:pt x="16545" y="29255"/>
                    <a:pt x="16545" y="29222"/>
                    <a:pt x="16512" y="29222"/>
                  </a:cubicBezTo>
                  <a:cubicBezTo>
                    <a:pt x="16378" y="29155"/>
                    <a:pt x="16245" y="29088"/>
                    <a:pt x="16078" y="29022"/>
                  </a:cubicBezTo>
                  <a:cubicBezTo>
                    <a:pt x="15811" y="28922"/>
                    <a:pt x="15544" y="28822"/>
                    <a:pt x="15244" y="28722"/>
                  </a:cubicBezTo>
                  <a:cubicBezTo>
                    <a:pt x="14377" y="28321"/>
                    <a:pt x="13610" y="27754"/>
                    <a:pt x="13043" y="26987"/>
                  </a:cubicBezTo>
                  <a:cubicBezTo>
                    <a:pt x="12876" y="26753"/>
                    <a:pt x="12742" y="26520"/>
                    <a:pt x="12642" y="26286"/>
                  </a:cubicBezTo>
                  <a:cubicBezTo>
                    <a:pt x="8906" y="20916"/>
                    <a:pt x="5304" y="14945"/>
                    <a:pt x="2735" y="8941"/>
                  </a:cubicBezTo>
                  <a:cubicBezTo>
                    <a:pt x="2468" y="8374"/>
                    <a:pt x="2435" y="7840"/>
                    <a:pt x="2569" y="7406"/>
                  </a:cubicBezTo>
                  <a:cubicBezTo>
                    <a:pt x="2535" y="6639"/>
                    <a:pt x="2602" y="5872"/>
                    <a:pt x="2669" y="5138"/>
                  </a:cubicBezTo>
                  <a:cubicBezTo>
                    <a:pt x="2602" y="3470"/>
                    <a:pt x="2502" y="1936"/>
                    <a:pt x="2802" y="134"/>
                  </a:cubicBezTo>
                  <a:cubicBezTo>
                    <a:pt x="2835" y="101"/>
                    <a:pt x="2835" y="34"/>
                    <a:pt x="286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8" name="Google Shape;2708;p39"/>
            <p:cNvSpPr/>
            <p:nvPr/>
          </p:nvSpPr>
          <p:spPr>
            <a:xfrm>
              <a:off x="4302070" y="5452683"/>
              <a:ext cx="314023" cy="444650"/>
            </a:xfrm>
            <a:custGeom>
              <a:avLst/>
              <a:gdLst/>
              <a:ahLst/>
              <a:cxnLst/>
              <a:rect l="l" t="t" r="r" b="b"/>
              <a:pathLst>
                <a:path w="23018" h="32593" extrusionOk="0">
                  <a:moveTo>
                    <a:pt x="9941" y="7039"/>
                  </a:moveTo>
                  <a:cubicBezTo>
                    <a:pt x="9941" y="7069"/>
                    <a:pt x="9941" y="7072"/>
                    <a:pt x="9966" y="7072"/>
                  </a:cubicBezTo>
                  <a:lnTo>
                    <a:pt x="9966" y="7072"/>
                  </a:lnTo>
                  <a:cubicBezTo>
                    <a:pt x="9958" y="7061"/>
                    <a:pt x="9949" y="7050"/>
                    <a:pt x="9941" y="7039"/>
                  </a:cubicBezTo>
                  <a:close/>
                  <a:moveTo>
                    <a:pt x="34" y="1"/>
                  </a:moveTo>
                  <a:cubicBezTo>
                    <a:pt x="1" y="34"/>
                    <a:pt x="1" y="34"/>
                    <a:pt x="1" y="67"/>
                  </a:cubicBezTo>
                  <a:cubicBezTo>
                    <a:pt x="801" y="968"/>
                    <a:pt x="2102" y="1502"/>
                    <a:pt x="3136" y="2169"/>
                  </a:cubicBezTo>
                  <a:cubicBezTo>
                    <a:pt x="4771" y="3170"/>
                    <a:pt x="6505" y="3937"/>
                    <a:pt x="8140" y="4904"/>
                  </a:cubicBezTo>
                  <a:cubicBezTo>
                    <a:pt x="8140" y="4904"/>
                    <a:pt x="8140" y="4903"/>
                    <a:pt x="8140" y="4903"/>
                  </a:cubicBezTo>
                  <a:lnTo>
                    <a:pt x="8140" y="4903"/>
                  </a:lnTo>
                  <a:cubicBezTo>
                    <a:pt x="8825" y="5562"/>
                    <a:pt x="9384" y="6317"/>
                    <a:pt x="9975" y="7072"/>
                  </a:cubicBezTo>
                  <a:cubicBezTo>
                    <a:pt x="9971" y="7072"/>
                    <a:pt x="9969" y="7072"/>
                    <a:pt x="9966" y="7072"/>
                  </a:cubicBezTo>
                  <a:lnTo>
                    <a:pt x="9966" y="7072"/>
                  </a:lnTo>
                  <a:cubicBezTo>
                    <a:pt x="13692" y="12099"/>
                    <a:pt x="17120" y="17358"/>
                    <a:pt x="20415" y="22684"/>
                  </a:cubicBezTo>
                  <a:cubicBezTo>
                    <a:pt x="21416" y="25486"/>
                    <a:pt x="21883" y="28521"/>
                    <a:pt x="22484" y="31456"/>
                  </a:cubicBezTo>
                  <a:cubicBezTo>
                    <a:pt x="22450" y="31423"/>
                    <a:pt x="22450" y="31423"/>
                    <a:pt x="22450" y="31423"/>
                  </a:cubicBezTo>
                  <a:lnTo>
                    <a:pt x="22450" y="31423"/>
                  </a:lnTo>
                  <a:cubicBezTo>
                    <a:pt x="22484" y="31590"/>
                    <a:pt x="22484" y="31723"/>
                    <a:pt x="22517" y="31890"/>
                  </a:cubicBezTo>
                  <a:cubicBezTo>
                    <a:pt x="22517" y="31890"/>
                    <a:pt x="22517" y="31923"/>
                    <a:pt x="22517" y="31923"/>
                  </a:cubicBezTo>
                  <a:cubicBezTo>
                    <a:pt x="22549" y="32117"/>
                    <a:pt x="22488" y="32592"/>
                    <a:pt x="22786" y="32592"/>
                  </a:cubicBezTo>
                  <a:cubicBezTo>
                    <a:pt x="22796" y="32592"/>
                    <a:pt x="22806" y="32592"/>
                    <a:pt x="22817" y="32591"/>
                  </a:cubicBezTo>
                  <a:cubicBezTo>
                    <a:pt x="23017" y="32457"/>
                    <a:pt x="22850" y="32124"/>
                    <a:pt x="22850" y="31923"/>
                  </a:cubicBezTo>
                  <a:cubicBezTo>
                    <a:pt x="22484" y="29188"/>
                    <a:pt x="21950" y="26520"/>
                    <a:pt x="21283" y="23851"/>
                  </a:cubicBezTo>
                  <a:cubicBezTo>
                    <a:pt x="19782" y="20015"/>
                    <a:pt x="17080" y="16679"/>
                    <a:pt x="14911" y="13210"/>
                  </a:cubicBezTo>
                  <a:cubicBezTo>
                    <a:pt x="12810" y="10175"/>
                    <a:pt x="10809" y="7006"/>
                    <a:pt x="8273" y="4304"/>
                  </a:cubicBezTo>
                  <a:cubicBezTo>
                    <a:pt x="6439" y="3370"/>
                    <a:pt x="4604" y="2302"/>
                    <a:pt x="2803" y="1268"/>
                  </a:cubicBezTo>
                  <a:cubicBezTo>
                    <a:pt x="1936" y="801"/>
                    <a:pt x="1035" y="67"/>
                    <a:pt x="34" y="34"/>
                  </a:cubicBezTo>
                  <a:cubicBezTo>
                    <a:pt x="34" y="1"/>
                    <a:pt x="34" y="1"/>
                    <a:pt x="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9" name="Google Shape;2709;p39"/>
            <p:cNvSpPr/>
            <p:nvPr/>
          </p:nvSpPr>
          <p:spPr>
            <a:xfrm>
              <a:off x="4292520" y="5455984"/>
              <a:ext cx="311281" cy="450421"/>
            </a:xfrm>
            <a:custGeom>
              <a:avLst/>
              <a:gdLst/>
              <a:ahLst/>
              <a:cxnLst/>
              <a:rect l="l" t="t" r="r" b="b"/>
              <a:pathLst>
                <a:path w="22817" h="33016" extrusionOk="0">
                  <a:moveTo>
                    <a:pt x="7256" y="20177"/>
                  </a:moveTo>
                  <a:cubicBezTo>
                    <a:pt x="7261" y="20187"/>
                    <a:pt x="7267" y="20197"/>
                    <a:pt x="7272" y="20207"/>
                  </a:cubicBezTo>
                  <a:cubicBezTo>
                    <a:pt x="7272" y="20207"/>
                    <a:pt x="7272" y="20186"/>
                    <a:pt x="7256" y="20177"/>
                  </a:cubicBezTo>
                  <a:close/>
                  <a:moveTo>
                    <a:pt x="14277" y="28813"/>
                  </a:moveTo>
                  <a:cubicBezTo>
                    <a:pt x="14286" y="28816"/>
                    <a:pt x="14294" y="28820"/>
                    <a:pt x="14303" y="28824"/>
                  </a:cubicBezTo>
                  <a:lnTo>
                    <a:pt x="14303" y="28824"/>
                  </a:lnTo>
                  <a:cubicBezTo>
                    <a:pt x="14298" y="28818"/>
                    <a:pt x="14290" y="28813"/>
                    <a:pt x="14277" y="28813"/>
                  </a:cubicBezTo>
                  <a:close/>
                  <a:moveTo>
                    <a:pt x="517" y="0"/>
                  </a:moveTo>
                  <a:cubicBezTo>
                    <a:pt x="509" y="0"/>
                    <a:pt x="501" y="9"/>
                    <a:pt x="501" y="25"/>
                  </a:cubicBezTo>
                  <a:cubicBezTo>
                    <a:pt x="501" y="126"/>
                    <a:pt x="467" y="192"/>
                    <a:pt x="467" y="259"/>
                  </a:cubicBezTo>
                  <a:cubicBezTo>
                    <a:pt x="0" y="2928"/>
                    <a:pt x="67" y="5629"/>
                    <a:pt x="34" y="8298"/>
                  </a:cubicBezTo>
                  <a:cubicBezTo>
                    <a:pt x="1131" y="11223"/>
                    <a:pt x="2857" y="13983"/>
                    <a:pt x="4354" y="16742"/>
                  </a:cubicBezTo>
                  <a:lnTo>
                    <a:pt x="4354" y="16742"/>
                  </a:lnTo>
                  <a:cubicBezTo>
                    <a:pt x="4350" y="16739"/>
                    <a:pt x="4344" y="16737"/>
                    <a:pt x="4337" y="16737"/>
                  </a:cubicBezTo>
                  <a:cubicBezTo>
                    <a:pt x="6071" y="19740"/>
                    <a:pt x="7973" y="22675"/>
                    <a:pt x="9774" y="25677"/>
                  </a:cubicBezTo>
                  <a:cubicBezTo>
                    <a:pt x="10208" y="26378"/>
                    <a:pt x="10641" y="27078"/>
                    <a:pt x="11075" y="27779"/>
                  </a:cubicBezTo>
                  <a:cubicBezTo>
                    <a:pt x="12009" y="28546"/>
                    <a:pt x="13143" y="29046"/>
                    <a:pt x="14210" y="29547"/>
                  </a:cubicBezTo>
                  <a:cubicBezTo>
                    <a:pt x="14644" y="29780"/>
                    <a:pt x="14944" y="30247"/>
                    <a:pt x="15411" y="30481"/>
                  </a:cubicBezTo>
                  <a:cubicBezTo>
                    <a:pt x="16078" y="30747"/>
                    <a:pt x="16812" y="30747"/>
                    <a:pt x="17513" y="30881"/>
                  </a:cubicBezTo>
                  <a:cubicBezTo>
                    <a:pt x="18947" y="31615"/>
                    <a:pt x="20382" y="32449"/>
                    <a:pt x="21949" y="33016"/>
                  </a:cubicBezTo>
                  <a:cubicBezTo>
                    <a:pt x="22817" y="32849"/>
                    <a:pt x="20482" y="31982"/>
                    <a:pt x="20281" y="31815"/>
                  </a:cubicBezTo>
                  <a:cubicBezTo>
                    <a:pt x="19381" y="31315"/>
                    <a:pt x="18580" y="30614"/>
                    <a:pt x="17680" y="30180"/>
                  </a:cubicBezTo>
                  <a:cubicBezTo>
                    <a:pt x="16946" y="30114"/>
                    <a:pt x="16212" y="30047"/>
                    <a:pt x="15511" y="30047"/>
                  </a:cubicBezTo>
                  <a:cubicBezTo>
                    <a:pt x="15084" y="29686"/>
                    <a:pt x="14851" y="29065"/>
                    <a:pt x="14303" y="28824"/>
                  </a:cubicBezTo>
                  <a:lnTo>
                    <a:pt x="14303" y="28824"/>
                  </a:lnTo>
                  <a:cubicBezTo>
                    <a:pt x="14311" y="28833"/>
                    <a:pt x="14311" y="28846"/>
                    <a:pt x="14311" y="28846"/>
                  </a:cubicBezTo>
                  <a:cubicBezTo>
                    <a:pt x="13243" y="28046"/>
                    <a:pt x="11609" y="27845"/>
                    <a:pt x="10941" y="26611"/>
                  </a:cubicBezTo>
                  <a:lnTo>
                    <a:pt x="10941" y="26645"/>
                  </a:lnTo>
                  <a:cubicBezTo>
                    <a:pt x="10741" y="26278"/>
                    <a:pt x="10541" y="25944"/>
                    <a:pt x="10341" y="25577"/>
                  </a:cubicBezTo>
                  <a:cubicBezTo>
                    <a:pt x="10141" y="25244"/>
                    <a:pt x="9974" y="24910"/>
                    <a:pt x="9774" y="24543"/>
                  </a:cubicBezTo>
                  <a:cubicBezTo>
                    <a:pt x="9774" y="24576"/>
                    <a:pt x="9774" y="24576"/>
                    <a:pt x="9774" y="24576"/>
                  </a:cubicBezTo>
                  <a:cubicBezTo>
                    <a:pt x="8973" y="23109"/>
                    <a:pt x="8106" y="21641"/>
                    <a:pt x="7239" y="20173"/>
                  </a:cubicBezTo>
                  <a:cubicBezTo>
                    <a:pt x="7246" y="20173"/>
                    <a:pt x="7251" y="20175"/>
                    <a:pt x="7256" y="20177"/>
                  </a:cubicBezTo>
                  <a:lnTo>
                    <a:pt x="7256" y="20177"/>
                  </a:lnTo>
                  <a:cubicBezTo>
                    <a:pt x="6599" y="18997"/>
                    <a:pt x="5910" y="17848"/>
                    <a:pt x="5222" y="16668"/>
                  </a:cubicBezTo>
                  <a:lnTo>
                    <a:pt x="5222" y="16668"/>
                  </a:lnTo>
                  <a:cubicBezTo>
                    <a:pt x="5226" y="16670"/>
                    <a:pt x="5231" y="16671"/>
                    <a:pt x="5237" y="16671"/>
                  </a:cubicBezTo>
                  <a:cubicBezTo>
                    <a:pt x="5171" y="16571"/>
                    <a:pt x="5104" y="16471"/>
                    <a:pt x="5037" y="16337"/>
                  </a:cubicBezTo>
                  <a:lnTo>
                    <a:pt x="5037" y="16371"/>
                  </a:lnTo>
                  <a:cubicBezTo>
                    <a:pt x="3436" y="13702"/>
                    <a:pt x="2102" y="10867"/>
                    <a:pt x="534" y="8198"/>
                  </a:cubicBezTo>
                  <a:cubicBezTo>
                    <a:pt x="534" y="7335"/>
                    <a:pt x="600" y="6438"/>
                    <a:pt x="535" y="5575"/>
                  </a:cubicBezTo>
                  <a:lnTo>
                    <a:pt x="535" y="5575"/>
                  </a:lnTo>
                  <a:cubicBezTo>
                    <a:pt x="599" y="4014"/>
                    <a:pt x="434" y="2453"/>
                    <a:pt x="534" y="893"/>
                  </a:cubicBezTo>
                  <a:cubicBezTo>
                    <a:pt x="567" y="626"/>
                    <a:pt x="567" y="326"/>
                    <a:pt x="534" y="25"/>
                  </a:cubicBezTo>
                  <a:cubicBezTo>
                    <a:pt x="534" y="9"/>
                    <a:pt x="526" y="0"/>
                    <a:pt x="5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0" name="Google Shape;2710;p39"/>
            <p:cNvSpPr/>
            <p:nvPr/>
          </p:nvSpPr>
          <p:spPr>
            <a:xfrm>
              <a:off x="4309150" y="5473392"/>
              <a:ext cx="260517" cy="380708"/>
            </a:xfrm>
            <a:custGeom>
              <a:avLst/>
              <a:gdLst/>
              <a:ahLst/>
              <a:cxnLst/>
              <a:rect l="l" t="t" r="r" b="b"/>
              <a:pathLst>
                <a:path w="19096" h="27906" extrusionOk="0">
                  <a:moveTo>
                    <a:pt x="29" y="1"/>
                  </a:moveTo>
                  <a:cubicBezTo>
                    <a:pt x="0" y="1"/>
                    <a:pt x="43" y="85"/>
                    <a:pt x="182" y="284"/>
                  </a:cubicBezTo>
                  <a:cubicBezTo>
                    <a:pt x="1617" y="1952"/>
                    <a:pt x="3118" y="3653"/>
                    <a:pt x="4552" y="5354"/>
                  </a:cubicBezTo>
                  <a:cubicBezTo>
                    <a:pt x="4552" y="5414"/>
                    <a:pt x="4579" y="5474"/>
                    <a:pt x="4632" y="5557"/>
                  </a:cubicBezTo>
                  <a:lnTo>
                    <a:pt x="4632" y="5557"/>
                  </a:lnTo>
                  <a:cubicBezTo>
                    <a:pt x="4625" y="5554"/>
                    <a:pt x="4619" y="5554"/>
                    <a:pt x="4619" y="5554"/>
                  </a:cubicBezTo>
                  <a:lnTo>
                    <a:pt x="4619" y="5554"/>
                  </a:lnTo>
                  <a:cubicBezTo>
                    <a:pt x="8188" y="10858"/>
                    <a:pt x="12024" y="16029"/>
                    <a:pt x="15460" y="21466"/>
                  </a:cubicBezTo>
                  <a:cubicBezTo>
                    <a:pt x="15460" y="21432"/>
                    <a:pt x="15460" y="21432"/>
                    <a:pt x="15460" y="21432"/>
                  </a:cubicBezTo>
                  <a:cubicBezTo>
                    <a:pt x="16627" y="23501"/>
                    <a:pt x="17561" y="25702"/>
                    <a:pt x="18662" y="27837"/>
                  </a:cubicBezTo>
                  <a:cubicBezTo>
                    <a:pt x="18662" y="27837"/>
                    <a:pt x="18662" y="27837"/>
                    <a:pt x="18662" y="27804"/>
                  </a:cubicBezTo>
                  <a:cubicBezTo>
                    <a:pt x="18684" y="27868"/>
                    <a:pt x="18733" y="27905"/>
                    <a:pt x="18783" y="27905"/>
                  </a:cubicBezTo>
                  <a:cubicBezTo>
                    <a:pt x="18811" y="27905"/>
                    <a:pt x="18839" y="27894"/>
                    <a:pt x="18862" y="27870"/>
                  </a:cubicBezTo>
                  <a:cubicBezTo>
                    <a:pt x="19096" y="27670"/>
                    <a:pt x="18729" y="27303"/>
                    <a:pt x="18662" y="27036"/>
                  </a:cubicBezTo>
                  <a:cubicBezTo>
                    <a:pt x="17661" y="25002"/>
                    <a:pt x="16794" y="22933"/>
                    <a:pt x="15793" y="20899"/>
                  </a:cubicBezTo>
                  <a:cubicBezTo>
                    <a:pt x="15793" y="20899"/>
                    <a:pt x="15793" y="20932"/>
                    <a:pt x="15793" y="20932"/>
                  </a:cubicBezTo>
                  <a:cubicBezTo>
                    <a:pt x="12258" y="15595"/>
                    <a:pt x="8922" y="9991"/>
                    <a:pt x="4919" y="5054"/>
                  </a:cubicBezTo>
                  <a:cubicBezTo>
                    <a:pt x="4219" y="4320"/>
                    <a:pt x="3585" y="3586"/>
                    <a:pt x="2884" y="2886"/>
                  </a:cubicBezTo>
                  <a:cubicBezTo>
                    <a:pt x="2884" y="2886"/>
                    <a:pt x="2884" y="2919"/>
                    <a:pt x="2884" y="2919"/>
                  </a:cubicBezTo>
                  <a:cubicBezTo>
                    <a:pt x="2685" y="2777"/>
                    <a:pt x="191" y="1"/>
                    <a:pt x="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Subtitle 4">
            <a:extLst>
              <a:ext uri="{FF2B5EF4-FFF2-40B4-BE49-F238E27FC236}">
                <a16:creationId xmlns:a16="http://schemas.microsoft.com/office/drawing/2014/main" id="{5E431BAB-767A-6F5B-69B8-E927ADBD9B10}"/>
              </a:ext>
            </a:extLst>
          </p:cNvPr>
          <p:cNvSpPr>
            <a:spLocks noGrp="1"/>
          </p:cNvSpPr>
          <p:nvPr>
            <p:ph type="subTitle" idx="1"/>
          </p:nvPr>
        </p:nvSpPr>
        <p:spPr>
          <a:xfrm>
            <a:off x="664929" y="980563"/>
            <a:ext cx="7419900" cy="461700"/>
          </a:xfrm>
          <a:prstGeom prst="rect">
            <a:avLst/>
          </a:prstGeom>
        </p:spPr>
        <p:txBody>
          <a:bodyPr/>
          <a:lstStyle/>
          <a:p>
            <a:pPr>
              <a:lnSpc>
                <a:spcPct val="150000"/>
              </a:lnSpc>
            </a:pPr>
            <a:r>
              <a:rPr lang="en-US" sz="11500">
                <a:latin typeface="#9Slide04 SFU Toledo Bold" panose="00000700000000000000" pitchFamily="2" charset="0"/>
              </a:rPr>
              <a:t>L</a:t>
            </a:r>
            <a:r>
              <a:rPr lang="en-US" sz="8800">
                <a:latin typeface="#9Slide04 SFU Toledo Bold" panose="00000700000000000000" pitchFamily="2" charset="0"/>
              </a:rPr>
              <a:t>UYỆN TẬP</a:t>
            </a:r>
          </a:p>
        </p:txBody>
      </p:sp>
    </p:spTree>
    <p:extLst>
      <p:ext uri="{BB962C8B-B14F-4D97-AF65-F5344CB8AC3E}">
        <p14:creationId xmlns:p14="http://schemas.microsoft.com/office/powerpoint/2010/main" val="183812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18"/>
        <p:cNvGrpSpPr/>
        <p:nvPr/>
      </p:nvGrpSpPr>
      <p:grpSpPr>
        <a:xfrm>
          <a:off x="0" y="0"/>
          <a:ext cx="0" cy="0"/>
          <a:chOff x="0" y="0"/>
          <a:chExt cx="0" cy="0"/>
        </a:xfrm>
      </p:grpSpPr>
      <p:sp>
        <p:nvSpPr>
          <p:cNvPr id="13" name="TextBox 12">
            <a:extLst>
              <a:ext uri="{FF2B5EF4-FFF2-40B4-BE49-F238E27FC236}">
                <a16:creationId xmlns:a16="http://schemas.microsoft.com/office/drawing/2014/main" id="{54936DC6-F188-C402-D3F0-10106E49253A}"/>
              </a:ext>
            </a:extLst>
          </p:cNvPr>
          <p:cNvSpPr txBox="1"/>
          <p:nvPr/>
        </p:nvSpPr>
        <p:spPr>
          <a:xfrm>
            <a:off x="685800" y="1600009"/>
            <a:ext cx="7467600" cy="2031325"/>
          </a:xfrm>
          <a:prstGeom prst="rect">
            <a:avLst/>
          </a:prstGeom>
          <a:noFill/>
        </p:spPr>
        <p:txBody>
          <a:bodyPr wrap="square">
            <a:spAutoFit/>
          </a:bodyPr>
          <a:lstStyle/>
          <a:p>
            <a:pPr marL="0" marR="0" algn="ctr">
              <a:lnSpc>
                <a:spcPct val="150000"/>
              </a:lnSpc>
              <a:spcBef>
                <a:spcPts val="0"/>
              </a:spcBef>
              <a:spcAft>
                <a:spcPts val="800"/>
              </a:spcAft>
            </a:pPr>
            <a:r>
              <a:rPr lang="en-US" sz="2800" b="1" dirty="0" err="1">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Hãy</a:t>
            </a:r>
            <a:r>
              <a:rPr lang="en-US" sz="2800" b="1" dirty="0">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viết</a:t>
            </a:r>
            <a:r>
              <a:rPr lang="en-US" sz="2800" b="1" dirty="0">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một</a:t>
            </a:r>
            <a:r>
              <a:rPr lang="en-US" sz="2800" b="1" dirty="0">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đoạn</a:t>
            </a:r>
            <a:r>
              <a:rPr lang="en-US" sz="2800" b="1" dirty="0">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văn</a:t>
            </a:r>
            <a:r>
              <a:rPr lang="en-US" sz="2800" b="1" dirty="0">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khoảng</a:t>
            </a:r>
            <a:r>
              <a:rPr lang="en-US" sz="2800" b="1" dirty="0">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 150 </a:t>
            </a:r>
            <a:r>
              <a:rPr lang="en-US" sz="2800" b="1" dirty="0" err="1">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chữ</a:t>
            </a:r>
            <a:r>
              <a:rPr lang="en-US" sz="2800" b="1" dirty="0">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nhận</a:t>
            </a:r>
            <a:r>
              <a:rPr lang="en-US" sz="2800" b="1" dirty="0">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xét</a:t>
            </a:r>
            <a:r>
              <a:rPr lang="en-US" sz="2800" b="1" dirty="0">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về</a:t>
            </a:r>
            <a:r>
              <a:rPr lang="en-US" sz="2800" b="1" dirty="0">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tài</a:t>
            </a:r>
            <a:r>
              <a:rPr lang="en-US" sz="2800" b="1" dirty="0">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năng</a:t>
            </a:r>
            <a:r>
              <a:rPr lang="en-US" sz="2800" b="1" dirty="0">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văn</a:t>
            </a:r>
            <a:r>
              <a:rPr lang="en-US" sz="2800" b="1" dirty="0">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chương</a:t>
            </a:r>
            <a:r>
              <a:rPr lang="en-US" sz="2800" b="1" dirty="0">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của</a:t>
            </a:r>
            <a:r>
              <a:rPr lang="en-US" sz="2800" b="1" dirty="0">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Nguyễn</a:t>
            </a:r>
            <a:r>
              <a:rPr lang="en-US" sz="2800" b="1" dirty="0">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smtClean="0">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Trãi</a:t>
            </a:r>
            <a:r>
              <a:rPr lang="en-US" sz="2800" b="1"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t>.</a:t>
            </a:r>
            <a:r>
              <a:rPr lang="en-US" sz="2800" b="1" dirty="0" smtClean="0">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rPr>
              <a:t> </a:t>
            </a:r>
            <a:endParaRPr lang="en-US" sz="2400" dirty="0">
              <a:solidFill>
                <a:schemeClr val="tx1">
                  <a:lumMod val="75000"/>
                </a:schemeClr>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D82B88-C3F7-6E7E-8B56-AFF67CCC0CCD}"/>
              </a:ext>
            </a:extLst>
          </p:cNvPr>
          <p:cNvSpPr txBox="1"/>
          <p:nvPr/>
        </p:nvSpPr>
        <p:spPr>
          <a:xfrm>
            <a:off x="838200" y="590550"/>
            <a:ext cx="7620000" cy="4211409"/>
          </a:xfrm>
          <a:prstGeom prst="rect">
            <a:avLst/>
          </a:prstGeom>
          <a:noFill/>
        </p:spPr>
        <p:txBody>
          <a:bodyPr wrap="square">
            <a:spAutoFit/>
          </a:bodyPr>
          <a:lstStyle/>
          <a:p>
            <a:pPr marL="0" marR="0" algn="just">
              <a:lnSpc>
                <a:spcPct val="150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Bình Ngô đại cáo của Nguyễn Trãi là một văn bản được coi là "thiên cổ hùng văn", khẳng định chủ quyền của Đại Việt, đồng thời cũng cho thấy được tài năng văn chương của Nguyễn Trãi. Tài năng ấy được biểu hiện qua việc dụng điển một cách nhuần nhuyễn đi cùng lối nghị luận chặt chẽ, sắc sảo, tài tình. Nguyễn Trãi đã không chỉ thành công trong thể cáo, thư, mà còn thành công với cả thơ Nôm Đường luật qua Quốc âm thi tập. Chính ông là người đã đặt nền móng và mở đường cho sự phát triển của thơ tiếng Việt. Với những "di cảo" này, ta chắc chắn phải khẳng định tài năng văn chương của Nguyễn Trãi, và công nhận tầm vóc tác gia của ông.</a:t>
            </a:r>
            <a:endParaRPr lang="en-US" sz="1600">
              <a:effectLst/>
              <a:latin typeface="Calibri" panose="020F0502020204030204" pitchFamily="34" charset="0"/>
              <a:ea typeface="Calibri" panose="020F0502020204030204" pitchFamily="34" charset="0"/>
              <a:cs typeface="Calibri" panose="020F0502020204030204" pitchFamily="34" charset="0"/>
            </a:endParaRPr>
          </a:p>
          <a:p>
            <a:pPr algn="r"/>
            <a:r>
              <a:rPr lang="en-US" sz="1800">
                <a:effectLst/>
                <a:latin typeface="Calibri" panose="020F0502020204030204" pitchFamily="34" charset="0"/>
                <a:ea typeface="Calibri" panose="020F0502020204030204" pitchFamily="34" charset="0"/>
                <a:cs typeface="Calibri" panose="020F0502020204030204" pitchFamily="34" charset="0"/>
              </a:rPr>
              <a:t>(Vietjack.com) </a:t>
            </a:r>
            <a:endParaRPr lang="en-US" sz="20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1522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62"/>
        <p:cNvGrpSpPr/>
        <p:nvPr/>
      </p:nvGrpSpPr>
      <p:grpSpPr>
        <a:xfrm>
          <a:off x="0" y="0"/>
          <a:ext cx="0" cy="0"/>
          <a:chOff x="0" y="0"/>
          <a:chExt cx="0" cy="0"/>
        </a:xfrm>
      </p:grpSpPr>
      <p:grpSp>
        <p:nvGrpSpPr>
          <p:cNvPr id="2665" name="Google Shape;2665;p39"/>
          <p:cNvGrpSpPr/>
          <p:nvPr/>
        </p:nvGrpSpPr>
        <p:grpSpPr>
          <a:xfrm>
            <a:off x="7943358" y="152404"/>
            <a:ext cx="895841" cy="1446621"/>
            <a:chOff x="5173327" y="5002126"/>
            <a:chExt cx="602044" cy="972192"/>
          </a:xfrm>
        </p:grpSpPr>
        <p:sp>
          <p:nvSpPr>
            <p:cNvPr id="2666" name="Google Shape;2666;p39"/>
            <p:cNvSpPr/>
            <p:nvPr/>
          </p:nvSpPr>
          <p:spPr>
            <a:xfrm>
              <a:off x="5274773" y="5467758"/>
              <a:ext cx="500598" cy="506560"/>
            </a:xfrm>
            <a:custGeom>
              <a:avLst/>
              <a:gdLst/>
              <a:ahLst/>
              <a:cxnLst/>
              <a:rect l="l" t="t" r="r" b="b"/>
              <a:pathLst>
                <a:path w="36694" h="37131" extrusionOk="0">
                  <a:moveTo>
                    <a:pt x="17514" y="0"/>
                  </a:moveTo>
                  <a:cubicBezTo>
                    <a:pt x="11650" y="0"/>
                    <a:pt x="5814" y="760"/>
                    <a:pt x="1001" y="4066"/>
                  </a:cubicBezTo>
                  <a:lnTo>
                    <a:pt x="1034" y="4066"/>
                  </a:lnTo>
                  <a:cubicBezTo>
                    <a:pt x="1001" y="4066"/>
                    <a:pt x="968" y="4099"/>
                    <a:pt x="968" y="4099"/>
                  </a:cubicBezTo>
                  <a:cubicBezTo>
                    <a:pt x="934" y="4133"/>
                    <a:pt x="901" y="4166"/>
                    <a:pt x="868" y="4199"/>
                  </a:cubicBezTo>
                  <a:cubicBezTo>
                    <a:pt x="934" y="5067"/>
                    <a:pt x="868" y="5934"/>
                    <a:pt x="668" y="6768"/>
                  </a:cubicBezTo>
                  <a:cubicBezTo>
                    <a:pt x="601" y="7102"/>
                    <a:pt x="501" y="7435"/>
                    <a:pt x="434" y="7769"/>
                  </a:cubicBezTo>
                  <a:cubicBezTo>
                    <a:pt x="367" y="8703"/>
                    <a:pt x="334" y="9637"/>
                    <a:pt x="100" y="10571"/>
                  </a:cubicBezTo>
                  <a:cubicBezTo>
                    <a:pt x="67" y="10704"/>
                    <a:pt x="34" y="10838"/>
                    <a:pt x="0" y="10971"/>
                  </a:cubicBezTo>
                  <a:cubicBezTo>
                    <a:pt x="34" y="11338"/>
                    <a:pt x="67" y="11671"/>
                    <a:pt x="100" y="12005"/>
                  </a:cubicBezTo>
                  <a:cubicBezTo>
                    <a:pt x="534" y="19744"/>
                    <a:pt x="3603" y="26849"/>
                    <a:pt x="8240" y="32987"/>
                  </a:cubicBezTo>
                  <a:cubicBezTo>
                    <a:pt x="8373" y="33120"/>
                    <a:pt x="8506" y="33287"/>
                    <a:pt x="8640" y="33454"/>
                  </a:cubicBezTo>
                  <a:cubicBezTo>
                    <a:pt x="11100" y="36173"/>
                    <a:pt x="14914" y="37131"/>
                    <a:pt x="18753" y="37131"/>
                  </a:cubicBezTo>
                  <a:cubicBezTo>
                    <a:pt x="21319" y="37131"/>
                    <a:pt x="23895" y="36703"/>
                    <a:pt x="26086" y="36089"/>
                  </a:cubicBezTo>
                  <a:cubicBezTo>
                    <a:pt x="33124" y="32353"/>
                    <a:pt x="36660" y="17309"/>
                    <a:pt x="36660" y="9737"/>
                  </a:cubicBezTo>
                  <a:cubicBezTo>
                    <a:pt x="36693" y="1864"/>
                    <a:pt x="35159" y="1564"/>
                    <a:pt x="27787" y="430"/>
                  </a:cubicBezTo>
                  <a:cubicBezTo>
                    <a:pt x="24492" y="268"/>
                    <a:pt x="20998" y="0"/>
                    <a:pt x="175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9"/>
            <p:cNvSpPr/>
            <p:nvPr/>
          </p:nvSpPr>
          <p:spPr>
            <a:xfrm>
              <a:off x="5262031" y="5519122"/>
              <a:ext cx="512876" cy="178867"/>
            </a:xfrm>
            <a:custGeom>
              <a:avLst/>
              <a:gdLst/>
              <a:ahLst/>
              <a:cxnLst/>
              <a:rect l="l" t="t" r="r" b="b"/>
              <a:pathLst>
                <a:path w="37594" h="13111" extrusionOk="0">
                  <a:moveTo>
                    <a:pt x="36827" y="1"/>
                  </a:moveTo>
                  <a:cubicBezTo>
                    <a:pt x="34592" y="2503"/>
                    <a:pt x="30789" y="3170"/>
                    <a:pt x="27653" y="3570"/>
                  </a:cubicBezTo>
                  <a:cubicBezTo>
                    <a:pt x="25118" y="3870"/>
                    <a:pt x="22516" y="4070"/>
                    <a:pt x="19948" y="4170"/>
                  </a:cubicBezTo>
                  <a:cubicBezTo>
                    <a:pt x="19302" y="4191"/>
                    <a:pt x="18660" y="4202"/>
                    <a:pt x="18019" y="4202"/>
                  </a:cubicBezTo>
                  <a:cubicBezTo>
                    <a:pt x="15581" y="4202"/>
                    <a:pt x="13172" y="4047"/>
                    <a:pt x="10741" y="3703"/>
                  </a:cubicBezTo>
                  <a:cubicBezTo>
                    <a:pt x="10008" y="3603"/>
                    <a:pt x="9307" y="3470"/>
                    <a:pt x="8573" y="3370"/>
                  </a:cubicBezTo>
                  <a:cubicBezTo>
                    <a:pt x="8373" y="3337"/>
                    <a:pt x="8240" y="3303"/>
                    <a:pt x="8173" y="3303"/>
                  </a:cubicBezTo>
                  <a:lnTo>
                    <a:pt x="8073" y="3303"/>
                  </a:lnTo>
                  <a:cubicBezTo>
                    <a:pt x="5838" y="3070"/>
                    <a:pt x="4170" y="2603"/>
                    <a:pt x="2135" y="1669"/>
                  </a:cubicBezTo>
                  <a:cubicBezTo>
                    <a:pt x="1835" y="1502"/>
                    <a:pt x="1535" y="1335"/>
                    <a:pt x="1268" y="1135"/>
                  </a:cubicBezTo>
                  <a:cubicBezTo>
                    <a:pt x="0" y="3136"/>
                    <a:pt x="1068" y="9174"/>
                    <a:pt x="1135" y="9708"/>
                  </a:cubicBezTo>
                  <a:cubicBezTo>
                    <a:pt x="1135" y="9708"/>
                    <a:pt x="2569" y="10875"/>
                    <a:pt x="3203" y="11075"/>
                  </a:cubicBezTo>
                  <a:cubicBezTo>
                    <a:pt x="4270" y="11342"/>
                    <a:pt x="5304" y="11676"/>
                    <a:pt x="6372" y="11909"/>
                  </a:cubicBezTo>
                  <a:cubicBezTo>
                    <a:pt x="7372" y="12143"/>
                    <a:pt x="8373" y="12343"/>
                    <a:pt x="9374" y="12476"/>
                  </a:cubicBezTo>
                  <a:cubicBezTo>
                    <a:pt x="9474" y="12476"/>
                    <a:pt x="11042" y="12677"/>
                    <a:pt x="11275" y="12710"/>
                  </a:cubicBezTo>
                  <a:cubicBezTo>
                    <a:pt x="14377" y="12977"/>
                    <a:pt x="17446" y="13077"/>
                    <a:pt x="20548" y="13110"/>
                  </a:cubicBezTo>
                  <a:cubicBezTo>
                    <a:pt x="20849" y="13077"/>
                    <a:pt x="21115" y="13043"/>
                    <a:pt x="21382" y="13043"/>
                  </a:cubicBezTo>
                  <a:cubicBezTo>
                    <a:pt x="23184" y="13010"/>
                    <a:pt x="24952" y="12943"/>
                    <a:pt x="26719" y="12777"/>
                  </a:cubicBezTo>
                  <a:cubicBezTo>
                    <a:pt x="27220" y="12710"/>
                    <a:pt x="27754" y="12677"/>
                    <a:pt x="28254" y="12610"/>
                  </a:cubicBezTo>
                  <a:lnTo>
                    <a:pt x="28254" y="12610"/>
                  </a:lnTo>
                  <a:cubicBezTo>
                    <a:pt x="27944" y="12656"/>
                    <a:pt x="27800" y="12681"/>
                    <a:pt x="27824" y="12681"/>
                  </a:cubicBezTo>
                  <a:cubicBezTo>
                    <a:pt x="27852" y="12681"/>
                    <a:pt x="28105" y="12648"/>
                    <a:pt x="28587" y="12576"/>
                  </a:cubicBezTo>
                  <a:cubicBezTo>
                    <a:pt x="29288" y="12443"/>
                    <a:pt x="29988" y="12276"/>
                    <a:pt x="30689" y="12109"/>
                  </a:cubicBezTo>
                  <a:cubicBezTo>
                    <a:pt x="31106" y="11970"/>
                    <a:pt x="31338" y="11901"/>
                    <a:pt x="31365" y="11901"/>
                  </a:cubicBezTo>
                  <a:cubicBezTo>
                    <a:pt x="31370" y="11901"/>
                    <a:pt x="31367" y="11904"/>
                    <a:pt x="31356" y="11909"/>
                  </a:cubicBezTo>
                  <a:cubicBezTo>
                    <a:pt x="31556" y="11809"/>
                    <a:pt x="31723" y="11743"/>
                    <a:pt x="31923" y="11642"/>
                  </a:cubicBezTo>
                  <a:cubicBezTo>
                    <a:pt x="32657" y="11309"/>
                    <a:pt x="33391" y="10975"/>
                    <a:pt x="34191" y="10675"/>
                  </a:cubicBezTo>
                  <a:cubicBezTo>
                    <a:pt x="36960" y="9608"/>
                    <a:pt x="37427" y="9174"/>
                    <a:pt x="37427" y="9074"/>
                  </a:cubicBezTo>
                  <a:cubicBezTo>
                    <a:pt x="37561" y="7973"/>
                    <a:pt x="37594" y="6906"/>
                    <a:pt x="37594" y="5972"/>
                  </a:cubicBezTo>
                  <a:cubicBezTo>
                    <a:pt x="37594" y="3136"/>
                    <a:pt x="37427" y="1268"/>
                    <a:pt x="36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9"/>
            <p:cNvSpPr/>
            <p:nvPr/>
          </p:nvSpPr>
          <p:spPr>
            <a:xfrm>
              <a:off x="5281144" y="5676584"/>
              <a:ext cx="428688" cy="297734"/>
            </a:xfrm>
            <a:custGeom>
              <a:avLst/>
              <a:gdLst/>
              <a:ahLst/>
              <a:cxnLst/>
              <a:rect l="l" t="t" r="r" b="b"/>
              <a:pathLst>
                <a:path w="31423" h="21824" extrusionOk="0">
                  <a:moveTo>
                    <a:pt x="0" y="0"/>
                  </a:moveTo>
                  <a:lnTo>
                    <a:pt x="0" y="0"/>
                  </a:lnTo>
                  <a:cubicBezTo>
                    <a:pt x="968" y="6472"/>
                    <a:pt x="3803" y="12443"/>
                    <a:pt x="7773" y="17680"/>
                  </a:cubicBezTo>
                  <a:cubicBezTo>
                    <a:pt x="7906" y="17813"/>
                    <a:pt x="8039" y="17980"/>
                    <a:pt x="8173" y="18147"/>
                  </a:cubicBezTo>
                  <a:cubicBezTo>
                    <a:pt x="10633" y="20866"/>
                    <a:pt x="14447" y="21824"/>
                    <a:pt x="18286" y="21824"/>
                  </a:cubicBezTo>
                  <a:cubicBezTo>
                    <a:pt x="20852" y="21824"/>
                    <a:pt x="23428" y="21396"/>
                    <a:pt x="25619" y="20782"/>
                  </a:cubicBezTo>
                  <a:cubicBezTo>
                    <a:pt x="27920" y="19548"/>
                    <a:pt x="29855" y="17113"/>
                    <a:pt x="31423" y="14110"/>
                  </a:cubicBezTo>
                  <a:lnTo>
                    <a:pt x="31423" y="14110"/>
                  </a:lnTo>
                  <a:cubicBezTo>
                    <a:pt x="30246" y="14264"/>
                    <a:pt x="29054" y="14340"/>
                    <a:pt x="27860" y="14340"/>
                  </a:cubicBezTo>
                  <a:cubicBezTo>
                    <a:pt x="24654" y="14340"/>
                    <a:pt x="21427" y="13797"/>
                    <a:pt x="18414" y="12776"/>
                  </a:cubicBezTo>
                  <a:cubicBezTo>
                    <a:pt x="10875" y="10174"/>
                    <a:pt x="4470" y="6672"/>
                    <a:pt x="0" y="0"/>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9"/>
            <p:cNvSpPr/>
            <p:nvPr/>
          </p:nvSpPr>
          <p:spPr>
            <a:xfrm>
              <a:off x="5271308" y="5467758"/>
              <a:ext cx="503149" cy="117667"/>
            </a:xfrm>
            <a:custGeom>
              <a:avLst/>
              <a:gdLst/>
              <a:ahLst/>
              <a:cxnLst/>
              <a:rect l="l" t="t" r="r" b="b"/>
              <a:pathLst>
                <a:path w="36881" h="8625" extrusionOk="0">
                  <a:moveTo>
                    <a:pt x="17768" y="0"/>
                  </a:moveTo>
                  <a:cubicBezTo>
                    <a:pt x="11904" y="0"/>
                    <a:pt x="6068" y="760"/>
                    <a:pt x="1255" y="4066"/>
                  </a:cubicBezTo>
                  <a:lnTo>
                    <a:pt x="1288" y="4066"/>
                  </a:lnTo>
                  <a:cubicBezTo>
                    <a:pt x="1255" y="4066"/>
                    <a:pt x="1222" y="4099"/>
                    <a:pt x="1222" y="4099"/>
                  </a:cubicBezTo>
                  <a:cubicBezTo>
                    <a:pt x="888" y="4400"/>
                    <a:pt x="655" y="4733"/>
                    <a:pt x="455" y="5100"/>
                  </a:cubicBezTo>
                  <a:cubicBezTo>
                    <a:pt x="424" y="5222"/>
                    <a:pt x="1" y="8625"/>
                    <a:pt x="15558" y="8625"/>
                  </a:cubicBezTo>
                  <a:cubicBezTo>
                    <a:pt x="16970" y="8625"/>
                    <a:pt x="18514" y="8597"/>
                    <a:pt x="20202" y="8536"/>
                  </a:cubicBezTo>
                  <a:cubicBezTo>
                    <a:pt x="36881" y="7902"/>
                    <a:pt x="36380" y="4366"/>
                    <a:pt x="36247" y="4033"/>
                  </a:cubicBezTo>
                  <a:cubicBezTo>
                    <a:pt x="35246" y="1564"/>
                    <a:pt x="32944" y="1164"/>
                    <a:pt x="28041" y="430"/>
                  </a:cubicBezTo>
                  <a:cubicBezTo>
                    <a:pt x="24746" y="268"/>
                    <a:pt x="21252" y="0"/>
                    <a:pt x="17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9"/>
            <p:cNvSpPr/>
            <p:nvPr/>
          </p:nvSpPr>
          <p:spPr>
            <a:xfrm>
              <a:off x="5302986" y="5484879"/>
              <a:ext cx="436887" cy="76125"/>
            </a:xfrm>
            <a:custGeom>
              <a:avLst/>
              <a:gdLst/>
              <a:ahLst/>
              <a:cxnLst/>
              <a:rect l="l" t="t" r="r" b="b"/>
              <a:pathLst>
                <a:path w="32024" h="5580" extrusionOk="0">
                  <a:moveTo>
                    <a:pt x="17316" y="1"/>
                  </a:moveTo>
                  <a:cubicBezTo>
                    <a:pt x="11000" y="1"/>
                    <a:pt x="4522" y="943"/>
                    <a:pt x="568" y="2911"/>
                  </a:cubicBezTo>
                  <a:cubicBezTo>
                    <a:pt x="1" y="3178"/>
                    <a:pt x="134" y="3945"/>
                    <a:pt x="768" y="4079"/>
                  </a:cubicBezTo>
                  <a:cubicBezTo>
                    <a:pt x="1535" y="4245"/>
                    <a:pt x="6605" y="5580"/>
                    <a:pt x="16279" y="5580"/>
                  </a:cubicBezTo>
                  <a:cubicBezTo>
                    <a:pt x="24385" y="5580"/>
                    <a:pt x="29722" y="4012"/>
                    <a:pt x="31490" y="3111"/>
                  </a:cubicBezTo>
                  <a:cubicBezTo>
                    <a:pt x="32023" y="2844"/>
                    <a:pt x="31957" y="2177"/>
                    <a:pt x="31390" y="1977"/>
                  </a:cubicBezTo>
                  <a:cubicBezTo>
                    <a:pt x="27902" y="677"/>
                    <a:pt x="22667" y="1"/>
                    <a:pt x="17316"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9"/>
            <p:cNvSpPr/>
            <p:nvPr/>
          </p:nvSpPr>
          <p:spPr>
            <a:xfrm>
              <a:off x="5363968" y="5515029"/>
              <a:ext cx="306738" cy="45975"/>
            </a:xfrm>
            <a:custGeom>
              <a:avLst/>
              <a:gdLst/>
              <a:ahLst/>
              <a:cxnLst/>
              <a:rect l="l" t="t" r="r" b="b"/>
              <a:pathLst>
                <a:path w="22484" h="3370" extrusionOk="0">
                  <a:moveTo>
                    <a:pt x="9418" y="0"/>
                  </a:moveTo>
                  <a:cubicBezTo>
                    <a:pt x="8023" y="0"/>
                    <a:pt x="6641" y="113"/>
                    <a:pt x="5338" y="468"/>
                  </a:cubicBezTo>
                  <a:cubicBezTo>
                    <a:pt x="3703" y="901"/>
                    <a:pt x="1468" y="1468"/>
                    <a:pt x="0" y="2569"/>
                  </a:cubicBezTo>
                  <a:cubicBezTo>
                    <a:pt x="2569" y="2969"/>
                    <a:pt x="6505" y="3370"/>
                    <a:pt x="11809" y="3370"/>
                  </a:cubicBezTo>
                  <a:cubicBezTo>
                    <a:pt x="16245" y="3370"/>
                    <a:pt x="19815" y="2903"/>
                    <a:pt x="22483" y="2336"/>
                  </a:cubicBezTo>
                  <a:cubicBezTo>
                    <a:pt x="19915" y="901"/>
                    <a:pt x="16679" y="434"/>
                    <a:pt x="13877" y="234"/>
                  </a:cubicBezTo>
                  <a:cubicBezTo>
                    <a:pt x="12427" y="130"/>
                    <a:pt x="10914" y="0"/>
                    <a:pt x="9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9"/>
            <p:cNvSpPr/>
            <p:nvPr/>
          </p:nvSpPr>
          <p:spPr>
            <a:xfrm>
              <a:off x="5283422" y="5647457"/>
              <a:ext cx="483299" cy="55238"/>
            </a:xfrm>
            <a:custGeom>
              <a:avLst/>
              <a:gdLst/>
              <a:ahLst/>
              <a:cxnLst/>
              <a:rect l="l" t="t" r="r" b="b"/>
              <a:pathLst>
                <a:path w="35426" h="4049" extrusionOk="0">
                  <a:moveTo>
                    <a:pt x="35392" y="1"/>
                  </a:moveTo>
                  <a:cubicBezTo>
                    <a:pt x="34625" y="101"/>
                    <a:pt x="33858" y="534"/>
                    <a:pt x="33124" y="868"/>
                  </a:cubicBezTo>
                  <a:cubicBezTo>
                    <a:pt x="31323" y="1535"/>
                    <a:pt x="29488" y="2135"/>
                    <a:pt x="27587" y="2502"/>
                  </a:cubicBezTo>
                  <a:lnTo>
                    <a:pt x="27620" y="2502"/>
                  </a:lnTo>
                  <a:cubicBezTo>
                    <a:pt x="24388" y="3061"/>
                    <a:pt x="21109" y="3297"/>
                    <a:pt x="17832" y="3297"/>
                  </a:cubicBezTo>
                  <a:cubicBezTo>
                    <a:pt x="15629" y="3297"/>
                    <a:pt x="13427" y="3190"/>
                    <a:pt x="11242" y="3003"/>
                  </a:cubicBezTo>
                  <a:cubicBezTo>
                    <a:pt x="10908" y="3003"/>
                    <a:pt x="10574" y="2969"/>
                    <a:pt x="10241" y="2936"/>
                  </a:cubicBezTo>
                  <a:lnTo>
                    <a:pt x="10274" y="2936"/>
                  </a:lnTo>
                  <a:cubicBezTo>
                    <a:pt x="7139" y="2636"/>
                    <a:pt x="3970" y="2135"/>
                    <a:pt x="968" y="1135"/>
                  </a:cubicBezTo>
                  <a:cubicBezTo>
                    <a:pt x="731" y="1108"/>
                    <a:pt x="412" y="875"/>
                    <a:pt x="173" y="875"/>
                  </a:cubicBezTo>
                  <a:cubicBezTo>
                    <a:pt x="108" y="875"/>
                    <a:pt x="50" y="892"/>
                    <a:pt x="0" y="935"/>
                  </a:cubicBezTo>
                  <a:cubicBezTo>
                    <a:pt x="1201" y="2736"/>
                    <a:pt x="8206" y="3503"/>
                    <a:pt x="10474" y="3703"/>
                  </a:cubicBezTo>
                  <a:lnTo>
                    <a:pt x="10441" y="3703"/>
                  </a:lnTo>
                  <a:cubicBezTo>
                    <a:pt x="12376" y="3837"/>
                    <a:pt x="14310" y="3970"/>
                    <a:pt x="16245" y="4037"/>
                  </a:cubicBezTo>
                  <a:cubicBezTo>
                    <a:pt x="16704" y="4045"/>
                    <a:pt x="17163" y="4049"/>
                    <a:pt x="17623" y="4049"/>
                  </a:cubicBezTo>
                  <a:cubicBezTo>
                    <a:pt x="21006" y="4049"/>
                    <a:pt x="24402" y="3823"/>
                    <a:pt x="27720" y="3236"/>
                  </a:cubicBezTo>
                  <a:lnTo>
                    <a:pt x="27687" y="3236"/>
                  </a:lnTo>
                  <a:cubicBezTo>
                    <a:pt x="28521" y="3103"/>
                    <a:pt x="29354" y="2869"/>
                    <a:pt x="30155" y="2636"/>
                  </a:cubicBezTo>
                  <a:lnTo>
                    <a:pt x="30122" y="2636"/>
                  </a:lnTo>
                  <a:cubicBezTo>
                    <a:pt x="30422" y="2536"/>
                    <a:pt x="30755" y="2436"/>
                    <a:pt x="31056" y="2336"/>
                  </a:cubicBezTo>
                  <a:lnTo>
                    <a:pt x="31089" y="2336"/>
                  </a:lnTo>
                  <a:cubicBezTo>
                    <a:pt x="32590" y="1835"/>
                    <a:pt x="34125" y="1235"/>
                    <a:pt x="35292" y="134"/>
                  </a:cubicBezTo>
                  <a:cubicBezTo>
                    <a:pt x="35325" y="101"/>
                    <a:pt x="35359" y="101"/>
                    <a:pt x="35392" y="67"/>
                  </a:cubicBezTo>
                  <a:cubicBezTo>
                    <a:pt x="35425" y="34"/>
                    <a:pt x="35425" y="34"/>
                    <a:pt x="35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9"/>
            <p:cNvSpPr/>
            <p:nvPr/>
          </p:nvSpPr>
          <p:spPr>
            <a:xfrm>
              <a:off x="5296615" y="5577689"/>
              <a:ext cx="20041" cy="78008"/>
            </a:xfrm>
            <a:custGeom>
              <a:avLst/>
              <a:gdLst/>
              <a:ahLst/>
              <a:cxnLst/>
              <a:rect l="l" t="t" r="r" b="b"/>
              <a:pathLst>
                <a:path w="1469" h="5718" extrusionOk="0">
                  <a:moveTo>
                    <a:pt x="384" y="1"/>
                  </a:moveTo>
                  <a:cubicBezTo>
                    <a:pt x="358" y="1"/>
                    <a:pt x="330" y="4"/>
                    <a:pt x="301" y="11"/>
                  </a:cubicBezTo>
                  <a:cubicBezTo>
                    <a:pt x="134" y="44"/>
                    <a:pt x="1" y="211"/>
                    <a:pt x="34" y="378"/>
                  </a:cubicBezTo>
                  <a:cubicBezTo>
                    <a:pt x="267" y="2146"/>
                    <a:pt x="501" y="4080"/>
                    <a:pt x="1335" y="5682"/>
                  </a:cubicBezTo>
                  <a:cubicBezTo>
                    <a:pt x="1348" y="5707"/>
                    <a:pt x="1370" y="5718"/>
                    <a:pt x="1393" y="5718"/>
                  </a:cubicBezTo>
                  <a:cubicBezTo>
                    <a:pt x="1430" y="5718"/>
                    <a:pt x="1468" y="5689"/>
                    <a:pt x="1468" y="5648"/>
                  </a:cubicBezTo>
                  <a:cubicBezTo>
                    <a:pt x="1435" y="4481"/>
                    <a:pt x="1101" y="3347"/>
                    <a:pt x="968" y="2212"/>
                  </a:cubicBezTo>
                  <a:cubicBezTo>
                    <a:pt x="968" y="2212"/>
                    <a:pt x="968" y="2246"/>
                    <a:pt x="968" y="2246"/>
                  </a:cubicBezTo>
                  <a:cubicBezTo>
                    <a:pt x="776" y="1766"/>
                    <a:pt x="982" y="1"/>
                    <a:pt x="38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9"/>
            <p:cNvSpPr/>
            <p:nvPr/>
          </p:nvSpPr>
          <p:spPr>
            <a:xfrm>
              <a:off x="5318920" y="5582751"/>
              <a:ext cx="26862" cy="80191"/>
            </a:xfrm>
            <a:custGeom>
              <a:avLst/>
              <a:gdLst/>
              <a:ahLst/>
              <a:cxnLst/>
              <a:rect l="l" t="t" r="r" b="b"/>
              <a:pathLst>
                <a:path w="1969" h="5878" extrusionOk="0">
                  <a:moveTo>
                    <a:pt x="1492" y="2951"/>
                  </a:moveTo>
                  <a:cubicBezTo>
                    <a:pt x="1501" y="2961"/>
                    <a:pt x="1501" y="2975"/>
                    <a:pt x="1501" y="2976"/>
                  </a:cubicBezTo>
                  <a:lnTo>
                    <a:pt x="1501" y="2976"/>
                  </a:lnTo>
                  <a:cubicBezTo>
                    <a:pt x="1501" y="2964"/>
                    <a:pt x="1497" y="2956"/>
                    <a:pt x="1492" y="2951"/>
                  </a:cubicBezTo>
                  <a:close/>
                  <a:moveTo>
                    <a:pt x="964" y="0"/>
                  </a:moveTo>
                  <a:cubicBezTo>
                    <a:pt x="943" y="0"/>
                    <a:pt x="922" y="2"/>
                    <a:pt x="901" y="7"/>
                  </a:cubicBezTo>
                  <a:cubicBezTo>
                    <a:pt x="0" y="140"/>
                    <a:pt x="1534" y="5244"/>
                    <a:pt x="1935" y="5844"/>
                  </a:cubicBezTo>
                  <a:cubicBezTo>
                    <a:pt x="1935" y="5844"/>
                    <a:pt x="1935" y="5878"/>
                    <a:pt x="1935" y="5878"/>
                  </a:cubicBezTo>
                  <a:cubicBezTo>
                    <a:pt x="1968" y="5044"/>
                    <a:pt x="1568" y="3876"/>
                    <a:pt x="1468" y="2942"/>
                  </a:cubicBezTo>
                  <a:lnTo>
                    <a:pt x="1468" y="2942"/>
                  </a:lnTo>
                  <a:cubicBezTo>
                    <a:pt x="1468" y="2942"/>
                    <a:pt x="1482" y="2942"/>
                    <a:pt x="1492" y="2951"/>
                  </a:cubicBezTo>
                  <a:lnTo>
                    <a:pt x="1492" y="2951"/>
                  </a:lnTo>
                  <a:cubicBezTo>
                    <a:pt x="1487" y="2946"/>
                    <a:pt x="1479" y="2942"/>
                    <a:pt x="1468" y="2942"/>
                  </a:cubicBezTo>
                  <a:cubicBezTo>
                    <a:pt x="1334" y="2042"/>
                    <a:pt x="1334" y="1141"/>
                    <a:pt x="1234" y="240"/>
                  </a:cubicBezTo>
                  <a:cubicBezTo>
                    <a:pt x="1205" y="95"/>
                    <a:pt x="1100" y="0"/>
                    <a:pt x="964"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9"/>
            <p:cNvSpPr/>
            <p:nvPr/>
          </p:nvSpPr>
          <p:spPr>
            <a:xfrm>
              <a:off x="5355318" y="5593678"/>
              <a:ext cx="27326" cy="78103"/>
            </a:xfrm>
            <a:custGeom>
              <a:avLst/>
              <a:gdLst/>
              <a:ahLst/>
              <a:cxnLst/>
              <a:rect l="l" t="t" r="r" b="b"/>
              <a:pathLst>
                <a:path w="2003" h="5725" extrusionOk="0">
                  <a:moveTo>
                    <a:pt x="609" y="0"/>
                  </a:moveTo>
                  <a:cubicBezTo>
                    <a:pt x="586" y="0"/>
                    <a:pt x="561" y="2"/>
                    <a:pt x="534" y="6"/>
                  </a:cubicBezTo>
                  <a:cubicBezTo>
                    <a:pt x="1" y="207"/>
                    <a:pt x="468" y="907"/>
                    <a:pt x="468" y="1307"/>
                  </a:cubicBezTo>
                  <a:cubicBezTo>
                    <a:pt x="801" y="2808"/>
                    <a:pt x="1068" y="4343"/>
                    <a:pt x="1802" y="5677"/>
                  </a:cubicBezTo>
                  <a:cubicBezTo>
                    <a:pt x="1825" y="5701"/>
                    <a:pt x="1849" y="5724"/>
                    <a:pt x="1873" y="5724"/>
                  </a:cubicBezTo>
                  <a:cubicBezTo>
                    <a:pt x="1882" y="5724"/>
                    <a:pt x="1892" y="5720"/>
                    <a:pt x="1902" y="5710"/>
                  </a:cubicBezTo>
                  <a:cubicBezTo>
                    <a:pt x="1969" y="5710"/>
                    <a:pt x="2002" y="5610"/>
                    <a:pt x="1969" y="5544"/>
                  </a:cubicBezTo>
                  <a:cubicBezTo>
                    <a:pt x="1535" y="3943"/>
                    <a:pt x="1235" y="2341"/>
                    <a:pt x="1001" y="707"/>
                  </a:cubicBezTo>
                  <a:cubicBezTo>
                    <a:pt x="1001" y="707"/>
                    <a:pt x="1001" y="740"/>
                    <a:pt x="1001" y="740"/>
                  </a:cubicBezTo>
                  <a:cubicBezTo>
                    <a:pt x="970" y="458"/>
                    <a:pt x="968" y="0"/>
                    <a:pt x="609"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9"/>
            <p:cNvSpPr/>
            <p:nvPr/>
          </p:nvSpPr>
          <p:spPr>
            <a:xfrm>
              <a:off x="5401498" y="5596079"/>
              <a:ext cx="19372" cy="81432"/>
            </a:xfrm>
            <a:custGeom>
              <a:avLst/>
              <a:gdLst/>
              <a:ahLst/>
              <a:cxnLst/>
              <a:rect l="l" t="t" r="r" b="b"/>
              <a:pathLst>
                <a:path w="1420" h="5969" extrusionOk="0">
                  <a:moveTo>
                    <a:pt x="356" y="0"/>
                  </a:moveTo>
                  <a:cubicBezTo>
                    <a:pt x="179" y="0"/>
                    <a:pt x="0" y="119"/>
                    <a:pt x="18" y="331"/>
                  </a:cubicBezTo>
                  <a:cubicBezTo>
                    <a:pt x="252" y="2232"/>
                    <a:pt x="418" y="4267"/>
                    <a:pt x="1319" y="5968"/>
                  </a:cubicBezTo>
                  <a:cubicBezTo>
                    <a:pt x="1419" y="5601"/>
                    <a:pt x="1186" y="5067"/>
                    <a:pt x="1119" y="4667"/>
                  </a:cubicBezTo>
                  <a:cubicBezTo>
                    <a:pt x="819" y="3233"/>
                    <a:pt x="719" y="1765"/>
                    <a:pt x="685" y="297"/>
                  </a:cubicBezTo>
                  <a:cubicBezTo>
                    <a:pt x="670" y="93"/>
                    <a:pt x="514" y="0"/>
                    <a:pt x="35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9"/>
            <p:cNvSpPr/>
            <p:nvPr/>
          </p:nvSpPr>
          <p:spPr>
            <a:xfrm>
              <a:off x="5448374" y="5602218"/>
              <a:ext cx="19031" cy="80081"/>
            </a:xfrm>
            <a:custGeom>
              <a:avLst/>
              <a:gdLst/>
              <a:ahLst/>
              <a:cxnLst/>
              <a:rect l="l" t="t" r="r" b="b"/>
              <a:pathLst>
                <a:path w="1395" h="5870" extrusionOk="0">
                  <a:moveTo>
                    <a:pt x="338" y="1"/>
                  </a:moveTo>
                  <a:cubicBezTo>
                    <a:pt x="170" y="1"/>
                    <a:pt x="0" y="118"/>
                    <a:pt x="18" y="348"/>
                  </a:cubicBezTo>
                  <a:cubicBezTo>
                    <a:pt x="218" y="2216"/>
                    <a:pt x="485" y="4084"/>
                    <a:pt x="1252" y="5818"/>
                  </a:cubicBezTo>
                  <a:cubicBezTo>
                    <a:pt x="1264" y="5855"/>
                    <a:pt x="1290" y="5869"/>
                    <a:pt x="1314" y="5869"/>
                  </a:cubicBezTo>
                  <a:cubicBezTo>
                    <a:pt x="1356" y="5869"/>
                    <a:pt x="1394" y="5827"/>
                    <a:pt x="1352" y="5785"/>
                  </a:cubicBezTo>
                  <a:cubicBezTo>
                    <a:pt x="985" y="3950"/>
                    <a:pt x="652" y="2149"/>
                    <a:pt x="652" y="281"/>
                  </a:cubicBezTo>
                  <a:cubicBezTo>
                    <a:pt x="636" y="93"/>
                    <a:pt x="488" y="1"/>
                    <a:pt x="33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9"/>
            <p:cNvSpPr/>
            <p:nvPr/>
          </p:nvSpPr>
          <p:spPr>
            <a:xfrm>
              <a:off x="5489110" y="5606952"/>
              <a:ext cx="19577" cy="74652"/>
            </a:xfrm>
            <a:custGeom>
              <a:avLst/>
              <a:gdLst/>
              <a:ahLst/>
              <a:cxnLst/>
              <a:rect l="l" t="t" r="r" b="b"/>
              <a:pathLst>
                <a:path w="1435" h="5472" extrusionOk="0">
                  <a:moveTo>
                    <a:pt x="668" y="1"/>
                  </a:moveTo>
                  <a:cubicBezTo>
                    <a:pt x="1" y="101"/>
                    <a:pt x="434" y="1102"/>
                    <a:pt x="401" y="1569"/>
                  </a:cubicBezTo>
                  <a:cubicBezTo>
                    <a:pt x="601" y="2869"/>
                    <a:pt x="734" y="4304"/>
                    <a:pt x="1335" y="5471"/>
                  </a:cubicBezTo>
                  <a:cubicBezTo>
                    <a:pt x="1368" y="5471"/>
                    <a:pt x="1435" y="5405"/>
                    <a:pt x="1435" y="5371"/>
                  </a:cubicBezTo>
                  <a:cubicBezTo>
                    <a:pt x="1435" y="4871"/>
                    <a:pt x="1335" y="4371"/>
                    <a:pt x="1268" y="3904"/>
                  </a:cubicBezTo>
                  <a:cubicBezTo>
                    <a:pt x="1235" y="3703"/>
                    <a:pt x="1201" y="3503"/>
                    <a:pt x="1168" y="3336"/>
                  </a:cubicBezTo>
                  <a:cubicBezTo>
                    <a:pt x="1168" y="3336"/>
                    <a:pt x="1168" y="3303"/>
                    <a:pt x="1168" y="3303"/>
                  </a:cubicBezTo>
                  <a:cubicBezTo>
                    <a:pt x="1035" y="2469"/>
                    <a:pt x="968" y="1602"/>
                    <a:pt x="968" y="768"/>
                  </a:cubicBezTo>
                  <a:cubicBezTo>
                    <a:pt x="968" y="751"/>
                    <a:pt x="968" y="743"/>
                    <a:pt x="968" y="735"/>
                  </a:cubicBezTo>
                  <a:cubicBezTo>
                    <a:pt x="968" y="468"/>
                    <a:pt x="1035" y="34"/>
                    <a:pt x="6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9"/>
            <p:cNvSpPr/>
            <p:nvPr/>
          </p:nvSpPr>
          <p:spPr>
            <a:xfrm>
              <a:off x="5536491" y="5605916"/>
              <a:ext cx="18458" cy="71378"/>
            </a:xfrm>
            <a:custGeom>
              <a:avLst/>
              <a:gdLst/>
              <a:ahLst/>
              <a:cxnLst/>
              <a:rect l="l" t="t" r="r" b="b"/>
              <a:pathLst>
                <a:path w="1353" h="5232" extrusionOk="0">
                  <a:moveTo>
                    <a:pt x="440" y="0"/>
                  </a:moveTo>
                  <a:cubicBezTo>
                    <a:pt x="225" y="0"/>
                    <a:pt x="1" y="189"/>
                    <a:pt x="97" y="477"/>
                  </a:cubicBezTo>
                  <a:cubicBezTo>
                    <a:pt x="97" y="477"/>
                    <a:pt x="63" y="444"/>
                    <a:pt x="63" y="444"/>
                  </a:cubicBezTo>
                  <a:lnTo>
                    <a:pt x="63" y="444"/>
                  </a:lnTo>
                  <a:cubicBezTo>
                    <a:pt x="97" y="2045"/>
                    <a:pt x="397" y="3646"/>
                    <a:pt x="731" y="5180"/>
                  </a:cubicBezTo>
                  <a:cubicBezTo>
                    <a:pt x="773" y="5215"/>
                    <a:pt x="810" y="5232"/>
                    <a:pt x="842" y="5232"/>
                  </a:cubicBezTo>
                  <a:cubicBezTo>
                    <a:pt x="1352" y="5232"/>
                    <a:pt x="481" y="909"/>
                    <a:pt x="764" y="344"/>
                  </a:cubicBezTo>
                  <a:cubicBezTo>
                    <a:pt x="750" y="103"/>
                    <a:pt x="597" y="0"/>
                    <a:pt x="440"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9"/>
            <p:cNvSpPr/>
            <p:nvPr/>
          </p:nvSpPr>
          <p:spPr>
            <a:xfrm>
              <a:off x="5573325" y="5605929"/>
              <a:ext cx="12728" cy="67940"/>
            </a:xfrm>
            <a:custGeom>
              <a:avLst/>
              <a:gdLst/>
              <a:ahLst/>
              <a:cxnLst/>
              <a:rect l="l" t="t" r="r" b="b"/>
              <a:pathLst>
                <a:path w="933" h="4980" extrusionOk="0">
                  <a:moveTo>
                    <a:pt x="833" y="2444"/>
                  </a:moveTo>
                  <a:cubicBezTo>
                    <a:pt x="832" y="2450"/>
                    <a:pt x="832" y="2456"/>
                    <a:pt x="832" y="2462"/>
                  </a:cubicBezTo>
                  <a:lnTo>
                    <a:pt x="832" y="2462"/>
                  </a:lnTo>
                  <a:cubicBezTo>
                    <a:pt x="832" y="2467"/>
                    <a:pt x="832" y="2472"/>
                    <a:pt x="833" y="2477"/>
                  </a:cubicBezTo>
                  <a:cubicBezTo>
                    <a:pt x="833" y="2477"/>
                    <a:pt x="833" y="2444"/>
                    <a:pt x="833" y="2444"/>
                  </a:cubicBezTo>
                  <a:close/>
                  <a:moveTo>
                    <a:pt x="607" y="0"/>
                  </a:moveTo>
                  <a:cubicBezTo>
                    <a:pt x="0" y="0"/>
                    <a:pt x="361" y="1296"/>
                    <a:pt x="266" y="1710"/>
                  </a:cubicBezTo>
                  <a:cubicBezTo>
                    <a:pt x="332" y="2711"/>
                    <a:pt x="432" y="3745"/>
                    <a:pt x="499" y="4746"/>
                  </a:cubicBezTo>
                  <a:cubicBezTo>
                    <a:pt x="499" y="4846"/>
                    <a:pt x="499" y="4946"/>
                    <a:pt x="599" y="4979"/>
                  </a:cubicBezTo>
                  <a:lnTo>
                    <a:pt x="666" y="4979"/>
                  </a:lnTo>
                  <a:cubicBezTo>
                    <a:pt x="931" y="4217"/>
                    <a:pt x="801" y="3291"/>
                    <a:pt x="832" y="2462"/>
                  </a:cubicBezTo>
                  <a:lnTo>
                    <a:pt x="832" y="2462"/>
                  </a:lnTo>
                  <a:cubicBezTo>
                    <a:pt x="800" y="1733"/>
                    <a:pt x="866" y="1005"/>
                    <a:pt x="933" y="309"/>
                  </a:cubicBezTo>
                  <a:cubicBezTo>
                    <a:pt x="933" y="176"/>
                    <a:pt x="833" y="42"/>
                    <a:pt x="699" y="9"/>
                  </a:cubicBezTo>
                  <a:cubicBezTo>
                    <a:pt x="666" y="3"/>
                    <a:pt x="635" y="0"/>
                    <a:pt x="607"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9"/>
            <p:cNvSpPr/>
            <p:nvPr/>
          </p:nvSpPr>
          <p:spPr>
            <a:xfrm>
              <a:off x="5615617" y="5600268"/>
              <a:ext cx="12306" cy="74324"/>
            </a:xfrm>
            <a:custGeom>
              <a:avLst/>
              <a:gdLst/>
              <a:ahLst/>
              <a:cxnLst/>
              <a:rect l="l" t="t" r="r" b="b"/>
              <a:pathLst>
                <a:path w="902" h="5448" extrusionOk="0">
                  <a:moveTo>
                    <a:pt x="530" y="1"/>
                  </a:moveTo>
                  <a:cubicBezTo>
                    <a:pt x="428" y="1"/>
                    <a:pt x="328" y="52"/>
                    <a:pt x="268" y="157"/>
                  </a:cubicBezTo>
                  <a:cubicBezTo>
                    <a:pt x="101" y="1892"/>
                    <a:pt x="168" y="3693"/>
                    <a:pt x="1" y="5428"/>
                  </a:cubicBezTo>
                  <a:cubicBezTo>
                    <a:pt x="25" y="5441"/>
                    <a:pt x="48" y="5448"/>
                    <a:pt x="68" y="5448"/>
                  </a:cubicBezTo>
                  <a:cubicBezTo>
                    <a:pt x="248" y="5448"/>
                    <a:pt x="308" y="4977"/>
                    <a:pt x="368" y="4827"/>
                  </a:cubicBezTo>
                  <a:cubicBezTo>
                    <a:pt x="368" y="4861"/>
                    <a:pt x="368" y="4861"/>
                    <a:pt x="368" y="4861"/>
                  </a:cubicBezTo>
                  <a:cubicBezTo>
                    <a:pt x="368" y="4827"/>
                    <a:pt x="368" y="4794"/>
                    <a:pt x="401" y="4760"/>
                  </a:cubicBezTo>
                  <a:cubicBezTo>
                    <a:pt x="635" y="3726"/>
                    <a:pt x="601" y="2692"/>
                    <a:pt x="735" y="1658"/>
                  </a:cubicBezTo>
                  <a:cubicBezTo>
                    <a:pt x="735" y="1592"/>
                    <a:pt x="768" y="1558"/>
                    <a:pt x="768" y="1491"/>
                  </a:cubicBezTo>
                  <a:cubicBezTo>
                    <a:pt x="768" y="1491"/>
                    <a:pt x="768" y="1525"/>
                    <a:pt x="768" y="1525"/>
                  </a:cubicBezTo>
                  <a:cubicBezTo>
                    <a:pt x="768" y="1091"/>
                    <a:pt x="902" y="624"/>
                    <a:pt x="835" y="224"/>
                  </a:cubicBezTo>
                  <a:cubicBezTo>
                    <a:pt x="780" y="77"/>
                    <a:pt x="654" y="1"/>
                    <a:pt x="53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9"/>
            <p:cNvSpPr/>
            <p:nvPr/>
          </p:nvSpPr>
          <p:spPr>
            <a:xfrm>
              <a:off x="5652029" y="5597389"/>
              <a:ext cx="15484" cy="73288"/>
            </a:xfrm>
            <a:custGeom>
              <a:avLst/>
              <a:gdLst/>
              <a:ahLst/>
              <a:cxnLst/>
              <a:rect l="l" t="t" r="r" b="b"/>
              <a:pathLst>
                <a:path w="1135" h="5372" extrusionOk="0">
                  <a:moveTo>
                    <a:pt x="844" y="1"/>
                  </a:moveTo>
                  <a:cubicBezTo>
                    <a:pt x="209" y="1"/>
                    <a:pt x="533" y="1308"/>
                    <a:pt x="401" y="1769"/>
                  </a:cubicBezTo>
                  <a:cubicBezTo>
                    <a:pt x="401" y="1769"/>
                    <a:pt x="401" y="1736"/>
                    <a:pt x="401" y="1736"/>
                  </a:cubicBezTo>
                  <a:cubicBezTo>
                    <a:pt x="401" y="1803"/>
                    <a:pt x="367" y="1869"/>
                    <a:pt x="367" y="1903"/>
                  </a:cubicBezTo>
                  <a:cubicBezTo>
                    <a:pt x="267" y="2703"/>
                    <a:pt x="234" y="3537"/>
                    <a:pt x="167" y="4338"/>
                  </a:cubicBezTo>
                  <a:lnTo>
                    <a:pt x="201" y="4338"/>
                  </a:lnTo>
                  <a:cubicBezTo>
                    <a:pt x="167" y="4371"/>
                    <a:pt x="167" y="4438"/>
                    <a:pt x="167" y="4504"/>
                  </a:cubicBezTo>
                  <a:cubicBezTo>
                    <a:pt x="134" y="4771"/>
                    <a:pt x="67" y="5038"/>
                    <a:pt x="0" y="5305"/>
                  </a:cubicBezTo>
                  <a:cubicBezTo>
                    <a:pt x="0" y="5338"/>
                    <a:pt x="0" y="5338"/>
                    <a:pt x="0" y="5338"/>
                  </a:cubicBezTo>
                  <a:cubicBezTo>
                    <a:pt x="0" y="5338"/>
                    <a:pt x="34" y="5372"/>
                    <a:pt x="34" y="5372"/>
                  </a:cubicBezTo>
                  <a:cubicBezTo>
                    <a:pt x="201" y="5272"/>
                    <a:pt x="267" y="5005"/>
                    <a:pt x="334" y="4805"/>
                  </a:cubicBezTo>
                  <a:cubicBezTo>
                    <a:pt x="734" y="3337"/>
                    <a:pt x="901" y="1836"/>
                    <a:pt x="1135" y="335"/>
                  </a:cubicBezTo>
                  <a:cubicBezTo>
                    <a:pt x="1135" y="168"/>
                    <a:pt x="1035" y="1"/>
                    <a:pt x="868" y="1"/>
                  </a:cubicBezTo>
                  <a:cubicBezTo>
                    <a:pt x="860" y="1"/>
                    <a:pt x="851" y="1"/>
                    <a:pt x="84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9"/>
            <p:cNvSpPr/>
            <p:nvPr/>
          </p:nvSpPr>
          <p:spPr>
            <a:xfrm>
              <a:off x="5687063" y="5586475"/>
              <a:ext cx="16862" cy="73983"/>
            </a:xfrm>
            <a:custGeom>
              <a:avLst/>
              <a:gdLst/>
              <a:ahLst/>
              <a:cxnLst/>
              <a:rect l="l" t="t" r="r" b="b"/>
              <a:pathLst>
                <a:path w="1236" h="5423" extrusionOk="0">
                  <a:moveTo>
                    <a:pt x="868" y="1"/>
                  </a:moveTo>
                  <a:cubicBezTo>
                    <a:pt x="701" y="1"/>
                    <a:pt x="568" y="101"/>
                    <a:pt x="535" y="268"/>
                  </a:cubicBezTo>
                  <a:cubicBezTo>
                    <a:pt x="468" y="935"/>
                    <a:pt x="401" y="1568"/>
                    <a:pt x="335" y="2236"/>
                  </a:cubicBezTo>
                  <a:cubicBezTo>
                    <a:pt x="335" y="3303"/>
                    <a:pt x="68" y="4337"/>
                    <a:pt x="1" y="5371"/>
                  </a:cubicBezTo>
                  <a:cubicBezTo>
                    <a:pt x="36" y="5406"/>
                    <a:pt x="70" y="5422"/>
                    <a:pt x="102" y="5422"/>
                  </a:cubicBezTo>
                  <a:cubicBezTo>
                    <a:pt x="376" y="5422"/>
                    <a:pt x="545" y="4283"/>
                    <a:pt x="635" y="4104"/>
                  </a:cubicBezTo>
                  <a:cubicBezTo>
                    <a:pt x="617" y="4104"/>
                    <a:pt x="609" y="4113"/>
                    <a:pt x="605" y="4121"/>
                  </a:cubicBezTo>
                  <a:lnTo>
                    <a:pt x="605" y="4121"/>
                  </a:lnTo>
                  <a:cubicBezTo>
                    <a:pt x="869" y="2992"/>
                    <a:pt x="936" y="1830"/>
                    <a:pt x="1135" y="701"/>
                  </a:cubicBezTo>
                  <a:cubicBezTo>
                    <a:pt x="1202" y="434"/>
                    <a:pt x="1235" y="34"/>
                    <a:pt x="8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9"/>
            <p:cNvSpPr/>
            <p:nvPr/>
          </p:nvSpPr>
          <p:spPr>
            <a:xfrm>
              <a:off x="5723925" y="5573283"/>
              <a:ext cx="12756" cy="66794"/>
            </a:xfrm>
            <a:custGeom>
              <a:avLst/>
              <a:gdLst/>
              <a:ahLst/>
              <a:cxnLst/>
              <a:rect l="l" t="t" r="r" b="b"/>
              <a:pathLst>
                <a:path w="935" h="4896" extrusionOk="0">
                  <a:moveTo>
                    <a:pt x="601" y="0"/>
                  </a:moveTo>
                  <a:cubicBezTo>
                    <a:pt x="1" y="67"/>
                    <a:pt x="368" y="1168"/>
                    <a:pt x="268" y="1568"/>
                  </a:cubicBezTo>
                  <a:cubicBezTo>
                    <a:pt x="301" y="2669"/>
                    <a:pt x="168" y="3770"/>
                    <a:pt x="134" y="4870"/>
                  </a:cubicBezTo>
                  <a:cubicBezTo>
                    <a:pt x="151" y="4887"/>
                    <a:pt x="168" y="4895"/>
                    <a:pt x="184" y="4895"/>
                  </a:cubicBezTo>
                  <a:cubicBezTo>
                    <a:pt x="201" y="4895"/>
                    <a:pt x="218" y="4887"/>
                    <a:pt x="234" y="4870"/>
                  </a:cubicBezTo>
                  <a:cubicBezTo>
                    <a:pt x="468" y="4370"/>
                    <a:pt x="501" y="3770"/>
                    <a:pt x="601" y="3236"/>
                  </a:cubicBezTo>
                  <a:cubicBezTo>
                    <a:pt x="735" y="2269"/>
                    <a:pt x="735" y="1335"/>
                    <a:pt x="902" y="367"/>
                  </a:cubicBezTo>
                  <a:cubicBezTo>
                    <a:pt x="935" y="200"/>
                    <a:pt x="801" y="34"/>
                    <a:pt x="60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9"/>
            <p:cNvSpPr/>
            <p:nvPr/>
          </p:nvSpPr>
          <p:spPr>
            <a:xfrm>
              <a:off x="5173327" y="5002126"/>
              <a:ext cx="597023" cy="543285"/>
            </a:xfrm>
            <a:custGeom>
              <a:avLst/>
              <a:gdLst/>
              <a:ahLst/>
              <a:cxnLst/>
              <a:rect l="l" t="t" r="r" b="b"/>
              <a:pathLst>
                <a:path w="43762" h="39823" extrusionOk="0">
                  <a:moveTo>
                    <a:pt x="22053" y="0"/>
                  </a:moveTo>
                  <a:cubicBezTo>
                    <a:pt x="19835" y="0"/>
                    <a:pt x="17602" y="1632"/>
                    <a:pt x="17077" y="4039"/>
                  </a:cubicBezTo>
                  <a:cubicBezTo>
                    <a:pt x="14842" y="10611"/>
                    <a:pt x="16910" y="17716"/>
                    <a:pt x="19045" y="24054"/>
                  </a:cubicBezTo>
                  <a:cubicBezTo>
                    <a:pt x="16012" y="19447"/>
                    <a:pt x="10471" y="17018"/>
                    <a:pt x="6533" y="17018"/>
                  </a:cubicBezTo>
                  <a:cubicBezTo>
                    <a:pt x="2372" y="17018"/>
                    <a:pt x="0" y="19730"/>
                    <a:pt x="4267" y="25455"/>
                  </a:cubicBezTo>
                  <a:cubicBezTo>
                    <a:pt x="6069" y="27389"/>
                    <a:pt x="8470" y="28557"/>
                    <a:pt x="10839" y="29624"/>
                  </a:cubicBezTo>
                  <a:cubicBezTo>
                    <a:pt x="10496" y="29547"/>
                    <a:pt x="10132" y="29511"/>
                    <a:pt x="9758" y="29511"/>
                  </a:cubicBezTo>
                  <a:cubicBezTo>
                    <a:pt x="5928" y="29511"/>
                    <a:pt x="995" y="33312"/>
                    <a:pt x="5615" y="36196"/>
                  </a:cubicBezTo>
                  <a:lnTo>
                    <a:pt x="5615" y="36196"/>
                  </a:lnTo>
                  <a:cubicBezTo>
                    <a:pt x="5610" y="36196"/>
                    <a:pt x="5606" y="36196"/>
                    <a:pt x="5602" y="36196"/>
                  </a:cubicBezTo>
                  <a:cubicBezTo>
                    <a:pt x="5613" y="36200"/>
                    <a:pt x="5624" y="36204"/>
                    <a:pt x="5636" y="36209"/>
                  </a:cubicBezTo>
                  <a:lnTo>
                    <a:pt x="5636" y="36209"/>
                  </a:lnTo>
                  <a:cubicBezTo>
                    <a:pt x="5646" y="36215"/>
                    <a:pt x="5657" y="36222"/>
                    <a:pt x="5668" y="36229"/>
                  </a:cubicBezTo>
                  <a:cubicBezTo>
                    <a:pt x="5668" y="36226"/>
                    <a:pt x="5668" y="36223"/>
                    <a:pt x="5668" y="36221"/>
                  </a:cubicBezTo>
                  <a:lnTo>
                    <a:pt x="5668" y="36221"/>
                  </a:lnTo>
                  <a:cubicBezTo>
                    <a:pt x="7944" y="37089"/>
                    <a:pt x="10305" y="37137"/>
                    <a:pt x="12679" y="37137"/>
                  </a:cubicBezTo>
                  <a:cubicBezTo>
                    <a:pt x="12978" y="37137"/>
                    <a:pt x="13277" y="37137"/>
                    <a:pt x="13576" y="37137"/>
                  </a:cubicBezTo>
                  <a:cubicBezTo>
                    <a:pt x="15093" y="37137"/>
                    <a:pt x="16610" y="37156"/>
                    <a:pt x="18111" y="37396"/>
                  </a:cubicBezTo>
                  <a:cubicBezTo>
                    <a:pt x="18111" y="37396"/>
                    <a:pt x="18085" y="37371"/>
                    <a:pt x="18056" y="37364"/>
                  </a:cubicBezTo>
                  <a:lnTo>
                    <a:pt x="18056" y="37364"/>
                  </a:lnTo>
                  <a:cubicBezTo>
                    <a:pt x="19853" y="37566"/>
                    <a:pt x="21583" y="38233"/>
                    <a:pt x="22981" y="39364"/>
                  </a:cubicBezTo>
                  <a:cubicBezTo>
                    <a:pt x="23659" y="39686"/>
                    <a:pt x="24357" y="39822"/>
                    <a:pt x="25060" y="39822"/>
                  </a:cubicBezTo>
                  <a:cubicBezTo>
                    <a:pt x="26397" y="39822"/>
                    <a:pt x="27750" y="39331"/>
                    <a:pt x="29018" y="38697"/>
                  </a:cubicBezTo>
                  <a:cubicBezTo>
                    <a:pt x="32121" y="35762"/>
                    <a:pt x="36157" y="33627"/>
                    <a:pt x="39860" y="31425"/>
                  </a:cubicBezTo>
                  <a:cubicBezTo>
                    <a:pt x="43761" y="28379"/>
                    <a:pt x="43467" y="24626"/>
                    <a:pt x="39953" y="24626"/>
                  </a:cubicBezTo>
                  <a:cubicBezTo>
                    <a:pt x="39081" y="24626"/>
                    <a:pt x="38011" y="24857"/>
                    <a:pt x="36757" y="25388"/>
                  </a:cubicBezTo>
                  <a:cubicBezTo>
                    <a:pt x="36757" y="25388"/>
                    <a:pt x="36724" y="25388"/>
                    <a:pt x="36724" y="25421"/>
                  </a:cubicBezTo>
                  <a:cubicBezTo>
                    <a:pt x="35623" y="25821"/>
                    <a:pt x="34556" y="26355"/>
                    <a:pt x="33588" y="27056"/>
                  </a:cubicBezTo>
                  <a:cubicBezTo>
                    <a:pt x="41117" y="18862"/>
                    <a:pt x="39335" y="13146"/>
                    <a:pt x="35347" y="13146"/>
                  </a:cubicBezTo>
                  <a:cubicBezTo>
                    <a:pt x="31932" y="13146"/>
                    <a:pt x="26901" y="17338"/>
                    <a:pt x="24715" y="27756"/>
                  </a:cubicBezTo>
                  <a:cubicBezTo>
                    <a:pt x="25916" y="19217"/>
                    <a:pt x="31320" y="9310"/>
                    <a:pt x="25282" y="1471"/>
                  </a:cubicBezTo>
                  <a:cubicBezTo>
                    <a:pt x="24376" y="449"/>
                    <a:pt x="23217" y="0"/>
                    <a:pt x="220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9"/>
            <p:cNvSpPr/>
            <p:nvPr/>
          </p:nvSpPr>
          <p:spPr>
            <a:xfrm>
              <a:off x="5373517" y="5347104"/>
              <a:ext cx="249849" cy="198307"/>
            </a:xfrm>
            <a:custGeom>
              <a:avLst/>
              <a:gdLst/>
              <a:ahLst/>
              <a:cxnLst/>
              <a:rect l="l" t="t" r="r" b="b"/>
              <a:pathLst>
                <a:path w="18314" h="14536" extrusionOk="0">
                  <a:moveTo>
                    <a:pt x="4971" y="1"/>
                  </a:moveTo>
                  <a:lnTo>
                    <a:pt x="4971" y="1"/>
                  </a:lnTo>
                  <a:cubicBezTo>
                    <a:pt x="5672" y="3270"/>
                    <a:pt x="2870" y="5471"/>
                    <a:pt x="1" y="6172"/>
                  </a:cubicBezTo>
                  <a:cubicBezTo>
                    <a:pt x="501" y="6372"/>
                    <a:pt x="935" y="6739"/>
                    <a:pt x="1235" y="7206"/>
                  </a:cubicBezTo>
                  <a:cubicBezTo>
                    <a:pt x="2136" y="8707"/>
                    <a:pt x="2202" y="10408"/>
                    <a:pt x="1635" y="11909"/>
                  </a:cubicBezTo>
                  <a:cubicBezTo>
                    <a:pt x="2236" y="11943"/>
                    <a:pt x="2836" y="12009"/>
                    <a:pt x="3437" y="12109"/>
                  </a:cubicBezTo>
                  <a:cubicBezTo>
                    <a:pt x="3437" y="12109"/>
                    <a:pt x="3411" y="12084"/>
                    <a:pt x="3382" y="12077"/>
                  </a:cubicBezTo>
                  <a:lnTo>
                    <a:pt x="3382" y="12077"/>
                  </a:lnTo>
                  <a:cubicBezTo>
                    <a:pt x="5179" y="12279"/>
                    <a:pt x="6909" y="12946"/>
                    <a:pt x="8307" y="14077"/>
                  </a:cubicBezTo>
                  <a:cubicBezTo>
                    <a:pt x="8985" y="14399"/>
                    <a:pt x="9683" y="14535"/>
                    <a:pt x="10386" y="14535"/>
                  </a:cubicBezTo>
                  <a:cubicBezTo>
                    <a:pt x="11723" y="14535"/>
                    <a:pt x="13076" y="14044"/>
                    <a:pt x="14344" y="13410"/>
                  </a:cubicBezTo>
                  <a:cubicBezTo>
                    <a:pt x="15545" y="12276"/>
                    <a:pt x="16913" y="11242"/>
                    <a:pt x="18314" y="10308"/>
                  </a:cubicBezTo>
                  <a:cubicBezTo>
                    <a:pt x="16913" y="9508"/>
                    <a:pt x="15912" y="8173"/>
                    <a:pt x="15846" y="6072"/>
                  </a:cubicBezTo>
                  <a:cubicBezTo>
                    <a:pt x="15846" y="5538"/>
                    <a:pt x="15946" y="5104"/>
                    <a:pt x="16179" y="4737"/>
                  </a:cubicBezTo>
                  <a:lnTo>
                    <a:pt x="16179" y="4737"/>
                  </a:lnTo>
                  <a:cubicBezTo>
                    <a:pt x="15755" y="4853"/>
                    <a:pt x="15319" y="4909"/>
                    <a:pt x="14886" y="4909"/>
                  </a:cubicBezTo>
                  <a:cubicBezTo>
                    <a:pt x="12693" y="4909"/>
                    <a:pt x="10559" y="3485"/>
                    <a:pt x="10308" y="1202"/>
                  </a:cubicBezTo>
                  <a:cubicBezTo>
                    <a:pt x="10208" y="1602"/>
                    <a:pt x="10108" y="2036"/>
                    <a:pt x="10041" y="2469"/>
                  </a:cubicBezTo>
                  <a:cubicBezTo>
                    <a:pt x="10108" y="1935"/>
                    <a:pt x="10208" y="1435"/>
                    <a:pt x="10308" y="901"/>
                  </a:cubicBezTo>
                  <a:cubicBezTo>
                    <a:pt x="10308" y="901"/>
                    <a:pt x="10275" y="868"/>
                    <a:pt x="10275" y="868"/>
                  </a:cubicBezTo>
                  <a:cubicBezTo>
                    <a:pt x="10275" y="568"/>
                    <a:pt x="10342" y="301"/>
                    <a:pt x="10442" y="34"/>
                  </a:cubicBezTo>
                  <a:lnTo>
                    <a:pt x="10442" y="34"/>
                  </a:lnTo>
                  <a:cubicBezTo>
                    <a:pt x="9634" y="539"/>
                    <a:pt x="8725" y="789"/>
                    <a:pt x="7791" y="789"/>
                  </a:cubicBezTo>
                  <a:cubicBezTo>
                    <a:pt x="6873" y="789"/>
                    <a:pt x="5931" y="547"/>
                    <a:pt x="5038" y="67"/>
                  </a:cubicBezTo>
                  <a:cubicBezTo>
                    <a:pt x="5038" y="34"/>
                    <a:pt x="5004" y="34"/>
                    <a:pt x="4971"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9"/>
            <p:cNvSpPr/>
            <p:nvPr/>
          </p:nvSpPr>
          <p:spPr>
            <a:xfrm>
              <a:off x="5524158" y="5340733"/>
              <a:ext cx="180668" cy="204351"/>
            </a:xfrm>
            <a:custGeom>
              <a:avLst/>
              <a:gdLst/>
              <a:ahLst/>
              <a:cxnLst/>
              <a:rect l="l" t="t" r="r" b="b"/>
              <a:pathLst>
                <a:path w="13243" h="14979" extrusionOk="0">
                  <a:moveTo>
                    <a:pt x="13143" y="1"/>
                  </a:moveTo>
                  <a:lnTo>
                    <a:pt x="13143" y="1"/>
                  </a:lnTo>
                  <a:cubicBezTo>
                    <a:pt x="11108" y="234"/>
                    <a:pt x="9007" y="835"/>
                    <a:pt x="7505" y="2236"/>
                  </a:cubicBezTo>
                  <a:cubicBezTo>
                    <a:pt x="7505" y="2236"/>
                    <a:pt x="7505" y="2269"/>
                    <a:pt x="7472" y="2269"/>
                  </a:cubicBezTo>
                  <a:cubicBezTo>
                    <a:pt x="4136" y="5772"/>
                    <a:pt x="634" y="10008"/>
                    <a:pt x="0" y="14978"/>
                  </a:cubicBezTo>
                  <a:cubicBezTo>
                    <a:pt x="167" y="14945"/>
                    <a:pt x="334" y="14911"/>
                    <a:pt x="467" y="14911"/>
                  </a:cubicBezTo>
                  <a:cubicBezTo>
                    <a:pt x="1801" y="9874"/>
                    <a:pt x="5104" y="5338"/>
                    <a:pt x="8840" y="1835"/>
                  </a:cubicBezTo>
                  <a:cubicBezTo>
                    <a:pt x="8840" y="1835"/>
                    <a:pt x="8840" y="1869"/>
                    <a:pt x="8840" y="1869"/>
                  </a:cubicBezTo>
                  <a:cubicBezTo>
                    <a:pt x="8840" y="1835"/>
                    <a:pt x="8873" y="1835"/>
                    <a:pt x="8873" y="1835"/>
                  </a:cubicBezTo>
                  <a:cubicBezTo>
                    <a:pt x="9140" y="1635"/>
                    <a:pt x="9440" y="1502"/>
                    <a:pt x="9740" y="1335"/>
                  </a:cubicBezTo>
                  <a:cubicBezTo>
                    <a:pt x="10608" y="901"/>
                    <a:pt x="11542" y="601"/>
                    <a:pt x="12442" y="234"/>
                  </a:cubicBezTo>
                  <a:cubicBezTo>
                    <a:pt x="12642" y="201"/>
                    <a:pt x="12843" y="134"/>
                    <a:pt x="13043" y="67"/>
                  </a:cubicBezTo>
                  <a:cubicBezTo>
                    <a:pt x="13076" y="67"/>
                    <a:pt x="13243" y="34"/>
                    <a:pt x="13143"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9"/>
            <p:cNvSpPr/>
            <p:nvPr/>
          </p:nvSpPr>
          <p:spPr>
            <a:xfrm>
              <a:off x="5229262" y="5348018"/>
              <a:ext cx="285347" cy="197516"/>
            </a:xfrm>
            <a:custGeom>
              <a:avLst/>
              <a:gdLst/>
              <a:ahLst/>
              <a:cxnLst/>
              <a:rect l="l" t="t" r="r" b="b"/>
              <a:pathLst>
                <a:path w="20916" h="14478" extrusionOk="0">
                  <a:moveTo>
                    <a:pt x="67" y="0"/>
                  </a:moveTo>
                  <a:lnTo>
                    <a:pt x="67" y="0"/>
                  </a:lnTo>
                  <a:cubicBezTo>
                    <a:pt x="1" y="101"/>
                    <a:pt x="401" y="334"/>
                    <a:pt x="501" y="501"/>
                  </a:cubicBezTo>
                  <a:cubicBezTo>
                    <a:pt x="868" y="901"/>
                    <a:pt x="1335" y="1268"/>
                    <a:pt x="1769" y="1602"/>
                  </a:cubicBezTo>
                  <a:cubicBezTo>
                    <a:pt x="2369" y="2069"/>
                    <a:pt x="3003" y="2469"/>
                    <a:pt x="3637" y="2836"/>
                  </a:cubicBezTo>
                  <a:cubicBezTo>
                    <a:pt x="4137" y="3136"/>
                    <a:pt x="4604" y="3470"/>
                    <a:pt x="5104" y="3770"/>
                  </a:cubicBezTo>
                  <a:cubicBezTo>
                    <a:pt x="5104" y="3770"/>
                    <a:pt x="5104" y="3803"/>
                    <a:pt x="5104" y="3803"/>
                  </a:cubicBezTo>
                  <a:cubicBezTo>
                    <a:pt x="8140" y="5438"/>
                    <a:pt x="11442" y="6505"/>
                    <a:pt x="14344" y="8373"/>
                  </a:cubicBezTo>
                  <a:lnTo>
                    <a:pt x="14311" y="8373"/>
                  </a:lnTo>
                  <a:cubicBezTo>
                    <a:pt x="15178" y="8907"/>
                    <a:pt x="16012" y="9507"/>
                    <a:pt x="16813" y="10141"/>
                  </a:cubicBezTo>
                  <a:cubicBezTo>
                    <a:pt x="17913" y="11042"/>
                    <a:pt x="18847" y="12076"/>
                    <a:pt x="19715" y="13177"/>
                  </a:cubicBezTo>
                  <a:cubicBezTo>
                    <a:pt x="20015" y="13577"/>
                    <a:pt x="20282" y="14010"/>
                    <a:pt x="20549" y="14444"/>
                  </a:cubicBezTo>
                  <a:cubicBezTo>
                    <a:pt x="20682" y="14444"/>
                    <a:pt x="20782" y="14477"/>
                    <a:pt x="20916" y="14477"/>
                  </a:cubicBezTo>
                  <a:cubicBezTo>
                    <a:pt x="19715" y="11642"/>
                    <a:pt x="17446" y="9374"/>
                    <a:pt x="14811" y="7839"/>
                  </a:cubicBezTo>
                  <a:cubicBezTo>
                    <a:pt x="14811" y="7839"/>
                    <a:pt x="14778" y="7806"/>
                    <a:pt x="14778" y="7806"/>
                  </a:cubicBezTo>
                  <a:cubicBezTo>
                    <a:pt x="14778" y="7806"/>
                    <a:pt x="14745" y="7806"/>
                    <a:pt x="14711" y="7773"/>
                  </a:cubicBezTo>
                  <a:lnTo>
                    <a:pt x="14711" y="7773"/>
                  </a:lnTo>
                  <a:lnTo>
                    <a:pt x="14745" y="7806"/>
                  </a:lnTo>
                  <a:cubicBezTo>
                    <a:pt x="14711" y="7773"/>
                    <a:pt x="14711" y="7773"/>
                    <a:pt x="14678" y="7773"/>
                  </a:cubicBezTo>
                  <a:lnTo>
                    <a:pt x="14711" y="7773"/>
                  </a:lnTo>
                  <a:cubicBezTo>
                    <a:pt x="14678" y="7773"/>
                    <a:pt x="14644" y="7739"/>
                    <a:pt x="14644" y="7739"/>
                  </a:cubicBezTo>
                  <a:lnTo>
                    <a:pt x="14611" y="7706"/>
                  </a:lnTo>
                  <a:cubicBezTo>
                    <a:pt x="11809" y="5905"/>
                    <a:pt x="8607" y="4904"/>
                    <a:pt x="5538" y="3670"/>
                  </a:cubicBezTo>
                  <a:cubicBezTo>
                    <a:pt x="5538" y="3636"/>
                    <a:pt x="5505" y="3636"/>
                    <a:pt x="5505" y="3636"/>
                  </a:cubicBezTo>
                  <a:cubicBezTo>
                    <a:pt x="4737" y="3303"/>
                    <a:pt x="4070" y="2836"/>
                    <a:pt x="3336" y="2469"/>
                  </a:cubicBezTo>
                  <a:cubicBezTo>
                    <a:pt x="3170" y="2369"/>
                    <a:pt x="2969" y="2269"/>
                    <a:pt x="2803" y="2135"/>
                  </a:cubicBezTo>
                  <a:cubicBezTo>
                    <a:pt x="2769" y="2135"/>
                    <a:pt x="2769" y="2135"/>
                    <a:pt x="2736" y="2102"/>
                  </a:cubicBezTo>
                  <a:cubicBezTo>
                    <a:pt x="2136" y="1768"/>
                    <a:pt x="1602" y="1335"/>
                    <a:pt x="1068" y="934"/>
                  </a:cubicBezTo>
                  <a:cubicBezTo>
                    <a:pt x="701" y="634"/>
                    <a:pt x="401" y="301"/>
                    <a:pt x="67"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9"/>
            <p:cNvSpPr/>
            <p:nvPr/>
          </p:nvSpPr>
          <p:spPr>
            <a:xfrm>
              <a:off x="5393094" y="5119110"/>
              <a:ext cx="212073" cy="426424"/>
            </a:xfrm>
            <a:custGeom>
              <a:avLst/>
              <a:gdLst/>
              <a:ahLst/>
              <a:cxnLst/>
              <a:rect l="l" t="t" r="r" b="b"/>
              <a:pathLst>
                <a:path w="15545" h="31257" extrusionOk="0">
                  <a:moveTo>
                    <a:pt x="8638" y="26376"/>
                  </a:moveTo>
                  <a:cubicBezTo>
                    <a:pt x="8639" y="26379"/>
                    <a:pt x="8639" y="26383"/>
                    <a:pt x="8640" y="26386"/>
                  </a:cubicBezTo>
                  <a:cubicBezTo>
                    <a:pt x="8640" y="26386"/>
                    <a:pt x="8640" y="26382"/>
                    <a:pt x="8638" y="26376"/>
                  </a:cubicBezTo>
                  <a:close/>
                  <a:moveTo>
                    <a:pt x="34" y="1"/>
                  </a:moveTo>
                  <a:lnTo>
                    <a:pt x="34" y="1"/>
                  </a:lnTo>
                  <a:cubicBezTo>
                    <a:pt x="67" y="234"/>
                    <a:pt x="34" y="468"/>
                    <a:pt x="34" y="735"/>
                  </a:cubicBezTo>
                  <a:cubicBezTo>
                    <a:pt x="0" y="3637"/>
                    <a:pt x="100" y="6539"/>
                    <a:pt x="734" y="9408"/>
                  </a:cubicBezTo>
                  <a:cubicBezTo>
                    <a:pt x="1201" y="11509"/>
                    <a:pt x="1768" y="13611"/>
                    <a:pt x="2502" y="15645"/>
                  </a:cubicBezTo>
                  <a:cubicBezTo>
                    <a:pt x="2502" y="15645"/>
                    <a:pt x="2502" y="15612"/>
                    <a:pt x="2502" y="15612"/>
                  </a:cubicBezTo>
                  <a:lnTo>
                    <a:pt x="2635" y="16012"/>
                  </a:lnTo>
                  <a:cubicBezTo>
                    <a:pt x="2635" y="16012"/>
                    <a:pt x="2635" y="15979"/>
                    <a:pt x="2635" y="15979"/>
                  </a:cubicBezTo>
                  <a:cubicBezTo>
                    <a:pt x="2669" y="16079"/>
                    <a:pt x="2702" y="16179"/>
                    <a:pt x="2736" y="16279"/>
                  </a:cubicBezTo>
                  <a:lnTo>
                    <a:pt x="2736" y="16312"/>
                  </a:lnTo>
                  <a:cubicBezTo>
                    <a:pt x="3469" y="18314"/>
                    <a:pt x="4337" y="20249"/>
                    <a:pt x="5337" y="22150"/>
                  </a:cubicBezTo>
                  <a:cubicBezTo>
                    <a:pt x="6738" y="25085"/>
                    <a:pt x="8273" y="28088"/>
                    <a:pt x="9107" y="31256"/>
                  </a:cubicBezTo>
                  <a:cubicBezTo>
                    <a:pt x="9207" y="31223"/>
                    <a:pt x="9340" y="31223"/>
                    <a:pt x="9474" y="31223"/>
                  </a:cubicBezTo>
                  <a:cubicBezTo>
                    <a:pt x="9407" y="30756"/>
                    <a:pt x="9340" y="30256"/>
                    <a:pt x="9240" y="29789"/>
                  </a:cubicBezTo>
                  <a:cubicBezTo>
                    <a:pt x="9207" y="29755"/>
                    <a:pt x="9207" y="29722"/>
                    <a:pt x="9207" y="29689"/>
                  </a:cubicBezTo>
                  <a:lnTo>
                    <a:pt x="9173" y="29655"/>
                  </a:lnTo>
                  <a:cubicBezTo>
                    <a:pt x="9173" y="29655"/>
                    <a:pt x="9173" y="29622"/>
                    <a:pt x="9173" y="29622"/>
                  </a:cubicBezTo>
                  <a:cubicBezTo>
                    <a:pt x="9107" y="29355"/>
                    <a:pt x="9040" y="29122"/>
                    <a:pt x="9007" y="28888"/>
                  </a:cubicBezTo>
                  <a:cubicBezTo>
                    <a:pt x="9007" y="28888"/>
                    <a:pt x="9007" y="28855"/>
                    <a:pt x="9007" y="28855"/>
                  </a:cubicBezTo>
                  <a:cubicBezTo>
                    <a:pt x="8973" y="28788"/>
                    <a:pt x="8973" y="28721"/>
                    <a:pt x="8940" y="28655"/>
                  </a:cubicBezTo>
                  <a:cubicBezTo>
                    <a:pt x="8740" y="27921"/>
                    <a:pt x="8706" y="27120"/>
                    <a:pt x="8606" y="26353"/>
                  </a:cubicBezTo>
                  <a:cubicBezTo>
                    <a:pt x="8627" y="26353"/>
                    <a:pt x="8635" y="26366"/>
                    <a:pt x="8638" y="26376"/>
                  </a:cubicBezTo>
                  <a:lnTo>
                    <a:pt x="8638" y="26376"/>
                  </a:lnTo>
                  <a:cubicBezTo>
                    <a:pt x="7409" y="19040"/>
                    <a:pt x="11210" y="10806"/>
                    <a:pt x="15545" y="5805"/>
                  </a:cubicBezTo>
                  <a:lnTo>
                    <a:pt x="15545" y="5805"/>
                  </a:lnTo>
                  <a:cubicBezTo>
                    <a:pt x="14811" y="6439"/>
                    <a:pt x="14144" y="7139"/>
                    <a:pt x="13543" y="7940"/>
                  </a:cubicBezTo>
                  <a:cubicBezTo>
                    <a:pt x="9540" y="12843"/>
                    <a:pt x="7039" y="19348"/>
                    <a:pt x="7806" y="25753"/>
                  </a:cubicBezTo>
                  <a:cubicBezTo>
                    <a:pt x="4270" y="18214"/>
                    <a:pt x="367" y="10508"/>
                    <a:pt x="134" y="2002"/>
                  </a:cubicBezTo>
                  <a:cubicBezTo>
                    <a:pt x="0" y="1435"/>
                    <a:pt x="300" y="334"/>
                    <a:pt x="3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7" name="Google Shape;2697;p39"/>
          <p:cNvGrpSpPr/>
          <p:nvPr/>
        </p:nvGrpSpPr>
        <p:grpSpPr>
          <a:xfrm>
            <a:off x="720004" y="3647674"/>
            <a:ext cx="241104" cy="955827"/>
            <a:chOff x="4606727" y="5089083"/>
            <a:chExt cx="162032" cy="642357"/>
          </a:xfrm>
        </p:grpSpPr>
        <p:sp>
          <p:nvSpPr>
            <p:cNvPr id="2698" name="Google Shape;2698;p39"/>
            <p:cNvSpPr/>
            <p:nvPr/>
          </p:nvSpPr>
          <p:spPr>
            <a:xfrm>
              <a:off x="4606727" y="5301538"/>
              <a:ext cx="162032" cy="429902"/>
            </a:xfrm>
            <a:custGeom>
              <a:avLst/>
              <a:gdLst/>
              <a:ahLst/>
              <a:cxnLst/>
              <a:rect l="l" t="t" r="r" b="b"/>
              <a:pathLst>
                <a:path w="11877" h="31512" extrusionOk="0">
                  <a:moveTo>
                    <a:pt x="5612" y="0"/>
                  </a:moveTo>
                  <a:cubicBezTo>
                    <a:pt x="4487" y="0"/>
                    <a:pt x="3373" y="135"/>
                    <a:pt x="2335" y="439"/>
                  </a:cubicBezTo>
                  <a:cubicBezTo>
                    <a:pt x="1368" y="739"/>
                    <a:pt x="634" y="1506"/>
                    <a:pt x="400" y="2440"/>
                  </a:cubicBezTo>
                  <a:cubicBezTo>
                    <a:pt x="134" y="3608"/>
                    <a:pt x="134" y="6043"/>
                    <a:pt x="134" y="6043"/>
                  </a:cubicBezTo>
                  <a:cubicBezTo>
                    <a:pt x="134" y="6643"/>
                    <a:pt x="0" y="25523"/>
                    <a:pt x="267" y="27825"/>
                  </a:cubicBezTo>
                  <a:cubicBezTo>
                    <a:pt x="467" y="29259"/>
                    <a:pt x="1001" y="30427"/>
                    <a:pt x="2402" y="30894"/>
                  </a:cubicBezTo>
                  <a:cubicBezTo>
                    <a:pt x="3364" y="31296"/>
                    <a:pt x="4536" y="31512"/>
                    <a:pt x="5720" y="31512"/>
                  </a:cubicBezTo>
                  <a:cubicBezTo>
                    <a:pt x="8760" y="31512"/>
                    <a:pt x="11877" y="30086"/>
                    <a:pt x="11708" y="26724"/>
                  </a:cubicBezTo>
                  <a:cubicBezTo>
                    <a:pt x="11842" y="24723"/>
                    <a:pt x="11742" y="22721"/>
                    <a:pt x="11775" y="20687"/>
                  </a:cubicBezTo>
                  <a:lnTo>
                    <a:pt x="11775" y="20687"/>
                  </a:lnTo>
                  <a:cubicBezTo>
                    <a:pt x="11775" y="20720"/>
                    <a:pt x="11775" y="20753"/>
                    <a:pt x="11775" y="20753"/>
                  </a:cubicBezTo>
                  <a:cubicBezTo>
                    <a:pt x="11842" y="14949"/>
                    <a:pt x="11775" y="4008"/>
                    <a:pt x="11175" y="2173"/>
                  </a:cubicBezTo>
                  <a:cubicBezTo>
                    <a:pt x="10875" y="1306"/>
                    <a:pt x="10141" y="672"/>
                    <a:pt x="9240" y="439"/>
                  </a:cubicBezTo>
                  <a:cubicBezTo>
                    <a:pt x="8075" y="160"/>
                    <a:pt x="6837" y="0"/>
                    <a:pt x="5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9"/>
            <p:cNvSpPr/>
            <p:nvPr/>
          </p:nvSpPr>
          <p:spPr>
            <a:xfrm>
              <a:off x="4616727" y="5301538"/>
              <a:ext cx="136084" cy="38622"/>
            </a:xfrm>
            <a:custGeom>
              <a:avLst/>
              <a:gdLst/>
              <a:ahLst/>
              <a:cxnLst/>
              <a:rect l="l" t="t" r="r" b="b"/>
              <a:pathLst>
                <a:path w="9975" h="2831" extrusionOk="0">
                  <a:moveTo>
                    <a:pt x="4879" y="0"/>
                  </a:moveTo>
                  <a:cubicBezTo>
                    <a:pt x="3754" y="0"/>
                    <a:pt x="2640" y="135"/>
                    <a:pt x="1602" y="439"/>
                  </a:cubicBezTo>
                  <a:cubicBezTo>
                    <a:pt x="935" y="672"/>
                    <a:pt x="368" y="1106"/>
                    <a:pt x="1" y="1673"/>
                  </a:cubicBezTo>
                  <a:cubicBezTo>
                    <a:pt x="735" y="2740"/>
                    <a:pt x="3036" y="2807"/>
                    <a:pt x="4104" y="2807"/>
                  </a:cubicBezTo>
                  <a:cubicBezTo>
                    <a:pt x="4449" y="2820"/>
                    <a:pt x="4826" y="2831"/>
                    <a:pt x="5221" y="2831"/>
                  </a:cubicBezTo>
                  <a:cubicBezTo>
                    <a:pt x="6926" y="2831"/>
                    <a:pt x="8945" y="2619"/>
                    <a:pt x="9975" y="1373"/>
                  </a:cubicBezTo>
                  <a:cubicBezTo>
                    <a:pt x="9608" y="906"/>
                    <a:pt x="9074" y="605"/>
                    <a:pt x="8507" y="439"/>
                  </a:cubicBezTo>
                  <a:cubicBezTo>
                    <a:pt x="7342" y="160"/>
                    <a:pt x="6104" y="0"/>
                    <a:pt x="4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9"/>
            <p:cNvSpPr/>
            <p:nvPr/>
          </p:nvSpPr>
          <p:spPr>
            <a:xfrm>
              <a:off x="4608091" y="5437663"/>
              <a:ext cx="160668" cy="293778"/>
            </a:xfrm>
            <a:custGeom>
              <a:avLst/>
              <a:gdLst/>
              <a:ahLst/>
              <a:cxnLst/>
              <a:rect l="l" t="t" r="r" b="b"/>
              <a:pathLst>
                <a:path w="11777" h="21534" extrusionOk="0">
                  <a:moveTo>
                    <a:pt x="0" y="1"/>
                  </a:moveTo>
                  <a:cubicBezTo>
                    <a:pt x="0" y="7206"/>
                    <a:pt x="0" y="16446"/>
                    <a:pt x="167" y="17847"/>
                  </a:cubicBezTo>
                  <a:cubicBezTo>
                    <a:pt x="367" y="19281"/>
                    <a:pt x="901" y="20449"/>
                    <a:pt x="2302" y="20916"/>
                  </a:cubicBezTo>
                  <a:cubicBezTo>
                    <a:pt x="3264" y="21318"/>
                    <a:pt x="4436" y="21534"/>
                    <a:pt x="5620" y="21534"/>
                  </a:cubicBezTo>
                  <a:cubicBezTo>
                    <a:pt x="8660" y="21534"/>
                    <a:pt x="11777" y="20108"/>
                    <a:pt x="11608" y="16746"/>
                  </a:cubicBezTo>
                  <a:cubicBezTo>
                    <a:pt x="11709" y="15412"/>
                    <a:pt x="11675" y="14044"/>
                    <a:pt x="11675" y="12710"/>
                  </a:cubicBezTo>
                  <a:cubicBezTo>
                    <a:pt x="9040" y="12176"/>
                    <a:pt x="6438" y="10709"/>
                    <a:pt x="4870" y="9141"/>
                  </a:cubicBezTo>
                  <a:cubicBezTo>
                    <a:pt x="3069" y="7306"/>
                    <a:pt x="1968" y="4971"/>
                    <a:pt x="1001" y="2636"/>
                  </a:cubicBezTo>
                  <a:cubicBezTo>
                    <a:pt x="667" y="1769"/>
                    <a:pt x="300" y="868"/>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9"/>
            <p:cNvSpPr/>
            <p:nvPr/>
          </p:nvSpPr>
          <p:spPr>
            <a:xfrm>
              <a:off x="4608992" y="5641536"/>
              <a:ext cx="159112" cy="89809"/>
            </a:xfrm>
            <a:custGeom>
              <a:avLst/>
              <a:gdLst/>
              <a:ahLst/>
              <a:cxnLst/>
              <a:rect l="l" t="t" r="r" b="b"/>
              <a:pathLst>
                <a:path w="11663" h="6583" extrusionOk="0">
                  <a:moveTo>
                    <a:pt x="1" y="1"/>
                  </a:moveTo>
                  <a:lnTo>
                    <a:pt x="1" y="1"/>
                  </a:lnTo>
                  <a:cubicBezTo>
                    <a:pt x="34" y="1469"/>
                    <a:pt x="68" y="2503"/>
                    <a:pt x="101" y="2903"/>
                  </a:cubicBezTo>
                  <a:cubicBezTo>
                    <a:pt x="301" y="4337"/>
                    <a:pt x="835" y="5505"/>
                    <a:pt x="2236" y="5972"/>
                  </a:cubicBezTo>
                  <a:cubicBezTo>
                    <a:pt x="3198" y="6368"/>
                    <a:pt x="4375" y="6583"/>
                    <a:pt x="5563" y="6583"/>
                  </a:cubicBezTo>
                  <a:cubicBezTo>
                    <a:pt x="8574" y="6583"/>
                    <a:pt x="11662" y="5203"/>
                    <a:pt x="11542" y="1902"/>
                  </a:cubicBezTo>
                  <a:lnTo>
                    <a:pt x="11542" y="1902"/>
                  </a:lnTo>
                  <a:cubicBezTo>
                    <a:pt x="11009" y="2503"/>
                    <a:pt x="10375" y="3036"/>
                    <a:pt x="9574" y="3470"/>
                  </a:cubicBezTo>
                  <a:cubicBezTo>
                    <a:pt x="8547" y="4057"/>
                    <a:pt x="7418" y="4340"/>
                    <a:pt x="6295" y="4340"/>
                  </a:cubicBezTo>
                  <a:cubicBezTo>
                    <a:pt x="4609" y="4340"/>
                    <a:pt x="2936" y="3704"/>
                    <a:pt x="1635" y="2503"/>
                  </a:cubicBezTo>
                  <a:cubicBezTo>
                    <a:pt x="902" y="1802"/>
                    <a:pt x="368" y="9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9"/>
            <p:cNvSpPr/>
            <p:nvPr/>
          </p:nvSpPr>
          <p:spPr>
            <a:xfrm>
              <a:off x="4616277" y="5089083"/>
              <a:ext cx="142878" cy="180845"/>
            </a:xfrm>
            <a:custGeom>
              <a:avLst/>
              <a:gdLst/>
              <a:ahLst/>
              <a:cxnLst/>
              <a:rect l="l" t="t" r="r" b="b"/>
              <a:pathLst>
                <a:path w="10473" h="13256" extrusionOk="0">
                  <a:moveTo>
                    <a:pt x="4470" y="0"/>
                  </a:moveTo>
                  <a:cubicBezTo>
                    <a:pt x="4137" y="34"/>
                    <a:pt x="4070" y="467"/>
                    <a:pt x="3970" y="701"/>
                  </a:cubicBezTo>
                  <a:cubicBezTo>
                    <a:pt x="3536" y="2269"/>
                    <a:pt x="2602" y="3703"/>
                    <a:pt x="2502" y="5337"/>
                  </a:cubicBezTo>
                  <a:cubicBezTo>
                    <a:pt x="1" y="7772"/>
                    <a:pt x="668" y="12743"/>
                    <a:pt x="4504" y="13210"/>
                  </a:cubicBezTo>
                  <a:cubicBezTo>
                    <a:pt x="4763" y="13241"/>
                    <a:pt x="5012" y="13256"/>
                    <a:pt x="5249" y="13256"/>
                  </a:cubicBezTo>
                  <a:cubicBezTo>
                    <a:pt x="10087" y="13256"/>
                    <a:pt x="10472" y="7016"/>
                    <a:pt x="7706" y="3836"/>
                  </a:cubicBezTo>
                  <a:cubicBezTo>
                    <a:pt x="7706" y="3803"/>
                    <a:pt x="7673" y="3770"/>
                    <a:pt x="7639" y="3736"/>
                  </a:cubicBezTo>
                  <a:cubicBezTo>
                    <a:pt x="7139" y="2202"/>
                    <a:pt x="6105" y="501"/>
                    <a:pt x="4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9"/>
            <p:cNvSpPr/>
            <p:nvPr/>
          </p:nvSpPr>
          <p:spPr>
            <a:xfrm>
              <a:off x="4654053" y="5151661"/>
              <a:ext cx="70996" cy="104665"/>
            </a:xfrm>
            <a:custGeom>
              <a:avLst/>
              <a:gdLst/>
              <a:ahLst/>
              <a:cxnLst/>
              <a:rect l="l" t="t" r="r" b="b"/>
              <a:pathLst>
                <a:path w="5204" h="7672" extrusionOk="0">
                  <a:moveTo>
                    <a:pt x="2223" y="1"/>
                  </a:moveTo>
                  <a:cubicBezTo>
                    <a:pt x="1619" y="1"/>
                    <a:pt x="1427" y="2490"/>
                    <a:pt x="1234" y="2985"/>
                  </a:cubicBezTo>
                  <a:cubicBezTo>
                    <a:pt x="200" y="3352"/>
                    <a:pt x="0" y="4853"/>
                    <a:pt x="67" y="5821"/>
                  </a:cubicBezTo>
                  <a:cubicBezTo>
                    <a:pt x="67" y="5837"/>
                    <a:pt x="67" y="5846"/>
                    <a:pt x="67" y="5854"/>
                  </a:cubicBezTo>
                  <a:cubicBezTo>
                    <a:pt x="167" y="6821"/>
                    <a:pt x="1034" y="7489"/>
                    <a:pt x="1935" y="7655"/>
                  </a:cubicBezTo>
                  <a:cubicBezTo>
                    <a:pt x="2032" y="7665"/>
                    <a:pt x="2134" y="7672"/>
                    <a:pt x="2237" y="7672"/>
                  </a:cubicBezTo>
                  <a:cubicBezTo>
                    <a:pt x="2489" y="7672"/>
                    <a:pt x="2746" y="7631"/>
                    <a:pt x="2936" y="7489"/>
                  </a:cubicBezTo>
                  <a:cubicBezTo>
                    <a:pt x="5204" y="7022"/>
                    <a:pt x="5137" y="4019"/>
                    <a:pt x="4103" y="2418"/>
                  </a:cubicBezTo>
                  <a:cubicBezTo>
                    <a:pt x="4062" y="2336"/>
                    <a:pt x="3970" y="2279"/>
                    <a:pt x="3882" y="2279"/>
                  </a:cubicBezTo>
                  <a:cubicBezTo>
                    <a:pt x="3827" y="2279"/>
                    <a:pt x="3774" y="2301"/>
                    <a:pt x="3736" y="2352"/>
                  </a:cubicBezTo>
                  <a:cubicBezTo>
                    <a:pt x="3469" y="1651"/>
                    <a:pt x="3102" y="951"/>
                    <a:pt x="2669" y="350"/>
                  </a:cubicBezTo>
                  <a:cubicBezTo>
                    <a:pt x="2669" y="350"/>
                    <a:pt x="2669" y="350"/>
                    <a:pt x="2669" y="383"/>
                  </a:cubicBezTo>
                  <a:cubicBezTo>
                    <a:pt x="2499" y="114"/>
                    <a:pt x="2352" y="1"/>
                    <a:pt x="2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4" name="Google Shape;2704;p39"/>
          <p:cNvGrpSpPr/>
          <p:nvPr/>
        </p:nvGrpSpPr>
        <p:grpSpPr>
          <a:xfrm>
            <a:off x="304794" y="4273641"/>
            <a:ext cx="582368" cy="717464"/>
            <a:chOff x="4261579" y="5449040"/>
            <a:chExt cx="391376" cy="482167"/>
          </a:xfrm>
        </p:grpSpPr>
        <p:sp>
          <p:nvSpPr>
            <p:cNvPr id="2705" name="Google Shape;2705;p39"/>
            <p:cNvSpPr/>
            <p:nvPr/>
          </p:nvSpPr>
          <p:spPr>
            <a:xfrm>
              <a:off x="4261579" y="5449040"/>
              <a:ext cx="391376" cy="482167"/>
            </a:xfrm>
            <a:custGeom>
              <a:avLst/>
              <a:gdLst/>
              <a:ahLst/>
              <a:cxnLst/>
              <a:rect l="l" t="t" r="r" b="b"/>
              <a:pathLst>
                <a:path w="28688" h="35343" extrusionOk="0">
                  <a:moveTo>
                    <a:pt x="4336" y="101"/>
                  </a:moveTo>
                  <a:cubicBezTo>
                    <a:pt x="3669" y="134"/>
                    <a:pt x="2735" y="1"/>
                    <a:pt x="2468" y="768"/>
                  </a:cubicBezTo>
                  <a:cubicBezTo>
                    <a:pt x="1701" y="2636"/>
                    <a:pt x="1168" y="4604"/>
                    <a:pt x="734" y="6572"/>
                  </a:cubicBezTo>
                  <a:lnTo>
                    <a:pt x="734" y="6539"/>
                  </a:lnTo>
                  <a:cubicBezTo>
                    <a:pt x="467" y="7673"/>
                    <a:pt x="133" y="8807"/>
                    <a:pt x="0" y="9975"/>
                  </a:cubicBezTo>
                  <a:cubicBezTo>
                    <a:pt x="0" y="10642"/>
                    <a:pt x="534" y="11175"/>
                    <a:pt x="801" y="11743"/>
                  </a:cubicBezTo>
                  <a:cubicBezTo>
                    <a:pt x="2796" y="15102"/>
                    <a:pt x="4759" y="18495"/>
                    <a:pt x="6688" y="21921"/>
                  </a:cubicBezTo>
                  <a:lnTo>
                    <a:pt x="6688" y="21921"/>
                  </a:lnTo>
                  <a:cubicBezTo>
                    <a:pt x="6680" y="21916"/>
                    <a:pt x="6671" y="21916"/>
                    <a:pt x="6671" y="21916"/>
                  </a:cubicBezTo>
                  <a:lnTo>
                    <a:pt x="6671" y="21916"/>
                  </a:lnTo>
                  <a:cubicBezTo>
                    <a:pt x="8072" y="24418"/>
                    <a:pt x="9607" y="26820"/>
                    <a:pt x="11108" y="29222"/>
                  </a:cubicBezTo>
                  <a:cubicBezTo>
                    <a:pt x="11675" y="30089"/>
                    <a:pt x="11942" y="31290"/>
                    <a:pt x="12843" y="31824"/>
                  </a:cubicBezTo>
                  <a:cubicBezTo>
                    <a:pt x="13474" y="32627"/>
                    <a:pt x="14427" y="32912"/>
                    <a:pt x="15403" y="32912"/>
                  </a:cubicBezTo>
                  <a:cubicBezTo>
                    <a:pt x="15557" y="32912"/>
                    <a:pt x="15711" y="32905"/>
                    <a:pt x="15865" y="32892"/>
                  </a:cubicBezTo>
                  <a:lnTo>
                    <a:pt x="15865" y="32892"/>
                  </a:lnTo>
                  <a:cubicBezTo>
                    <a:pt x="15894" y="32894"/>
                    <a:pt x="15924" y="32894"/>
                    <a:pt x="15953" y="32894"/>
                  </a:cubicBezTo>
                  <a:cubicBezTo>
                    <a:pt x="16327" y="32894"/>
                    <a:pt x="16686" y="32783"/>
                    <a:pt x="17055" y="32783"/>
                  </a:cubicBezTo>
                  <a:cubicBezTo>
                    <a:pt x="17173" y="32783"/>
                    <a:pt x="17292" y="32794"/>
                    <a:pt x="17412" y="32824"/>
                  </a:cubicBezTo>
                  <a:cubicBezTo>
                    <a:pt x="18713" y="33391"/>
                    <a:pt x="19714" y="34492"/>
                    <a:pt x="21015" y="35093"/>
                  </a:cubicBezTo>
                  <a:cubicBezTo>
                    <a:pt x="21282" y="35259"/>
                    <a:pt x="21574" y="35343"/>
                    <a:pt x="21861" y="35343"/>
                  </a:cubicBezTo>
                  <a:cubicBezTo>
                    <a:pt x="22149" y="35343"/>
                    <a:pt x="22433" y="35259"/>
                    <a:pt x="22683" y="35093"/>
                  </a:cubicBezTo>
                  <a:cubicBezTo>
                    <a:pt x="24251" y="34459"/>
                    <a:pt x="25818" y="33825"/>
                    <a:pt x="27453" y="33458"/>
                  </a:cubicBezTo>
                  <a:cubicBezTo>
                    <a:pt x="28687" y="32891"/>
                    <a:pt x="28053" y="31256"/>
                    <a:pt x="28020" y="30222"/>
                  </a:cubicBezTo>
                  <a:cubicBezTo>
                    <a:pt x="27620" y="27354"/>
                    <a:pt x="27186" y="24485"/>
                    <a:pt x="26519" y="21650"/>
                  </a:cubicBezTo>
                  <a:cubicBezTo>
                    <a:pt x="26352" y="20749"/>
                    <a:pt x="25552" y="20115"/>
                    <a:pt x="25118" y="19315"/>
                  </a:cubicBezTo>
                  <a:cubicBezTo>
                    <a:pt x="23750" y="17246"/>
                    <a:pt x="22349" y="15212"/>
                    <a:pt x="20982" y="13144"/>
                  </a:cubicBezTo>
                  <a:cubicBezTo>
                    <a:pt x="18880" y="9508"/>
                    <a:pt x="16345" y="6205"/>
                    <a:pt x="13777" y="2903"/>
                  </a:cubicBezTo>
                  <a:cubicBezTo>
                    <a:pt x="13276" y="1935"/>
                    <a:pt x="12342" y="1835"/>
                    <a:pt x="11408" y="1502"/>
                  </a:cubicBezTo>
                  <a:cubicBezTo>
                    <a:pt x="9140" y="768"/>
                    <a:pt x="6738" y="268"/>
                    <a:pt x="4336" y="10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9"/>
            <p:cNvSpPr/>
            <p:nvPr/>
          </p:nvSpPr>
          <p:spPr>
            <a:xfrm>
              <a:off x="4301169" y="5450377"/>
              <a:ext cx="351786" cy="460121"/>
            </a:xfrm>
            <a:custGeom>
              <a:avLst/>
              <a:gdLst/>
              <a:ahLst/>
              <a:cxnLst/>
              <a:rect l="l" t="t" r="r" b="b"/>
              <a:pathLst>
                <a:path w="25786" h="33727" extrusionOk="0">
                  <a:moveTo>
                    <a:pt x="1070" y="1"/>
                  </a:moveTo>
                  <a:cubicBezTo>
                    <a:pt x="694" y="1"/>
                    <a:pt x="300" y="20"/>
                    <a:pt x="0" y="170"/>
                  </a:cubicBezTo>
                  <a:cubicBezTo>
                    <a:pt x="200" y="270"/>
                    <a:pt x="400" y="403"/>
                    <a:pt x="567" y="537"/>
                  </a:cubicBezTo>
                  <a:cubicBezTo>
                    <a:pt x="1768" y="970"/>
                    <a:pt x="2735" y="1737"/>
                    <a:pt x="3736" y="2438"/>
                  </a:cubicBezTo>
                  <a:cubicBezTo>
                    <a:pt x="3803" y="2471"/>
                    <a:pt x="3836" y="2505"/>
                    <a:pt x="3903" y="2505"/>
                  </a:cubicBezTo>
                  <a:cubicBezTo>
                    <a:pt x="4603" y="2905"/>
                    <a:pt x="5271" y="3339"/>
                    <a:pt x="6004" y="3639"/>
                  </a:cubicBezTo>
                  <a:cubicBezTo>
                    <a:pt x="6738" y="3972"/>
                    <a:pt x="7505" y="4206"/>
                    <a:pt x="8106" y="4740"/>
                  </a:cubicBezTo>
                  <a:cubicBezTo>
                    <a:pt x="8373" y="4906"/>
                    <a:pt x="8573" y="5073"/>
                    <a:pt x="8740" y="5273"/>
                  </a:cubicBezTo>
                  <a:cubicBezTo>
                    <a:pt x="8840" y="5373"/>
                    <a:pt x="8940" y="5473"/>
                    <a:pt x="9040" y="5573"/>
                  </a:cubicBezTo>
                  <a:cubicBezTo>
                    <a:pt x="11342" y="8709"/>
                    <a:pt x="13610" y="11911"/>
                    <a:pt x="15745" y="15147"/>
                  </a:cubicBezTo>
                  <a:cubicBezTo>
                    <a:pt x="16879" y="16848"/>
                    <a:pt x="17913" y="18549"/>
                    <a:pt x="19014" y="20251"/>
                  </a:cubicBezTo>
                  <a:cubicBezTo>
                    <a:pt x="19714" y="21318"/>
                    <a:pt x="20515" y="22352"/>
                    <a:pt x="20882" y="23586"/>
                  </a:cubicBezTo>
                  <a:cubicBezTo>
                    <a:pt x="21015" y="23820"/>
                    <a:pt x="21115" y="24120"/>
                    <a:pt x="21182" y="24420"/>
                  </a:cubicBezTo>
                  <a:cubicBezTo>
                    <a:pt x="21182" y="24587"/>
                    <a:pt x="21215" y="24754"/>
                    <a:pt x="21249" y="24887"/>
                  </a:cubicBezTo>
                  <a:cubicBezTo>
                    <a:pt x="21349" y="25121"/>
                    <a:pt x="21449" y="25354"/>
                    <a:pt x="21482" y="25621"/>
                  </a:cubicBezTo>
                  <a:cubicBezTo>
                    <a:pt x="21649" y="26555"/>
                    <a:pt x="21849" y="27456"/>
                    <a:pt x="22016" y="28390"/>
                  </a:cubicBezTo>
                  <a:cubicBezTo>
                    <a:pt x="22083" y="28557"/>
                    <a:pt x="22149" y="28723"/>
                    <a:pt x="22183" y="28924"/>
                  </a:cubicBezTo>
                  <a:cubicBezTo>
                    <a:pt x="22283" y="29424"/>
                    <a:pt x="22249" y="29958"/>
                    <a:pt x="22383" y="30458"/>
                  </a:cubicBezTo>
                  <a:cubicBezTo>
                    <a:pt x="22516" y="30992"/>
                    <a:pt x="22816" y="31459"/>
                    <a:pt x="22883" y="32059"/>
                  </a:cubicBezTo>
                  <a:cubicBezTo>
                    <a:pt x="22916" y="32459"/>
                    <a:pt x="23083" y="33060"/>
                    <a:pt x="23250" y="33727"/>
                  </a:cubicBezTo>
                  <a:cubicBezTo>
                    <a:pt x="23684" y="33594"/>
                    <a:pt x="24117" y="33460"/>
                    <a:pt x="24551" y="33360"/>
                  </a:cubicBezTo>
                  <a:cubicBezTo>
                    <a:pt x="25785" y="32793"/>
                    <a:pt x="25151" y="31158"/>
                    <a:pt x="25118" y="30124"/>
                  </a:cubicBezTo>
                  <a:cubicBezTo>
                    <a:pt x="24718" y="27256"/>
                    <a:pt x="24251" y="24387"/>
                    <a:pt x="23617" y="21552"/>
                  </a:cubicBezTo>
                  <a:cubicBezTo>
                    <a:pt x="23450" y="20651"/>
                    <a:pt x="22650" y="20017"/>
                    <a:pt x="22216" y="19217"/>
                  </a:cubicBezTo>
                  <a:cubicBezTo>
                    <a:pt x="20848" y="17148"/>
                    <a:pt x="19447" y="15114"/>
                    <a:pt x="18080" y="13046"/>
                  </a:cubicBezTo>
                  <a:cubicBezTo>
                    <a:pt x="15978" y="9410"/>
                    <a:pt x="13443" y="6107"/>
                    <a:pt x="10875" y="2805"/>
                  </a:cubicBezTo>
                  <a:cubicBezTo>
                    <a:pt x="10374" y="1837"/>
                    <a:pt x="9440" y="1737"/>
                    <a:pt x="8506" y="1404"/>
                  </a:cubicBezTo>
                  <a:cubicBezTo>
                    <a:pt x="6238" y="670"/>
                    <a:pt x="3836" y="170"/>
                    <a:pt x="1434" y="3"/>
                  </a:cubicBezTo>
                  <a:cubicBezTo>
                    <a:pt x="1318" y="3"/>
                    <a:pt x="1195" y="1"/>
                    <a:pt x="10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9"/>
            <p:cNvSpPr/>
            <p:nvPr/>
          </p:nvSpPr>
          <p:spPr>
            <a:xfrm>
              <a:off x="4261579" y="5453133"/>
              <a:ext cx="349957" cy="478074"/>
            </a:xfrm>
            <a:custGeom>
              <a:avLst/>
              <a:gdLst/>
              <a:ahLst/>
              <a:cxnLst/>
              <a:rect l="l" t="t" r="r" b="b"/>
              <a:pathLst>
                <a:path w="25652" h="35043" extrusionOk="0">
                  <a:moveTo>
                    <a:pt x="2869" y="1"/>
                  </a:moveTo>
                  <a:lnTo>
                    <a:pt x="2869" y="1"/>
                  </a:lnTo>
                  <a:cubicBezTo>
                    <a:pt x="2702" y="101"/>
                    <a:pt x="2569" y="234"/>
                    <a:pt x="2468" y="468"/>
                  </a:cubicBezTo>
                  <a:cubicBezTo>
                    <a:pt x="1701" y="2336"/>
                    <a:pt x="1168" y="4304"/>
                    <a:pt x="734" y="6272"/>
                  </a:cubicBezTo>
                  <a:lnTo>
                    <a:pt x="734" y="6239"/>
                  </a:lnTo>
                  <a:cubicBezTo>
                    <a:pt x="467" y="7373"/>
                    <a:pt x="133" y="8507"/>
                    <a:pt x="0" y="9675"/>
                  </a:cubicBezTo>
                  <a:cubicBezTo>
                    <a:pt x="0" y="10342"/>
                    <a:pt x="534" y="10875"/>
                    <a:pt x="801" y="11443"/>
                  </a:cubicBezTo>
                  <a:cubicBezTo>
                    <a:pt x="2796" y="14802"/>
                    <a:pt x="4759" y="18195"/>
                    <a:pt x="6688" y="21621"/>
                  </a:cubicBezTo>
                  <a:lnTo>
                    <a:pt x="6688" y="21621"/>
                  </a:lnTo>
                  <a:cubicBezTo>
                    <a:pt x="6680" y="21616"/>
                    <a:pt x="6671" y="21616"/>
                    <a:pt x="6671" y="21616"/>
                  </a:cubicBezTo>
                  <a:lnTo>
                    <a:pt x="6671" y="21616"/>
                  </a:lnTo>
                  <a:cubicBezTo>
                    <a:pt x="8072" y="24118"/>
                    <a:pt x="9607" y="26520"/>
                    <a:pt x="11108" y="28922"/>
                  </a:cubicBezTo>
                  <a:cubicBezTo>
                    <a:pt x="11675" y="29789"/>
                    <a:pt x="11942" y="30990"/>
                    <a:pt x="12843" y="31524"/>
                  </a:cubicBezTo>
                  <a:cubicBezTo>
                    <a:pt x="13474" y="32327"/>
                    <a:pt x="14427" y="32612"/>
                    <a:pt x="15382" y="32612"/>
                  </a:cubicBezTo>
                  <a:cubicBezTo>
                    <a:pt x="15537" y="32612"/>
                    <a:pt x="15691" y="32605"/>
                    <a:pt x="15845" y="32591"/>
                  </a:cubicBezTo>
                  <a:cubicBezTo>
                    <a:pt x="15881" y="32593"/>
                    <a:pt x="15917" y="32594"/>
                    <a:pt x="15954" y="32594"/>
                  </a:cubicBezTo>
                  <a:cubicBezTo>
                    <a:pt x="16330" y="32594"/>
                    <a:pt x="16706" y="32483"/>
                    <a:pt x="17069" y="32483"/>
                  </a:cubicBezTo>
                  <a:cubicBezTo>
                    <a:pt x="17185" y="32483"/>
                    <a:pt x="17299" y="32494"/>
                    <a:pt x="17412" y="32524"/>
                  </a:cubicBezTo>
                  <a:cubicBezTo>
                    <a:pt x="18713" y="33091"/>
                    <a:pt x="19714" y="34192"/>
                    <a:pt x="21015" y="34793"/>
                  </a:cubicBezTo>
                  <a:cubicBezTo>
                    <a:pt x="21282" y="34959"/>
                    <a:pt x="21574" y="35043"/>
                    <a:pt x="21861" y="35043"/>
                  </a:cubicBezTo>
                  <a:cubicBezTo>
                    <a:pt x="22149" y="35043"/>
                    <a:pt x="22433" y="34959"/>
                    <a:pt x="22683" y="34793"/>
                  </a:cubicBezTo>
                  <a:cubicBezTo>
                    <a:pt x="23684" y="34392"/>
                    <a:pt x="24651" y="34025"/>
                    <a:pt x="25652" y="33692"/>
                  </a:cubicBezTo>
                  <a:cubicBezTo>
                    <a:pt x="25485" y="33658"/>
                    <a:pt x="25285" y="33625"/>
                    <a:pt x="25085" y="33558"/>
                  </a:cubicBezTo>
                  <a:cubicBezTo>
                    <a:pt x="23083" y="32858"/>
                    <a:pt x="21282" y="31624"/>
                    <a:pt x="19347" y="30656"/>
                  </a:cubicBezTo>
                  <a:cubicBezTo>
                    <a:pt x="19212" y="30682"/>
                    <a:pt x="19078" y="30695"/>
                    <a:pt x="18946" y="30695"/>
                  </a:cubicBezTo>
                  <a:cubicBezTo>
                    <a:pt x="18075" y="30695"/>
                    <a:pt x="17309" y="30147"/>
                    <a:pt x="16845" y="29422"/>
                  </a:cubicBezTo>
                  <a:cubicBezTo>
                    <a:pt x="16745" y="29389"/>
                    <a:pt x="16679" y="29322"/>
                    <a:pt x="16579" y="29255"/>
                  </a:cubicBezTo>
                  <a:cubicBezTo>
                    <a:pt x="16545" y="29255"/>
                    <a:pt x="16545" y="29222"/>
                    <a:pt x="16512" y="29222"/>
                  </a:cubicBezTo>
                  <a:cubicBezTo>
                    <a:pt x="16378" y="29155"/>
                    <a:pt x="16245" y="29088"/>
                    <a:pt x="16078" y="29022"/>
                  </a:cubicBezTo>
                  <a:cubicBezTo>
                    <a:pt x="15811" y="28922"/>
                    <a:pt x="15544" y="28822"/>
                    <a:pt x="15244" y="28722"/>
                  </a:cubicBezTo>
                  <a:cubicBezTo>
                    <a:pt x="14377" y="28321"/>
                    <a:pt x="13610" y="27754"/>
                    <a:pt x="13043" y="26987"/>
                  </a:cubicBezTo>
                  <a:cubicBezTo>
                    <a:pt x="12876" y="26753"/>
                    <a:pt x="12742" y="26520"/>
                    <a:pt x="12642" y="26286"/>
                  </a:cubicBezTo>
                  <a:cubicBezTo>
                    <a:pt x="8906" y="20916"/>
                    <a:pt x="5304" y="14945"/>
                    <a:pt x="2735" y="8941"/>
                  </a:cubicBezTo>
                  <a:cubicBezTo>
                    <a:pt x="2468" y="8374"/>
                    <a:pt x="2435" y="7840"/>
                    <a:pt x="2569" y="7406"/>
                  </a:cubicBezTo>
                  <a:cubicBezTo>
                    <a:pt x="2535" y="6639"/>
                    <a:pt x="2602" y="5872"/>
                    <a:pt x="2669" y="5138"/>
                  </a:cubicBezTo>
                  <a:cubicBezTo>
                    <a:pt x="2602" y="3470"/>
                    <a:pt x="2502" y="1936"/>
                    <a:pt x="2802" y="134"/>
                  </a:cubicBezTo>
                  <a:cubicBezTo>
                    <a:pt x="2835" y="101"/>
                    <a:pt x="2835" y="34"/>
                    <a:pt x="2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9"/>
            <p:cNvSpPr/>
            <p:nvPr/>
          </p:nvSpPr>
          <p:spPr>
            <a:xfrm>
              <a:off x="4302070" y="5452683"/>
              <a:ext cx="314023" cy="444650"/>
            </a:xfrm>
            <a:custGeom>
              <a:avLst/>
              <a:gdLst/>
              <a:ahLst/>
              <a:cxnLst/>
              <a:rect l="l" t="t" r="r" b="b"/>
              <a:pathLst>
                <a:path w="23018" h="32593" extrusionOk="0">
                  <a:moveTo>
                    <a:pt x="9941" y="7039"/>
                  </a:moveTo>
                  <a:cubicBezTo>
                    <a:pt x="9941" y="7069"/>
                    <a:pt x="9941" y="7072"/>
                    <a:pt x="9966" y="7072"/>
                  </a:cubicBezTo>
                  <a:lnTo>
                    <a:pt x="9966" y="7072"/>
                  </a:lnTo>
                  <a:cubicBezTo>
                    <a:pt x="9958" y="7061"/>
                    <a:pt x="9949" y="7050"/>
                    <a:pt x="9941" y="7039"/>
                  </a:cubicBezTo>
                  <a:close/>
                  <a:moveTo>
                    <a:pt x="34" y="1"/>
                  </a:moveTo>
                  <a:cubicBezTo>
                    <a:pt x="1" y="34"/>
                    <a:pt x="1" y="34"/>
                    <a:pt x="1" y="67"/>
                  </a:cubicBezTo>
                  <a:cubicBezTo>
                    <a:pt x="801" y="968"/>
                    <a:pt x="2102" y="1502"/>
                    <a:pt x="3136" y="2169"/>
                  </a:cubicBezTo>
                  <a:cubicBezTo>
                    <a:pt x="4771" y="3170"/>
                    <a:pt x="6505" y="3937"/>
                    <a:pt x="8140" y="4904"/>
                  </a:cubicBezTo>
                  <a:cubicBezTo>
                    <a:pt x="8140" y="4904"/>
                    <a:pt x="8140" y="4903"/>
                    <a:pt x="8140" y="4903"/>
                  </a:cubicBezTo>
                  <a:lnTo>
                    <a:pt x="8140" y="4903"/>
                  </a:lnTo>
                  <a:cubicBezTo>
                    <a:pt x="8825" y="5562"/>
                    <a:pt x="9384" y="6317"/>
                    <a:pt x="9975" y="7072"/>
                  </a:cubicBezTo>
                  <a:cubicBezTo>
                    <a:pt x="9971" y="7072"/>
                    <a:pt x="9969" y="7072"/>
                    <a:pt x="9966" y="7072"/>
                  </a:cubicBezTo>
                  <a:lnTo>
                    <a:pt x="9966" y="7072"/>
                  </a:lnTo>
                  <a:cubicBezTo>
                    <a:pt x="13692" y="12099"/>
                    <a:pt x="17120" y="17358"/>
                    <a:pt x="20415" y="22684"/>
                  </a:cubicBezTo>
                  <a:cubicBezTo>
                    <a:pt x="21416" y="25486"/>
                    <a:pt x="21883" y="28521"/>
                    <a:pt x="22484" y="31456"/>
                  </a:cubicBezTo>
                  <a:cubicBezTo>
                    <a:pt x="22450" y="31423"/>
                    <a:pt x="22450" y="31423"/>
                    <a:pt x="22450" y="31423"/>
                  </a:cubicBezTo>
                  <a:lnTo>
                    <a:pt x="22450" y="31423"/>
                  </a:lnTo>
                  <a:cubicBezTo>
                    <a:pt x="22484" y="31590"/>
                    <a:pt x="22484" y="31723"/>
                    <a:pt x="22517" y="31890"/>
                  </a:cubicBezTo>
                  <a:cubicBezTo>
                    <a:pt x="22517" y="31890"/>
                    <a:pt x="22517" y="31923"/>
                    <a:pt x="22517" y="31923"/>
                  </a:cubicBezTo>
                  <a:cubicBezTo>
                    <a:pt x="22549" y="32117"/>
                    <a:pt x="22488" y="32592"/>
                    <a:pt x="22786" y="32592"/>
                  </a:cubicBezTo>
                  <a:cubicBezTo>
                    <a:pt x="22796" y="32592"/>
                    <a:pt x="22806" y="32592"/>
                    <a:pt x="22817" y="32591"/>
                  </a:cubicBezTo>
                  <a:cubicBezTo>
                    <a:pt x="23017" y="32457"/>
                    <a:pt x="22850" y="32124"/>
                    <a:pt x="22850" y="31923"/>
                  </a:cubicBezTo>
                  <a:cubicBezTo>
                    <a:pt x="22484" y="29188"/>
                    <a:pt x="21950" y="26520"/>
                    <a:pt x="21283" y="23851"/>
                  </a:cubicBezTo>
                  <a:cubicBezTo>
                    <a:pt x="19782" y="20015"/>
                    <a:pt x="17080" y="16679"/>
                    <a:pt x="14911" y="13210"/>
                  </a:cubicBezTo>
                  <a:cubicBezTo>
                    <a:pt x="12810" y="10175"/>
                    <a:pt x="10809" y="7006"/>
                    <a:pt x="8273" y="4304"/>
                  </a:cubicBezTo>
                  <a:cubicBezTo>
                    <a:pt x="6439" y="3370"/>
                    <a:pt x="4604" y="2302"/>
                    <a:pt x="2803" y="1268"/>
                  </a:cubicBezTo>
                  <a:cubicBezTo>
                    <a:pt x="1936" y="801"/>
                    <a:pt x="1035" y="67"/>
                    <a:pt x="34" y="34"/>
                  </a:cubicBezTo>
                  <a:cubicBezTo>
                    <a:pt x="34" y="1"/>
                    <a:pt x="34"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9"/>
            <p:cNvSpPr/>
            <p:nvPr/>
          </p:nvSpPr>
          <p:spPr>
            <a:xfrm>
              <a:off x="4292520" y="5455984"/>
              <a:ext cx="311281" cy="450421"/>
            </a:xfrm>
            <a:custGeom>
              <a:avLst/>
              <a:gdLst/>
              <a:ahLst/>
              <a:cxnLst/>
              <a:rect l="l" t="t" r="r" b="b"/>
              <a:pathLst>
                <a:path w="22817" h="33016" extrusionOk="0">
                  <a:moveTo>
                    <a:pt x="7256" y="20177"/>
                  </a:moveTo>
                  <a:cubicBezTo>
                    <a:pt x="7261" y="20187"/>
                    <a:pt x="7267" y="20197"/>
                    <a:pt x="7272" y="20207"/>
                  </a:cubicBezTo>
                  <a:cubicBezTo>
                    <a:pt x="7272" y="20207"/>
                    <a:pt x="7272" y="20186"/>
                    <a:pt x="7256" y="20177"/>
                  </a:cubicBezTo>
                  <a:close/>
                  <a:moveTo>
                    <a:pt x="14277" y="28813"/>
                  </a:moveTo>
                  <a:cubicBezTo>
                    <a:pt x="14286" y="28816"/>
                    <a:pt x="14294" y="28820"/>
                    <a:pt x="14303" y="28824"/>
                  </a:cubicBezTo>
                  <a:lnTo>
                    <a:pt x="14303" y="28824"/>
                  </a:lnTo>
                  <a:cubicBezTo>
                    <a:pt x="14298" y="28818"/>
                    <a:pt x="14290" y="28813"/>
                    <a:pt x="14277" y="28813"/>
                  </a:cubicBezTo>
                  <a:close/>
                  <a:moveTo>
                    <a:pt x="517" y="0"/>
                  </a:moveTo>
                  <a:cubicBezTo>
                    <a:pt x="509" y="0"/>
                    <a:pt x="501" y="9"/>
                    <a:pt x="501" y="25"/>
                  </a:cubicBezTo>
                  <a:cubicBezTo>
                    <a:pt x="501" y="126"/>
                    <a:pt x="467" y="192"/>
                    <a:pt x="467" y="259"/>
                  </a:cubicBezTo>
                  <a:cubicBezTo>
                    <a:pt x="0" y="2928"/>
                    <a:pt x="67" y="5629"/>
                    <a:pt x="34" y="8298"/>
                  </a:cubicBezTo>
                  <a:cubicBezTo>
                    <a:pt x="1131" y="11223"/>
                    <a:pt x="2857" y="13983"/>
                    <a:pt x="4354" y="16742"/>
                  </a:cubicBezTo>
                  <a:lnTo>
                    <a:pt x="4354" y="16742"/>
                  </a:lnTo>
                  <a:cubicBezTo>
                    <a:pt x="4350" y="16739"/>
                    <a:pt x="4344" y="16737"/>
                    <a:pt x="4337" y="16737"/>
                  </a:cubicBezTo>
                  <a:cubicBezTo>
                    <a:pt x="6071" y="19740"/>
                    <a:pt x="7973" y="22675"/>
                    <a:pt x="9774" y="25677"/>
                  </a:cubicBezTo>
                  <a:cubicBezTo>
                    <a:pt x="10208" y="26378"/>
                    <a:pt x="10641" y="27078"/>
                    <a:pt x="11075" y="27779"/>
                  </a:cubicBezTo>
                  <a:cubicBezTo>
                    <a:pt x="12009" y="28546"/>
                    <a:pt x="13143" y="29046"/>
                    <a:pt x="14210" y="29547"/>
                  </a:cubicBezTo>
                  <a:cubicBezTo>
                    <a:pt x="14644" y="29780"/>
                    <a:pt x="14944" y="30247"/>
                    <a:pt x="15411" y="30481"/>
                  </a:cubicBezTo>
                  <a:cubicBezTo>
                    <a:pt x="16078" y="30747"/>
                    <a:pt x="16812" y="30747"/>
                    <a:pt x="17513" y="30881"/>
                  </a:cubicBezTo>
                  <a:cubicBezTo>
                    <a:pt x="18947" y="31615"/>
                    <a:pt x="20382" y="32449"/>
                    <a:pt x="21949" y="33016"/>
                  </a:cubicBezTo>
                  <a:cubicBezTo>
                    <a:pt x="22817" y="32849"/>
                    <a:pt x="20482" y="31982"/>
                    <a:pt x="20281" y="31815"/>
                  </a:cubicBezTo>
                  <a:cubicBezTo>
                    <a:pt x="19381" y="31315"/>
                    <a:pt x="18580" y="30614"/>
                    <a:pt x="17680" y="30180"/>
                  </a:cubicBezTo>
                  <a:cubicBezTo>
                    <a:pt x="16946" y="30114"/>
                    <a:pt x="16212" y="30047"/>
                    <a:pt x="15511" y="30047"/>
                  </a:cubicBezTo>
                  <a:cubicBezTo>
                    <a:pt x="15084" y="29686"/>
                    <a:pt x="14851" y="29065"/>
                    <a:pt x="14303" y="28824"/>
                  </a:cubicBezTo>
                  <a:lnTo>
                    <a:pt x="14303" y="28824"/>
                  </a:lnTo>
                  <a:cubicBezTo>
                    <a:pt x="14311" y="28833"/>
                    <a:pt x="14311" y="28846"/>
                    <a:pt x="14311" y="28846"/>
                  </a:cubicBezTo>
                  <a:cubicBezTo>
                    <a:pt x="13243" y="28046"/>
                    <a:pt x="11609" y="27845"/>
                    <a:pt x="10941" y="26611"/>
                  </a:cubicBezTo>
                  <a:lnTo>
                    <a:pt x="10941" y="26645"/>
                  </a:lnTo>
                  <a:cubicBezTo>
                    <a:pt x="10741" y="26278"/>
                    <a:pt x="10541" y="25944"/>
                    <a:pt x="10341" y="25577"/>
                  </a:cubicBezTo>
                  <a:cubicBezTo>
                    <a:pt x="10141" y="25244"/>
                    <a:pt x="9974" y="24910"/>
                    <a:pt x="9774" y="24543"/>
                  </a:cubicBezTo>
                  <a:cubicBezTo>
                    <a:pt x="9774" y="24576"/>
                    <a:pt x="9774" y="24576"/>
                    <a:pt x="9774" y="24576"/>
                  </a:cubicBezTo>
                  <a:cubicBezTo>
                    <a:pt x="8973" y="23109"/>
                    <a:pt x="8106" y="21641"/>
                    <a:pt x="7239" y="20173"/>
                  </a:cubicBezTo>
                  <a:cubicBezTo>
                    <a:pt x="7246" y="20173"/>
                    <a:pt x="7251" y="20175"/>
                    <a:pt x="7256" y="20177"/>
                  </a:cubicBezTo>
                  <a:lnTo>
                    <a:pt x="7256" y="20177"/>
                  </a:lnTo>
                  <a:cubicBezTo>
                    <a:pt x="6599" y="18997"/>
                    <a:pt x="5910" y="17848"/>
                    <a:pt x="5222" y="16668"/>
                  </a:cubicBezTo>
                  <a:lnTo>
                    <a:pt x="5222" y="16668"/>
                  </a:lnTo>
                  <a:cubicBezTo>
                    <a:pt x="5226" y="16670"/>
                    <a:pt x="5231" y="16671"/>
                    <a:pt x="5237" y="16671"/>
                  </a:cubicBezTo>
                  <a:cubicBezTo>
                    <a:pt x="5171" y="16571"/>
                    <a:pt x="5104" y="16471"/>
                    <a:pt x="5037" y="16337"/>
                  </a:cubicBezTo>
                  <a:lnTo>
                    <a:pt x="5037" y="16371"/>
                  </a:lnTo>
                  <a:cubicBezTo>
                    <a:pt x="3436" y="13702"/>
                    <a:pt x="2102" y="10867"/>
                    <a:pt x="534" y="8198"/>
                  </a:cubicBezTo>
                  <a:cubicBezTo>
                    <a:pt x="534" y="7335"/>
                    <a:pt x="600" y="6438"/>
                    <a:pt x="535" y="5575"/>
                  </a:cubicBezTo>
                  <a:lnTo>
                    <a:pt x="535" y="5575"/>
                  </a:lnTo>
                  <a:cubicBezTo>
                    <a:pt x="599" y="4014"/>
                    <a:pt x="434" y="2453"/>
                    <a:pt x="534" y="893"/>
                  </a:cubicBezTo>
                  <a:cubicBezTo>
                    <a:pt x="567" y="626"/>
                    <a:pt x="567" y="326"/>
                    <a:pt x="534" y="25"/>
                  </a:cubicBezTo>
                  <a:cubicBezTo>
                    <a:pt x="534" y="9"/>
                    <a:pt x="526"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9"/>
            <p:cNvSpPr/>
            <p:nvPr/>
          </p:nvSpPr>
          <p:spPr>
            <a:xfrm>
              <a:off x="4309150" y="5473392"/>
              <a:ext cx="260517" cy="380708"/>
            </a:xfrm>
            <a:custGeom>
              <a:avLst/>
              <a:gdLst/>
              <a:ahLst/>
              <a:cxnLst/>
              <a:rect l="l" t="t" r="r" b="b"/>
              <a:pathLst>
                <a:path w="19096" h="27906" extrusionOk="0">
                  <a:moveTo>
                    <a:pt x="29" y="1"/>
                  </a:moveTo>
                  <a:cubicBezTo>
                    <a:pt x="0" y="1"/>
                    <a:pt x="43" y="85"/>
                    <a:pt x="182" y="284"/>
                  </a:cubicBezTo>
                  <a:cubicBezTo>
                    <a:pt x="1617" y="1952"/>
                    <a:pt x="3118" y="3653"/>
                    <a:pt x="4552" y="5354"/>
                  </a:cubicBezTo>
                  <a:cubicBezTo>
                    <a:pt x="4552" y="5414"/>
                    <a:pt x="4579" y="5474"/>
                    <a:pt x="4632" y="5557"/>
                  </a:cubicBezTo>
                  <a:lnTo>
                    <a:pt x="4632" y="5557"/>
                  </a:lnTo>
                  <a:cubicBezTo>
                    <a:pt x="4625" y="5554"/>
                    <a:pt x="4619" y="5554"/>
                    <a:pt x="4619" y="5554"/>
                  </a:cubicBezTo>
                  <a:lnTo>
                    <a:pt x="4619" y="5554"/>
                  </a:lnTo>
                  <a:cubicBezTo>
                    <a:pt x="8188" y="10858"/>
                    <a:pt x="12024" y="16029"/>
                    <a:pt x="15460" y="21466"/>
                  </a:cubicBezTo>
                  <a:cubicBezTo>
                    <a:pt x="15460" y="21432"/>
                    <a:pt x="15460" y="21432"/>
                    <a:pt x="15460" y="21432"/>
                  </a:cubicBezTo>
                  <a:cubicBezTo>
                    <a:pt x="16627" y="23501"/>
                    <a:pt x="17561" y="25702"/>
                    <a:pt x="18662" y="27837"/>
                  </a:cubicBezTo>
                  <a:cubicBezTo>
                    <a:pt x="18662" y="27837"/>
                    <a:pt x="18662" y="27837"/>
                    <a:pt x="18662" y="27804"/>
                  </a:cubicBezTo>
                  <a:cubicBezTo>
                    <a:pt x="18684" y="27868"/>
                    <a:pt x="18733" y="27905"/>
                    <a:pt x="18783" y="27905"/>
                  </a:cubicBezTo>
                  <a:cubicBezTo>
                    <a:pt x="18811" y="27905"/>
                    <a:pt x="18839" y="27894"/>
                    <a:pt x="18862" y="27870"/>
                  </a:cubicBezTo>
                  <a:cubicBezTo>
                    <a:pt x="19096" y="27670"/>
                    <a:pt x="18729" y="27303"/>
                    <a:pt x="18662" y="27036"/>
                  </a:cubicBezTo>
                  <a:cubicBezTo>
                    <a:pt x="17661" y="25002"/>
                    <a:pt x="16794" y="22933"/>
                    <a:pt x="15793" y="20899"/>
                  </a:cubicBezTo>
                  <a:cubicBezTo>
                    <a:pt x="15793" y="20899"/>
                    <a:pt x="15793" y="20932"/>
                    <a:pt x="15793" y="20932"/>
                  </a:cubicBezTo>
                  <a:cubicBezTo>
                    <a:pt x="12258" y="15595"/>
                    <a:pt x="8922" y="9991"/>
                    <a:pt x="4919" y="5054"/>
                  </a:cubicBezTo>
                  <a:cubicBezTo>
                    <a:pt x="4219" y="4320"/>
                    <a:pt x="3585" y="3586"/>
                    <a:pt x="2884" y="2886"/>
                  </a:cubicBezTo>
                  <a:cubicBezTo>
                    <a:pt x="2884" y="2886"/>
                    <a:pt x="2884" y="2919"/>
                    <a:pt x="2884" y="2919"/>
                  </a:cubicBezTo>
                  <a:cubicBezTo>
                    <a:pt x="2685" y="2777"/>
                    <a:pt x="191" y="1"/>
                    <a:pt x="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Subtitle 4">
            <a:extLst>
              <a:ext uri="{FF2B5EF4-FFF2-40B4-BE49-F238E27FC236}">
                <a16:creationId xmlns:a16="http://schemas.microsoft.com/office/drawing/2014/main" id="{5E431BAB-767A-6F5B-69B8-E927ADBD9B10}"/>
              </a:ext>
            </a:extLst>
          </p:cNvPr>
          <p:cNvSpPr>
            <a:spLocks noGrp="1"/>
          </p:cNvSpPr>
          <p:nvPr>
            <p:ph type="subTitle" idx="1"/>
          </p:nvPr>
        </p:nvSpPr>
        <p:spPr>
          <a:xfrm>
            <a:off x="974340" y="1569975"/>
            <a:ext cx="6918900" cy="2003550"/>
          </a:xfrm>
        </p:spPr>
        <p:txBody>
          <a:bodyPr/>
          <a:lstStyle/>
          <a:p>
            <a:r>
              <a:rPr lang="en-US" sz="16600">
                <a:latin typeface="#9Slide04 SFU Toledo Bold" panose="00000700000000000000" pitchFamily="2" charset="0"/>
              </a:rPr>
              <a:t>K</a:t>
            </a:r>
            <a:r>
              <a:rPr lang="en-US" sz="11500">
                <a:latin typeface="#9Slide04 SFU Toledo Bold" panose="00000700000000000000" pitchFamily="2" charset="0"/>
              </a:rPr>
              <a:t>HỞI ĐỘNG</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2"/>
        <p:cNvGrpSpPr/>
        <p:nvPr/>
      </p:nvGrpSpPr>
      <p:grpSpPr>
        <a:xfrm>
          <a:off x="0" y="0"/>
          <a:ext cx="0" cy="0"/>
          <a:chOff x="0" y="0"/>
          <a:chExt cx="0" cy="0"/>
        </a:xfrm>
      </p:grpSpPr>
      <p:grpSp>
        <p:nvGrpSpPr>
          <p:cNvPr id="2665" name="Google Shape;2665;p39"/>
          <p:cNvGrpSpPr/>
          <p:nvPr/>
        </p:nvGrpSpPr>
        <p:grpSpPr>
          <a:xfrm>
            <a:off x="7943358" y="152404"/>
            <a:ext cx="895841" cy="1446621"/>
            <a:chOff x="5173327" y="5002126"/>
            <a:chExt cx="602044" cy="972192"/>
          </a:xfrm>
        </p:grpSpPr>
        <p:sp>
          <p:nvSpPr>
            <p:cNvPr id="2666" name="Google Shape;2666;p39"/>
            <p:cNvSpPr/>
            <p:nvPr/>
          </p:nvSpPr>
          <p:spPr>
            <a:xfrm>
              <a:off x="5274773" y="5467758"/>
              <a:ext cx="500598" cy="506560"/>
            </a:xfrm>
            <a:custGeom>
              <a:avLst/>
              <a:gdLst/>
              <a:ahLst/>
              <a:cxnLst/>
              <a:rect l="l" t="t" r="r" b="b"/>
              <a:pathLst>
                <a:path w="36694" h="37131" extrusionOk="0">
                  <a:moveTo>
                    <a:pt x="17514" y="0"/>
                  </a:moveTo>
                  <a:cubicBezTo>
                    <a:pt x="11650" y="0"/>
                    <a:pt x="5814" y="760"/>
                    <a:pt x="1001" y="4066"/>
                  </a:cubicBezTo>
                  <a:lnTo>
                    <a:pt x="1034" y="4066"/>
                  </a:lnTo>
                  <a:cubicBezTo>
                    <a:pt x="1001" y="4066"/>
                    <a:pt x="968" y="4099"/>
                    <a:pt x="968" y="4099"/>
                  </a:cubicBezTo>
                  <a:cubicBezTo>
                    <a:pt x="934" y="4133"/>
                    <a:pt x="901" y="4166"/>
                    <a:pt x="868" y="4199"/>
                  </a:cubicBezTo>
                  <a:cubicBezTo>
                    <a:pt x="934" y="5067"/>
                    <a:pt x="868" y="5934"/>
                    <a:pt x="668" y="6768"/>
                  </a:cubicBezTo>
                  <a:cubicBezTo>
                    <a:pt x="601" y="7102"/>
                    <a:pt x="501" y="7435"/>
                    <a:pt x="434" y="7769"/>
                  </a:cubicBezTo>
                  <a:cubicBezTo>
                    <a:pt x="367" y="8703"/>
                    <a:pt x="334" y="9637"/>
                    <a:pt x="100" y="10571"/>
                  </a:cubicBezTo>
                  <a:cubicBezTo>
                    <a:pt x="67" y="10704"/>
                    <a:pt x="34" y="10838"/>
                    <a:pt x="0" y="10971"/>
                  </a:cubicBezTo>
                  <a:cubicBezTo>
                    <a:pt x="34" y="11338"/>
                    <a:pt x="67" y="11671"/>
                    <a:pt x="100" y="12005"/>
                  </a:cubicBezTo>
                  <a:cubicBezTo>
                    <a:pt x="534" y="19744"/>
                    <a:pt x="3603" y="26849"/>
                    <a:pt x="8240" y="32987"/>
                  </a:cubicBezTo>
                  <a:cubicBezTo>
                    <a:pt x="8373" y="33120"/>
                    <a:pt x="8506" y="33287"/>
                    <a:pt x="8640" y="33454"/>
                  </a:cubicBezTo>
                  <a:cubicBezTo>
                    <a:pt x="11100" y="36173"/>
                    <a:pt x="14914" y="37131"/>
                    <a:pt x="18753" y="37131"/>
                  </a:cubicBezTo>
                  <a:cubicBezTo>
                    <a:pt x="21319" y="37131"/>
                    <a:pt x="23895" y="36703"/>
                    <a:pt x="26086" y="36089"/>
                  </a:cubicBezTo>
                  <a:cubicBezTo>
                    <a:pt x="33124" y="32353"/>
                    <a:pt x="36660" y="17309"/>
                    <a:pt x="36660" y="9737"/>
                  </a:cubicBezTo>
                  <a:cubicBezTo>
                    <a:pt x="36693" y="1864"/>
                    <a:pt x="35159" y="1564"/>
                    <a:pt x="27787" y="430"/>
                  </a:cubicBezTo>
                  <a:cubicBezTo>
                    <a:pt x="24492" y="268"/>
                    <a:pt x="20998" y="0"/>
                    <a:pt x="175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7" name="Google Shape;2667;p39"/>
            <p:cNvSpPr/>
            <p:nvPr/>
          </p:nvSpPr>
          <p:spPr>
            <a:xfrm>
              <a:off x="5262031" y="5519122"/>
              <a:ext cx="512876" cy="178867"/>
            </a:xfrm>
            <a:custGeom>
              <a:avLst/>
              <a:gdLst/>
              <a:ahLst/>
              <a:cxnLst/>
              <a:rect l="l" t="t" r="r" b="b"/>
              <a:pathLst>
                <a:path w="37594" h="13111" extrusionOk="0">
                  <a:moveTo>
                    <a:pt x="36827" y="1"/>
                  </a:moveTo>
                  <a:cubicBezTo>
                    <a:pt x="34592" y="2503"/>
                    <a:pt x="30789" y="3170"/>
                    <a:pt x="27653" y="3570"/>
                  </a:cubicBezTo>
                  <a:cubicBezTo>
                    <a:pt x="25118" y="3870"/>
                    <a:pt x="22516" y="4070"/>
                    <a:pt x="19948" y="4170"/>
                  </a:cubicBezTo>
                  <a:cubicBezTo>
                    <a:pt x="19302" y="4191"/>
                    <a:pt x="18660" y="4202"/>
                    <a:pt x="18019" y="4202"/>
                  </a:cubicBezTo>
                  <a:cubicBezTo>
                    <a:pt x="15581" y="4202"/>
                    <a:pt x="13172" y="4047"/>
                    <a:pt x="10741" y="3703"/>
                  </a:cubicBezTo>
                  <a:cubicBezTo>
                    <a:pt x="10008" y="3603"/>
                    <a:pt x="9307" y="3470"/>
                    <a:pt x="8573" y="3370"/>
                  </a:cubicBezTo>
                  <a:cubicBezTo>
                    <a:pt x="8373" y="3337"/>
                    <a:pt x="8240" y="3303"/>
                    <a:pt x="8173" y="3303"/>
                  </a:cubicBezTo>
                  <a:lnTo>
                    <a:pt x="8073" y="3303"/>
                  </a:lnTo>
                  <a:cubicBezTo>
                    <a:pt x="5838" y="3070"/>
                    <a:pt x="4170" y="2603"/>
                    <a:pt x="2135" y="1669"/>
                  </a:cubicBezTo>
                  <a:cubicBezTo>
                    <a:pt x="1835" y="1502"/>
                    <a:pt x="1535" y="1335"/>
                    <a:pt x="1268" y="1135"/>
                  </a:cubicBezTo>
                  <a:cubicBezTo>
                    <a:pt x="0" y="3136"/>
                    <a:pt x="1068" y="9174"/>
                    <a:pt x="1135" y="9708"/>
                  </a:cubicBezTo>
                  <a:cubicBezTo>
                    <a:pt x="1135" y="9708"/>
                    <a:pt x="2569" y="10875"/>
                    <a:pt x="3203" y="11075"/>
                  </a:cubicBezTo>
                  <a:cubicBezTo>
                    <a:pt x="4270" y="11342"/>
                    <a:pt x="5304" y="11676"/>
                    <a:pt x="6372" y="11909"/>
                  </a:cubicBezTo>
                  <a:cubicBezTo>
                    <a:pt x="7372" y="12143"/>
                    <a:pt x="8373" y="12343"/>
                    <a:pt x="9374" y="12476"/>
                  </a:cubicBezTo>
                  <a:cubicBezTo>
                    <a:pt x="9474" y="12476"/>
                    <a:pt x="11042" y="12677"/>
                    <a:pt x="11275" y="12710"/>
                  </a:cubicBezTo>
                  <a:cubicBezTo>
                    <a:pt x="14377" y="12977"/>
                    <a:pt x="17446" y="13077"/>
                    <a:pt x="20548" y="13110"/>
                  </a:cubicBezTo>
                  <a:cubicBezTo>
                    <a:pt x="20849" y="13077"/>
                    <a:pt x="21115" y="13043"/>
                    <a:pt x="21382" y="13043"/>
                  </a:cubicBezTo>
                  <a:cubicBezTo>
                    <a:pt x="23184" y="13010"/>
                    <a:pt x="24952" y="12943"/>
                    <a:pt x="26719" y="12777"/>
                  </a:cubicBezTo>
                  <a:cubicBezTo>
                    <a:pt x="27220" y="12710"/>
                    <a:pt x="27754" y="12677"/>
                    <a:pt x="28254" y="12610"/>
                  </a:cubicBezTo>
                  <a:lnTo>
                    <a:pt x="28254" y="12610"/>
                  </a:lnTo>
                  <a:cubicBezTo>
                    <a:pt x="27944" y="12656"/>
                    <a:pt x="27800" y="12681"/>
                    <a:pt x="27824" y="12681"/>
                  </a:cubicBezTo>
                  <a:cubicBezTo>
                    <a:pt x="27852" y="12681"/>
                    <a:pt x="28105" y="12648"/>
                    <a:pt x="28587" y="12576"/>
                  </a:cubicBezTo>
                  <a:cubicBezTo>
                    <a:pt x="29288" y="12443"/>
                    <a:pt x="29988" y="12276"/>
                    <a:pt x="30689" y="12109"/>
                  </a:cubicBezTo>
                  <a:cubicBezTo>
                    <a:pt x="31106" y="11970"/>
                    <a:pt x="31338" y="11901"/>
                    <a:pt x="31365" y="11901"/>
                  </a:cubicBezTo>
                  <a:cubicBezTo>
                    <a:pt x="31370" y="11901"/>
                    <a:pt x="31367" y="11904"/>
                    <a:pt x="31356" y="11909"/>
                  </a:cubicBezTo>
                  <a:cubicBezTo>
                    <a:pt x="31556" y="11809"/>
                    <a:pt x="31723" y="11743"/>
                    <a:pt x="31923" y="11642"/>
                  </a:cubicBezTo>
                  <a:cubicBezTo>
                    <a:pt x="32657" y="11309"/>
                    <a:pt x="33391" y="10975"/>
                    <a:pt x="34191" y="10675"/>
                  </a:cubicBezTo>
                  <a:cubicBezTo>
                    <a:pt x="36960" y="9608"/>
                    <a:pt x="37427" y="9174"/>
                    <a:pt x="37427" y="9074"/>
                  </a:cubicBezTo>
                  <a:cubicBezTo>
                    <a:pt x="37561" y="7973"/>
                    <a:pt x="37594" y="6906"/>
                    <a:pt x="37594" y="5972"/>
                  </a:cubicBezTo>
                  <a:cubicBezTo>
                    <a:pt x="37594" y="3136"/>
                    <a:pt x="37427" y="1268"/>
                    <a:pt x="368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8" name="Google Shape;2668;p39"/>
            <p:cNvSpPr/>
            <p:nvPr/>
          </p:nvSpPr>
          <p:spPr>
            <a:xfrm>
              <a:off x="5281144" y="5676584"/>
              <a:ext cx="428688" cy="297734"/>
            </a:xfrm>
            <a:custGeom>
              <a:avLst/>
              <a:gdLst/>
              <a:ahLst/>
              <a:cxnLst/>
              <a:rect l="l" t="t" r="r" b="b"/>
              <a:pathLst>
                <a:path w="31423" h="21824" extrusionOk="0">
                  <a:moveTo>
                    <a:pt x="0" y="0"/>
                  </a:moveTo>
                  <a:lnTo>
                    <a:pt x="0" y="0"/>
                  </a:lnTo>
                  <a:cubicBezTo>
                    <a:pt x="968" y="6472"/>
                    <a:pt x="3803" y="12443"/>
                    <a:pt x="7773" y="17680"/>
                  </a:cubicBezTo>
                  <a:cubicBezTo>
                    <a:pt x="7906" y="17813"/>
                    <a:pt x="8039" y="17980"/>
                    <a:pt x="8173" y="18147"/>
                  </a:cubicBezTo>
                  <a:cubicBezTo>
                    <a:pt x="10633" y="20866"/>
                    <a:pt x="14447" y="21824"/>
                    <a:pt x="18286" y="21824"/>
                  </a:cubicBezTo>
                  <a:cubicBezTo>
                    <a:pt x="20852" y="21824"/>
                    <a:pt x="23428" y="21396"/>
                    <a:pt x="25619" y="20782"/>
                  </a:cubicBezTo>
                  <a:cubicBezTo>
                    <a:pt x="27920" y="19548"/>
                    <a:pt x="29855" y="17113"/>
                    <a:pt x="31423" y="14110"/>
                  </a:cubicBezTo>
                  <a:lnTo>
                    <a:pt x="31423" y="14110"/>
                  </a:lnTo>
                  <a:cubicBezTo>
                    <a:pt x="30246" y="14264"/>
                    <a:pt x="29054" y="14340"/>
                    <a:pt x="27860" y="14340"/>
                  </a:cubicBezTo>
                  <a:cubicBezTo>
                    <a:pt x="24654" y="14340"/>
                    <a:pt x="21427" y="13797"/>
                    <a:pt x="18414" y="12776"/>
                  </a:cubicBezTo>
                  <a:cubicBezTo>
                    <a:pt x="10875" y="10174"/>
                    <a:pt x="4470" y="6672"/>
                    <a:pt x="0" y="0"/>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9" name="Google Shape;2669;p39"/>
            <p:cNvSpPr/>
            <p:nvPr/>
          </p:nvSpPr>
          <p:spPr>
            <a:xfrm>
              <a:off x="5271308" y="5467758"/>
              <a:ext cx="503149" cy="117667"/>
            </a:xfrm>
            <a:custGeom>
              <a:avLst/>
              <a:gdLst/>
              <a:ahLst/>
              <a:cxnLst/>
              <a:rect l="l" t="t" r="r" b="b"/>
              <a:pathLst>
                <a:path w="36881" h="8625" extrusionOk="0">
                  <a:moveTo>
                    <a:pt x="17768" y="0"/>
                  </a:moveTo>
                  <a:cubicBezTo>
                    <a:pt x="11904" y="0"/>
                    <a:pt x="6068" y="760"/>
                    <a:pt x="1255" y="4066"/>
                  </a:cubicBezTo>
                  <a:lnTo>
                    <a:pt x="1288" y="4066"/>
                  </a:lnTo>
                  <a:cubicBezTo>
                    <a:pt x="1255" y="4066"/>
                    <a:pt x="1222" y="4099"/>
                    <a:pt x="1222" y="4099"/>
                  </a:cubicBezTo>
                  <a:cubicBezTo>
                    <a:pt x="888" y="4400"/>
                    <a:pt x="655" y="4733"/>
                    <a:pt x="455" y="5100"/>
                  </a:cubicBezTo>
                  <a:cubicBezTo>
                    <a:pt x="424" y="5222"/>
                    <a:pt x="1" y="8625"/>
                    <a:pt x="15558" y="8625"/>
                  </a:cubicBezTo>
                  <a:cubicBezTo>
                    <a:pt x="16970" y="8625"/>
                    <a:pt x="18514" y="8597"/>
                    <a:pt x="20202" y="8536"/>
                  </a:cubicBezTo>
                  <a:cubicBezTo>
                    <a:pt x="36881" y="7902"/>
                    <a:pt x="36380" y="4366"/>
                    <a:pt x="36247" y="4033"/>
                  </a:cubicBezTo>
                  <a:cubicBezTo>
                    <a:pt x="35246" y="1564"/>
                    <a:pt x="32944" y="1164"/>
                    <a:pt x="28041" y="430"/>
                  </a:cubicBezTo>
                  <a:cubicBezTo>
                    <a:pt x="24746" y="268"/>
                    <a:pt x="21252" y="0"/>
                    <a:pt x="1776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0" name="Google Shape;2670;p39"/>
            <p:cNvSpPr/>
            <p:nvPr/>
          </p:nvSpPr>
          <p:spPr>
            <a:xfrm>
              <a:off x="5302986" y="5484879"/>
              <a:ext cx="436887" cy="76125"/>
            </a:xfrm>
            <a:custGeom>
              <a:avLst/>
              <a:gdLst/>
              <a:ahLst/>
              <a:cxnLst/>
              <a:rect l="l" t="t" r="r" b="b"/>
              <a:pathLst>
                <a:path w="32024" h="5580" extrusionOk="0">
                  <a:moveTo>
                    <a:pt x="17316" y="1"/>
                  </a:moveTo>
                  <a:cubicBezTo>
                    <a:pt x="11000" y="1"/>
                    <a:pt x="4522" y="943"/>
                    <a:pt x="568" y="2911"/>
                  </a:cubicBezTo>
                  <a:cubicBezTo>
                    <a:pt x="1" y="3178"/>
                    <a:pt x="134" y="3945"/>
                    <a:pt x="768" y="4079"/>
                  </a:cubicBezTo>
                  <a:cubicBezTo>
                    <a:pt x="1535" y="4245"/>
                    <a:pt x="6605" y="5580"/>
                    <a:pt x="16279" y="5580"/>
                  </a:cubicBezTo>
                  <a:cubicBezTo>
                    <a:pt x="24385" y="5580"/>
                    <a:pt x="29722" y="4012"/>
                    <a:pt x="31490" y="3111"/>
                  </a:cubicBezTo>
                  <a:cubicBezTo>
                    <a:pt x="32023" y="2844"/>
                    <a:pt x="31957" y="2177"/>
                    <a:pt x="31390" y="1977"/>
                  </a:cubicBezTo>
                  <a:cubicBezTo>
                    <a:pt x="27902" y="677"/>
                    <a:pt x="22667" y="1"/>
                    <a:pt x="17316"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1" name="Google Shape;2671;p39"/>
            <p:cNvSpPr/>
            <p:nvPr/>
          </p:nvSpPr>
          <p:spPr>
            <a:xfrm>
              <a:off x="5363968" y="5515029"/>
              <a:ext cx="306738" cy="45975"/>
            </a:xfrm>
            <a:custGeom>
              <a:avLst/>
              <a:gdLst/>
              <a:ahLst/>
              <a:cxnLst/>
              <a:rect l="l" t="t" r="r" b="b"/>
              <a:pathLst>
                <a:path w="22484" h="3370" extrusionOk="0">
                  <a:moveTo>
                    <a:pt x="9418" y="0"/>
                  </a:moveTo>
                  <a:cubicBezTo>
                    <a:pt x="8023" y="0"/>
                    <a:pt x="6641" y="113"/>
                    <a:pt x="5338" y="468"/>
                  </a:cubicBezTo>
                  <a:cubicBezTo>
                    <a:pt x="3703" y="901"/>
                    <a:pt x="1468" y="1468"/>
                    <a:pt x="0" y="2569"/>
                  </a:cubicBezTo>
                  <a:cubicBezTo>
                    <a:pt x="2569" y="2969"/>
                    <a:pt x="6505" y="3370"/>
                    <a:pt x="11809" y="3370"/>
                  </a:cubicBezTo>
                  <a:cubicBezTo>
                    <a:pt x="16245" y="3370"/>
                    <a:pt x="19815" y="2903"/>
                    <a:pt x="22483" y="2336"/>
                  </a:cubicBezTo>
                  <a:cubicBezTo>
                    <a:pt x="19915" y="901"/>
                    <a:pt x="16679" y="434"/>
                    <a:pt x="13877" y="234"/>
                  </a:cubicBezTo>
                  <a:cubicBezTo>
                    <a:pt x="12427" y="130"/>
                    <a:pt x="10914" y="0"/>
                    <a:pt x="94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2" name="Google Shape;2672;p39"/>
            <p:cNvSpPr/>
            <p:nvPr/>
          </p:nvSpPr>
          <p:spPr>
            <a:xfrm>
              <a:off x="5283422" y="5647457"/>
              <a:ext cx="483299" cy="55238"/>
            </a:xfrm>
            <a:custGeom>
              <a:avLst/>
              <a:gdLst/>
              <a:ahLst/>
              <a:cxnLst/>
              <a:rect l="l" t="t" r="r" b="b"/>
              <a:pathLst>
                <a:path w="35426" h="4049" extrusionOk="0">
                  <a:moveTo>
                    <a:pt x="35392" y="1"/>
                  </a:moveTo>
                  <a:cubicBezTo>
                    <a:pt x="34625" y="101"/>
                    <a:pt x="33858" y="534"/>
                    <a:pt x="33124" y="868"/>
                  </a:cubicBezTo>
                  <a:cubicBezTo>
                    <a:pt x="31323" y="1535"/>
                    <a:pt x="29488" y="2135"/>
                    <a:pt x="27587" y="2502"/>
                  </a:cubicBezTo>
                  <a:lnTo>
                    <a:pt x="27620" y="2502"/>
                  </a:lnTo>
                  <a:cubicBezTo>
                    <a:pt x="24388" y="3061"/>
                    <a:pt x="21109" y="3297"/>
                    <a:pt x="17832" y="3297"/>
                  </a:cubicBezTo>
                  <a:cubicBezTo>
                    <a:pt x="15629" y="3297"/>
                    <a:pt x="13427" y="3190"/>
                    <a:pt x="11242" y="3003"/>
                  </a:cubicBezTo>
                  <a:cubicBezTo>
                    <a:pt x="10908" y="3003"/>
                    <a:pt x="10574" y="2969"/>
                    <a:pt x="10241" y="2936"/>
                  </a:cubicBezTo>
                  <a:lnTo>
                    <a:pt x="10274" y="2936"/>
                  </a:lnTo>
                  <a:cubicBezTo>
                    <a:pt x="7139" y="2636"/>
                    <a:pt x="3970" y="2135"/>
                    <a:pt x="968" y="1135"/>
                  </a:cubicBezTo>
                  <a:cubicBezTo>
                    <a:pt x="731" y="1108"/>
                    <a:pt x="412" y="875"/>
                    <a:pt x="173" y="875"/>
                  </a:cubicBezTo>
                  <a:cubicBezTo>
                    <a:pt x="108" y="875"/>
                    <a:pt x="50" y="892"/>
                    <a:pt x="0" y="935"/>
                  </a:cubicBezTo>
                  <a:cubicBezTo>
                    <a:pt x="1201" y="2736"/>
                    <a:pt x="8206" y="3503"/>
                    <a:pt x="10474" y="3703"/>
                  </a:cubicBezTo>
                  <a:lnTo>
                    <a:pt x="10441" y="3703"/>
                  </a:lnTo>
                  <a:cubicBezTo>
                    <a:pt x="12376" y="3837"/>
                    <a:pt x="14310" y="3970"/>
                    <a:pt x="16245" y="4037"/>
                  </a:cubicBezTo>
                  <a:cubicBezTo>
                    <a:pt x="16704" y="4045"/>
                    <a:pt x="17163" y="4049"/>
                    <a:pt x="17623" y="4049"/>
                  </a:cubicBezTo>
                  <a:cubicBezTo>
                    <a:pt x="21006" y="4049"/>
                    <a:pt x="24402" y="3823"/>
                    <a:pt x="27720" y="3236"/>
                  </a:cubicBezTo>
                  <a:lnTo>
                    <a:pt x="27687" y="3236"/>
                  </a:lnTo>
                  <a:cubicBezTo>
                    <a:pt x="28521" y="3103"/>
                    <a:pt x="29354" y="2869"/>
                    <a:pt x="30155" y="2636"/>
                  </a:cubicBezTo>
                  <a:lnTo>
                    <a:pt x="30122" y="2636"/>
                  </a:lnTo>
                  <a:cubicBezTo>
                    <a:pt x="30422" y="2536"/>
                    <a:pt x="30755" y="2436"/>
                    <a:pt x="31056" y="2336"/>
                  </a:cubicBezTo>
                  <a:lnTo>
                    <a:pt x="31089" y="2336"/>
                  </a:lnTo>
                  <a:cubicBezTo>
                    <a:pt x="32590" y="1835"/>
                    <a:pt x="34125" y="1235"/>
                    <a:pt x="35292" y="134"/>
                  </a:cubicBezTo>
                  <a:cubicBezTo>
                    <a:pt x="35325" y="101"/>
                    <a:pt x="35359" y="101"/>
                    <a:pt x="35392" y="67"/>
                  </a:cubicBezTo>
                  <a:cubicBezTo>
                    <a:pt x="35425" y="34"/>
                    <a:pt x="35425" y="34"/>
                    <a:pt x="35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3" name="Google Shape;2673;p39"/>
            <p:cNvSpPr/>
            <p:nvPr/>
          </p:nvSpPr>
          <p:spPr>
            <a:xfrm>
              <a:off x="5296615" y="5577689"/>
              <a:ext cx="20041" cy="78008"/>
            </a:xfrm>
            <a:custGeom>
              <a:avLst/>
              <a:gdLst/>
              <a:ahLst/>
              <a:cxnLst/>
              <a:rect l="l" t="t" r="r" b="b"/>
              <a:pathLst>
                <a:path w="1469" h="5718" extrusionOk="0">
                  <a:moveTo>
                    <a:pt x="384" y="1"/>
                  </a:moveTo>
                  <a:cubicBezTo>
                    <a:pt x="358" y="1"/>
                    <a:pt x="330" y="4"/>
                    <a:pt x="301" y="11"/>
                  </a:cubicBezTo>
                  <a:cubicBezTo>
                    <a:pt x="134" y="44"/>
                    <a:pt x="1" y="211"/>
                    <a:pt x="34" y="378"/>
                  </a:cubicBezTo>
                  <a:cubicBezTo>
                    <a:pt x="267" y="2146"/>
                    <a:pt x="501" y="4080"/>
                    <a:pt x="1335" y="5682"/>
                  </a:cubicBezTo>
                  <a:cubicBezTo>
                    <a:pt x="1348" y="5707"/>
                    <a:pt x="1370" y="5718"/>
                    <a:pt x="1393" y="5718"/>
                  </a:cubicBezTo>
                  <a:cubicBezTo>
                    <a:pt x="1430" y="5718"/>
                    <a:pt x="1468" y="5689"/>
                    <a:pt x="1468" y="5648"/>
                  </a:cubicBezTo>
                  <a:cubicBezTo>
                    <a:pt x="1435" y="4481"/>
                    <a:pt x="1101" y="3347"/>
                    <a:pt x="968" y="2212"/>
                  </a:cubicBezTo>
                  <a:cubicBezTo>
                    <a:pt x="968" y="2212"/>
                    <a:pt x="968" y="2246"/>
                    <a:pt x="968" y="2246"/>
                  </a:cubicBezTo>
                  <a:cubicBezTo>
                    <a:pt x="776" y="1766"/>
                    <a:pt x="982" y="1"/>
                    <a:pt x="38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4" name="Google Shape;2674;p39"/>
            <p:cNvSpPr/>
            <p:nvPr/>
          </p:nvSpPr>
          <p:spPr>
            <a:xfrm>
              <a:off x="5318920" y="5582751"/>
              <a:ext cx="26862" cy="80191"/>
            </a:xfrm>
            <a:custGeom>
              <a:avLst/>
              <a:gdLst/>
              <a:ahLst/>
              <a:cxnLst/>
              <a:rect l="l" t="t" r="r" b="b"/>
              <a:pathLst>
                <a:path w="1969" h="5878" extrusionOk="0">
                  <a:moveTo>
                    <a:pt x="1492" y="2951"/>
                  </a:moveTo>
                  <a:cubicBezTo>
                    <a:pt x="1501" y="2961"/>
                    <a:pt x="1501" y="2975"/>
                    <a:pt x="1501" y="2976"/>
                  </a:cubicBezTo>
                  <a:lnTo>
                    <a:pt x="1501" y="2976"/>
                  </a:lnTo>
                  <a:cubicBezTo>
                    <a:pt x="1501" y="2964"/>
                    <a:pt x="1497" y="2956"/>
                    <a:pt x="1492" y="2951"/>
                  </a:cubicBezTo>
                  <a:close/>
                  <a:moveTo>
                    <a:pt x="964" y="0"/>
                  </a:moveTo>
                  <a:cubicBezTo>
                    <a:pt x="943" y="0"/>
                    <a:pt x="922" y="2"/>
                    <a:pt x="901" y="7"/>
                  </a:cubicBezTo>
                  <a:cubicBezTo>
                    <a:pt x="0" y="140"/>
                    <a:pt x="1534" y="5244"/>
                    <a:pt x="1935" y="5844"/>
                  </a:cubicBezTo>
                  <a:cubicBezTo>
                    <a:pt x="1935" y="5844"/>
                    <a:pt x="1935" y="5878"/>
                    <a:pt x="1935" y="5878"/>
                  </a:cubicBezTo>
                  <a:cubicBezTo>
                    <a:pt x="1968" y="5044"/>
                    <a:pt x="1568" y="3876"/>
                    <a:pt x="1468" y="2942"/>
                  </a:cubicBezTo>
                  <a:lnTo>
                    <a:pt x="1468" y="2942"/>
                  </a:lnTo>
                  <a:cubicBezTo>
                    <a:pt x="1468" y="2942"/>
                    <a:pt x="1482" y="2942"/>
                    <a:pt x="1492" y="2951"/>
                  </a:cubicBezTo>
                  <a:lnTo>
                    <a:pt x="1492" y="2951"/>
                  </a:lnTo>
                  <a:cubicBezTo>
                    <a:pt x="1487" y="2946"/>
                    <a:pt x="1479" y="2942"/>
                    <a:pt x="1468" y="2942"/>
                  </a:cubicBezTo>
                  <a:cubicBezTo>
                    <a:pt x="1334" y="2042"/>
                    <a:pt x="1334" y="1141"/>
                    <a:pt x="1234" y="240"/>
                  </a:cubicBezTo>
                  <a:cubicBezTo>
                    <a:pt x="1205" y="95"/>
                    <a:pt x="1100" y="0"/>
                    <a:pt x="964"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5" name="Google Shape;2675;p39"/>
            <p:cNvSpPr/>
            <p:nvPr/>
          </p:nvSpPr>
          <p:spPr>
            <a:xfrm>
              <a:off x="5355318" y="5593678"/>
              <a:ext cx="27326" cy="78103"/>
            </a:xfrm>
            <a:custGeom>
              <a:avLst/>
              <a:gdLst/>
              <a:ahLst/>
              <a:cxnLst/>
              <a:rect l="l" t="t" r="r" b="b"/>
              <a:pathLst>
                <a:path w="2003" h="5725" extrusionOk="0">
                  <a:moveTo>
                    <a:pt x="609" y="0"/>
                  </a:moveTo>
                  <a:cubicBezTo>
                    <a:pt x="586" y="0"/>
                    <a:pt x="561" y="2"/>
                    <a:pt x="534" y="6"/>
                  </a:cubicBezTo>
                  <a:cubicBezTo>
                    <a:pt x="1" y="207"/>
                    <a:pt x="468" y="907"/>
                    <a:pt x="468" y="1307"/>
                  </a:cubicBezTo>
                  <a:cubicBezTo>
                    <a:pt x="801" y="2808"/>
                    <a:pt x="1068" y="4343"/>
                    <a:pt x="1802" y="5677"/>
                  </a:cubicBezTo>
                  <a:cubicBezTo>
                    <a:pt x="1825" y="5701"/>
                    <a:pt x="1849" y="5724"/>
                    <a:pt x="1873" y="5724"/>
                  </a:cubicBezTo>
                  <a:cubicBezTo>
                    <a:pt x="1882" y="5724"/>
                    <a:pt x="1892" y="5720"/>
                    <a:pt x="1902" y="5710"/>
                  </a:cubicBezTo>
                  <a:cubicBezTo>
                    <a:pt x="1969" y="5710"/>
                    <a:pt x="2002" y="5610"/>
                    <a:pt x="1969" y="5544"/>
                  </a:cubicBezTo>
                  <a:cubicBezTo>
                    <a:pt x="1535" y="3943"/>
                    <a:pt x="1235" y="2341"/>
                    <a:pt x="1001" y="707"/>
                  </a:cubicBezTo>
                  <a:cubicBezTo>
                    <a:pt x="1001" y="707"/>
                    <a:pt x="1001" y="740"/>
                    <a:pt x="1001" y="740"/>
                  </a:cubicBezTo>
                  <a:cubicBezTo>
                    <a:pt x="970" y="458"/>
                    <a:pt x="968" y="0"/>
                    <a:pt x="609"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6" name="Google Shape;2676;p39"/>
            <p:cNvSpPr/>
            <p:nvPr/>
          </p:nvSpPr>
          <p:spPr>
            <a:xfrm>
              <a:off x="5401498" y="5596079"/>
              <a:ext cx="19372" cy="81432"/>
            </a:xfrm>
            <a:custGeom>
              <a:avLst/>
              <a:gdLst/>
              <a:ahLst/>
              <a:cxnLst/>
              <a:rect l="l" t="t" r="r" b="b"/>
              <a:pathLst>
                <a:path w="1420" h="5969" extrusionOk="0">
                  <a:moveTo>
                    <a:pt x="356" y="0"/>
                  </a:moveTo>
                  <a:cubicBezTo>
                    <a:pt x="179" y="0"/>
                    <a:pt x="0" y="119"/>
                    <a:pt x="18" y="331"/>
                  </a:cubicBezTo>
                  <a:cubicBezTo>
                    <a:pt x="252" y="2232"/>
                    <a:pt x="418" y="4267"/>
                    <a:pt x="1319" y="5968"/>
                  </a:cubicBezTo>
                  <a:cubicBezTo>
                    <a:pt x="1419" y="5601"/>
                    <a:pt x="1186" y="5067"/>
                    <a:pt x="1119" y="4667"/>
                  </a:cubicBezTo>
                  <a:cubicBezTo>
                    <a:pt x="819" y="3233"/>
                    <a:pt x="719" y="1765"/>
                    <a:pt x="685" y="297"/>
                  </a:cubicBezTo>
                  <a:cubicBezTo>
                    <a:pt x="670" y="93"/>
                    <a:pt x="514" y="0"/>
                    <a:pt x="35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7" name="Google Shape;2677;p39"/>
            <p:cNvSpPr/>
            <p:nvPr/>
          </p:nvSpPr>
          <p:spPr>
            <a:xfrm>
              <a:off x="5448374" y="5602218"/>
              <a:ext cx="19031" cy="80081"/>
            </a:xfrm>
            <a:custGeom>
              <a:avLst/>
              <a:gdLst/>
              <a:ahLst/>
              <a:cxnLst/>
              <a:rect l="l" t="t" r="r" b="b"/>
              <a:pathLst>
                <a:path w="1395" h="5870" extrusionOk="0">
                  <a:moveTo>
                    <a:pt x="338" y="1"/>
                  </a:moveTo>
                  <a:cubicBezTo>
                    <a:pt x="170" y="1"/>
                    <a:pt x="0" y="118"/>
                    <a:pt x="18" y="348"/>
                  </a:cubicBezTo>
                  <a:cubicBezTo>
                    <a:pt x="218" y="2216"/>
                    <a:pt x="485" y="4084"/>
                    <a:pt x="1252" y="5818"/>
                  </a:cubicBezTo>
                  <a:cubicBezTo>
                    <a:pt x="1264" y="5855"/>
                    <a:pt x="1290" y="5869"/>
                    <a:pt x="1314" y="5869"/>
                  </a:cubicBezTo>
                  <a:cubicBezTo>
                    <a:pt x="1356" y="5869"/>
                    <a:pt x="1394" y="5827"/>
                    <a:pt x="1352" y="5785"/>
                  </a:cubicBezTo>
                  <a:cubicBezTo>
                    <a:pt x="985" y="3950"/>
                    <a:pt x="652" y="2149"/>
                    <a:pt x="652" y="281"/>
                  </a:cubicBezTo>
                  <a:cubicBezTo>
                    <a:pt x="636" y="93"/>
                    <a:pt x="488" y="1"/>
                    <a:pt x="33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8" name="Google Shape;2678;p39"/>
            <p:cNvSpPr/>
            <p:nvPr/>
          </p:nvSpPr>
          <p:spPr>
            <a:xfrm>
              <a:off x="5489110" y="5606952"/>
              <a:ext cx="19577" cy="74652"/>
            </a:xfrm>
            <a:custGeom>
              <a:avLst/>
              <a:gdLst/>
              <a:ahLst/>
              <a:cxnLst/>
              <a:rect l="l" t="t" r="r" b="b"/>
              <a:pathLst>
                <a:path w="1435" h="5472" extrusionOk="0">
                  <a:moveTo>
                    <a:pt x="668" y="1"/>
                  </a:moveTo>
                  <a:cubicBezTo>
                    <a:pt x="1" y="101"/>
                    <a:pt x="434" y="1102"/>
                    <a:pt x="401" y="1569"/>
                  </a:cubicBezTo>
                  <a:cubicBezTo>
                    <a:pt x="601" y="2869"/>
                    <a:pt x="734" y="4304"/>
                    <a:pt x="1335" y="5471"/>
                  </a:cubicBezTo>
                  <a:cubicBezTo>
                    <a:pt x="1368" y="5471"/>
                    <a:pt x="1435" y="5405"/>
                    <a:pt x="1435" y="5371"/>
                  </a:cubicBezTo>
                  <a:cubicBezTo>
                    <a:pt x="1435" y="4871"/>
                    <a:pt x="1335" y="4371"/>
                    <a:pt x="1268" y="3904"/>
                  </a:cubicBezTo>
                  <a:cubicBezTo>
                    <a:pt x="1235" y="3703"/>
                    <a:pt x="1201" y="3503"/>
                    <a:pt x="1168" y="3336"/>
                  </a:cubicBezTo>
                  <a:cubicBezTo>
                    <a:pt x="1168" y="3336"/>
                    <a:pt x="1168" y="3303"/>
                    <a:pt x="1168" y="3303"/>
                  </a:cubicBezTo>
                  <a:cubicBezTo>
                    <a:pt x="1035" y="2469"/>
                    <a:pt x="968" y="1602"/>
                    <a:pt x="968" y="768"/>
                  </a:cubicBezTo>
                  <a:cubicBezTo>
                    <a:pt x="968" y="751"/>
                    <a:pt x="968" y="743"/>
                    <a:pt x="968" y="735"/>
                  </a:cubicBezTo>
                  <a:cubicBezTo>
                    <a:pt x="968" y="468"/>
                    <a:pt x="1035" y="34"/>
                    <a:pt x="6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9" name="Google Shape;2679;p39"/>
            <p:cNvSpPr/>
            <p:nvPr/>
          </p:nvSpPr>
          <p:spPr>
            <a:xfrm>
              <a:off x="5536491" y="5605916"/>
              <a:ext cx="18458" cy="71378"/>
            </a:xfrm>
            <a:custGeom>
              <a:avLst/>
              <a:gdLst/>
              <a:ahLst/>
              <a:cxnLst/>
              <a:rect l="l" t="t" r="r" b="b"/>
              <a:pathLst>
                <a:path w="1353" h="5232" extrusionOk="0">
                  <a:moveTo>
                    <a:pt x="440" y="0"/>
                  </a:moveTo>
                  <a:cubicBezTo>
                    <a:pt x="225" y="0"/>
                    <a:pt x="1" y="189"/>
                    <a:pt x="97" y="477"/>
                  </a:cubicBezTo>
                  <a:cubicBezTo>
                    <a:pt x="97" y="477"/>
                    <a:pt x="63" y="444"/>
                    <a:pt x="63" y="444"/>
                  </a:cubicBezTo>
                  <a:lnTo>
                    <a:pt x="63" y="444"/>
                  </a:lnTo>
                  <a:cubicBezTo>
                    <a:pt x="97" y="2045"/>
                    <a:pt x="397" y="3646"/>
                    <a:pt x="731" y="5180"/>
                  </a:cubicBezTo>
                  <a:cubicBezTo>
                    <a:pt x="773" y="5215"/>
                    <a:pt x="810" y="5232"/>
                    <a:pt x="842" y="5232"/>
                  </a:cubicBezTo>
                  <a:cubicBezTo>
                    <a:pt x="1352" y="5232"/>
                    <a:pt x="481" y="909"/>
                    <a:pt x="764" y="344"/>
                  </a:cubicBezTo>
                  <a:cubicBezTo>
                    <a:pt x="750" y="103"/>
                    <a:pt x="597" y="0"/>
                    <a:pt x="440"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0" name="Google Shape;2680;p39"/>
            <p:cNvSpPr/>
            <p:nvPr/>
          </p:nvSpPr>
          <p:spPr>
            <a:xfrm>
              <a:off x="5573325" y="5605929"/>
              <a:ext cx="12728" cy="67940"/>
            </a:xfrm>
            <a:custGeom>
              <a:avLst/>
              <a:gdLst/>
              <a:ahLst/>
              <a:cxnLst/>
              <a:rect l="l" t="t" r="r" b="b"/>
              <a:pathLst>
                <a:path w="933" h="4980" extrusionOk="0">
                  <a:moveTo>
                    <a:pt x="833" y="2444"/>
                  </a:moveTo>
                  <a:cubicBezTo>
                    <a:pt x="832" y="2450"/>
                    <a:pt x="832" y="2456"/>
                    <a:pt x="832" y="2462"/>
                  </a:cubicBezTo>
                  <a:lnTo>
                    <a:pt x="832" y="2462"/>
                  </a:lnTo>
                  <a:cubicBezTo>
                    <a:pt x="832" y="2467"/>
                    <a:pt x="832" y="2472"/>
                    <a:pt x="833" y="2477"/>
                  </a:cubicBezTo>
                  <a:cubicBezTo>
                    <a:pt x="833" y="2477"/>
                    <a:pt x="833" y="2444"/>
                    <a:pt x="833" y="2444"/>
                  </a:cubicBezTo>
                  <a:close/>
                  <a:moveTo>
                    <a:pt x="607" y="0"/>
                  </a:moveTo>
                  <a:cubicBezTo>
                    <a:pt x="0" y="0"/>
                    <a:pt x="361" y="1296"/>
                    <a:pt x="266" y="1710"/>
                  </a:cubicBezTo>
                  <a:cubicBezTo>
                    <a:pt x="332" y="2711"/>
                    <a:pt x="432" y="3745"/>
                    <a:pt x="499" y="4746"/>
                  </a:cubicBezTo>
                  <a:cubicBezTo>
                    <a:pt x="499" y="4846"/>
                    <a:pt x="499" y="4946"/>
                    <a:pt x="599" y="4979"/>
                  </a:cubicBezTo>
                  <a:lnTo>
                    <a:pt x="666" y="4979"/>
                  </a:lnTo>
                  <a:cubicBezTo>
                    <a:pt x="931" y="4217"/>
                    <a:pt x="801" y="3291"/>
                    <a:pt x="832" y="2462"/>
                  </a:cubicBezTo>
                  <a:lnTo>
                    <a:pt x="832" y="2462"/>
                  </a:lnTo>
                  <a:cubicBezTo>
                    <a:pt x="800" y="1733"/>
                    <a:pt x="866" y="1005"/>
                    <a:pt x="933" y="309"/>
                  </a:cubicBezTo>
                  <a:cubicBezTo>
                    <a:pt x="933" y="176"/>
                    <a:pt x="833" y="42"/>
                    <a:pt x="699" y="9"/>
                  </a:cubicBezTo>
                  <a:cubicBezTo>
                    <a:pt x="666" y="3"/>
                    <a:pt x="635" y="0"/>
                    <a:pt x="607"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1" name="Google Shape;2681;p39"/>
            <p:cNvSpPr/>
            <p:nvPr/>
          </p:nvSpPr>
          <p:spPr>
            <a:xfrm>
              <a:off x="5615617" y="5600268"/>
              <a:ext cx="12306" cy="74324"/>
            </a:xfrm>
            <a:custGeom>
              <a:avLst/>
              <a:gdLst/>
              <a:ahLst/>
              <a:cxnLst/>
              <a:rect l="l" t="t" r="r" b="b"/>
              <a:pathLst>
                <a:path w="902" h="5448" extrusionOk="0">
                  <a:moveTo>
                    <a:pt x="530" y="1"/>
                  </a:moveTo>
                  <a:cubicBezTo>
                    <a:pt x="428" y="1"/>
                    <a:pt x="328" y="52"/>
                    <a:pt x="268" y="157"/>
                  </a:cubicBezTo>
                  <a:cubicBezTo>
                    <a:pt x="101" y="1892"/>
                    <a:pt x="168" y="3693"/>
                    <a:pt x="1" y="5428"/>
                  </a:cubicBezTo>
                  <a:cubicBezTo>
                    <a:pt x="25" y="5441"/>
                    <a:pt x="48" y="5448"/>
                    <a:pt x="68" y="5448"/>
                  </a:cubicBezTo>
                  <a:cubicBezTo>
                    <a:pt x="248" y="5448"/>
                    <a:pt x="308" y="4977"/>
                    <a:pt x="368" y="4827"/>
                  </a:cubicBezTo>
                  <a:cubicBezTo>
                    <a:pt x="368" y="4861"/>
                    <a:pt x="368" y="4861"/>
                    <a:pt x="368" y="4861"/>
                  </a:cubicBezTo>
                  <a:cubicBezTo>
                    <a:pt x="368" y="4827"/>
                    <a:pt x="368" y="4794"/>
                    <a:pt x="401" y="4760"/>
                  </a:cubicBezTo>
                  <a:cubicBezTo>
                    <a:pt x="635" y="3726"/>
                    <a:pt x="601" y="2692"/>
                    <a:pt x="735" y="1658"/>
                  </a:cubicBezTo>
                  <a:cubicBezTo>
                    <a:pt x="735" y="1592"/>
                    <a:pt x="768" y="1558"/>
                    <a:pt x="768" y="1491"/>
                  </a:cubicBezTo>
                  <a:cubicBezTo>
                    <a:pt x="768" y="1491"/>
                    <a:pt x="768" y="1525"/>
                    <a:pt x="768" y="1525"/>
                  </a:cubicBezTo>
                  <a:cubicBezTo>
                    <a:pt x="768" y="1091"/>
                    <a:pt x="902" y="624"/>
                    <a:pt x="835" y="224"/>
                  </a:cubicBezTo>
                  <a:cubicBezTo>
                    <a:pt x="780" y="77"/>
                    <a:pt x="654" y="1"/>
                    <a:pt x="53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2" name="Google Shape;2682;p39"/>
            <p:cNvSpPr/>
            <p:nvPr/>
          </p:nvSpPr>
          <p:spPr>
            <a:xfrm>
              <a:off x="5652029" y="5597389"/>
              <a:ext cx="15484" cy="73288"/>
            </a:xfrm>
            <a:custGeom>
              <a:avLst/>
              <a:gdLst/>
              <a:ahLst/>
              <a:cxnLst/>
              <a:rect l="l" t="t" r="r" b="b"/>
              <a:pathLst>
                <a:path w="1135" h="5372" extrusionOk="0">
                  <a:moveTo>
                    <a:pt x="844" y="1"/>
                  </a:moveTo>
                  <a:cubicBezTo>
                    <a:pt x="209" y="1"/>
                    <a:pt x="533" y="1308"/>
                    <a:pt x="401" y="1769"/>
                  </a:cubicBezTo>
                  <a:cubicBezTo>
                    <a:pt x="401" y="1769"/>
                    <a:pt x="401" y="1736"/>
                    <a:pt x="401" y="1736"/>
                  </a:cubicBezTo>
                  <a:cubicBezTo>
                    <a:pt x="401" y="1803"/>
                    <a:pt x="367" y="1869"/>
                    <a:pt x="367" y="1903"/>
                  </a:cubicBezTo>
                  <a:cubicBezTo>
                    <a:pt x="267" y="2703"/>
                    <a:pt x="234" y="3537"/>
                    <a:pt x="167" y="4338"/>
                  </a:cubicBezTo>
                  <a:lnTo>
                    <a:pt x="201" y="4338"/>
                  </a:lnTo>
                  <a:cubicBezTo>
                    <a:pt x="167" y="4371"/>
                    <a:pt x="167" y="4438"/>
                    <a:pt x="167" y="4504"/>
                  </a:cubicBezTo>
                  <a:cubicBezTo>
                    <a:pt x="134" y="4771"/>
                    <a:pt x="67" y="5038"/>
                    <a:pt x="0" y="5305"/>
                  </a:cubicBezTo>
                  <a:cubicBezTo>
                    <a:pt x="0" y="5338"/>
                    <a:pt x="0" y="5338"/>
                    <a:pt x="0" y="5338"/>
                  </a:cubicBezTo>
                  <a:cubicBezTo>
                    <a:pt x="0" y="5338"/>
                    <a:pt x="34" y="5372"/>
                    <a:pt x="34" y="5372"/>
                  </a:cubicBezTo>
                  <a:cubicBezTo>
                    <a:pt x="201" y="5272"/>
                    <a:pt x="267" y="5005"/>
                    <a:pt x="334" y="4805"/>
                  </a:cubicBezTo>
                  <a:cubicBezTo>
                    <a:pt x="734" y="3337"/>
                    <a:pt x="901" y="1836"/>
                    <a:pt x="1135" y="335"/>
                  </a:cubicBezTo>
                  <a:cubicBezTo>
                    <a:pt x="1135" y="168"/>
                    <a:pt x="1035" y="1"/>
                    <a:pt x="868" y="1"/>
                  </a:cubicBezTo>
                  <a:cubicBezTo>
                    <a:pt x="860" y="1"/>
                    <a:pt x="851" y="1"/>
                    <a:pt x="84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3" name="Google Shape;2683;p39"/>
            <p:cNvSpPr/>
            <p:nvPr/>
          </p:nvSpPr>
          <p:spPr>
            <a:xfrm>
              <a:off x="5687063" y="5586475"/>
              <a:ext cx="16862" cy="73983"/>
            </a:xfrm>
            <a:custGeom>
              <a:avLst/>
              <a:gdLst/>
              <a:ahLst/>
              <a:cxnLst/>
              <a:rect l="l" t="t" r="r" b="b"/>
              <a:pathLst>
                <a:path w="1236" h="5423" extrusionOk="0">
                  <a:moveTo>
                    <a:pt x="868" y="1"/>
                  </a:moveTo>
                  <a:cubicBezTo>
                    <a:pt x="701" y="1"/>
                    <a:pt x="568" y="101"/>
                    <a:pt x="535" y="268"/>
                  </a:cubicBezTo>
                  <a:cubicBezTo>
                    <a:pt x="468" y="935"/>
                    <a:pt x="401" y="1568"/>
                    <a:pt x="335" y="2236"/>
                  </a:cubicBezTo>
                  <a:cubicBezTo>
                    <a:pt x="335" y="3303"/>
                    <a:pt x="68" y="4337"/>
                    <a:pt x="1" y="5371"/>
                  </a:cubicBezTo>
                  <a:cubicBezTo>
                    <a:pt x="36" y="5406"/>
                    <a:pt x="70" y="5422"/>
                    <a:pt x="102" y="5422"/>
                  </a:cubicBezTo>
                  <a:cubicBezTo>
                    <a:pt x="376" y="5422"/>
                    <a:pt x="545" y="4283"/>
                    <a:pt x="635" y="4104"/>
                  </a:cubicBezTo>
                  <a:cubicBezTo>
                    <a:pt x="617" y="4104"/>
                    <a:pt x="609" y="4113"/>
                    <a:pt x="605" y="4121"/>
                  </a:cubicBezTo>
                  <a:lnTo>
                    <a:pt x="605" y="4121"/>
                  </a:lnTo>
                  <a:cubicBezTo>
                    <a:pt x="869" y="2992"/>
                    <a:pt x="936" y="1830"/>
                    <a:pt x="1135" y="701"/>
                  </a:cubicBezTo>
                  <a:cubicBezTo>
                    <a:pt x="1202" y="434"/>
                    <a:pt x="1235" y="34"/>
                    <a:pt x="8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4" name="Google Shape;2684;p39"/>
            <p:cNvSpPr/>
            <p:nvPr/>
          </p:nvSpPr>
          <p:spPr>
            <a:xfrm>
              <a:off x="5723925" y="5573283"/>
              <a:ext cx="12756" cy="66794"/>
            </a:xfrm>
            <a:custGeom>
              <a:avLst/>
              <a:gdLst/>
              <a:ahLst/>
              <a:cxnLst/>
              <a:rect l="l" t="t" r="r" b="b"/>
              <a:pathLst>
                <a:path w="935" h="4896" extrusionOk="0">
                  <a:moveTo>
                    <a:pt x="601" y="0"/>
                  </a:moveTo>
                  <a:cubicBezTo>
                    <a:pt x="1" y="67"/>
                    <a:pt x="368" y="1168"/>
                    <a:pt x="268" y="1568"/>
                  </a:cubicBezTo>
                  <a:cubicBezTo>
                    <a:pt x="301" y="2669"/>
                    <a:pt x="168" y="3770"/>
                    <a:pt x="134" y="4870"/>
                  </a:cubicBezTo>
                  <a:cubicBezTo>
                    <a:pt x="151" y="4887"/>
                    <a:pt x="168" y="4895"/>
                    <a:pt x="184" y="4895"/>
                  </a:cubicBezTo>
                  <a:cubicBezTo>
                    <a:pt x="201" y="4895"/>
                    <a:pt x="218" y="4887"/>
                    <a:pt x="234" y="4870"/>
                  </a:cubicBezTo>
                  <a:cubicBezTo>
                    <a:pt x="468" y="4370"/>
                    <a:pt x="501" y="3770"/>
                    <a:pt x="601" y="3236"/>
                  </a:cubicBezTo>
                  <a:cubicBezTo>
                    <a:pt x="735" y="2269"/>
                    <a:pt x="735" y="1335"/>
                    <a:pt x="902" y="367"/>
                  </a:cubicBezTo>
                  <a:cubicBezTo>
                    <a:pt x="935" y="200"/>
                    <a:pt x="801" y="34"/>
                    <a:pt x="60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5" name="Google Shape;2685;p39"/>
            <p:cNvSpPr/>
            <p:nvPr/>
          </p:nvSpPr>
          <p:spPr>
            <a:xfrm>
              <a:off x="5173327" y="5002126"/>
              <a:ext cx="597023" cy="543285"/>
            </a:xfrm>
            <a:custGeom>
              <a:avLst/>
              <a:gdLst/>
              <a:ahLst/>
              <a:cxnLst/>
              <a:rect l="l" t="t" r="r" b="b"/>
              <a:pathLst>
                <a:path w="43762" h="39823" extrusionOk="0">
                  <a:moveTo>
                    <a:pt x="22053" y="0"/>
                  </a:moveTo>
                  <a:cubicBezTo>
                    <a:pt x="19835" y="0"/>
                    <a:pt x="17602" y="1632"/>
                    <a:pt x="17077" y="4039"/>
                  </a:cubicBezTo>
                  <a:cubicBezTo>
                    <a:pt x="14842" y="10611"/>
                    <a:pt x="16910" y="17716"/>
                    <a:pt x="19045" y="24054"/>
                  </a:cubicBezTo>
                  <a:cubicBezTo>
                    <a:pt x="16012" y="19447"/>
                    <a:pt x="10471" y="17018"/>
                    <a:pt x="6533" y="17018"/>
                  </a:cubicBezTo>
                  <a:cubicBezTo>
                    <a:pt x="2372" y="17018"/>
                    <a:pt x="0" y="19730"/>
                    <a:pt x="4267" y="25455"/>
                  </a:cubicBezTo>
                  <a:cubicBezTo>
                    <a:pt x="6069" y="27389"/>
                    <a:pt x="8470" y="28557"/>
                    <a:pt x="10839" y="29624"/>
                  </a:cubicBezTo>
                  <a:cubicBezTo>
                    <a:pt x="10496" y="29547"/>
                    <a:pt x="10132" y="29511"/>
                    <a:pt x="9758" y="29511"/>
                  </a:cubicBezTo>
                  <a:cubicBezTo>
                    <a:pt x="5928" y="29511"/>
                    <a:pt x="995" y="33312"/>
                    <a:pt x="5615" y="36196"/>
                  </a:cubicBezTo>
                  <a:lnTo>
                    <a:pt x="5615" y="36196"/>
                  </a:lnTo>
                  <a:cubicBezTo>
                    <a:pt x="5610" y="36196"/>
                    <a:pt x="5606" y="36196"/>
                    <a:pt x="5602" y="36196"/>
                  </a:cubicBezTo>
                  <a:cubicBezTo>
                    <a:pt x="5613" y="36200"/>
                    <a:pt x="5624" y="36204"/>
                    <a:pt x="5636" y="36209"/>
                  </a:cubicBezTo>
                  <a:lnTo>
                    <a:pt x="5636" y="36209"/>
                  </a:lnTo>
                  <a:cubicBezTo>
                    <a:pt x="5646" y="36215"/>
                    <a:pt x="5657" y="36222"/>
                    <a:pt x="5668" y="36229"/>
                  </a:cubicBezTo>
                  <a:cubicBezTo>
                    <a:pt x="5668" y="36226"/>
                    <a:pt x="5668" y="36223"/>
                    <a:pt x="5668" y="36221"/>
                  </a:cubicBezTo>
                  <a:lnTo>
                    <a:pt x="5668" y="36221"/>
                  </a:lnTo>
                  <a:cubicBezTo>
                    <a:pt x="7944" y="37089"/>
                    <a:pt x="10305" y="37137"/>
                    <a:pt x="12679" y="37137"/>
                  </a:cubicBezTo>
                  <a:cubicBezTo>
                    <a:pt x="12978" y="37137"/>
                    <a:pt x="13277" y="37137"/>
                    <a:pt x="13576" y="37137"/>
                  </a:cubicBezTo>
                  <a:cubicBezTo>
                    <a:pt x="15093" y="37137"/>
                    <a:pt x="16610" y="37156"/>
                    <a:pt x="18111" y="37396"/>
                  </a:cubicBezTo>
                  <a:cubicBezTo>
                    <a:pt x="18111" y="37396"/>
                    <a:pt x="18085" y="37371"/>
                    <a:pt x="18056" y="37364"/>
                  </a:cubicBezTo>
                  <a:lnTo>
                    <a:pt x="18056" y="37364"/>
                  </a:lnTo>
                  <a:cubicBezTo>
                    <a:pt x="19853" y="37566"/>
                    <a:pt x="21583" y="38233"/>
                    <a:pt x="22981" y="39364"/>
                  </a:cubicBezTo>
                  <a:cubicBezTo>
                    <a:pt x="23659" y="39686"/>
                    <a:pt x="24357" y="39822"/>
                    <a:pt x="25060" y="39822"/>
                  </a:cubicBezTo>
                  <a:cubicBezTo>
                    <a:pt x="26397" y="39822"/>
                    <a:pt x="27750" y="39331"/>
                    <a:pt x="29018" y="38697"/>
                  </a:cubicBezTo>
                  <a:cubicBezTo>
                    <a:pt x="32121" y="35762"/>
                    <a:pt x="36157" y="33627"/>
                    <a:pt x="39860" y="31425"/>
                  </a:cubicBezTo>
                  <a:cubicBezTo>
                    <a:pt x="43761" y="28379"/>
                    <a:pt x="43467" y="24626"/>
                    <a:pt x="39953" y="24626"/>
                  </a:cubicBezTo>
                  <a:cubicBezTo>
                    <a:pt x="39081" y="24626"/>
                    <a:pt x="38011" y="24857"/>
                    <a:pt x="36757" y="25388"/>
                  </a:cubicBezTo>
                  <a:cubicBezTo>
                    <a:pt x="36757" y="25388"/>
                    <a:pt x="36724" y="25388"/>
                    <a:pt x="36724" y="25421"/>
                  </a:cubicBezTo>
                  <a:cubicBezTo>
                    <a:pt x="35623" y="25821"/>
                    <a:pt x="34556" y="26355"/>
                    <a:pt x="33588" y="27056"/>
                  </a:cubicBezTo>
                  <a:cubicBezTo>
                    <a:pt x="41117" y="18862"/>
                    <a:pt x="39335" y="13146"/>
                    <a:pt x="35347" y="13146"/>
                  </a:cubicBezTo>
                  <a:cubicBezTo>
                    <a:pt x="31932" y="13146"/>
                    <a:pt x="26901" y="17338"/>
                    <a:pt x="24715" y="27756"/>
                  </a:cubicBezTo>
                  <a:cubicBezTo>
                    <a:pt x="25916" y="19217"/>
                    <a:pt x="31320" y="9310"/>
                    <a:pt x="25282" y="1471"/>
                  </a:cubicBezTo>
                  <a:cubicBezTo>
                    <a:pt x="24376" y="449"/>
                    <a:pt x="23217" y="0"/>
                    <a:pt x="220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6" name="Google Shape;2686;p39"/>
            <p:cNvSpPr/>
            <p:nvPr/>
          </p:nvSpPr>
          <p:spPr>
            <a:xfrm>
              <a:off x="5373517" y="5347104"/>
              <a:ext cx="249849" cy="198307"/>
            </a:xfrm>
            <a:custGeom>
              <a:avLst/>
              <a:gdLst/>
              <a:ahLst/>
              <a:cxnLst/>
              <a:rect l="l" t="t" r="r" b="b"/>
              <a:pathLst>
                <a:path w="18314" h="14536" extrusionOk="0">
                  <a:moveTo>
                    <a:pt x="4971" y="1"/>
                  </a:moveTo>
                  <a:lnTo>
                    <a:pt x="4971" y="1"/>
                  </a:lnTo>
                  <a:cubicBezTo>
                    <a:pt x="5672" y="3270"/>
                    <a:pt x="2870" y="5471"/>
                    <a:pt x="1" y="6172"/>
                  </a:cubicBezTo>
                  <a:cubicBezTo>
                    <a:pt x="501" y="6372"/>
                    <a:pt x="935" y="6739"/>
                    <a:pt x="1235" y="7206"/>
                  </a:cubicBezTo>
                  <a:cubicBezTo>
                    <a:pt x="2136" y="8707"/>
                    <a:pt x="2202" y="10408"/>
                    <a:pt x="1635" y="11909"/>
                  </a:cubicBezTo>
                  <a:cubicBezTo>
                    <a:pt x="2236" y="11943"/>
                    <a:pt x="2836" y="12009"/>
                    <a:pt x="3437" y="12109"/>
                  </a:cubicBezTo>
                  <a:cubicBezTo>
                    <a:pt x="3437" y="12109"/>
                    <a:pt x="3411" y="12084"/>
                    <a:pt x="3382" y="12077"/>
                  </a:cubicBezTo>
                  <a:lnTo>
                    <a:pt x="3382" y="12077"/>
                  </a:lnTo>
                  <a:cubicBezTo>
                    <a:pt x="5179" y="12279"/>
                    <a:pt x="6909" y="12946"/>
                    <a:pt x="8307" y="14077"/>
                  </a:cubicBezTo>
                  <a:cubicBezTo>
                    <a:pt x="8985" y="14399"/>
                    <a:pt x="9683" y="14535"/>
                    <a:pt x="10386" y="14535"/>
                  </a:cubicBezTo>
                  <a:cubicBezTo>
                    <a:pt x="11723" y="14535"/>
                    <a:pt x="13076" y="14044"/>
                    <a:pt x="14344" y="13410"/>
                  </a:cubicBezTo>
                  <a:cubicBezTo>
                    <a:pt x="15545" y="12276"/>
                    <a:pt x="16913" y="11242"/>
                    <a:pt x="18314" y="10308"/>
                  </a:cubicBezTo>
                  <a:cubicBezTo>
                    <a:pt x="16913" y="9508"/>
                    <a:pt x="15912" y="8173"/>
                    <a:pt x="15846" y="6072"/>
                  </a:cubicBezTo>
                  <a:cubicBezTo>
                    <a:pt x="15846" y="5538"/>
                    <a:pt x="15946" y="5104"/>
                    <a:pt x="16179" y="4737"/>
                  </a:cubicBezTo>
                  <a:lnTo>
                    <a:pt x="16179" y="4737"/>
                  </a:lnTo>
                  <a:cubicBezTo>
                    <a:pt x="15755" y="4853"/>
                    <a:pt x="15319" y="4909"/>
                    <a:pt x="14886" y="4909"/>
                  </a:cubicBezTo>
                  <a:cubicBezTo>
                    <a:pt x="12693" y="4909"/>
                    <a:pt x="10559" y="3485"/>
                    <a:pt x="10308" y="1202"/>
                  </a:cubicBezTo>
                  <a:cubicBezTo>
                    <a:pt x="10208" y="1602"/>
                    <a:pt x="10108" y="2036"/>
                    <a:pt x="10041" y="2469"/>
                  </a:cubicBezTo>
                  <a:cubicBezTo>
                    <a:pt x="10108" y="1935"/>
                    <a:pt x="10208" y="1435"/>
                    <a:pt x="10308" y="901"/>
                  </a:cubicBezTo>
                  <a:cubicBezTo>
                    <a:pt x="10308" y="901"/>
                    <a:pt x="10275" y="868"/>
                    <a:pt x="10275" y="868"/>
                  </a:cubicBezTo>
                  <a:cubicBezTo>
                    <a:pt x="10275" y="568"/>
                    <a:pt x="10342" y="301"/>
                    <a:pt x="10442" y="34"/>
                  </a:cubicBezTo>
                  <a:lnTo>
                    <a:pt x="10442" y="34"/>
                  </a:lnTo>
                  <a:cubicBezTo>
                    <a:pt x="9634" y="539"/>
                    <a:pt x="8725" y="789"/>
                    <a:pt x="7791" y="789"/>
                  </a:cubicBezTo>
                  <a:cubicBezTo>
                    <a:pt x="6873" y="789"/>
                    <a:pt x="5931" y="547"/>
                    <a:pt x="5038" y="67"/>
                  </a:cubicBezTo>
                  <a:cubicBezTo>
                    <a:pt x="5038" y="34"/>
                    <a:pt x="5004" y="34"/>
                    <a:pt x="4971"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7" name="Google Shape;2687;p39"/>
            <p:cNvSpPr/>
            <p:nvPr/>
          </p:nvSpPr>
          <p:spPr>
            <a:xfrm>
              <a:off x="5524158" y="5340733"/>
              <a:ext cx="180668" cy="204351"/>
            </a:xfrm>
            <a:custGeom>
              <a:avLst/>
              <a:gdLst/>
              <a:ahLst/>
              <a:cxnLst/>
              <a:rect l="l" t="t" r="r" b="b"/>
              <a:pathLst>
                <a:path w="13243" h="14979" extrusionOk="0">
                  <a:moveTo>
                    <a:pt x="13143" y="1"/>
                  </a:moveTo>
                  <a:lnTo>
                    <a:pt x="13143" y="1"/>
                  </a:lnTo>
                  <a:cubicBezTo>
                    <a:pt x="11108" y="234"/>
                    <a:pt x="9007" y="835"/>
                    <a:pt x="7505" y="2236"/>
                  </a:cubicBezTo>
                  <a:cubicBezTo>
                    <a:pt x="7505" y="2236"/>
                    <a:pt x="7505" y="2269"/>
                    <a:pt x="7472" y="2269"/>
                  </a:cubicBezTo>
                  <a:cubicBezTo>
                    <a:pt x="4136" y="5772"/>
                    <a:pt x="634" y="10008"/>
                    <a:pt x="0" y="14978"/>
                  </a:cubicBezTo>
                  <a:cubicBezTo>
                    <a:pt x="167" y="14945"/>
                    <a:pt x="334" y="14911"/>
                    <a:pt x="467" y="14911"/>
                  </a:cubicBezTo>
                  <a:cubicBezTo>
                    <a:pt x="1801" y="9874"/>
                    <a:pt x="5104" y="5338"/>
                    <a:pt x="8840" y="1835"/>
                  </a:cubicBezTo>
                  <a:cubicBezTo>
                    <a:pt x="8840" y="1835"/>
                    <a:pt x="8840" y="1869"/>
                    <a:pt x="8840" y="1869"/>
                  </a:cubicBezTo>
                  <a:cubicBezTo>
                    <a:pt x="8840" y="1835"/>
                    <a:pt x="8873" y="1835"/>
                    <a:pt x="8873" y="1835"/>
                  </a:cubicBezTo>
                  <a:cubicBezTo>
                    <a:pt x="9140" y="1635"/>
                    <a:pt x="9440" y="1502"/>
                    <a:pt x="9740" y="1335"/>
                  </a:cubicBezTo>
                  <a:cubicBezTo>
                    <a:pt x="10608" y="901"/>
                    <a:pt x="11542" y="601"/>
                    <a:pt x="12442" y="234"/>
                  </a:cubicBezTo>
                  <a:cubicBezTo>
                    <a:pt x="12642" y="201"/>
                    <a:pt x="12843" y="134"/>
                    <a:pt x="13043" y="67"/>
                  </a:cubicBezTo>
                  <a:cubicBezTo>
                    <a:pt x="13076" y="67"/>
                    <a:pt x="13243" y="34"/>
                    <a:pt x="13143"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8" name="Google Shape;2688;p39"/>
            <p:cNvSpPr/>
            <p:nvPr/>
          </p:nvSpPr>
          <p:spPr>
            <a:xfrm>
              <a:off x="5229262" y="5348018"/>
              <a:ext cx="285347" cy="197516"/>
            </a:xfrm>
            <a:custGeom>
              <a:avLst/>
              <a:gdLst/>
              <a:ahLst/>
              <a:cxnLst/>
              <a:rect l="l" t="t" r="r" b="b"/>
              <a:pathLst>
                <a:path w="20916" h="14478" extrusionOk="0">
                  <a:moveTo>
                    <a:pt x="67" y="0"/>
                  </a:moveTo>
                  <a:lnTo>
                    <a:pt x="67" y="0"/>
                  </a:lnTo>
                  <a:cubicBezTo>
                    <a:pt x="1" y="101"/>
                    <a:pt x="401" y="334"/>
                    <a:pt x="501" y="501"/>
                  </a:cubicBezTo>
                  <a:cubicBezTo>
                    <a:pt x="868" y="901"/>
                    <a:pt x="1335" y="1268"/>
                    <a:pt x="1769" y="1602"/>
                  </a:cubicBezTo>
                  <a:cubicBezTo>
                    <a:pt x="2369" y="2069"/>
                    <a:pt x="3003" y="2469"/>
                    <a:pt x="3637" y="2836"/>
                  </a:cubicBezTo>
                  <a:cubicBezTo>
                    <a:pt x="4137" y="3136"/>
                    <a:pt x="4604" y="3470"/>
                    <a:pt x="5104" y="3770"/>
                  </a:cubicBezTo>
                  <a:cubicBezTo>
                    <a:pt x="5104" y="3770"/>
                    <a:pt x="5104" y="3803"/>
                    <a:pt x="5104" y="3803"/>
                  </a:cubicBezTo>
                  <a:cubicBezTo>
                    <a:pt x="8140" y="5438"/>
                    <a:pt x="11442" y="6505"/>
                    <a:pt x="14344" y="8373"/>
                  </a:cubicBezTo>
                  <a:lnTo>
                    <a:pt x="14311" y="8373"/>
                  </a:lnTo>
                  <a:cubicBezTo>
                    <a:pt x="15178" y="8907"/>
                    <a:pt x="16012" y="9507"/>
                    <a:pt x="16813" y="10141"/>
                  </a:cubicBezTo>
                  <a:cubicBezTo>
                    <a:pt x="17913" y="11042"/>
                    <a:pt x="18847" y="12076"/>
                    <a:pt x="19715" y="13177"/>
                  </a:cubicBezTo>
                  <a:cubicBezTo>
                    <a:pt x="20015" y="13577"/>
                    <a:pt x="20282" y="14010"/>
                    <a:pt x="20549" y="14444"/>
                  </a:cubicBezTo>
                  <a:cubicBezTo>
                    <a:pt x="20682" y="14444"/>
                    <a:pt x="20782" y="14477"/>
                    <a:pt x="20916" y="14477"/>
                  </a:cubicBezTo>
                  <a:cubicBezTo>
                    <a:pt x="19715" y="11642"/>
                    <a:pt x="17446" y="9374"/>
                    <a:pt x="14811" y="7839"/>
                  </a:cubicBezTo>
                  <a:cubicBezTo>
                    <a:pt x="14811" y="7839"/>
                    <a:pt x="14778" y="7806"/>
                    <a:pt x="14778" y="7806"/>
                  </a:cubicBezTo>
                  <a:cubicBezTo>
                    <a:pt x="14778" y="7806"/>
                    <a:pt x="14745" y="7806"/>
                    <a:pt x="14711" y="7773"/>
                  </a:cubicBezTo>
                  <a:lnTo>
                    <a:pt x="14711" y="7773"/>
                  </a:lnTo>
                  <a:lnTo>
                    <a:pt x="14745" y="7806"/>
                  </a:lnTo>
                  <a:cubicBezTo>
                    <a:pt x="14711" y="7773"/>
                    <a:pt x="14711" y="7773"/>
                    <a:pt x="14678" y="7773"/>
                  </a:cubicBezTo>
                  <a:lnTo>
                    <a:pt x="14711" y="7773"/>
                  </a:lnTo>
                  <a:cubicBezTo>
                    <a:pt x="14678" y="7773"/>
                    <a:pt x="14644" y="7739"/>
                    <a:pt x="14644" y="7739"/>
                  </a:cubicBezTo>
                  <a:lnTo>
                    <a:pt x="14611" y="7706"/>
                  </a:lnTo>
                  <a:cubicBezTo>
                    <a:pt x="11809" y="5905"/>
                    <a:pt x="8607" y="4904"/>
                    <a:pt x="5538" y="3670"/>
                  </a:cubicBezTo>
                  <a:cubicBezTo>
                    <a:pt x="5538" y="3636"/>
                    <a:pt x="5505" y="3636"/>
                    <a:pt x="5505" y="3636"/>
                  </a:cubicBezTo>
                  <a:cubicBezTo>
                    <a:pt x="4737" y="3303"/>
                    <a:pt x="4070" y="2836"/>
                    <a:pt x="3336" y="2469"/>
                  </a:cubicBezTo>
                  <a:cubicBezTo>
                    <a:pt x="3170" y="2369"/>
                    <a:pt x="2969" y="2269"/>
                    <a:pt x="2803" y="2135"/>
                  </a:cubicBezTo>
                  <a:cubicBezTo>
                    <a:pt x="2769" y="2135"/>
                    <a:pt x="2769" y="2135"/>
                    <a:pt x="2736" y="2102"/>
                  </a:cubicBezTo>
                  <a:cubicBezTo>
                    <a:pt x="2136" y="1768"/>
                    <a:pt x="1602" y="1335"/>
                    <a:pt x="1068" y="934"/>
                  </a:cubicBezTo>
                  <a:cubicBezTo>
                    <a:pt x="701" y="634"/>
                    <a:pt x="401" y="301"/>
                    <a:pt x="67"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9" name="Google Shape;2689;p39"/>
            <p:cNvSpPr/>
            <p:nvPr/>
          </p:nvSpPr>
          <p:spPr>
            <a:xfrm>
              <a:off x="5393094" y="5119110"/>
              <a:ext cx="212073" cy="426424"/>
            </a:xfrm>
            <a:custGeom>
              <a:avLst/>
              <a:gdLst/>
              <a:ahLst/>
              <a:cxnLst/>
              <a:rect l="l" t="t" r="r" b="b"/>
              <a:pathLst>
                <a:path w="15545" h="31257" extrusionOk="0">
                  <a:moveTo>
                    <a:pt x="8638" y="26376"/>
                  </a:moveTo>
                  <a:cubicBezTo>
                    <a:pt x="8639" y="26379"/>
                    <a:pt x="8639" y="26383"/>
                    <a:pt x="8640" y="26386"/>
                  </a:cubicBezTo>
                  <a:cubicBezTo>
                    <a:pt x="8640" y="26386"/>
                    <a:pt x="8640" y="26382"/>
                    <a:pt x="8638" y="26376"/>
                  </a:cubicBezTo>
                  <a:close/>
                  <a:moveTo>
                    <a:pt x="34" y="1"/>
                  </a:moveTo>
                  <a:lnTo>
                    <a:pt x="34" y="1"/>
                  </a:lnTo>
                  <a:cubicBezTo>
                    <a:pt x="67" y="234"/>
                    <a:pt x="34" y="468"/>
                    <a:pt x="34" y="735"/>
                  </a:cubicBezTo>
                  <a:cubicBezTo>
                    <a:pt x="0" y="3637"/>
                    <a:pt x="100" y="6539"/>
                    <a:pt x="734" y="9408"/>
                  </a:cubicBezTo>
                  <a:cubicBezTo>
                    <a:pt x="1201" y="11509"/>
                    <a:pt x="1768" y="13611"/>
                    <a:pt x="2502" y="15645"/>
                  </a:cubicBezTo>
                  <a:cubicBezTo>
                    <a:pt x="2502" y="15645"/>
                    <a:pt x="2502" y="15612"/>
                    <a:pt x="2502" y="15612"/>
                  </a:cubicBezTo>
                  <a:lnTo>
                    <a:pt x="2635" y="16012"/>
                  </a:lnTo>
                  <a:cubicBezTo>
                    <a:pt x="2635" y="16012"/>
                    <a:pt x="2635" y="15979"/>
                    <a:pt x="2635" y="15979"/>
                  </a:cubicBezTo>
                  <a:cubicBezTo>
                    <a:pt x="2669" y="16079"/>
                    <a:pt x="2702" y="16179"/>
                    <a:pt x="2736" y="16279"/>
                  </a:cubicBezTo>
                  <a:lnTo>
                    <a:pt x="2736" y="16312"/>
                  </a:lnTo>
                  <a:cubicBezTo>
                    <a:pt x="3469" y="18314"/>
                    <a:pt x="4337" y="20249"/>
                    <a:pt x="5337" y="22150"/>
                  </a:cubicBezTo>
                  <a:cubicBezTo>
                    <a:pt x="6738" y="25085"/>
                    <a:pt x="8273" y="28088"/>
                    <a:pt x="9107" y="31256"/>
                  </a:cubicBezTo>
                  <a:cubicBezTo>
                    <a:pt x="9207" y="31223"/>
                    <a:pt x="9340" y="31223"/>
                    <a:pt x="9474" y="31223"/>
                  </a:cubicBezTo>
                  <a:cubicBezTo>
                    <a:pt x="9407" y="30756"/>
                    <a:pt x="9340" y="30256"/>
                    <a:pt x="9240" y="29789"/>
                  </a:cubicBezTo>
                  <a:cubicBezTo>
                    <a:pt x="9207" y="29755"/>
                    <a:pt x="9207" y="29722"/>
                    <a:pt x="9207" y="29689"/>
                  </a:cubicBezTo>
                  <a:lnTo>
                    <a:pt x="9173" y="29655"/>
                  </a:lnTo>
                  <a:cubicBezTo>
                    <a:pt x="9173" y="29655"/>
                    <a:pt x="9173" y="29622"/>
                    <a:pt x="9173" y="29622"/>
                  </a:cubicBezTo>
                  <a:cubicBezTo>
                    <a:pt x="9107" y="29355"/>
                    <a:pt x="9040" y="29122"/>
                    <a:pt x="9007" y="28888"/>
                  </a:cubicBezTo>
                  <a:cubicBezTo>
                    <a:pt x="9007" y="28888"/>
                    <a:pt x="9007" y="28855"/>
                    <a:pt x="9007" y="28855"/>
                  </a:cubicBezTo>
                  <a:cubicBezTo>
                    <a:pt x="8973" y="28788"/>
                    <a:pt x="8973" y="28721"/>
                    <a:pt x="8940" y="28655"/>
                  </a:cubicBezTo>
                  <a:cubicBezTo>
                    <a:pt x="8740" y="27921"/>
                    <a:pt x="8706" y="27120"/>
                    <a:pt x="8606" y="26353"/>
                  </a:cubicBezTo>
                  <a:cubicBezTo>
                    <a:pt x="8627" y="26353"/>
                    <a:pt x="8635" y="26366"/>
                    <a:pt x="8638" y="26376"/>
                  </a:cubicBezTo>
                  <a:lnTo>
                    <a:pt x="8638" y="26376"/>
                  </a:lnTo>
                  <a:cubicBezTo>
                    <a:pt x="7409" y="19040"/>
                    <a:pt x="11210" y="10806"/>
                    <a:pt x="15545" y="5805"/>
                  </a:cubicBezTo>
                  <a:lnTo>
                    <a:pt x="15545" y="5805"/>
                  </a:lnTo>
                  <a:cubicBezTo>
                    <a:pt x="14811" y="6439"/>
                    <a:pt x="14144" y="7139"/>
                    <a:pt x="13543" y="7940"/>
                  </a:cubicBezTo>
                  <a:cubicBezTo>
                    <a:pt x="9540" y="12843"/>
                    <a:pt x="7039" y="19348"/>
                    <a:pt x="7806" y="25753"/>
                  </a:cubicBezTo>
                  <a:cubicBezTo>
                    <a:pt x="4270" y="18214"/>
                    <a:pt x="367" y="10508"/>
                    <a:pt x="134" y="2002"/>
                  </a:cubicBezTo>
                  <a:cubicBezTo>
                    <a:pt x="0" y="1435"/>
                    <a:pt x="300" y="334"/>
                    <a:pt x="3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97" name="Google Shape;2697;p39"/>
          <p:cNvGrpSpPr/>
          <p:nvPr/>
        </p:nvGrpSpPr>
        <p:grpSpPr>
          <a:xfrm>
            <a:off x="720004" y="3647674"/>
            <a:ext cx="241104" cy="955827"/>
            <a:chOff x="4606727" y="5089083"/>
            <a:chExt cx="162032" cy="642357"/>
          </a:xfrm>
        </p:grpSpPr>
        <p:sp>
          <p:nvSpPr>
            <p:cNvPr id="2698" name="Google Shape;2698;p39"/>
            <p:cNvSpPr/>
            <p:nvPr/>
          </p:nvSpPr>
          <p:spPr>
            <a:xfrm>
              <a:off x="4606727" y="5301538"/>
              <a:ext cx="162032" cy="429902"/>
            </a:xfrm>
            <a:custGeom>
              <a:avLst/>
              <a:gdLst/>
              <a:ahLst/>
              <a:cxnLst/>
              <a:rect l="l" t="t" r="r" b="b"/>
              <a:pathLst>
                <a:path w="11877" h="31512" extrusionOk="0">
                  <a:moveTo>
                    <a:pt x="5612" y="0"/>
                  </a:moveTo>
                  <a:cubicBezTo>
                    <a:pt x="4487" y="0"/>
                    <a:pt x="3373" y="135"/>
                    <a:pt x="2335" y="439"/>
                  </a:cubicBezTo>
                  <a:cubicBezTo>
                    <a:pt x="1368" y="739"/>
                    <a:pt x="634" y="1506"/>
                    <a:pt x="400" y="2440"/>
                  </a:cubicBezTo>
                  <a:cubicBezTo>
                    <a:pt x="134" y="3608"/>
                    <a:pt x="134" y="6043"/>
                    <a:pt x="134" y="6043"/>
                  </a:cubicBezTo>
                  <a:cubicBezTo>
                    <a:pt x="134" y="6643"/>
                    <a:pt x="0" y="25523"/>
                    <a:pt x="267" y="27825"/>
                  </a:cubicBezTo>
                  <a:cubicBezTo>
                    <a:pt x="467" y="29259"/>
                    <a:pt x="1001" y="30427"/>
                    <a:pt x="2402" y="30894"/>
                  </a:cubicBezTo>
                  <a:cubicBezTo>
                    <a:pt x="3364" y="31296"/>
                    <a:pt x="4536" y="31512"/>
                    <a:pt x="5720" y="31512"/>
                  </a:cubicBezTo>
                  <a:cubicBezTo>
                    <a:pt x="8760" y="31512"/>
                    <a:pt x="11877" y="30086"/>
                    <a:pt x="11708" y="26724"/>
                  </a:cubicBezTo>
                  <a:cubicBezTo>
                    <a:pt x="11842" y="24723"/>
                    <a:pt x="11742" y="22721"/>
                    <a:pt x="11775" y="20687"/>
                  </a:cubicBezTo>
                  <a:lnTo>
                    <a:pt x="11775" y="20687"/>
                  </a:lnTo>
                  <a:cubicBezTo>
                    <a:pt x="11775" y="20720"/>
                    <a:pt x="11775" y="20753"/>
                    <a:pt x="11775" y="20753"/>
                  </a:cubicBezTo>
                  <a:cubicBezTo>
                    <a:pt x="11842" y="14949"/>
                    <a:pt x="11775" y="4008"/>
                    <a:pt x="11175" y="2173"/>
                  </a:cubicBezTo>
                  <a:cubicBezTo>
                    <a:pt x="10875" y="1306"/>
                    <a:pt x="10141" y="672"/>
                    <a:pt x="9240" y="439"/>
                  </a:cubicBezTo>
                  <a:cubicBezTo>
                    <a:pt x="8075" y="160"/>
                    <a:pt x="6837" y="0"/>
                    <a:pt x="56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9" name="Google Shape;2699;p39"/>
            <p:cNvSpPr/>
            <p:nvPr/>
          </p:nvSpPr>
          <p:spPr>
            <a:xfrm>
              <a:off x="4616727" y="5301538"/>
              <a:ext cx="136084" cy="38622"/>
            </a:xfrm>
            <a:custGeom>
              <a:avLst/>
              <a:gdLst/>
              <a:ahLst/>
              <a:cxnLst/>
              <a:rect l="l" t="t" r="r" b="b"/>
              <a:pathLst>
                <a:path w="9975" h="2831" extrusionOk="0">
                  <a:moveTo>
                    <a:pt x="4879" y="0"/>
                  </a:moveTo>
                  <a:cubicBezTo>
                    <a:pt x="3754" y="0"/>
                    <a:pt x="2640" y="135"/>
                    <a:pt x="1602" y="439"/>
                  </a:cubicBezTo>
                  <a:cubicBezTo>
                    <a:pt x="935" y="672"/>
                    <a:pt x="368" y="1106"/>
                    <a:pt x="1" y="1673"/>
                  </a:cubicBezTo>
                  <a:cubicBezTo>
                    <a:pt x="735" y="2740"/>
                    <a:pt x="3036" y="2807"/>
                    <a:pt x="4104" y="2807"/>
                  </a:cubicBezTo>
                  <a:cubicBezTo>
                    <a:pt x="4449" y="2820"/>
                    <a:pt x="4826" y="2831"/>
                    <a:pt x="5221" y="2831"/>
                  </a:cubicBezTo>
                  <a:cubicBezTo>
                    <a:pt x="6926" y="2831"/>
                    <a:pt x="8945" y="2619"/>
                    <a:pt x="9975" y="1373"/>
                  </a:cubicBezTo>
                  <a:cubicBezTo>
                    <a:pt x="9608" y="906"/>
                    <a:pt x="9074" y="605"/>
                    <a:pt x="8507" y="439"/>
                  </a:cubicBezTo>
                  <a:cubicBezTo>
                    <a:pt x="7342" y="160"/>
                    <a:pt x="6104" y="0"/>
                    <a:pt x="48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0" name="Google Shape;2700;p39"/>
            <p:cNvSpPr/>
            <p:nvPr/>
          </p:nvSpPr>
          <p:spPr>
            <a:xfrm>
              <a:off x="4608091" y="5437663"/>
              <a:ext cx="160668" cy="293778"/>
            </a:xfrm>
            <a:custGeom>
              <a:avLst/>
              <a:gdLst/>
              <a:ahLst/>
              <a:cxnLst/>
              <a:rect l="l" t="t" r="r" b="b"/>
              <a:pathLst>
                <a:path w="11777" h="21534" extrusionOk="0">
                  <a:moveTo>
                    <a:pt x="0" y="1"/>
                  </a:moveTo>
                  <a:cubicBezTo>
                    <a:pt x="0" y="7206"/>
                    <a:pt x="0" y="16446"/>
                    <a:pt x="167" y="17847"/>
                  </a:cubicBezTo>
                  <a:cubicBezTo>
                    <a:pt x="367" y="19281"/>
                    <a:pt x="901" y="20449"/>
                    <a:pt x="2302" y="20916"/>
                  </a:cubicBezTo>
                  <a:cubicBezTo>
                    <a:pt x="3264" y="21318"/>
                    <a:pt x="4436" y="21534"/>
                    <a:pt x="5620" y="21534"/>
                  </a:cubicBezTo>
                  <a:cubicBezTo>
                    <a:pt x="8660" y="21534"/>
                    <a:pt x="11777" y="20108"/>
                    <a:pt x="11608" y="16746"/>
                  </a:cubicBezTo>
                  <a:cubicBezTo>
                    <a:pt x="11709" y="15412"/>
                    <a:pt x="11675" y="14044"/>
                    <a:pt x="11675" y="12710"/>
                  </a:cubicBezTo>
                  <a:cubicBezTo>
                    <a:pt x="9040" y="12176"/>
                    <a:pt x="6438" y="10709"/>
                    <a:pt x="4870" y="9141"/>
                  </a:cubicBezTo>
                  <a:cubicBezTo>
                    <a:pt x="3069" y="7306"/>
                    <a:pt x="1968" y="4971"/>
                    <a:pt x="1001" y="2636"/>
                  </a:cubicBezTo>
                  <a:cubicBezTo>
                    <a:pt x="667" y="1769"/>
                    <a:pt x="300" y="868"/>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1" name="Google Shape;2701;p39"/>
            <p:cNvSpPr/>
            <p:nvPr/>
          </p:nvSpPr>
          <p:spPr>
            <a:xfrm>
              <a:off x="4608992" y="5641536"/>
              <a:ext cx="159112" cy="89809"/>
            </a:xfrm>
            <a:custGeom>
              <a:avLst/>
              <a:gdLst/>
              <a:ahLst/>
              <a:cxnLst/>
              <a:rect l="l" t="t" r="r" b="b"/>
              <a:pathLst>
                <a:path w="11663" h="6583" extrusionOk="0">
                  <a:moveTo>
                    <a:pt x="1" y="1"/>
                  </a:moveTo>
                  <a:lnTo>
                    <a:pt x="1" y="1"/>
                  </a:lnTo>
                  <a:cubicBezTo>
                    <a:pt x="34" y="1469"/>
                    <a:pt x="68" y="2503"/>
                    <a:pt x="101" y="2903"/>
                  </a:cubicBezTo>
                  <a:cubicBezTo>
                    <a:pt x="301" y="4337"/>
                    <a:pt x="835" y="5505"/>
                    <a:pt x="2236" y="5972"/>
                  </a:cubicBezTo>
                  <a:cubicBezTo>
                    <a:pt x="3198" y="6368"/>
                    <a:pt x="4375" y="6583"/>
                    <a:pt x="5563" y="6583"/>
                  </a:cubicBezTo>
                  <a:cubicBezTo>
                    <a:pt x="8574" y="6583"/>
                    <a:pt x="11662" y="5203"/>
                    <a:pt x="11542" y="1902"/>
                  </a:cubicBezTo>
                  <a:lnTo>
                    <a:pt x="11542" y="1902"/>
                  </a:lnTo>
                  <a:cubicBezTo>
                    <a:pt x="11009" y="2503"/>
                    <a:pt x="10375" y="3036"/>
                    <a:pt x="9574" y="3470"/>
                  </a:cubicBezTo>
                  <a:cubicBezTo>
                    <a:pt x="8547" y="4057"/>
                    <a:pt x="7418" y="4340"/>
                    <a:pt x="6295" y="4340"/>
                  </a:cubicBezTo>
                  <a:cubicBezTo>
                    <a:pt x="4609" y="4340"/>
                    <a:pt x="2936" y="3704"/>
                    <a:pt x="1635" y="2503"/>
                  </a:cubicBezTo>
                  <a:cubicBezTo>
                    <a:pt x="902" y="1802"/>
                    <a:pt x="368" y="935"/>
                    <a:pt x="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2" name="Google Shape;2702;p39"/>
            <p:cNvSpPr/>
            <p:nvPr/>
          </p:nvSpPr>
          <p:spPr>
            <a:xfrm>
              <a:off x="4616277" y="5089083"/>
              <a:ext cx="142878" cy="180845"/>
            </a:xfrm>
            <a:custGeom>
              <a:avLst/>
              <a:gdLst/>
              <a:ahLst/>
              <a:cxnLst/>
              <a:rect l="l" t="t" r="r" b="b"/>
              <a:pathLst>
                <a:path w="10473" h="13256" extrusionOk="0">
                  <a:moveTo>
                    <a:pt x="4470" y="0"/>
                  </a:moveTo>
                  <a:cubicBezTo>
                    <a:pt x="4137" y="34"/>
                    <a:pt x="4070" y="467"/>
                    <a:pt x="3970" y="701"/>
                  </a:cubicBezTo>
                  <a:cubicBezTo>
                    <a:pt x="3536" y="2269"/>
                    <a:pt x="2602" y="3703"/>
                    <a:pt x="2502" y="5337"/>
                  </a:cubicBezTo>
                  <a:cubicBezTo>
                    <a:pt x="1" y="7772"/>
                    <a:pt x="668" y="12743"/>
                    <a:pt x="4504" y="13210"/>
                  </a:cubicBezTo>
                  <a:cubicBezTo>
                    <a:pt x="4763" y="13241"/>
                    <a:pt x="5012" y="13256"/>
                    <a:pt x="5249" y="13256"/>
                  </a:cubicBezTo>
                  <a:cubicBezTo>
                    <a:pt x="10087" y="13256"/>
                    <a:pt x="10472" y="7016"/>
                    <a:pt x="7706" y="3836"/>
                  </a:cubicBezTo>
                  <a:cubicBezTo>
                    <a:pt x="7706" y="3803"/>
                    <a:pt x="7673" y="3770"/>
                    <a:pt x="7639" y="3736"/>
                  </a:cubicBezTo>
                  <a:cubicBezTo>
                    <a:pt x="7139" y="2202"/>
                    <a:pt x="6105" y="501"/>
                    <a:pt x="44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3" name="Google Shape;2703;p39"/>
            <p:cNvSpPr/>
            <p:nvPr/>
          </p:nvSpPr>
          <p:spPr>
            <a:xfrm>
              <a:off x="4654053" y="5151661"/>
              <a:ext cx="70996" cy="104665"/>
            </a:xfrm>
            <a:custGeom>
              <a:avLst/>
              <a:gdLst/>
              <a:ahLst/>
              <a:cxnLst/>
              <a:rect l="l" t="t" r="r" b="b"/>
              <a:pathLst>
                <a:path w="5204" h="7672" extrusionOk="0">
                  <a:moveTo>
                    <a:pt x="2223" y="1"/>
                  </a:moveTo>
                  <a:cubicBezTo>
                    <a:pt x="1619" y="1"/>
                    <a:pt x="1427" y="2490"/>
                    <a:pt x="1234" y="2985"/>
                  </a:cubicBezTo>
                  <a:cubicBezTo>
                    <a:pt x="200" y="3352"/>
                    <a:pt x="0" y="4853"/>
                    <a:pt x="67" y="5821"/>
                  </a:cubicBezTo>
                  <a:cubicBezTo>
                    <a:pt x="67" y="5837"/>
                    <a:pt x="67" y="5846"/>
                    <a:pt x="67" y="5854"/>
                  </a:cubicBezTo>
                  <a:cubicBezTo>
                    <a:pt x="167" y="6821"/>
                    <a:pt x="1034" y="7489"/>
                    <a:pt x="1935" y="7655"/>
                  </a:cubicBezTo>
                  <a:cubicBezTo>
                    <a:pt x="2032" y="7665"/>
                    <a:pt x="2134" y="7672"/>
                    <a:pt x="2237" y="7672"/>
                  </a:cubicBezTo>
                  <a:cubicBezTo>
                    <a:pt x="2489" y="7672"/>
                    <a:pt x="2746" y="7631"/>
                    <a:pt x="2936" y="7489"/>
                  </a:cubicBezTo>
                  <a:cubicBezTo>
                    <a:pt x="5204" y="7022"/>
                    <a:pt x="5137" y="4019"/>
                    <a:pt x="4103" y="2418"/>
                  </a:cubicBezTo>
                  <a:cubicBezTo>
                    <a:pt x="4062" y="2336"/>
                    <a:pt x="3970" y="2279"/>
                    <a:pt x="3882" y="2279"/>
                  </a:cubicBezTo>
                  <a:cubicBezTo>
                    <a:pt x="3827" y="2279"/>
                    <a:pt x="3774" y="2301"/>
                    <a:pt x="3736" y="2352"/>
                  </a:cubicBezTo>
                  <a:cubicBezTo>
                    <a:pt x="3469" y="1651"/>
                    <a:pt x="3102" y="951"/>
                    <a:pt x="2669" y="350"/>
                  </a:cubicBezTo>
                  <a:cubicBezTo>
                    <a:pt x="2669" y="350"/>
                    <a:pt x="2669" y="350"/>
                    <a:pt x="2669" y="383"/>
                  </a:cubicBezTo>
                  <a:cubicBezTo>
                    <a:pt x="2499" y="114"/>
                    <a:pt x="2352" y="1"/>
                    <a:pt x="22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04" name="Google Shape;2704;p39"/>
          <p:cNvGrpSpPr/>
          <p:nvPr/>
        </p:nvGrpSpPr>
        <p:grpSpPr>
          <a:xfrm>
            <a:off x="304794" y="4273641"/>
            <a:ext cx="582368" cy="717464"/>
            <a:chOff x="4261579" y="5449040"/>
            <a:chExt cx="391376" cy="482167"/>
          </a:xfrm>
        </p:grpSpPr>
        <p:sp>
          <p:nvSpPr>
            <p:cNvPr id="2705" name="Google Shape;2705;p39"/>
            <p:cNvSpPr/>
            <p:nvPr/>
          </p:nvSpPr>
          <p:spPr>
            <a:xfrm>
              <a:off x="4261579" y="5449040"/>
              <a:ext cx="391376" cy="482167"/>
            </a:xfrm>
            <a:custGeom>
              <a:avLst/>
              <a:gdLst/>
              <a:ahLst/>
              <a:cxnLst/>
              <a:rect l="l" t="t" r="r" b="b"/>
              <a:pathLst>
                <a:path w="28688" h="35343" extrusionOk="0">
                  <a:moveTo>
                    <a:pt x="4336" y="101"/>
                  </a:moveTo>
                  <a:cubicBezTo>
                    <a:pt x="3669" y="134"/>
                    <a:pt x="2735" y="1"/>
                    <a:pt x="2468" y="768"/>
                  </a:cubicBezTo>
                  <a:cubicBezTo>
                    <a:pt x="1701" y="2636"/>
                    <a:pt x="1168" y="4604"/>
                    <a:pt x="734" y="6572"/>
                  </a:cubicBezTo>
                  <a:lnTo>
                    <a:pt x="734" y="6539"/>
                  </a:lnTo>
                  <a:cubicBezTo>
                    <a:pt x="467" y="7673"/>
                    <a:pt x="133" y="8807"/>
                    <a:pt x="0" y="9975"/>
                  </a:cubicBezTo>
                  <a:cubicBezTo>
                    <a:pt x="0" y="10642"/>
                    <a:pt x="534" y="11175"/>
                    <a:pt x="801" y="11743"/>
                  </a:cubicBezTo>
                  <a:cubicBezTo>
                    <a:pt x="2796" y="15102"/>
                    <a:pt x="4759" y="18495"/>
                    <a:pt x="6688" y="21921"/>
                  </a:cubicBezTo>
                  <a:lnTo>
                    <a:pt x="6688" y="21921"/>
                  </a:lnTo>
                  <a:cubicBezTo>
                    <a:pt x="6680" y="21916"/>
                    <a:pt x="6671" y="21916"/>
                    <a:pt x="6671" y="21916"/>
                  </a:cubicBezTo>
                  <a:lnTo>
                    <a:pt x="6671" y="21916"/>
                  </a:lnTo>
                  <a:cubicBezTo>
                    <a:pt x="8072" y="24418"/>
                    <a:pt x="9607" y="26820"/>
                    <a:pt x="11108" y="29222"/>
                  </a:cubicBezTo>
                  <a:cubicBezTo>
                    <a:pt x="11675" y="30089"/>
                    <a:pt x="11942" y="31290"/>
                    <a:pt x="12843" y="31824"/>
                  </a:cubicBezTo>
                  <a:cubicBezTo>
                    <a:pt x="13474" y="32627"/>
                    <a:pt x="14427" y="32912"/>
                    <a:pt x="15403" y="32912"/>
                  </a:cubicBezTo>
                  <a:cubicBezTo>
                    <a:pt x="15557" y="32912"/>
                    <a:pt x="15711" y="32905"/>
                    <a:pt x="15865" y="32892"/>
                  </a:cubicBezTo>
                  <a:lnTo>
                    <a:pt x="15865" y="32892"/>
                  </a:lnTo>
                  <a:cubicBezTo>
                    <a:pt x="15894" y="32894"/>
                    <a:pt x="15924" y="32894"/>
                    <a:pt x="15953" y="32894"/>
                  </a:cubicBezTo>
                  <a:cubicBezTo>
                    <a:pt x="16327" y="32894"/>
                    <a:pt x="16686" y="32783"/>
                    <a:pt x="17055" y="32783"/>
                  </a:cubicBezTo>
                  <a:cubicBezTo>
                    <a:pt x="17173" y="32783"/>
                    <a:pt x="17292" y="32794"/>
                    <a:pt x="17412" y="32824"/>
                  </a:cubicBezTo>
                  <a:cubicBezTo>
                    <a:pt x="18713" y="33391"/>
                    <a:pt x="19714" y="34492"/>
                    <a:pt x="21015" y="35093"/>
                  </a:cubicBezTo>
                  <a:cubicBezTo>
                    <a:pt x="21282" y="35259"/>
                    <a:pt x="21574" y="35343"/>
                    <a:pt x="21861" y="35343"/>
                  </a:cubicBezTo>
                  <a:cubicBezTo>
                    <a:pt x="22149" y="35343"/>
                    <a:pt x="22433" y="35259"/>
                    <a:pt x="22683" y="35093"/>
                  </a:cubicBezTo>
                  <a:cubicBezTo>
                    <a:pt x="24251" y="34459"/>
                    <a:pt x="25818" y="33825"/>
                    <a:pt x="27453" y="33458"/>
                  </a:cubicBezTo>
                  <a:cubicBezTo>
                    <a:pt x="28687" y="32891"/>
                    <a:pt x="28053" y="31256"/>
                    <a:pt x="28020" y="30222"/>
                  </a:cubicBezTo>
                  <a:cubicBezTo>
                    <a:pt x="27620" y="27354"/>
                    <a:pt x="27186" y="24485"/>
                    <a:pt x="26519" y="21650"/>
                  </a:cubicBezTo>
                  <a:cubicBezTo>
                    <a:pt x="26352" y="20749"/>
                    <a:pt x="25552" y="20115"/>
                    <a:pt x="25118" y="19315"/>
                  </a:cubicBezTo>
                  <a:cubicBezTo>
                    <a:pt x="23750" y="17246"/>
                    <a:pt x="22349" y="15212"/>
                    <a:pt x="20982" y="13144"/>
                  </a:cubicBezTo>
                  <a:cubicBezTo>
                    <a:pt x="18880" y="9508"/>
                    <a:pt x="16345" y="6205"/>
                    <a:pt x="13777" y="2903"/>
                  </a:cubicBezTo>
                  <a:cubicBezTo>
                    <a:pt x="13276" y="1935"/>
                    <a:pt x="12342" y="1835"/>
                    <a:pt x="11408" y="1502"/>
                  </a:cubicBezTo>
                  <a:cubicBezTo>
                    <a:pt x="9140" y="768"/>
                    <a:pt x="6738" y="268"/>
                    <a:pt x="4336" y="10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6" name="Google Shape;2706;p39"/>
            <p:cNvSpPr/>
            <p:nvPr/>
          </p:nvSpPr>
          <p:spPr>
            <a:xfrm>
              <a:off x="4301169" y="5450377"/>
              <a:ext cx="351786" cy="460121"/>
            </a:xfrm>
            <a:custGeom>
              <a:avLst/>
              <a:gdLst/>
              <a:ahLst/>
              <a:cxnLst/>
              <a:rect l="l" t="t" r="r" b="b"/>
              <a:pathLst>
                <a:path w="25786" h="33727" extrusionOk="0">
                  <a:moveTo>
                    <a:pt x="1070" y="1"/>
                  </a:moveTo>
                  <a:cubicBezTo>
                    <a:pt x="694" y="1"/>
                    <a:pt x="300" y="20"/>
                    <a:pt x="0" y="170"/>
                  </a:cubicBezTo>
                  <a:cubicBezTo>
                    <a:pt x="200" y="270"/>
                    <a:pt x="400" y="403"/>
                    <a:pt x="567" y="537"/>
                  </a:cubicBezTo>
                  <a:cubicBezTo>
                    <a:pt x="1768" y="970"/>
                    <a:pt x="2735" y="1737"/>
                    <a:pt x="3736" y="2438"/>
                  </a:cubicBezTo>
                  <a:cubicBezTo>
                    <a:pt x="3803" y="2471"/>
                    <a:pt x="3836" y="2505"/>
                    <a:pt x="3903" y="2505"/>
                  </a:cubicBezTo>
                  <a:cubicBezTo>
                    <a:pt x="4603" y="2905"/>
                    <a:pt x="5271" y="3339"/>
                    <a:pt x="6004" y="3639"/>
                  </a:cubicBezTo>
                  <a:cubicBezTo>
                    <a:pt x="6738" y="3972"/>
                    <a:pt x="7505" y="4206"/>
                    <a:pt x="8106" y="4740"/>
                  </a:cubicBezTo>
                  <a:cubicBezTo>
                    <a:pt x="8373" y="4906"/>
                    <a:pt x="8573" y="5073"/>
                    <a:pt x="8740" y="5273"/>
                  </a:cubicBezTo>
                  <a:cubicBezTo>
                    <a:pt x="8840" y="5373"/>
                    <a:pt x="8940" y="5473"/>
                    <a:pt x="9040" y="5573"/>
                  </a:cubicBezTo>
                  <a:cubicBezTo>
                    <a:pt x="11342" y="8709"/>
                    <a:pt x="13610" y="11911"/>
                    <a:pt x="15745" y="15147"/>
                  </a:cubicBezTo>
                  <a:cubicBezTo>
                    <a:pt x="16879" y="16848"/>
                    <a:pt x="17913" y="18549"/>
                    <a:pt x="19014" y="20251"/>
                  </a:cubicBezTo>
                  <a:cubicBezTo>
                    <a:pt x="19714" y="21318"/>
                    <a:pt x="20515" y="22352"/>
                    <a:pt x="20882" y="23586"/>
                  </a:cubicBezTo>
                  <a:cubicBezTo>
                    <a:pt x="21015" y="23820"/>
                    <a:pt x="21115" y="24120"/>
                    <a:pt x="21182" y="24420"/>
                  </a:cubicBezTo>
                  <a:cubicBezTo>
                    <a:pt x="21182" y="24587"/>
                    <a:pt x="21215" y="24754"/>
                    <a:pt x="21249" y="24887"/>
                  </a:cubicBezTo>
                  <a:cubicBezTo>
                    <a:pt x="21349" y="25121"/>
                    <a:pt x="21449" y="25354"/>
                    <a:pt x="21482" y="25621"/>
                  </a:cubicBezTo>
                  <a:cubicBezTo>
                    <a:pt x="21649" y="26555"/>
                    <a:pt x="21849" y="27456"/>
                    <a:pt x="22016" y="28390"/>
                  </a:cubicBezTo>
                  <a:cubicBezTo>
                    <a:pt x="22083" y="28557"/>
                    <a:pt x="22149" y="28723"/>
                    <a:pt x="22183" y="28924"/>
                  </a:cubicBezTo>
                  <a:cubicBezTo>
                    <a:pt x="22283" y="29424"/>
                    <a:pt x="22249" y="29958"/>
                    <a:pt x="22383" y="30458"/>
                  </a:cubicBezTo>
                  <a:cubicBezTo>
                    <a:pt x="22516" y="30992"/>
                    <a:pt x="22816" y="31459"/>
                    <a:pt x="22883" y="32059"/>
                  </a:cubicBezTo>
                  <a:cubicBezTo>
                    <a:pt x="22916" y="32459"/>
                    <a:pt x="23083" y="33060"/>
                    <a:pt x="23250" y="33727"/>
                  </a:cubicBezTo>
                  <a:cubicBezTo>
                    <a:pt x="23684" y="33594"/>
                    <a:pt x="24117" y="33460"/>
                    <a:pt x="24551" y="33360"/>
                  </a:cubicBezTo>
                  <a:cubicBezTo>
                    <a:pt x="25785" y="32793"/>
                    <a:pt x="25151" y="31158"/>
                    <a:pt x="25118" y="30124"/>
                  </a:cubicBezTo>
                  <a:cubicBezTo>
                    <a:pt x="24718" y="27256"/>
                    <a:pt x="24251" y="24387"/>
                    <a:pt x="23617" y="21552"/>
                  </a:cubicBezTo>
                  <a:cubicBezTo>
                    <a:pt x="23450" y="20651"/>
                    <a:pt x="22650" y="20017"/>
                    <a:pt x="22216" y="19217"/>
                  </a:cubicBezTo>
                  <a:cubicBezTo>
                    <a:pt x="20848" y="17148"/>
                    <a:pt x="19447" y="15114"/>
                    <a:pt x="18080" y="13046"/>
                  </a:cubicBezTo>
                  <a:cubicBezTo>
                    <a:pt x="15978" y="9410"/>
                    <a:pt x="13443" y="6107"/>
                    <a:pt x="10875" y="2805"/>
                  </a:cubicBezTo>
                  <a:cubicBezTo>
                    <a:pt x="10374" y="1837"/>
                    <a:pt x="9440" y="1737"/>
                    <a:pt x="8506" y="1404"/>
                  </a:cubicBezTo>
                  <a:cubicBezTo>
                    <a:pt x="6238" y="670"/>
                    <a:pt x="3836" y="170"/>
                    <a:pt x="1434" y="3"/>
                  </a:cubicBezTo>
                  <a:cubicBezTo>
                    <a:pt x="1318" y="3"/>
                    <a:pt x="1195" y="1"/>
                    <a:pt x="107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7" name="Google Shape;2707;p39"/>
            <p:cNvSpPr/>
            <p:nvPr/>
          </p:nvSpPr>
          <p:spPr>
            <a:xfrm>
              <a:off x="4261579" y="5453133"/>
              <a:ext cx="349957" cy="478074"/>
            </a:xfrm>
            <a:custGeom>
              <a:avLst/>
              <a:gdLst/>
              <a:ahLst/>
              <a:cxnLst/>
              <a:rect l="l" t="t" r="r" b="b"/>
              <a:pathLst>
                <a:path w="25652" h="35043" extrusionOk="0">
                  <a:moveTo>
                    <a:pt x="2869" y="1"/>
                  </a:moveTo>
                  <a:lnTo>
                    <a:pt x="2869" y="1"/>
                  </a:lnTo>
                  <a:cubicBezTo>
                    <a:pt x="2702" y="101"/>
                    <a:pt x="2569" y="234"/>
                    <a:pt x="2468" y="468"/>
                  </a:cubicBezTo>
                  <a:cubicBezTo>
                    <a:pt x="1701" y="2336"/>
                    <a:pt x="1168" y="4304"/>
                    <a:pt x="734" y="6272"/>
                  </a:cubicBezTo>
                  <a:lnTo>
                    <a:pt x="734" y="6239"/>
                  </a:lnTo>
                  <a:cubicBezTo>
                    <a:pt x="467" y="7373"/>
                    <a:pt x="133" y="8507"/>
                    <a:pt x="0" y="9675"/>
                  </a:cubicBezTo>
                  <a:cubicBezTo>
                    <a:pt x="0" y="10342"/>
                    <a:pt x="534" y="10875"/>
                    <a:pt x="801" y="11443"/>
                  </a:cubicBezTo>
                  <a:cubicBezTo>
                    <a:pt x="2796" y="14802"/>
                    <a:pt x="4759" y="18195"/>
                    <a:pt x="6688" y="21621"/>
                  </a:cubicBezTo>
                  <a:lnTo>
                    <a:pt x="6688" y="21621"/>
                  </a:lnTo>
                  <a:cubicBezTo>
                    <a:pt x="6680" y="21616"/>
                    <a:pt x="6671" y="21616"/>
                    <a:pt x="6671" y="21616"/>
                  </a:cubicBezTo>
                  <a:lnTo>
                    <a:pt x="6671" y="21616"/>
                  </a:lnTo>
                  <a:cubicBezTo>
                    <a:pt x="8072" y="24118"/>
                    <a:pt x="9607" y="26520"/>
                    <a:pt x="11108" y="28922"/>
                  </a:cubicBezTo>
                  <a:cubicBezTo>
                    <a:pt x="11675" y="29789"/>
                    <a:pt x="11942" y="30990"/>
                    <a:pt x="12843" y="31524"/>
                  </a:cubicBezTo>
                  <a:cubicBezTo>
                    <a:pt x="13474" y="32327"/>
                    <a:pt x="14427" y="32612"/>
                    <a:pt x="15382" y="32612"/>
                  </a:cubicBezTo>
                  <a:cubicBezTo>
                    <a:pt x="15537" y="32612"/>
                    <a:pt x="15691" y="32605"/>
                    <a:pt x="15845" y="32591"/>
                  </a:cubicBezTo>
                  <a:cubicBezTo>
                    <a:pt x="15881" y="32593"/>
                    <a:pt x="15917" y="32594"/>
                    <a:pt x="15954" y="32594"/>
                  </a:cubicBezTo>
                  <a:cubicBezTo>
                    <a:pt x="16330" y="32594"/>
                    <a:pt x="16706" y="32483"/>
                    <a:pt x="17069" y="32483"/>
                  </a:cubicBezTo>
                  <a:cubicBezTo>
                    <a:pt x="17185" y="32483"/>
                    <a:pt x="17299" y="32494"/>
                    <a:pt x="17412" y="32524"/>
                  </a:cubicBezTo>
                  <a:cubicBezTo>
                    <a:pt x="18713" y="33091"/>
                    <a:pt x="19714" y="34192"/>
                    <a:pt x="21015" y="34793"/>
                  </a:cubicBezTo>
                  <a:cubicBezTo>
                    <a:pt x="21282" y="34959"/>
                    <a:pt x="21574" y="35043"/>
                    <a:pt x="21861" y="35043"/>
                  </a:cubicBezTo>
                  <a:cubicBezTo>
                    <a:pt x="22149" y="35043"/>
                    <a:pt x="22433" y="34959"/>
                    <a:pt x="22683" y="34793"/>
                  </a:cubicBezTo>
                  <a:cubicBezTo>
                    <a:pt x="23684" y="34392"/>
                    <a:pt x="24651" y="34025"/>
                    <a:pt x="25652" y="33692"/>
                  </a:cubicBezTo>
                  <a:cubicBezTo>
                    <a:pt x="25485" y="33658"/>
                    <a:pt x="25285" y="33625"/>
                    <a:pt x="25085" y="33558"/>
                  </a:cubicBezTo>
                  <a:cubicBezTo>
                    <a:pt x="23083" y="32858"/>
                    <a:pt x="21282" y="31624"/>
                    <a:pt x="19347" y="30656"/>
                  </a:cubicBezTo>
                  <a:cubicBezTo>
                    <a:pt x="19212" y="30682"/>
                    <a:pt x="19078" y="30695"/>
                    <a:pt x="18946" y="30695"/>
                  </a:cubicBezTo>
                  <a:cubicBezTo>
                    <a:pt x="18075" y="30695"/>
                    <a:pt x="17309" y="30147"/>
                    <a:pt x="16845" y="29422"/>
                  </a:cubicBezTo>
                  <a:cubicBezTo>
                    <a:pt x="16745" y="29389"/>
                    <a:pt x="16679" y="29322"/>
                    <a:pt x="16579" y="29255"/>
                  </a:cubicBezTo>
                  <a:cubicBezTo>
                    <a:pt x="16545" y="29255"/>
                    <a:pt x="16545" y="29222"/>
                    <a:pt x="16512" y="29222"/>
                  </a:cubicBezTo>
                  <a:cubicBezTo>
                    <a:pt x="16378" y="29155"/>
                    <a:pt x="16245" y="29088"/>
                    <a:pt x="16078" y="29022"/>
                  </a:cubicBezTo>
                  <a:cubicBezTo>
                    <a:pt x="15811" y="28922"/>
                    <a:pt x="15544" y="28822"/>
                    <a:pt x="15244" y="28722"/>
                  </a:cubicBezTo>
                  <a:cubicBezTo>
                    <a:pt x="14377" y="28321"/>
                    <a:pt x="13610" y="27754"/>
                    <a:pt x="13043" y="26987"/>
                  </a:cubicBezTo>
                  <a:cubicBezTo>
                    <a:pt x="12876" y="26753"/>
                    <a:pt x="12742" y="26520"/>
                    <a:pt x="12642" y="26286"/>
                  </a:cubicBezTo>
                  <a:cubicBezTo>
                    <a:pt x="8906" y="20916"/>
                    <a:pt x="5304" y="14945"/>
                    <a:pt x="2735" y="8941"/>
                  </a:cubicBezTo>
                  <a:cubicBezTo>
                    <a:pt x="2468" y="8374"/>
                    <a:pt x="2435" y="7840"/>
                    <a:pt x="2569" y="7406"/>
                  </a:cubicBezTo>
                  <a:cubicBezTo>
                    <a:pt x="2535" y="6639"/>
                    <a:pt x="2602" y="5872"/>
                    <a:pt x="2669" y="5138"/>
                  </a:cubicBezTo>
                  <a:cubicBezTo>
                    <a:pt x="2602" y="3470"/>
                    <a:pt x="2502" y="1936"/>
                    <a:pt x="2802" y="134"/>
                  </a:cubicBezTo>
                  <a:cubicBezTo>
                    <a:pt x="2835" y="101"/>
                    <a:pt x="2835" y="34"/>
                    <a:pt x="286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8" name="Google Shape;2708;p39"/>
            <p:cNvSpPr/>
            <p:nvPr/>
          </p:nvSpPr>
          <p:spPr>
            <a:xfrm>
              <a:off x="4302070" y="5452683"/>
              <a:ext cx="314023" cy="444650"/>
            </a:xfrm>
            <a:custGeom>
              <a:avLst/>
              <a:gdLst/>
              <a:ahLst/>
              <a:cxnLst/>
              <a:rect l="l" t="t" r="r" b="b"/>
              <a:pathLst>
                <a:path w="23018" h="32593" extrusionOk="0">
                  <a:moveTo>
                    <a:pt x="9941" y="7039"/>
                  </a:moveTo>
                  <a:cubicBezTo>
                    <a:pt x="9941" y="7069"/>
                    <a:pt x="9941" y="7072"/>
                    <a:pt x="9966" y="7072"/>
                  </a:cubicBezTo>
                  <a:lnTo>
                    <a:pt x="9966" y="7072"/>
                  </a:lnTo>
                  <a:cubicBezTo>
                    <a:pt x="9958" y="7061"/>
                    <a:pt x="9949" y="7050"/>
                    <a:pt x="9941" y="7039"/>
                  </a:cubicBezTo>
                  <a:close/>
                  <a:moveTo>
                    <a:pt x="34" y="1"/>
                  </a:moveTo>
                  <a:cubicBezTo>
                    <a:pt x="1" y="34"/>
                    <a:pt x="1" y="34"/>
                    <a:pt x="1" y="67"/>
                  </a:cubicBezTo>
                  <a:cubicBezTo>
                    <a:pt x="801" y="968"/>
                    <a:pt x="2102" y="1502"/>
                    <a:pt x="3136" y="2169"/>
                  </a:cubicBezTo>
                  <a:cubicBezTo>
                    <a:pt x="4771" y="3170"/>
                    <a:pt x="6505" y="3937"/>
                    <a:pt x="8140" y="4904"/>
                  </a:cubicBezTo>
                  <a:cubicBezTo>
                    <a:pt x="8140" y="4904"/>
                    <a:pt x="8140" y="4903"/>
                    <a:pt x="8140" y="4903"/>
                  </a:cubicBezTo>
                  <a:lnTo>
                    <a:pt x="8140" y="4903"/>
                  </a:lnTo>
                  <a:cubicBezTo>
                    <a:pt x="8825" y="5562"/>
                    <a:pt x="9384" y="6317"/>
                    <a:pt x="9975" y="7072"/>
                  </a:cubicBezTo>
                  <a:cubicBezTo>
                    <a:pt x="9971" y="7072"/>
                    <a:pt x="9969" y="7072"/>
                    <a:pt x="9966" y="7072"/>
                  </a:cubicBezTo>
                  <a:lnTo>
                    <a:pt x="9966" y="7072"/>
                  </a:lnTo>
                  <a:cubicBezTo>
                    <a:pt x="13692" y="12099"/>
                    <a:pt x="17120" y="17358"/>
                    <a:pt x="20415" y="22684"/>
                  </a:cubicBezTo>
                  <a:cubicBezTo>
                    <a:pt x="21416" y="25486"/>
                    <a:pt x="21883" y="28521"/>
                    <a:pt x="22484" y="31456"/>
                  </a:cubicBezTo>
                  <a:cubicBezTo>
                    <a:pt x="22450" y="31423"/>
                    <a:pt x="22450" y="31423"/>
                    <a:pt x="22450" y="31423"/>
                  </a:cubicBezTo>
                  <a:lnTo>
                    <a:pt x="22450" y="31423"/>
                  </a:lnTo>
                  <a:cubicBezTo>
                    <a:pt x="22484" y="31590"/>
                    <a:pt x="22484" y="31723"/>
                    <a:pt x="22517" y="31890"/>
                  </a:cubicBezTo>
                  <a:cubicBezTo>
                    <a:pt x="22517" y="31890"/>
                    <a:pt x="22517" y="31923"/>
                    <a:pt x="22517" y="31923"/>
                  </a:cubicBezTo>
                  <a:cubicBezTo>
                    <a:pt x="22549" y="32117"/>
                    <a:pt x="22488" y="32592"/>
                    <a:pt x="22786" y="32592"/>
                  </a:cubicBezTo>
                  <a:cubicBezTo>
                    <a:pt x="22796" y="32592"/>
                    <a:pt x="22806" y="32592"/>
                    <a:pt x="22817" y="32591"/>
                  </a:cubicBezTo>
                  <a:cubicBezTo>
                    <a:pt x="23017" y="32457"/>
                    <a:pt x="22850" y="32124"/>
                    <a:pt x="22850" y="31923"/>
                  </a:cubicBezTo>
                  <a:cubicBezTo>
                    <a:pt x="22484" y="29188"/>
                    <a:pt x="21950" y="26520"/>
                    <a:pt x="21283" y="23851"/>
                  </a:cubicBezTo>
                  <a:cubicBezTo>
                    <a:pt x="19782" y="20015"/>
                    <a:pt x="17080" y="16679"/>
                    <a:pt x="14911" y="13210"/>
                  </a:cubicBezTo>
                  <a:cubicBezTo>
                    <a:pt x="12810" y="10175"/>
                    <a:pt x="10809" y="7006"/>
                    <a:pt x="8273" y="4304"/>
                  </a:cubicBezTo>
                  <a:cubicBezTo>
                    <a:pt x="6439" y="3370"/>
                    <a:pt x="4604" y="2302"/>
                    <a:pt x="2803" y="1268"/>
                  </a:cubicBezTo>
                  <a:cubicBezTo>
                    <a:pt x="1936" y="801"/>
                    <a:pt x="1035" y="67"/>
                    <a:pt x="34" y="34"/>
                  </a:cubicBezTo>
                  <a:cubicBezTo>
                    <a:pt x="34" y="1"/>
                    <a:pt x="34" y="1"/>
                    <a:pt x="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9" name="Google Shape;2709;p39"/>
            <p:cNvSpPr/>
            <p:nvPr/>
          </p:nvSpPr>
          <p:spPr>
            <a:xfrm>
              <a:off x="4292520" y="5455984"/>
              <a:ext cx="311281" cy="450421"/>
            </a:xfrm>
            <a:custGeom>
              <a:avLst/>
              <a:gdLst/>
              <a:ahLst/>
              <a:cxnLst/>
              <a:rect l="l" t="t" r="r" b="b"/>
              <a:pathLst>
                <a:path w="22817" h="33016" extrusionOk="0">
                  <a:moveTo>
                    <a:pt x="7256" y="20177"/>
                  </a:moveTo>
                  <a:cubicBezTo>
                    <a:pt x="7261" y="20187"/>
                    <a:pt x="7267" y="20197"/>
                    <a:pt x="7272" y="20207"/>
                  </a:cubicBezTo>
                  <a:cubicBezTo>
                    <a:pt x="7272" y="20207"/>
                    <a:pt x="7272" y="20186"/>
                    <a:pt x="7256" y="20177"/>
                  </a:cubicBezTo>
                  <a:close/>
                  <a:moveTo>
                    <a:pt x="14277" y="28813"/>
                  </a:moveTo>
                  <a:cubicBezTo>
                    <a:pt x="14286" y="28816"/>
                    <a:pt x="14294" y="28820"/>
                    <a:pt x="14303" y="28824"/>
                  </a:cubicBezTo>
                  <a:lnTo>
                    <a:pt x="14303" y="28824"/>
                  </a:lnTo>
                  <a:cubicBezTo>
                    <a:pt x="14298" y="28818"/>
                    <a:pt x="14290" y="28813"/>
                    <a:pt x="14277" y="28813"/>
                  </a:cubicBezTo>
                  <a:close/>
                  <a:moveTo>
                    <a:pt x="517" y="0"/>
                  </a:moveTo>
                  <a:cubicBezTo>
                    <a:pt x="509" y="0"/>
                    <a:pt x="501" y="9"/>
                    <a:pt x="501" y="25"/>
                  </a:cubicBezTo>
                  <a:cubicBezTo>
                    <a:pt x="501" y="126"/>
                    <a:pt x="467" y="192"/>
                    <a:pt x="467" y="259"/>
                  </a:cubicBezTo>
                  <a:cubicBezTo>
                    <a:pt x="0" y="2928"/>
                    <a:pt x="67" y="5629"/>
                    <a:pt x="34" y="8298"/>
                  </a:cubicBezTo>
                  <a:cubicBezTo>
                    <a:pt x="1131" y="11223"/>
                    <a:pt x="2857" y="13983"/>
                    <a:pt x="4354" y="16742"/>
                  </a:cubicBezTo>
                  <a:lnTo>
                    <a:pt x="4354" y="16742"/>
                  </a:lnTo>
                  <a:cubicBezTo>
                    <a:pt x="4350" y="16739"/>
                    <a:pt x="4344" y="16737"/>
                    <a:pt x="4337" y="16737"/>
                  </a:cubicBezTo>
                  <a:cubicBezTo>
                    <a:pt x="6071" y="19740"/>
                    <a:pt x="7973" y="22675"/>
                    <a:pt x="9774" y="25677"/>
                  </a:cubicBezTo>
                  <a:cubicBezTo>
                    <a:pt x="10208" y="26378"/>
                    <a:pt x="10641" y="27078"/>
                    <a:pt x="11075" y="27779"/>
                  </a:cubicBezTo>
                  <a:cubicBezTo>
                    <a:pt x="12009" y="28546"/>
                    <a:pt x="13143" y="29046"/>
                    <a:pt x="14210" y="29547"/>
                  </a:cubicBezTo>
                  <a:cubicBezTo>
                    <a:pt x="14644" y="29780"/>
                    <a:pt x="14944" y="30247"/>
                    <a:pt x="15411" y="30481"/>
                  </a:cubicBezTo>
                  <a:cubicBezTo>
                    <a:pt x="16078" y="30747"/>
                    <a:pt x="16812" y="30747"/>
                    <a:pt x="17513" y="30881"/>
                  </a:cubicBezTo>
                  <a:cubicBezTo>
                    <a:pt x="18947" y="31615"/>
                    <a:pt x="20382" y="32449"/>
                    <a:pt x="21949" y="33016"/>
                  </a:cubicBezTo>
                  <a:cubicBezTo>
                    <a:pt x="22817" y="32849"/>
                    <a:pt x="20482" y="31982"/>
                    <a:pt x="20281" y="31815"/>
                  </a:cubicBezTo>
                  <a:cubicBezTo>
                    <a:pt x="19381" y="31315"/>
                    <a:pt x="18580" y="30614"/>
                    <a:pt x="17680" y="30180"/>
                  </a:cubicBezTo>
                  <a:cubicBezTo>
                    <a:pt x="16946" y="30114"/>
                    <a:pt x="16212" y="30047"/>
                    <a:pt x="15511" y="30047"/>
                  </a:cubicBezTo>
                  <a:cubicBezTo>
                    <a:pt x="15084" y="29686"/>
                    <a:pt x="14851" y="29065"/>
                    <a:pt x="14303" y="28824"/>
                  </a:cubicBezTo>
                  <a:lnTo>
                    <a:pt x="14303" y="28824"/>
                  </a:lnTo>
                  <a:cubicBezTo>
                    <a:pt x="14311" y="28833"/>
                    <a:pt x="14311" y="28846"/>
                    <a:pt x="14311" y="28846"/>
                  </a:cubicBezTo>
                  <a:cubicBezTo>
                    <a:pt x="13243" y="28046"/>
                    <a:pt x="11609" y="27845"/>
                    <a:pt x="10941" y="26611"/>
                  </a:cubicBezTo>
                  <a:lnTo>
                    <a:pt x="10941" y="26645"/>
                  </a:lnTo>
                  <a:cubicBezTo>
                    <a:pt x="10741" y="26278"/>
                    <a:pt x="10541" y="25944"/>
                    <a:pt x="10341" y="25577"/>
                  </a:cubicBezTo>
                  <a:cubicBezTo>
                    <a:pt x="10141" y="25244"/>
                    <a:pt x="9974" y="24910"/>
                    <a:pt x="9774" y="24543"/>
                  </a:cubicBezTo>
                  <a:cubicBezTo>
                    <a:pt x="9774" y="24576"/>
                    <a:pt x="9774" y="24576"/>
                    <a:pt x="9774" y="24576"/>
                  </a:cubicBezTo>
                  <a:cubicBezTo>
                    <a:pt x="8973" y="23109"/>
                    <a:pt x="8106" y="21641"/>
                    <a:pt x="7239" y="20173"/>
                  </a:cubicBezTo>
                  <a:cubicBezTo>
                    <a:pt x="7246" y="20173"/>
                    <a:pt x="7251" y="20175"/>
                    <a:pt x="7256" y="20177"/>
                  </a:cubicBezTo>
                  <a:lnTo>
                    <a:pt x="7256" y="20177"/>
                  </a:lnTo>
                  <a:cubicBezTo>
                    <a:pt x="6599" y="18997"/>
                    <a:pt x="5910" y="17848"/>
                    <a:pt x="5222" y="16668"/>
                  </a:cubicBezTo>
                  <a:lnTo>
                    <a:pt x="5222" y="16668"/>
                  </a:lnTo>
                  <a:cubicBezTo>
                    <a:pt x="5226" y="16670"/>
                    <a:pt x="5231" y="16671"/>
                    <a:pt x="5237" y="16671"/>
                  </a:cubicBezTo>
                  <a:cubicBezTo>
                    <a:pt x="5171" y="16571"/>
                    <a:pt x="5104" y="16471"/>
                    <a:pt x="5037" y="16337"/>
                  </a:cubicBezTo>
                  <a:lnTo>
                    <a:pt x="5037" y="16371"/>
                  </a:lnTo>
                  <a:cubicBezTo>
                    <a:pt x="3436" y="13702"/>
                    <a:pt x="2102" y="10867"/>
                    <a:pt x="534" y="8198"/>
                  </a:cubicBezTo>
                  <a:cubicBezTo>
                    <a:pt x="534" y="7335"/>
                    <a:pt x="600" y="6438"/>
                    <a:pt x="535" y="5575"/>
                  </a:cubicBezTo>
                  <a:lnTo>
                    <a:pt x="535" y="5575"/>
                  </a:lnTo>
                  <a:cubicBezTo>
                    <a:pt x="599" y="4014"/>
                    <a:pt x="434" y="2453"/>
                    <a:pt x="534" y="893"/>
                  </a:cubicBezTo>
                  <a:cubicBezTo>
                    <a:pt x="567" y="626"/>
                    <a:pt x="567" y="326"/>
                    <a:pt x="534" y="25"/>
                  </a:cubicBezTo>
                  <a:cubicBezTo>
                    <a:pt x="534" y="9"/>
                    <a:pt x="526" y="0"/>
                    <a:pt x="5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0" name="Google Shape;2710;p39"/>
            <p:cNvSpPr/>
            <p:nvPr/>
          </p:nvSpPr>
          <p:spPr>
            <a:xfrm>
              <a:off x="4309150" y="5473392"/>
              <a:ext cx="260517" cy="380708"/>
            </a:xfrm>
            <a:custGeom>
              <a:avLst/>
              <a:gdLst/>
              <a:ahLst/>
              <a:cxnLst/>
              <a:rect l="l" t="t" r="r" b="b"/>
              <a:pathLst>
                <a:path w="19096" h="27906" extrusionOk="0">
                  <a:moveTo>
                    <a:pt x="29" y="1"/>
                  </a:moveTo>
                  <a:cubicBezTo>
                    <a:pt x="0" y="1"/>
                    <a:pt x="43" y="85"/>
                    <a:pt x="182" y="284"/>
                  </a:cubicBezTo>
                  <a:cubicBezTo>
                    <a:pt x="1617" y="1952"/>
                    <a:pt x="3118" y="3653"/>
                    <a:pt x="4552" y="5354"/>
                  </a:cubicBezTo>
                  <a:cubicBezTo>
                    <a:pt x="4552" y="5414"/>
                    <a:pt x="4579" y="5474"/>
                    <a:pt x="4632" y="5557"/>
                  </a:cubicBezTo>
                  <a:lnTo>
                    <a:pt x="4632" y="5557"/>
                  </a:lnTo>
                  <a:cubicBezTo>
                    <a:pt x="4625" y="5554"/>
                    <a:pt x="4619" y="5554"/>
                    <a:pt x="4619" y="5554"/>
                  </a:cubicBezTo>
                  <a:lnTo>
                    <a:pt x="4619" y="5554"/>
                  </a:lnTo>
                  <a:cubicBezTo>
                    <a:pt x="8188" y="10858"/>
                    <a:pt x="12024" y="16029"/>
                    <a:pt x="15460" y="21466"/>
                  </a:cubicBezTo>
                  <a:cubicBezTo>
                    <a:pt x="15460" y="21432"/>
                    <a:pt x="15460" y="21432"/>
                    <a:pt x="15460" y="21432"/>
                  </a:cubicBezTo>
                  <a:cubicBezTo>
                    <a:pt x="16627" y="23501"/>
                    <a:pt x="17561" y="25702"/>
                    <a:pt x="18662" y="27837"/>
                  </a:cubicBezTo>
                  <a:cubicBezTo>
                    <a:pt x="18662" y="27837"/>
                    <a:pt x="18662" y="27837"/>
                    <a:pt x="18662" y="27804"/>
                  </a:cubicBezTo>
                  <a:cubicBezTo>
                    <a:pt x="18684" y="27868"/>
                    <a:pt x="18733" y="27905"/>
                    <a:pt x="18783" y="27905"/>
                  </a:cubicBezTo>
                  <a:cubicBezTo>
                    <a:pt x="18811" y="27905"/>
                    <a:pt x="18839" y="27894"/>
                    <a:pt x="18862" y="27870"/>
                  </a:cubicBezTo>
                  <a:cubicBezTo>
                    <a:pt x="19096" y="27670"/>
                    <a:pt x="18729" y="27303"/>
                    <a:pt x="18662" y="27036"/>
                  </a:cubicBezTo>
                  <a:cubicBezTo>
                    <a:pt x="17661" y="25002"/>
                    <a:pt x="16794" y="22933"/>
                    <a:pt x="15793" y="20899"/>
                  </a:cubicBezTo>
                  <a:cubicBezTo>
                    <a:pt x="15793" y="20899"/>
                    <a:pt x="15793" y="20932"/>
                    <a:pt x="15793" y="20932"/>
                  </a:cubicBezTo>
                  <a:cubicBezTo>
                    <a:pt x="12258" y="15595"/>
                    <a:pt x="8922" y="9991"/>
                    <a:pt x="4919" y="5054"/>
                  </a:cubicBezTo>
                  <a:cubicBezTo>
                    <a:pt x="4219" y="4320"/>
                    <a:pt x="3585" y="3586"/>
                    <a:pt x="2884" y="2886"/>
                  </a:cubicBezTo>
                  <a:cubicBezTo>
                    <a:pt x="2884" y="2886"/>
                    <a:pt x="2884" y="2919"/>
                    <a:pt x="2884" y="2919"/>
                  </a:cubicBezTo>
                  <a:cubicBezTo>
                    <a:pt x="2685" y="2777"/>
                    <a:pt x="191" y="1"/>
                    <a:pt x="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Subtitle 4">
            <a:extLst>
              <a:ext uri="{FF2B5EF4-FFF2-40B4-BE49-F238E27FC236}">
                <a16:creationId xmlns:a16="http://schemas.microsoft.com/office/drawing/2014/main" id="{5E431BAB-767A-6F5B-69B8-E927ADBD9B10}"/>
              </a:ext>
            </a:extLst>
          </p:cNvPr>
          <p:cNvSpPr>
            <a:spLocks noGrp="1"/>
          </p:cNvSpPr>
          <p:nvPr>
            <p:ph type="subTitle" idx="1"/>
          </p:nvPr>
        </p:nvSpPr>
        <p:spPr>
          <a:xfrm>
            <a:off x="634667" y="155004"/>
            <a:ext cx="7419900" cy="461700"/>
          </a:xfrm>
          <a:prstGeom prst="rect">
            <a:avLst/>
          </a:prstGeom>
        </p:spPr>
        <p:txBody>
          <a:bodyPr/>
          <a:lstStyle/>
          <a:p>
            <a:pPr>
              <a:lnSpc>
                <a:spcPct val="150000"/>
              </a:lnSpc>
            </a:pPr>
            <a:r>
              <a:rPr lang="en-US" sz="16600" dirty="0">
                <a:latin typeface="+mn-lt"/>
              </a:rPr>
              <a:t>V</a:t>
            </a:r>
            <a:r>
              <a:rPr lang="en-US" sz="9600" dirty="0" smtClean="0">
                <a:latin typeface="+mn-lt"/>
              </a:rPr>
              <a:t>ẬN </a:t>
            </a:r>
            <a:r>
              <a:rPr lang="en-US" sz="9600" dirty="0">
                <a:latin typeface="+mn-lt"/>
              </a:rPr>
              <a:t>DỤNG</a:t>
            </a:r>
          </a:p>
        </p:txBody>
      </p:sp>
    </p:spTree>
    <p:extLst>
      <p:ext uri="{BB962C8B-B14F-4D97-AF65-F5344CB8AC3E}">
        <p14:creationId xmlns:p14="http://schemas.microsoft.com/office/powerpoint/2010/main" val="12716414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86"/>
        <p:cNvGrpSpPr/>
        <p:nvPr/>
      </p:nvGrpSpPr>
      <p:grpSpPr>
        <a:xfrm>
          <a:off x="0" y="0"/>
          <a:ext cx="0" cy="0"/>
          <a:chOff x="0" y="0"/>
          <a:chExt cx="0" cy="0"/>
        </a:xfrm>
      </p:grpSpPr>
      <p:sp>
        <p:nvSpPr>
          <p:cNvPr id="17" name="TextBox 16">
            <a:extLst>
              <a:ext uri="{FF2B5EF4-FFF2-40B4-BE49-F238E27FC236}">
                <a16:creationId xmlns:a16="http://schemas.microsoft.com/office/drawing/2014/main" id="{A2D0A6B1-7F5B-5A12-1A4C-CAF311549ABC}"/>
              </a:ext>
            </a:extLst>
          </p:cNvPr>
          <p:cNvSpPr txBox="1"/>
          <p:nvPr/>
        </p:nvSpPr>
        <p:spPr>
          <a:xfrm>
            <a:off x="1524000" y="742950"/>
            <a:ext cx="6629400" cy="3420808"/>
          </a:xfrm>
          <a:prstGeom prst="rect">
            <a:avLst/>
          </a:prstGeom>
          <a:noFill/>
        </p:spPr>
        <p:txBody>
          <a:bodyPr wrap="square">
            <a:spAutoFit/>
          </a:bodyPr>
          <a:lstStyle/>
          <a:p>
            <a:pPr algn="just">
              <a:lnSpc>
                <a:spcPct val="150000"/>
              </a:lnSpc>
            </a:pPr>
            <a:r>
              <a:rPr lang="en-US" sz="3600" dirty="0" smtClean="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 - </a:t>
            </a:r>
            <a:r>
              <a:rPr lang="en-US" sz="2800" dirty="0" err="1" smtClean="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Viết</a:t>
            </a:r>
            <a:r>
              <a:rPr lang="en-US" sz="2800" dirty="0" smtClean="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đoạn</a:t>
            </a:r>
            <a:r>
              <a:rPr lang="en-US" sz="2800" dirty="0" smtClean="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văn</a:t>
            </a:r>
            <a:r>
              <a:rPr lang="en-US" sz="2800" dirty="0" smtClean="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 (150-200 </a:t>
            </a:r>
            <a:r>
              <a:rPr lang="en-US" sz="2800" dirty="0" err="1" smtClean="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chữ</a:t>
            </a:r>
            <a:r>
              <a:rPr lang="en-US" sz="2800" dirty="0" smtClean="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về</a:t>
            </a:r>
            <a:r>
              <a:rPr lang="en-US" sz="2800" dirty="0" smtClean="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chủ</a:t>
            </a:r>
            <a:r>
              <a:rPr lang="en-US" sz="2800" dirty="0" smtClean="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rPr>
              <a:t>đề</a:t>
            </a:r>
            <a:r>
              <a:rPr lang="en-US" sz="28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a:t>
            </a:r>
            <a:r>
              <a:rPr lang="en-US" sz="2800" dirty="0" err="1"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Nguyễn</a:t>
            </a:r>
            <a:r>
              <a:rPr lang="en-US" sz="28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Trãi</a:t>
            </a:r>
            <a:r>
              <a:rPr lang="en-US" sz="28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ngôi</a:t>
            </a:r>
            <a:r>
              <a:rPr lang="en-US" sz="28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sao</a:t>
            </a:r>
            <a:r>
              <a:rPr lang="en-US" sz="28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Khuê</a:t>
            </a:r>
            <a:r>
              <a:rPr lang="en-US" sz="28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của</a:t>
            </a:r>
            <a:r>
              <a:rPr lang="en-US" sz="28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văn</a:t>
            </a:r>
            <a:r>
              <a:rPr lang="en-US" sz="28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hóa</a:t>
            </a:r>
            <a:r>
              <a:rPr lang="en-US" sz="28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Việt</a:t>
            </a:r>
            <a:r>
              <a:rPr lang="en-US" sz="28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Nam”.</a:t>
            </a:r>
          </a:p>
          <a:p>
            <a:pPr algn="just">
              <a:lnSpc>
                <a:spcPct val="150000"/>
              </a:lnSpc>
            </a:pPr>
            <a:r>
              <a:rPr lang="en-US" sz="28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Trong</a:t>
            </a:r>
            <a:r>
              <a:rPr lang="en-US" sz="28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đoạn</a:t>
            </a:r>
            <a:r>
              <a:rPr lang="en-US" sz="28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văn</a:t>
            </a:r>
            <a:r>
              <a:rPr lang="en-US" sz="28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có</a:t>
            </a:r>
            <a:r>
              <a:rPr lang="en-US" sz="28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sử</a:t>
            </a:r>
            <a:r>
              <a:rPr lang="en-US" sz="28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dụng</a:t>
            </a:r>
            <a:r>
              <a:rPr lang="en-US" sz="28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ít</a:t>
            </a:r>
            <a:r>
              <a:rPr lang="en-US" sz="28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nhất</a:t>
            </a:r>
            <a:r>
              <a:rPr lang="en-US" sz="28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5 </a:t>
            </a:r>
            <a:r>
              <a:rPr lang="en-US" sz="2800" dirty="0" err="1"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từ</a:t>
            </a:r>
            <a:r>
              <a:rPr lang="en-US" sz="28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Hán</a:t>
            </a:r>
            <a:r>
              <a:rPr lang="en-US" sz="28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err="1"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Việt</a:t>
            </a:r>
            <a:r>
              <a:rPr lang="en-US" sz="28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14"/>
        <p:cNvGrpSpPr/>
        <p:nvPr/>
      </p:nvGrpSpPr>
      <p:grpSpPr>
        <a:xfrm>
          <a:off x="0" y="0"/>
          <a:ext cx="0" cy="0"/>
          <a:chOff x="0" y="0"/>
          <a:chExt cx="0" cy="0"/>
        </a:xfrm>
      </p:grpSpPr>
      <p:sp>
        <p:nvSpPr>
          <p:cNvPr id="2716" name="Google Shape;2716;p40"/>
          <p:cNvSpPr txBox="1">
            <a:spLocks noGrp="1"/>
          </p:cNvSpPr>
          <p:nvPr>
            <p:ph type="subTitle" idx="1"/>
          </p:nvPr>
        </p:nvSpPr>
        <p:spPr>
          <a:xfrm>
            <a:off x="1978776" y="-35020"/>
            <a:ext cx="5438475" cy="1023803"/>
          </a:xfrm>
          <a:prstGeom prst="rect">
            <a:avLst/>
          </a:prstGeom>
        </p:spPr>
        <p:txBody>
          <a:bodyPr spcFirstLastPara="1" wrap="square" lIns="0" tIns="91425" rIns="0" bIns="91425" anchor="t" anchorCtr="0">
            <a:noAutofit/>
          </a:bodyPr>
          <a:lstStyle/>
          <a:p>
            <a:pPr marL="0" lvl="0" indent="0" algn="ctr" rtl="0">
              <a:spcBef>
                <a:spcPts val="0"/>
              </a:spcBef>
              <a:spcAft>
                <a:spcPts val="0"/>
              </a:spcAft>
              <a:buNone/>
            </a:pPr>
            <a:r>
              <a:rPr lang="en-US" sz="4000">
                <a:latin typeface="#9Slide04 SFU Fenice Bold" panose="00000700000000000000" pitchFamily="2" charset="0"/>
              </a:rPr>
              <a:t>TRÒ CHƠI </a:t>
            </a:r>
          </a:p>
          <a:p>
            <a:pPr marL="0" lvl="0" indent="0" algn="ctr" rtl="0">
              <a:spcBef>
                <a:spcPts val="0"/>
              </a:spcBef>
              <a:spcAft>
                <a:spcPts val="0"/>
              </a:spcAft>
              <a:buNone/>
            </a:pPr>
            <a:r>
              <a:rPr lang="en-US" sz="4000">
                <a:latin typeface="#9Slide04 SFU Fenice Bold" panose="00000700000000000000" pitchFamily="2" charset="0"/>
              </a:rPr>
              <a:t>ĐUỔI HÌNH BẮT CHỮ</a:t>
            </a:r>
            <a:endParaRPr sz="4000">
              <a:latin typeface="#9Slide04 SFU Fenice Bold" panose="00000700000000000000" pitchFamily="2" charset="0"/>
            </a:endParaRPr>
          </a:p>
        </p:txBody>
      </p:sp>
      <p:grpSp>
        <p:nvGrpSpPr>
          <p:cNvPr id="2717" name="Google Shape;2717;p40"/>
          <p:cNvGrpSpPr/>
          <p:nvPr/>
        </p:nvGrpSpPr>
        <p:grpSpPr>
          <a:xfrm>
            <a:off x="8120538" y="3214624"/>
            <a:ext cx="963262" cy="781577"/>
            <a:chOff x="6161713" y="5383966"/>
            <a:chExt cx="517883" cy="420203"/>
          </a:xfrm>
        </p:grpSpPr>
        <p:sp>
          <p:nvSpPr>
            <p:cNvPr id="2718" name="Google Shape;2718;p40"/>
            <p:cNvSpPr/>
            <p:nvPr/>
          </p:nvSpPr>
          <p:spPr>
            <a:xfrm>
              <a:off x="6161713" y="5383966"/>
              <a:ext cx="517883" cy="419766"/>
            </a:xfrm>
            <a:custGeom>
              <a:avLst/>
              <a:gdLst/>
              <a:ahLst/>
              <a:cxnLst/>
              <a:rect l="l" t="t" r="r" b="b"/>
              <a:pathLst>
                <a:path w="37961" h="30769" extrusionOk="0">
                  <a:moveTo>
                    <a:pt x="13443" y="1"/>
                  </a:moveTo>
                  <a:cubicBezTo>
                    <a:pt x="9441" y="1068"/>
                    <a:pt x="3903" y="2803"/>
                    <a:pt x="0" y="4104"/>
                  </a:cubicBezTo>
                  <a:cubicBezTo>
                    <a:pt x="101" y="4971"/>
                    <a:pt x="2269" y="13010"/>
                    <a:pt x="2903" y="15345"/>
                  </a:cubicBezTo>
                  <a:cubicBezTo>
                    <a:pt x="3570" y="17713"/>
                    <a:pt x="4270" y="20048"/>
                    <a:pt x="5037" y="22383"/>
                  </a:cubicBezTo>
                  <a:cubicBezTo>
                    <a:pt x="5671" y="24385"/>
                    <a:pt x="6105" y="26820"/>
                    <a:pt x="7339" y="28588"/>
                  </a:cubicBezTo>
                  <a:cubicBezTo>
                    <a:pt x="8530" y="30292"/>
                    <a:pt x="10990" y="30768"/>
                    <a:pt x="13501" y="30768"/>
                  </a:cubicBezTo>
                  <a:cubicBezTo>
                    <a:pt x="15561" y="30768"/>
                    <a:pt x="17656" y="30448"/>
                    <a:pt x="19114" y="30222"/>
                  </a:cubicBezTo>
                  <a:cubicBezTo>
                    <a:pt x="20649" y="29989"/>
                    <a:pt x="27287" y="28621"/>
                    <a:pt x="28788" y="28154"/>
                  </a:cubicBezTo>
                  <a:cubicBezTo>
                    <a:pt x="33124" y="27287"/>
                    <a:pt x="37961" y="22617"/>
                    <a:pt x="33324" y="18848"/>
                  </a:cubicBezTo>
                  <a:cubicBezTo>
                    <a:pt x="30621" y="16697"/>
                    <a:pt x="27096" y="16612"/>
                    <a:pt x="23794" y="16612"/>
                  </a:cubicBezTo>
                  <a:cubicBezTo>
                    <a:pt x="23511" y="16612"/>
                    <a:pt x="23229" y="16613"/>
                    <a:pt x="22950" y="16613"/>
                  </a:cubicBezTo>
                  <a:lnTo>
                    <a:pt x="22883" y="16613"/>
                  </a:lnTo>
                  <a:cubicBezTo>
                    <a:pt x="21382" y="16579"/>
                    <a:pt x="19848" y="16646"/>
                    <a:pt x="18347" y="16479"/>
                  </a:cubicBezTo>
                  <a:cubicBezTo>
                    <a:pt x="17413" y="13277"/>
                    <a:pt x="16479" y="10075"/>
                    <a:pt x="15545" y="6872"/>
                  </a:cubicBezTo>
                  <a:cubicBezTo>
                    <a:pt x="15045" y="5138"/>
                    <a:pt x="14544" y="3370"/>
                    <a:pt x="14010" y="1635"/>
                  </a:cubicBezTo>
                  <a:cubicBezTo>
                    <a:pt x="13844" y="1068"/>
                    <a:pt x="13710" y="501"/>
                    <a:pt x="134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0"/>
            <p:cNvSpPr/>
            <p:nvPr/>
          </p:nvSpPr>
          <p:spPr>
            <a:xfrm>
              <a:off x="6161713" y="5383966"/>
              <a:ext cx="196602" cy="93765"/>
            </a:xfrm>
            <a:custGeom>
              <a:avLst/>
              <a:gdLst/>
              <a:ahLst/>
              <a:cxnLst/>
              <a:rect l="l" t="t" r="r" b="b"/>
              <a:pathLst>
                <a:path w="14411" h="6873" extrusionOk="0">
                  <a:moveTo>
                    <a:pt x="13443" y="1"/>
                  </a:moveTo>
                  <a:cubicBezTo>
                    <a:pt x="9441" y="1068"/>
                    <a:pt x="3903" y="2803"/>
                    <a:pt x="0" y="4104"/>
                  </a:cubicBezTo>
                  <a:cubicBezTo>
                    <a:pt x="34" y="4370"/>
                    <a:pt x="301" y="5471"/>
                    <a:pt x="668" y="6872"/>
                  </a:cubicBezTo>
                  <a:cubicBezTo>
                    <a:pt x="5204" y="5471"/>
                    <a:pt x="9807" y="4237"/>
                    <a:pt x="14411" y="2936"/>
                  </a:cubicBezTo>
                  <a:cubicBezTo>
                    <a:pt x="14277" y="2502"/>
                    <a:pt x="14144" y="2069"/>
                    <a:pt x="14044" y="1635"/>
                  </a:cubicBezTo>
                  <a:cubicBezTo>
                    <a:pt x="13844" y="1068"/>
                    <a:pt x="13710" y="501"/>
                    <a:pt x="13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0"/>
            <p:cNvSpPr/>
            <p:nvPr/>
          </p:nvSpPr>
          <p:spPr>
            <a:xfrm>
              <a:off x="6516677" y="5612873"/>
              <a:ext cx="162919" cy="163833"/>
            </a:xfrm>
            <a:custGeom>
              <a:avLst/>
              <a:gdLst/>
              <a:ahLst/>
              <a:cxnLst/>
              <a:rect l="l" t="t" r="r" b="b"/>
              <a:pathLst>
                <a:path w="11942" h="12009" extrusionOk="0">
                  <a:moveTo>
                    <a:pt x="1668" y="0"/>
                  </a:moveTo>
                  <a:cubicBezTo>
                    <a:pt x="0" y="2869"/>
                    <a:pt x="0" y="6605"/>
                    <a:pt x="133" y="9841"/>
                  </a:cubicBezTo>
                  <a:cubicBezTo>
                    <a:pt x="167" y="10541"/>
                    <a:pt x="200" y="11275"/>
                    <a:pt x="234" y="12009"/>
                  </a:cubicBezTo>
                  <a:cubicBezTo>
                    <a:pt x="1368" y="11742"/>
                    <a:pt x="2302" y="11509"/>
                    <a:pt x="2769" y="11375"/>
                  </a:cubicBezTo>
                  <a:cubicBezTo>
                    <a:pt x="7105" y="10508"/>
                    <a:pt x="11942" y="5838"/>
                    <a:pt x="7305" y="2069"/>
                  </a:cubicBezTo>
                  <a:cubicBezTo>
                    <a:pt x="5637" y="768"/>
                    <a:pt x="3703" y="201"/>
                    <a:pt x="1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0"/>
            <p:cNvSpPr/>
            <p:nvPr/>
          </p:nvSpPr>
          <p:spPr>
            <a:xfrm>
              <a:off x="6224973" y="5672027"/>
              <a:ext cx="168840" cy="132141"/>
            </a:xfrm>
            <a:custGeom>
              <a:avLst/>
              <a:gdLst/>
              <a:ahLst/>
              <a:cxnLst/>
              <a:rect l="l" t="t" r="r" b="b"/>
              <a:pathLst>
                <a:path w="12376" h="9686" extrusionOk="0">
                  <a:moveTo>
                    <a:pt x="0" y="1"/>
                  </a:moveTo>
                  <a:cubicBezTo>
                    <a:pt x="134" y="434"/>
                    <a:pt x="267" y="868"/>
                    <a:pt x="400" y="1268"/>
                  </a:cubicBezTo>
                  <a:cubicBezTo>
                    <a:pt x="1034" y="3270"/>
                    <a:pt x="1468" y="5705"/>
                    <a:pt x="2702" y="7473"/>
                  </a:cubicBezTo>
                  <a:cubicBezTo>
                    <a:pt x="3912" y="9223"/>
                    <a:pt x="6269" y="9685"/>
                    <a:pt x="8650" y="9685"/>
                  </a:cubicBezTo>
                  <a:cubicBezTo>
                    <a:pt x="9945" y="9685"/>
                    <a:pt x="11247" y="9549"/>
                    <a:pt x="12376" y="9408"/>
                  </a:cubicBezTo>
                  <a:cubicBezTo>
                    <a:pt x="11675" y="7273"/>
                    <a:pt x="10174" y="5571"/>
                    <a:pt x="8906" y="3937"/>
                  </a:cubicBezTo>
                  <a:cubicBezTo>
                    <a:pt x="6972" y="1569"/>
                    <a:pt x="3302"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2" name="Google Shape;2722;p40"/>
          <p:cNvGrpSpPr/>
          <p:nvPr/>
        </p:nvGrpSpPr>
        <p:grpSpPr>
          <a:xfrm>
            <a:off x="7996961" y="3669720"/>
            <a:ext cx="842249" cy="865086"/>
            <a:chOff x="6397892" y="5089533"/>
            <a:chExt cx="452822" cy="465100"/>
          </a:xfrm>
        </p:grpSpPr>
        <p:sp>
          <p:nvSpPr>
            <p:cNvPr id="2723" name="Google Shape;2723;p40"/>
            <p:cNvSpPr/>
            <p:nvPr/>
          </p:nvSpPr>
          <p:spPr>
            <a:xfrm>
              <a:off x="6397892" y="5089533"/>
              <a:ext cx="452822" cy="465100"/>
            </a:xfrm>
            <a:custGeom>
              <a:avLst/>
              <a:gdLst/>
              <a:ahLst/>
              <a:cxnLst/>
              <a:rect l="l" t="t" r="r" b="b"/>
              <a:pathLst>
                <a:path w="33192" h="34092" extrusionOk="0">
                  <a:moveTo>
                    <a:pt x="5571" y="1"/>
                  </a:moveTo>
                  <a:cubicBezTo>
                    <a:pt x="5071" y="1201"/>
                    <a:pt x="4904" y="2736"/>
                    <a:pt x="4771" y="3937"/>
                  </a:cubicBezTo>
                  <a:cubicBezTo>
                    <a:pt x="4004" y="8673"/>
                    <a:pt x="3603" y="13477"/>
                    <a:pt x="2669" y="18180"/>
                  </a:cubicBezTo>
                  <a:cubicBezTo>
                    <a:pt x="1" y="31156"/>
                    <a:pt x="7139" y="30923"/>
                    <a:pt x="17113" y="33224"/>
                  </a:cubicBezTo>
                  <a:cubicBezTo>
                    <a:pt x="19385" y="33740"/>
                    <a:pt x="21799" y="34091"/>
                    <a:pt x="23961" y="34091"/>
                  </a:cubicBezTo>
                  <a:cubicBezTo>
                    <a:pt x="25577" y="34091"/>
                    <a:pt x="27051" y="33895"/>
                    <a:pt x="28221" y="33424"/>
                  </a:cubicBezTo>
                  <a:cubicBezTo>
                    <a:pt x="33191" y="31456"/>
                    <a:pt x="32157" y="24785"/>
                    <a:pt x="25552" y="22350"/>
                  </a:cubicBezTo>
                  <a:cubicBezTo>
                    <a:pt x="22717" y="21016"/>
                    <a:pt x="19682" y="20048"/>
                    <a:pt x="16813" y="18747"/>
                  </a:cubicBezTo>
                  <a:cubicBezTo>
                    <a:pt x="17247" y="13844"/>
                    <a:pt x="18447" y="8974"/>
                    <a:pt x="19148" y="4070"/>
                  </a:cubicBezTo>
                  <a:cubicBezTo>
                    <a:pt x="19281" y="3303"/>
                    <a:pt x="19381" y="2569"/>
                    <a:pt x="19415" y="1935"/>
                  </a:cubicBezTo>
                  <a:cubicBezTo>
                    <a:pt x="14811" y="1268"/>
                    <a:pt x="10208" y="601"/>
                    <a:pt x="5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0"/>
            <p:cNvSpPr/>
            <p:nvPr/>
          </p:nvSpPr>
          <p:spPr>
            <a:xfrm>
              <a:off x="6464331" y="5089533"/>
              <a:ext cx="198430" cy="73288"/>
            </a:xfrm>
            <a:custGeom>
              <a:avLst/>
              <a:gdLst/>
              <a:ahLst/>
              <a:cxnLst/>
              <a:rect l="l" t="t" r="r" b="b"/>
              <a:pathLst>
                <a:path w="14545" h="5372" extrusionOk="0">
                  <a:moveTo>
                    <a:pt x="701" y="1"/>
                  </a:moveTo>
                  <a:cubicBezTo>
                    <a:pt x="301" y="968"/>
                    <a:pt x="134" y="2102"/>
                    <a:pt x="1" y="3136"/>
                  </a:cubicBezTo>
                  <a:cubicBezTo>
                    <a:pt x="4704" y="3837"/>
                    <a:pt x="9374" y="4637"/>
                    <a:pt x="14078" y="5371"/>
                  </a:cubicBezTo>
                  <a:cubicBezTo>
                    <a:pt x="14144" y="4937"/>
                    <a:pt x="14211" y="4504"/>
                    <a:pt x="14278" y="4070"/>
                  </a:cubicBezTo>
                  <a:cubicBezTo>
                    <a:pt x="14411" y="3303"/>
                    <a:pt x="14511" y="2602"/>
                    <a:pt x="14545" y="1935"/>
                  </a:cubicBezTo>
                  <a:cubicBezTo>
                    <a:pt x="9941" y="1268"/>
                    <a:pt x="5338" y="601"/>
                    <a:pt x="7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0"/>
            <p:cNvSpPr/>
            <p:nvPr/>
          </p:nvSpPr>
          <p:spPr>
            <a:xfrm>
              <a:off x="6411098" y="5343011"/>
              <a:ext cx="122878" cy="172946"/>
            </a:xfrm>
            <a:custGeom>
              <a:avLst/>
              <a:gdLst/>
              <a:ahLst/>
              <a:cxnLst/>
              <a:rect l="l" t="t" r="r" b="b"/>
              <a:pathLst>
                <a:path w="9007" h="12677" extrusionOk="0">
                  <a:moveTo>
                    <a:pt x="1601" y="1"/>
                  </a:moveTo>
                  <a:lnTo>
                    <a:pt x="1601" y="1"/>
                  </a:lnTo>
                  <a:cubicBezTo>
                    <a:pt x="0" y="8440"/>
                    <a:pt x="2669" y="11142"/>
                    <a:pt x="7572" y="12676"/>
                  </a:cubicBezTo>
                  <a:cubicBezTo>
                    <a:pt x="9007" y="7673"/>
                    <a:pt x="7039" y="1135"/>
                    <a:pt x="1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0"/>
            <p:cNvSpPr/>
            <p:nvPr/>
          </p:nvSpPr>
          <p:spPr>
            <a:xfrm>
              <a:off x="6677318" y="5394430"/>
              <a:ext cx="173396" cy="160149"/>
            </a:xfrm>
            <a:custGeom>
              <a:avLst/>
              <a:gdLst/>
              <a:ahLst/>
              <a:cxnLst/>
              <a:rect l="l" t="t" r="r" b="b"/>
              <a:pathLst>
                <a:path w="12710" h="11739" extrusionOk="0">
                  <a:moveTo>
                    <a:pt x="5037" y="1"/>
                  </a:moveTo>
                  <a:cubicBezTo>
                    <a:pt x="2469" y="1902"/>
                    <a:pt x="1601" y="5672"/>
                    <a:pt x="767" y="8640"/>
                  </a:cubicBezTo>
                  <a:cubicBezTo>
                    <a:pt x="501" y="9574"/>
                    <a:pt x="234" y="10542"/>
                    <a:pt x="0" y="11476"/>
                  </a:cubicBezTo>
                  <a:cubicBezTo>
                    <a:pt x="1216" y="11642"/>
                    <a:pt x="2415" y="11739"/>
                    <a:pt x="3542" y="11739"/>
                  </a:cubicBezTo>
                  <a:cubicBezTo>
                    <a:pt x="5136" y="11739"/>
                    <a:pt x="6586" y="11544"/>
                    <a:pt x="7739" y="11075"/>
                  </a:cubicBezTo>
                  <a:cubicBezTo>
                    <a:pt x="12709" y="9107"/>
                    <a:pt x="11675" y="2436"/>
                    <a:pt x="50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7" name="Google Shape;2727;p40"/>
          <p:cNvGrpSpPr/>
          <p:nvPr/>
        </p:nvGrpSpPr>
        <p:grpSpPr>
          <a:xfrm>
            <a:off x="984341" y="341363"/>
            <a:ext cx="789996" cy="950796"/>
            <a:chOff x="4599442" y="4303889"/>
            <a:chExt cx="471921" cy="567978"/>
          </a:xfrm>
        </p:grpSpPr>
        <p:sp>
          <p:nvSpPr>
            <p:cNvPr id="2728" name="Google Shape;2728;p40"/>
            <p:cNvSpPr/>
            <p:nvPr/>
          </p:nvSpPr>
          <p:spPr>
            <a:xfrm>
              <a:off x="4611734" y="4786247"/>
              <a:ext cx="346779" cy="85620"/>
            </a:xfrm>
            <a:custGeom>
              <a:avLst/>
              <a:gdLst/>
              <a:ahLst/>
              <a:cxnLst/>
              <a:rect l="l" t="t" r="r" b="b"/>
              <a:pathLst>
                <a:path w="25419" h="6276" extrusionOk="0">
                  <a:moveTo>
                    <a:pt x="10942" y="3122"/>
                  </a:moveTo>
                  <a:cubicBezTo>
                    <a:pt x="10943" y="3131"/>
                    <a:pt x="10949" y="3151"/>
                    <a:pt x="10975" y="3151"/>
                  </a:cubicBezTo>
                  <a:cubicBezTo>
                    <a:pt x="10958" y="3135"/>
                    <a:pt x="10950" y="3126"/>
                    <a:pt x="10942" y="3122"/>
                  </a:cubicBezTo>
                  <a:close/>
                  <a:moveTo>
                    <a:pt x="1739" y="0"/>
                  </a:moveTo>
                  <a:cubicBezTo>
                    <a:pt x="1524" y="0"/>
                    <a:pt x="1324" y="121"/>
                    <a:pt x="1101" y="149"/>
                  </a:cubicBezTo>
                  <a:lnTo>
                    <a:pt x="1168" y="149"/>
                  </a:lnTo>
                  <a:cubicBezTo>
                    <a:pt x="1234" y="149"/>
                    <a:pt x="1301" y="149"/>
                    <a:pt x="1368" y="116"/>
                  </a:cubicBezTo>
                  <a:lnTo>
                    <a:pt x="1368" y="116"/>
                  </a:lnTo>
                  <a:cubicBezTo>
                    <a:pt x="1477" y="181"/>
                    <a:pt x="1086" y="247"/>
                    <a:pt x="765" y="247"/>
                  </a:cubicBezTo>
                  <a:cubicBezTo>
                    <a:pt x="596" y="247"/>
                    <a:pt x="446" y="229"/>
                    <a:pt x="400" y="182"/>
                  </a:cubicBezTo>
                  <a:lnTo>
                    <a:pt x="334" y="182"/>
                  </a:lnTo>
                  <a:cubicBezTo>
                    <a:pt x="300" y="182"/>
                    <a:pt x="267" y="216"/>
                    <a:pt x="267" y="249"/>
                  </a:cubicBezTo>
                  <a:lnTo>
                    <a:pt x="267" y="216"/>
                  </a:lnTo>
                  <a:lnTo>
                    <a:pt x="267" y="216"/>
                  </a:lnTo>
                  <a:cubicBezTo>
                    <a:pt x="0" y="583"/>
                    <a:pt x="200" y="1150"/>
                    <a:pt x="534" y="1417"/>
                  </a:cubicBezTo>
                  <a:cubicBezTo>
                    <a:pt x="567" y="1450"/>
                    <a:pt x="600" y="1483"/>
                    <a:pt x="667" y="1550"/>
                  </a:cubicBezTo>
                  <a:cubicBezTo>
                    <a:pt x="834" y="1650"/>
                    <a:pt x="1067" y="1750"/>
                    <a:pt x="1268" y="1817"/>
                  </a:cubicBezTo>
                  <a:lnTo>
                    <a:pt x="1234" y="1817"/>
                  </a:lnTo>
                  <a:cubicBezTo>
                    <a:pt x="1268" y="1817"/>
                    <a:pt x="1268" y="1817"/>
                    <a:pt x="1301" y="1850"/>
                  </a:cubicBezTo>
                  <a:lnTo>
                    <a:pt x="1334" y="1850"/>
                  </a:lnTo>
                  <a:cubicBezTo>
                    <a:pt x="1368" y="1884"/>
                    <a:pt x="1401" y="1884"/>
                    <a:pt x="1468" y="1917"/>
                  </a:cubicBezTo>
                  <a:cubicBezTo>
                    <a:pt x="1501" y="1917"/>
                    <a:pt x="1534" y="1917"/>
                    <a:pt x="1534" y="1950"/>
                  </a:cubicBezTo>
                  <a:cubicBezTo>
                    <a:pt x="1635" y="1984"/>
                    <a:pt x="1701" y="1984"/>
                    <a:pt x="1801" y="2017"/>
                  </a:cubicBezTo>
                  <a:cubicBezTo>
                    <a:pt x="1801" y="2017"/>
                    <a:pt x="1826" y="2009"/>
                    <a:pt x="1847" y="2009"/>
                  </a:cubicBezTo>
                  <a:cubicBezTo>
                    <a:pt x="1868" y="2009"/>
                    <a:pt x="1885" y="2017"/>
                    <a:pt x="1868" y="2050"/>
                  </a:cubicBezTo>
                  <a:cubicBezTo>
                    <a:pt x="4803" y="2317"/>
                    <a:pt x="7772" y="2584"/>
                    <a:pt x="10708" y="3085"/>
                  </a:cubicBezTo>
                  <a:lnTo>
                    <a:pt x="10674" y="3085"/>
                  </a:lnTo>
                  <a:cubicBezTo>
                    <a:pt x="10741" y="3085"/>
                    <a:pt x="10808" y="3118"/>
                    <a:pt x="10874" y="3118"/>
                  </a:cubicBezTo>
                  <a:lnTo>
                    <a:pt x="10908" y="3118"/>
                  </a:lnTo>
                  <a:cubicBezTo>
                    <a:pt x="10925" y="3118"/>
                    <a:pt x="10933" y="3118"/>
                    <a:pt x="10942" y="3122"/>
                  </a:cubicBezTo>
                  <a:lnTo>
                    <a:pt x="10942" y="3122"/>
                  </a:lnTo>
                  <a:cubicBezTo>
                    <a:pt x="10941" y="3120"/>
                    <a:pt x="10941" y="3118"/>
                    <a:pt x="10941" y="3118"/>
                  </a:cubicBezTo>
                  <a:lnTo>
                    <a:pt x="10941" y="3118"/>
                  </a:lnTo>
                  <a:cubicBezTo>
                    <a:pt x="11208" y="3185"/>
                    <a:pt x="11475" y="3218"/>
                    <a:pt x="11775" y="3285"/>
                  </a:cubicBezTo>
                  <a:lnTo>
                    <a:pt x="11742" y="3285"/>
                  </a:lnTo>
                  <a:cubicBezTo>
                    <a:pt x="15978" y="4019"/>
                    <a:pt x="20114" y="5253"/>
                    <a:pt x="24351" y="6220"/>
                  </a:cubicBezTo>
                  <a:cubicBezTo>
                    <a:pt x="24429" y="6253"/>
                    <a:pt x="24543" y="6276"/>
                    <a:pt x="24656" y="6276"/>
                  </a:cubicBezTo>
                  <a:cubicBezTo>
                    <a:pt x="24881" y="6276"/>
                    <a:pt x="25096" y="6187"/>
                    <a:pt x="24985" y="5920"/>
                  </a:cubicBezTo>
                  <a:cubicBezTo>
                    <a:pt x="25185" y="5887"/>
                    <a:pt x="25218" y="5653"/>
                    <a:pt x="25085" y="5520"/>
                  </a:cubicBezTo>
                  <a:lnTo>
                    <a:pt x="25085" y="5520"/>
                  </a:lnTo>
                  <a:cubicBezTo>
                    <a:pt x="25106" y="5524"/>
                    <a:pt x="25128" y="5526"/>
                    <a:pt x="25149" y="5526"/>
                  </a:cubicBezTo>
                  <a:cubicBezTo>
                    <a:pt x="25292" y="5526"/>
                    <a:pt x="25418" y="5431"/>
                    <a:pt x="25418" y="5286"/>
                  </a:cubicBezTo>
                  <a:cubicBezTo>
                    <a:pt x="25418" y="5286"/>
                    <a:pt x="25418" y="5219"/>
                    <a:pt x="25418" y="5219"/>
                  </a:cubicBezTo>
                  <a:cubicBezTo>
                    <a:pt x="25418" y="4986"/>
                    <a:pt x="25085" y="4953"/>
                    <a:pt x="24918" y="4886"/>
                  </a:cubicBezTo>
                  <a:cubicBezTo>
                    <a:pt x="24884" y="4852"/>
                    <a:pt x="24851" y="4852"/>
                    <a:pt x="24818" y="4852"/>
                  </a:cubicBezTo>
                  <a:cubicBezTo>
                    <a:pt x="24751" y="4819"/>
                    <a:pt x="24684" y="4819"/>
                    <a:pt x="24618" y="4786"/>
                  </a:cubicBezTo>
                  <a:lnTo>
                    <a:pt x="24651" y="4786"/>
                  </a:lnTo>
                  <a:cubicBezTo>
                    <a:pt x="24584" y="4786"/>
                    <a:pt x="24518" y="4752"/>
                    <a:pt x="24451" y="4752"/>
                  </a:cubicBezTo>
                  <a:cubicBezTo>
                    <a:pt x="24384" y="4719"/>
                    <a:pt x="24317" y="4686"/>
                    <a:pt x="24251" y="4686"/>
                  </a:cubicBezTo>
                  <a:cubicBezTo>
                    <a:pt x="23784" y="4519"/>
                    <a:pt x="23317" y="4319"/>
                    <a:pt x="22816" y="4152"/>
                  </a:cubicBezTo>
                  <a:cubicBezTo>
                    <a:pt x="21082" y="3718"/>
                    <a:pt x="19414" y="3018"/>
                    <a:pt x="17713" y="2484"/>
                  </a:cubicBezTo>
                  <a:lnTo>
                    <a:pt x="17746" y="2484"/>
                  </a:lnTo>
                  <a:cubicBezTo>
                    <a:pt x="17346" y="2351"/>
                    <a:pt x="16945" y="2251"/>
                    <a:pt x="16579" y="2151"/>
                  </a:cubicBezTo>
                  <a:cubicBezTo>
                    <a:pt x="16545" y="2117"/>
                    <a:pt x="16545" y="2117"/>
                    <a:pt x="16512" y="2117"/>
                  </a:cubicBezTo>
                  <a:lnTo>
                    <a:pt x="16478" y="2117"/>
                  </a:lnTo>
                  <a:cubicBezTo>
                    <a:pt x="16178" y="2017"/>
                    <a:pt x="15878" y="1917"/>
                    <a:pt x="15578" y="1850"/>
                  </a:cubicBezTo>
                  <a:cubicBezTo>
                    <a:pt x="15511" y="1817"/>
                    <a:pt x="15444" y="1817"/>
                    <a:pt x="15411" y="1784"/>
                  </a:cubicBezTo>
                  <a:lnTo>
                    <a:pt x="15378" y="1784"/>
                  </a:lnTo>
                  <a:cubicBezTo>
                    <a:pt x="15344" y="1750"/>
                    <a:pt x="15278" y="1750"/>
                    <a:pt x="15244" y="1717"/>
                  </a:cubicBezTo>
                  <a:cubicBezTo>
                    <a:pt x="15244" y="1750"/>
                    <a:pt x="15244" y="1750"/>
                    <a:pt x="15244" y="1750"/>
                  </a:cubicBezTo>
                  <a:cubicBezTo>
                    <a:pt x="11808" y="649"/>
                    <a:pt x="8173" y="316"/>
                    <a:pt x="4570" y="149"/>
                  </a:cubicBezTo>
                  <a:lnTo>
                    <a:pt x="4537" y="149"/>
                  </a:lnTo>
                  <a:cubicBezTo>
                    <a:pt x="4203" y="116"/>
                    <a:pt x="3903" y="116"/>
                    <a:pt x="3603" y="82"/>
                  </a:cubicBezTo>
                  <a:cubicBezTo>
                    <a:pt x="3144" y="55"/>
                    <a:pt x="2663" y="7"/>
                    <a:pt x="2196" y="7"/>
                  </a:cubicBezTo>
                  <a:cubicBezTo>
                    <a:pt x="2086" y="7"/>
                    <a:pt x="1976" y="9"/>
                    <a:pt x="1868" y="16"/>
                  </a:cubicBezTo>
                  <a:cubicBezTo>
                    <a:pt x="1824" y="5"/>
                    <a:pt x="1781" y="0"/>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0"/>
            <p:cNvSpPr/>
            <p:nvPr/>
          </p:nvSpPr>
          <p:spPr>
            <a:xfrm>
              <a:off x="4611734" y="4786247"/>
              <a:ext cx="68717" cy="31159"/>
            </a:xfrm>
            <a:custGeom>
              <a:avLst/>
              <a:gdLst/>
              <a:ahLst/>
              <a:cxnLst/>
              <a:rect l="l" t="t" r="r" b="b"/>
              <a:pathLst>
                <a:path w="5037" h="2284" extrusionOk="0">
                  <a:moveTo>
                    <a:pt x="1739" y="0"/>
                  </a:moveTo>
                  <a:cubicBezTo>
                    <a:pt x="1524" y="0"/>
                    <a:pt x="1324" y="121"/>
                    <a:pt x="1101" y="149"/>
                  </a:cubicBezTo>
                  <a:lnTo>
                    <a:pt x="1168" y="149"/>
                  </a:lnTo>
                  <a:cubicBezTo>
                    <a:pt x="1234" y="149"/>
                    <a:pt x="1301" y="149"/>
                    <a:pt x="1368" y="116"/>
                  </a:cubicBezTo>
                  <a:lnTo>
                    <a:pt x="1368" y="116"/>
                  </a:lnTo>
                  <a:cubicBezTo>
                    <a:pt x="1477" y="181"/>
                    <a:pt x="1086" y="247"/>
                    <a:pt x="765" y="247"/>
                  </a:cubicBezTo>
                  <a:cubicBezTo>
                    <a:pt x="596" y="247"/>
                    <a:pt x="446" y="229"/>
                    <a:pt x="400" y="182"/>
                  </a:cubicBezTo>
                  <a:lnTo>
                    <a:pt x="334" y="182"/>
                  </a:lnTo>
                  <a:cubicBezTo>
                    <a:pt x="300" y="182"/>
                    <a:pt x="267" y="216"/>
                    <a:pt x="267" y="216"/>
                  </a:cubicBezTo>
                  <a:cubicBezTo>
                    <a:pt x="0" y="583"/>
                    <a:pt x="200" y="1150"/>
                    <a:pt x="534" y="1417"/>
                  </a:cubicBezTo>
                  <a:cubicBezTo>
                    <a:pt x="567" y="1450"/>
                    <a:pt x="634" y="1483"/>
                    <a:pt x="667" y="1550"/>
                  </a:cubicBezTo>
                  <a:cubicBezTo>
                    <a:pt x="867" y="1650"/>
                    <a:pt x="1067" y="1750"/>
                    <a:pt x="1268" y="1817"/>
                  </a:cubicBezTo>
                  <a:lnTo>
                    <a:pt x="1301" y="1817"/>
                  </a:lnTo>
                  <a:cubicBezTo>
                    <a:pt x="1301" y="1817"/>
                    <a:pt x="1301" y="1817"/>
                    <a:pt x="1301" y="1850"/>
                  </a:cubicBezTo>
                  <a:lnTo>
                    <a:pt x="1334" y="1850"/>
                  </a:lnTo>
                  <a:cubicBezTo>
                    <a:pt x="1368" y="1850"/>
                    <a:pt x="1401" y="1884"/>
                    <a:pt x="1468" y="1917"/>
                  </a:cubicBezTo>
                  <a:cubicBezTo>
                    <a:pt x="1501" y="1917"/>
                    <a:pt x="1534" y="1917"/>
                    <a:pt x="1534" y="1950"/>
                  </a:cubicBezTo>
                  <a:cubicBezTo>
                    <a:pt x="1635" y="1984"/>
                    <a:pt x="1701" y="1984"/>
                    <a:pt x="1801" y="2017"/>
                  </a:cubicBezTo>
                  <a:cubicBezTo>
                    <a:pt x="1801" y="2017"/>
                    <a:pt x="1826" y="2009"/>
                    <a:pt x="1847" y="2009"/>
                  </a:cubicBezTo>
                  <a:cubicBezTo>
                    <a:pt x="1868" y="2009"/>
                    <a:pt x="1885" y="2017"/>
                    <a:pt x="1868" y="2050"/>
                  </a:cubicBezTo>
                  <a:cubicBezTo>
                    <a:pt x="2702" y="2117"/>
                    <a:pt x="3536" y="2217"/>
                    <a:pt x="4370" y="2284"/>
                  </a:cubicBezTo>
                  <a:cubicBezTo>
                    <a:pt x="4303" y="1517"/>
                    <a:pt x="4537" y="783"/>
                    <a:pt x="5037" y="149"/>
                  </a:cubicBezTo>
                  <a:lnTo>
                    <a:pt x="4537" y="149"/>
                  </a:lnTo>
                  <a:cubicBezTo>
                    <a:pt x="4203" y="116"/>
                    <a:pt x="3903" y="116"/>
                    <a:pt x="3603" y="82"/>
                  </a:cubicBezTo>
                  <a:cubicBezTo>
                    <a:pt x="3144" y="55"/>
                    <a:pt x="2663" y="7"/>
                    <a:pt x="2196" y="7"/>
                  </a:cubicBezTo>
                  <a:cubicBezTo>
                    <a:pt x="2086" y="7"/>
                    <a:pt x="1976" y="9"/>
                    <a:pt x="1868" y="16"/>
                  </a:cubicBezTo>
                  <a:cubicBezTo>
                    <a:pt x="1824" y="5"/>
                    <a:pt x="1781" y="0"/>
                    <a:pt x="1739" y="0"/>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0"/>
            <p:cNvSpPr/>
            <p:nvPr/>
          </p:nvSpPr>
          <p:spPr>
            <a:xfrm>
              <a:off x="4644490" y="4795701"/>
              <a:ext cx="306738" cy="62210"/>
            </a:xfrm>
            <a:custGeom>
              <a:avLst/>
              <a:gdLst/>
              <a:ahLst/>
              <a:cxnLst/>
              <a:rect l="l" t="t" r="r" b="b"/>
              <a:pathLst>
                <a:path w="22484" h="4560" extrusionOk="0">
                  <a:moveTo>
                    <a:pt x="97" y="0"/>
                  </a:moveTo>
                  <a:cubicBezTo>
                    <a:pt x="59" y="0"/>
                    <a:pt x="26" y="6"/>
                    <a:pt x="1" y="23"/>
                  </a:cubicBezTo>
                  <a:cubicBezTo>
                    <a:pt x="4337" y="824"/>
                    <a:pt x="8974" y="524"/>
                    <a:pt x="13244" y="1824"/>
                  </a:cubicBezTo>
                  <a:lnTo>
                    <a:pt x="13210" y="1824"/>
                  </a:lnTo>
                  <a:cubicBezTo>
                    <a:pt x="16212" y="3059"/>
                    <a:pt x="19248" y="4226"/>
                    <a:pt x="22483" y="4560"/>
                  </a:cubicBezTo>
                  <a:cubicBezTo>
                    <a:pt x="22483" y="4426"/>
                    <a:pt x="21950" y="4426"/>
                    <a:pt x="21750" y="4360"/>
                  </a:cubicBezTo>
                  <a:cubicBezTo>
                    <a:pt x="21516" y="4293"/>
                    <a:pt x="21283" y="4260"/>
                    <a:pt x="21049" y="4226"/>
                  </a:cubicBezTo>
                  <a:lnTo>
                    <a:pt x="21082" y="4226"/>
                  </a:lnTo>
                  <a:cubicBezTo>
                    <a:pt x="19948" y="3959"/>
                    <a:pt x="18814" y="3659"/>
                    <a:pt x="17713" y="3292"/>
                  </a:cubicBezTo>
                  <a:lnTo>
                    <a:pt x="17747" y="3292"/>
                  </a:lnTo>
                  <a:cubicBezTo>
                    <a:pt x="17513" y="3192"/>
                    <a:pt x="17280" y="3125"/>
                    <a:pt x="17046" y="3025"/>
                  </a:cubicBezTo>
                  <a:lnTo>
                    <a:pt x="16980" y="3025"/>
                  </a:lnTo>
                  <a:cubicBezTo>
                    <a:pt x="13544" y="1524"/>
                    <a:pt x="9975" y="590"/>
                    <a:pt x="6205" y="524"/>
                  </a:cubicBezTo>
                  <a:lnTo>
                    <a:pt x="5972" y="524"/>
                  </a:lnTo>
                  <a:lnTo>
                    <a:pt x="5872" y="490"/>
                  </a:lnTo>
                  <a:cubicBezTo>
                    <a:pt x="4070" y="390"/>
                    <a:pt x="2269" y="190"/>
                    <a:pt x="468" y="57"/>
                  </a:cubicBezTo>
                  <a:cubicBezTo>
                    <a:pt x="368" y="57"/>
                    <a:pt x="211" y="0"/>
                    <a:pt x="97"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0"/>
            <p:cNvSpPr/>
            <p:nvPr/>
          </p:nvSpPr>
          <p:spPr>
            <a:xfrm>
              <a:off x="4626290" y="4800940"/>
              <a:ext cx="315374" cy="61978"/>
            </a:xfrm>
            <a:custGeom>
              <a:avLst/>
              <a:gdLst/>
              <a:ahLst/>
              <a:cxnLst/>
              <a:rect l="l" t="t" r="r" b="b"/>
              <a:pathLst>
                <a:path w="23117" h="4543" extrusionOk="0">
                  <a:moveTo>
                    <a:pt x="69" y="1"/>
                  </a:moveTo>
                  <a:cubicBezTo>
                    <a:pt x="45" y="1"/>
                    <a:pt x="22" y="2"/>
                    <a:pt x="0" y="6"/>
                  </a:cubicBezTo>
                  <a:cubicBezTo>
                    <a:pt x="3136" y="873"/>
                    <a:pt x="6605" y="1007"/>
                    <a:pt x="9874" y="1607"/>
                  </a:cubicBezTo>
                  <a:lnTo>
                    <a:pt x="10174" y="1607"/>
                  </a:lnTo>
                  <a:cubicBezTo>
                    <a:pt x="10208" y="1607"/>
                    <a:pt x="10241" y="1641"/>
                    <a:pt x="10241" y="1641"/>
                  </a:cubicBezTo>
                  <a:lnTo>
                    <a:pt x="10341" y="1641"/>
                  </a:lnTo>
                  <a:cubicBezTo>
                    <a:pt x="10508" y="1641"/>
                    <a:pt x="10675" y="1641"/>
                    <a:pt x="10808" y="1674"/>
                  </a:cubicBezTo>
                  <a:lnTo>
                    <a:pt x="11075" y="1674"/>
                  </a:lnTo>
                  <a:cubicBezTo>
                    <a:pt x="15311" y="1674"/>
                    <a:pt x="18881" y="4343"/>
                    <a:pt x="23117" y="4543"/>
                  </a:cubicBezTo>
                  <a:cubicBezTo>
                    <a:pt x="22817" y="4343"/>
                    <a:pt x="22050" y="4343"/>
                    <a:pt x="21583" y="4176"/>
                  </a:cubicBezTo>
                  <a:cubicBezTo>
                    <a:pt x="21549" y="4176"/>
                    <a:pt x="21549" y="4142"/>
                    <a:pt x="21516" y="4142"/>
                  </a:cubicBezTo>
                  <a:lnTo>
                    <a:pt x="21482" y="4142"/>
                  </a:lnTo>
                  <a:cubicBezTo>
                    <a:pt x="20548" y="3976"/>
                    <a:pt x="19581" y="3775"/>
                    <a:pt x="18647" y="3475"/>
                  </a:cubicBezTo>
                  <a:cubicBezTo>
                    <a:pt x="15909" y="2139"/>
                    <a:pt x="13043" y="1439"/>
                    <a:pt x="9988" y="1439"/>
                  </a:cubicBezTo>
                  <a:cubicBezTo>
                    <a:pt x="9927" y="1439"/>
                    <a:pt x="9865" y="1440"/>
                    <a:pt x="9804" y="1440"/>
                  </a:cubicBezTo>
                  <a:lnTo>
                    <a:pt x="9804" y="1440"/>
                  </a:lnTo>
                  <a:cubicBezTo>
                    <a:pt x="8638" y="1340"/>
                    <a:pt x="7471" y="1107"/>
                    <a:pt x="6338" y="873"/>
                  </a:cubicBezTo>
                  <a:lnTo>
                    <a:pt x="6205" y="873"/>
                  </a:lnTo>
                  <a:cubicBezTo>
                    <a:pt x="6172" y="873"/>
                    <a:pt x="6138" y="840"/>
                    <a:pt x="6105" y="840"/>
                  </a:cubicBezTo>
                  <a:cubicBezTo>
                    <a:pt x="4337" y="473"/>
                    <a:pt x="2502" y="506"/>
                    <a:pt x="701" y="140"/>
                  </a:cubicBezTo>
                  <a:cubicBezTo>
                    <a:pt x="493" y="110"/>
                    <a:pt x="259" y="1"/>
                    <a:pt x="69"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0"/>
            <p:cNvSpPr/>
            <p:nvPr/>
          </p:nvSpPr>
          <p:spPr>
            <a:xfrm>
              <a:off x="4599442" y="4303889"/>
              <a:ext cx="471921" cy="550134"/>
            </a:xfrm>
            <a:custGeom>
              <a:avLst/>
              <a:gdLst/>
              <a:ahLst/>
              <a:cxnLst/>
              <a:rect l="l" t="t" r="r" b="b"/>
              <a:pathLst>
                <a:path w="34592" h="40325" extrusionOk="0">
                  <a:moveTo>
                    <a:pt x="10071" y="0"/>
                  </a:moveTo>
                  <a:cubicBezTo>
                    <a:pt x="9992" y="0"/>
                    <a:pt x="9915" y="5"/>
                    <a:pt x="9841" y="14"/>
                  </a:cubicBezTo>
                  <a:cubicBezTo>
                    <a:pt x="9607" y="14"/>
                    <a:pt x="9541" y="248"/>
                    <a:pt x="9407" y="414"/>
                  </a:cubicBezTo>
                  <a:cubicBezTo>
                    <a:pt x="8707" y="1815"/>
                    <a:pt x="8406" y="3416"/>
                    <a:pt x="7939" y="4918"/>
                  </a:cubicBezTo>
                  <a:cubicBezTo>
                    <a:pt x="6772" y="9154"/>
                    <a:pt x="5538" y="13357"/>
                    <a:pt x="4404" y="17593"/>
                  </a:cubicBezTo>
                  <a:cubicBezTo>
                    <a:pt x="3303" y="21429"/>
                    <a:pt x="2435" y="25299"/>
                    <a:pt x="1435" y="29135"/>
                  </a:cubicBezTo>
                  <a:cubicBezTo>
                    <a:pt x="1201" y="30970"/>
                    <a:pt x="0" y="33138"/>
                    <a:pt x="734" y="34906"/>
                  </a:cubicBezTo>
                  <a:cubicBezTo>
                    <a:pt x="901" y="35106"/>
                    <a:pt x="1101" y="35239"/>
                    <a:pt x="1301" y="35373"/>
                  </a:cubicBezTo>
                  <a:cubicBezTo>
                    <a:pt x="1468" y="35373"/>
                    <a:pt x="1635" y="35373"/>
                    <a:pt x="1735" y="35473"/>
                  </a:cubicBezTo>
                  <a:cubicBezTo>
                    <a:pt x="1802" y="35473"/>
                    <a:pt x="1835" y="35506"/>
                    <a:pt x="1902" y="35506"/>
                  </a:cubicBezTo>
                  <a:lnTo>
                    <a:pt x="2002" y="35506"/>
                  </a:lnTo>
                  <a:cubicBezTo>
                    <a:pt x="2214" y="35506"/>
                    <a:pt x="2399" y="35368"/>
                    <a:pt x="2606" y="35368"/>
                  </a:cubicBezTo>
                  <a:cubicBezTo>
                    <a:pt x="2627" y="35368"/>
                    <a:pt x="2648" y="35370"/>
                    <a:pt x="2669" y="35373"/>
                  </a:cubicBezTo>
                  <a:cubicBezTo>
                    <a:pt x="2669" y="35339"/>
                    <a:pt x="2702" y="35339"/>
                    <a:pt x="2702" y="35339"/>
                  </a:cubicBezTo>
                  <a:cubicBezTo>
                    <a:pt x="3303" y="35406"/>
                    <a:pt x="3903" y="35406"/>
                    <a:pt x="4504" y="35439"/>
                  </a:cubicBezTo>
                  <a:cubicBezTo>
                    <a:pt x="4804" y="35439"/>
                    <a:pt x="5104" y="35473"/>
                    <a:pt x="5438" y="35506"/>
                  </a:cubicBezTo>
                  <a:lnTo>
                    <a:pt x="5471" y="35506"/>
                  </a:lnTo>
                  <a:cubicBezTo>
                    <a:pt x="9074" y="35673"/>
                    <a:pt x="12709" y="36006"/>
                    <a:pt x="16145" y="37107"/>
                  </a:cubicBezTo>
                  <a:cubicBezTo>
                    <a:pt x="16145" y="37107"/>
                    <a:pt x="16145" y="37074"/>
                    <a:pt x="16145" y="37074"/>
                  </a:cubicBezTo>
                  <a:cubicBezTo>
                    <a:pt x="16179" y="37107"/>
                    <a:pt x="16245" y="37107"/>
                    <a:pt x="16279" y="37141"/>
                  </a:cubicBezTo>
                  <a:lnTo>
                    <a:pt x="16312" y="37141"/>
                  </a:lnTo>
                  <a:cubicBezTo>
                    <a:pt x="16345" y="37174"/>
                    <a:pt x="16412" y="37174"/>
                    <a:pt x="16479" y="37207"/>
                  </a:cubicBezTo>
                  <a:cubicBezTo>
                    <a:pt x="16779" y="37274"/>
                    <a:pt x="17079" y="37374"/>
                    <a:pt x="17379" y="37474"/>
                  </a:cubicBezTo>
                  <a:lnTo>
                    <a:pt x="17413" y="37474"/>
                  </a:lnTo>
                  <a:cubicBezTo>
                    <a:pt x="19548" y="38041"/>
                    <a:pt x="21582" y="38942"/>
                    <a:pt x="23717" y="39509"/>
                  </a:cubicBezTo>
                  <a:cubicBezTo>
                    <a:pt x="24284" y="39676"/>
                    <a:pt x="24818" y="39943"/>
                    <a:pt x="25352" y="40109"/>
                  </a:cubicBezTo>
                  <a:cubicBezTo>
                    <a:pt x="25485" y="40143"/>
                    <a:pt x="25585" y="40176"/>
                    <a:pt x="25719" y="40209"/>
                  </a:cubicBezTo>
                  <a:cubicBezTo>
                    <a:pt x="25752" y="40209"/>
                    <a:pt x="25785" y="40209"/>
                    <a:pt x="25819" y="40243"/>
                  </a:cubicBezTo>
                  <a:cubicBezTo>
                    <a:pt x="25921" y="40287"/>
                    <a:pt x="26043" y="40324"/>
                    <a:pt x="26156" y="40324"/>
                  </a:cubicBezTo>
                  <a:cubicBezTo>
                    <a:pt x="26300" y="40324"/>
                    <a:pt x="26430" y="40263"/>
                    <a:pt x="26486" y="40076"/>
                  </a:cubicBezTo>
                  <a:cubicBezTo>
                    <a:pt x="26486" y="40043"/>
                    <a:pt x="26486" y="40009"/>
                    <a:pt x="26486" y="39943"/>
                  </a:cubicBezTo>
                  <a:cubicBezTo>
                    <a:pt x="26586" y="39843"/>
                    <a:pt x="26586" y="39709"/>
                    <a:pt x="26653" y="39576"/>
                  </a:cubicBezTo>
                  <a:lnTo>
                    <a:pt x="26619" y="39576"/>
                  </a:lnTo>
                  <a:cubicBezTo>
                    <a:pt x="26653" y="39576"/>
                    <a:pt x="26653" y="39542"/>
                    <a:pt x="26653" y="39509"/>
                  </a:cubicBezTo>
                  <a:cubicBezTo>
                    <a:pt x="26653" y="39542"/>
                    <a:pt x="26653" y="39542"/>
                    <a:pt x="26653" y="39576"/>
                  </a:cubicBezTo>
                  <a:cubicBezTo>
                    <a:pt x="28988" y="31870"/>
                    <a:pt x="30689" y="23998"/>
                    <a:pt x="32590" y="16159"/>
                  </a:cubicBezTo>
                  <a:cubicBezTo>
                    <a:pt x="33157" y="13190"/>
                    <a:pt x="34592" y="10088"/>
                    <a:pt x="34058" y="7019"/>
                  </a:cubicBezTo>
                  <a:cubicBezTo>
                    <a:pt x="33524" y="5785"/>
                    <a:pt x="31756" y="5685"/>
                    <a:pt x="30622" y="5184"/>
                  </a:cubicBezTo>
                  <a:cubicBezTo>
                    <a:pt x="29255" y="4751"/>
                    <a:pt x="27887" y="4284"/>
                    <a:pt x="26519" y="3850"/>
                  </a:cubicBezTo>
                  <a:cubicBezTo>
                    <a:pt x="21716" y="2249"/>
                    <a:pt x="16679" y="1315"/>
                    <a:pt x="11642" y="648"/>
                  </a:cubicBezTo>
                  <a:lnTo>
                    <a:pt x="11575" y="648"/>
                  </a:lnTo>
                  <a:cubicBezTo>
                    <a:pt x="11509" y="648"/>
                    <a:pt x="11409" y="614"/>
                    <a:pt x="11342" y="614"/>
                  </a:cubicBezTo>
                  <a:cubicBezTo>
                    <a:pt x="11112" y="184"/>
                    <a:pt x="10560" y="0"/>
                    <a:pt x="10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0"/>
            <p:cNvSpPr/>
            <p:nvPr/>
          </p:nvSpPr>
          <p:spPr>
            <a:xfrm>
              <a:off x="4599442" y="4303889"/>
              <a:ext cx="344964" cy="546750"/>
            </a:xfrm>
            <a:custGeom>
              <a:avLst/>
              <a:gdLst/>
              <a:ahLst/>
              <a:cxnLst/>
              <a:rect l="l" t="t" r="r" b="b"/>
              <a:pathLst>
                <a:path w="25286" h="40077" extrusionOk="0">
                  <a:moveTo>
                    <a:pt x="10071" y="0"/>
                  </a:moveTo>
                  <a:cubicBezTo>
                    <a:pt x="9992" y="0"/>
                    <a:pt x="9915" y="5"/>
                    <a:pt x="9841" y="14"/>
                  </a:cubicBezTo>
                  <a:cubicBezTo>
                    <a:pt x="9607" y="14"/>
                    <a:pt x="9541" y="248"/>
                    <a:pt x="9407" y="414"/>
                  </a:cubicBezTo>
                  <a:cubicBezTo>
                    <a:pt x="8707" y="1815"/>
                    <a:pt x="8406" y="3416"/>
                    <a:pt x="7939" y="4918"/>
                  </a:cubicBezTo>
                  <a:cubicBezTo>
                    <a:pt x="7239" y="7386"/>
                    <a:pt x="6538" y="9888"/>
                    <a:pt x="5838" y="12356"/>
                  </a:cubicBezTo>
                  <a:cubicBezTo>
                    <a:pt x="5638" y="13157"/>
                    <a:pt x="5404" y="13957"/>
                    <a:pt x="5171" y="14758"/>
                  </a:cubicBezTo>
                  <a:cubicBezTo>
                    <a:pt x="4904" y="15725"/>
                    <a:pt x="4670" y="16659"/>
                    <a:pt x="4404" y="17593"/>
                  </a:cubicBezTo>
                  <a:cubicBezTo>
                    <a:pt x="3303" y="21429"/>
                    <a:pt x="2435" y="25299"/>
                    <a:pt x="1435" y="29135"/>
                  </a:cubicBezTo>
                  <a:cubicBezTo>
                    <a:pt x="1201" y="31003"/>
                    <a:pt x="0" y="33138"/>
                    <a:pt x="734" y="34906"/>
                  </a:cubicBezTo>
                  <a:cubicBezTo>
                    <a:pt x="901" y="35106"/>
                    <a:pt x="1101" y="35239"/>
                    <a:pt x="1301" y="35373"/>
                  </a:cubicBezTo>
                  <a:cubicBezTo>
                    <a:pt x="1468" y="35373"/>
                    <a:pt x="1635" y="35373"/>
                    <a:pt x="1735" y="35473"/>
                  </a:cubicBezTo>
                  <a:cubicBezTo>
                    <a:pt x="1802" y="35473"/>
                    <a:pt x="1835" y="35506"/>
                    <a:pt x="1902" y="35506"/>
                  </a:cubicBezTo>
                  <a:lnTo>
                    <a:pt x="2002" y="35506"/>
                  </a:lnTo>
                  <a:cubicBezTo>
                    <a:pt x="2214" y="35506"/>
                    <a:pt x="2399" y="35368"/>
                    <a:pt x="2606" y="35368"/>
                  </a:cubicBezTo>
                  <a:cubicBezTo>
                    <a:pt x="2627" y="35368"/>
                    <a:pt x="2648" y="35370"/>
                    <a:pt x="2669" y="35373"/>
                  </a:cubicBezTo>
                  <a:cubicBezTo>
                    <a:pt x="2669" y="35339"/>
                    <a:pt x="2702" y="35339"/>
                    <a:pt x="2702" y="35339"/>
                  </a:cubicBezTo>
                  <a:cubicBezTo>
                    <a:pt x="3303" y="35406"/>
                    <a:pt x="3903" y="35406"/>
                    <a:pt x="4504" y="35439"/>
                  </a:cubicBezTo>
                  <a:cubicBezTo>
                    <a:pt x="4804" y="35473"/>
                    <a:pt x="5104" y="35473"/>
                    <a:pt x="5438" y="35506"/>
                  </a:cubicBezTo>
                  <a:lnTo>
                    <a:pt x="5471" y="35506"/>
                  </a:lnTo>
                  <a:cubicBezTo>
                    <a:pt x="9074" y="35673"/>
                    <a:pt x="12709" y="36006"/>
                    <a:pt x="16145" y="37107"/>
                  </a:cubicBezTo>
                  <a:cubicBezTo>
                    <a:pt x="16145" y="37107"/>
                    <a:pt x="16145" y="37074"/>
                    <a:pt x="16145" y="37074"/>
                  </a:cubicBezTo>
                  <a:cubicBezTo>
                    <a:pt x="16179" y="37107"/>
                    <a:pt x="16245" y="37107"/>
                    <a:pt x="16279" y="37141"/>
                  </a:cubicBezTo>
                  <a:lnTo>
                    <a:pt x="16312" y="37141"/>
                  </a:lnTo>
                  <a:cubicBezTo>
                    <a:pt x="16345" y="37174"/>
                    <a:pt x="16412" y="37174"/>
                    <a:pt x="16479" y="37207"/>
                  </a:cubicBezTo>
                  <a:cubicBezTo>
                    <a:pt x="16779" y="37274"/>
                    <a:pt x="17079" y="37374"/>
                    <a:pt x="17379" y="37474"/>
                  </a:cubicBezTo>
                  <a:lnTo>
                    <a:pt x="17413" y="37474"/>
                  </a:lnTo>
                  <a:cubicBezTo>
                    <a:pt x="19548" y="38041"/>
                    <a:pt x="21582" y="38942"/>
                    <a:pt x="23717" y="39509"/>
                  </a:cubicBezTo>
                  <a:cubicBezTo>
                    <a:pt x="24251" y="39676"/>
                    <a:pt x="24785" y="39909"/>
                    <a:pt x="25285" y="40076"/>
                  </a:cubicBezTo>
                  <a:cubicBezTo>
                    <a:pt x="21983" y="37508"/>
                    <a:pt x="18780" y="34772"/>
                    <a:pt x="15912" y="31703"/>
                  </a:cubicBezTo>
                  <a:cubicBezTo>
                    <a:pt x="13043" y="28601"/>
                    <a:pt x="10708" y="25065"/>
                    <a:pt x="8973" y="21229"/>
                  </a:cubicBezTo>
                  <a:cubicBezTo>
                    <a:pt x="8206" y="19528"/>
                    <a:pt x="7572" y="17793"/>
                    <a:pt x="7005" y="16025"/>
                  </a:cubicBezTo>
                  <a:cubicBezTo>
                    <a:pt x="7706" y="13424"/>
                    <a:pt x="8573" y="10888"/>
                    <a:pt x="9207" y="8253"/>
                  </a:cubicBezTo>
                  <a:cubicBezTo>
                    <a:pt x="9774" y="5918"/>
                    <a:pt x="10308" y="3550"/>
                    <a:pt x="11308" y="1382"/>
                  </a:cubicBezTo>
                  <a:cubicBezTo>
                    <a:pt x="11275" y="1115"/>
                    <a:pt x="11308" y="848"/>
                    <a:pt x="11342" y="614"/>
                  </a:cubicBezTo>
                  <a:cubicBezTo>
                    <a:pt x="11112" y="184"/>
                    <a:pt x="10560" y="0"/>
                    <a:pt x="10071" y="0"/>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0"/>
            <p:cNvSpPr/>
            <p:nvPr/>
          </p:nvSpPr>
          <p:spPr>
            <a:xfrm>
              <a:off x="4633576" y="4311351"/>
              <a:ext cx="123792" cy="470666"/>
            </a:xfrm>
            <a:custGeom>
              <a:avLst/>
              <a:gdLst/>
              <a:ahLst/>
              <a:cxnLst/>
              <a:rect l="l" t="t" r="r" b="b"/>
              <a:pathLst>
                <a:path w="9074" h="34500" extrusionOk="0">
                  <a:moveTo>
                    <a:pt x="8740" y="1"/>
                  </a:moveTo>
                  <a:cubicBezTo>
                    <a:pt x="5504" y="9808"/>
                    <a:pt x="2902" y="20148"/>
                    <a:pt x="701" y="30322"/>
                  </a:cubicBezTo>
                  <a:cubicBezTo>
                    <a:pt x="701" y="30322"/>
                    <a:pt x="701" y="30322"/>
                    <a:pt x="701" y="30289"/>
                  </a:cubicBezTo>
                  <a:cubicBezTo>
                    <a:pt x="701" y="30322"/>
                    <a:pt x="701" y="30356"/>
                    <a:pt x="667" y="30389"/>
                  </a:cubicBezTo>
                  <a:cubicBezTo>
                    <a:pt x="700" y="30356"/>
                    <a:pt x="701" y="30356"/>
                    <a:pt x="701" y="30356"/>
                  </a:cubicBezTo>
                  <a:lnTo>
                    <a:pt x="701" y="30356"/>
                  </a:lnTo>
                  <a:cubicBezTo>
                    <a:pt x="501" y="31690"/>
                    <a:pt x="0" y="33124"/>
                    <a:pt x="100" y="34459"/>
                  </a:cubicBezTo>
                  <a:cubicBezTo>
                    <a:pt x="129" y="34487"/>
                    <a:pt x="160" y="34499"/>
                    <a:pt x="190" y="34499"/>
                  </a:cubicBezTo>
                  <a:cubicBezTo>
                    <a:pt x="265" y="34499"/>
                    <a:pt x="334" y="34421"/>
                    <a:pt x="334" y="34325"/>
                  </a:cubicBezTo>
                  <a:cubicBezTo>
                    <a:pt x="334" y="34306"/>
                    <a:pt x="334" y="34292"/>
                    <a:pt x="334" y="34292"/>
                  </a:cubicBezTo>
                  <a:cubicBezTo>
                    <a:pt x="334" y="34259"/>
                    <a:pt x="334" y="34225"/>
                    <a:pt x="367" y="34192"/>
                  </a:cubicBezTo>
                  <a:cubicBezTo>
                    <a:pt x="2335" y="24919"/>
                    <a:pt x="4837" y="15779"/>
                    <a:pt x="7239" y="6639"/>
                  </a:cubicBezTo>
                  <a:cubicBezTo>
                    <a:pt x="7239" y="6639"/>
                    <a:pt x="7239" y="6672"/>
                    <a:pt x="7239" y="6672"/>
                  </a:cubicBezTo>
                  <a:cubicBezTo>
                    <a:pt x="7706" y="4537"/>
                    <a:pt x="9073" y="2036"/>
                    <a:pt x="874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0"/>
            <p:cNvSpPr/>
            <p:nvPr/>
          </p:nvSpPr>
          <p:spPr>
            <a:xfrm>
              <a:off x="4603085" y="4778716"/>
              <a:ext cx="336765" cy="69181"/>
            </a:xfrm>
            <a:custGeom>
              <a:avLst/>
              <a:gdLst/>
              <a:ahLst/>
              <a:cxnLst/>
              <a:rect l="l" t="t" r="r" b="b"/>
              <a:pathLst>
                <a:path w="24685" h="5071" extrusionOk="0">
                  <a:moveTo>
                    <a:pt x="367" y="1"/>
                  </a:moveTo>
                  <a:cubicBezTo>
                    <a:pt x="367" y="1"/>
                    <a:pt x="0" y="601"/>
                    <a:pt x="334" y="1435"/>
                  </a:cubicBezTo>
                  <a:cubicBezTo>
                    <a:pt x="620" y="2179"/>
                    <a:pt x="1521" y="2604"/>
                    <a:pt x="2150" y="2604"/>
                  </a:cubicBezTo>
                  <a:cubicBezTo>
                    <a:pt x="2254" y="2604"/>
                    <a:pt x="2350" y="2593"/>
                    <a:pt x="2435" y="2569"/>
                  </a:cubicBezTo>
                  <a:cubicBezTo>
                    <a:pt x="2335" y="2536"/>
                    <a:pt x="2269" y="2536"/>
                    <a:pt x="2168" y="2502"/>
                  </a:cubicBezTo>
                  <a:cubicBezTo>
                    <a:pt x="2168" y="2469"/>
                    <a:pt x="2135" y="2469"/>
                    <a:pt x="2102" y="2469"/>
                  </a:cubicBezTo>
                  <a:cubicBezTo>
                    <a:pt x="2035" y="2436"/>
                    <a:pt x="2002" y="2402"/>
                    <a:pt x="1968" y="2402"/>
                  </a:cubicBezTo>
                  <a:lnTo>
                    <a:pt x="1935" y="2402"/>
                  </a:lnTo>
                  <a:cubicBezTo>
                    <a:pt x="1935" y="2369"/>
                    <a:pt x="1935" y="2369"/>
                    <a:pt x="1935" y="2369"/>
                  </a:cubicBezTo>
                  <a:lnTo>
                    <a:pt x="1902" y="2369"/>
                  </a:lnTo>
                  <a:cubicBezTo>
                    <a:pt x="1701" y="2302"/>
                    <a:pt x="1468" y="2202"/>
                    <a:pt x="1301" y="2102"/>
                  </a:cubicBezTo>
                  <a:cubicBezTo>
                    <a:pt x="1268" y="2069"/>
                    <a:pt x="1201" y="2002"/>
                    <a:pt x="1168" y="1969"/>
                  </a:cubicBezTo>
                  <a:cubicBezTo>
                    <a:pt x="934" y="1769"/>
                    <a:pt x="767" y="1468"/>
                    <a:pt x="767" y="1168"/>
                  </a:cubicBezTo>
                  <a:cubicBezTo>
                    <a:pt x="801" y="1135"/>
                    <a:pt x="834" y="1135"/>
                    <a:pt x="868" y="1101"/>
                  </a:cubicBezTo>
                  <a:cubicBezTo>
                    <a:pt x="901" y="1101"/>
                    <a:pt x="901" y="1068"/>
                    <a:pt x="934" y="1068"/>
                  </a:cubicBezTo>
                  <a:cubicBezTo>
                    <a:pt x="1134" y="968"/>
                    <a:pt x="1335" y="935"/>
                    <a:pt x="1568" y="935"/>
                  </a:cubicBezTo>
                  <a:lnTo>
                    <a:pt x="1535" y="935"/>
                  </a:lnTo>
                  <a:cubicBezTo>
                    <a:pt x="2166" y="852"/>
                    <a:pt x="2797" y="792"/>
                    <a:pt x="3447" y="792"/>
                  </a:cubicBezTo>
                  <a:cubicBezTo>
                    <a:pt x="3587" y="792"/>
                    <a:pt x="3728" y="795"/>
                    <a:pt x="3870" y="801"/>
                  </a:cubicBezTo>
                  <a:lnTo>
                    <a:pt x="3836" y="801"/>
                  </a:lnTo>
                  <a:cubicBezTo>
                    <a:pt x="7005" y="1001"/>
                    <a:pt x="10141" y="1335"/>
                    <a:pt x="13276" y="1735"/>
                  </a:cubicBezTo>
                  <a:cubicBezTo>
                    <a:pt x="14411" y="1935"/>
                    <a:pt x="15511" y="2202"/>
                    <a:pt x="16612" y="2569"/>
                  </a:cubicBezTo>
                  <a:lnTo>
                    <a:pt x="16579" y="2569"/>
                  </a:lnTo>
                  <a:cubicBezTo>
                    <a:pt x="16679" y="2602"/>
                    <a:pt x="16779" y="2636"/>
                    <a:pt x="16879" y="2669"/>
                  </a:cubicBezTo>
                  <a:cubicBezTo>
                    <a:pt x="16946" y="2669"/>
                    <a:pt x="17046" y="2703"/>
                    <a:pt x="17112" y="2736"/>
                  </a:cubicBezTo>
                  <a:cubicBezTo>
                    <a:pt x="17846" y="2969"/>
                    <a:pt x="18513" y="3270"/>
                    <a:pt x="19214" y="3503"/>
                  </a:cubicBezTo>
                  <a:cubicBezTo>
                    <a:pt x="19514" y="3603"/>
                    <a:pt x="19814" y="3703"/>
                    <a:pt x="20115" y="3803"/>
                  </a:cubicBezTo>
                  <a:lnTo>
                    <a:pt x="20081" y="3803"/>
                  </a:lnTo>
                  <a:cubicBezTo>
                    <a:pt x="21582" y="4237"/>
                    <a:pt x="23317" y="4804"/>
                    <a:pt x="24685" y="5071"/>
                  </a:cubicBezTo>
                  <a:cubicBezTo>
                    <a:pt x="24584" y="5038"/>
                    <a:pt x="24484" y="5038"/>
                    <a:pt x="24384" y="5004"/>
                  </a:cubicBezTo>
                  <a:cubicBezTo>
                    <a:pt x="23884" y="4837"/>
                    <a:pt x="23384" y="4671"/>
                    <a:pt x="22917" y="4504"/>
                  </a:cubicBezTo>
                  <a:cubicBezTo>
                    <a:pt x="22817" y="4470"/>
                    <a:pt x="22716" y="4437"/>
                    <a:pt x="22616" y="4404"/>
                  </a:cubicBezTo>
                  <a:lnTo>
                    <a:pt x="22650" y="4404"/>
                  </a:lnTo>
                  <a:cubicBezTo>
                    <a:pt x="22616" y="4404"/>
                    <a:pt x="22583" y="4404"/>
                    <a:pt x="22583" y="4370"/>
                  </a:cubicBezTo>
                  <a:cubicBezTo>
                    <a:pt x="22583" y="4404"/>
                    <a:pt x="22583" y="4404"/>
                    <a:pt x="22583" y="4404"/>
                  </a:cubicBezTo>
                  <a:cubicBezTo>
                    <a:pt x="22416" y="4337"/>
                    <a:pt x="22283" y="4304"/>
                    <a:pt x="22149" y="4237"/>
                  </a:cubicBezTo>
                  <a:lnTo>
                    <a:pt x="22083" y="4237"/>
                  </a:lnTo>
                  <a:cubicBezTo>
                    <a:pt x="22083" y="4237"/>
                    <a:pt x="22049" y="4204"/>
                    <a:pt x="22016" y="4204"/>
                  </a:cubicBezTo>
                  <a:lnTo>
                    <a:pt x="21983" y="4204"/>
                  </a:lnTo>
                  <a:cubicBezTo>
                    <a:pt x="21949" y="4204"/>
                    <a:pt x="21916" y="4170"/>
                    <a:pt x="21916" y="4170"/>
                  </a:cubicBezTo>
                  <a:cubicBezTo>
                    <a:pt x="21649" y="4104"/>
                    <a:pt x="21416" y="4003"/>
                    <a:pt x="21149" y="3937"/>
                  </a:cubicBezTo>
                  <a:cubicBezTo>
                    <a:pt x="21115" y="3903"/>
                    <a:pt x="21082" y="3903"/>
                    <a:pt x="21049" y="3903"/>
                  </a:cubicBezTo>
                  <a:lnTo>
                    <a:pt x="21082" y="3903"/>
                  </a:lnTo>
                  <a:cubicBezTo>
                    <a:pt x="21049" y="3903"/>
                    <a:pt x="21015" y="3870"/>
                    <a:pt x="20982" y="3870"/>
                  </a:cubicBezTo>
                  <a:lnTo>
                    <a:pt x="21015" y="3870"/>
                  </a:lnTo>
                  <a:cubicBezTo>
                    <a:pt x="16012" y="1568"/>
                    <a:pt x="10675" y="568"/>
                    <a:pt x="5204" y="468"/>
                  </a:cubicBezTo>
                  <a:lnTo>
                    <a:pt x="5237" y="468"/>
                  </a:lnTo>
                  <a:cubicBezTo>
                    <a:pt x="4875" y="429"/>
                    <a:pt x="4516" y="416"/>
                    <a:pt x="4158" y="416"/>
                  </a:cubicBezTo>
                  <a:cubicBezTo>
                    <a:pt x="3264" y="416"/>
                    <a:pt x="2383" y="501"/>
                    <a:pt x="1501" y="501"/>
                  </a:cubicBezTo>
                  <a:cubicBezTo>
                    <a:pt x="1467" y="504"/>
                    <a:pt x="1434" y="505"/>
                    <a:pt x="1400" y="505"/>
                  </a:cubicBezTo>
                  <a:cubicBezTo>
                    <a:pt x="1034" y="505"/>
                    <a:pt x="678" y="342"/>
                    <a:pt x="434" y="67"/>
                  </a:cubicBezTo>
                  <a:cubicBezTo>
                    <a:pt x="401" y="34"/>
                    <a:pt x="367" y="1"/>
                    <a:pt x="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0"/>
            <p:cNvSpPr/>
            <p:nvPr/>
          </p:nvSpPr>
          <p:spPr>
            <a:xfrm>
              <a:off x="4771460" y="4394107"/>
              <a:ext cx="219808" cy="132973"/>
            </a:xfrm>
            <a:custGeom>
              <a:avLst/>
              <a:gdLst/>
              <a:ahLst/>
              <a:cxnLst/>
              <a:rect l="l" t="t" r="r" b="b"/>
              <a:pathLst>
                <a:path w="16112" h="9747" extrusionOk="0">
                  <a:moveTo>
                    <a:pt x="2073" y="1"/>
                  </a:moveTo>
                  <a:cubicBezTo>
                    <a:pt x="1902" y="1"/>
                    <a:pt x="1765" y="13"/>
                    <a:pt x="1668" y="39"/>
                  </a:cubicBezTo>
                  <a:cubicBezTo>
                    <a:pt x="1535" y="439"/>
                    <a:pt x="0" y="6510"/>
                    <a:pt x="34" y="6510"/>
                  </a:cubicBezTo>
                  <a:cubicBezTo>
                    <a:pt x="34" y="6510"/>
                    <a:pt x="11075" y="9479"/>
                    <a:pt x="14577" y="9746"/>
                  </a:cubicBezTo>
                  <a:cubicBezTo>
                    <a:pt x="15145" y="7578"/>
                    <a:pt x="15578" y="5376"/>
                    <a:pt x="16112" y="3208"/>
                  </a:cubicBezTo>
                  <a:cubicBezTo>
                    <a:pt x="15892" y="2989"/>
                    <a:pt x="4746" y="1"/>
                    <a:pt x="2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7" name="Google Shape;2737;p40"/>
          <p:cNvGrpSpPr/>
          <p:nvPr/>
        </p:nvGrpSpPr>
        <p:grpSpPr>
          <a:xfrm>
            <a:off x="304809" y="152406"/>
            <a:ext cx="1045982" cy="1220142"/>
            <a:chOff x="4193509" y="4191011"/>
            <a:chExt cx="624840" cy="728878"/>
          </a:xfrm>
        </p:grpSpPr>
        <p:sp>
          <p:nvSpPr>
            <p:cNvPr id="2738" name="Google Shape;2738;p40"/>
            <p:cNvSpPr/>
            <p:nvPr/>
          </p:nvSpPr>
          <p:spPr>
            <a:xfrm>
              <a:off x="4420602" y="4724978"/>
              <a:ext cx="397747" cy="189822"/>
            </a:xfrm>
            <a:custGeom>
              <a:avLst/>
              <a:gdLst/>
              <a:ahLst/>
              <a:cxnLst/>
              <a:rect l="l" t="t" r="r" b="b"/>
              <a:pathLst>
                <a:path w="29155" h="13914" extrusionOk="0">
                  <a:moveTo>
                    <a:pt x="19047" y="2805"/>
                  </a:moveTo>
                  <a:cubicBezTo>
                    <a:pt x="19036" y="2805"/>
                    <a:pt x="19029" y="2809"/>
                    <a:pt x="19024" y="2814"/>
                  </a:cubicBezTo>
                  <a:lnTo>
                    <a:pt x="19024" y="2814"/>
                  </a:lnTo>
                  <a:cubicBezTo>
                    <a:pt x="19032" y="2811"/>
                    <a:pt x="19039" y="2808"/>
                    <a:pt x="19047" y="2805"/>
                  </a:cubicBezTo>
                  <a:close/>
                  <a:moveTo>
                    <a:pt x="12739" y="8260"/>
                  </a:moveTo>
                  <a:cubicBezTo>
                    <a:pt x="12729" y="8265"/>
                    <a:pt x="12719" y="8271"/>
                    <a:pt x="12709" y="8276"/>
                  </a:cubicBezTo>
                  <a:cubicBezTo>
                    <a:pt x="12709" y="8276"/>
                    <a:pt x="12730" y="8276"/>
                    <a:pt x="12739" y="8260"/>
                  </a:cubicBezTo>
                  <a:close/>
                  <a:moveTo>
                    <a:pt x="12441" y="8398"/>
                  </a:moveTo>
                  <a:lnTo>
                    <a:pt x="12441" y="8398"/>
                  </a:lnTo>
                  <a:cubicBezTo>
                    <a:pt x="12431" y="8402"/>
                    <a:pt x="12420" y="8406"/>
                    <a:pt x="12409" y="8409"/>
                  </a:cubicBezTo>
                  <a:cubicBezTo>
                    <a:pt x="12432" y="8409"/>
                    <a:pt x="12439" y="8409"/>
                    <a:pt x="12441" y="8398"/>
                  </a:cubicBezTo>
                  <a:close/>
                  <a:moveTo>
                    <a:pt x="28424" y="1"/>
                  </a:moveTo>
                  <a:cubicBezTo>
                    <a:pt x="28247" y="1"/>
                    <a:pt x="28044" y="114"/>
                    <a:pt x="27887" y="137"/>
                  </a:cubicBezTo>
                  <a:cubicBezTo>
                    <a:pt x="27853" y="170"/>
                    <a:pt x="27820" y="170"/>
                    <a:pt x="27787" y="170"/>
                  </a:cubicBezTo>
                  <a:cubicBezTo>
                    <a:pt x="27686" y="204"/>
                    <a:pt x="27620" y="237"/>
                    <a:pt x="27553" y="270"/>
                  </a:cubicBezTo>
                  <a:lnTo>
                    <a:pt x="27553" y="237"/>
                  </a:lnTo>
                  <a:cubicBezTo>
                    <a:pt x="27486" y="270"/>
                    <a:pt x="27420" y="304"/>
                    <a:pt x="27353" y="337"/>
                  </a:cubicBezTo>
                  <a:cubicBezTo>
                    <a:pt x="27253" y="337"/>
                    <a:pt x="27186" y="370"/>
                    <a:pt x="27086" y="404"/>
                  </a:cubicBezTo>
                  <a:lnTo>
                    <a:pt x="27119" y="404"/>
                  </a:lnTo>
                  <a:cubicBezTo>
                    <a:pt x="26519" y="571"/>
                    <a:pt x="25885" y="704"/>
                    <a:pt x="25285" y="904"/>
                  </a:cubicBezTo>
                  <a:lnTo>
                    <a:pt x="25318" y="904"/>
                  </a:lnTo>
                  <a:cubicBezTo>
                    <a:pt x="23250" y="1671"/>
                    <a:pt x="21115" y="2138"/>
                    <a:pt x="19014" y="2839"/>
                  </a:cubicBezTo>
                  <a:cubicBezTo>
                    <a:pt x="19014" y="2839"/>
                    <a:pt x="19014" y="2824"/>
                    <a:pt x="19024" y="2814"/>
                  </a:cubicBezTo>
                  <a:lnTo>
                    <a:pt x="19024" y="2814"/>
                  </a:lnTo>
                  <a:cubicBezTo>
                    <a:pt x="18565" y="2978"/>
                    <a:pt x="18105" y="3142"/>
                    <a:pt x="17613" y="3306"/>
                  </a:cubicBezTo>
                  <a:lnTo>
                    <a:pt x="17579" y="3306"/>
                  </a:lnTo>
                  <a:cubicBezTo>
                    <a:pt x="17546" y="3339"/>
                    <a:pt x="17513" y="3339"/>
                    <a:pt x="17513" y="3339"/>
                  </a:cubicBezTo>
                  <a:cubicBezTo>
                    <a:pt x="17146" y="3473"/>
                    <a:pt x="16779" y="3573"/>
                    <a:pt x="16412" y="3706"/>
                  </a:cubicBezTo>
                  <a:cubicBezTo>
                    <a:pt x="16345" y="3739"/>
                    <a:pt x="16278" y="3739"/>
                    <a:pt x="16212" y="3773"/>
                  </a:cubicBezTo>
                  <a:cubicBezTo>
                    <a:pt x="16145" y="3806"/>
                    <a:pt x="16078" y="3806"/>
                    <a:pt x="16011" y="3840"/>
                  </a:cubicBezTo>
                  <a:lnTo>
                    <a:pt x="16045" y="3840"/>
                  </a:lnTo>
                  <a:cubicBezTo>
                    <a:pt x="11853" y="5203"/>
                    <a:pt x="7994" y="7397"/>
                    <a:pt x="4267" y="9757"/>
                  </a:cubicBezTo>
                  <a:lnTo>
                    <a:pt x="4267" y="9757"/>
                  </a:lnTo>
                  <a:cubicBezTo>
                    <a:pt x="4269" y="9754"/>
                    <a:pt x="4270" y="9749"/>
                    <a:pt x="4270" y="9744"/>
                  </a:cubicBezTo>
                  <a:lnTo>
                    <a:pt x="4270" y="9744"/>
                  </a:lnTo>
                  <a:cubicBezTo>
                    <a:pt x="4236" y="9777"/>
                    <a:pt x="4236" y="9777"/>
                    <a:pt x="4203" y="9810"/>
                  </a:cubicBezTo>
                  <a:cubicBezTo>
                    <a:pt x="3869" y="10011"/>
                    <a:pt x="3536" y="10211"/>
                    <a:pt x="3236" y="10411"/>
                  </a:cubicBezTo>
                  <a:cubicBezTo>
                    <a:pt x="2669" y="10811"/>
                    <a:pt x="2035" y="11145"/>
                    <a:pt x="1468" y="11545"/>
                  </a:cubicBezTo>
                  <a:cubicBezTo>
                    <a:pt x="1168" y="11678"/>
                    <a:pt x="1034" y="12045"/>
                    <a:pt x="767" y="12246"/>
                  </a:cubicBezTo>
                  <a:cubicBezTo>
                    <a:pt x="734" y="12246"/>
                    <a:pt x="701" y="12279"/>
                    <a:pt x="667" y="12312"/>
                  </a:cubicBezTo>
                  <a:cubicBezTo>
                    <a:pt x="734" y="12279"/>
                    <a:pt x="801" y="12246"/>
                    <a:pt x="867" y="12179"/>
                  </a:cubicBezTo>
                  <a:cubicBezTo>
                    <a:pt x="867" y="12179"/>
                    <a:pt x="867" y="12212"/>
                    <a:pt x="867" y="12212"/>
                  </a:cubicBezTo>
                  <a:cubicBezTo>
                    <a:pt x="934" y="12145"/>
                    <a:pt x="967" y="12079"/>
                    <a:pt x="1034" y="12012"/>
                  </a:cubicBezTo>
                  <a:cubicBezTo>
                    <a:pt x="1258" y="12012"/>
                    <a:pt x="406" y="12750"/>
                    <a:pt x="131" y="12750"/>
                  </a:cubicBezTo>
                  <a:cubicBezTo>
                    <a:pt x="120" y="12750"/>
                    <a:pt x="109" y="12749"/>
                    <a:pt x="100" y="12746"/>
                  </a:cubicBezTo>
                  <a:cubicBezTo>
                    <a:pt x="100" y="12779"/>
                    <a:pt x="67" y="12813"/>
                    <a:pt x="33" y="12813"/>
                  </a:cubicBezTo>
                  <a:cubicBezTo>
                    <a:pt x="0" y="12846"/>
                    <a:pt x="0" y="12879"/>
                    <a:pt x="0" y="12913"/>
                  </a:cubicBezTo>
                  <a:cubicBezTo>
                    <a:pt x="0" y="13480"/>
                    <a:pt x="600" y="13880"/>
                    <a:pt x="1134" y="13913"/>
                  </a:cubicBezTo>
                  <a:lnTo>
                    <a:pt x="1334" y="13913"/>
                  </a:lnTo>
                  <a:cubicBezTo>
                    <a:pt x="1601" y="13913"/>
                    <a:pt x="1868" y="13847"/>
                    <a:pt x="2135" y="13780"/>
                  </a:cubicBezTo>
                  <a:lnTo>
                    <a:pt x="2235" y="13780"/>
                  </a:lnTo>
                  <a:cubicBezTo>
                    <a:pt x="2268" y="13747"/>
                    <a:pt x="2335" y="13747"/>
                    <a:pt x="2368" y="13747"/>
                  </a:cubicBezTo>
                  <a:lnTo>
                    <a:pt x="2402" y="13747"/>
                  </a:lnTo>
                  <a:cubicBezTo>
                    <a:pt x="2435" y="13713"/>
                    <a:pt x="2468" y="13713"/>
                    <a:pt x="2502" y="13713"/>
                  </a:cubicBezTo>
                  <a:cubicBezTo>
                    <a:pt x="2602" y="13680"/>
                    <a:pt x="2702" y="13647"/>
                    <a:pt x="2802" y="13613"/>
                  </a:cubicBezTo>
                  <a:cubicBezTo>
                    <a:pt x="2825" y="13590"/>
                    <a:pt x="2848" y="13551"/>
                    <a:pt x="2871" y="13551"/>
                  </a:cubicBezTo>
                  <a:cubicBezTo>
                    <a:pt x="2881" y="13551"/>
                    <a:pt x="2892" y="13559"/>
                    <a:pt x="2902" y="13580"/>
                  </a:cubicBezTo>
                  <a:cubicBezTo>
                    <a:pt x="6038" y="11779"/>
                    <a:pt x="9173" y="9944"/>
                    <a:pt x="12442" y="8376"/>
                  </a:cubicBezTo>
                  <a:lnTo>
                    <a:pt x="12442" y="8376"/>
                  </a:lnTo>
                  <a:cubicBezTo>
                    <a:pt x="12442" y="8386"/>
                    <a:pt x="12442" y="8393"/>
                    <a:pt x="12441" y="8398"/>
                  </a:cubicBezTo>
                  <a:lnTo>
                    <a:pt x="12441" y="8398"/>
                  </a:lnTo>
                  <a:cubicBezTo>
                    <a:pt x="12524" y="8369"/>
                    <a:pt x="12583" y="8339"/>
                    <a:pt x="12642" y="8309"/>
                  </a:cubicBezTo>
                  <a:cubicBezTo>
                    <a:pt x="12676" y="8276"/>
                    <a:pt x="12676" y="8276"/>
                    <a:pt x="12676" y="8276"/>
                  </a:cubicBezTo>
                  <a:cubicBezTo>
                    <a:pt x="12709" y="8276"/>
                    <a:pt x="12709" y="8276"/>
                    <a:pt x="12742" y="8243"/>
                  </a:cubicBezTo>
                  <a:lnTo>
                    <a:pt x="12742" y="8243"/>
                  </a:lnTo>
                  <a:cubicBezTo>
                    <a:pt x="12742" y="8250"/>
                    <a:pt x="12741" y="8255"/>
                    <a:pt x="12739" y="8260"/>
                  </a:cubicBezTo>
                  <a:lnTo>
                    <a:pt x="12739" y="8260"/>
                  </a:lnTo>
                  <a:cubicBezTo>
                    <a:pt x="13029" y="8101"/>
                    <a:pt x="13320" y="7971"/>
                    <a:pt x="13643" y="7842"/>
                  </a:cubicBezTo>
                  <a:lnTo>
                    <a:pt x="13610" y="7842"/>
                  </a:lnTo>
                  <a:cubicBezTo>
                    <a:pt x="18380" y="5574"/>
                    <a:pt x="23383" y="3873"/>
                    <a:pt x="28254" y="1871"/>
                  </a:cubicBezTo>
                  <a:cubicBezTo>
                    <a:pt x="28587" y="1805"/>
                    <a:pt x="29154" y="1404"/>
                    <a:pt x="28687" y="1104"/>
                  </a:cubicBezTo>
                  <a:cubicBezTo>
                    <a:pt x="28887" y="971"/>
                    <a:pt x="28754" y="704"/>
                    <a:pt x="28520" y="671"/>
                  </a:cubicBezTo>
                  <a:cubicBezTo>
                    <a:pt x="28687" y="571"/>
                    <a:pt x="28821" y="370"/>
                    <a:pt x="28687" y="204"/>
                  </a:cubicBezTo>
                  <a:cubicBezTo>
                    <a:pt x="28687" y="170"/>
                    <a:pt x="28654" y="137"/>
                    <a:pt x="28654" y="104"/>
                  </a:cubicBezTo>
                  <a:cubicBezTo>
                    <a:pt x="28589" y="27"/>
                    <a:pt x="28509" y="1"/>
                    <a:pt x="28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0"/>
            <p:cNvSpPr/>
            <p:nvPr/>
          </p:nvSpPr>
          <p:spPr>
            <a:xfrm>
              <a:off x="4420602" y="4854255"/>
              <a:ext cx="76002" cy="60545"/>
            </a:xfrm>
            <a:custGeom>
              <a:avLst/>
              <a:gdLst/>
              <a:ahLst/>
              <a:cxnLst/>
              <a:rect l="l" t="t" r="r" b="b"/>
              <a:pathLst>
                <a:path w="5571" h="4438" extrusionOk="0">
                  <a:moveTo>
                    <a:pt x="4737" y="1"/>
                  </a:moveTo>
                  <a:cubicBezTo>
                    <a:pt x="4580" y="95"/>
                    <a:pt x="4423" y="189"/>
                    <a:pt x="4267" y="283"/>
                  </a:cubicBezTo>
                  <a:lnTo>
                    <a:pt x="4267" y="283"/>
                  </a:lnTo>
                  <a:cubicBezTo>
                    <a:pt x="4269" y="279"/>
                    <a:pt x="4270" y="274"/>
                    <a:pt x="4270" y="268"/>
                  </a:cubicBezTo>
                  <a:lnTo>
                    <a:pt x="4270" y="268"/>
                  </a:lnTo>
                  <a:cubicBezTo>
                    <a:pt x="4236" y="301"/>
                    <a:pt x="4236" y="301"/>
                    <a:pt x="4203" y="334"/>
                  </a:cubicBezTo>
                  <a:cubicBezTo>
                    <a:pt x="3869" y="535"/>
                    <a:pt x="3536" y="735"/>
                    <a:pt x="3236" y="935"/>
                  </a:cubicBezTo>
                  <a:cubicBezTo>
                    <a:pt x="2669" y="1302"/>
                    <a:pt x="2035" y="1669"/>
                    <a:pt x="1468" y="2069"/>
                  </a:cubicBezTo>
                  <a:cubicBezTo>
                    <a:pt x="1168" y="2202"/>
                    <a:pt x="1034" y="2569"/>
                    <a:pt x="767" y="2770"/>
                  </a:cubicBezTo>
                  <a:cubicBezTo>
                    <a:pt x="734" y="2770"/>
                    <a:pt x="701" y="2803"/>
                    <a:pt x="667" y="2836"/>
                  </a:cubicBezTo>
                  <a:cubicBezTo>
                    <a:pt x="734" y="2803"/>
                    <a:pt x="801" y="2770"/>
                    <a:pt x="867" y="2736"/>
                  </a:cubicBezTo>
                  <a:cubicBezTo>
                    <a:pt x="934" y="2669"/>
                    <a:pt x="967" y="2603"/>
                    <a:pt x="1034" y="2536"/>
                  </a:cubicBezTo>
                  <a:cubicBezTo>
                    <a:pt x="1258" y="2536"/>
                    <a:pt x="406" y="3274"/>
                    <a:pt x="131" y="3274"/>
                  </a:cubicBezTo>
                  <a:cubicBezTo>
                    <a:pt x="120" y="3274"/>
                    <a:pt x="109" y="3273"/>
                    <a:pt x="100" y="3270"/>
                  </a:cubicBezTo>
                  <a:cubicBezTo>
                    <a:pt x="100" y="3303"/>
                    <a:pt x="67" y="3337"/>
                    <a:pt x="33" y="3337"/>
                  </a:cubicBezTo>
                  <a:cubicBezTo>
                    <a:pt x="0" y="3370"/>
                    <a:pt x="0" y="3403"/>
                    <a:pt x="0" y="3437"/>
                  </a:cubicBezTo>
                  <a:cubicBezTo>
                    <a:pt x="0" y="4004"/>
                    <a:pt x="600" y="4404"/>
                    <a:pt x="1134" y="4437"/>
                  </a:cubicBezTo>
                  <a:lnTo>
                    <a:pt x="1334" y="4437"/>
                  </a:lnTo>
                  <a:cubicBezTo>
                    <a:pt x="1601" y="4437"/>
                    <a:pt x="1868" y="4371"/>
                    <a:pt x="2135" y="4304"/>
                  </a:cubicBezTo>
                  <a:lnTo>
                    <a:pt x="2235" y="4304"/>
                  </a:lnTo>
                  <a:cubicBezTo>
                    <a:pt x="2268" y="4271"/>
                    <a:pt x="2335" y="4271"/>
                    <a:pt x="2368" y="4271"/>
                  </a:cubicBezTo>
                  <a:lnTo>
                    <a:pt x="2402" y="4271"/>
                  </a:lnTo>
                  <a:cubicBezTo>
                    <a:pt x="2435" y="4237"/>
                    <a:pt x="2468" y="4237"/>
                    <a:pt x="2502" y="4237"/>
                  </a:cubicBezTo>
                  <a:cubicBezTo>
                    <a:pt x="2602" y="4204"/>
                    <a:pt x="2702" y="4171"/>
                    <a:pt x="2802" y="4137"/>
                  </a:cubicBezTo>
                  <a:cubicBezTo>
                    <a:pt x="2825" y="4114"/>
                    <a:pt x="2848" y="4075"/>
                    <a:pt x="2871" y="4075"/>
                  </a:cubicBezTo>
                  <a:cubicBezTo>
                    <a:pt x="2881" y="4075"/>
                    <a:pt x="2892" y="4083"/>
                    <a:pt x="2902" y="4104"/>
                  </a:cubicBezTo>
                  <a:cubicBezTo>
                    <a:pt x="3769" y="3603"/>
                    <a:pt x="4670" y="3103"/>
                    <a:pt x="5571" y="2569"/>
                  </a:cubicBezTo>
                  <a:cubicBezTo>
                    <a:pt x="4937" y="1869"/>
                    <a:pt x="4670" y="935"/>
                    <a:pt x="4737"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0"/>
            <p:cNvSpPr/>
            <p:nvPr/>
          </p:nvSpPr>
          <p:spPr>
            <a:xfrm>
              <a:off x="4454722" y="4731909"/>
              <a:ext cx="349521" cy="155129"/>
            </a:xfrm>
            <a:custGeom>
              <a:avLst/>
              <a:gdLst/>
              <a:ahLst/>
              <a:cxnLst/>
              <a:rect l="l" t="t" r="r" b="b"/>
              <a:pathLst>
                <a:path w="25620" h="11371" extrusionOk="0">
                  <a:moveTo>
                    <a:pt x="25546" y="0"/>
                  </a:moveTo>
                  <a:cubicBezTo>
                    <a:pt x="25364" y="0"/>
                    <a:pt x="24950" y="273"/>
                    <a:pt x="24752" y="329"/>
                  </a:cubicBezTo>
                  <a:cubicBezTo>
                    <a:pt x="24485" y="429"/>
                    <a:pt x="24218" y="563"/>
                    <a:pt x="23951" y="696"/>
                  </a:cubicBezTo>
                  <a:lnTo>
                    <a:pt x="23985" y="696"/>
                  </a:lnTo>
                  <a:cubicBezTo>
                    <a:pt x="22684" y="1230"/>
                    <a:pt x="21349" y="1730"/>
                    <a:pt x="19982" y="2097"/>
                  </a:cubicBezTo>
                  <a:lnTo>
                    <a:pt x="20015" y="2097"/>
                  </a:lnTo>
                  <a:cubicBezTo>
                    <a:pt x="19715" y="2197"/>
                    <a:pt x="19415" y="2264"/>
                    <a:pt x="19148" y="2331"/>
                  </a:cubicBezTo>
                  <a:cubicBezTo>
                    <a:pt x="19114" y="2364"/>
                    <a:pt x="19081" y="2364"/>
                    <a:pt x="19048" y="2364"/>
                  </a:cubicBezTo>
                  <a:cubicBezTo>
                    <a:pt x="14578" y="3298"/>
                    <a:pt x="10342" y="4899"/>
                    <a:pt x="6539" y="7501"/>
                  </a:cubicBezTo>
                  <a:cubicBezTo>
                    <a:pt x="6539" y="7501"/>
                    <a:pt x="6505" y="7535"/>
                    <a:pt x="6472" y="7535"/>
                  </a:cubicBezTo>
                  <a:cubicBezTo>
                    <a:pt x="6439" y="7535"/>
                    <a:pt x="6439" y="7568"/>
                    <a:pt x="6405" y="7601"/>
                  </a:cubicBezTo>
                  <a:cubicBezTo>
                    <a:pt x="6405" y="7568"/>
                    <a:pt x="6405" y="7568"/>
                    <a:pt x="6405" y="7568"/>
                  </a:cubicBezTo>
                  <a:cubicBezTo>
                    <a:pt x="6405" y="7601"/>
                    <a:pt x="6405" y="7601"/>
                    <a:pt x="6372" y="7601"/>
                  </a:cubicBezTo>
                  <a:lnTo>
                    <a:pt x="6305" y="7635"/>
                  </a:lnTo>
                  <a:cubicBezTo>
                    <a:pt x="6272" y="7668"/>
                    <a:pt x="6239" y="7701"/>
                    <a:pt x="6205" y="7701"/>
                  </a:cubicBezTo>
                  <a:cubicBezTo>
                    <a:pt x="4304" y="8869"/>
                    <a:pt x="2369" y="9936"/>
                    <a:pt x="468" y="11070"/>
                  </a:cubicBezTo>
                  <a:cubicBezTo>
                    <a:pt x="334" y="11170"/>
                    <a:pt x="68" y="11237"/>
                    <a:pt x="1" y="11371"/>
                  </a:cubicBezTo>
                  <a:cubicBezTo>
                    <a:pt x="4871" y="9136"/>
                    <a:pt x="9274" y="5566"/>
                    <a:pt x="14444" y="3832"/>
                  </a:cubicBezTo>
                  <a:cubicBezTo>
                    <a:pt x="18314" y="2931"/>
                    <a:pt x="22150" y="1997"/>
                    <a:pt x="25619" y="29"/>
                  </a:cubicBezTo>
                  <a:cubicBezTo>
                    <a:pt x="25604" y="9"/>
                    <a:pt x="25579" y="0"/>
                    <a:pt x="2554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0"/>
            <p:cNvSpPr/>
            <p:nvPr/>
          </p:nvSpPr>
          <p:spPr>
            <a:xfrm>
              <a:off x="4439716" y="4744132"/>
              <a:ext cx="359057" cy="160654"/>
            </a:xfrm>
            <a:custGeom>
              <a:avLst/>
              <a:gdLst/>
              <a:ahLst/>
              <a:cxnLst/>
              <a:rect l="l" t="t" r="r" b="b"/>
              <a:pathLst>
                <a:path w="26319" h="11776" extrusionOk="0">
                  <a:moveTo>
                    <a:pt x="11308" y="6209"/>
                  </a:moveTo>
                  <a:cubicBezTo>
                    <a:pt x="11300" y="6213"/>
                    <a:pt x="11291" y="6222"/>
                    <a:pt x="11275" y="6238"/>
                  </a:cubicBezTo>
                  <a:cubicBezTo>
                    <a:pt x="11275" y="6238"/>
                    <a:pt x="11305" y="6238"/>
                    <a:pt x="11308" y="6209"/>
                  </a:cubicBezTo>
                  <a:close/>
                  <a:moveTo>
                    <a:pt x="26319" y="0"/>
                  </a:moveTo>
                  <a:lnTo>
                    <a:pt x="26319" y="0"/>
                  </a:lnTo>
                  <a:cubicBezTo>
                    <a:pt x="25852" y="34"/>
                    <a:pt x="25051" y="534"/>
                    <a:pt x="24484" y="701"/>
                  </a:cubicBezTo>
                  <a:cubicBezTo>
                    <a:pt x="24451" y="701"/>
                    <a:pt x="24451" y="734"/>
                    <a:pt x="24417" y="734"/>
                  </a:cubicBezTo>
                  <a:lnTo>
                    <a:pt x="24384" y="734"/>
                  </a:lnTo>
                  <a:cubicBezTo>
                    <a:pt x="23317" y="1235"/>
                    <a:pt x="22216" y="1735"/>
                    <a:pt x="21048" y="2069"/>
                  </a:cubicBezTo>
                  <a:lnTo>
                    <a:pt x="21082" y="2069"/>
                  </a:lnTo>
                  <a:cubicBezTo>
                    <a:pt x="17312" y="2702"/>
                    <a:pt x="13877" y="4070"/>
                    <a:pt x="10808" y="6305"/>
                  </a:cubicBezTo>
                  <a:cubicBezTo>
                    <a:pt x="9574" y="7039"/>
                    <a:pt x="8273" y="7606"/>
                    <a:pt x="6938" y="8206"/>
                  </a:cubicBezTo>
                  <a:lnTo>
                    <a:pt x="6972" y="8206"/>
                  </a:lnTo>
                  <a:cubicBezTo>
                    <a:pt x="6938" y="8206"/>
                    <a:pt x="6905" y="8206"/>
                    <a:pt x="6905" y="8240"/>
                  </a:cubicBezTo>
                  <a:cubicBezTo>
                    <a:pt x="6872" y="8240"/>
                    <a:pt x="6838" y="8240"/>
                    <a:pt x="6805" y="8273"/>
                  </a:cubicBezTo>
                  <a:cubicBezTo>
                    <a:pt x="6805" y="8273"/>
                    <a:pt x="6805" y="8273"/>
                    <a:pt x="6838" y="8240"/>
                  </a:cubicBezTo>
                  <a:lnTo>
                    <a:pt x="6838" y="8240"/>
                  </a:lnTo>
                  <a:cubicBezTo>
                    <a:pt x="6772" y="8273"/>
                    <a:pt x="6738" y="8306"/>
                    <a:pt x="6705" y="8306"/>
                  </a:cubicBezTo>
                  <a:cubicBezTo>
                    <a:pt x="4670" y="9207"/>
                    <a:pt x="2835" y="10508"/>
                    <a:pt x="801" y="11409"/>
                  </a:cubicBezTo>
                  <a:lnTo>
                    <a:pt x="834" y="11409"/>
                  </a:lnTo>
                  <a:cubicBezTo>
                    <a:pt x="567" y="11575"/>
                    <a:pt x="200" y="11609"/>
                    <a:pt x="0" y="11776"/>
                  </a:cubicBezTo>
                  <a:cubicBezTo>
                    <a:pt x="3769" y="10441"/>
                    <a:pt x="7339" y="8140"/>
                    <a:pt x="11008" y="6405"/>
                  </a:cubicBezTo>
                  <a:cubicBezTo>
                    <a:pt x="11008" y="6405"/>
                    <a:pt x="11041" y="6372"/>
                    <a:pt x="11041" y="6372"/>
                  </a:cubicBezTo>
                  <a:cubicBezTo>
                    <a:pt x="11041" y="6372"/>
                    <a:pt x="11075" y="6372"/>
                    <a:pt x="11075" y="6338"/>
                  </a:cubicBezTo>
                  <a:cubicBezTo>
                    <a:pt x="11075" y="6372"/>
                    <a:pt x="11075" y="6372"/>
                    <a:pt x="11075" y="6372"/>
                  </a:cubicBezTo>
                  <a:cubicBezTo>
                    <a:pt x="11141" y="6305"/>
                    <a:pt x="11208" y="6272"/>
                    <a:pt x="11308" y="6205"/>
                  </a:cubicBezTo>
                  <a:lnTo>
                    <a:pt x="11308" y="6205"/>
                  </a:lnTo>
                  <a:cubicBezTo>
                    <a:pt x="11308" y="6206"/>
                    <a:pt x="11308" y="6208"/>
                    <a:pt x="11308" y="6209"/>
                  </a:cubicBezTo>
                  <a:lnTo>
                    <a:pt x="11308" y="6209"/>
                  </a:lnTo>
                  <a:cubicBezTo>
                    <a:pt x="11316" y="6205"/>
                    <a:pt x="11325" y="6205"/>
                    <a:pt x="11341" y="6205"/>
                  </a:cubicBezTo>
                  <a:lnTo>
                    <a:pt x="11308" y="6205"/>
                  </a:lnTo>
                  <a:cubicBezTo>
                    <a:pt x="11341" y="6205"/>
                    <a:pt x="11375" y="6172"/>
                    <a:pt x="11408" y="6172"/>
                  </a:cubicBezTo>
                  <a:lnTo>
                    <a:pt x="11375" y="6172"/>
                  </a:lnTo>
                  <a:cubicBezTo>
                    <a:pt x="11408" y="6138"/>
                    <a:pt x="11442" y="6138"/>
                    <a:pt x="11508" y="6105"/>
                  </a:cubicBezTo>
                  <a:lnTo>
                    <a:pt x="11475" y="6105"/>
                  </a:lnTo>
                  <a:cubicBezTo>
                    <a:pt x="11642" y="6005"/>
                    <a:pt x="11808" y="5905"/>
                    <a:pt x="11975" y="5805"/>
                  </a:cubicBezTo>
                  <a:cubicBezTo>
                    <a:pt x="12009" y="5771"/>
                    <a:pt x="12009" y="5771"/>
                    <a:pt x="12042" y="5771"/>
                  </a:cubicBezTo>
                  <a:cubicBezTo>
                    <a:pt x="12042" y="5771"/>
                    <a:pt x="12075" y="5738"/>
                    <a:pt x="12075" y="5738"/>
                  </a:cubicBezTo>
                  <a:cubicBezTo>
                    <a:pt x="12075" y="5738"/>
                    <a:pt x="12109" y="5738"/>
                    <a:pt x="12109" y="5705"/>
                  </a:cubicBezTo>
                  <a:cubicBezTo>
                    <a:pt x="12109" y="5705"/>
                    <a:pt x="12109" y="5738"/>
                    <a:pt x="12109" y="5738"/>
                  </a:cubicBezTo>
                  <a:cubicBezTo>
                    <a:pt x="12142" y="5705"/>
                    <a:pt x="12142" y="5705"/>
                    <a:pt x="12175" y="5671"/>
                  </a:cubicBezTo>
                  <a:cubicBezTo>
                    <a:pt x="12175" y="5671"/>
                    <a:pt x="12209" y="5671"/>
                    <a:pt x="12242" y="5638"/>
                  </a:cubicBezTo>
                  <a:lnTo>
                    <a:pt x="12275" y="5638"/>
                  </a:lnTo>
                  <a:cubicBezTo>
                    <a:pt x="16478" y="2636"/>
                    <a:pt x="21949" y="2769"/>
                    <a:pt x="26319"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0"/>
            <p:cNvSpPr/>
            <p:nvPr/>
          </p:nvSpPr>
          <p:spPr>
            <a:xfrm>
              <a:off x="4193509" y="4191011"/>
              <a:ext cx="617105" cy="705890"/>
            </a:xfrm>
            <a:custGeom>
              <a:avLst/>
              <a:gdLst/>
              <a:ahLst/>
              <a:cxnLst/>
              <a:rect l="l" t="t" r="r" b="b"/>
              <a:pathLst>
                <a:path w="45234" h="51742" extrusionOk="0">
                  <a:moveTo>
                    <a:pt x="20913" y="48897"/>
                  </a:moveTo>
                  <a:cubicBezTo>
                    <a:pt x="20903" y="48904"/>
                    <a:pt x="20893" y="48911"/>
                    <a:pt x="20882" y="48917"/>
                  </a:cubicBezTo>
                  <a:cubicBezTo>
                    <a:pt x="20882" y="48917"/>
                    <a:pt x="20906" y="48917"/>
                    <a:pt x="20913" y="48897"/>
                  </a:cubicBezTo>
                  <a:close/>
                  <a:moveTo>
                    <a:pt x="28125" y="1"/>
                  </a:moveTo>
                  <a:cubicBezTo>
                    <a:pt x="26951" y="1"/>
                    <a:pt x="25668" y="695"/>
                    <a:pt x="24585" y="916"/>
                  </a:cubicBezTo>
                  <a:cubicBezTo>
                    <a:pt x="22917" y="1450"/>
                    <a:pt x="21216" y="1950"/>
                    <a:pt x="19548" y="2484"/>
                  </a:cubicBezTo>
                  <a:cubicBezTo>
                    <a:pt x="13611" y="4285"/>
                    <a:pt x="7940" y="6887"/>
                    <a:pt x="2469" y="9789"/>
                  </a:cubicBezTo>
                  <a:cubicBezTo>
                    <a:pt x="2436" y="9789"/>
                    <a:pt x="2403" y="9822"/>
                    <a:pt x="2369" y="9856"/>
                  </a:cubicBezTo>
                  <a:cubicBezTo>
                    <a:pt x="2369" y="9856"/>
                    <a:pt x="2369" y="9856"/>
                    <a:pt x="2369" y="9822"/>
                  </a:cubicBezTo>
                  <a:cubicBezTo>
                    <a:pt x="2302" y="9889"/>
                    <a:pt x="2202" y="9923"/>
                    <a:pt x="2136" y="9956"/>
                  </a:cubicBezTo>
                  <a:cubicBezTo>
                    <a:pt x="1967" y="9876"/>
                    <a:pt x="1786" y="9841"/>
                    <a:pt x="1602" y="9841"/>
                  </a:cubicBezTo>
                  <a:cubicBezTo>
                    <a:pt x="1096" y="9841"/>
                    <a:pt x="568" y="10105"/>
                    <a:pt x="201" y="10423"/>
                  </a:cubicBezTo>
                  <a:cubicBezTo>
                    <a:pt x="1" y="10590"/>
                    <a:pt x="68" y="10890"/>
                    <a:pt x="34" y="11123"/>
                  </a:cubicBezTo>
                  <a:cubicBezTo>
                    <a:pt x="368" y="13025"/>
                    <a:pt x="1168" y="14826"/>
                    <a:pt x="1769" y="16661"/>
                  </a:cubicBezTo>
                  <a:cubicBezTo>
                    <a:pt x="3603" y="21698"/>
                    <a:pt x="5338" y="26801"/>
                    <a:pt x="7206" y="31805"/>
                  </a:cubicBezTo>
                  <a:cubicBezTo>
                    <a:pt x="8807" y="36408"/>
                    <a:pt x="10675" y="40878"/>
                    <a:pt x="12376" y="45415"/>
                  </a:cubicBezTo>
                  <a:cubicBezTo>
                    <a:pt x="13444" y="47449"/>
                    <a:pt x="13744" y="50418"/>
                    <a:pt x="15745" y="51686"/>
                  </a:cubicBezTo>
                  <a:cubicBezTo>
                    <a:pt x="15921" y="51725"/>
                    <a:pt x="16097" y="51741"/>
                    <a:pt x="16273" y="51741"/>
                  </a:cubicBezTo>
                  <a:cubicBezTo>
                    <a:pt x="16397" y="51741"/>
                    <a:pt x="16522" y="51733"/>
                    <a:pt x="16646" y="51719"/>
                  </a:cubicBezTo>
                  <a:cubicBezTo>
                    <a:pt x="16795" y="51630"/>
                    <a:pt x="16944" y="51514"/>
                    <a:pt x="17093" y="51514"/>
                  </a:cubicBezTo>
                  <a:cubicBezTo>
                    <a:pt x="17111" y="51514"/>
                    <a:pt x="17129" y="51515"/>
                    <a:pt x="17146" y="51519"/>
                  </a:cubicBezTo>
                  <a:cubicBezTo>
                    <a:pt x="17213" y="51519"/>
                    <a:pt x="17280" y="51486"/>
                    <a:pt x="17313" y="51452"/>
                  </a:cubicBezTo>
                  <a:cubicBezTo>
                    <a:pt x="17347" y="51419"/>
                    <a:pt x="17380" y="51386"/>
                    <a:pt x="17413" y="51386"/>
                  </a:cubicBezTo>
                  <a:cubicBezTo>
                    <a:pt x="17413" y="51386"/>
                    <a:pt x="17413" y="51386"/>
                    <a:pt x="17413" y="51352"/>
                  </a:cubicBezTo>
                  <a:cubicBezTo>
                    <a:pt x="17647" y="51219"/>
                    <a:pt x="17747" y="50919"/>
                    <a:pt x="18014" y="50752"/>
                  </a:cubicBezTo>
                  <a:cubicBezTo>
                    <a:pt x="18014" y="50752"/>
                    <a:pt x="18014" y="50718"/>
                    <a:pt x="18014" y="50718"/>
                  </a:cubicBezTo>
                  <a:cubicBezTo>
                    <a:pt x="18647" y="50351"/>
                    <a:pt x="19248" y="49918"/>
                    <a:pt x="19882" y="49551"/>
                  </a:cubicBezTo>
                  <a:cubicBezTo>
                    <a:pt x="20182" y="49351"/>
                    <a:pt x="20515" y="49151"/>
                    <a:pt x="20849" y="48950"/>
                  </a:cubicBezTo>
                  <a:cubicBezTo>
                    <a:pt x="20882" y="48917"/>
                    <a:pt x="20882" y="48917"/>
                    <a:pt x="20916" y="48884"/>
                  </a:cubicBezTo>
                  <a:lnTo>
                    <a:pt x="20916" y="48884"/>
                  </a:lnTo>
                  <a:cubicBezTo>
                    <a:pt x="20916" y="48889"/>
                    <a:pt x="20915" y="48894"/>
                    <a:pt x="20913" y="48897"/>
                  </a:cubicBezTo>
                  <a:lnTo>
                    <a:pt x="20913" y="48897"/>
                  </a:lnTo>
                  <a:cubicBezTo>
                    <a:pt x="24640" y="46537"/>
                    <a:pt x="28466" y="44343"/>
                    <a:pt x="32691" y="42980"/>
                  </a:cubicBezTo>
                  <a:lnTo>
                    <a:pt x="32657" y="42980"/>
                  </a:lnTo>
                  <a:cubicBezTo>
                    <a:pt x="32724" y="42946"/>
                    <a:pt x="32791" y="42946"/>
                    <a:pt x="32858" y="42913"/>
                  </a:cubicBezTo>
                  <a:cubicBezTo>
                    <a:pt x="32924" y="42879"/>
                    <a:pt x="32991" y="42879"/>
                    <a:pt x="33058" y="42846"/>
                  </a:cubicBezTo>
                  <a:cubicBezTo>
                    <a:pt x="33425" y="42713"/>
                    <a:pt x="33792" y="42613"/>
                    <a:pt x="34159" y="42479"/>
                  </a:cubicBezTo>
                  <a:cubicBezTo>
                    <a:pt x="34159" y="42479"/>
                    <a:pt x="34192" y="42479"/>
                    <a:pt x="34225" y="42446"/>
                  </a:cubicBezTo>
                  <a:cubicBezTo>
                    <a:pt x="36760" y="41512"/>
                    <a:pt x="39429" y="40978"/>
                    <a:pt x="41964" y="40044"/>
                  </a:cubicBezTo>
                  <a:lnTo>
                    <a:pt x="41931" y="40044"/>
                  </a:lnTo>
                  <a:cubicBezTo>
                    <a:pt x="42631" y="39844"/>
                    <a:pt x="43332" y="39677"/>
                    <a:pt x="43999" y="39477"/>
                  </a:cubicBezTo>
                  <a:cubicBezTo>
                    <a:pt x="44132" y="39410"/>
                    <a:pt x="44266" y="39377"/>
                    <a:pt x="44399" y="39310"/>
                  </a:cubicBezTo>
                  <a:cubicBezTo>
                    <a:pt x="44466" y="39310"/>
                    <a:pt x="44499" y="39310"/>
                    <a:pt x="44533" y="39277"/>
                  </a:cubicBezTo>
                  <a:cubicBezTo>
                    <a:pt x="44833" y="39244"/>
                    <a:pt x="45233" y="39077"/>
                    <a:pt x="45100" y="38676"/>
                  </a:cubicBezTo>
                  <a:cubicBezTo>
                    <a:pt x="45066" y="38610"/>
                    <a:pt x="45033" y="38576"/>
                    <a:pt x="45000" y="38543"/>
                  </a:cubicBezTo>
                  <a:cubicBezTo>
                    <a:pt x="45033" y="38343"/>
                    <a:pt x="44933" y="38209"/>
                    <a:pt x="44900" y="38043"/>
                  </a:cubicBezTo>
                  <a:cubicBezTo>
                    <a:pt x="44900" y="38043"/>
                    <a:pt x="44900" y="38043"/>
                    <a:pt x="44900" y="38076"/>
                  </a:cubicBezTo>
                  <a:cubicBezTo>
                    <a:pt x="44900" y="38043"/>
                    <a:pt x="44866" y="38009"/>
                    <a:pt x="44866" y="37976"/>
                  </a:cubicBezTo>
                  <a:lnTo>
                    <a:pt x="44866" y="37976"/>
                  </a:lnTo>
                  <a:cubicBezTo>
                    <a:pt x="44866" y="37976"/>
                    <a:pt x="44866" y="38010"/>
                    <a:pt x="44900" y="38043"/>
                  </a:cubicBezTo>
                  <a:cubicBezTo>
                    <a:pt x="41797" y="28703"/>
                    <a:pt x="37961" y="19629"/>
                    <a:pt x="34325" y="10490"/>
                  </a:cubicBezTo>
                  <a:cubicBezTo>
                    <a:pt x="32758" y="7121"/>
                    <a:pt x="31990" y="3018"/>
                    <a:pt x="29322" y="316"/>
                  </a:cubicBezTo>
                  <a:cubicBezTo>
                    <a:pt x="28946" y="88"/>
                    <a:pt x="28542" y="1"/>
                    <a:pt x="28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0"/>
            <p:cNvSpPr/>
            <p:nvPr/>
          </p:nvSpPr>
          <p:spPr>
            <a:xfrm>
              <a:off x="4193509" y="4325253"/>
              <a:ext cx="598892" cy="571648"/>
            </a:xfrm>
            <a:custGeom>
              <a:avLst/>
              <a:gdLst/>
              <a:ahLst/>
              <a:cxnLst/>
              <a:rect l="l" t="t" r="r" b="b"/>
              <a:pathLst>
                <a:path w="43899" h="41902" extrusionOk="0">
                  <a:moveTo>
                    <a:pt x="20913" y="39057"/>
                  </a:moveTo>
                  <a:cubicBezTo>
                    <a:pt x="20903" y="39064"/>
                    <a:pt x="20893" y="39071"/>
                    <a:pt x="20882" y="39077"/>
                  </a:cubicBezTo>
                  <a:cubicBezTo>
                    <a:pt x="20882" y="39077"/>
                    <a:pt x="20906" y="39077"/>
                    <a:pt x="20913" y="39057"/>
                  </a:cubicBezTo>
                  <a:close/>
                  <a:moveTo>
                    <a:pt x="1602" y="1"/>
                  </a:moveTo>
                  <a:cubicBezTo>
                    <a:pt x="1096" y="1"/>
                    <a:pt x="568" y="265"/>
                    <a:pt x="201" y="583"/>
                  </a:cubicBezTo>
                  <a:cubicBezTo>
                    <a:pt x="1" y="750"/>
                    <a:pt x="68" y="1050"/>
                    <a:pt x="34" y="1283"/>
                  </a:cubicBezTo>
                  <a:cubicBezTo>
                    <a:pt x="368" y="3185"/>
                    <a:pt x="1168" y="4986"/>
                    <a:pt x="1769" y="6821"/>
                  </a:cubicBezTo>
                  <a:cubicBezTo>
                    <a:pt x="2836" y="9789"/>
                    <a:pt x="3870" y="12758"/>
                    <a:pt x="4938" y="15727"/>
                  </a:cubicBezTo>
                  <a:cubicBezTo>
                    <a:pt x="5271" y="16694"/>
                    <a:pt x="5638" y="17628"/>
                    <a:pt x="5972" y="18596"/>
                  </a:cubicBezTo>
                  <a:cubicBezTo>
                    <a:pt x="6372" y="19730"/>
                    <a:pt x="6806" y="20864"/>
                    <a:pt x="7206" y="21965"/>
                  </a:cubicBezTo>
                  <a:cubicBezTo>
                    <a:pt x="8807" y="26568"/>
                    <a:pt x="10675" y="31038"/>
                    <a:pt x="12376" y="35575"/>
                  </a:cubicBezTo>
                  <a:cubicBezTo>
                    <a:pt x="13444" y="37609"/>
                    <a:pt x="13744" y="40578"/>
                    <a:pt x="15745" y="41846"/>
                  </a:cubicBezTo>
                  <a:cubicBezTo>
                    <a:pt x="15921" y="41885"/>
                    <a:pt x="16097" y="41901"/>
                    <a:pt x="16273" y="41901"/>
                  </a:cubicBezTo>
                  <a:cubicBezTo>
                    <a:pt x="16397" y="41901"/>
                    <a:pt x="16522" y="41893"/>
                    <a:pt x="16646" y="41879"/>
                  </a:cubicBezTo>
                  <a:cubicBezTo>
                    <a:pt x="16795" y="41790"/>
                    <a:pt x="16944" y="41674"/>
                    <a:pt x="17093" y="41674"/>
                  </a:cubicBezTo>
                  <a:cubicBezTo>
                    <a:pt x="17111" y="41674"/>
                    <a:pt x="17129" y="41675"/>
                    <a:pt x="17146" y="41679"/>
                  </a:cubicBezTo>
                  <a:cubicBezTo>
                    <a:pt x="17213" y="41679"/>
                    <a:pt x="17280" y="41646"/>
                    <a:pt x="17313" y="41612"/>
                  </a:cubicBezTo>
                  <a:cubicBezTo>
                    <a:pt x="17347" y="41579"/>
                    <a:pt x="17380" y="41546"/>
                    <a:pt x="17413" y="41546"/>
                  </a:cubicBezTo>
                  <a:cubicBezTo>
                    <a:pt x="17647" y="41379"/>
                    <a:pt x="17747" y="41079"/>
                    <a:pt x="18014" y="40912"/>
                  </a:cubicBezTo>
                  <a:cubicBezTo>
                    <a:pt x="18014" y="40912"/>
                    <a:pt x="18014" y="40878"/>
                    <a:pt x="18014" y="40878"/>
                  </a:cubicBezTo>
                  <a:cubicBezTo>
                    <a:pt x="18647" y="40511"/>
                    <a:pt x="19248" y="40078"/>
                    <a:pt x="19882" y="39711"/>
                  </a:cubicBezTo>
                  <a:cubicBezTo>
                    <a:pt x="20182" y="39511"/>
                    <a:pt x="20515" y="39311"/>
                    <a:pt x="20849" y="39110"/>
                  </a:cubicBezTo>
                  <a:cubicBezTo>
                    <a:pt x="20882" y="39077"/>
                    <a:pt x="20882" y="39077"/>
                    <a:pt x="20916" y="39044"/>
                  </a:cubicBezTo>
                  <a:lnTo>
                    <a:pt x="20916" y="39044"/>
                  </a:lnTo>
                  <a:cubicBezTo>
                    <a:pt x="20916" y="39049"/>
                    <a:pt x="20915" y="39054"/>
                    <a:pt x="20913" y="39057"/>
                  </a:cubicBezTo>
                  <a:lnTo>
                    <a:pt x="20913" y="39057"/>
                  </a:lnTo>
                  <a:cubicBezTo>
                    <a:pt x="24640" y="36697"/>
                    <a:pt x="28466" y="34503"/>
                    <a:pt x="32691" y="33140"/>
                  </a:cubicBezTo>
                  <a:lnTo>
                    <a:pt x="32657" y="33140"/>
                  </a:lnTo>
                  <a:cubicBezTo>
                    <a:pt x="32724" y="33106"/>
                    <a:pt x="32791" y="33106"/>
                    <a:pt x="32858" y="33073"/>
                  </a:cubicBezTo>
                  <a:cubicBezTo>
                    <a:pt x="32924" y="33039"/>
                    <a:pt x="32991" y="33039"/>
                    <a:pt x="33058" y="33006"/>
                  </a:cubicBezTo>
                  <a:cubicBezTo>
                    <a:pt x="33425" y="32873"/>
                    <a:pt x="33792" y="32773"/>
                    <a:pt x="34159" y="32639"/>
                  </a:cubicBezTo>
                  <a:cubicBezTo>
                    <a:pt x="34159" y="32639"/>
                    <a:pt x="34192" y="32639"/>
                    <a:pt x="34225" y="32606"/>
                  </a:cubicBezTo>
                  <a:cubicBezTo>
                    <a:pt x="36760" y="31672"/>
                    <a:pt x="39429" y="31138"/>
                    <a:pt x="41964" y="30204"/>
                  </a:cubicBezTo>
                  <a:cubicBezTo>
                    <a:pt x="42598" y="30004"/>
                    <a:pt x="43265" y="29871"/>
                    <a:pt x="43899" y="29637"/>
                  </a:cubicBezTo>
                  <a:cubicBezTo>
                    <a:pt x="38795" y="29404"/>
                    <a:pt x="33658" y="28937"/>
                    <a:pt x="28621" y="27902"/>
                  </a:cubicBezTo>
                  <a:cubicBezTo>
                    <a:pt x="23584" y="26868"/>
                    <a:pt x="18781" y="24967"/>
                    <a:pt x="14311" y="22365"/>
                  </a:cubicBezTo>
                  <a:cubicBezTo>
                    <a:pt x="12343" y="21231"/>
                    <a:pt x="10508" y="19930"/>
                    <a:pt x="8674" y="18562"/>
                  </a:cubicBezTo>
                  <a:cubicBezTo>
                    <a:pt x="7540" y="15494"/>
                    <a:pt x="6606" y="12325"/>
                    <a:pt x="5405" y="9256"/>
                  </a:cubicBezTo>
                  <a:cubicBezTo>
                    <a:pt x="4304" y="6520"/>
                    <a:pt x="3170" y="3785"/>
                    <a:pt x="2603" y="916"/>
                  </a:cubicBezTo>
                  <a:cubicBezTo>
                    <a:pt x="2403" y="650"/>
                    <a:pt x="2236" y="383"/>
                    <a:pt x="2136" y="116"/>
                  </a:cubicBezTo>
                  <a:cubicBezTo>
                    <a:pt x="1967" y="36"/>
                    <a:pt x="1786" y="1"/>
                    <a:pt x="1602"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0"/>
            <p:cNvSpPr/>
            <p:nvPr/>
          </p:nvSpPr>
          <p:spPr>
            <a:xfrm>
              <a:off x="4220358" y="4326822"/>
              <a:ext cx="217448" cy="552535"/>
            </a:xfrm>
            <a:custGeom>
              <a:avLst/>
              <a:gdLst/>
              <a:ahLst/>
              <a:cxnLst/>
              <a:rect l="l" t="t" r="r" b="b"/>
              <a:pathLst>
                <a:path w="15939" h="40501" extrusionOk="0">
                  <a:moveTo>
                    <a:pt x="3225" y="7711"/>
                  </a:moveTo>
                  <a:lnTo>
                    <a:pt x="3225" y="7711"/>
                  </a:lnTo>
                  <a:cubicBezTo>
                    <a:pt x="3229" y="7721"/>
                    <a:pt x="3233" y="7730"/>
                    <a:pt x="3237" y="7740"/>
                  </a:cubicBezTo>
                  <a:cubicBezTo>
                    <a:pt x="3237" y="7726"/>
                    <a:pt x="3231" y="7718"/>
                    <a:pt x="3225" y="7711"/>
                  </a:cubicBezTo>
                  <a:close/>
                  <a:moveTo>
                    <a:pt x="1" y="1"/>
                  </a:moveTo>
                  <a:lnTo>
                    <a:pt x="1" y="1"/>
                  </a:lnTo>
                  <a:cubicBezTo>
                    <a:pt x="3704" y="12076"/>
                    <a:pt x="8407" y="24218"/>
                    <a:pt x="13410" y="35960"/>
                  </a:cubicBezTo>
                  <a:cubicBezTo>
                    <a:pt x="13377" y="35960"/>
                    <a:pt x="13377" y="35927"/>
                    <a:pt x="13377" y="35927"/>
                  </a:cubicBezTo>
                  <a:lnTo>
                    <a:pt x="13377" y="35927"/>
                  </a:lnTo>
                  <a:cubicBezTo>
                    <a:pt x="13377" y="35960"/>
                    <a:pt x="13410" y="35993"/>
                    <a:pt x="13410" y="36027"/>
                  </a:cubicBezTo>
                  <a:cubicBezTo>
                    <a:pt x="13410" y="35993"/>
                    <a:pt x="13410" y="35993"/>
                    <a:pt x="13410" y="35993"/>
                  </a:cubicBezTo>
                  <a:cubicBezTo>
                    <a:pt x="14144" y="37461"/>
                    <a:pt x="14678" y="39229"/>
                    <a:pt x="15712" y="40497"/>
                  </a:cubicBezTo>
                  <a:cubicBezTo>
                    <a:pt x="15725" y="40499"/>
                    <a:pt x="15737" y="40500"/>
                    <a:pt x="15748" y="40500"/>
                  </a:cubicBezTo>
                  <a:cubicBezTo>
                    <a:pt x="15888" y="40500"/>
                    <a:pt x="15938" y="40322"/>
                    <a:pt x="15846" y="40230"/>
                  </a:cubicBezTo>
                  <a:cubicBezTo>
                    <a:pt x="15846" y="40196"/>
                    <a:pt x="15846" y="40196"/>
                    <a:pt x="15812" y="40163"/>
                  </a:cubicBezTo>
                  <a:cubicBezTo>
                    <a:pt x="15812" y="40130"/>
                    <a:pt x="15779" y="40096"/>
                    <a:pt x="15779" y="40030"/>
                  </a:cubicBezTo>
                  <a:cubicBezTo>
                    <a:pt x="11246" y="29430"/>
                    <a:pt x="7246" y="18532"/>
                    <a:pt x="3213" y="7699"/>
                  </a:cubicBezTo>
                  <a:lnTo>
                    <a:pt x="3213" y="7699"/>
                  </a:lnTo>
                  <a:cubicBezTo>
                    <a:pt x="3217" y="7703"/>
                    <a:pt x="3221" y="7707"/>
                    <a:pt x="3225" y="7711"/>
                  </a:cubicBezTo>
                  <a:lnTo>
                    <a:pt x="3225" y="7711"/>
                  </a:lnTo>
                  <a:cubicBezTo>
                    <a:pt x="2199" y="5245"/>
                    <a:pt x="1795" y="1795"/>
                    <a:pt x="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0"/>
            <p:cNvSpPr/>
            <p:nvPr/>
          </p:nvSpPr>
          <p:spPr>
            <a:xfrm>
              <a:off x="4406482" y="4730476"/>
              <a:ext cx="379548" cy="189412"/>
            </a:xfrm>
            <a:custGeom>
              <a:avLst/>
              <a:gdLst/>
              <a:ahLst/>
              <a:cxnLst/>
              <a:rect l="l" t="t" r="r" b="b"/>
              <a:pathLst>
                <a:path w="27821" h="13884" extrusionOk="0">
                  <a:moveTo>
                    <a:pt x="5171" y="9107"/>
                  </a:moveTo>
                  <a:cubicBezTo>
                    <a:pt x="5154" y="9107"/>
                    <a:pt x="5146" y="9116"/>
                    <a:pt x="5142" y="9125"/>
                  </a:cubicBezTo>
                  <a:lnTo>
                    <a:pt x="5142" y="9125"/>
                  </a:lnTo>
                  <a:cubicBezTo>
                    <a:pt x="5152" y="9119"/>
                    <a:pt x="5161" y="9113"/>
                    <a:pt x="5171" y="9107"/>
                  </a:cubicBezTo>
                  <a:close/>
                  <a:moveTo>
                    <a:pt x="27821" y="1"/>
                  </a:moveTo>
                  <a:lnTo>
                    <a:pt x="27821" y="1"/>
                  </a:lnTo>
                  <a:cubicBezTo>
                    <a:pt x="27687" y="34"/>
                    <a:pt x="27587" y="67"/>
                    <a:pt x="27454" y="134"/>
                  </a:cubicBezTo>
                  <a:cubicBezTo>
                    <a:pt x="26853" y="301"/>
                    <a:pt x="26220" y="501"/>
                    <a:pt x="25619" y="668"/>
                  </a:cubicBezTo>
                  <a:cubicBezTo>
                    <a:pt x="25519" y="701"/>
                    <a:pt x="25386" y="735"/>
                    <a:pt x="25286" y="768"/>
                  </a:cubicBezTo>
                  <a:cubicBezTo>
                    <a:pt x="25286" y="801"/>
                    <a:pt x="25252" y="801"/>
                    <a:pt x="25219" y="801"/>
                  </a:cubicBezTo>
                  <a:cubicBezTo>
                    <a:pt x="25052" y="868"/>
                    <a:pt x="24852" y="901"/>
                    <a:pt x="24685" y="968"/>
                  </a:cubicBezTo>
                  <a:cubicBezTo>
                    <a:pt x="24652" y="968"/>
                    <a:pt x="24652" y="968"/>
                    <a:pt x="24619" y="1001"/>
                  </a:cubicBezTo>
                  <a:lnTo>
                    <a:pt x="24552" y="1001"/>
                  </a:lnTo>
                  <a:cubicBezTo>
                    <a:pt x="24518" y="1001"/>
                    <a:pt x="24518" y="1001"/>
                    <a:pt x="24518" y="1035"/>
                  </a:cubicBezTo>
                  <a:cubicBezTo>
                    <a:pt x="24518" y="1035"/>
                    <a:pt x="24518" y="1001"/>
                    <a:pt x="24518" y="1001"/>
                  </a:cubicBezTo>
                  <a:cubicBezTo>
                    <a:pt x="24518" y="1035"/>
                    <a:pt x="24518" y="1035"/>
                    <a:pt x="24485" y="1035"/>
                  </a:cubicBezTo>
                  <a:cubicBezTo>
                    <a:pt x="24452" y="1035"/>
                    <a:pt x="24452" y="1035"/>
                    <a:pt x="24418" y="1068"/>
                  </a:cubicBezTo>
                  <a:cubicBezTo>
                    <a:pt x="24085" y="1168"/>
                    <a:pt x="23785" y="1235"/>
                    <a:pt x="23484" y="1335"/>
                  </a:cubicBezTo>
                  <a:cubicBezTo>
                    <a:pt x="23451" y="1368"/>
                    <a:pt x="23418" y="1368"/>
                    <a:pt x="23384" y="1368"/>
                  </a:cubicBezTo>
                  <a:cubicBezTo>
                    <a:pt x="23351" y="1368"/>
                    <a:pt x="23318" y="1402"/>
                    <a:pt x="23284" y="1402"/>
                  </a:cubicBezTo>
                  <a:cubicBezTo>
                    <a:pt x="16680" y="2603"/>
                    <a:pt x="10675" y="5405"/>
                    <a:pt x="5138" y="9141"/>
                  </a:cubicBezTo>
                  <a:cubicBezTo>
                    <a:pt x="5138" y="9141"/>
                    <a:pt x="5138" y="9133"/>
                    <a:pt x="5142" y="9125"/>
                  </a:cubicBezTo>
                  <a:lnTo>
                    <a:pt x="5142" y="9125"/>
                  </a:lnTo>
                  <a:cubicBezTo>
                    <a:pt x="3788" y="9923"/>
                    <a:pt x="2694" y="10948"/>
                    <a:pt x="1435" y="11809"/>
                  </a:cubicBezTo>
                  <a:cubicBezTo>
                    <a:pt x="1160" y="12034"/>
                    <a:pt x="810" y="12147"/>
                    <a:pt x="455" y="12147"/>
                  </a:cubicBezTo>
                  <a:cubicBezTo>
                    <a:pt x="337" y="12147"/>
                    <a:pt x="218" y="12134"/>
                    <a:pt x="101" y="12109"/>
                  </a:cubicBezTo>
                  <a:lnTo>
                    <a:pt x="1" y="12109"/>
                  </a:lnTo>
                  <a:cubicBezTo>
                    <a:pt x="1" y="12109"/>
                    <a:pt x="34" y="12977"/>
                    <a:pt x="935" y="13577"/>
                  </a:cubicBezTo>
                  <a:cubicBezTo>
                    <a:pt x="1283" y="13793"/>
                    <a:pt x="1695" y="13884"/>
                    <a:pt x="2102" y="13884"/>
                  </a:cubicBezTo>
                  <a:cubicBezTo>
                    <a:pt x="2828" y="13884"/>
                    <a:pt x="3538" y="13595"/>
                    <a:pt x="3837" y="13210"/>
                  </a:cubicBezTo>
                  <a:lnTo>
                    <a:pt x="3837" y="13210"/>
                  </a:lnTo>
                  <a:cubicBezTo>
                    <a:pt x="3737" y="13244"/>
                    <a:pt x="3637" y="13277"/>
                    <a:pt x="3537" y="13310"/>
                  </a:cubicBezTo>
                  <a:cubicBezTo>
                    <a:pt x="3503" y="13310"/>
                    <a:pt x="3470" y="13310"/>
                    <a:pt x="3437" y="13344"/>
                  </a:cubicBezTo>
                  <a:lnTo>
                    <a:pt x="3403" y="13344"/>
                  </a:lnTo>
                  <a:cubicBezTo>
                    <a:pt x="3370" y="13344"/>
                    <a:pt x="3303" y="13344"/>
                    <a:pt x="3270" y="13377"/>
                  </a:cubicBezTo>
                  <a:lnTo>
                    <a:pt x="3170" y="13377"/>
                  </a:lnTo>
                  <a:cubicBezTo>
                    <a:pt x="2903" y="13444"/>
                    <a:pt x="2636" y="13510"/>
                    <a:pt x="2369" y="13510"/>
                  </a:cubicBezTo>
                  <a:lnTo>
                    <a:pt x="2169" y="13510"/>
                  </a:lnTo>
                  <a:cubicBezTo>
                    <a:pt x="1769" y="13477"/>
                    <a:pt x="1402" y="13277"/>
                    <a:pt x="1202" y="12977"/>
                  </a:cubicBezTo>
                  <a:cubicBezTo>
                    <a:pt x="1202" y="12943"/>
                    <a:pt x="1235" y="12910"/>
                    <a:pt x="1235" y="12843"/>
                  </a:cubicBezTo>
                  <a:cubicBezTo>
                    <a:pt x="1235" y="12843"/>
                    <a:pt x="1235" y="12877"/>
                    <a:pt x="1235" y="12877"/>
                  </a:cubicBezTo>
                  <a:cubicBezTo>
                    <a:pt x="1269" y="12810"/>
                    <a:pt x="1269" y="12777"/>
                    <a:pt x="1302" y="12743"/>
                  </a:cubicBezTo>
                  <a:cubicBezTo>
                    <a:pt x="1302" y="12777"/>
                    <a:pt x="1302" y="12777"/>
                    <a:pt x="1302" y="12777"/>
                  </a:cubicBezTo>
                  <a:cubicBezTo>
                    <a:pt x="1435" y="12543"/>
                    <a:pt x="1602" y="12343"/>
                    <a:pt x="1802" y="12176"/>
                  </a:cubicBezTo>
                  <a:lnTo>
                    <a:pt x="1802" y="12209"/>
                  </a:lnTo>
                  <a:cubicBezTo>
                    <a:pt x="2503" y="11576"/>
                    <a:pt x="3203" y="10942"/>
                    <a:pt x="4037" y="10442"/>
                  </a:cubicBezTo>
                  <a:lnTo>
                    <a:pt x="4004" y="10442"/>
                  </a:lnTo>
                  <a:cubicBezTo>
                    <a:pt x="7273" y="8407"/>
                    <a:pt x="10675" y="6505"/>
                    <a:pt x="14078" y="4704"/>
                  </a:cubicBezTo>
                  <a:cubicBezTo>
                    <a:pt x="15345" y="4104"/>
                    <a:pt x="16646" y="3603"/>
                    <a:pt x="18014" y="3203"/>
                  </a:cubicBezTo>
                  <a:lnTo>
                    <a:pt x="17980" y="3203"/>
                  </a:lnTo>
                  <a:cubicBezTo>
                    <a:pt x="18081" y="3170"/>
                    <a:pt x="18214" y="3136"/>
                    <a:pt x="18314" y="3103"/>
                  </a:cubicBezTo>
                  <a:cubicBezTo>
                    <a:pt x="18414" y="3070"/>
                    <a:pt x="18514" y="3036"/>
                    <a:pt x="18614" y="3003"/>
                  </a:cubicBezTo>
                  <a:cubicBezTo>
                    <a:pt x="19482" y="2736"/>
                    <a:pt x="20382" y="2569"/>
                    <a:pt x="21249" y="2302"/>
                  </a:cubicBezTo>
                  <a:cubicBezTo>
                    <a:pt x="21616" y="2169"/>
                    <a:pt x="21983" y="2069"/>
                    <a:pt x="22350" y="1969"/>
                  </a:cubicBezTo>
                  <a:lnTo>
                    <a:pt x="22317" y="1969"/>
                  </a:lnTo>
                  <a:cubicBezTo>
                    <a:pt x="24118" y="1335"/>
                    <a:pt x="26253" y="701"/>
                    <a:pt x="27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0"/>
            <p:cNvSpPr/>
            <p:nvPr/>
          </p:nvSpPr>
          <p:spPr>
            <a:xfrm>
              <a:off x="4320930" y="4284940"/>
              <a:ext cx="268962" cy="199808"/>
            </a:xfrm>
            <a:custGeom>
              <a:avLst/>
              <a:gdLst/>
              <a:ahLst/>
              <a:cxnLst/>
              <a:rect l="l" t="t" r="r" b="b"/>
              <a:pathLst>
                <a:path w="19715" h="14646" extrusionOk="0">
                  <a:moveTo>
                    <a:pt x="16599" y="1"/>
                  </a:moveTo>
                  <a:cubicBezTo>
                    <a:pt x="15948" y="1"/>
                    <a:pt x="1257" y="5487"/>
                    <a:pt x="1" y="7040"/>
                  </a:cubicBezTo>
                  <a:cubicBezTo>
                    <a:pt x="101" y="7541"/>
                    <a:pt x="2870" y="14646"/>
                    <a:pt x="2903" y="14646"/>
                  </a:cubicBezTo>
                  <a:cubicBezTo>
                    <a:pt x="2903" y="14646"/>
                    <a:pt x="16012" y="9809"/>
                    <a:pt x="19715" y="7607"/>
                  </a:cubicBezTo>
                  <a:cubicBezTo>
                    <a:pt x="18714" y="5039"/>
                    <a:pt x="17647" y="2537"/>
                    <a:pt x="16613" y="2"/>
                  </a:cubicBezTo>
                  <a:cubicBezTo>
                    <a:pt x="16609" y="1"/>
                    <a:pt x="16604" y="1"/>
                    <a:pt x="16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08C5D979-021B-DB54-8677-5689DC0D9EFC}"/>
              </a:ext>
            </a:extLst>
          </p:cNvPr>
          <p:cNvPicPr>
            <a:picLocks noChangeAspect="1"/>
          </p:cNvPicPr>
          <p:nvPr/>
        </p:nvPicPr>
        <p:blipFill rotWithShape="1">
          <a:blip r:embed="rId3"/>
          <a:srcRect l="1024" t="2756" r="1999" b="21682"/>
          <a:stretch/>
        </p:blipFill>
        <p:spPr>
          <a:xfrm>
            <a:off x="1899607" y="1320467"/>
            <a:ext cx="5485356" cy="2897808"/>
          </a:xfrm>
          <a:prstGeom prst="rect">
            <a:avLst/>
          </a:prstGeom>
          <a:ln w="57150">
            <a:solidFill>
              <a:schemeClr val="accent2">
                <a:lumMod val="60000"/>
                <a:lumOff val="40000"/>
              </a:schemeClr>
            </a:solidFill>
          </a:ln>
        </p:spPr>
      </p:pic>
      <p:sp>
        <p:nvSpPr>
          <p:cNvPr id="8" name="Rectangle 7">
            <a:extLst>
              <a:ext uri="{FF2B5EF4-FFF2-40B4-BE49-F238E27FC236}">
                <a16:creationId xmlns:a16="http://schemas.microsoft.com/office/drawing/2014/main" id="{BD8A7ECC-208D-B383-33A6-A9591662E8E1}"/>
              </a:ext>
            </a:extLst>
          </p:cNvPr>
          <p:cNvSpPr/>
          <p:nvPr/>
        </p:nvSpPr>
        <p:spPr>
          <a:xfrm>
            <a:off x="7705991" y="4322683"/>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437E37D-8583-312B-31FE-0C0DD330B6A8}"/>
              </a:ext>
            </a:extLst>
          </p:cNvPr>
          <p:cNvSpPr/>
          <p:nvPr/>
        </p:nvSpPr>
        <p:spPr>
          <a:xfrm>
            <a:off x="6943032" y="4322684"/>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A250D23-FF90-2F77-58AB-89E25686AF87}"/>
              </a:ext>
            </a:extLst>
          </p:cNvPr>
          <p:cNvSpPr/>
          <p:nvPr/>
        </p:nvSpPr>
        <p:spPr>
          <a:xfrm>
            <a:off x="6234578" y="4322685"/>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715936-456E-B290-6516-E15FBA3CE7CE}"/>
              </a:ext>
            </a:extLst>
          </p:cNvPr>
          <p:cNvSpPr/>
          <p:nvPr/>
        </p:nvSpPr>
        <p:spPr>
          <a:xfrm>
            <a:off x="5486990" y="4322685"/>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E9DB54-6638-818A-25BA-D7FCB54C9121}"/>
              </a:ext>
            </a:extLst>
          </p:cNvPr>
          <p:cNvSpPr/>
          <p:nvPr/>
        </p:nvSpPr>
        <p:spPr>
          <a:xfrm>
            <a:off x="1451493" y="4300310"/>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57A159-2AFD-D98D-B6C0-7134C60A7CF9}"/>
              </a:ext>
            </a:extLst>
          </p:cNvPr>
          <p:cNvSpPr/>
          <p:nvPr/>
        </p:nvSpPr>
        <p:spPr>
          <a:xfrm>
            <a:off x="4479433" y="4318732"/>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CD0B9E2-0A7D-51BF-37AA-96F4035D8D26}"/>
              </a:ext>
            </a:extLst>
          </p:cNvPr>
          <p:cNvSpPr/>
          <p:nvPr/>
        </p:nvSpPr>
        <p:spPr>
          <a:xfrm>
            <a:off x="3752123" y="4320345"/>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E17CC02-7686-CEBF-F245-006FA7BFAB4A}"/>
              </a:ext>
            </a:extLst>
          </p:cNvPr>
          <p:cNvSpPr/>
          <p:nvPr/>
        </p:nvSpPr>
        <p:spPr>
          <a:xfrm>
            <a:off x="2985383" y="4318732"/>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7C2996-3739-3010-2437-0B3EC6736988}"/>
              </a:ext>
            </a:extLst>
          </p:cNvPr>
          <p:cNvSpPr/>
          <p:nvPr/>
        </p:nvSpPr>
        <p:spPr>
          <a:xfrm>
            <a:off x="2230557" y="4318732"/>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7FAE7AE-5DAC-FCC0-C4DE-C204AE359C3B}"/>
              </a:ext>
            </a:extLst>
          </p:cNvPr>
          <p:cNvSpPr/>
          <p:nvPr/>
        </p:nvSpPr>
        <p:spPr>
          <a:xfrm>
            <a:off x="7706292" y="4318732"/>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9Slide03 BoosterNextFYBlack" panose="02000A03000000020004" pitchFamily="2" charset="0"/>
              </a:rPr>
              <a:t>N</a:t>
            </a:r>
          </a:p>
        </p:txBody>
      </p:sp>
      <p:sp>
        <p:nvSpPr>
          <p:cNvPr id="19" name="Rectangle 18">
            <a:extLst>
              <a:ext uri="{FF2B5EF4-FFF2-40B4-BE49-F238E27FC236}">
                <a16:creationId xmlns:a16="http://schemas.microsoft.com/office/drawing/2014/main" id="{2DE5A967-5064-3B82-A80F-9100BD3435D8}"/>
              </a:ext>
            </a:extLst>
          </p:cNvPr>
          <p:cNvSpPr/>
          <p:nvPr/>
        </p:nvSpPr>
        <p:spPr>
          <a:xfrm>
            <a:off x="6943333" y="4318733"/>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9Slide03 BoosterNextFYBlack" panose="02000A03000000020004" pitchFamily="2" charset="0"/>
              </a:rPr>
              <a:t>Â</a:t>
            </a:r>
          </a:p>
        </p:txBody>
      </p:sp>
      <p:sp>
        <p:nvSpPr>
          <p:cNvPr id="20" name="Rectangle 19">
            <a:extLst>
              <a:ext uri="{FF2B5EF4-FFF2-40B4-BE49-F238E27FC236}">
                <a16:creationId xmlns:a16="http://schemas.microsoft.com/office/drawing/2014/main" id="{A885285A-6334-BA35-5919-740F32FE6D33}"/>
              </a:ext>
            </a:extLst>
          </p:cNvPr>
          <p:cNvSpPr/>
          <p:nvPr/>
        </p:nvSpPr>
        <p:spPr>
          <a:xfrm>
            <a:off x="6234879" y="4318734"/>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9Slide03 BoosterNextFYBlack" panose="02000A03000000020004" pitchFamily="2" charset="0"/>
              </a:rPr>
              <a:t>U</a:t>
            </a:r>
          </a:p>
        </p:txBody>
      </p:sp>
      <p:sp>
        <p:nvSpPr>
          <p:cNvPr id="21" name="Rectangle 20">
            <a:extLst>
              <a:ext uri="{FF2B5EF4-FFF2-40B4-BE49-F238E27FC236}">
                <a16:creationId xmlns:a16="http://schemas.microsoft.com/office/drawing/2014/main" id="{4A1260F3-9231-662E-9320-15B0453F7626}"/>
              </a:ext>
            </a:extLst>
          </p:cNvPr>
          <p:cNvSpPr/>
          <p:nvPr/>
        </p:nvSpPr>
        <p:spPr>
          <a:xfrm>
            <a:off x="5487291" y="4318734"/>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9Slide03 BoosterNextFYBlack" panose="02000A03000000020004" pitchFamily="2" charset="0"/>
              </a:rPr>
              <a:t>Q</a:t>
            </a:r>
          </a:p>
        </p:txBody>
      </p:sp>
      <p:sp>
        <p:nvSpPr>
          <p:cNvPr id="22" name="Rectangle 21">
            <a:extLst>
              <a:ext uri="{FF2B5EF4-FFF2-40B4-BE49-F238E27FC236}">
                <a16:creationId xmlns:a16="http://schemas.microsoft.com/office/drawing/2014/main" id="{70378CC0-1784-3F2E-096D-E05CAA376FAF}"/>
              </a:ext>
            </a:extLst>
          </p:cNvPr>
          <p:cNvSpPr/>
          <p:nvPr/>
        </p:nvSpPr>
        <p:spPr>
          <a:xfrm>
            <a:off x="1451794" y="4296359"/>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9Slide03 BoosterNextFYBlack" panose="02000A03000000020004" pitchFamily="2" charset="0"/>
              </a:rPr>
              <a:t>T</a:t>
            </a:r>
          </a:p>
        </p:txBody>
      </p:sp>
      <p:sp>
        <p:nvSpPr>
          <p:cNvPr id="23" name="Rectangle 22">
            <a:extLst>
              <a:ext uri="{FF2B5EF4-FFF2-40B4-BE49-F238E27FC236}">
                <a16:creationId xmlns:a16="http://schemas.microsoft.com/office/drawing/2014/main" id="{1F530D00-E530-E6D7-531F-C429A8C657FC}"/>
              </a:ext>
            </a:extLst>
          </p:cNvPr>
          <p:cNvSpPr/>
          <p:nvPr/>
        </p:nvSpPr>
        <p:spPr>
          <a:xfrm>
            <a:off x="4479734" y="4314781"/>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9Slide03 BoosterNextFYBlack" panose="02000A03000000020004" pitchFamily="2" charset="0"/>
              </a:rPr>
              <a:t>G</a:t>
            </a:r>
          </a:p>
        </p:txBody>
      </p:sp>
      <p:sp>
        <p:nvSpPr>
          <p:cNvPr id="24" name="Rectangle 23">
            <a:extLst>
              <a:ext uri="{FF2B5EF4-FFF2-40B4-BE49-F238E27FC236}">
                <a16:creationId xmlns:a16="http://schemas.microsoft.com/office/drawing/2014/main" id="{BE34F972-F330-76DB-F73F-ABB5408A0552}"/>
              </a:ext>
            </a:extLst>
          </p:cNvPr>
          <p:cNvSpPr/>
          <p:nvPr/>
        </p:nvSpPr>
        <p:spPr>
          <a:xfrm>
            <a:off x="3752424" y="4316394"/>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9Slide03 BoosterNextFYBlack" panose="02000A03000000020004" pitchFamily="2" charset="0"/>
              </a:rPr>
              <a:t>N</a:t>
            </a:r>
          </a:p>
        </p:txBody>
      </p:sp>
      <p:sp>
        <p:nvSpPr>
          <p:cNvPr id="25" name="Rectangle 24">
            <a:extLst>
              <a:ext uri="{FF2B5EF4-FFF2-40B4-BE49-F238E27FC236}">
                <a16:creationId xmlns:a16="http://schemas.microsoft.com/office/drawing/2014/main" id="{7EC750D6-417D-B5A5-A83C-8046A32AFF8A}"/>
              </a:ext>
            </a:extLst>
          </p:cNvPr>
          <p:cNvSpPr/>
          <p:nvPr/>
        </p:nvSpPr>
        <p:spPr>
          <a:xfrm>
            <a:off x="2985684" y="4314781"/>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9Slide03 BoosterNextFYBlack" panose="02000A03000000020004" pitchFamily="2" charset="0"/>
              </a:rPr>
              <a:t>Ớ</a:t>
            </a:r>
          </a:p>
        </p:txBody>
      </p:sp>
      <p:sp>
        <p:nvSpPr>
          <p:cNvPr id="26" name="Rectangle 25">
            <a:extLst>
              <a:ext uri="{FF2B5EF4-FFF2-40B4-BE49-F238E27FC236}">
                <a16:creationId xmlns:a16="http://schemas.microsoft.com/office/drawing/2014/main" id="{C3A130A4-9700-55DC-FAAE-5289C3B8A94C}"/>
              </a:ext>
            </a:extLst>
          </p:cNvPr>
          <p:cNvSpPr/>
          <p:nvPr/>
        </p:nvSpPr>
        <p:spPr>
          <a:xfrm>
            <a:off x="2230858" y="4314781"/>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9Slide03 BoosterNextFYBlack" panose="02000A03000000020004" pitchFamily="2" charset="0"/>
              </a:rPr>
              <a:t>U</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16">
                                            <p:txEl>
                                              <p:pRg st="0" end="0"/>
                                            </p:txEl>
                                          </p:spTgt>
                                        </p:tgtEl>
                                        <p:attrNameLst>
                                          <p:attrName>style.visibility</p:attrName>
                                        </p:attrNameLst>
                                      </p:cBhvr>
                                      <p:to>
                                        <p:strVal val="visible"/>
                                      </p:to>
                                    </p:set>
                                    <p:anim calcmode="lin" valueType="num">
                                      <p:cBhvr additive="base">
                                        <p:cTn id="7" dur="500" fill="hold"/>
                                        <p:tgtEl>
                                          <p:spTgt spid="27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16">
                                            <p:txEl>
                                              <p:pRg st="1" end="1"/>
                                            </p:txEl>
                                          </p:spTgt>
                                        </p:tgtEl>
                                        <p:attrNameLst>
                                          <p:attrName>style.visibility</p:attrName>
                                        </p:attrNameLst>
                                      </p:cBhvr>
                                      <p:to>
                                        <p:strVal val="visible"/>
                                      </p:to>
                                    </p:set>
                                    <p:anim calcmode="lin" valueType="num">
                                      <p:cBhvr additive="base">
                                        <p:cTn id="13" dur="500" fill="hold"/>
                                        <p:tgtEl>
                                          <p:spTgt spid="27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6" grpId="0" build="p"/>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14"/>
        <p:cNvGrpSpPr/>
        <p:nvPr/>
      </p:nvGrpSpPr>
      <p:grpSpPr>
        <a:xfrm>
          <a:off x="0" y="0"/>
          <a:ext cx="0" cy="0"/>
          <a:chOff x="0" y="0"/>
          <a:chExt cx="0" cy="0"/>
        </a:xfrm>
      </p:grpSpPr>
      <p:sp>
        <p:nvSpPr>
          <p:cNvPr id="2716" name="Google Shape;2716;p40"/>
          <p:cNvSpPr txBox="1">
            <a:spLocks noGrp="1"/>
          </p:cNvSpPr>
          <p:nvPr>
            <p:ph type="body" idx="1"/>
          </p:nvPr>
        </p:nvSpPr>
        <p:spPr>
          <a:xfrm>
            <a:off x="1967725" y="-22526"/>
            <a:ext cx="6813046" cy="1371600"/>
          </a:xfrm>
          <a:prstGeom prst="rect">
            <a:avLst/>
          </a:prstGeom>
        </p:spPr>
        <p:txBody>
          <a:bodyPr spcFirstLastPara="1" wrap="square" lIns="0" tIns="91425" rIns="0" bIns="91425" anchor="t" anchorCtr="0">
            <a:noAutofit/>
          </a:bodyPr>
          <a:lstStyle/>
          <a:p>
            <a:pPr marL="0" lvl="0" indent="0" algn="ctr" rtl="0">
              <a:spcBef>
                <a:spcPts val="0"/>
              </a:spcBef>
              <a:spcAft>
                <a:spcPts val="0"/>
              </a:spcAft>
              <a:buNone/>
            </a:pPr>
            <a:r>
              <a:rPr lang="en-US" sz="4000">
                <a:latin typeface="#9Slide04 SFU Fenice Bold" panose="00000700000000000000" pitchFamily="2" charset="0"/>
              </a:rPr>
              <a:t>TRÒ CHƠI </a:t>
            </a:r>
          </a:p>
          <a:p>
            <a:pPr marL="0" lvl="0" indent="0" algn="ctr" rtl="0">
              <a:spcBef>
                <a:spcPts val="0"/>
              </a:spcBef>
              <a:spcAft>
                <a:spcPts val="0"/>
              </a:spcAft>
              <a:buNone/>
            </a:pPr>
            <a:r>
              <a:rPr lang="en-US" sz="4000">
                <a:latin typeface="#9Slide04 SFU Fenice Bold" panose="00000700000000000000" pitchFamily="2" charset="0"/>
              </a:rPr>
              <a:t>ĐUỔI HÌNH BẮT CHỮ</a:t>
            </a:r>
            <a:endParaRPr sz="4000">
              <a:latin typeface="#9Slide04 SFU Fenice Bold" panose="00000700000000000000" pitchFamily="2" charset="0"/>
            </a:endParaRPr>
          </a:p>
        </p:txBody>
      </p:sp>
      <p:grpSp>
        <p:nvGrpSpPr>
          <p:cNvPr id="2717" name="Google Shape;2717;p40"/>
          <p:cNvGrpSpPr/>
          <p:nvPr/>
        </p:nvGrpSpPr>
        <p:grpSpPr>
          <a:xfrm>
            <a:off x="8120538" y="3214624"/>
            <a:ext cx="963262" cy="781577"/>
            <a:chOff x="6161713" y="5383966"/>
            <a:chExt cx="517883" cy="420203"/>
          </a:xfrm>
        </p:grpSpPr>
        <p:sp>
          <p:nvSpPr>
            <p:cNvPr id="2718" name="Google Shape;2718;p40"/>
            <p:cNvSpPr/>
            <p:nvPr/>
          </p:nvSpPr>
          <p:spPr>
            <a:xfrm>
              <a:off x="6161713" y="5383966"/>
              <a:ext cx="517883" cy="419766"/>
            </a:xfrm>
            <a:custGeom>
              <a:avLst/>
              <a:gdLst/>
              <a:ahLst/>
              <a:cxnLst/>
              <a:rect l="l" t="t" r="r" b="b"/>
              <a:pathLst>
                <a:path w="37961" h="30769" extrusionOk="0">
                  <a:moveTo>
                    <a:pt x="13443" y="1"/>
                  </a:moveTo>
                  <a:cubicBezTo>
                    <a:pt x="9441" y="1068"/>
                    <a:pt x="3903" y="2803"/>
                    <a:pt x="0" y="4104"/>
                  </a:cubicBezTo>
                  <a:cubicBezTo>
                    <a:pt x="101" y="4971"/>
                    <a:pt x="2269" y="13010"/>
                    <a:pt x="2903" y="15345"/>
                  </a:cubicBezTo>
                  <a:cubicBezTo>
                    <a:pt x="3570" y="17713"/>
                    <a:pt x="4270" y="20048"/>
                    <a:pt x="5037" y="22383"/>
                  </a:cubicBezTo>
                  <a:cubicBezTo>
                    <a:pt x="5671" y="24385"/>
                    <a:pt x="6105" y="26820"/>
                    <a:pt x="7339" y="28588"/>
                  </a:cubicBezTo>
                  <a:cubicBezTo>
                    <a:pt x="8530" y="30292"/>
                    <a:pt x="10990" y="30768"/>
                    <a:pt x="13501" y="30768"/>
                  </a:cubicBezTo>
                  <a:cubicBezTo>
                    <a:pt x="15561" y="30768"/>
                    <a:pt x="17656" y="30448"/>
                    <a:pt x="19114" y="30222"/>
                  </a:cubicBezTo>
                  <a:cubicBezTo>
                    <a:pt x="20649" y="29989"/>
                    <a:pt x="27287" y="28621"/>
                    <a:pt x="28788" y="28154"/>
                  </a:cubicBezTo>
                  <a:cubicBezTo>
                    <a:pt x="33124" y="27287"/>
                    <a:pt x="37961" y="22617"/>
                    <a:pt x="33324" y="18848"/>
                  </a:cubicBezTo>
                  <a:cubicBezTo>
                    <a:pt x="30621" y="16697"/>
                    <a:pt x="27096" y="16612"/>
                    <a:pt x="23794" y="16612"/>
                  </a:cubicBezTo>
                  <a:cubicBezTo>
                    <a:pt x="23511" y="16612"/>
                    <a:pt x="23229" y="16613"/>
                    <a:pt x="22950" y="16613"/>
                  </a:cubicBezTo>
                  <a:lnTo>
                    <a:pt x="22883" y="16613"/>
                  </a:lnTo>
                  <a:cubicBezTo>
                    <a:pt x="21382" y="16579"/>
                    <a:pt x="19848" y="16646"/>
                    <a:pt x="18347" y="16479"/>
                  </a:cubicBezTo>
                  <a:cubicBezTo>
                    <a:pt x="17413" y="13277"/>
                    <a:pt x="16479" y="10075"/>
                    <a:pt x="15545" y="6872"/>
                  </a:cubicBezTo>
                  <a:cubicBezTo>
                    <a:pt x="15045" y="5138"/>
                    <a:pt x="14544" y="3370"/>
                    <a:pt x="14010" y="1635"/>
                  </a:cubicBezTo>
                  <a:cubicBezTo>
                    <a:pt x="13844" y="1068"/>
                    <a:pt x="13710" y="501"/>
                    <a:pt x="134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9" name="Google Shape;2719;p40"/>
            <p:cNvSpPr/>
            <p:nvPr/>
          </p:nvSpPr>
          <p:spPr>
            <a:xfrm>
              <a:off x="6161713" y="5383966"/>
              <a:ext cx="196602" cy="93765"/>
            </a:xfrm>
            <a:custGeom>
              <a:avLst/>
              <a:gdLst/>
              <a:ahLst/>
              <a:cxnLst/>
              <a:rect l="l" t="t" r="r" b="b"/>
              <a:pathLst>
                <a:path w="14411" h="6873" extrusionOk="0">
                  <a:moveTo>
                    <a:pt x="13443" y="1"/>
                  </a:moveTo>
                  <a:cubicBezTo>
                    <a:pt x="9441" y="1068"/>
                    <a:pt x="3903" y="2803"/>
                    <a:pt x="0" y="4104"/>
                  </a:cubicBezTo>
                  <a:cubicBezTo>
                    <a:pt x="34" y="4370"/>
                    <a:pt x="301" y="5471"/>
                    <a:pt x="668" y="6872"/>
                  </a:cubicBezTo>
                  <a:cubicBezTo>
                    <a:pt x="5204" y="5471"/>
                    <a:pt x="9807" y="4237"/>
                    <a:pt x="14411" y="2936"/>
                  </a:cubicBezTo>
                  <a:cubicBezTo>
                    <a:pt x="14277" y="2502"/>
                    <a:pt x="14144" y="2069"/>
                    <a:pt x="14044" y="1635"/>
                  </a:cubicBezTo>
                  <a:cubicBezTo>
                    <a:pt x="13844" y="1068"/>
                    <a:pt x="13710" y="501"/>
                    <a:pt x="134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0" name="Google Shape;2720;p40"/>
            <p:cNvSpPr/>
            <p:nvPr/>
          </p:nvSpPr>
          <p:spPr>
            <a:xfrm>
              <a:off x="6516677" y="5612873"/>
              <a:ext cx="162919" cy="163833"/>
            </a:xfrm>
            <a:custGeom>
              <a:avLst/>
              <a:gdLst/>
              <a:ahLst/>
              <a:cxnLst/>
              <a:rect l="l" t="t" r="r" b="b"/>
              <a:pathLst>
                <a:path w="11942" h="12009" extrusionOk="0">
                  <a:moveTo>
                    <a:pt x="1668" y="0"/>
                  </a:moveTo>
                  <a:cubicBezTo>
                    <a:pt x="0" y="2869"/>
                    <a:pt x="0" y="6605"/>
                    <a:pt x="133" y="9841"/>
                  </a:cubicBezTo>
                  <a:cubicBezTo>
                    <a:pt x="167" y="10541"/>
                    <a:pt x="200" y="11275"/>
                    <a:pt x="234" y="12009"/>
                  </a:cubicBezTo>
                  <a:cubicBezTo>
                    <a:pt x="1368" y="11742"/>
                    <a:pt x="2302" y="11509"/>
                    <a:pt x="2769" y="11375"/>
                  </a:cubicBezTo>
                  <a:cubicBezTo>
                    <a:pt x="7105" y="10508"/>
                    <a:pt x="11942" y="5838"/>
                    <a:pt x="7305" y="2069"/>
                  </a:cubicBezTo>
                  <a:cubicBezTo>
                    <a:pt x="5637" y="768"/>
                    <a:pt x="3703" y="201"/>
                    <a:pt x="16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1" name="Google Shape;2721;p40"/>
            <p:cNvSpPr/>
            <p:nvPr/>
          </p:nvSpPr>
          <p:spPr>
            <a:xfrm>
              <a:off x="6224973" y="5672027"/>
              <a:ext cx="168840" cy="132141"/>
            </a:xfrm>
            <a:custGeom>
              <a:avLst/>
              <a:gdLst/>
              <a:ahLst/>
              <a:cxnLst/>
              <a:rect l="l" t="t" r="r" b="b"/>
              <a:pathLst>
                <a:path w="12376" h="9686" extrusionOk="0">
                  <a:moveTo>
                    <a:pt x="0" y="1"/>
                  </a:moveTo>
                  <a:cubicBezTo>
                    <a:pt x="134" y="434"/>
                    <a:pt x="267" y="868"/>
                    <a:pt x="400" y="1268"/>
                  </a:cubicBezTo>
                  <a:cubicBezTo>
                    <a:pt x="1034" y="3270"/>
                    <a:pt x="1468" y="5705"/>
                    <a:pt x="2702" y="7473"/>
                  </a:cubicBezTo>
                  <a:cubicBezTo>
                    <a:pt x="3912" y="9223"/>
                    <a:pt x="6269" y="9685"/>
                    <a:pt x="8650" y="9685"/>
                  </a:cubicBezTo>
                  <a:cubicBezTo>
                    <a:pt x="9945" y="9685"/>
                    <a:pt x="11247" y="9549"/>
                    <a:pt x="12376" y="9408"/>
                  </a:cubicBezTo>
                  <a:cubicBezTo>
                    <a:pt x="11675" y="7273"/>
                    <a:pt x="10174" y="5571"/>
                    <a:pt x="8906" y="3937"/>
                  </a:cubicBezTo>
                  <a:cubicBezTo>
                    <a:pt x="6972" y="1569"/>
                    <a:pt x="3302" y="1"/>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22" name="Google Shape;2722;p40"/>
          <p:cNvGrpSpPr/>
          <p:nvPr/>
        </p:nvGrpSpPr>
        <p:grpSpPr>
          <a:xfrm>
            <a:off x="7996961" y="3669720"/>
            <a:ext cx="842249" cy="865086"/>
            <a:chOff x="6397892" y="5089533"/>
            <a:chExt cx="452822" cy="465100"/>
          </a:xfrm>
        </p:grpSpPr>
        <p:sp>
          <p:nvSpPr>
            <p:cNvPr id="2723" name="Google Shape;2723;p40"/>
            <p:cNvSpPr/>
            <p:nvPr/>
          </p:nvSpPr>
          <p:spPr>
            <a:xfrm>
              <a:off x="6397892" y="5089533"/>
              <a:ext cx="452822" cy="465100"/>
            </a:xfrm>
            <a:custGeom>
              <a:avLst/>
              <a:gdLst/>
              <a:ahLst/>
              <a:cxnLst/>
              <a:rect l="l" t="t" r="r" b="b"/>
              <a:pathLst>
                <a:path w="33192" h="34092" extrusionOk="0">
                  <a:moveTo>
                    <a:pt x="5571" y="1"/>
                  </a:moveTo>
                  <a:cubicBezTo>
                    <a:pt x="5071" y="1201"/>
                    <a:pt x="4904" y="2736"/>
                    <a:pt x="4771" y="3937"/>
                  </a:cubicBezTo>
                  <a:cubicBezTo>
                    <a:pt x="4004" y="8673"/>
                    <a:pt x="3603" y="13477"/>
                    <a:pt x="2669" y="18180"/>
                  </a:cubicBezTo>
                  <a:cubicBezTo>
                    <a:pt x="1" y="31156"/>
                    <a:pt x="7139" y="30923"/>
                    <a:pt x="17113" y="33224"/>
                  </a:cubicBezTo>
                  <a:cubicBezTo>
                    <a:pt x="19385" y="33740"/>
                    <a:pt x="21799" y="34091"/>
                    <a:pt x="23961" y="34091"/>
                  </a:cubicBezTo>
                  <a:cubicBezTo>
                    <a:pt x="25577" y="34091"/>
                    <a:pt x="27051" y="33895"/>
                    <a:pt x="28221" y="33424"/>
                  </a:cubicBezTo>
                  <a:cubicBezTo>
                    <a:pt x="33191" y="31456"/>
                    <a:pt x="32157" y="24785"/>
                    <a:pt x="25552" y="22350"/>
                  </a:cubicBezTo>
                  <a:cubicBezTo>
                    <a:pt x="22717" y="21016"/>
                    <a:pt x="19682" y="20048"/>
                    <a:pt x="16813" y="18747"/>
                  </a:cubicBezTo>
                  <a:cubicBezTo>
                    <a:pt x="17247" y="13844"/>
                    <a:pt x="18447" y="8974"/>
                    <a:pt x="19148" y="4070"/>
                  </a:cubicBezTo>
                  <a:cubicBezTo>
                    <a:pt x="19281" y="3303"/>
                    <a:pt x="19381" y="2569"/>
                    <a:pt x="19415" y="1935"/>
                  </a:cubicBezTo>
                  <a:cubicBezTo>
                    <a:pt x="14811" y="1268"/>
                    <a:pt x="10208" y="601"/>
                    <a:pt x="557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4" name="Google Shape;2724;p40"/>
            <p:cNvSpPr/>
            <p:nvPr/>
          </p:nvSpPr>
          <p:spPr>
            <a:xfrm>
              <a:off x="6464331" y="5089533"/>
              <a:ext cx="198430" cy="73288"/>
            </a:xfrm>
            <a:custGeom>
              <a:avLst/>
              <a:gdLst/>
              <a:ahLst/>
              <a:cxnLst/>
              <a:rect l="l" t="t" r="r" b="b"/>
              <a:pathLst>
                <a:path w="14545" h="5372" extrusionOk="0">
                  <a:moveTo>
                    <a:pt x="701" y="1"/>
                  </a:moveTo>
                  <a:cubicBezTo>
                    <a:pt x="301" y="968"/>
                    <a:pt x="134" y="2102"/>
                    <a:pt x="1" y="3136"/>
                  </a:cubicBezTo>
                  <a:cubicBezTo>
                    <a:pt x="4704" y="3837"/>
                    <a:pt x="9374" y="4637"/>
                    <a:pt x="14078" y="5371"/>
                  </a:cubicBezTo>
                  <a:cubicBezTo>
                    <a:pt x="14144" y="4937"/>
                    <a:pt x="14211" y="4504"/>
                    <a:pt x="14278" y="4070"/>
                  </a:cubicBezTo>
                  <a:cubicBezTo>
                    <a:pt x="14411" y="3303"/>
                    <a:pt x="14511" y="2602"/>
                    <a:pt x="14545" y="1935"/>
                  </a:cubicBezTo>
                  <a:cubicBezTo>
                    <a:pt x="9941" y="1268"/>
                    <a:pt x="5338" y="601"/>
                    <a:pt x="7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5" name="Google Shape;2725;p40"/>
            <p:cNvSpPr/>
            <p:nvPr/>
          </p:nvSpPr>
          <p:spPr>
            <a:xfrm>
              <a:off x="6411098" y="5343011"/>
              <a:ext cx="122878" cy="172946"/>
            </a:xfrm>
            <a:custGeom>
              <a:avLst/>
              <a:gdLst/>
              <a:ahLst/>
              <a:cxnLst/>
              <a:rect l="l" t="t" r="r" b="b"/>
              <a:pathLst>
                <a:path w="9007" h="12677" extrusionOk="0">
                  <a:moveTo>
                    <a:pt x="1601" y="1"/>
                  </a:moveTo>
                  <a:lnTo>
                    <a:pt x="1601" y="1"/>
                  </a:lnTo>
                  <a:cubicBezTo>
                    <a:pt x="0" y="8440"/>
                    <a:pt x="2669" y="11142"/>
                    <a:pt x="7572" y="12676"/>
                  </a:cubicBezTo>
                  <a:cubicBezTo>
                    <a:pt x="9007" y="7673"/>
                    <a:pt x="7039" y="1135"/>
                    <a:pt x="16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6" name="Google Shape;2726;p40"/>
            <p:cNvSpPr/>
            <p:nvPr/>
          </p:nvSpPr>
          <p:spPr>
            <a:xfrm>
              <a:off x="6677318" y="5394430"/>
              <a:ext cx="173396" cy="160149"/>
            </a:xfrm>
            <a:custGeom>
              <a:avLst/>
              <a:gdLst/>
              <a:ahLst/>
              <a:cxnLst/>
              <a:rect l="l" t="t" r="r" b="b"/>
              <a:pathLst>
                <a:path w="12710" h="11739" extrusionOk="0">
                  <a:moveTo>
                    <a:pt x="5037" y="1"/>
                  </a:moveTo>
                  <a:cubicBezTo>
                    <a:pt x="2469" y="1902"/>
                    <a:pt x="1601" y="5672"/>
                    <a:pt x="767" y="8640"/>
                  </a:cubicBezTo>
                  <a:cubicBezTo>
                    <a:pt x="501" y="9574"/>
                    <a:pt x="234" y="10542"/>
                    <a:pt x="0" y="11476"/>
                  </a:cubicBezTo>
                  <a:cubicBezTo>
                    <a:pt x="1216" y="11642"/>
                    <a:pt x="2415" y="11739"/>
                    <a:pt x="3542" y="11739"/>
                  </a:cubicBezTo>
                  <a:cubicBezTo>
                    <a:pt x="5136" y="11739"/>
                    <a:pt x="6586" y="11544"/>
                    <a:pt x="7739" y="11075"/>
                  </a:cubicBezTo>
                  <a:cubicBezTo>
                    <a:pt x="12709" y="9107"/>
                    <a:pt x="11675" y="2436"/>
                    <a:pt x="50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27" name="Google Shape;2727;p40"/>
          <p:cNvGrpSpPr/>
          <p:nvPr/>
        </p:nvGrpSpPr>
        <p:grpSpPr>
          <a:xfrm>
            <a:off x="984341" y="341363"/>
            <a:ext cx="789996" cy="950796"/>
            <a:chOff x="4599442" y="4303889"/>
            <a:chExt cx="471921" cy="567978"/>
          </a:xfrm>
        </p:grpSpPr>
        <p:sp>
          <p:nvSpPr>
            <p:cNvPr id="2728" name="Google Shape;2728;p40"/>
            <p:cNvSpPr/>
            <p:nvPr/>
          </p:nvSpPr>
          <p:spPr>
            <a:xfrm>
              <a:off x="4611734" y="4786247"/>
              <a:ext cx="346779" cy="85620"/>
            </a:xfrm>
            <a:custGeom>
              <a:avLst/>
              <a:gdLst/>
              <a:ahLst/>
              <a:cxnLst/>
              <a:rect l="l" t="t" r="r" b="b"/>
              <a:pathLst>
                <a:path w="25419" h="6276" extrusionOk="0">
                  <a:moveTo>
                    <a:pt x="10942" y="3122"/>
                  </a:moveTo>
                  <a:cubicBezTo>
                    <a:pt x="10943" y="3131"/>
                    <a:pt x="10949" y="3151"/>
                    <a:pt x="10975" y="3151"/>
                  </a:cubicBezTo>
                  <a:cubicBezTo>
                    <a:pt x="10958" y="3135"/>
                    <a:pt x="10950" y="3126"/>
                    <a:pt x="10942" y="3122"/>
                  </a:cubicBezTo>
                  <a:close/>
                  <a:moveTo>
                    <a:pt x="1739" y="0"/>
                  </a:moveTo>
                  <a:cubicBezTo>
                    <a:pt x="1524" y="0"/>
                    <a:pt x="1324" y="121"/>
                    <a:pt x="1101" y="149"/>
                  </a:cubicBezTo>
                  <a:lnTo>
                    <a:pt x="1168" y="149"/>
                  </a:lnTo>
                  <a:cubicBezTo>
                    <a:pt x="1234" y="149"/>
                    <a:pt x="1301" y="149"/>
                    <a:pt x="1368" y="116"/>
                  </a:cubicBezTo>
                  <a:lnTo>
                    <a:pt x="1368" y="116"/>
                  </a:lnTo>
                  <a:cubicBezTo>
                    <a:pt x="1477" y="181"/>
                    <a:pt x="1086" y="247"/>
                    <a:pt x="765" y="247"/>
                  </a:cubicBezTo>
                  <a:cubicBezTo>
                    <a:pt x="596" y="247"/>
                    <a:pt x="446" y="229"/>
                    <a:pt x="400" y="182"/>
                  </a:cubicBezTo>
                  <a:lnTo>
                    <a:pt x="334" y="182"/>
                  </a:lnTo>
                  <a:cubicBezTo>
                    <a:pt x="300" y="182"/>
                    <a:pt x="267" y="216"/>
                    <a:pt x="267" y="249"/>
                  </a:cubicBezTo>
                  <a:lnTo>
                    <a:pt x="267" y="216"/>
                  </a:lnTo>
                  <a:lnTo>
                    <a:pt x="267" y="216"/>
                  </a:lnTo>
                  <a:cubicBezTo>
                    <a:pt x="0" y="583"/>
                    <a:pt x="200" y="1150"/>
                    <a:pt x="534" y="1417"/>
                  </a:cubicBezTo>
                  <a:cubicBezTo>
                    <a:pt x="567" y="1450"/>
                    <a:pt x="600" y="1483"/>
                    <a:pt x="667" y="1550"/>
                  </a:cubicBezTo>
                  <a:cubicBezTo>
                    <a:pt x="834" y="1650"/>
                    <a:pt x="1067" y="1750"/>
                    <a:pt x="1268" y="1817"/>
                  </a:cubicBezTo>
                  <a:lnTo>
                    <a:pt x="1234" y="1817"/>
                  </a:lnTo>
                  <a:cubicBezTo>
                    <a:pt x="1268" y="1817"/>
                    <a:pt x="1268" y="1817"/>
                    <a:pt x="1301" y="1850"/>
                  </a:cubicBezTo>
                  <a:lnTo>
                    <a:pt x="1334" y="1850"/>
                  </a:lnTo>
                  <a:cubicBezTo>
                    <a:pt x="1368" y="1884"/>
                    <a:pt x="1401" y="1884"/>
                    <a:pt x="1468" y="1917"/>
                  </a:cubicBezTo>
                  <a:cubicBezTo>
                    <a:pt x="1501" y="1917"/>
                    <a:pt x="1534" y="1917"/>
                    <a:pt x="1534" y="1950"/>
                  </a:cubicBezTo>
                  <a:cubicBezTo>
                    <a:pt x="1635" y="1984"/>
                    <a:pt x="1701" y="1984"/>
                    <a:pt x="1801" y="2017"/>
                  </a:cubicBezTo>
                  <a:cubicBezTo>
                    <a:pt x="1801" y="2017"/>
                    <a:pt x="1826" y="2009"/>
                    <a:pt x="1847" y="2009"/>
                  </a:cubicBezTo>
                  <a:cubicBezTo>
                    <a:pt x="1868" y="2009"/>
                    <a:pt x="1885" y="2017"/>
                    <a:pt x="1868" y="2050"/>
                  </a:cubicBezTo>
                  <a:cubicBezTo>
                    <a:pt x="4803" y="2317"/>
                    <a:pt x="7772" y="2584"/>
                    <a:pt x="10708" y="3085"/>
                  </a:cubicBezTo>
                  <a:lnTo>
                    <a:pt x="10674" y="3085"/>
                  </a:lnTo>
                  <a:cubicBezTo>
                    <a:pt x="10741" y="3085"/>
                    <a:pt x="10808" y="3118"/>
                    <a:pt x="10874" y="3118"/>
                  </a:cubicBezTo>
                  <a:lnTo>
                    <a:pt x="10908" y="3118"/>
                  </a:lnTo>
                  <a:cubicBezTo>
                    <a:pt x="10925" y="3118"/>
                    <a:pt x="10933" y="3118"/>
                    <a:pt x="10942" y="3122"/>
                  </a:cubicBezTo>
                  <a:lnTo>
                    <a:pt x="10942" y="3122"/>
                  </a:lnTo>
                  <a:cubicBezTo>
                    <a:pt x="10941" y="3120"/>
                    <a:pt x="10941" y="3118"/>
                    <a:pt x="10941" y="3118"/>
                  </a:cubicBezTo>
                  <a:lnTo>
                    <a:pt x="10941" y="3118"/>
                  </a:lnTo>
                  <a:cubicBezTo>
                    <a:pt x="11208" y="3185"/>
                    <a:pt x="11475" y="3218"/>
                    <a:pt x="11775" y="3285"/>
                  </a:cubicBezTo>
                  <a:lnTo>
                    <a:pt x="11742" y="3285"/>
                  </a:lnTo>
                  <a:cubicBezTo>
                    <a:pt x="15978" y="4019"/>
                    <a:pt x="20114" y="5253"/>
                    <a:pt x="24351" y="6220"/>
                  </a:cubicBezTo>
                  <a:cubicBezTo>
                    <a:pt x="24429" y="6253"/>
                    <a:pt x="24543" y="6276"/>
                    <a:pt x="24656" y="6276"/>
                  </a:cubicBezTo>
                  <a:cubicBezTo>
                    <a:pt x="24881" y="6276"/>
                    <a:pt x="25096" y="6187"/>
                    <a:pt x="24985" y="5920"/>
                  </a:cubicBezTo>
                  <a:cubicBezTo>
                    <a:pt x="25185" y="5887"/>
                    <a:pt x="25218" y="5653"/>
                    <a:pt x="25085" y="5520"/>
                  </a:cubicBezTo>
                  <a:lnTo>
                    <a:pt x="25085" y="5520"/>
                  </a:lnTo>
                  <a:cubicBezTo>
                    <a:pt x="25106" y="5524"/>
                    <a:pt x="25128" y="5526"/>
                    <a:pt x="25149" y="5526"/>
                  </a:cubicBezTo>
                  <a:cubicBezTo>
                    <a:pt x="25292" y="5526"/>
                    <a:pt x="25418" y="5431"/>
                    <a:pt x="25418" y="5286"/>
                  </a:cubicBezTo>
                  <a:cubicBezTo>
                    <a:pt x="25418" y="5286"/>
                    <a:pt x="25418" y="5219"/>
                    <a:pt x="25418" y="5219"/>
                  </a:cubicBezTo>
                  <a:cubicBezTo>
                    <a:pt x="25418" y="4986"/>
                    <a:pt x="25085" y="4953"/>
                    <a:pt x="24918" y="4886"/>
                  </a:cubicBezTo>
                  <a:cubicBezTo>
                    <a:pt x="24884" y="4852"/>
                    <a:pt x="24851" y="4852"/>
                    <a:pt x="24818" y="4852"/>
                  </a:cubicBezTo>
                  <a:cubicBezTo>
                    <a:pt x="24751" y="4819"/>
                    <a:pt x="24684" y="4819"/>
                    <a:pt x="24618" y="4786"/>
                  </a:cubicBezTo>
                  <a:lnTo>
                    <a:pt x="24651" y="4786"/>
                  </a:lnTo>
                  <a:cubicBezTo>
                    <a:pt x="24584" y="4786"/>
                    <a:pt x="24518" y="4752"/>
                    <a:pt x="24451" y="4752"/>
                  </a:cubicBezTo>
                  <a:cubicBezTo>
                    <a:pt x="24384" y="4719"/>
                    <a:pt x="24317" y="4686"/>
                    <a:pt x="24251" y="4686"/>
                  </a:cubicBezTo>
                  <a:cubicBezTo>
                    <a:pt x="23784" y="4519"/>
                    <a:pt x="23317" y="4319"/>
                    <a:pt x="22816" y="4152"/>
                  </a:cubicBezTo>
                  <a:cubicBezTo>
                    <a:pt x="21082" y="3718"/>
                    <a:pt x="19414" y="3018"/>
                    <a:pt x="17713" y="2484"/>
                  </a:cubicBezTo>
                  <a:lnTo>
                    <a:pt x="17746" y="2484"/>
                  </a:lnTo>
                  <a:cubicBezTo>
                    <a:pt x="17346" y="2351"/>
                    <a:pt x="16945" y="2251"/>
                    <a:pt x="16579" y="2151"/>
                  </a:cubicBezTo>
                  <a:cubicBezTo>
                    <a:pt x="16545" y="2117"/>
                    <a:pt x="16545" y="2117"/>
                    <a:pt x="16512" y="2117"/>
                  </a:cubicBezTo>
                  <a:lnTo>
                    <a:pt x="16478" y="2117"/>
                  </a:lnTo>
                  <a:cubicBezTo>
                    <a:pt x="16178" y="2017"/>
                    <a:pt x="15878" y="1917"/>
                    <a:pt x="15578" y="1850"/>
                  </a:cubicBezTo>
                  <a:cubicBezTo>
                    <a:pt x="15511" y="1817"/>
                    <a:pt x="15444" y="1817"/>
                    <a:pt x="15411" y="1784"/>
                  </a:cubicBezTo>
                  <a:lnTo>
                    <a:pt x="15378" y="1784"/>
                  </a:lnTo>
                  <a:cubicBezTo>
                    <a:pt x="15344" y="1750"/>
                    <a:pt x="15278" y="1750"/>
                    <a:pt x="15244" y="1717"/>
                  </a:cubicBezTo>
                  <a:cubicBezTo>
                    <a:pt x="15244" y="1750"/>
                    <a:pt x="15244" y="1750"/>
                    <a:pt x="15244" y="1750"/>
                  </a:cubicBezTo>
                  <a:cubicBezTo>
                    <a:pt x="11808" y="649"/>
                    <a:pt x="8173" y="316"/>
                    <a:pt x="4570" y="149"/>
                  </a:cubicBezTo>
                  <a:lnTo>
                    <a:pt x="4537" y="149"/>
                  </a:lnTo>
                  <a:cubicBezTo>
                    <a:pt x="4203" y="116"/>
                    <a:pt x="3903" y="116"/>
                    <a:pt x="3603" y="82"/>
                  </a:cubicBezTo>
                  <a:cubicBezTo>
                    <a:pt x="3144" y="55"/>
                    <a:pt x="2663" y="7"/>
                    <a:pt x="2196" y="7"/>
                  </a:cubicBezTo>
                  <a:cubicBezTo>
                    <a:pt x="2086" y="7"/>
                    <a:pt x="1976" y="9"/>
                    <a:pt x="1868" y="16"/>
                  </a:cubicBezTo>
                  <a:cubicBezTo>
                    <a:pt x="1824" y="5"/>
                    <a:pt x="1781" y="0"/>
                    <a:pt x="17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9" name="Google Shape;2729;p40"/>
            <p:cNvSpPr/>
            <p:nvPr/>
          </p:nvSpPr>
          <p:spPr>
            <a:xfrm>
              <a:off x="4611734" y="4786247"/>
              <a:ext cx="68717" cy="31159"/>
            </a:xfrm>
            <a:custGeom>
              <a:avLst/>
              <a:gdLst/>
              <a:ahLst/>
              <a:cxnLst/>
              <a:rect l="l" t="t" r="r" b="b"/>
              <a:pathLst>
                <a:path w="5037" h="2284" extrusionOk="0">
                  <a:moveTo>
                    <a:pt x="1739" y="0"/>
                  </a:moveTo>
                  <a:cubicBezTo>
                    <a:pt x="1524" y="0"/>
                    <a:pt x="1324" y="121"/>
                    <a:pt x="1101" y="149"/>
                  </a:cubicBezTo>
                  <a:lnTo>
                    <a:pt x="1168" y="149"/>
                  </a:lnTo>
                  <a:cubicBezTo>
                    <a:pt x="1234" y="149"/>
                    <a:pt x="1301" y="149"/>
                    <a:pt x="1368" y="116"/>
                  </a:cubicBezTo>
                  <a:lnTo>
                    <a:pt x="1368" y="116"/>
                  </a:lnTo>
                  <a:cubicBezTo>
                    <a:pt x="1477" y="181"/>
                    <a:pt x="1086" y="247"/>
                    <a:pt x="765" y="247"/>
                  </a:cubicBezTo>
                  <a:cubicBezTo>
                    <a:pt x="596" y="247"/>
                    <a:pt x="446" y="229"/>
                    <a:pt x="400" y="182"/>
                  </a:cubicBezTo>
                  <a:lnTo>
                    <a:pt x="334" y="182"/>
                  </a:lnTo>
                  <a:cubicBezTo>
                    <a:pt x="300" y="182"/>
                    <a:pt x="267" y="216"/>
                    <a:pt x="267" y="216"/>
                  </a:cubicBezTo>
                  <a:cubicBezTo>
                    <a:pt x="0" y="583"/>
                    <a:pt x="200" y="1150"/>
                    <a:pt x="534" y="1417"/>
                  </a:cubicBezTo>
                  <a:cubicBezTo>
                    <a:pt x="567" y="1450"/>
                    <a:pt x="634" y="1483"/>
                    <a:pt x="667" y="1550"/>
                  </a:cubicBezTo>
                  <a:cubicBezTo>
                    <a:pt x="867" y="1650"/>
                    <a:pt x="1067" y="1750"/>
                    <a:pt x="1268" y="1817"/>
                  </a:cubicBezTo>
                  <a:lnTo>
                    <a:pt x="1301" y="1817"/>
                  </a:lnTo>
                  <a:cubicBezTo>
                    <a:pt x="1301" y="1817"/>
                    <a:pt x="1301" y="1817"/>
                    <a:pt x="1301" y="1850"/>
                  </a:cubicBezTo>
                  <a:lnTo>
                    <a:pt x="1334" y="1850"/>
                  </a:lnTo>
                  <a:cubicBezTo>
                    <a:pt x="1368" y="1850"/>
                    <a:pt x="1401" y="1884"/>
                    <a:pt x="1468" y="1917"/>
                  </a:cubicBezTo>
                  <a:cubicBezTo>
                    <a:pt x="1501" y="1917"/>
                    <a:pt x="1534" y="1917"/>
                    <a:pt x="1534" y="1950"/>
                  </a:cubicBezTo>
                  <a:cubicBezTo>
                    <a:pt x="1635" y="1984"/>
                    <a:pt x="1701" y="1984"/>
                    <a:pt x="1801" y="2017"/>
                  </a:cubicBezTo>
                  <a:cubicBezTo>
                    <a:pt x="1801" y="2017"/>
                    <a:pt x="1826" y="2009"/>
                    <a:pt x="1847" y="2009"/>
                  </a:cubicBezTo>
                  <a:cubicBezTo>
                    <a:pt x="1868" y="2009"/>
                    <a:pt x="1885" y="2017"/>
                    <a:pt x="1868" y="2050"/>
                  </a:cubicBezTo>
                  <a:cubicBezTo>
                    <a:pt x="2702" y="2117"/>
                    <a:pt x="3536" y="2217"/>
                    <a:pt x="4370" y="2284"/>
                  </a:cubicBezTo>
                  <a:cubicBezTo>
                    <a:pt x="4303" y="1517"/>
                    <a:pt x="4537" y="783"/>
                    <a:pt x="5037" y="149"/>
                  </a:cubicBezTo>
                  <a:lnTo>
                    <a:pt x="4537" y="149"/>
                  </a:lnTo>
                  <a:cubicBezTo>
                    <a:pt x="4203" y="116"/>
                    <a:pt x="3903" y="116"/>
                    <a:pt x="3603" y="82"/>
                  </a:cubicBezTo>
                  <a:cubicBezTo>
                    <a:pt x="3144" y="55"/>
                    <a:pt x="2663" y="7"/>
                    <a:pt x="2196" y="7"/>
                  </a:cubicBezTo>
                  <a:cubicBezTo>
                    <a:pt x="2086" y="7"/>
                    <a:pt x="1976" y="9"/>
                    <a:pt x="1868" y="16"/>
                  </a:cubicBezTo>
                  <a:cubicBezTo>
                    <a:pt x="1824" y="5"/>
                    <a:pt x="1781" y="0"/>
                    <a:pt x="1739" y="0"/>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0" name="Google Shape;2730;p40"/>
            <p:cNvSpPr/>
            <p:nvPr/>
          </p:nvSpPr>
          <p:spPr>
            <a:xfrm>
              <a:off x="4644490" y="4795701"/>
              <a:ext cx="306738" cy="62210"/>
            </a:xfrm>
            <a:custGeom>
              <a:avLst/>
              <a:gdLst/>
              <a:ahLst/>
              <a:cxnLst/>
              <a:rect l="l" t="t" r="r" b="b"/>
              <a:pathLst>
                <a:path w="22484" h="4560" extrusionOk="0">
                  <a:moveTo>
                    <a:pt x="97" y="0"/>
                  </a:moveTo>
                  <a:cubicBezTo>
                    <a:pt x="59" y="0"/>
                    <a:pt x="26" y="6"/>
                    <a:pt x="1" y="23"/>
                  </a:cubicBezTo>
                  <a:cubicBezTo>
                    <a:pt x="4337" y="824"/>
                    <a:pt x="8974" y="524"/>
                    <a:pt x="13244" y="1824"/>
                  </a:cubicBezTo>
                  <a:lnTo>
                    <a:pt x="13210" y="1824"/>
                  </a:lnTo>
                  <a:cubicBezTo>
                    <a:pt x="16212" y="3059"/>
                    <a:pt x="19248" y="4226"/>
                    <a:pt x="22483" y="4560"/>
                  </a:cubicBezTo>
                  <a:cubicBezTo>
                    <a:pt x="22483" y="4426"/>
                    <a:pt x="21950" y="4426"/>
                    <a:pt x="21750" y="4360"/>
                  </a:cubicBezTo>
                  <a:cubicBezTo>
                    <a:pt x="21516" y="4293"/>
                    <a:pt x="21283" y="4260"/>
                    <a:pt x="21049" y="4226"/>
                  </a:cubicBezTo>
                  <a:lnTo>
                    <a:pt x="21082" y="4226"/>
                  </a:lnTo>
                  <a:cubicBezTo>
                    <a:pt x="19948" y="3959"/>
                    <a:pt x="18814" y="3659"/>
                    <a:pt x="17713" y="3292"/>
                  </a:cubicBezTo>
                  <a:lnTo>
                    <a:pt x="17747" y="3292"/>
                  </a:lnTo>
                  <a:cubicBezTo>
                    <a:pt x="17513" y="3192"/>
                    <a:pt x="17280" y="3125"/>
                    <a:pt x="17046" y="3025"/>
                  </a:cubicBezTo>
                  <a:lnTo>
                    <a:pt x="16980" y="3025"/>
                  </a:lnTo>
                  <a:cubicBezTo>
                    <a:pt x="13544" y="1524"/>
                    <a:pt x="9975" y="590"/>
                    <a:pt x="6205" y="524"/>
                  </a:cubicBezTo>
                  <a:lnTo>
                    <a:pt x="5972" y="524"/>
                  </a:lnTo>
                  <a:lnTo>
                    <a:pt x="5872" y="490"/>
                  </a:lnTo>
                  <a:cubicBezTo>
                    <a:pt x="4070" y="390"/>
                    <a:pt x="2269" y="190"/>
                    <a:pt x="468" y="57"/>
                  </a:cubicBezTo>
                  <a:cubicBezTo>
                    <a:pt x="368" y="57"/>
                    <a:pt x="211" y="0"/>
                    <a:pt x="97"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1" name="Google Shape;2731;p40"/>
            <p:cNvSpPr/>
            <p:nvPr/>
          </p:nvSpPr>
          <p:spPr>
            <a:xfrm>
              <a:off x="4626290" y="4800940"/>
              <a:ext cx="315374" cy="61978"/>
            </a:xfrm>
            <a:custGeom>
              <a:avLst/>
              <a:gdLst/>
              <a:ahLst/>
              <a:cxnLst/>
              <a:rect l="l" t="t" r="r" b="b"/>
              <a:pathLst>
                <a:path w="23117" h="4543" extrusionOk="0">
                  <a:moveTo>
                    <a:pt x="69" y="1"/>
                  </a:moveTo>
                  <a:cubicBezTo>
                    <a:pt x="45" y="1"/>
                    <a:pt x="22" y="2"/>
                    <a:pt x="0" y="6"/>
                  </a:cubicBezTo>
                  <a:cubicBezTo>
                    <a:pt x="3136" y="873"/>
                    <a:pt x="6605" y="1007"/>
                    <a:pt x="9874" y="1607"/>
                  </a:cubicBezTo>
                  <a:lnTo>
                    <a:pt x="10174" y="1607"/>
                  </a:lnTo>
                  <a:cubicBezTo>
                    <a:pt x="10208" y="1607"/>
                    <a:pt x="10241" y="1641"/>
                    <a:pt x="10241" y="1641"/>
                  </a:cubicBezTo>
                  <a:lnTo>
                    <a:pt x="10341" y="1641"/>
                  </a:lnTo>
                  <a:cubicBezTo>
                    <a:pt x="10508" y="1641"/>
                    <a:pt x="10675" y="1641"/>
                    <a:pt x="10808" y="1674"/>
                  </a:cubicBezTo>
                  <a:lnTo>
                    <a:pt x="11075" y="1674"/>
                  </a:lnTo>
                  <a:cubicBezTo>
                    <a:pt x="15311" y="1674"/>
                    <a:pt x="18881" y="4343"/>
                    <a:pt x="23117" y="4543"/>
                  </a:cubicBezTo>
                  <a:cubicBezTo>
                    <a:pt x="22817" y="4343"/>
                    <a:pt x="22050" y="4343"/>
                    <a:pt x="21583" y="4176"/>
                  </a:cubicBezTo>
                  <a:cubicBezTo>
                    <a:pt x="21549" y="4176"/>
                    <a:pt x="21549" y="4142"/>
                    <a:pt x="21516" y="4142"/>
                  </a:cubicBezTo>
                  <a:lnTo>
                    <a:pt x="21482" y="4142"/>
                  </a:lnTo>
                  <a:cubicBezTo>
                    <a:pt x="20548" y="3976"/>
                    <a:pt x="19581" y="3775"/>
                    <a:pt x="18647" y="3475"/>
                  </a:cubicBezTo>
                  <a:cubicBezTo>
                    <a:pt x="15909" y="2139"/>
                    <a:pt x="13043" y="1439"/>
                    <a:pt x="9988" y="1439"/>
                  </a:cubicBezTo>
                  <a:cubicBezTo>
                    <a:pt x="9927" y="1439"/>
                    <a:pt x="9865" y="1440"/>
                    <a:pt x="9804" y="1440"/>
                  </a:cubicBezTo>
                  <a:lnTo>
                    <a:pt x="9804" y="1440"/>
                  </a:lnTo>
                  <a:cubicBezTo>
                    <a:pt x="8638" y="1340"/>
                    <a:pt x="7471" y="1107"/>
                    <a:pt x="6338" y="873"/>
                  </a:cubicBezTo>
                  <a:lnTo>
                    <a:pt x="6205" y="873"/>
                  </a:lnTo>
                  <a:cubicBezTo>
                    <a:pt x="6172" y="873"/>
                    <a:pt x="6138" y="840"/>
                    <a:pt x="6105" y="840"/>
                  </a:cubicBezTo>
                  <a:cubicBezTo>
                    <a:pt x="4337" y="473"/>
                    <a:pt x="2502" y="506"/>
                    <a:pt x="701" y="140"/>
                  </a:cubicBezTo>
                  <a:cubicBezTo>
                    <a:pt x="493" y="110"/>
                    <a:pt x="259" y="1"/>
                    <a:pt x="69"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2" name="Google Shape;2732;p40"/>
            <p:cNvSpPr/>
            <p:nvPr/>
          </p:nvSpPr>
          <p:spPr>
            <a:xfrm>
              <a:off x="4599442" y="4303889"/>
              <a:ext cx="471921" cy="550134"/>
            </a:xfrm>
            <a:custGeom>
              <a:avLst/>
              <a:gdLst/>
              <a:ahLst/>
              <a:cxnLst/>
              <a:rect l="l" t="t" r="r" b="b"/>
              <a:pathLst>
                <a:path w="34592" h="40325" extrusionOk="0">
                  <a:moveTo>
                    <a:pt x="10071" y="0"/>
                  </a:moveTo>
                  <a:cubicBezTo>
                    <a:pt x="9992" y="0"/>
                    <a:pt x="9915" y="5"/>
                    <a:pt x="9841" y="14"/>
                  </a:cubicBezTo>
                  <a:cubicBezTo>
                    <a:pt x="9607" y="14"/>
                    <a:pt x="9541" y="248"/>
                    <a:pt x="9407" y="414"/>
                  </a:cubicBezTo>
                  <a:cubicBezTo>
                    <a:pt x="8707" y="1815"/>
                    <a:pt x="8406" y="3416"/>
                    <a:pt x="7939" y="4918"/>
                  </a:cubicBezTo>
                  <a:cubicBezTo>
                    <a:pt x="6772" y="9154"/>
                    <a:pt x="5538" y="13357"/>
                    <a:pt x="4404" y="17593"/>
                  </a:cubicBezTo>
                  <a:cubicBezTo>
                    <a:pt x="3303" y="21429"/>
                    <a:pt x="2435" y="25299"/>
                    <a:pt x="1435" y="29135"/>
                  </a:cubicBezTo>
                  <a:cubicBezTo>
                    <a:pt x="1201" y="30970"/>
                    <a:pt x="0" y="33138"/>
                    <a:pt x="734" y="34906"/>
                  </a:cubicBezTo>
                  <a:cubicBezTo>
                    <a:pt x="901" y="35106"/>
                    <a:pt x="1101" y="35239"/>
                    <a:pt x="1301" y="35373"/>
                  </a:cubicBezTo>
                  <a:cubicBezTo>
                    <a:pt x="1468" y="35373"/>
                    <a:pt x="1635" y="35373"/>
                    <a:pt x="1735" y="35473"/>
                  </a:cubicBezTo>
                  <a:cubicBezTo>
                    <a:pt x="1802" y="35473"/>
                    <a:pt x="1835" y="35506"/>
                    <a:pt x="1902" y="35506"/>
                  </a:cubicBezTo>
                  <a:lnTo>
                    <a:pt x="2002" y="35506"/>
                  </a:lnTo>
                  <a:cubicBezTo>
                    <a:pt x="2214" y="35506"/>
                    <a:pt x="2399" y="35368"/>
                    <a:pt x="2606" y="35368"/>
                  </a:cubicBezTo>
                  <a:cubicBezTo>
                    <a:pt x="2627" y="35368"/>
                    <a:pt x="2648" y="35370"/>
                    <a:pt x="2669" y="35373"/>
                  </a:cubicBezTo>
                  <a:cubicBezTo>
                    <a:pt x="2669" y="35339"/>
                    <a:pt x="2702" y="35339"/>
                    <a:pt x="2702" y="35339"/>
                  </a:cubicBezTo>
                  <a:cubicBezTo>
                    <a:pt x="3303" y="35406"/>
                    <a:pt x="3903" y="35406"/>
                    <a:pt x="4504" y="35439"/>
                  </a:cubicBezTo>
                  <a:cubicBezTo>
                    <a:pt x="4804" y="35439"/>
                    <a:pt x="5104" y="35473"/>
                    <a:pt x="5438" y="35506"/>
                  </a:cubicBezTo>
                  <a:lnTo>
                    <a:pt x="5471" y="35506"/>
                  </a:lnTo>
                  <a:cubicBezTo>
                    <a:pt x="9074" y="35673"/>
                    <a:pt x="12709" y="36006"/>
                    <a:pt x="16145" y="37107"/>
                  </a:cubicBezTo>
                  <a:cubicBezTo>
                    <a:pt x="16145" y="37107"/>
                    <a:pt x="16145" y="37074"/>
                    <a:pt x="16145" y="37074"/>
                  </a:cubicBezTo>
                  <a:cubicBezTo>
                    <a:pt x="16179" y="37107"/>
                    <a:pt x="16245" y="37107"/>
                    <a:pt x="16279" y="37141"/>
                  </a:cubicBezTo>
                  <a:lnTo>
                    <a:pt x="16312" y="37141"/>
                  </a:lnTo>
                  <a:cubicBezTo>
                    <a:pt x="16345" y="37174"/>
                    <a:pt x="16412" y="37174"/>
                    <a:pt x="16479" y="37207"/>
                  </a:cubicBezTo>
                  <a:cubicBezTo>
                    <a:pt x="16779" y="37274"/>
                    <a:pt x="17079" y="37374"/>
                    <a:pt x="17379" y="37474"/>
                  </a:cubicBezTo>
                  <a:lnTo>
                    <a:pt x="17413" y="37474"/>
                  </a:lnTo>
                  <a:cubicBezTo>
                    <a:pt x="19548" y="38041"/>
                    <a:pt x="21582" y="38942"/>
                    <a:pt x="23717" y="39509"/>
                  </a:cubicBezTo>
                  <a:cubicBezTo>
                    <a:pt x="24284" y="39676"/>
                    <a:pt x="24818" y="39943"/>
                    <a:pt x="25352" y="40109"/>
                  </a:cubicBezTo>
                  <a:cubicBezTo>
                    <a:pt x="25485" y="40143"/>
                    <a:pt x="25585" y="40176"/>
                    <a:pt x="25719" y="40209"/>
                  </a:cubicBezTo>
                  <a:cubicBezTo>
                    <a:pt x="25752" y="40209"/>
                    <a:pt x="25785" y="40209"/>
                    <a:pt x="25819" y="40243"/>
                  </a:cubicBezTo>
                  <a:cubicBezTo>
                    <a:pt x="25921" y="40287"/>
                    <a:pt x="26043" y="40324"/>
                    <a:pt x="26156" y="40324"/>
                  </a:cubicBezTo>
                  <a:cubicBezTo>
                    <a:pt x="26300" y="40324"/>
                    <a:pt x="26430" y="40263"/>
                    <a:pt x="26486" y="40076"/>
                  </a:cubicBezTo>
                  <a:cubicBezTo>
                    <a:pt x="26486" y="40043"/>
                    <a:pt x="26486" y="40009"/>
                    <a:pt x="26486" y="39943"/>
                  </a:cubicBezTo>
                  <a:cubicBezTo>
                    <a:pt x="26586" y="39843"/>
                    <a:pt x="26586" y="39709"/>
                    <a:pt x="26653" y="39576"/>
                  </a:cubicBezTo>
                  <a:lnTo>
                    <a:pt x="26619" y="39576"/>
                  </a:lnTo>
                  <a:cubicBezTo>
                    <a:pt x="26653" y="39576"/>
                    <a:pt x="26653" y="39542"/>
                    <a:pt x="26653" y="39509"/>
                  </a:cubicBezTo>
                  <a:cubicBezTo>
                    <a:pt x="26653" y="39542"/>
                    <a:pt x="26653" y="39542"/>
                    <a:pt x="26653" y="39576"/>
                  </a:cubicBezTo>
                  <a:cubicBezTo>
                    <a:pt x="28988" y="31870"/>
                    <a:pt x="30689" y="23998"/>
                    <a:pt x="32590" y="16159"/>
                  </a:cubicBezTo>
                  <a:cubicBezTo>
                    <a:pt x="33157" y="13190"/>
                    <a:pt x="34592" y="10088"/>
                    <a:pt x="34058" y="7019"/>
                  </a:cubicBezTo>
                  <a:cubicBezTo>
                    <a:pt x="33524" y="5785"/>
                    <a:pt x="31756" y="5685"/>
                    <a:pt x="30622" y="5184"/>
                  </a:cubicBezTo>
                  <a:cubicBezTo>
                    <a:pt x="29255" y="4751"/>
                    <a:pt x="27887" y="4284"/>
                    <a:pt x="26519" y="3850"/>
                  </a:cubicBezTo>
                  <a:cubicBezTo>
                    <a:pt x="21716" y="2249"/>
                    <a:pt x="16679" y="1315"/>
                    <a:pt x="11642" y="648"/>
                  </a:cubicBezTo>
                  <a:lnTo>
                    <a:pt x="11575" y="648"/>
                  </a:lnTo>
                  <a:cubicBezTo>
                    <a:pt x="11509" y="648"/>
                    <a:pt x="11409" y="614"/>
                    <a:pt x="11342" y="614"/>
                  </a:cubicBezTo>
                  <a:cubicBezTo>
                    <a:pt x="11112" y="184"/>
                    <a:pt x="10560" y="0"/>
                    <a:pt x="100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3" name="Google Shape;2733;p40"/>
            <p:cNvSpPr/>
            <p:nvPr/>
          </p:nvSpPr>
          <p:spPr>
            <a:xfrm>
              <a:off x="4599442" y="4303889"/>
              <a:ext cx="344964" cy="546750"/>
            </a:xfrm>
            <a:custGeom>
              <a:avLst/>
              <a:gdLst/>
              <a:ahLst/>
              <a:cxnLst/>
              <a:rect l="l" t="t" r="r" b="b"/>
              <a:pathLst>
                <a:path w="25286" h="40077" extrusionOk="0">
                  <a:moveTo>
                    <a:pt x="10071" y="0"/>
                  </a:moveTo>
                  <a:cubicBezTo>
                    <a:pt x="9992" y="0"/>
                    <a:pt x="9915" y="5"/>
                    <a:pt x="9841" y="14"/>
                  </a:cubicBezTo>
                  <a:cubicBezTo>
                    <a:pt x="9607" y="14"/>
                    <a:pt x="9541" y="248"/>
                    <a:pt x="9407" y="414"/>
                  </a:cubicBezTo>
                  <a:cubicBezTo>
                    <a:pt x="8707" y="1815"/>
                    <a:pt x="8406" y="3416"/>
                    <a:pt x="7939" y="4918"/>
                  </a:cubicBezTo>
                  <a:cubicBezTo>
                    <a:pt x="7239" y="7386"/>
                    <a:pt x="6538" y="9888"/>
                    <a:pt x="5838" y="12356"/>
                  </a:cubicBezTo>
                  <a:cubicBezTo>
                    <a:pt x="5638" y="13157"/>
                    <a:pt x="5404" y="13957"/>
                    <a:pt x="5171" y="14758"/>
                  </a:cubicBezTo>
                  <a:cubicBezTo>
                    <a:pt x="4904" y="15725"/>
                    <a:pt x="4670" y="16659"/>
                    <a:pt x="4404" y="17593"/>
                  </a:cubicBezTo>
                  <a:cubicBezTo>
                    <a:pt x="3303" y="21429"/>
                    <a:pt x="2435" y="25299"/>
                    <a:pt x="1435" y="29135"/>
                  </a:cubicBezTo>
                  <a:cubicBezTo>
                    <a:pt x="1201" y="31003"/>
                    <a:pt x="0" y="33138"/>
                    <a:pt x="734" y="34906"/>
                  </a:cubicBezTo>
                  <a:cubicBezTo>
                    <a:pt x="901" y="35106"/>
                    <a:pt x="1101" y="35239"/>
                    <a:pt x="1301" y="35373"/>
                  </a:cubicBezTo>
                  <a:cubicBezTo>
                    <a:pt x="1468" y="35373"/>
                    <a:pt x="1635" y="35373"/>
                    <a:pt x="1735" y="35473"/>
                  </a:cubicBezTo>
                  <a:cubicBezTo>
                    <a:pt x="1802" y="35473"/>
                    <a:pt x="1835" y="35506"/>
                    <a:pt x="1902" y="35506"/>
                  </a:cubicBezTo>
                  <a:lnTo>
                    <a:pt x="2002" y="35506"/>
                  </a:lnTo>
                  <a:cubicBezTo>
                    <a:pt x="2214" y="35506"/>
                    <a:pt x="2399" y="35368"/>
                    <a:pt x="2606" y="35368"/>
                  </a:cubicBezTo>
                  <a:cubicBezTo>
                    <a:pt x="2627" y="35368"/>
                    <a:pt x="2648" y="35370"/>
                    <a:pt x="2669" y="35373"/>
                  </a:cubicBezTo>
                  <a:cubicBezTo>
                    <a:pt x="2669" y="35339"/>
                    <a:pt x="2702" y="35339"/>
                    <a:pt x="2702" y="35339"/>
                  </a:cubicBezTo>
                  <a:cubicBezTo>
                    <a:pt x="3303" y="35406"/>
                    <a:pt x="3903" y="35406"/>
                    <a:pt x="4504" y="35439"/>
                  </a:cubicBezTo>
                  <a:cubicBezTo>
                    <a:pt x="4804" y="35473"/>
                    <a:pt x="5104" y="35473"/>
                    <a:pt x="5438" y="35506"/>
                  </a:cubicBezTo>
                  <a:lnTo>
                    <a:pt x="5471" y="35506"/>
                  </a:lnTo>
                  <a:cubicBezTo>
                    <a:pt x="9074" y="35673"/>
                    <a:pt x="12709" y="36006"/>
                    <a:pt x="16145" y="37107"/>
                  </a:cubicBezTo>
                  <a:cubicBezTo>
                    <a:pt x="16145" y="37107"/>
                    <a:pt x="16145" y="37074"/>
                    <a:pt x="16145" y="37074"/>
                  </a:cubicBezTo>
                  <a:cubicBezTo>
                    <a:pt x="16179" y="37107"/>
                    <a:pt x="16245" y="37107"/>
                    <a:pt x="16279" y="37141"/>
                  </a:cubicBezTo>
                  <a:lnTo>
                    <a:pt x="16312" y="37141"/>
                  </a:lnTo>
                  <a:cubicBezTo>
                    <a:pt x="16345" y="37174"/>
                    <a:pt x="16412" y="37174"/>
                    <a:pt x="16479" y="37207"/>
                  </a:cubicBezTo>
                  <a:cubicBezTo>
                    <a:pt x="16779" y="37274"/>
                    <a:pt x="17079" y="37374"/>
                    <a:pt x="17379" y="37474"/>
                  </a:cubicBezTo>
                  <a:lnTo>
                    <a:pt x="17413" y="37474"/>
                  </a:lnTo>
                  <a:cubicBezTo>
                    <a:pt x="19548" y="38041"/>
                    <a:pt x="21582" y="38942"/>
                    <a:pt x="23717" y="39509"/>
                  </a:cubicBezTo>
                  <a:cubicBezTo>
                    <a:pt x="24251" y="39676"/>
                    <a:pt x="24785" y="39909"/>
                    <a:pt x="25285" y="40076"/>
                  </a:cubicBezTo>
                  <a:cubicBezTo>
                    <a:pt x="21983" y="37508"/>
                    <a:pt x="18780" y="34772"/>
                    <a:pt x="15912" y="31703"/>
                  </a:cubicBezTo>
                  <a:cubicBezTo>
                    <a:pt x="13043" y="28601"/>
                    <a:pt x="10708" y="25065"/>
                    <a:pt x="8973" y="21229"/>
                  </a:cubicBezTo>
                  <a:cubicBezTo>
                    <a:pt x="8206" y="19528"/>
                    <a:pt x="7572" y="17793"/>
                    <a:pt x="7005" y="16025"/>
                  </a:cubicBezTo>
                  <a:cubicBezTo>
                    <a:pt x="7706" y="13424"/>
                    <a:pt x="8573" y="10888"/>
                    <a:pt x="9207" y="8253"/>
                  </a:cubicBezTo>
                  <a:cubicBezTo>
                    <a:pt x="9774" y="5918"/>
                    <a:pt x="10308" y="3550"/>
                    <a:pt x="11308" y="1382"/>
                  </a:cubicBezTo>
                  <a:cubicBezTo>
                    <a:pt x="11275" y="1115"/>
                    <a:pt x="11308" y="848"/>
                    <a:pt x="11342" y="614"/>
                  </a:cubicBezTo>
                  <a:cubicBezTo>
                    <a:pt x="11112" y="184"/>
                    <a:pt x="10560" y="0"/>
                    <a:pt x="10071" y="0"/>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4" name="Google Shape;2734;p40"/>
            <p:cNvSpPr/>
            <p:nvPr/>
          </p:nvSpPr>
          <p:spPr>
            <a:xfrm>
              <a:off x="4633576" y="4311351"/>
              <a:ext cx="123792" cy="470666"/>
            </a:xfrm>
            <a:custGeom>
              <a:avLst/>
              <a:gdLst/>
              <a:ahLst/>
              <a:cxnLst/>
              <a:rect l="l" t="t" r="r" b="b"/>
              <a:pathLst>
                <a:path w="9074" h="34500" extrusionOk="0">
                  <a:moveTo>
                    <a:pt x="8740" y="1"/>
                  </a:moveTo>
                  <a:cubicBezTo>
                    <a:pt x="5504" y="9808"/>
                    <a:pt x="2902" y="20148"/>
                    <a:pt x="701" y="30322"/>
                  </a:cubicBezTo>
                  <a:cubicBezTo>
                    <a:pt x="701" y="30322"/>
                    <a:pt x="701" y="30322"/>
                    <a:pt x="701" y="30289"/>
                  </a:cubicBezTo>
                  <a:cubicBezTo>
                    <a:pt x="701" y="30322"/>
                    <a:pt x="701" y="30356"/>
                    <a:pt x="667" y="30389"/>
                  </a:cubicBezTo>
                  <a:cubicBezTo>
                    <a:pt x="700" y="30356"/>
                    <a:pt x="701" y="30356"/>
                    <a:pt x="701" y="30356"/>
                  </a:cubicBezTo>
                  <a:lnTo>
                    <a:pt x="701" y="30356"/>
                  </a:lnTo>
                  <a:cubicBezTo>
                    <a:pt x="501" y="31690"/>
                    <a:pt x="0" y="33124"/>
                    <a:pt x="100" y="34459"/>
                  </a:cubicBezTo>
                  <a:cubicBezTo>
                    <a:pt x="129" y="34487"/>
                    <a:pt x="160" y="34499"/>
                    <a:pt x="190" y="34499"/>
                  </a:cubicBezTo>
                  <a:cubicBezTo>
                    <a:pt x="265" y="34499"/>
                    <a:pt x="334" y="34421"/>
                    <a:pt x="334" y="34325"/>
                  </a:cubicBezTo>
                  <a:cubicBezTo>
                    <a:pt x="334" y="34306"/>
                    <a:pt x="334" y="34292"/>
                    <a:pt x="334" y="34292"/>
                  </a:cubicBezTo>
                  <a:cubicBezTo>
                    <a:pt x="334" y="34259"/>
                    <a:pt x="334" y="34225"/>
                    <a:pt x="367" y="34192"/>
                  </a:cubicBezTo>
                  <a:cubicBezTo>
                    <a:pt x="2335" y="24919"/>
                    <a:pt x="4837" y="15779"/>
                    <a:pt x="7239" y="6639"/>
                  </a:cubicBezTo>
                  <a:cubicBezTo>
                    <a:pt x="7239" y="6639"/>
                    <a:pt x="7239" y="6672"/>
                    <a:pt x="7239" y="6672"/>
                  </a:cubicBezTo>
                  <a:cubicBezTo>
                    <a:pt x="7706" y="4537"/>
                    <a:pt x="9073" y="2036"/>
                    <a:pt x="874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5" name="Google Shape;2735;p40"/>
            <p:cNvSpPr/>
            <p:nvPr/>
          </p:nvSpPr>
          <p:spPr>
            <a:xfrm>
              <a:off x="4603085" y="4778716"/>
              <a:ext cx="336765" cy="69181"/>
            </a:xfrm>
            <a:custGeom>
              <a:avLst/>
              <a:gdLst/>
              <a:ahLst/>
              <a:cxnLst/>
              <a:rect l="l" t="t" r="r" b="b"/>
              <a:pathLst>
                <a:path w="24685" h="5071" extrusionOk="0">
                  <a:moveTo>
                    <a:pt x="367" y="1"/>
                  </a:moveTo>
                  <a:cubicBezTo>
                    <a:pt x="367" y="1"/>
                    <a:pt x="0" y="601"/>
                    <a:pt x="334" y="1435"/>
                  </a:cubicBezTo>
                  <a:cubicBezTo>
                    <a:pt x="620" y="2179"/>
                    <a:pt x="1521" y="2604"/>
                    <a:pt x="2150" y="2604"/>
                  </a:cubicBezTo>
                  <a:cubicBezTo>
                    <a:pt x="2254" y="2604"/>
                    <a:pt x="2350" y="2593"/>
                    <a:pt x="2435" y="2569"/>
                  </a:cubicBezTo>
                  <a:cubicBezTo>
                    <a:pt x="2335" y="2536"/>
                    <a:pt x="2269" y="2536"/>
                    <a:pt x="2168" y="2502"/>
                  </a:cubicBezTo>
                  <a:cubicBezTo>
                    <a:pt x="2168" y="2469"/>
                    <a:pt x="2135" y="2469"/>
                    <a:pt x="2102" y="2469"/>
                  </a:cubicBezTo>
                  <a:cubicBezTo>
                    <a:pt x="2035" y="2436"/>
                    <a:pt x="2002" y="2402"/>
                    <a:pt x="1968" y="2402"/>
                  </a:cubicBezTo>
                  <a:lnTo>
                    <a:pt x="1935" y="2402"/>
                  </a:lnTo>
                  <a:cubicBezTo>
                    <a:pt x="1935" y="2369"/>
                    <a:pt x="1935" y="2369"/>
                    <a:pt x="1935" y="2369"/>
                  </a:cubicBezTo>
                  <a:lnTo>
                    <a:pt x="1902" y="2369"/>
                  </a:lnTo>
                  <a:cubicBezTo>
                    <a:pt x="1701" y="2302"/>
                    <a:pt x="1468" y="2202"/>
                    <a:pt x="1301" y="2102"/>
                  </a:cubicBezTo>
                  <a:cubicBezTo>
                    <a:pt x="1268" y="2069"/>
                    <a:pt x="1201" y="2002"/>
                    <a:pt x="1168" y="1969"/>
                  </a:cubicBezTo>
                  <a:cubicBezTo>
                    <a:pt x="934" y="1769"/>
                    <a:pt x="767" y="1468"/>
                    <a:pt x="767" y="1168"/>
                  </a:cubicBezTo>
                  <a:cubicBezTo>
                    <a:pt x="801" y="1135"/>
                    <a:pt x="834" y="1135"/>
                    <a:pt x="868" y="1101"/>
                  </a:cubicBezTo>
                  <a:cubicBezTo>
                    <a:pt x="901" y="1101"/>
                    <a:pt x="901" y="1068"/>
                    <a:pt x="934" y="1068"/>
                  </a:cubicBezTo>
                  <a:cubicBezTo>
                    <a:pt x="1134" y="968"/>
                    <a:pt x="1335" y="935"/>
                    <a:pt x="1568" y="935"/>
                  </a:cubicBezTo>
                  <a:lnTo>
                    <a:pt x="1535" y="935"/>
                  </a:lnTo>
                  <a:cubicBezTo>
                    <a:pt x="2166" y="852"/>
                    <a:pt x="2797" y="792"/>
                    <a:pt x="3447" y="792"/>
                  </a:cubicBezTo>
                  <a:cubicBezTo>
                    <a:pt x="3587" y="792"/>
                    <a:pt x="3728" y="795"/>
                    <a:pt x="3870" y="801"/>
                  </a:cubicBezTo>
                  <a:lnTo>
                    <a:pt x="3836" y="801"/>
                  </a:lnTo>
                  <a:cubicBezTo>
                    <a:pt x="7005" y="1001"/>
                    <a:pt x="10141" y="1335"/>
                    <a:pt x="13276" y="1735"/>
                  </a:cubicBezTo>
                  <a:cubicBezTo>
                    <a:pt x="14411" y="1935"/>
                    <a:pt x="15511" y="2202"/>
                    <a:pt x="16612" y="2569"/>
                  </a:cubicBezTo>
                  <a:lnTo>
                    <a:pt x="16579" y="2569"/>
                  </a:lnTo>
                  <a:cubicBezTo>
                    <a:pt x="16679" y="2602"/>
                    <a:pt x="16779" y="2636"/>
                    <a:pt x="16879" y="2669"/>
                  </a:cubicBezTo>
                  <a:cubicBezTo>
                    <a:pt x="16946" y="2669"/>
                    <a:pt x="17046" y="2703"/>
                    <a:pt x="17112" y="2736"/>
                  </a:cubicBezTo>
                  <a:cubicBezTo>
                    <a:pt x="17846" y="2969"/>
                    <a:pt x="18513" y="3270"/>
                    <a:pt x="19214" y="3503"/>
                  </a:cubicBezTo>
                  <a:cubicBezTo>
                    <a:pt x="19514" y="3603"/>
                    <a:pt x="19814" y="3703"/>
                    <a:pt x="20115" y="3803"/>
                  </a:cubicBezTo>
                  <a:lnTo>
                    <a:pt x="20081" y="3803"/>
                  </a:lnTo>
                  <a:cubicBezTo>
                    <a:pt x="21582" y="4237"/>
                    <a:pt x="23317" y="4804"/>
                    <a:pt x="24685" y="5071"/>
                  </a:cubicBezTo>
                  <a:cubicBezTo>
                    <a:pt x="24584" y="5038"/>
                    <a:pt x="24484" y="5038"/>
                    <a:pt x="24384" y="5004"/>
                  </a:cubicBezTo>
                  <a:cubicBezTo>
                    <a:pt x="23884" y="4837"/>
                    <a:pt x="23384" y="4671"/>
                    <a:pt x="22917" y="4504"/>
                  </a:cubicBezTo>
                  <a:cubicBezTo>
                    <a:pt x="22817" y="4470"/>
                    <a:pt x="22716" y="4437"/>
                    <a:pt x="22616" y="4404"/>
                  </a:cubicBezTo>
                  <a:lnTo>
                    <a:pt x="22650" y="4404"/>
                  </a:lnTo>
                  <a:cubicBezTo>
                    <a:pt x="22616" y="4404"/>
                    <a:pt x="22583" y="4404"/>
                    <a:pt x="22583" y="4370"/>
                  </a:cubicBezTo>
                  <a:cubicBezTo>
                    <a:pt x="22583" y="4404"/>
                    <a:pt x="22583" y="4404"/>
                    <a:pt x="22583" y="4404"/>
                  </a:cubicBezTo>
                  <a:cubicBezTo>
                    <a:pt x="22416" y="4337"/>
                    <a:pt x="22283" y="4304"/>
                    <a:pt x="22149" y="4237"/>
                  </a:cubicBezTo>
                  <a:lnTo>
                    <a:pt x="22083" y="4237"/>
                  </a:lnTo>
                  <a:cubicBezTo>
                    <a:pt x="22083" y="4237"/>
                    <a:pt x="22049" y="4204"/>
                    <a:pt x="22016" y="4204"/>
                  </a:cubicBezTo>
                  <a:lnTo>
                    <a:pt x="21983" y="4204"/>
                  </a:lnTo>
                  <a:cubicBezTo>
                    <a:pt x="21949" y="4204"/>
                    <a:pt x="21916" y="4170"/>
                    <a:pt x="21916" y="4170"/>
                  </a:cubicBezTo>
                  <a:cubicBezTo>
                    <a:pt x="21649" y="4104"/>
                    <a:pt x="21416" y="4003"/>
                    <a:pt x="21149" y="3937"/>
                  </a:cubicBezTo>
                  <a:cubicBezTo>
                    <a:pt x="21115" y="3903"/>
                    <a:pt x="21082" y="3903"/>
                    <a:pt x="21049" y="3903"/>
                  </a:cubicBezTo>
                  <a:lnTo>
                    <a:pt x="21082" y="3903"/>
                  </a:lnTo>
                  <a:cubicBezTo>
                    <a:pt x="21049" y="3903"/>
                    <a:pt x="21015" y="3870"/>
                    <a:pt x="20982" y="3870"/>
                  </a:cubicBezTo>
                  <a:lnTo>
                    <a:pt x="21015" y="3870"/>
                  </a:lnTo>
                  <a:cubicBezTo>
                    <a:pt x="16012" y="1568"/>
                    <a:pt x="10675" y="568"/>
                    <a:pt x="5204" y="468"/>
                  </a:cubicBezTo>
                  <a:lnTo>
                    <a:pt x="5237" y="468"/>
                  </a:lnTo>
                  <a:cubicBezTo>
                    <a:pt x="4875" y="429"/>
                    <a:pt x="4516" y="416"/>
                    <a:pt x="4158" y="416"/>
                  </a:cubicBezTo>
                  <a:cubicBezTo>
                    <a:pt x="3264" y="416"/>
                    <a:pt x="2383" y="501"/>
                    <a:pt x="1501" y="501"/>
                  </a:cubicBezTo>
                  <a:cubicBezTo>
                    <a:pt x="1467" y="504"/>
                    <a:pt x="1434" y="505"/>
                    <a:pt x="1400" y="505"/>
                  </a:cubicBezTo>
                  <a:cubicBezTo>
                    <a:pt x="1034" y="505"/>
                    <a:pt x="678" y="342"/>
                    <a:pt x="434" y="67"/>
                  </a:cubicBezTo>
                  <a:cubicBezTo>
                    <a:pt x="401" y="34"/>
                    <a:pt x="367" y="1"/>
                    <a:pt x="36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6" name="Google Shape;2736;p40"/>
            <p:cNvSpPr/>
            <p:nvPr/>
          </p:nvSpPr>
          <p:spPr>
            <a:xfrm>
              <a:off x="4771460" y="4394107"/>
              <a:ext cx="219808" cy="132973"/>
            </a:xfrm>
            <a:custGeom>
              <a:avLst/>
              <a:gdLst/>
              <a:ahLst/>
              <a:cxnLst/>
              <a:rect l="l" t="t" r="r" b="b"/>
              <a:pathLst>
                <a:path w="16112" h="9747" extrusionOk="0">
                  <a:moveTo>
                    <a:pt x="2073" y="1"/>
                  </a:moveTo>
                  <a:cubicBezTo>
                    <a:pt x="1902" y="1"/>
                    <a:pt x="1765" y="13"/>
                    <a:pt x="1668" y="39"/>
                  </a:cubicBezTo>
                  <a:cubicBezTo>
                    <a:pt x="1535" y="439"/>
                    <a:pt x="0" y="6510"/>
                    <a:pt x="34" y="6510"/>
                  </a:cubicBezTo>
                  <a:cubicBezTo>
                    <a:pt x="34" y="6510"/>
                    <a:pt x="11075" y="9479"/>
                    <a:pt x="14577" y="9746"/>
                  </a:cubicBezTo>
                  <a:cubicBezTo>
                    <a:pt x="15145" y="7578"/>
                    <a:pt x="15578" y="5376"/>
                    <a:pt x="16112" y="3208"/>
                  </a:cubicBezTo>
                  <a:cubicBezTo>
                    <a:pt x="15892" y="2989"/>
                    <a:pt x="4746" y="1"/>
                    <a:pt x="20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37" name="Google Shape;2737;p40"/>
          <p:cNvGrpSpPr/>
          <p:nvPr/>
        </p:nvGrpSpPr>
        <p:grpSpPr>
          <a:xfrm>
            <a:off x="304809" y="152406"/>
            <a:ext cx="1045982" cy="1220142"/>
            <a:chOff x="4193509" y="4191011"/>
            <a:chExt cx="624840" cy="728878"/>
          </a:xfrm>
        </p:grpSpPr>
        <p:sp>
          <p:nvSpPr>
            <p:cNvPr id="2738" name="Google Shape;2738;p40"/>
            <p:cNvSpPr/>
            <p:nvPr/>
          </p:nvSpPr>
          <p:spPr>
            <a:xfrm>
              <a:off x="4420602" y="4724978"/>
              <a:ext cx="397747" cy="189822"/>
            </a:xfrm>
            <a:custGeom>
              <a:avLst/>
              <a:gdLst/>
              <a:ahLst/>
              <a:cxnLst/>
              <a:rect l="l" t="t" r="r" b="b"/>
              <a:pathLst>
                <a:path w="29155" h="13914" extrusionOk="0">
                  <a:moveTo>
                    <a:pt x="19047" y="2805"/>
                  </a:moveTo>
                  <a:cubicBezTo>
                    <a:pt x="19036" y="2805"/>
                    <a:pt x="19029" y="2809"/>
                    <a:pt x="19024" y="2814"/>
                  </a:cubicBezTo>
                  <a:lnTo>
                    <a:pt x="19024" y="2814"/>
                  </a:lnTo>
                  <a:cubicBezTo>
                    <a:pt x="19032" y="2811"/>
                    <a:pt x="19039" y="2808"/>
                    <a:pt x="19047" y="2805"/>
                  </a:cubicBezTo>
                  <a:close/>
                  <a:moveTo>
                    <a:pt x="12739" y="8260"/>
                  </a:moveTo>
                  <a:cubicBezTo>
                    <a:pt x="12729" y="8265"/>
                    <a:pt x="12719" y="8271"/>
                    <a:pt x="12709" y="8276"/>
                  </a:cubicBezTo>
                  <a:cubicBezTo>
                    <a:pt x="12709" y="8276"/>
                    <a:pt x="12730" y="8276"/>
                    <a:pt x="12739" y="8260"/>
                  </a:cubicBezTo>
                  <a:close/>
                  <a:moveTo>
                    <a:pt x="12441" y="8398"/>
                  </a:moveTo>
                  <a:lnTo>
                    <a:pt x="12441" y="8398"/>
                  </a:lnTo>
                  <a:cubicBezTo>
                    <a:pt x="12431" y="8402"/>
                    <a:pt x="12420" y="8406"/>
                    <a:pt x="12409" y="8409"/>
                  </a:cubicBezTo>
                  <a:cubicBezTo>
                    <a:pt x="12432" y="8409"/>
                    <a:pt x="12439" y="8409"/>
                    <a:pt x="12441" y="8398"/>
                  </a:cubicBezTo>
                  <a:close/>
                  <a:moveTo>
                    <a:pt x="28424" y="1"/>
                  </a:moveTo>
                  <a:cubicBezTo>
                    <a:pt x="28247" y="1"/>
                    <a:pt x="28044" y="114"/>
                    <a:pt x="27887" y="137"/>
                  </a:cubicBezTo>
                  <a:cubicBezTo>
                    <a:pt x="27853" y="170"/>
                    <a:pt x="27820" y="170"/>
                    <a:pt x="27787" y="170"/>
                  </a:cubicBezTo>
                  <a:cubicBezTo>
                    <a:pt x="27686" y="204"/>
                    <a:pt x="27620" y="237"/>
                    <a:pt x="27553" y="270"/>
                  </a:cubicBezTo>
                  <a:lnTo>
                    <a:pt x="27553" y="237"/>
                  </a:lnTo>
                  <a:cubicBezTo>
                    <a:pt x="27486" y="270"/>
                    <a:pt x="27420" y="304"/>
                    <a:pt x="27353" y="337"/>
                  </a:cubicBezTo>
                  <a:cubicBezTo>
                    <a:pt x="27253" y="337"/>
                    <a:pt x="27186" y="370"/>
                    <a:pt x="27086" y="404"/>
                  </a:cubicBezTo>
                  <a:lnTo>
                    <a:pt x="27119" y="404"/>
                  </a:lnTo>
                  <a:cubicBezTo>
                    <a:pt x="26519" y="571"/>
                    <a:pt x="25885" y="704"/>
                    <a:pt x="25285" y="904"/>
                  </a:cubicBezTo>
                  <a:lnTo>
                    <a:pt x="25318" y="904"/>
                  </a:lnTo>
                  <a:cubicBezTo>
                    <a:pt x="23250" y="1671"/>
                    <a:pt x="21115" y="2138"/>
                    <a:pt x="19014" y="2839"/>
                  </a:cubicBezTo>
                  <a:cubicBezTo>
                    <a:pt x="19014" y="2839"/>
                    <a:pt x="19014" y="2824"/>
                    <a:pt x="19024" y="2814"/>
                  </a:cubicBezTo>
                  <a:lnTo>
                    <a:pt x="19024" y="2814"/>
                  </a:lnTo>
                  <a:cubicBezTo>
                    <a:pt x="18565" y="2978"/>
                    <a:pt x="18105" y="3142"/>
                    <a:pt x="17613" y="3306"/>
                  </a:cubicBezTo>
                  <a:lnTo>
                    <a:pt x="17579" y="3306"/>
                  </a:lnTo>
                  <a:cubicBezTo>
                    <a:pt x="17546" y="3339"/>
                    <a:pt x="17513" y="3339"/>
                    <a:pt x="17513" y="3339"/>
                  </a:cubicBezTo>
                  <a:cubicBezTo>
                    <a:pt x="17146" y="3473"/>
                    <a:pt x="16779" y="3573"/>
                    <a:pt x="16412" y="3706"/>
                  </a:cubicBezTo>
                  <a:cubicBezTo>
                    <a:pt x="16345" y="3739"/>
                    <a:pt x="16278" y="3739"/>
                    <a:pt x="16212" y="3773"/>
                  </a:cubicBezTo>
                  <a:cubicBezTo>
                    <a:pt x="16145" y="3806"/>
                    <a:pt x="16078" y="3806"/>
                    <a:pt x="16011" y="3840"/>
                  </a:cubicBezTo>
                  <a:lnTo>
                    <a:pt x="16045" y="3840"/>
                  </a:lnTo>
                  <a:cubicBezTo>
                    <a:pt x="11853" y="5203"/>
                    <a:pt x="7994" y="7397"/>
                    <a:pt x="4267" y="9757"/>
                  </a:cubicBezTo>
                  <a:lnTo>
                    <a:pt x="4267" y="9757"/>
                  </a:lnTo>
                  <a:cubicBezTo>
                    <a:pt x="4269" y="9754"/>
                    <a:pt x="4270" y="9749"/>
                    <a:pt x="4270" y="9744"/>
                  </a:cubicBezTo>
                  <a:lnTo>
                    <a:pt x="4270" y="9744"/>
                  </a:lnTo>
                  <a:cubicBezTo>
                    <a:pt x="4236" y="9777"/>
                    <a:pt x="4236" y="9777"/>
                    <a:pt x="4203" y="9810"/>
                  </a:cubicBezTo>
                  <a:cubicBezTo>
                    <a:pt x="3869" y="10011"/>
                    <a:pt x="3536" y="10211"/>
                    <a:pt x="3236" y="10411"/>
                  </a:cubicBezTo>
                  <a:cubicBezTo>
                    <a:pt x="2669" y="10811"/>
                    <a:pt x="2035" y="11145"/>
                    <a:pt x="1468" y="11545"/>
                  </a:cubicBezTo>
                  <a:cubicBezTo>
                    <a:pt x="1168" y="11678"/>
                    <a:pt x="1034" y="12045"/>
                    <a:pt x="767" y="12246"/>
                  </a:cubicBezTo>
                  <a:cubicBezTo>
                    <a:pt x="734" y="12246"/>
                    <a:pt x="701" y="12279"/>
                    <a:pt x="667" y="12312"/>
                  </a:cubicBezTo>
                  <a:cubicBezTo>
                    <a:pt x="734" y="12279"/>
                    <a:pt x="801" y="12246"/>
                    <a:pt x="867" y="12179"/>
                  </a:cubicBezTo>
                  <a:cubicBezTo>
                    <a:pt x="867" y="12179"/>
                    <a:pt x="867" y="12212"/>
                    <a:pt x="867" y="12212"/>
                  </a:cubicBezTo>
                  <a:cubicBezTo>
                    <a:pt x="934" y="12145"/>
                    <a:pt x="967" y="12079"/>
                    <a:pt x="1034" y="12012"/>
                  </a:cubicBezTo>
                  <a:cubicBezTo>
                    <a:pt x="1258" y="12012"/>
                    <a:pt x="406" y="12750"/>
                    <a:pt x="131" y="12750"/>
                  </a:cubicBezTo>
                  <a:cubicBezTo>
                    <a:pt x="120" y="12750"/>
                    <a:pt x="109" y="12749"/>
                    <a:pt x="100" y="12746"/>
                  </a:cubicBezTo>
                  <a:cubicBezTo>
                    <a:pt x="100" y="12779"/>
                    <a:pt x="67" y="12813"/>
                    <a:pt x="33" y="12813"/>
                  </a:cubicBezTo>
                  <a:cubicBezTo>
                    <a:pt x="0" y="12846"/>
                    <a:pt x="0" y="12879"/>
                    <a:pt x="0" y="12913"/>
                  </a:cubicBezTo>
                  <a:cubicBezTo>
                    <a:pt x="0" y="13480"/>
                    <a:pt x="600" y="13880"/>
                    <a:pt x="1134" y="13913"/>
                  </a:cubicBezTo>
                  <a:lnTo>
                    <a:pt x="1334" y="13913"/>
                  </a:lnTo>
                  <a:cubicBezTo>
                    <a:pt x="1601" y="13913"/>
                    <a:pt x="1868" y="13847"/>
                    <a:pt x="2135" y="13780"/>
                  </a:cubicBezTo>
                  <a:lnTo>
                    <a:pt x="2235" y="13780"/>
                  </a:lnTo>
                  <a:cubicBezTo>
                    <a:pt x="2268" y="13747"/>
                    <a:pt x="2335" y="13747"/>
                    <a:pt x="2368" y="13747"/>
                  </a:cubicBezTo>
                  <a:lnTo>
                    <a:pt x="2402" y="13747"/>
                  </a:lnTo>
                  <a:cubicBezTo>
                    <a:pt x="2435" y="13713"/>
                    <a:pt x="2468" y="13713"/>
                    <a:pt x="2502" y="13713"/>
                  </a:cubicBezTo>
                  <a:cubicBezTo>
                    <a:pt x="2602" y="13680"/>
                    <a:pt x="2702" y="13647"/>
                    <a:pt x="2802" y="13613"/>
                  </a:cubicBezTo>
                  <a:cubicBezTo>
                    <a:pt x="2825" y="13590"/>
                    <a:pt x="2848" y="13551"/>
                    <a:pt x="2871" y="13551"/>
                  </a:cubicBezTo>
                  <a:cubicBezTo>
                    <a:pt x="2881" y="13551"/>
                    <a:pt x="2892" y="13559"/>
                    <a:pt x="2902" y="13580"/>
                  </a:cubicBezTo>
                  <a:cubicBezTo>
                    <a:pt x="6038" y="11779"/>
                    <a:pt x="9173" y="9944"/>
                    <a:pt x="12442" y="8376"/>
                  </a:cubicBezTo>
                  <a:lnTo>
                    <a:pt x="12442" y="8376"/>
                  </a:lnTo>
                  <a:cubicBezTo>
                    <a:pt x="12442" y="8386"/>
                    <a:pt x="12442" y="8393"/>
                    <a:pt x="12441" y="8398"/>
                  </a:cubicBezTo>
                  <a:lnTo>
                    <a:pt x="12441" y="8398"/>
                  </a:lnTo>
                  <a:cubicBezTo>
                    <a:pt x="12524" y="8369"/>
                    <a:pt x="12583" y="8339"/>
                    <a:pt x="12642" y="8309"/>
                  </a:cubicBezTo>
                  <a:cubicBezTo>
                    <a:pt x="12676" y="8276"/>
                    <a:pt x="12676" y="8276"/>
                    <a:pt x="12676" y="8276"/>
                  </a:cubicBezTo>
                  <a:cubicBezTo>
                    <a:pt x="12709" y="8276"/>
                    <a:pt x="12709" y="8276"/>
                    <a:pt x="12742" y="8243"/>
                  </a:cubicBezTo>
                  <a:lnTo>
                    <a:pt x="12742" y="8243"/>
                  </a:lnTo>
                  <a:cubicBezTo>
                    <a:pt x="12742" y="8250"/>
                    <a:pt x="12741" y="8255"/>
                    <a:pt x="12739" y="8260"/>
                  </a:cubicBezTo>
                  <a:lnTo>
                    <a:pt x="12739" y="8260"/>
                  </a:lnTo>
                  <a:cubicBezTo>
                    <a:pt x="13029" y="8101"/>
                    <a:pt x="13320" y="7971"/>
                    <a:pt x="13643" y="7842"/>
                  </a:cubicBezTo>
                  <a:lnTo>
                    <a:pt x="13610" y="7842"/>
                  </a:lnTo>
                  <a:cubicBezTo>
                    <a:pt x="18380" y="5574"/>
                    <a:pt x="23383" y="3873"/>
                    <a:pt x="28254" y="1871"/>
                  </a:cubicBezTo>
                  <a:cubicBezTo>
                    <a:pt x="28587" y="1805"/>
                    <a:pt x="29154" y="1404"/>
                    <a:pt x="28687" y="1104"/>
                  </a:cubicBezTo>
                  <a:cubicBezTo>
                    <a:pt x="28887" y="971"/>
                    <a:pt x="28754" y="704"/>
                    <a:pt x="28520" y="671"/>
                  </a:cubicBezTo>
                  <a:cubicBezTo>
                    <a:pt x="28687" y="571"/>
                    <a:pt x="28821" y="370"/>
                    <a:pt x="28687" y="204"/>
                  </a:cubicBezTo>
                  <a:cubicBezTo>
                    <a:pt x="28687" y="170"/>
                    <a:pt x="28654" y="137"/>
                    <a:pt x="28654" y="104"/>
                  </a:cubicBezTo>
                  <a:cubicBezTo>
                    <a:pt x="28589" y="27"/>
                    <a:pt x="28509" y="1"/>
                    <a:pt x="284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9" name="Google Shape;2739;p40"/>
            <p:cNvSpPr/>
            <p:nvPr/>
          </p:nvSpPr>
          <p:spPr>
            <a:xfrm>
              <a:off x="4420602" y="4854255"/>
              <a:ext cx="76002" cy="60545"/>
            </a:xfrm>
            <a:custGeom>
              <a:avLst/>
              <a:gdLst/>
              <a:ahLst/>
              <a:cxnLst/>
              <a:rect l="l" t="t" r="r" b="b"/>
              <a:pathLst>
                <a:path w="5571" h="4438" extrusionOk="0">
                  <a:moveTo>
                    <a:pt x="4737" y="1"/>
                  </a:moveTo>
                  <a:cubicBezTo>
                    <a:pt x="4580" y="95"/>
                    <a:pt x="4423" y="189"/>
                    <a:pt x="4267" y="283"/>
                  </a:cubicBezTo>
                  <a:lnTo>
                    <a:pt x="4267" y="283"/>
                  </a:lnTo>
                  <a:cubicBezTo>
                    <a:pt x="4269" y="279"/>
                    <a:pt x="4270" y="274"/>
                    <a:pt x="4270" y="268"/>
                  </a:cubicBezTo>
                  <a:lnTo>
                    <a:pt x="4270" y="268"/>
                  </a:lnTo>
                  <a:cubicBezTo>
                    <a:pt x="4236" y="301"/>
                    <a:pt x="4236" y="301"/>
                    <a:pt x="4203" y="334"/>
                  </a:cubicBezTo>
                  <a:cubicBezTo>
                    <a:pt x="3869" y="535"/>
                    <a:pt x="3536" y="735"/>
                    <a:pt x="3236" y="935"/>
                  </a:cubicBezTo>
                  <a:cubicBezTo>
                    <a:pt x="2669" y="1302"/>
                    <a:pt x="2035" y="1669"/>
                    <a:pt x="1468" y="2069"/>
                  </a:cubicBezTo>
                  <a:cubicBezTo>
                    <a:pt x="1168" y="2202"/>
                    <a:pt x="1034" y="2569"/>
                    <a:pt x="767" y="2770"/>
                  </a:cubicBezTo>
                  <a:cubicBezTo>
                    <a:pt x="734" y="2770"/>
                    <a:pt x="701" y="2803"/>
                    <a:pt x="667" y="2836"/>
                  </a:cubicBezTo>
                  <a:cubicBezTo>
                    <a:pt x="734" y="2803"/>
                    <a:pt x="801" y="2770"/>
                    <a:pt x="867" y="2736"/>
                  </a:cubicBezTo>
                  <a:cubicBezTo>
                    <a:pt x="934" y="2669"/>
                    <a:pt x="967" y="2603"/>
                    <a:pt x="1034" y="2536"/>
                  </a:cubicBezTo>
                  <a:cubicBezTo>
                    <a:pt x="1258" y="2536"/>
                    <a:pt x="406" y="3274"/>
                    <a:pt x="131" y="3274"/>
                  </a:cubicBezTo>
                  <a:cubicBezTo>
                    <a:pt x="120" y="3274"/>
                    <a:pt x="109" y="3273"/>
                    <a:pt x="100" y="3270"/>
                  </a:cubicBezTo>
                  <a:cubicBezTo>
                    <a:pt x="100" y="3303"/>
                    <a:pt x="67" y="3337"/>
                    <a:pt x="33" y="3337"/>
                  </a:cubicBezTo>
                  <a:cubicBezTo>
                    <a:pt x="0" y="3370"/>
                    <a:pt x="0" y="3403"/>
                    <a:pt x="0" y="3437"/>
                  </a:cubicBezTo>
                  <a:cubicBezTo>
                    <a:pt x="0" y="4004"/>
                    <a:pt x="600" y="4404"/>
                    <a:pt x="1134" y="4437"/>
                  </a:cubicBezTo>
                  <a:lnTo>
                    <a:pt x="1334" y="4437"/>
                  </a:lnTo>
                  <a:cubicBezTo>
                    <a:pt x="1601" y="4437"/>
                    <a:pt x="1868" y="4371"/>
                    <a:pt x="2135" y="4304"/>
                  </a:cubicBezTo>
                  <a:lnTo>
                    <a:pt x="2235" y="4304"/>
                  </a:lnTo>
                  <a:cubicBezTo>
                    <a:pt x="2268" y="4271"/>
                    <a:pt x="2335" y="4271"/>
                    <a:pt x="2368" y="4271"/>
                  </a:cubicBezTo>
                  <a:lnTo>
                    <a:pt x="2402" y="4271"/>
                  </a:lnTo>
                  <a:cubicBezTo>
                    <a:pt x="2435" y="4237"/>
                    <a:pt x="2468" y="4237"/>
                    <a:pt x="2502" y="4237"/>
                  </a:cubicBezTo>
                  <a:cubicBezTo>
                    <a:pt x="2602" y="4204"/>
                    <a:pt x="2702" y="4171"/>
                    <a:pt x="2802" y="4137"/>
                  </a:cubicBezTo>
                  <a:cubicBezTo>
                    <a:pt x="2825" y="4114"/>
                    <a:pt x="2848" y="4075"/>
                    <a:pt x="2871" y="4075"/>
                  </a:cubicBezTo>
                  <a:cubicBezTo>
                    <a:pt x="2881" y="4075"/>
                    <a:pt x="2892" y="4083"/>
                    <a:pt x="2902" y="4104"/>
                  </a:cubicBezTo>
                  <a:cubicBezTo>
                    <a:pt x="3769" y="3603"/>
                    <a:pt x="4670" y="3103"/>
                    <a:pt x="5571" y="2569"/>
                  </a:cubicBezTo>
                  <a:cubicBezTo>
                    <a:pt x="4937" y="1869"/>
                    <a:pt x="4670" y="935"/>
                    <a:pt x="4737"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0" name="Google Shape;2740;p40"/>
            <p:cNvSpPr/>
            <p:nvPr/>
          </p:nvSpPr>
          <p:spPr>
            <a:xfrm>
              <a:off x="4454722" y="4731909"/>
              <a:ext cx="349521" cy="155129"/>
            </a:xfrm>
            <a:custGeom>
              <a:avLst/>
              <a:gdLst/>
              <a:ahLst/>
              <a:cxnLst/>
              <a:rect l="l" t="t" r="r" b="b"/>
              <a:pathLst>
                <a:path w="25620" h="11371" extrusionOk="0">
                  <a:moveTo>
                    <a:pt x="25546" y="0"/>
                  </a:moveTo>
                  <a:cubicBezTo>
                    <a:pt x="25364" y="0"/>
                    <a:pt x="24950" y="273"/>
                    <a:pt x="24752" y="329"/>
                  </a:cubicBezTo>
                  <a:cubicBezTo>
                    <a:pt x="24485" y="429"/>
                    <a:pt x="24218" y="563"/>
                    <a:pt x="23951" y="696"/>
                  </a:cubicBezTo>
                  <a:lnTo>
                    <a:pt x="23985" y="696"/>
                  </a:lnTo>
                  <a:cubicBezTo>
                    <a:pt x="22684" y="1230"/>
                    <a:pt x="21349" y="1730"/>
                    <a:pt x="19982" y="2097"/>
                  </a:cubicBezTo>
                  <a:lnTo>
                    <a:pt x="20015" y="2097"/>
                  </a:lnTo>
                  <a:cubicBezTo>
                    <a:pt x="19715" y="2197"/>
                    <a:pt x="19415" y="2264"/>
                    <a:pt x="19148" y="2331"/>
                  </a:cubicBezTo>
                  <a:cubicBezTo>
                    <a:pt x="19114" y="2364"/>
                    <a:pt x="19081" y="2364"/>
                    <a:pt x="19048" y="2364"/>
                  </a:cubicBezTo>
                  <a:cubicBezTo>
                    <a:pt x="14578" y="3298"/>
                    <a:pt x="10342" y="4899"/>
                    <a:pt x="6539" y="7501"/>
                  </a:cubicBezTo>
                  <a:cubicBezTo>
                    <a:pt x="6539" y="7501"/>
                    <a:pt x="6505" y="7535"/>
                    <a:pt x="6472" y="7535"/>
                  </a:cubicBezTo>
                  <a:cubicBezTo>
                    <a:pt x="6439" y="7535"/>
                    <a:pt x="6439" y="7568"/>
                    <a:pt x="6405" y="7601"/>
                  </a:cubicBezTo>
                  <a:cubicBezTo>
                    <a:pt x="6405" y="7568"/>
                    <a:pt x="6405" y="7568"/>
                    <a:pt x="6405" y="7568"/>
                  </a:cubicBezTo>
                  <a:cubicBezTo>
                    <a:pt x="6405" y="7601"/>
                    <a:pt x="6405" y="7601"/>
                    <a:pt x="6372" y="7601"/>
                  </a:cubicBezTo>
                  <a:lnTo>
                    <a:pt x="6305" y="7635"/>
                  </a:lnTo>
                  <a:cubicBezTo>
                    <a:pt x="6272" y="7668"/>
                    <a:pt x="6239" y="7701"/>
                    <a:pt x="6205" y="7701"/>
                  </a:cubicBezTo>
                  <a:cubicBezTo>
                    <a:pt x="4304" y="8869"/>
                    <a:pt x="2369" y="9936"/>
                    <a:pt x="468" y="11070"/>
                  </a:cubicBezTo>
                  <a:cubicBezTo>
                    <a:pt x="334" y="11170"/>
                    <a:pt x="68" y="11237"/>
                    <a:pt x="1" y="11371"/>
                  </a:cubicBezTo>
                  <a:cubicBezTo>
                    <a:pt x="4871" y="9136"/>
                    <a:pt x="9274" y="5566"/>
                    <a:pt x="14444" y="3832"/>
                  </a:cubicBezTo>
                  <a:cubicBezTo>
                    <a:pt x="18314" y="2931"/>
                    <a:pt x="22150" y="1997"/>
                    <a:pt x="25619" y="29"/>
                  </a:cubicBezTo>
                  <a:cubicBezTo>
                    <a:pt x="25604" y="9"/>
                    <a:pt x="25579" y="0"/>
                    <a:pt x="2554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1" name="Google Shape;2741;p40"/>
            <p:cNvSpPr/>
            <p:nvPr/>
          </p:nvSpPr>
          <p:spPr>
            <a:xfrm>
              <a:off x="4439716" y="4744132"/>
              <a:ext cx="359057" cy="160654"/>
            </a:xfrm>
            <a:custGeom>
              <a:avLst/>
              <a:gdLst/>
              <a:ahLst/>
              <a:cxnLst/>
              <a:rect l="l" t="t" r="r" b="b"/>
              <a:pathLst>
                <a:path w="26319" h="11776" extrusionOk="0">
                  <a:moveTo>
                    <a:pt x="11308" y="6209"/>
                  </a:moveTo>
                  <a:cubicBezTo>
                    <a:pt x="11300" y="6213"/>
                    <a:pt x="11291" y="6222"/>
                    <a:pt x="11275" y="6238"/>
                  </a:cubicBezTo>
                  <a:cubicBezTo>
                    <a:pt x="11275" y="6238"/>
                    <a:pt x="11305" y="6238"/>
                    <a:pt x="11308" y="6209"/>
                  </a:cubicBezTo>
                  <a:close/>
                  <a:moveTo>
                    <a:pt x="26319" y="0"/>
                  </a:moveTo>
                  <a:lnTo>
                    <a:pt x="26319" y="0"/>
                  </a:lnTo>
                  <a:cubicBezTo>
                    <a:pt x="25852" y="34"/>
                    <a:pt x="25051" y="534"/>
                    <a:pt x="24484" y="701"/>
                  </a:cubicBezTo>
                  <a:cubicBezTo>
                    <a:pt x="24451" y="701"/>
                    <a:pt x="24451" y="734"/>
                    <a:pt x="24417" y="734"/>
                  </a:cubicBezTo>
                  <a:lnTo>
                    <a:pt x="24384" y="734"/>
                  </a:lnTo>
                  <a:cubicBezTo>
                    <a:pt x="23317" y="1235"/>
                    <a:pt x="22216" y="1735"/>
                    <a:pt x="21048" y="2069"/>
                  </a:cubicBezTo>
                  <a:lnTo>
                    <a:pt x="21082" y="2069"/>
                  </a:lnTo>
                  <a:cubicBezTo>
                    <a:pt x="17312" y="2702"/>
                    <a:pt x="13877" y="4070"/>
                    <a:pt x="10808" y="6305"/>
                  </a:cubicBezTo>
                  <a:cubicBezTo>
                    <a:pt x="9574" y="7039"/>
                    <a:pt x="8273" y="7606"/>
                    <a:pt x="6938" y="8206"/>
                  </a:cubicBezTo>
                  <a:lnTo>
                    <a:pt x="6972" y="8206"/>
                  </a:lnTo>
                  <a:cubicBezTo>
                    <a:pt x="6938" y="8206"/>
                    <a:pt x="6905" y="8206"/>
                    <a:pt x="6905" y="8240"/>
                  </a:cubicBezTo>
                  <a:cubicBezTo>
                    <a:pt x="6872" y="8240"/>
                    <a:pt x="6838" y="8240"/>
                    <a:pt x="6805" y="8273"/>
                  </a:cubicBezTo>
                  <a:cubicBezTo>
                    <a:pt x="6805" y="8273"/>
                    <a:pt x="6805" y="8273"/>
                    <a:pt x="6838" y="8240"/>
                  </a:cubicBezTo>
                  <a:lnTo>
                    <a:pt x="6838" y="8240"/>
                  </a:lnTo>
                  <a:cubicBezTo>
                    <a:pt x="6772" y="8273"/>
                    <a:pt x="6738" y="8306"/>
                    <a:pt x="6705" y="8306"/>
                  </a:cubicBezTo>
                  <a:cubicBezTo>
                    <a:pt x="4670" y="9207"/>
                    <a:pt x="2835" y="10508"/>
                    <a:pt x="801" y="11409"/>
                  </a:cubicBezTo>
                  <a:lnTo>
                    <a:pt x="834" y="11409"/>
                  </a:lnTo>
                  <a:cubicBezTo>
                    <a:pt x="567" y="11575"/>
                    <a:pt x="200" y="11609"/>
                    <a:pt x="0" y="11776"/>
                  </a:cubicBezTo>
                  <a:cubicBezTo>
                    <a:pt x="3769" y="10441"/>
                    <a:pt x="7339" y="8140"/>
                    <a:pt x="11008" y="6405"/>
                  </a:cubicBezTo>
                  <a:cubicBezTo>
                    <a:pt x="11008" y="6405"/>
                    <a:pt x="11041" y="6372"/>
                    <a:pt x="11041" y="6372"/>
                  </a:cubicBezTo>
                  <a:cubicBezTo>
                    <a:pt x="11041" y="6372"/>
                    <a:pt x="11075" y="6372"/>
                    <a:pt x="11075" y="6338"/>
                  </a:cubicBezTo>
                  <a:cubicBezTo>
                    <a:pt x="11075" y="6372"/>
                    <a:pt x="11075" y="6372"/>
                    <a:pt x="11075" y="6372"/>
                  </a:cubicBezTo>
                  <a:cubicBezTo>
                    <a:pt x="11141" y="6305"/>
                    <a:pt x="11208" y="6272"/>
                    <a:pt x="11308" y="6205"/>
                  </a:cubicBezTo>
                  <a:lnTo>
                    <a:pt x="11308" y="6205"/>
                  </a:lnTo>
                  <a:cubicBezTo>
                    <a:pt x="11308" y="6206"/>
                    <a:pt x="11308" y="6208"/>
                    <a:pt x="11308" y="6209"/>
                  </a:cubicBezTo>
                  <a:lnTo>
                    <a:pt x="11308" y="6209"/>
                  </a:lnTo>
                  <a:cubicBezTo>
                    <a:pt x="11316" y="6205"/>
                    <a:pt x="11325" y="6205"/>
                    <a:pt x="11341" y="6205"/>
                  </a:cubicBezTo>
                  <a:lnTo>
                    <a:pt x="11308" y="6205"/>
                  </a:lnTo>
                  <a:cubicBezTo>
                    <a:pt x="11341" y="6205"/>
                    <a:pt x="11375" y="6172"/>
                    <a:pt x="11408" y="6172"/>
                  </a:cubicBezTo>
                  <a:lnTo>
                    <a:pt x="11375" y="6172"/>
                  </a:lnTo>
                  <a:cubicBezTo>
                    <a:pt x="11408" y="6138"/>
                    <a:pt x="11442" y="6138"/>
                    <a:pt x="11508" y="6105"/>
                  </a:cubicBezTo>
                  <a:lnTo>
                    <a:pt x="11475" y="6105"/>
                  </a:lnTo>
                  <a:cubicBezTo>
                    <a:pt x="11642" y="6005"/>
                    <a:pt x="11808" y="5905"/>
                    <a:pt x="11975" y="5805"/>
                  </a:cubicBezTo>
                  <a:cubicBezTo>
                    <a:pt x="12009" y="5771"/>
                    <a:pt x="12009" y="5771"/>
                    <a:pt x="12042" y="5771"/>
                  </a:cubicBezTo>
                  <a:cubicBezTo>
                    <a:pt x="12042" y="5771"/>
                    <a:pt x="12075" y="5738"/>
                    <a:pt x="12075" y="5738"/>
                  </a:cubicBezTo>
                  <a:cubicBezTo>
                    <a:pt x="12075" y="5738"/>
                    <a:pt x="12109" y="5738"/>
                    <a:pt x="12109" y="5705"/>
                  </a:cubicBezTo>
                  <a:cubicBezTo>
                    <a:pt x="12109" y="5705"/>
                    <a:pt x="12109" y="5738"/>
                    <a:pt x="12109" y="5738"/>
                  </a:cubicBezTo>
                  <a:cubicBezTo>
                    <a:pt x="12142" y="5705"/>
                    <a:pt x="12142" y="5705"/>
                    <a:pt x="12175" y="5671"/>
                  </a:cubicBezTo>
                  <a:cubicBezTo>
                    <a:pt x="12175" y="5671"/>
                    <a:pt x="12209" y="5671"/>
                    <a:pt x="12242" y="5638"/>
                  </a:cubicBezTo>
                  <a:lnTo>
                    <a:pt x="12275" y="5638"/>
                  </a:lnTo>
                  <a:cubicBezTo>
                    <a:pt x="16478" y="2636"/>
                    <a:pt x="21949" y="2769"/>
                    <a:pt x="26319"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2" name="Google Shape;2742;p40"/>
            <p:cNvSpPr/>
            <p:nvPr/>
          </p:nvSpPr>
          <p:spPr>
            <a:xfrm>
              <a:off x="4193509" y="4191011"/>
              <a:ext cx="617105" cy="705890"/>
            </a:xfrm>
            <a:custGeom>
              <a:avLst/>
              <a:gdLst/>
              <a:ahLst/>
              <a:cxnLst/>
              <a:rect l="l" t="t" r="r" b="b"/>
              <a:pathLst>
                <a:path w="45234" h="51742" extrusionOk="0">
                  <a:moveTo>
                    <a:pt x="20913" y="48897"/>
                  </a:moveTo>
                  <a:cubicBezTo>
                    <a:pt x="20903" y="48904"/>
                    <a:pt x="20893" y="48911"/>
                    <a:pt x="20882" y="48917"/>
                  </a:cubicBezTo>
                  <a:cubicBezTo>
                    <a:pt x="20882" y="48917"/>
                    <a:pt x="20906" y="48917"/>
                    <a:pt x="20913" y="48897"/>
                  </a:cubicBezTo>
                  <a:close/>
                  <a:moveTo>
                    <a:pt x="28125" y="1"/>
                  </a:moveTo>
                  <a:cubicBezTo>
                    <a:pt x="26951" y="1"/>
                    <a:pt x="25668" y="695"/>
                    <a:pt x="24585" y="916"/>
                  </a:cubicBezTo>
                  <a:cubicBezTo>
                    <a:pt x="22917" y="1450"/>
                    <a:pt x="21216" y="1950"/>
                    <a:pt x="19548" y="2484"/>
                  </a:cubicBezTo>
                  <a:cubicBezTo>
                    <a:pt x="13611" y="4285"/>
                    <a:pt x="7940" y="6887"/>
                    <a:pt x="2469" y="9789"/>
                  </a:cubicBezTo>
                  <a:cubicBezTo>
                    <a:pt x="2436" y="9789"/>
                    <a:pt x="2403" y="9822"/>
                    <a:pt x="2369" y="9856"/>
                  </a:cubicBezTo>
                  <a:cubicBezTo>
                    <a:pt x="2369" y="9856"/>
                    <a:pt x="2369" y="9856"/>
                    <a:pt x="2369" y="9822"/>
                  </a:cubicBezTo>
                  <a:cubicBezTo>
                    <a:pt x="2302" y="9889"/>
                    <a:pt x="2202" y="9923"/>
                    <a:pt x="2136" y="9956"/>
                  </a:cubicBezTo>
                  <a:cubicBezTo>
                    <a:pt x="1967" y="9876"/>
                    <a:pt x="1786" y="9841"/>
                    <a:pt x="1602" y="9841"/>
                  </a:cubicBezTo>
                  <a:cubicBezTo>
                    <a:pt x="1096" y="9841"/>
                    <a:pt x="568" y="10105"/>
                    <a:pt x="201" y="10423"/>
                  </a:cubicBezTo>
                  <a:cubicBezTo>
                    <a:pt x="1" y="10590"/>
                    <a:pt x="68" y="10890"/>
                    <a:pt x="34" y="11123"/>
                  </a:cubicBezTo>
                  <a:cubicBezTo>
                    <a:pt x="368" y="13025"/>
                    <a:pt x="1168" y="14826"/>
                    <a:pt x="1769" y="16661"/>
                  </a:cubicBezTo>
                  <a:cubicBezTo>
                    <a:pt x="3603" y="21698"/>
                    <a:pt x="5338" y="26801"/>
                    <a:pt x="7206" y="31805"/>
                  </a:cubicBezTo>
                  <a:cubicBezTo>
                    <a:pt x="8807" y="36408"/>
                    <a:pt x="10675" y="40878"/>
                    <a:pt x="12376" y="45415"/>
                  </a:cubicBezTo>
                  <a:cubicBezTo>
                    <a:pt x="13444" y="47449"/>
                    <a:pt x="13744" y="50418"/>
                    <a:pt x="15745" y="51686"/>
                  </a:cubicBezTo>
                  <a:cubicBezTo>
                    <a:pt x="15921" y="51725"/>
                    <a:pt x="16097" y="51741"/>
                    <a:pt x="16273" y="51741"/>
                  </a:cubicBezTo>
                  <a:cubicBezTo>
                    <a:pt x="16397" y="51741"/>
                    <a:pt x="16522" y="51733"/>
                    <a:pt x="16646" y="51719"/>
                  </a:cubicBezTo>
                  <a:cubicBezTo>
                    <a:pt x="16795" y="51630"/>
                    <a:pt x="16944" y="51514"/>
                    <a:pt x="17093" y="51514"/>
                  </a:cubicBezTo>
                  <a:cubicBezTo>
                    <a:pt x="17111" y="51514"/>
                    <a:pt x="17129" y="51515"/>
                    <a:pt x="17146" y="51519"/>
                  </a:cubicBezTo>
                  <a:cubicBezTo>
                    <a:pt x="17213" y="51519"/>
                    <a:pt x="17280" y="51486"/>
                    <a:pt x="17313" y="51452"/>
                  </a:cubicBezTo>
                  <a:cubicBezTo>
                    <a:pt x="17347" y="51419"/>
                    <a:pt x="17380" y="51386"/>
                    <a:pt x="17413" y="51386"/>
                  </a:cubicBezTo>
                  <a:cubicBezTo>
                    <a:pt x="17413" y="51386"/>
                    <a:pt x="17413" y="51386"/>
                    <a:pt x="17413" y="51352"/>
                  </a:cubicBezTo>
                  <a:cubicBezTo>
                    <a:pt x="17647" y="51219"/>
                    <a:pt x="17747" y="50919"/>
                    <a:pt x="18014" y="50752"/>
                  </a:cubicBezTo>
                  <a:cubicBezTo>
                    <a:pt x="18014" y="50752"/>
                    <a:pt x="18014" y="50718"/>
                    <a:pt x="18014" y="50718"/>
                  </a:cubicBezTo>
                  <a:cubicBezTo>
                    <a:pt x="18647" y="50351"/>
                    <a:pt x="19248" y="49918"/>
                    <a:pt x="19882" y="49551"/>
                  </a:cubicBezTo>
                  <a:cubicBezTo>
                    <a:pt x="20182" y="49351"/>
                    <a:pt x="20515" y="49151"/>
                    <a:pt x="20849" y="48950"/>
                  </a:cubicBezTo>
                  <a:cubicBezTo>
                    <a:pt x="20882" y="48917"/>
                    <a:pt x="20882" y="48917"/>
                    <a:pt x="20916" y="48884"/>
                  </a:cubicBezTo>
                  <a:lnTo>
                    <a:pt x="20916" y="48884"/>
                  </a:lnTo>
                  <a:cubicBezTo>
                    <a:pt x="20916" y="48889"/>
                    <a:pt x="20915" y="48894"/>
                    <a:pt x="20913" y="48897"/>
                  </a:cubicBezTo>
                  <a:lnTo>
                    <a:pt x="20913" y="48897"/>
                  </a:lnTo>
                  <a:cubicBezTo>
                    <a:pt x="24640" y="46537"/>
                    <a:pt x="28466" y="44343"/>
                    <a:pt x="32691" y="42980"/>
                  </a:cubicBezTo>
                  <a:lnTo>
                    <a:pt x="32657" y="42980"/>
                  </a:lnTo>
                  <a:cubicBezTo>
                    <a:pt x="32724" y="42946"/>
                    <a:pt x="32791" y="42946"/>
                    <a:pt x="32858" y="42913"/>
                  </a:cubicBezTo>
                  <a:cubicBezTo>
                    <a:pt x="32924" y="42879"/>
                    <a:pt x="32991" y="42879"/>
                    <a:pt x="33058" y="42846"/>
                  </a:cubicBezTo>
                  <a:cubicBezTo>
                    <a:pt x="33425" y="42713"/>
                    <a:pt x="33792" y="42613"/>
                    <a:pt x="34159" y="42479"/>
                  </a:cubicBezTo>
                  <a:cubicBezTo>
                    <a:pt x="34159" y="42479"/>
                    <a:pt x="34192" y="42479"/>
                    <a:pt x="34225" y="42446"/>
                  </a:cubicBezTo>
                  <a:cubicBezTo>
                    <a:pt x="36760" y="41512"/>
                    <a:pt x="39429" y="40978"/>
                    <a:pt x="41964" y="40044"/>
                  </a:cubicBezTo>
                  <a:lnTo>
                    <a:pt x="41931" y="40044"/>
                  </a:lnTo>
                  <a:cubicBezTo>
                    <a:pt x="42631" y="39844"/>
                    <a:pt x="43332" y="39677"/>
                    <a:pt x="43999" y="39477"/>
                  </a:cubicBezTo>
                  <a:cubicBezTo>
                    <a:pt x="44132" y="39410"/>
                    <a:pt x="44266" y="39377"/>
                    <a:pt x="44399" y="39310"/>
                  </a:cubicBezTo>
                  <a:cubicBezTo>
                    <a:pt x="44466" y="39310"/>
                    <a:pt x="44499" y="39310"/>
                    <a:pt x="44533" y="39277"/>
                  </a:cubicBezTo>
                  <a:cubicBezTo>
                    <a:pt x="44833" y="39244"/>
                    <a:pt x="45233" y="39077"/>
                    <a:pt x="45100" y="38676"/>
                  </a:cubicBezTo>
                  <a:cubicBezTo>
                    <a:pt x="45066" y="38610"/>
                    <a:pt x="45033" y="38576"/>
                    <a:pt x="45000" y="38543"/>
                  </a:cubicBezTo>
                  <a:cubicBezTo>
                    <a:pt x="45033" y="38343"/>
                    <a:pt x="44933" y="38209"/>
                    <a:pt x="44900" y="38043"/>
                  </a:cubicBezTo>
                  <a:cubicBezTo>
                    <a:pt x="44900" y="38043"/>
                    <a:pt x="44900" y="38043"/>
                    <a:pt x="44900" y="38076"/>
                  </a:cubicBezTo>
                  <a:cubicBezTo>
                    <a:pt x="44900" y="38043"/>
                    <a:pt x="44866" y="38009"/>
                    <a:pt x="44866" y="37976"/>
                  </a:cubicBezTo>
                  <a:lnTo>
                    <a:pt x="44866" y="37976"/>
                  </a:lnTo>
                  <a:cubicBezTo>
                    <a:pt x="44866" y="37976"/>
                    <a:pt x="44866" y="38010"/>
                    <a:pt x="44900" y="38043"/>
                  </a:cubicBezTo>
                  <a:cubicBezTo>
                    <a:pt x="41797" y="28703"/>
                    <a:pt x="37961" y="19629"/>
                    <a:pt x="34325" y="10490"/>
                  </a:cubicBezTo>
                  <a:cubicBezTo>
                    <a:pt x="32758" y="7121"/>
                    <a:pt x="31990" y="3018"/>
                    <a:pt x="29322" y="316"/>
                  </a:cubicBezTo>
                  <a:cubicBezTo>
                    <a:pt x="28946" y="88"/>
                    <a:pt x="28542" y="1"/>
                    <a:pt x="281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3" name="Google Shape;2743;p40"/>
            <p:cNvSpPr/>
            <p:nvPr/>
          </p:nvSpPr>
          <p:spPr>
            <a:xfrm>
              <a:off x="4193509" y="4325253"/>
              <a:ext cx="598892" cy="571648"/>
            </a:xfrm>
            <a:custGeom>
              <a:avLst/>
              <a:gdLst/>
              <a:ahLst/>
              <a:cxnLst/>
              <a:rect l="l" t="t" r="r" b="b"/>
              <a:pathLst>
                <a:path w="43899" h="41902" extrusionOk="0">
                  <a:moveTo>
                    <a:pt x="20913" y="39057"/>
                  </a:moveTo>
                  <a:cubicBezTo>
                    <a:pt x="20903" y="39064"/>
                    <a:pt x="20893" y="39071"/>
                    <a:pt x="20882" y="39077"/>
                  </a:cubicBezTo>
                  <a:cubicBezTo>
                    <a:pt x="20882" y="39077"/>
                    <a:pt x="20906" y="39077"/>
                    <a:pt x="20913" y="39057"/>
                  </a:cubicBezTo>
                  <a:close/>
                  <a:moveTo>
                    <a:pt x="1602" y="1"/>
                  </a:moveTo>
                  <a:cubicBezTo>
                    <a:pt x="1096" y="1"/>
                    <a:pt x="568" y="265"/>
                    <a:pt x="201" y="583"/>
                  </a:cubicBezTo>
                  <a:cubicBezTo>
                    <a:pt x="1" y="750"/>
                    <a:pt x="68" y="1050"/>
                    <a:pt x="34" y="1283"/>
                  </a:cubicBezTo>
                  <a:cubicBezTo>
                    <a:pt x="368" y="3185"/>
                    <a:pt x="1168" y="4986"/>
                    <a:pt x="1769" y="6821"/>
                  </a:cubicBezTo>
                  <a:cubicBezTo>
                    <a:pt x="2836" y="9789"/>
                    <a:pt x="3870" y="12758"/>
                    <a:pt x="4938" y="15727"/>
                  </a:cubicBezTo>
                  <a:cubicBezTo>
                    <a:pt x="5271" y="16694"/>
                    <a:pt x="5638" y="17628"/>
                    <a:pt x="5972" y="18596"/>
                  </a:cubicBezTo>
                  <a:cubicBezTo>
                    <a:pt x="6372" y="19730"/>
                    <a:pt x="6806" y="20864"/>
                    <a:pt x="7206" y="21965"/>
                  </a:cubicBezTo>
                  <a:cubicBezTo>
                    <a:pt x="8807" y="26568"/>
                    <a:pt x="10675" y="31038"/>
                    <a:pt x="12376" y="35575"/>
                  </a:cubicBezTo>
                  <a:cubicBezTo>
                    <a:pt x="13444" y="37609"/>
                    <a:pt x="13744" y="40578"/>
                    <a:pt x="15745" y="41846"/>
                  </a:cubicBezTo>
                  <a:cubicBezTo>
                    <a:pt x="15921" y="41885"/>
                    <a:pt x="16097" y="41901"/>
                    <a:pt x="16273" y="41901"/>
                  </a:cubicBezTo>
                  <a:cubicBezTo>
                    <a:pt x="16397" y="41901"/>
                    <a:pt x="16522" y="41893"/>
                    <a:pt x="16646" y="41879"/>
                  </a:cubicBezTo>
                  <a:cubicBezTo>
                    <a:pt x="16795" y="41790"/>
                    <a:pt x="16944" y="41674"/>
                    <a:pt x="17093" y="41674"/>
                  </a:cubicBezTo>
                  <a:cubicBezTo>
                    <a:pt x="17111" y="41674"/>
                    <a:pt x="17129" y="41675"/>
                    <a:pt x="17146" y="41679"/>
                  </a:cubicBezTo>
                  <a:cubicBezTo>
                    <a:pt x="17213" y="41679"/>
                    <a:pt x="17280" y="41646"/>
                    <a:pt x="17313" y="41612"/>
                  </a:cubicBezTo>
                  <a:cubicBezTo>
                    <a:pt x="17347" y="41579"/>
                    <a:pt x="17380" y="41546"/>
                    <a:pt x="17413" y="41546"/>
                  </a:cubicBezTo>
                  <a:cubicBezTo>
                    <a:pt x="17647" y="41379"/>
                    <a:pt x="17747" y="41079"/>
                    <a:pt x="18014" y="40912"/>
                  </a:cubicBezTo>
                  <a:cubicBezTo>
                    <a:pt x="18014" y="40912"/>
                    <a:pt x="18014" y="40878"/>
                    <a:pt x="18014" y="40878"/>
                  </a:cubicBezTo>
                  <a:cubicBezTo>
                    <a:pt x="18647" y="40511"/>
                    <a:pt x="19248" y="40078"/>
                    <a:pt x="19882" y="39711"/>
                  </a:cubicBezTo>
                  <a:cubicBezTo>
                    <a:pt x="20182" y="39511"/>
                    <a:pt x="20515" y="39311"/>
                    <a:pt x="20849" y="39110"/>
                  </a:cubicBezTo>
                  <a:cubicBezTo>
                    <a:pt x="20882" y="39077"/>
                    <a:pt x="20882" y="39077"/>
                    <a:pt x="20916" y="39044"/>
                  </a:cubicBezTo>
                  <a:lnTo>
                    <a:pt x="20916" y="39044"/>
                  </a:lnTo>
                  <a:cubicBezTo>
                    <a:pt x="20916" y="39049"/>
                    <a:pt x="20915" y="39054"/>
                    <a:pt x="20913" y="39057"/>
                  </a:cubicBezTo>
                  <a:lnTo>
                    <a:pt x="20913" y="39057"/>
                  </a:lnTo>
                  <a:cubicBezTo>
                    <a:pt x="24640" y="36697"/>
                    <a:pt x="28466" y="34503"/>
                    <a:pt x="32691" y="33140"/>
                  </a:cubicBezTo>
                  <a:lnTo>
                    <a:pt x="32657" y="33140"/>
                  </a:lnTo>
                  <a:cubicBezTo>
                    <a:pt x="32724" y="33106"/>
                    <a:pt x="32791" y="33106"/>
                    <a:pt x="32858" y="33073"/>
                  </a:cubicBezTo>
                  <a:cubicBezTo>
                    <a:pt x="32924" y="33039"/>
                    <a:pt x="32991" y="33039"/>
                    <a:pt x="33058" y="33006"/>
                  </a:cubicBezTo>
                  <a:cubicBezTo>
                    <a:pt x="33425" y="32873"/>
                    <a:pt x="33792" y="32773"/>
                    <a:pt x="34159" y="32639"/>
                  </a:cubicBezTo>
                  <a:cubicBezTo>
                    <a:pt x="34159" y="32639"/>
                    <a:pt x="34192" y="32639"/>
                    <a:pt x="34225" y="32606"/>
                  </a:cubicBezTo>
                  <a:cubicBezTo>
                    <a:pt x="36760" y="31672"/>
                    <a:pt x="39429" y="31138"/>
                    <a:pt x="41964" y="30204"/>
                  </a:cubicBezTo>
                  <a:cubicBezTo>
                    <a:pt x="42598" y="30004"/>
                    <a:pt x="43265" y="29871"/>
                    <a:pt x="43899" y="29637"/>
                  </a:cubicBezTo>
                  <a:cubicBezTo>
                    <a:pt x="38795" y="29404"/>
                    <a:pt x="33658" y="28937"/>
                    <a:pt x="28621" y="27902"/>
                  </a:cubicBezTo>
                  <a:cubicBezTo>
                    <a:pt x="23584" y="26868"/>
                    <a:pt x="18781" y="24967"/>
                    <a:pt x="14311" y="22365"/>
                  </a:cubicBezTo>
                  <a:cubicBezTo>
                    <a:pt x="12343" y="21231"/>
                    <a:pt x="10508" y="19930"/>
                    <a:pt x="8674" y="18562"/>
                  </a:cubicBezTo>
                  <a:cubicBezTo>
                    <a:pt x="7540" y="15494"/>
                    <a:pt x="6606" y="12325"/>
                    <a:pt x="5405" y="9256"/>
                  </a:cubicBezTo>
                  <a:cubicBezTo>
                    <a:pt x="4304" y="6520"/>
                    <a:pt x="3170" y="3785"/>
                    <a:pt x="2603" y="916"/>
                  </a:cubicBezTo>
                  <a:cubicBezTo>
                    <a:pt x="2403" y="650"/>
                    <a:pt x="2236" y="383"/>
                    <a:pt x="2136" y="116"/>
                  </a:cubicBezTo>
                  <a:cubicBezTo>
                    <a:pt x="1967" y="36"/>
                    <a:pt x="1786" y="1"/>
                    <a:pt x="1602"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4" name="Google Shape;2744;p40"/>
            <p:cNvSpPr/>
            <p:nvPr/>
          </p:nvSpPr>
          <p:spPr>
            <a:xfrm>
              <a:off x="4220358" y="4326822"/>
              <a:ext cx="217448" cy="552535"/>
            </a:xfrm>
            <a:custGeom>
              <a:avLst/>
              <a:gdLst/>
              <a:ahLst/>
              <a:cxnLst/>
              <a:rect l="l" t="t" r="r" b="b"/>
              <a:pathLst>
                <a:path w="15939" h="40501" extrusionOk="0">
                  <a:moveTo>
                    <a:pt x="3225" y="7711"/>
                  </a:moveTo>
                  <a:lnTo>
                    <a:pt x="3225" y="7711"/>
                  </a:lnTo>
                  <a:cubicBezTo>
                    <a:pt x="3229" y="7721"/>
                    <a:pt x="3233" y="7730"/>
                    <a:pt x="3237" y="7740"/>
                  </a:cubicBezTo>
                  <a:cubicBezTo>
                    <a:pt x="3237" y="7726"/>
                    <a:pt x="3231" y="7718"/>
                    <a:pt x="3225" y="7711"/>
                  </a:cubicBezTo>
                  <a:close/>
                  <a:moveTo>
                    <a:pt x="1" y="1"/>
                  </a:moveTo>
                  <a:lnTo>
                    <a:pt x="1" y="1"/>
                  </a:lnTo>
                  <a:cubicBezTo>
                    <a:pt x="3704" y="12076"/>
                    <a:pt x="8407" y="24218"/>
                    <a:pt x="13410" y="35960"/>
                  </a:cubicBezTo>
                  <a:cubicBezTo>
                    <a:pt x="13377" y="35960"/>
                    <a:pt x="13377" y="35927"/>
                    <a:pt x="13377" y="35927"/>
                  </a:cubicBezTo>
                  <a:lnTo>
                    <a:pt x="13377" y="35927"/>
                  </a:lnTo>
                  <a:cubicBezTo>
                    <a:pt x="13377" y="35960"/>
                    <a:pt x="13410" y="35993"/>
                    <a:pt x="13410" y="36027"/>
                  </a:cubicBezTo>
                  <a:cubicBezTo>
                    <a:pt x="13410" y="35993"/>
                    <a:pt x="13410" y="35993"/>
                    <a:pt x="13410" y="35993"/>
                  </a:cubicBezTo>
                  <a:cubicBezTo>
                    <a:pt x="14144" y="37461"/>
                    <a:pt x="14678" y="39229"/>
                    <a:pt x="15712" y="40497"/>
                  </a:cubicBezTo>
                  <a:cubicBezTo>
                    <a:pt x="15725" y="40499"/>
                    <a:pt x="15737" y="40500"/>
                    <a:pt x="15748" y="40500"/>
                  </a:cubicBezTo>
                  <a:cubicBezTo>
                    <a:pt x="15888" y="40500"/>
                    <a:pt x="15938" y="40322"/>
                    <a:pt x="15846" y="40230"/>
                  </a:cubicBezTo>
                  <a:cubicBezTo>
                    <a:pt x="15846" y="40196"/>
                    <a:pt x="15846" y="40196"/>
                    <a:pt x="15812" y="40163"/>
                  </a:cubicBezTo>
                  <a:cubicBezTo>
                    <a:pt x="15812" y="40130"/>
                    <a:pt x="15779" y="40096"/>
                    <a:pt x="15779" y="40030"/>
                  </a:cubicBezTo>
                  <a:cubicBezTo>
                    <a:pt x="11246" y="29430"/>
                    <a:pt x="7246" y="18532"/>
                    <a:pt x="3213" y="7699"/>
                  </a:cubicBezTo>
                  <a:lnTo>
                    <a:pt x="3213" y="7699"/>
                  </a:lnTo>
                  <a:cubicBezTo>
                    <a:pt x="3217" y="7703"/>
                    <a:pt x="3221" y="7707"/>
                    <a:pt x="3225" y="7711"/>
                  </a:cubicBezTo>
                  <a:lnTo>
                    <a:pt x="3225" y="7711"/>
                  </a:lnTo>
                  <a:cubicBezTo>
                    <a:pt x="2199" y="5245"/>
                    <a:pt x="1795" y="1795"/>
                    <a:pt x="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5" name="Google Shape;2745;p40"/>
            <p:cNvSpPr/>
            <p:nvPr/>
          </p:nvSpPr>
          <p:spPr>
            <a:xfrm>
              <a:off x="4406482" y="4730476"/>
              <a:ext cx="379548" cy="189412"/>
            </a:xfrm>
            <a:custGeom>
              <a:avLst/>
              <a:gdLst/>
              <a:ahLst/>
              <a:cxnLst/>
              <a:rect l="l" t="t" r="r" b="b"/>
              <a:pathLst>
                <a:path w="27821" h="13884" extrusionOk="0">
                  <a:moveTo>
                    <a:pt x="5171" y="9107"/>
                  </a:moveTo>
                  <a:cubicBezTo>
                    <a:pt x="5154" y="9107"/>
                    <a:pt x="5146" y="9116"/>
                    <a:pt x="5142" y="9125"/>
                  </a:cubicBezTo>
                  <a:lnTo>
                    <a:pt x="5142" y="9125"/>
                  </a:lnTo>
                  <a:cubicBezTo>
                    <a:pt x="5152" y="9119"/>
                    <a:pt x="5161" y="9113"/>
                    <a:pt x="5171" y="9107"/>
                  </a:cubicBezTo>
                  <a:close/>
                  <a:moveTo>
                    <a:pt x="27821" y="1"/>
                  </a:moveTo>
                  <a:lnTo>
                    <a:pt x="27821" y="1"/>
                  </a:lnTo>
                  <a:cubicBezTo>
                    <a:pt x="27687" y="34"/>
                    <a:pt x="27587" y="67"/>
                    <a:pt x="27454" y="134"/>
                  </a:cubicBezTo>
                  <a:cubicBezTo>
                    <a:pt x="26853" y="301"/>
                    <a:pt x="26220" y="501"/>
                    <a:pt x="25619" y="668"/>
                  </a:cubicBezTo>
                  <a:cubicBezTo>
                    <a:pt x="25519" y="701"/>
                    <a:pt x="25386" y="735"/>
                    <a:pt x="25286" y="768"/>
                  </a:cubicBezTo>
                  <a:cubicBezTo>
                    <a:pt x="25286" y="801"/>
                    <a:pt x="25252" y="801"/>
                    <a:pt x="25219" y="801"/>
                  </a:cubicBezTo>
                  <a:cubicBezTo>
                    <a:pt x="25052" y="868"/>
                    <a:pt x="24852" y="901"/>
                    <a:pt x="24685" y="968"/>
                  </a:cubicBezTo>
                  <a:cubicBezTo>
                    <a:pt x="24652" y="968"/>
                    <a:pt x="24652" y="968"/>
                    <a:pt x="24619" y="1001"/>
                  </a:cubicBezTo>
                  <a:lnTo>
                    <a:pt x="24552" y="1001"/>
                  </a:lnTo>
                  <a:cubicBezTo>
                    <a:pt x="24518" y="1001"/>
                    <a:pt x="24518" y="1001"/>
                    <a:pt x="24518" y="1035"/>
                  </a:cubicBezTo>
                  <a:cubicBezTo>
                    <a:pt x="24518" y="1035"/>
                    <a:pt x="24518" y="1001"/>
                    <a:pt x="24518" y="1001"/>
                  </a:cubicBezTo>
                  <a:cubicBezTo>
                    <a:pt x="24518" y="1035"/>
                    <a:pt x="24518" y="1035"/>
                    <a:pt x="24485" y="1035"/>
                  </a:cubicBezTo>
                  <a:cubicBezTo>
                    <a:pt x="24452" y="1035"/>
                    <a:pt x="24452" y="1035"/>
                    <a:pt x="24418" y="1068"/>
                  </a:cubicBezTo>
                  <a:cubicBezTo>
                    <a:pt x="24085" y="1168"/>
                    <a:pt x="23785" y="1235"/>
                    <a:pt x="23484" y="1335"/>
                  </a:cubicBezTo>
                  <a:cubicBezTo>
                    <a:pt x="23451" y="1368"/>
                    <a:pt x="23418" y="1368"/>
                    <a:pt x="23384" y="1368"/>
                  </a:cubicBezTo>
                  <a:cubicBezTo>
                    <a:pt x="23351" y="1368"/>
                    <a:pt x="23318" y="1402"/>
                    <a:pt x="23284" y="1402"/>
                  </a:cubicBezTo>
                  <a:cubicBezTo>
                    <a:pt x="16680" y="2603"/>
                    <a:pt x="10675" y="5405"/>
                    <a:pt x="5138" y="9141"/>
                  </a:cubicBezTo>
                  <a:cubicBezTo>
                    <a:pt x="5138" y="9141"/>
                    <a:pt x="5138" y="9133"/>
                    <a:pt x="5142" y="9125"/>
                  </a:cubicBezTo>
                  <a:lnTo>
                    <a:pt x="5142" y="9125"/>
                  </a:lnTo>
                  <a:cubicBezTo>
                    <a:pt x="3788" y="9923"/>
                    <a:pt x="2694" y="10948"/>
                    <a:pt x="1435" y="11809"/>
                  </a:cubicBezTo>
                  <a:cubicBezTo>
                    <a:pt x="1160" y="12034"/>
                    <a:pt x="810" y="12147"/>
                    <a:pt x="455" y="12147"/>
                  </a:cubicBezTo>
                  <a:cubicBezTo>
                    <a:pt x="337" y="12147"/>
                    <a:pt x="218" y="12134"/>
                    <a:pt x="101" y="12109"/>
                  </a:cubicBezTo>
                  <a:lnTo>
                    <a:pt x="1" y="12109"/>
                  </a:lnTo>
                  <a:cubicBezTo>
                    <a:pt x="1" y="12109"/>
                    <a:pt x="34" y="12977"/>
                    <a:pt x="935" y="13577"/>
                  </a:cubicBezTo>
                  <a:cubicBezTo>
                    <a:pt x="1283" y="13793"/>
                    <a:pt x="1695" y="13884"/>
                    <a:pt x="2102" y="13884"/>
                  </a:cubicBezTo>
                  <a:cubicBezTo>
                    <a:pt x="2828" y="13884"/>
                    <a:pt x="3538" y="13595"/>
                    <a:pt x="3837" y="13210"/>
                  </a:cubicBezTo>
                  <a:lnTo>
                    <a:pt x="3837" y="13210"/>
                  </a:lnTo>
                  <a:cubicBezTo>
                    <a:pt x="3737" y="13244"/>
                    <a:pt x="3637" y="13277"/>
                    <a:pt x="3537" y="13310"/>
                  </a:cubicBezTo>
                  <a:cubicBezTo>
                    <a:pt x="3503" y="13310"/>
                    <a:pt x="3470" y="13310"/>
                    <a:pt x="3437" y="13344"/>
                  </a:cubicBezTo>
                  <a:lnTo>
                    <a:pt x="3403" y="13344"/>
                  </a:lnTo>
                  <a:cubicBezTo>
                    <a:pt x="3370" y="13344"/>
                    <a:pt x="3303" y="13344"/>
                    <a:pt x="3270" y="13377"/>
                  </a:cubicBezTo>
                  <a:lnTo>
                    <a:pt x="3170" y="13377"/>
                  </a:lnTo>
                  <a:cubicBezTo>
                    <a:pt x="2903" y="13444"/>
                    <a:pt x="2636" y="13510"/>
                    <a:pt x="2369" y="13510"/>
                  </a:cubicBezTo>
                  <a:lnTo>
                    <a:pt x="2169" y="13510"/>
                  </a:lnTo>
                  <a:cubicBezTo>
                    <a:pt x="1769" y="13477"/>
                    <a:pt x="1402" y="13277"/>
                    <a:pt x="1202" y="12977"/>
                  </a:cubicBezTo>
                  <a:cubicBezTo>
                    <a:pt x="1202" y="12943"/>
                    <a:pt x="1235" y="12910"/>
                    <a:pt x="1235" y="12843"/>
                  </a:cubicBezTo>
                  <a:cubicBezTo>
                    <a:pt x="1235" y="12843"/>
                    <a:pt x="1235" y="12877"/>
                    <a:pt x="1235" y="12877"/>
                  </a:cubicBezTo>
                  <a:cubicBezTo>
                    <a:pt x="1269" y="12810"/>
                    <a:pt x="1269" y="12777"/>
                    <a:pt x="1302" y="12743"/>
                  </a:cubicBezTo>
                  <a:cubicBezTo>
                    <a:pt x="1302" y="12777"/>
                    <a:pt x="1302" y="12777"/>
                    <a:pt x="1302" y="12777"/>
                  </a:cubicBezTo>
                  <a:cubicBezTo>
                    <a:pt x="1435" y="12543"/>
                    <a:pt x="1602" y="12343"/>
                    <a:pt x="1802" y="12176"/>
                  </a:cubicBezTo>
                  <a:lnTo>
                    <a:pt x="1802" y="12209"/>
                  </a:lnTo>
                  <a:cubicBezTo>
                    <a:pt x="2503" y="11576"/>
                    <a:pt x="3203" y="10942"/>
                    <a:pt x="4037" y="10442"/>
                  </a:cubicBezTo>
                  <a:lnTo>
                    <a:pt x="4004" y="10442"/>
                  </a:lnTo>
                  <a:cubicBezTo>
                    <a:pt x="7273" y="8407"/>
                    <a:pt x="10675" y="6505"/>
                    <a:pt x="14078" y="4704"/>
                  </a:cubicBezTo>
                  <a:cubicBezTo>
                    <a:pt x="15345" y="4104"/>
                    <a:pt x="16646" y="3603"/>
                    <a:pt x="18014" y="3203"/>
                  </a:cubicBezTo>
                  <a:lnTo>
                    <a:pt x="17980" y="3203"/>
                  </a:lnTo>
                  <a:cubicBezTo>
                    <a:pt x="18081" y="3170"/>
                    <a:pt x="18214" y="3136"/>
                    <a:pt x="18314" y="3103"/>
                  </a:cubicBezTo>
                  <a:cubicBezTo>
                    <a:pt x="18414" y="3070"/>
                    <a:pt x="18514" y="3036"/>
                    <a:pt x="18614" y="3003"/>
                  </a:cubicBezTo>
                  <a:cubicBezTo>
                    <a:pt x="19482" y="2736"/>
                    <a:pt x="20382" y="2569"/>
                    <a:pt x="21249" y="2302"/>
                  </a:cubicBezTo>
                  <a:cubicBezTo>
                    <a:pt x="21616" y="2169"/>
                    <a:pt x="21983" y="2069"/>
                    <a:pt x="22350" y="1969"/>
                  </a:cubicBezTo>
                  <a:lnTo>
                    <a:pt x="22317" y="1969"/>
                  </a:lnTo>
                  <a:cubicBezTo>
                    <a:pt x="24118" y="1335"/>
                    <a:pt x="26253" y="701"/>
                    <a:pt x="278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6" name="Google Shape;2746;p40"/>
            <p:cNvSpPr/>
            <p:nvPr/>
          </p:nvSpPr>
          <p:spPr>
            <a:xfrm>
              <a:off x="4320930" y="4284940"/>
              <a:ext cx="268962" cy="199808"/>
            </a:xfrm>
            <a:custGeom>
              <a:avLst/>
              <a:gdLst/>
              <a:ahLst/>
              <a:cxnLst/>
              <a:rect l="l" t="t" r="r" b="b"/>
              <a:pathLst>
                <a:path w="19715" h="14646" extrusionOk="0">
                  <a:moveTo>
                    <a:pt x="16599" y="1"/>
                  </a:moveTo>
                  <a:cubicBezTo>
                    <a:pt x="15948" y="1"/>
                    <a:pt x="1257" y="5487"/>
                    <a:pt x="1" y="7040"/>
                  </a:cubicBezTo>
                  <a:cubicBezTo>
                    <a:pt x="101" y="7541"/>
                    <a:pt x="2870" y="14646"/>
                    <a:pt x="2903" y="14646"/>
                  </a:cubicBezTo>
                  <a:cubicBezTo>
                    <a:pt x="2903" y="14646"/>
                    <a:pt x="16012" y="9809"/>
                    <a:pt x="19715" y="7607"/>
                  </a:cubicBezTo>
                  <a:cubicBezTo>
                    <a:pt x="18714" y="5039"/>
                    <a:pt x="17647" y="2537"/>
                    <a:pt x="16613" y="2"/>
                  </a:cubicBezTo>
                  <a:cubicBezTo>
                    <a:pt x="16609" y="1"/>
                    <a:pt x="16604" y="1"/>
                    <a:pt x="165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Rectangle 7">
            <a:extLst>
              <a:ext uri="{FF2B5EF4-FFF2-40B4-BE49-F238E27FC236}">
                <a16:creationId xmlns:a16="http://schemas.microsoft.com/office/drawing/2014/main" id="{BD8A7ECC-208D-B383-33A6-A9591662E8E1}"/>
              </a:ext>
            </a:extLst>
          </p:cNvPr>
          <p:cNvSpPr/>
          <p:nvPr/>
        </p:nvSpPr>
        <p:spPr>
          <a:xfrm>
            <a:off x="7705991" y="4322683"/>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9" name="Rectangle 8">
            <a:extLst>
              <a:ext uri="{FF2B5EF4-FFF2-40B4-BE49-F238E27FC236}">
                <a16:creationId xmlns:a16="http://schemas.microsoft.com/office/drawing/2014/main" id="{E437E37D-8583-312B-31FE-0C0DD330B6A8}"/>
              </a:ext>
            </a:extLst>
          </p:cNvPr>
          <p:cNvSpPr/>
          <p:nvPr/>
        </p:nvSpPr>
        <p:spPr>
          <a:xfrm>
            <a:off x="6943032" y="4322684"/>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0" name="Rectangle 9">
            <a:extLst>
              <a:ext uri="{FF2B5EF4-FFF2-40B4-BE49-F238E27FC236}">
                <a16:creationId xmlns:a16="http://schemas.microsoft.com/office/drawing/2014/main" id="{6A250D23-FF90-2F77-58AB-89E25686AF87}"/>
              </a:ext>
            </a:extLst>
          </p:cNvPr>
          <p:cNvSpPr/>
          <p:nvPr/>
        </p:nvSpPr>
        <p:spPr>
          <a:xfrm>
            <a:off x="6234578" y="4322685"/>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1" name="Rectangle 10">
            <a:extLst>
              <a:ext uri="{FF2B5EF4-FFF2-40B4-BE49-F238E27FC236}">
                <a16:creationId xmlns:a16="http://schemas.microsoft.com/office/drawing/2014/main" id="{19715936-456E-B290-6516-E15FBA3CE7CE}"/>
              </a:ext>
            </a:extLst>
          </p:cNvPr>
          <p:cNvSpPr/>
          <p:nvPr/>
        </p:nvSpPr>
        <p:spPr>
          <a:xfrm>
            <a:off x="5486990" y="4322685"/>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51E9DB54-6638-818A-25BA-D7FCB54C9121}"/>
              </a:ext>
            </a:extLst>
          </p:cNvPr>
          <p:cNvSpPr/>
          <p:nvPr/>
        </p:nvSpPr>
        <p:spPr>
          <a:xfrm>
            <a:off x="1451493" y="4300310"/>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4" name="Rectangle 13">
            <a:extLst>
              <a:ext uri="{FF2B5EF4-FFF2-40B4-BE49-F238E27FC236}">
                <a16:creationId xmlns:a16="http://schemas.microsoft.com/office/drawing/2014/main" id="{4CD0B9E2-0A7D-51BF-37AA-96F4035D8D26}"/>
              </a:ext>
            </a:extLst>
          </p:cNvPr>
          <p:cNvSpPr/>
          <p:nvPr/>
        </p:nvSpPr>
        <p:spPr>
          <a:xfrm>
            <a:off x="3752123" y="4320345"/>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5" name="Rectangle 14">
            <a:extLst>
              <a:ext uri="{FF2B5EF4-FFF2-40B4-BE49-F238E27FC236}">
                <a16:creationId xmlns:a16="http://schemas.microsoft.com/office/drawing/2014/main" id="{6E17CC02-7686-CEBF-F245-006FA7BFAB4A}"/>
              </a:ext>
            </a:extLst>
          </p:cNvPr>
          <p:cNvSpPr/>
          <p:nvPr/>
        </p:nvSpPr>
        <p:spPr>
          <a:xfrm>
            <a:off x="2985383" y="4318732"/>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6" name="Rectangle 15">
            <a:extLst>
              <a:ext uri="{FF2B5EF4-FFF2-40B4-BE49-F238E27FC236}">
                <a16:creationId xmlns:a16="http://schemas.microsoft.com/office/drawing/2014/main" id="{337C2996-3739-3010-2437-0B3EC6736988}"/>
              </a:ext>
            </a:extLst>
          </p:cNvPr>
          <p:cNvSpPr/>
          <p:nvPr/>
        </p:nvSpPr>
        <p:spPr>
          <a:xfrm>
            <a:off x="2230557" y="4318732"/>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97FAE7AE-5DAC-FCC0-C4DE-C204AE359C3B}"/>
              </a:ext>
            </a:extLst>
          </p:cNvPr>
          <p:cNvSpPr/>
          <p:nvPr/>
        </p:nvSpPr>
        <p:spPr>
          <a:xfrm>
            <a:off x="7692507" y="4325483"/>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a:solidFill>
                  <a:srgbClr val="7D4639"/>
                </a:solidFill>
                <a:latin typeface="#9Slide03 BoosterNextFYBlack" panose="02000A03000000020004" pitchFamily="2" charset="0"/>
              </a:rPr>
              <a:t>H</a:t>
            </a:r>
            <a:endPar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endParaRPr>
          </a:p>
        </p:txBody>
      </p:sp>
      <p:sp>
        <p:nvSpPr>
          <p:cNvPr id="19" name="Rectangle 18">
            <a:extLst>
              <a:ext uri="{FF2B5EF4-FFF2-40B4-BE49-F238E27FC236}">
                <a16:creationId xmlns:a16="http://schemas.microsoft.com/office/drawing/2014/main" id="{2DE5A967-5064-3B82-A80F-9100BD3435D8}"/>
              </a:ext>
            </a:extLst>
          </p:cNvPr>
          <p:cNvSpPr/>
          <p:nvPr/>
        </p:nvSpPr>
        <p:spPr>
          <a:xfrm>
            <a:off x="6929548" y="4325484"/>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a:solidFill>
                  <a:srgbClr val="7D4639"/>
                </a:solidFill>
                <a:latin typeface="#9Slide03 BoosterNextFYBlack" panose="02000A03000000020004" pitchFamily="2" charset="0"/>
              </a:rPr>
              <a:t>N</a:t>
            </a:r>
            <a:endPar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endParaRPr>
          </a:p>
        </p:txBody>
      </p:sp>
      <p:sp>
        <p:nvSpPr>
          <p:cNvPr id="20" name="Rectangle 19">
            <a:extLst>
              <a:ext uri="{FF2B5EF4-FFF2-40B4-BE49-F238E27FC236}">
                <a16:creationId xmlns:a16="http://schemas.microsoft.com/office/drawing/2014/main" id="{A885285A-6334-BA35-5919-740F32FE6D33}"/>
              </a:ext>
            </a:extLst>
          </p:cNvPr>
          <p:cNvSpPr/>
          <p:nvPr/>
        </p:nvSpPr>
        <p:spPr>
          <a:xfrm>
            <a:off x="6221094" y="4325485"/>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a:solidFill>
                  <a:srgbClr val="7D4639"/>
                </a:solidFill>
                <a:latin typeface="#9Slide03 BoosterNextFYBlack" panose="02000A03000000020004" pitchFamily="2" charset="0"/>
              </a:rPr>
              <a:t>I</a:t>
            </a:r>
            <a:endPar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endParaRPr>
          </a:p>
        </p:txBody>
      </p:sp>
      <p:sp>
        <p:nvSpPr>
          <p:cNvPr id="21" name="Rectangle 20">
            <a:extLst>
              <a:ext uri="{FF2B5EF4-FFF2-40B4-BE49-F238E27FC236}">
                <a16:creationId xmlns:a16="http://schemas.microsoft.com/office/drawing/2014/main" id="{4A1260F3-9231-662E-9320-15B0453F7626}"/>
              </a:ext>
            </a:extLst>
          </p:cNvPr>
          <p:cNvSpPr/>
          <p:nvPr/>
        </p:nvSpPr>
        <p:spPr>
          <a:xfrm>
            <a:off x="5473506" y="4325485"/>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rPr>
              <a:t>S</a:t>
            </a:r>
          </a:p>
        </p:txBody>
      </p:sp>
      <p:sp>
        <p:nvSpPr>
          <p:cNvPr id="22" name="Rectangle 21">
            <a:extLst>
              <a:ext uri="{FF2B5EF4-FFF2-40B4-BE49-F238E27FC236}">
                <a16:creationId xmlns:a16="http://schemas.microsoft.com/office/drawing/2014/main" id="{70378CC0-1784-3F2E-096D-E05CAA376FAF}"/>
              </a:ext>
            </a:extLst>
          </p:cNvPr>
          <p:cNvSpPr/>
          <p:nvPr/>
        </p:nvSpPr>
        <p:spPr>
          <a:xfrm>
            <a:off x="1427824" y="4300685"/>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a:solidFill>
                  <a:srgbClr val="7D4639"/>
                </a:solidFill>
                <a:latin typeface="#9Slide03 BoosterNextFYBlack" panose="02000A03000000020004" pitchFamily="2" charset="0"/>
              </a:rPr>
              <a:t>B</a:t>
            </a:r>
            <a:endPar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endParaRPr>
          </a:p>
        </p:txBody>
      </p:sp>
      <p:sp>
        <p:nvSpPr>
          <p:cNvPr id="24" name="Rectangle 23">
            <a:extLst>
              <a:ext uri="{FF2B5EF4-FFF2-40B4-BE49-F238E27FC236}">
                <a16:creationId xmlns:a16="http://schemas.microsoft.com/office/drawing/2014/main" id="{BE34F972-F330-76DB-F73F-ABB5408A0552}"/>
              </a:ext>
            </a:extLst>
          </p:cNvPr>
          <p:cNvSpPr/>
          <p:nvPr/>
        </p:nvSpPr>
        <p:spPr>
          <a:xfrm>
            <a:off x="3738639" y="4323145"/>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a:solidFill>
                  <a:srgbClr val="7D4639"/>
                </a:solidFill>
                <a:latin typeface="#9Slide03 BoosterNextFYBlack" panose="02000A03000000020004" pitchFamily="2" charset="0"/>
              </a:rPr>
              <a:t>H</a:t>
            </a:r>
            <a:endPar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endParaRPr>
          </a:p>
        </p:txBody>
      </p:sp>
      <p:sp>
        <p:nvSpPr>
          <p:cNvPr id="25" name="Rectangle 24">
            <a:extLst>
              <a:ext uri="{FF2B5EF4-FFF2-40B4-BE49-F238E27FC236}">
                <a16:creationId xmlns:a16="http://schemas.microsoft.com/office/drawing/2014/main" id="{7EC750D6-417D-B5A5-A83C-8046A32AFF8A}"/>
              </a:ext>
            </a:extLst>
          </p:cNvPr>
          <p:cNvSpPr/>
          <p:nvPr/>
        </p:nvSpPr>
        <p:spPr>
          <a:xfrm>
            <a:off x="2971899" y="4321532"/>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a:solidFill>
                  <a:srgbClr val="7D4639"/>
                </a:solidFill>
                <a:latin typeface="#9Slide03 BoosterNextFYBlack" panose="02000A03000000020004" pitchFamily="2" charset="0"/>
              </a:rPr>
              <a:t>N</a:t>
            </a:r>
            <a:endPar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endParaRPr>
          </a:p>
        </p:txBody>
      </p:sp>
      <p:sp>
        <p:nvSpPr>
          <p:cNvPr id="26" name="Rectangle 25">
            <a:extLst>
              <a:ext uri="{FF2B5EF4-FFF2-40B4-BE49-F238E27FC236}">
                <a16:creationId xmlns:a16="http://schemas.microsoft.com/office/drawing/2014/main" id="{C3A130A4-9700-55DC-FAAE-5289C3B8A94C}"/>
              </a:ext>
            </a:extLst>
          </p:cNvPr>
          <p:cNvSpPr/>
          <p:nvPr/>
        </p:nvSpPr>
        <p:spPr>
          <a:xfrm>
            <a:off x="2217073" y="4321532"/>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rPr>
              <a:t>Ì</a:t>
            </a:r>
          </a:p>
        </p:txBody>
      </p:sp>
      <p:pic>
        <p:nvPicPr>
          <p:cNvPr id="3" name="Picture 2">
            <a:extLst>
              <a:ext uri="{FF2B5EF4-FFF2-40B4-BE49-F238E27FC236}">
                <a16:creationId xmlns:a16="http://schemas.microsoft.com/office/drawing/2014/main" id="{8451D2CE-B285-730A-CD98-A66CD5E18B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905000" y="1632050"/>
            <a:ext cx="1303832" cy="2313250"/>
          </a:xfrm>
          <a:prstGeom prst="rect">
            <a:avLst/>
          </a:prstGeom>
        </p:spPr>
      </p:pic>
      <p:sp>
        <p:nvSpPr>
          <p:cNvPr id="4" name="TextBox 3">
            <a:extLst>
              <a:ext uri="{FF2B5EF4-FFF2-40B4-BE49-F238E27FC236}">
                <a16:creationId xmlns:a16="http://schemas.microsoft.com/office/drawing/2014/main" id="{36AEBE3C-184E-7B02-3CB7-E8A66A92C04C}"/>
              </a:ext>
            </a:extLst>
          </p:cNvPr>
          <p:cNvSpPr txBox="1"/>
          <p:nvPr/>
        </p:nvSpPr>
        <p:spPr>
          <a:xfrm>
            <a:off x="3626384" y="2215315"/>
            <a:ext cx="723275" cy="1200329"/>
          </a:xfrm>
          <a:prstGeom prst="rect">
            <a:avLst/>
          </a:prstGeom>
          <a:noFill/>
        </p:spPr>
        <p:txBody>
          <a:bodyPr wrap="none" rtlCol="0">
            <a:spAutoFit/>
          </a:bodyPr>
          <a:lstStyle/>
          <a:p>
            <a:r>
              <a:rPr lang="en-US" sz="7200">
                <a:solidFill>
                  <a:schemeClr val="tx1"/>
                </a:solidFill>
              </a:rPr>
              <a:t>+</a:t>
            </a:r>
          </a:p>
        </p:txBody>
      </p:sp>
      <p:pic>
        <p:nvPicPr>
          <p:cNvPr id="6" name="Picture 5">
            <a:extLst>
              <a:ext uri="{FF2B5EF4-FFF2-40B4-BE49-F238E27FC236}">
                <a16:creationId xmlns:a16="http://schemas.microsoft.com/office/drawing/2014/main" id="{DB178853-0F48-5A43-5A2E-B484905C1E82}"/>
              </a:ext>
            </a:extLst>
          </p:cNvPr>
          <p:cNvPicPr>
            <a:picLocks noChangeAspect="1"/>
          </p:cNvPicPr>
          <p:nvPr/>
        </p:nvPicPr>
        <p:blipFill>
          <a:blip r:embed="rId5"/>
          <a:stretch>
            <a:fillRect/>
          </a:stretch>
        </p:blipFill>
        <p:spPr>
          <a:xfrm>
            <a:off x="4736537" y="1623796"/>
            <a:ext cx="3714118" cy="2321324"/>
          </a:xfrm>
          <a:prstGeom prst="rect">
            <a:avLst/>
          </a:prstGeom>
          <a:ln w="57150">
            <a:solidFill>
              <a:schemeClr val="accent6"/>
            </a:solidFill>
          </a:ln>
        </p:spPr>
      </p:pic>
    </p:spTree>
    <p:extLst>
      <p:ext uri="{BB962C8B-B14F-4D97-AF65-F5344CB8AC3E}">
        <p14:creationId xmlns:p14="http://schemas.microsoft.com/office/powerpoint/2010/main" val="3893844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P spid="15" grpId="0" animBg="1"/>
      <p:bldP spid="16" grpId="0" animBg="1"/>
      <p:bldP spid="18" grpId="0" animBg="1"/>
      <p:bldP spid="19" grpId="0" animBg="1"/>
      <p:bldP spid="20" grpId="0" animBg="1"/>
      <p:bldP spid="21" grpId="0" animBg="1"/>
      <p:bldP spid="22" grpId="0" animBg="1"/>
      <p:bldP spid="24" grpId="0" animBg="1"/>
      <p:bldP spid="25" grpId="0" animBg="1"/>
      <p:bldP spid="26"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4"/>
        <p:cNvGrpSpPr/>
        <p:nvPr/>
      </p:nvGrpSpPr>
      <p:grpSpPr>
        <a:xfrm>
          <a:off x="0" y="0"/>
          <a:ext cx="0" cy="0"/>
          <a:chOff x="0" y="0"/>
          <a:chExt cx="0" cy="0"/>
        </a:xfrm>
      </p:grpSpPr>
      <p:sp>
        <p:nvSpPr>
          <p:cNvPr id="2716" name="Google Shape;2716;p40"/>
          <p:cNvSpPr txBox="1">
            <a:spLocks noGrp="1"/>
          </p:cNvSpPr>
          <p:nvPr>
            <p:ph type="subTitle" idx="1"/>
          </p:nvPr>
        </p:nvSpPr>
        <p:spPr>
          <a:xfrm>
            <a:off x="1223019" y="-1847"/>
            <a:ext cx="7419900" cy="461700"/>
          </a:xfrm>
          <a:prstGeom prst="rect">
            <a:avLst/>
          </a:prstGeom>
        </p:spPr>
        <p:txBody>
          <a:bodyPr spcFirstLastPara="1" wrap="square" lIns="0" tIns="91425" rIns="0" bIns="91425" anchor="t" anchorCtr="0">
            <a:noAutofit/>
          </a:bodyPr>
          <a:lstStyle/>
          <a:p>
            <a:pPr marL="0" lvl="0" indent="0" algn="ctr" rtl="0">
              <a:spcBef>
                <a:spcPts val="0"/>
              </a:spcBef>
              <a:spcAft>
                <a:spcPts val="0"/>
              </a:spcAft>
              <a:buNone/>
            </a:pPr>
            <a:r>
              <a:rPr lang="en-US" sz="4000">
                <a:latin typeface="#9Slide04 SFU Fenice Bold" panose="00000700000000000000" pitchFamily="2" charset="0"/>
              </a:rPr>
              <a:t>TRÒ CHƠI </a:t>
            </a:r>
          </a:p>
          <a:p>
            <a:pPr marL="0" lvl="0" indent="0" algn="ctr" rtl="0">
              <a:spcBef>
                <a:spcPts val="0"/>
              </a:spcBef>
              <a:spcAft>
                <a:spcPts val="0"/>
              </a:spcAft>
              <a:buNone/>
            </a:pPr>
            <a:r>
              <a:rPr lang="en-US" sz="4000">
                <a:latin typeface="#9Slide04 SFU Fenice Bold" panose="00000700000000000000" pitchFamily="2" charset="0"/>
              </a:rPr>
              <a:t>ĐUỔI HÌNH BẮT CHỮ</a:t>
            </a:r>
            <a:endParaRPr sz="4000">
              <a:latin typeface="#9Slide04 SFU Fenice Bold" panose="00000700000000000000" pitchFamily="2" charset="0"/>
            </a:endParaRPr>
          </a:p>
        </p:txBody>
      </p:sp>
      <p:grpSp>
        <p:nvGrpSpPr>
          <p:cNvPr id="2717" name="Google Shape;2717;p40"/>
          <p:cNvGrpSpPr/>
          <p:nvPr/>
        </p:nvGrpSpPr>
        <p:grpSpPr>
          <a:xfrm>
            <a:off x="8120538" y="3214624"/>
            <a:ext cx="963262" cy="781577"/>
            <a:chOff x="6161713" y="5383966"/>
            <a:chExt cx="517883" cy="420203"/>
          </a:xfrm>
        </p:grpSpPr>
        <p:sp>
          <p:nvSpPr>
            <p:cNvPr id="2718" name="Google Shape;2718;p40"/>
            <p:cNvSpPr/>
            <p:nvPr/>
          </p:nvSpPr>
          <p:spPr>
            <a:xfrm>
              <a:off x="6161713" y="5383966"/>
              <a:ext cx="517883" cy="419766"/>
            </a:xfrm>
            <a:custGeom>
              <a:avLst/>
              <a:gdLst/>
              <a:ahLst/>
              <a:cxnLst/>
              <a:rect l="l" t="t" r="r" b="b"/>
              <a:pathLst>
                <a:path w="37961" h="30769" extrusionOk="0">
                  <a:moveTo>
                    <a:pt x="13443" y="1"/>
                  </a:moveTo>
                  <a:cubicBezTo>
                    <a:pt x="9441" y="1068"/>
                    <a:pt x="3903" y="2803"/>
                    <a:pt x="0" y="4104"/>
                  </a:cubicBezTo>
                  <a:cubicBezTo>
                    <a:pt x="101" y="4971"/>
                    <a:pt x="2269" y="13010"/>
                    <a:pt x="2903" y="15345"/>
                  </a:cubicBezTo>
                  <a:cubicBezTo>
                    <a:pt x="3570" y="17713"/>
                    <a:pt x="4270" y="20048"/>
                    <a:pt x="5037" y="22383"/>
                  </a:cubicBezTo>
                  <a:cubicBezTo>
                    <a:pt x="5671" y="24385"/>
                    <a:pt x="6105" y="26820"/>
                    <a:pt x="7339" y="28588"/>
                  </a:cubicBezTo>
                  <a:cubicBezTo>
                    <a:pt x="8530" y="30292"/>
                    <a:pt x="10990" y="30768"/>
                    <a:pt x="13501" y="30768"/>
                  </a:cubicBezTo>
                  <a:cubicBezTo>
                    <a:pt x="15561" y="30768"/>
                    <a:pt x="17656" y="30448"/>
                    <a:pt x="19114" y="30222"/>
                  </a:cubicBezTo>
                  <a:cubicBezTo>
                    <a:pt x="20649" y="29989"/>
                    <a:pt x="27287" y="28621"/>
                    <a:pt x="28788" y="28154"/>
                  </a:cubicBezTo>
                  <a:cubicBezTo>
                    <a:pt x="33124" y="27287"/>
                    <a:pt x="37961" y="22617"/>
                    <a:pt x="33324" y="18848"/>
                  </a:cubicBezTo>
                  <a:cubicBezTo>
                    <a:pt x="30621" y="16697"/>
                    <a:pt x="27096" y="16612"/>
                    <a:pt x="23794" y="16612"/>
                  </a:cubicBezTo>
                  <a:cubicBezTo>
                    <a:pt x="23511" y="16612"/>
                    <a:pt x="23229" y="16613"/>
                    <a:pt x="22950" y="16613"/>
                  </a:cubicBezTo>
                  <a:lnTo>
                    <a:pt x="22883" y="16613"/>
                  </a:lnTo>
                  <a:cubicBezTo>
                    <a:pt x="21382" y="16579"/>
                    <a:pt x="19848" y="16646"/>
                    <a:pt x="18347" y="16479"/>
                  </a:cubicBezTo>
                  <a:cubicBezTo>
                    <a:pt x="17413" y="13277"/>
                    <a:pt x="16479" y="10075"/>
                    <a:pt x="15545" y="6872"/>
                  </a:cubicBezTo>
                  <a:cubicBezTo>
                    <a:pt x="15045" y="5138"/>
                    <a:pt x="14544" y="3370"/>
                    <a:pt x="14010" y="1635"/>
                  </a:cubicBezTo>
                  <a:cubicBezTo>
                    <a:pt x="13844" y="1068"/>
                    <a:pt x="13710" y="501"/>
                    <a:pt x="134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9" name="Google Shape;2719;p40"/>
            <p:cNvSpPr/>
            <p:nvPr/>
          </p:nvSpPr>
          <p:spPr>
            <a:xfrm>
              <a:off x="6161713" y="5383966"/>
              <a:ext cx="196602" cy="93765"/>
            </a:xfrm>
            <a:custGeom>
              <a:avLst/>
              <a:gdLst/>
              <a:ahLst/>
              <a:cxnLst/>
              <a:rect l="l" t="t" r="r" b="b"/>
              <a:pathLst>
                <a:path w="14411" h="6873" extrusionOk="0">
                  <a:moveTo>
                    <a:pt x="13443" y="1"/>
                  </a:moveTo>
                  <a:cubicBezTo>
                    <a:pt x="9441" y="1068"/>
                    <a:pt x="3903" y="2803"/>
                    <a:pt x="0" y="4104"/>
                  </a:cubicBezTo>
                  <a:cubicBezTo>
                    <a:pt x="34" y="4370"/>
                    <a:pt x="301" y="5471"/>
                    <a:pt x="668" y="6872"/>
                  </a:cubicBezTo>
                  <a:cubicBezTo>
                    <a:pt x="5204" y="5471"/>
                    <a:pt x="9807" y="4237"/>
                    <a:pt x="14411" y="2936"/>
                  </a:cubicBezTo>
                  <a:cubicBezTo>
                    <a:pt x="14277" y="2502"/>
                    <a:pt x="14144" y="2069"/>
                    <a:pt x="14044" y="1635"/>
                  </a:cubicBezTo>
                  <a:cubicBezTo>
                    <a:pt x="13844" y="1068"/>
                    <a:pt x="13710" y="501"/>
                    <a:pt x="134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0" name="Google Shape;2720;p40"/>
            <p:cNvSpPr/>
            <p:nvPr/>
          </p:nvSpPr>
          <p:spPr>
            <a:xfrm>
              <a:off x="6516677" y="5612873"/>
              <a:ext cx="162919" cy="163833"/>
            </a:xfrm>
            <a:custGeom>
              <a:avLst/>
              <a:gdLst/>
              <a:ahLst/>
              <a:cxnLst/>
              <a:rect l="l" t="t" r="r" b="b"/>
              <a:pathLst>
                <a:path w="11942" h="12009" extrusionOk="0">
                  <a:moveTo>
                    <a:pt x="1668" y="0"/>
                  </a:moveTo>
                  <a:cubicBezTo>
                    <a:pt x="0" y="2869"/>
                    <a:pt x="0" y="6605"/>
                    <a:pt x="133" y="9841"/>
                  </a:cubicBezTo>
                  <a:cubicBezTo>
                    <a:pt x="167" y="10541"/>
                    <a:pt x="200" y="11275"/>
                    <a:pt x="234" y="12009"/>
                  </a:cubicBezTo>
                  <a:cubicBezTo>
                    <a:pt x="1368" y="11742"/>
                    <a:pt x="2302" y="11509"/>
                    <a:pt x="2769" y="11375"/>
                  </a:cubicBezTo>
                  <a:cubicBezTo>
                    <a:pt x="7105" y="10508"/>
                    <a:pt x="11942" y="5838"/>
                    <a:pt x="7305" y="2069"/>
                  </a:cubicBezTo>
                  <a:cubicBezTo>
                    <a:pt x="5637" y="768"/>
                    <a:pt x="3703" y="201"/>
                    <a:pt x="16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1" name="Google Shape;2721;p40"/>
            <p:cNvSpPr/>
            <p:nvPr/>
          </p:nvSpPr>
          <p:spPr>
            <a:xfrm>
              <a:off x="6224973" y="5672027"/>
              <a:ext cx="168840" cy="132141"/>
            </a:xfrm>
            <a:custGeom>
              <a:avLst/>
              <a:gdLst/>
              <a:ahLst/>
              <a:cxnLst/>
              <a:rect l="l" t="t" r="r" b="b"/>
              <a:pathLst>
                <a:path w="12376" h="9686" extrusionOk="0">
                  <a:moveTo>
                    <a:pt x="0" y="1"/>
                  </a:moveTo>
                  <a:cubicBezTo>
                    <a:pt x="134" y="434"/>
                    <a:pt x="267" y="868"/>
                    <a:pt x="400" y="1268"/>
                  </a:cubicBezTo>
                  <a:cubicBezTo>
                    <a:pt x="1034" y="3270"/>
                    <a:pt x="1468" y="5705"/>
                    <a:pt x="2702" y="7473"/>
                  </a:cubicBezTo>
                  <a:cubicBezTo>
                    <a:pt x="3912" y="9223"/>
                    <a:pt x="6269" y="9685"/>
                    <a:pt x="8650" y="9685"/>
                  </a:cubicBezTo>
                  <a:cubicBezTo>
                    <a:pt x="9945" y="9685"/>
                    <a:pt x="11247" y="9549"/>
                    <a:pt x="12376" y="9408"/>
                  </a:cubicBezTo>
                  <a:cubicBezTo>
                    <a:pt x="11675" y="7273"/>
                    <a:pt x="10174" y="5571"/>
                    <a:pt x="8906" y="3937"/>
                  </a:cubicBezTo>
                  <a:cubicBezTo>
                    <a:pt x="6972" y="1569"/>
                    <a:pt x="3302" y="1"/>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22" name="Google Shape;2722;p40"/>
          <p:cNvGrpSpPr/>
          <p:nvPr/>
        </p:nvGrpSpPr>
        <p:grpSpPr>
          <a:xfrm>
            <a:off x="7996961" y="3669720"/>
            <a:ext cx="842249" cy="865086"/>
            <a:chOff x="6397892" y="5089533"/>
            <a:chExt cx="452822" cy="465100"/>
          </a:xfrm>
        </p:grpSpPr>
        <p:sp>
          <p:nvSpPr>
            <p:cNvPr id="2723" name="Google Shape;2723;p40"/>
            <p:cNvSpPr/>
            <p:nvPr/>
          </p:nvSpPr>
          <p:spPr>
            <a:xfrm>
              <a:off x="6397892" y="5089533"/>
              <a:ext cx="452822" cy="465100"/>
            </a:xfrm>
            <a:custGeom>
              <a:avLst/>
              <a:gdLst/>
              <a:ahLst/>
              <a:cxnLst/>
              <a:rect l="l" t="t" r="r" b="b"/>
              <a:pathLst>
                <a:path w="33192" h="34092" extrusionOk="0">
                  <a:moveTo>
                    <a:pt x="5571" y="1"/>
                  </a:moveTo>
                  <a:cubicBezTo>
                    <a:pt x="5071" y="1201"/>
                    <a:pt x="4904" y="2736"/>
                    <a:pt x="4771" y="3937"/>
                  </a:cubicBezTo>
                  <a:cubicBezTo>
                    <a:pt x="4004" y="8673"/>
                    <a:pt x="3603" y="13477"/>
                    <a:pt x="2669" y="18180"/>
                  </a:cubicBezTo>
                  <a:cubicBezTo>
                    <a:pt x="1" y="31156"/>
                    <a:pt x="7139" y="30923"/>
                    <a:pt x="17113" y="33224"/>
                  </a:cubicBezTo>
                  <a:cubicBezTo>
                    <a:pt x="19385" y="33740"/>
                    <a:pt x="21799" y="34091"/>
                    <a:pt x="23961" y="34091"/>
                  </a:cubicBezTo>
                  <a:cubicBezTo>
                    <a:pt x="25577" y="34091"/>
                    <a:pt x="27051" y="33895"/>
                    <a:pt x="28221" y="33424"/>
                  </a:cubicBezTo>
                  <a:cubicBezTo>
                    <a:pt x="33191" y="31456"/>
                    <a:pt x="32157" y="24785"/>
                    <a:pt x="25552" y="22350"/>
                  </a:cubicBezTo>
                  <a:cubicBezTo>
                    <a:pt x="22717" y="21016"/>
                    <a:pt x="19682" y="20048"/>
                    <a:pt x="16813" y="18747"/>
                  </a:cubicBezTo>
                  <a:cubicBezTo>
                    <a:pt x="17247" y="13844"/>
                    <a:pt x="18447" y="8974"/>
                    <a:pt x="19148" y="4070"/>
                  </a:cubicBezTo>
                  <a:cubicBezTo>
                    <a:pt x="19281" y="3303"/>
                    <a:pt x="19381" y="2569"/>
                    <a:pt x="19415" y="1935"/>
                  </a:cubicBezTo>
                  <a:cubicBezTo>
                    <a:pt x="14811" y="1268"/>
                    <a:pt x="10208" y="601"/>
                    <a:pt x="557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4" name="Google Shape;2724;p40"/>
            <p:cNvSpPr/>
            <p:nvPr/>
          </p:nvSpPr>
          <p:spPr>
            <a:xfrm>
              <a:off x="6464331" y="5089533"/>
              <a:ext cx="198430" cy="73288"/>
            </a:xfrm>
            <a:custGeom>
              <a:avLst/>
              <a:gdLst/>
              <a:ahLst/>
              <a:cxnLst/>
              <a:rect l="l" t="t" r="r" b="b"/>
              <a:pathLst>
                <a:path w="14545" h="5372" extrusionOk="0">
                  <a:moveTo>
                    <a:pt x="701" y="1"/>
                  </a:moveTo>
                  <a:cubicBezTo>
                    <a:pt x="301" y="968"/>
                    <a:pt x="134" y="2102"/>
                    <a:pt x="1" y="3136"/>
                  </a:cubicBezTo>
                  <a:cubicBezTo>
                    <a:pt x="4704" y="3837"/>
                    <a:pt x="9374" y="4637"/>
                    <a:pt x="14078" y="5371"/>
                  </a:cubicBezTo>
                  <a:cubicBezTo>
                    <a:pt x="14144" y="4937"/>
                    <a:pt x="14211" y="4504"/>
                    <a:pt x="14278" y="4070"/>
                  </a:cubicBezTo>
                  <a:cubicBezTo>
                    <a:pt x="14411" y="3303"/>
                    <a:pt x="14511" y="2602"/>
                    <a:pt x="14545" y="1935"/>
                  </a:cubicBezTo>
                  <a:cubicBezTo>
                    <a:pt x="9941" y="1268"/>
                    <a:pt x="5338" y="601"/>
                    <a:pt x="7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5" name="Google Shape;2725;p40"/>
            <p:cNvSpPr/>
            <p:nvPr/>
          </p:nvSpPr>
          <p:spPr>
            <a:xfrm>
              <a:off x="6411098" y="5343011"/>
              <a:ext cx="122878" cy="172946"/>
            </a:xfrm>
            <a:custGeom>
              <a:avLst/>
              <a:gdLst/>
              <a:ahLst/>
              <a:cxnLst/>
              <a:rect l="l" t="t" r="r" b="b"/>
              <a:pathLst>
                <a:path w="9007" h="12677" extrusionOk="0">
                  <a:moveTo>
                    <a:pt x="1601" y="1"/>
                  </a:moveTo>
                  <a:lnTo>
                    <a:pt x="1601" y="1"/>
                  </a:lnTo>
                  <a:cubicBezTo>
                    <a:pt x="0" y="8440"/>
                    <a:pt x="2669" y="11142"/>
                    <a:pt x="7572" y="12676"/>
                  </a:cubicBezTo>
                  <a:cubicBezTo>
                    <a:pt x="9007" y="7673"/>
                    <a:pt x="7039" y="1135"/>
                    <a:pt x="16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6" name="Google Shape;2726;p40"/>
            <p:cNvSpPr/>
            <p:nvPr/>
          </p:nvSpPr>
          <p:spPr>
            <a:xfrm>
              <a:off x="6677318" y="5394430"/>
              <a:ext cx="173396" cy="160149"/>
            </a:xfrm>
            <a:custGeom>
              <a:avLst/>
              <a:gdLst/>
              <a:ahLst/>
              <a:cxnLst/>
              <a:rect l="l" t="t" r="r" b="b"/>
              <a:pathLst>
                <a:path w="12710" h="11739" extrusionOk="0">
                  <a:moveTo>
                    <a:pt x="5037" y="1"/>
                  </a:moveTo>
                  <a:cubicBezTo>
                    <a:pt x="2469" y="1902"/>
                    <a:pt x="1601" y="5672"/>
                    <a:pt x="767" y="8640"/>
                  </a:cubicBezTo>
                  <a:cubicBezTo>
                    <a:pt x="501" y="9574"/>
                    <a:pt x="234" y="10542"/>
                    <a:pt x="0" y="11476"/>
                  </a:cubicBezTo>
                  <a:cubicBezTo>
                    <a:pt x="1216" y="11642"/>
                    <a:pt x="2415" y="11739"/>
                    <a:pt x="3542" y="11739"/>
                  </a:cubicBezTo>
                  <a:cubicBezTo>
                    <a:pt x="5136" y="11739"/>
                    <a:pt x="6586" y="11544"/>
                    <a:pt x="7739" y="11075"/>
                  </a:cubicBezTo>
                  <a:cubicBezTo>
                    <a:pt x="12709" y="9107"/>
                    <a:pt x="11675" y="2436"/>
                    <a:pt x="50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27" name="Google Shape;2727;p40"/>
          <p:cNvGrpSpPr/>
          <p:nvPr/>
        </p:nvGrpSpPr>
        <p:grpSpPr>
          <a:xfrm>
            <a:off x="984341" y="341363"/>
            <a:ext cx="789996" cy="950796"/>
            <a:chOff x="4599442" y="4303889"/>
            <a:chExt cx="471921" cy="567978"/>
          </a:xfrm>
        </p:grpSpPr>
        <p:sp>
          <p:nvSpPr>
            <p:cNvPr id="2728" name="Google Shape;2728;p40"/>
            <p:cNvSpPr/>
            <p:nvPr/>
          </p:nvSpPr>
          <p:spPr>
            <a:xfrm>
              <a:off x="4611734" y="4786247"/>
              <a:ext cx="346779" cy="85620"/>
            </a:xfrm>
            <a:custGeom>
              <a:avLst/>
              <a:gdLst/>
              <a:ahLst/>
              <a:cxnLst/>
              <a:rect l="l" t="t" r="r" b="b"/>
              <a:pathLst>
                <a:path w="25419" h="6276" extrusionOk="0">
                  <a:moveTo>
                    <a:pt x="10942" y="3122"/>
                  </a:moveTo>
                  <a:cubicBezTo>
                    <a:pt x="10943" y="3131"/>
                    <a:pt x="10949" y="3151"/>
                    <a:pt x="10975" y="3151"/>
                  </a:cubicBezTo>
                  <a:cubicBezTo>
                    <a:pt x="10958" y="3135"/>
                    <a:pt x="10950" y="3126"/>
                    <a:pt x="10942" y="3122"/>
                  </a:cubicBezTo>
                  <a:close/>
                  <a:moveTo>
                    <a:pt x="1739" y="0"/>
                  </a:moveTo>
                  <a:cubicBezTo>
                    <a:pt x="1524" y="0"/>
                    <a:pt x="1324" y="121"/>
                    <a:pt x="1101" y="149"/>
                  </a:cubicBezTo>
                  <a:lnTo>
                    <a:pt x="1168" y="149"/>
                  </a:lnTo>
                  <a:cubicBezTo>
                    <a:pt x="1234" y="149"/>
                    <a:pt x="1301" y="149"/>
                    <a:pt x="1368" y="116"/>
                  </a:cubicBezTo>
                  <a:lnTo>
                    <a:pt x="1368" y="116"/>
                  </a:lnTo>
                  <a:cubicBezTo>
                    <a:pt x="1477" y="181"/>
                    <a:pt x="1086" y="247"/>
                    <a:pt x="765" y="247"/>
                  </a:cubicBezTo>
                  <a:cubicBezTo>
                    <a:pt x="596" y="247"/>
                    <a:pt x="446" y="229"/>
                    <a:pt x="400" y="182"/>
                  </a:cubicBezTo>
                  <a:lnTo>
                    <a:pt x="334" y="182"/>
                  </a:lnTo>
                  <a:cubicBezTo>
                    <a:pt x="300" y="182"/>
                    <a:pt x="267" y="216"/>
                    <a:pt x="267" y="249"/>
                  </a:cubicBezTo>
                  <a:lnTo>
                    <a:pt x="267" y="216"/>
                  </a:lnTo>
                  <a:lnTo>
                    <a:pt x="267" y="216"/>
                  </a:lnTo>
                  <a:cubicBezTo>
                    <a:pt x="0" y="583"/>
                    <a:pt x="200" y="1150"/>
                    <a:pt x="534" y="1417"/>
                  </a:cubicBezTo>
                  <a:cubicBezTo>
                    <a:pt x="567" y="1450"/>
                    <a:pt x="600" y="1483"/>
                    <a:pt x="667" y="1550"/>
                  </a:cubicBezTo>
                  <a:cubicBezTo>
                    <a:pt x="834" y="1650"/>
                    <a:pt x="1067" y="1750"/>
                    <a:pt x="1268" y="1817"/>
                  </a:cubicBezTo>
                  <a:lnTo>
                    <a:pt x="1234" y="1817"/>
                  </a:lnTo>
                  <a:cubicBezTo>
                    <a:pt x="1268" y="1817"/>
                    <a:pt x="1268" y="1817"/>
                    <a:pt x="1301" y="1850"/>
                  </a:cubicBezTo>
                  <a:lnTo>
                    <a:pt x="1334" y="1850"/>
                  </a:lnTo>
                  <a:cubicBezTo>
                    <a:pt x="1368" y="1884"/>
                    <a:pt x="1401" y="1884"/>
                    <a:pt x="1468" y="1917"/>
                  </a:cubicBezTo>
                  <a:cubicBezTo>
                    <a:pt x="1501" y="1917"/>
                    <a:pt x="1534" y="1917"/>
                    <a:pt x="1534" y="1950"/>
                  </a:cubicBezTo>
                  <a:cubicBezTo>
                    <a:pt x="1635" y="1984"/>
                    <a:pt x="1701" y="1984"/>
                    <a:pt x="1801" y="2017"/>
                  </a:cubicBezTo>
                  <a:cubicBezTo>
                    <a:pt x="1801" y="2017"/>
                    <a:pt x="1826" y="2009"/>
                    <a:pt x="1847" y="2009"/>
                  </a:cubicBezTo>
                  <a:cubicBezTo>
                    <a:pt x="1868" y="2009"/>
                    <a:pt x="1885" y="2017"/>
                    <a:pt x="1868" y="2050"/>
                  </a:cubicBezTo>
                  <a:cubicBezTo>
                    <a:pt x="4803" y="2317"/>
                    <a:pt x="7772" y="2584"/>
                    <a:pt x="10708" y="3085"/>
                  </a:cubicBezTo>
                  <a:lnTo>
                    <a:pt x="10674" y="3085"/>
                  </a:lnTo>
                  <a:cubicBezTo>
                    <a:pt x="10741" y="3085"/>
                    <a:pt x="10808" y="3118"/>
                    <a:pt x="10874" y="3118"/>
                  </a:cubicBezTo>
                  <a:lnTo>
                    <a:pt x="10908" y="3118"/>
                  </a:lnTo>
                  <a:cubicBezTo>
                    <a:pt x="10925" y="3118"/>
                    <a:pt x="10933" y="3118"/>
                    <a:pt x="10942" y="3122"/>
                  </a:cubicBezTo>
                  <a:lnTo>
                    <a:pt x="10942" y="3122"/>
                  </a:lnTo>
                  <a:cubicBezTo>
                    <a:pt x="10941" y="3120"/>
                    <a:pt x="10941" y="3118"/>
                    <a:pt x="10941" y="3118"/>
                  </a:cubicBezTo>
                  <a:lnTo>
                    <a:pt x="10941" y="3118"/>
                  </a:lnTo>
                  <a:cubicBezTo>
                    <a:pt x="11208" y="3185"/>
                    <a:pt x="11475" y="3218"/>
                    <a:pt x="11775" y="3285"/>
                  </a:cubicBezTo>
                  <a:lnTo>
                    <a:pt x="11742" y="3285"/>
                  </a:lnTo>
                  <a:cubicBezTo>
                    <a:pt x="15978" y="4019"/>
                    <a:pt x="20114" y="5253"/>
                    <a:pt x="24351" y="6220"/>
                  </a:cubicBezTo>
                  <a:cubicBezTo>
                    <a:pt x="24429" y="6253"/>
                    <a:pt x="24543" y="6276"/>
                    <a:pt x="24656" y="6276"/>
                  </a:cubicBezTo>
                  <a:cubicBezTo>
                    <a:pt x="24881" y="6276"/>
                    <a:pt x="25096" y="6187"/>
                    <a:pt x="24985" y="5920"/>
                  </a:cubicBezTo>
                  <a:cubicBezTo>
                    <a:pt x="25185" y="5887"/>
                    <a:pt x="25218" y="5653"/>
                    <a:pt x="25085" y="5520"/>
                  </a:cubicBezTo>
                  <a:lnTo>
                    <a:pt x="25085" y="5520"/>
                  </a:lnTo>
                  <a:cubicBezTo>
                    <a:pt x="25106" y="5524"/>
                    <a:pt x="25128" y="5526"/>
                    <a:pt x="25149" y="5526"/>
                  </a:cubicBezTo>
                  <a:cubicBezTo>
                    <a:pt x="25292" y="5526"/>
                    <a:pt x="25418" y="5431"/>
                    <a:pt x="25418" y="5286"/>
                  </a:cubicBezTo>
                  <a:cubicBezTo>
                    <a:pt x="25418" y="5286"/>
                    <a:pt x="25418" y="5219"/>
                    <a:pt x="25418" y="5219"/>
                  </a:cubicBezTo>
                  <a:cubicBezTo>
                    <a:pt x="25418" y="4986"/>
                    <a:pt x="25085" y="4953"/>
                    <a:pt x="24918" y="4886"/>
                  </a:cubicBezTo>
                  <a:cubicBezTo>
                    <a:pt x="24884" y="4852"/>
                    <a:pt x="24851" y="4852"/>
                    <a:pt x="24818" y="4852"/>
                  </a:cubicBezTo>
                  <a:cubicBezTo>
                    <a:pt x="24751" y="4819"/>
                    <a:pt x="24684" y="4819"/>
                    <a:pt x="24618" y="4786"/>
                  </a:cubicBezTo>
                  <a:lnTo>
                    <a:pt x="24651" y="4786"/>
                  </a:lnTo>
                  <a:cubicBezTo>
                    <a:pt x="24584" y="4786"/>
                    <a:pt x="24518" y="4752"/>
                    <a:pt x="24451" y="4752"/>
                  </a:cubicBezTo>
                  <a:cubicBezTo>
                    <a:pt x="24384" y="4719"/>
                    <a:pt x="24317" y="4686"/>
                    <a:pt x="24251" y="4686"/>
                  </a:cubicBezTo>
                  <a:cubicBezTo>
                    <a:pt x="23784" y="4519"/>
                    <a:pt x="23317" y="4319"/>
                    <a:pt x="22816" y="4152"/>
                  </a:cubicBezTo>
                  <a:cubicBezTo>
                    <a:pt x="21082" y="3718"/>
                    <a:pt x="19414" y="3018"/>
                    <a:pt x="17713" y="2484"/>
                  </a:cubicBezTo>
                  <a:lnTo>
                    <a:pt x="17746" y="2484"/>
                  </a:lnTo>
                  <a:cubicBezTo>
                    <a:pt x="17346" y="2351"/>
                    <a:pt x="16945" y="2251"/>
                    <a:pt x="16579" y="2151"/>
                  </a:cubicBezTo>
                  <a:cubicBezTo>
                    <a:pt x="16545" y="2117"/>
                    <a:pt x="16545" y="2117"/>
                    <a:pt x="16512" y="2117"/>
                  </a:cubicBezTo>
                  <a:lnTo>
                    <a:pt x="16478" y="2117"/>
                  </a:lnTo>
                  <a:cubicBezTo>
                    <a:pt x="16178" y="2017"/>
                    <a:pt x="15878" y="1917"/>
                    <a:pt x="15578" y="1850"/>
                  </a:cubicBezTo>
                  <a:cubicBezTo>
                    <a:pt x="15511" y="1817"/>
                    <a:pt x="15444" y="1817"/>
                    <a:pt x="15411" y="1784"/>
                  </a:cubicBezTo>
                  <a:lnTo>
                    <a:pt x="15378" y="1784"/>
                  </a:lnTo>
                  <a:cubicBezTo>
                    <a:pt x="15344" y="1750"/>
                    <a:pt x="15278" y="1750"/>
                    <a:pt x="15244" y="1717"/>
                  </a:cubicBezTo>
                  <a:cubicBezTo>
                    <a:pt x="15244" y="1750"/>
                    <a:pt x="15244" y="1750"/>
                    <a:pt x="15244" y="1750"/>
                  </a:cubicBezTo>
                  <a:cubicBezTo>
                    <a:pt x="11808" y="649"/>
                    <a:pt x="8173" y="316"/>
                    <a:pt x="4570" y="149"/>
                  </a:cubicBezTo>
                  <a:lnTo>
                    <a:pt x="4537" y="149"/>
                  </a:lnTo>
                  <a:cubicBezTo>
                    <a:pt x="4203" y="116"/>
                    <a:pt x="3903" y="116"/>
                    <a:pt x="3603" y="82"/>
                  </a:cubicBezTo>
                  <a:cubicBezTo>
                    <a:pt x="3144" y="55"/>
                    <a:pt x="2663" y="7"/>
                    <a:pt x="2196" y="7"/>
                  </a:cubicBezTo>
                  <a:cubicBezTo>
                    <a:pt x="2086" y="7"/>
                    <a:pt x="1976" y="9"/>
                    <a:pt x="1868" y="16"/>
                  </a:cubicBezTo>
                  <a:cubicBezTo>
                    <a:pt x="1824" y="5"/>
                    <a:pt x="1781" y="0"/>
                    <a:pt x="17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9" name="Google Shape;2729;p40"/>
            <p:cNvSpPr/>
            <p:nvPr/>
          </p:nvSpPr>
          <p:spPr>
            <a:xfrm>
              <a:off x="4611734" y="4786247"/>
              <a:ext cx="68717" cy="31159"/>
            </a:xfrm>
            <a:custGeom>
              <a:avLst/>
              <a:gdLst/>
              <a:ahLst/>
              <a:cxnLst/>
              <a:rect l="l" t="t" r="r" b="b"/>
              <a:pathLst>
                <a:path w="5037" h="2284" extrusionOk="0">
                  <a:moveTo>
                    <a:pt x="1739" y="0"/>
                  </a:moveTo>
                  <a:cubicBezTo>
                    <a:pt x="1524" y="0"/>
                    <a:pt x="1324" y="121"/>
                    <a:pt x="1101" y="149"/>
                  </a:cubicBezTo>
                  <a:lnTo>
                    <a:pt x="1168" y="149"/>
                  </a:lnTo>
                  <a:cubicBezTo>
                    <a:pt x="1234" y="149"/>
                    <a:pt x="1301" y="149"/>
                    <a:pt x="1368" y="116"/>
                  </a:cubicBezTo>
                  <a:lnTo>
                    <a:pt x="1368" y="116"/>
                  </a:lnTo>
                  <a:cubicBezTo>
                    <a:pt x="1477" y="181"/>
                    <a:pt x="1086" y="247"/>
                    <a:pt x="765" y="247"/>
                  </a:cubicBezTo>
                  <a:cubicBezTo>
                    <a:pt x="596" y="247"/>
                    <a:pt x="446" y="229"/>
                    <a:pt x="400" y="182"/>
                  </a:cubicBezTo>
                  <a:lnTo>
                    <a:pt x="334" y="182"/>
                  </a:lnTo>
                  <a:cubicBezTo>
                    <a:pt x="300" y="182"/>
                    <a:pt x="267" y="216"/>
                    <a:pt x="267" y="216"/>
                  </a:cubicBezTo>
                  <a:cubicBezTo>
                    <a:pt x="0" y="583"/>
                    <a:pt x="200" y="1150"/>
                    <a:pt x="534" y="1417"/>
                  </a:cubicBezTo>
                  <a:cubicBezTo>
                    <a:pt x="567" y="1450"/>
                    <a:pt x="634" y="1483"/>
                    <a:pt x="667" y="1550"/>
                  </a:cubicBezTo>
                  <a:cubicBezTo>
                    <a:pt x="867" y="1650"/>
                    <a:pt x="1067" y="1750"/>
                    <a:pt x="1268" y="1817"/>
                  </a:cubicBezTo>
                  <a:lnTo>
                    <a:pt x="1301" y="1817"/>
                  </a:lnTo>
                  <a:cubicBezTo>
                    <a:pt x="1301" y="1817"/>
                    <a:pt x="1301" y="1817"/>
                    <a:pt x="1301" y="1850"/>
                  </a:cubicBezTo>
                  <a:lnTo>
                    <a:pt x="1334" y="1850"/>
                  </a:lnTo>
                  <a:cubicBezTo>
                    <a:pt x="1368" y="1850"/>
                    <a:pt x="1401" y="1884"/>
                    <a:pt x="1468" y="1917"/>
                  </a:cubicBezTo>
                  <a:cubicBezTo>
                    <a:pt x="1501" y="1917"/>
                    <a:pt x="1534" y="1917"/>
                    <a:pt x="1534" y="1950"/>
                  </a:cubicBezTo>
                  <a:cubicBezTo>
                    <a:pt x="1635" y="1984"/>
                    <a:pt x="1701" y="1984"/>
                    <a:pt x="1801" y="2017"/>
                  </a:cubicBezTo>
                  <a:cubicBezTo>
                    <a:pt x="1801" y="2017"/>
                    <a:pt x="1826" y="2009"/>
                    <a:pt x="1847" y="2009"/>
                  </a:cubicBezTo>
                  <a:cubicBezTo>
                    <a:pt x="1868" y="2009"/>
                    <a:pt x="1885" y="2017"/>
                    <a:pt x="1868" y="2050"/>
                  </a:cubicBezTo>
                  <a:cubicBezTo>
                    <a:pt x="2702" y="2117"/>
                    <a:pt x="3536" y="2217"/>
                    <a:pt x="4370" y="2284"/>
                  </a:cubicBezTo>
                  <a:cubicBezTo>
                    <a:pt x="4303" y="1517"/>
                    <a:pt x="4537" y="783"/>
                    <a:pt x="5037" y="149"/>
                  </a:cubicBezTo>
                  <a:lnTo>
                    <a:pt x="4537" y="149"/>
                  </a:lnTo>
                  <a:cubicBezTo>
                    <a:pt x="4203" y="116"/>
                    <a:pt x="3903" y="116"/>
                    <a:pt x="3603" y="82"/>
                  </a:cubicBezTo>
                  <a:cubicBezTo>
                    <a:pt x="3144" y="55"/>
                    <a:pt x="2663" y="7"/>
                    <a:pt x="2196" y="7"/>
                  </a:cubicBezTo>
                  <a:cubicBezTo>
                    <a:pt x="2086" y="7"/>
                    <a:pt x="1976" y="9"/>
                    <a:pt x="1868" y="16"/>
                  </a:cubicBezTo>
                  <a:cubicBezTo>
                    <a:pt x="1824" y="5"/>
                    <a:pt x="1781" y="0"/>
                    <a:pt x="1739" y="0"/>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0" name="Google Shape;2730;p40"/>
            <p:cNvSpPr/>
            <p:nvPr/>
          </p:nvSpPr>
          <p:spPr>
            <a:xfrm>
              <a:off x="4644490" y="4795701"/>
              <a:ext cx="306738" cy="62210"/>
            </a:xfrm>
            <a:custGeom>
              <a:avLst/>
              <a:gdLst/>
              <a:ahLst/>
              <a:cxnLst/>
              <a:rect l="l" t="t" r="r" b="b"/>
              <a:pathLst>
                <a:path w="22484" h="4560" extrusionOk="0">
                  <a:moveTo>
                    <a:pt x="97" y="0"/>
                  </a:moveTo>
                  <a:cubicBezTo>
                    <a:pt x="59" y="0"/>
                    <a:pt x="26" y="6"/>
                    <a:pt x="1" y="23"/>
                  </a:cubicBezTo>
                  <a:cubicBezTo>
                    <a:pt x="4337" y="824"/>
                    <a:pt x="8974" y="524"/>
                    <a:pt x="13244" y="1824"/>
                  </a:cubicBezTo>
                  <a:lnTo>
                    <a:pt x="13210" y="1824"/>
                  </a:lnTo>
                  <a:cubicBezTo>
                    <a:pt x="16212" y="3059"/>
                    <a:pt x="19248" y="4226"/>
                    <a:pt x="22483" y="4560"/>
                  </a:cubicBezTo>
                  <a:cubicBezTo>
                    <a:pt x="22483" y="4426"/>
                    <a:pt x="21950" y="4426"/>
                    <a:pt x="21750" y="4360"/>
                  </a:cubicBezTo>
                  <a:cubicBezTo>
                    <a:pt x="21516" y="4293"/>
                    <a:pt x="21283" y="4260"/>
                    <a:pt x="21049" y="4226"/>
                  </a:cubicBezTo>
                  <a:lnTo>
                    <a:pt x="21082" y="4226"/>
                  </a:lnTo>
                  <a:cubicBezTo>
                    <a:pt x="19948" y="3959"/>
                    <a:pt x="18814" y="3659"/>
                    <a:pt x="17713" y="3292"/>
                  </a:cubicBezTo>
                  <a:lnTo>
                    <a:pt x="17747" y="3292"/>
                  </a:lnTo>
                  <a:cubicBezTo>
                    <a:pt x="17513" y="3192"/>
                    <a:pt x="17280" y="3125"/>
                    <a:pt x="17046" y="3025"/>
                  </a:cubicBezTo>
                  <a:lnTo>
                    <a:pt x="16980" y="3025"/>
                  </a:lnTo>
                  <a:cubicBezTo>
                    <a:pt x="13544" y="1524"/>
                    <a:pt x="9975" y="590"/>
                    <a:pt x="6205" y="524"/>
                  </a:cubicBezTo>
                  <a:lnTo>
                    <a:pt x="5972" y="524"/>
                  </a:lnTo>
                  <a:lnTo>
                    <a:pt x="5872" y="490"/>
                  </a:lnTo>
                  <a:cubicBezTo>
                    <a:pt x="4070" y="390"/>
                    <a:pt x="2269" y="190"/>
                    <a:pt x="468" y="57"/>
                  </a:cubicBezTo>
                  <a:cubicBezTo>
                    <a:pt x="368" y="57"/>
                    <a:pt x="211" y="0"/>
                    <a:pt x="97"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1" name="Google Shape;2731;p40"/>
            <p:cNvSpPr/>
            <p:nvPr/>
          </p:nvSpPr>
          <p:spPr>
            <a:xfrm>
              <a:off x="4626290" y="4800940"/>
              <a:ext cx="315374" cy="61978"/>
            </a:xfrm>
            <a:custGeom>
              <a:avLst/>
              <a:gdLst/>
              <a:ahLst/>
              <a:cxnLst/>
              <a:rect l="l" t="t" r="r" b="b"/>
              <a:pathLst>
                <a:path w="23117" h="4543" extrusionOk="0">
                  <a:moveTo>
                    <a:pt x="69" y="1"/>
                  </a:moveTo>
                  <a:cubicBezTo>
                    <a:pt x="45" y="1"/>
                    <a:pt x="22" y="2"/>
                    <a:pt x="0" y="6"/>
                  </a:cubicBezTo>
                  <a:cubicBezTo>
                    <a:pt x="3136" y="873"/>
                    <a:pt x="6605" y="1007"/>
                    <a:pt x="9874" y="1607"/>
                  </a:cubicBezTo>
                  <a:lnTo>
                    <a:pt x="10174" y="1607"/>
                  </a:lnTo>
                  <a:cubicBezTo>
                    <a:pt x="10208" y="1607"/>
                    <a:pt x="10241" y="1641"/>
                    <a:pt x="10241" y="1641"/>
                  </a:cubicBezTo>
                  <a:lnTo>
                    <a:pt x="10341" y="1641"/>
                  </a:lnTo>
                  <a:cubicBezTo>
                    <a:pt x="10508" y="1641"/>
                    <a:pt x="10675" y="1641"/>
                    <a:pt x="10808" y="1674"/>
                  </a:cubicBezTo>
                  <a:lnTo>
                    <a:pt x="11075" y="1674"/>
                  </a:lnTo>
                  <a:cubicBezTo>
                    <a:pt x="15311" y="1674"/>
                    <a:pt x="18881" y="4343"/>
                    <a:pt x="23117" y="4543"/>
                  </a:cubicBezTo>
                  <a:cubicBezTo>
                    <a:pt x="22817" y="4343"/>
                    <a:pt x="22050" y="4343"/>
                    <a:pt x="21583" y="4176"/>
                  </a:cubicBezTo>
                  <a:cubicBezTo>
                    <a:pt x="21549" y="4176"/>
                    <a:pt x="21549" y="4142"/>
                    <a:pt x="21516" y="4142"/>
                  </a:cubicBezTo>
                  <a:lnTo>
                    <a:pt x="21482" y="4142"/>
                  </a:lnTo>
                  <a:cubicBezTo>
                    <a:pt x="20548" y="3976"/>
                    <a:pt x="19581" y="3775"/>
                    <a:pt x="18647" y="3475"/>
                  </a:cubicBezTo>
                  <a:cubicBezTo>
                    <a:pt x="15909" y="2139"/>
                    <a:pt x="13043" y="1439"/>
                    <a:pt x="9988" y="1439"/>
                  </a:cubicBezTo>
                  <a:cubicBezTo>
                    <a:pt x="9927" y="1439"/>
                    <a:pt x="9865" y="1440"/>
                    <a:pt x="9804" y="1440"/>
                  </a:cubicBezTo>
                  <a:lnTo>
                    <a:pt x="9804" y="1440"/>
                  </a:lnTo>
                  <a:cubicBezTo>
                    <a:pt x="8638" y="1340"/>
                    <a:pt x="7471" y="1107"/>
                    <a:pt x="6338" y="873"/>
                  </a:cubicBezTo>
                  <a:lnTo>
                    <a:pt x="6205" y="873"/>
                  </a:lnTo>
                  <a:cubicBezTo>
                    <a:pt x="6172" y="873"/>
                    <a:pt x="6138" y="840"/>
                    <a:pt x="6105" y="840"/>
                  </a:cubicBezTo>
                  <a:cubicBezTo>
                    <a:pt x="4337" y="473"/>
                    <a:pt x="2502" y="506"/>
                    <a:pt x="701" y="140"/>
                  </a:cubicBezTo>
                  <a:cubicBezTo>
                    <a:pt x="493" y="110"/>
                    <a:pt x="259" y="1"/>
                    <a:pt x="69"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2" name="Google Shape;2732;p40"/>
            <p:cNvSpPr/>
            <p:nvPr/>
          </p:nvSpPr>
          <p:spPr>
            <a:xfrm>
              <a:off x="4599442" y="4303889"/>
              <a:ext cx="471921" cy="550134"/>
            </a:xfrm>
            <a:custGeom>
              <a:avLst/>
              <a:gdLst/>
              <a:ahLst/>
              <a:cxnLst/>
              <a:rect l="l" t="t" r="r" b="b"/>
              <a:pathLst>
                <a:path w="34592" h="40325" extrusionOk="0">
                  <a:moveTo>
                    <a:pt x="10071" y="0"/>
                  </a:moveTo>
                  <a:cubicBezTo>
                    <a:pt x="9992" y="0"/>
                    <a:pt x="9915" y="5"/>
                    <a:pt x="9841" y="14"/>
                  </a:cubicBezTo>
                  <a:cubicBezTo>
                    <a:pt x="9607" y="14"/>
                    <a:pt x="9541" y="248"/>
                    <a:pt x="9407" y="414"/>
                  </a:cubicBezTo>
                  <a:cubicBezTo>
                    <a:pt x="8707" y="1815"/>
                    <a:pt x="8406" y="3416"/>
                    <a:pt x="7939" y="4918"/>
                  </a:cubicBezTo>
                  <a:cubicBezTo>
                    <a:pt x="6772" y="9154"/>
                    <a:pt x="5538" y="13357"/>
                    <a:pt x="4404" y="17593"/>
                  </a:cubicBezTo>
                  <a:cubicBezTo>
                    <a:pt x="3303" y="21429"/>
                    <a:pt x="2435" y="25299"/>
                    <a:pt x="1435" y="29135"/>
                  </a:cubicBezTo>
                  <a:cubicBezTo>
                    <a:pt x="1201" y="30970"/>
                    <a:pt x="0" y="33138"/>
                    <a:pt x="734" y="34906"/>
                  </a:cubicBezTo>
                  <a:cubicBezTo>
                    <a:pt x="901" y="35106"/>
                    <a:pt x="1101" y="35239"/>
                    <a:pt x="1301" y="35373"/>
                  </a:cubicBezTo>
                  <a:cubicBezTo>
                    <a:pt x="1468" y="35373"/>
                    <a:pt x="1635" y="35373"/>
                    <a:pt x="1735" y="35473"/>
                  </a:cubicBezTo>
                  <a:cubicBezTo>
                    <a:pt x="1802" y="35473"/>
                    <a:pt x="1835" y="35506"/>
                    <a:pt x="1902" y="35506"/>
                  </a:cubicBezTo>
                  <a:lnTo>
                    <a:pt x="2002" y="35506"/>
                  </a:lnTo>
                  <a:cubicBezTo>
                    <a:pt x="2214" y="35506"/>
                    <a:pt x="2399" y="35368"/>
                    <a:pt x="2606" y="35368"/>
                  </a:cubicBezTo>
                  <a:cubicBezTo>
                    <a:pt x="2627" y="35368"/>
                    <a:pt x="2648" y="35370"/>
                    <a:pt x="2669" y="35373"/>
                  </a:cubicBezTo>
                  <a:cubicBezTo>
                    <a:pt x="2669" y="35339"/>
                    <a:pt x="2702" y="35339"/>
                    <a:pt x="2702" y="35339"/>
                  </a:cubicBezTo>
                  <a:cubicBezTo>
                    <a:pt x="3303" y="35406"/>
                    <a:pt x="3903" y="35406"/>
                    <a:pt x="4504" y="35439"/>
                  </a:cubicBezTo>
                  <a:cubicBezTo>
                    <a:pt x="4804" y="35439"/>
                    <a:pt x="5104" y="35473"/>
                    <a:pt x="5438" y="35506"/>
                  </a:cubicBezTo>
                  <a:lnTo>
                    <a:pt x="5471" y="35506"/>
                  </a:lnTo>
                  <a:cubicBezTo>
                    <a:pt x="9074" y="35673"/>
                    <a:pt x="12709" y="36006"/>
                    <a:pt x="16145" y="37107"/>
                  </a:cubicBezTo>
                  <a:cubicBezTo>
                    <a:pt x="16145" y="37107"/>
                    <a:pt x="16145" y="37074"/>
                    <a:pt x="16145" y="37074"/>
                  </a:cubicBezTo>
                  <a:cubicBezTo>
                    <a:pt x="16179" y="37107"/>
                    <a:pt x="16245" y="37107"/>
                    <a:pt x="16279" y="37141"/>
                  </a:cubicBezTo>
                  <a:lnTo>
                    <a:pt x="16312" y="37141"/>
                  </a:lnTo>
                  <a:cubicBezTo>
                    <a:pt x="16345" y="37174"/>
                    <a:pt x="16412" y="37174"/>
                    <a:pt x="16479" y="37207"/>
                  </a:cubicBezTo>
                  <a:cubicBezTo>
                    <a:pt x="16779" y="37274"/>
                    <a:pt x="17079" y="37374"/>
                    <a:pt x="17379" y="37474"/>
                  </a:cubicBezTo>
                  <a:lnTo>
                    <a:pt x="17413" y="37474"/>
                  </a:lnTo>
                  <a:cubicBezTo>
                    <a:pt x="19548" y="38041"/>
                    <a:pt x="21582" y="38942"/>
                    <a:pt x="23717" y="39509"/>
                  </a:cubicBezTo>
                  <a:cubicBezTo>
                    <a:pt x="24284" y="39676"/>
                    <a:pt x="24818" y="39943"/>
                    <a:pt x="25352" y="40109"/>
                  </a:cubicBezTo>
                  <a:cubicBezTo>
                    <a:pt x="25485" y="40143"/>
                    <a:pt x="25585" y="40176"/>
                    <a:pt x="25719" y="40209"/>
                  </a:cubicBezTo>
                  <a:cubicBezTo>
                    <a:pt x="25752" y="40209"/>
                    <a:pt x="25785" y="40209"/>
                    <a:pt x="25819" y="40243"/>
                  </a:cubicBezTo>
                  <a:cubicBezTo>
                    <a:pt x="25921" y="40287"/>
                    <a:pt x="26043" y="40324"/>
                    <a:pt x="26156" y="40324"/>
                  </a:cubicBezTo>
                  <a:cubicBezTo>
                    <a:pt x="26300" y="40324"/>
                    <a:pt x="26430" y="40263"/>
                    <a:pt x="26486" y="40076"/>
                  </a:cubicBezTo>
                  <a:cubicBezTo>
                    <a:pt x="26486" y="40043"/>
                    <a:pt x="26486" y="40009"/>
                    <a:pt x="26486" y="39943"/>
                  </a:cubicBezTo>
                  <a:cubicBezTo>
                    <a:pt x="26586" y="39843"/>
                    <a:pt x="26586" y="39709"/>
                    <a:pt x="26653" y="39576"/>
                  </a:cubicBezTo>
                  <a:lnTo>
                    <a:pt x="26619" y="39576"/>
                  </a:lnTo>
                  <a:cubicBezTo>
                    <a:pt x="26653" y="39576"/>
                    <a:pt x="26653" y="39542"/>
                    <a:pt x="26653" y="39509"/>
                  </a:cubicBezTo>
                  <a:cubicBezTo>
                    <a:pt x="26653" y="39542"/>
                    <a:pt x="26653" y="39542"/>
                    <a:pt x="26653" y="39576"/>
                  </a:cubicBezTo>
                  <a:cubicBezTo>
                    <a:pt x="28988" y="31870"/>
                    <a:pt x="30689" y="23998"/>
                    <a:pt x="32590" y="16159"/>
                  </a:cubicBezTo>
                  <a:cubicBezTo>
                    <a:pt x="33157" y="13190"/>
                    <a:pt x="34592" y="10088"/>
                    <a:pt x="34058" y="7019"/>
                  </a:cubicBezTo>
                  <a:cubicBezTo>
                    <a:pt x="33524" y="5785"/>
                    <a:pt x="31756" y="5685"/>
                    <a:pt x="30622" y="5184"/>
                  </a:cubicBezTo>
                  <a:cubicBezTo>
                    <a:pt x="29255" y="4751"/>
                    <a:pt x="27887" y="4284"/>
                    <a:pt x="26519" y="3850"/>
                  </a:cubicBezTo>
                  <a:cubicBezTo>
                    <a:pt x="21716" y="2249"/>
                    <a:pt x="16679" y="1315"/>
                    <a:pt x="11642" y="648"/>
                  </a:cubicBezTo>
                  <a:lnTo>
                    <a:pt x="11575" y="648"/>
                  </a:lnTo>
                  <a:cubicBezTo>
                    <a:pt x="11509" y="648"/>
                    <a:pt x="11409" y="614"/>
                    <a:pt x="11342" y="614"/>
                  </a:cubicBezTo>
                  <a:cubicBezTo>
                    <a:pt x="11112" y="184"/>
                    <a:pt x="10560" y="0"/>
                    <a:pt x="100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3" name="Google Shape;2733;p40"/>
            <p:cNvSpPr/>
            <p:nvPr/>
          </p:nvSpPr>
          <p:spPr>
            <a:xfrm>
              <a:off x="4599442" y="4303889"/>
              <a:ext cx="344964" cy="546750"/>
            </a:xfrm>
            <a:custGeom>
              <a:avLst/>
              <a:gdLst/>
              <a:ahLst/>
              <a:cxnLst/>
              <a:rect l="l" t="t" r="r" b="b"/>
              <a:pathLst>
                <a:path w="25286" h="40077" extrusionOk="0">
                  <a:moveTo>
                    <a:pt x="10071" y="0"/>
                  </a:moveTo>
                  <a:cubicBezTo>
                    <a:pt x="9992" y="0"/>
                    <a:pt x="9915" y="5"/>
                    <a:pt x="9841" y="14"/>
                  </a:cubicBezTo>
                  <a:cubicBezTo>
                    <a:pt x="9607" y="14"/>
                    <a:pt x="9541" y="248"/>
                    <a:pt x="9407" y="414"/>
                  </a:cubicBezTo>
                  <a:cubicBezTo>
                    <a:pt x="8707" y="1815"/>
                    <a:pt x="8406" y="3416"/>
                    <a:pt x="7939" y="4918"/>
                  </a:cubicBezTo>
                  <a:cubicBezTo>
                    <a:pt x="7239" y="7386"/>
                    <a:pt x="6538" y="9888"/>
                    <a:pt x="5838" y="12356"/>
                  </a:cubicBezTo>
                  <a:cubicBezTo>
                    <a:pt x="5638" y="13157"/>
                    <a:pt x="5404" y="13957"/>
                    <a:pt x="5171" y="14758"/>
                  </a:cubicBezTo>
                  <a:cubicBezTo>
                    <a:pt x="4904" y="15725"/>
                    <a:pt x="4670" y="16659"/>
                    <a:pt x="4404" y="17593"/>
                  </a:cubicBezTo>
                  <a:cubicBezTo>
                    <a:pt x="3303" y="21429"/>
                    <a:pt x="2435" y="25299"/>
                    <a:pt x="1435" y="29135"/>
                  </a:cubicBezTo>
                  <a:cubicBezTo>
                    <a:pt x="1201" y="31003"/>
                    <a:pt x="0" y="33138"/>
                    <a:pt x="734" y="34906"/>
                  </a:cubicBezTo>
                  <a:cubicBezTo>
                    <a:pt x="901" y="35106"/>
                    <a:pt x="1101" y="35239"/>
                    <a:pt x="1301" y="35373"/>
                  </a:cubicBezTo>
                  <a:cubicBezTo>
                    <a:pt x="1468" y="35373"/>
                    <a:pt x="1635" y="35373"/>
                    <a:pt x="1735" y="35473"/>
                  </a:cubicBezTo>
                  <a:cubicBezTo>
                    <a:pt x="1802" y="35473"/>
                    <a:pt x="1835" y="35506"/>
                    <a:pt x="1902" y="35506"/>
                  </a:cubicBezTo>
                  <a:lnTo>
                    <a:pt x="2002" y="35506"/>
                  </a:lnTo>
                  <a:cubicBezTo>
                    <a:pt x="2214" y="35506"/>
                    <a:pt x="2399" y="35368"/>
                    <a:pt x="2606" y="35368"/>
                  </a:cubicBezTo>
                  <a:cubicBezTo>
                    <a:pt x="2627" y="35368"/>
                    <a:pt x="2648" y="35370"/>
                    <a:pt x="2669" y="35373"/>
                  </a:cubicBezTo>
                  <a:cubicBezTo>
                    <a:pt x="2669" y="35339"/>
                    <a:pt x="2702" y="35339"/>
                    <a:pt x="2702" y="35339"/>
                  </a:cubicBezTo>
                  <a:cubicBezTo>
                    <a:pt x="3303" y="35406"/>
                    <a:pt x="3903" y="35406"/>
                    <a:pt x="4504" y="35439"/>
                  </a:cubicBezTo>
                  <a:cubicBezTo>
                    <a:pt x="4804" y="35473"/>
                    <a:pt x="5104" y="35473"/>
                    <a:pt x="5438" y="35506"/>
                  </a:cubicBezTo>
                  <a:lnTo>
                    <a:pt x="5471" y="35506"/>
                  </a:lnTo>
                  <a:cubicBezTo>
                    <a:pt x="9074" y="35673"/>
                    <a:pt x="12709" y="36006"/>
                    <a:pt x="16145" y="37107"/>
                  </a:cubicBezTo>
                  <a:cubicBezTo>
                    <a:pt x="16145" y="37107"/>
                    <a:pt x="16145" y="37074"/>
                    <a:pt x="16145" y="37074"/>
                  </a:cubicBezTo>
                  <a:cubicBezTo>
                    <a:pt x="16179" y="37107"/>
                    <a:pt x="16245" y="37107"/>
                    <a:pt x="16279" y="37141"/>
                  </a:cubicBezTo>
                  <a:lnTo>
                    <a:pt x="16312" y="37141"/>
                  </a:lnTo>
                  <a:cubicBezTo>
                    <a:pt x="16345" y="37174"/>
                    <a:pt x="16412" y="37174"/>
                    <a:pt x="16479" y="37207"/>
                  </a:cubicBezTo>
                  <a:cubicBezTo>
                    <a:pt x="16779" y="37274"/>
                    <a:pt x="17079" y="37374"/>
                    <a:pt x="17379" y="37474"/>
                  </a:cubicBezTo>
                  <a:lnTo>
                    <a:pt x="17413" y="37474"/>
                  </a:lnTo>
                  <a:cubicBezTo>
                    <a:pt x="19548" y="38041"/>
                    <a:pt x="21582" y="38942"/>
                    <a:pt x="23717" y="39509"/>
                  </a:cubicBezTo>
                  <a:cubicBezTo>
                    <a:pt x="24251" y="39676"/>
                    <a:pt x="24785" y="39909"/>
                    <a:pt x="25285" y="40076"/>
                  </a:cubicBezTo>
                  <a:cubicBezTo>
                    <a:pt x="21983" y="37508"/>
                    <a:pt x="18780" y="34772"/>
                    <a:pt x="15912" y="31703"/>
                  </a:cubicBezTo>
                  <a:cubicBezTo>
                    <a:pt x="13043" y="28601"/>
                    <a:pt x="10708" y="25065"/>
                    <a:pt x="8973" y="21229"/>
                  </a:cubicBezTo>
                  <a:cubicBezTo>
                    <a:pt x="8206" y="19528"/>
                    <a:pt x="7572" y="17793"/>
                    <a:pt x="7005" y="16025"/>
                  </a:cubicBezTo>
                  <a:cubicBezTo>
                    <a:pt x="7706" y="13424"/>
                    <a:pt x="8573" y="10888"/>
                    <a:pt x="9207" y="8253"/>
                  </a:cubicBezTo>
                  <a:cubicBezTo>
                    <a:pt x="9774" y="5918"/>
                    <a:pt x="10308" y="3550"/>
                    <a:pt x="11308" y="1382"/>
                  </a:cubicBezTo>
                  <a:cubicBezTo>
                    <a:pt x="11275" y="1115"/>
                    <a:pt x="11308" y="848"/>
                    <a:pt x="11342" y="614"/>
                  </a:cubicBezTo>
                  <a:cubicBezTo>
                    <a:pt x="11112" y="184"/>
                    <a:pt x="10560" y="0"/>
                    <a:pt x="10071" y="0"/>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4" name="Google Shape;2734;p40"/>
            <p:cNvSpPr/>
            <p:nvPr/>
          </p:nvSpPr>
          <p:spPr>
            <a:xfrm>
              <a:off x="4633576" y="4311351"/>
              <a:ext cx="123792" cy="470666"/>
            </a:xfrm>
            <a:custGeom>
              <a:avLst/>
              <a:gdLst/>
              <a:ahLst/>
              <a:cxnLst/>
              <a:rect l="l" t="t" r="r" b="b"/>
              <a:pathLst>
                <a:path w="9074" h="34500" extrusionOk="0">
                  <a:moveTo>
                    <a:pt x="8740" y="1"/>
                  </a:moveTo>
                  <a:cubicBezTo>
                    <a:pt x="5504" y="9808"/>
                    <a:pt x="2902" y="20148"/>
                    <a:pt x="701" y="30322"/>
                  </a:cubicBezTo>
                  <a:cubicBezTo>
                    <a:pt x="701" y="30322"/>
                    <a:pt x="701" y="30322"/>
                    <a:pt x="701" y="30289"/>
                  </a:cubicBezTo>
                  <a:cubicBezTo>
                    <a:pt x="701" y="30322"/>
                    <a:pt x="701" y="30356"/>
                    <a:pt x="667" y="30389"/>
                  </a:cubicBezTo>
                  <a:cubicBezTo>
                    <a:pt x="700" y="30356"/>
                    <a:pt x="701" y="30356"/>
                    <a:pt x="701" y="30356"/>
                  </a:cubicBezTo>
                  <a:lnTo>
                    <a:pt x="701" y="30356"/>
                  </a:lnTo>
                  <a:cubicBezTo>
                    <a:pt x="501" y="31690"/>
                    <a:pt x="0" y="33124"/>
                    <a:pt x="100" y="34459"/>
                  </a:cubicBezTo>
                  <a:cubicBezTo>
                    <a:pt x="129" y="34487"/>
                    <a:pt x="160" y="34499"/>
                    <a:pt x="190" y="34499"/>
                  </a:cubicBezTo>
                  <a:cubicBezTo>
                    <a:pt x="265" y="34499"/>
                    <a:pt x="334" y="34421"/>
                    <a:pt x="334" y="34325"/>
                  </a:cubicBezTo>
                  <a:cubicBezTo>
                    <a:pt x="334" y="34306"/>
                    <a:pt x="334" y="34292"/>
                    <a:pt x="334" y="34292"/>
                  </a:cubicBezTo>
                  <a:cubicBezTo>
                    <a:pt x="334" y="34259"/>
                    <a:pt x="334" y="34225"/>
                    <a:pt x="367" y="34192"/>
                  </a:cubicBezTo>
                  <a:cubicBezTo>
                    <a:pt x="2335" y="24919"/>
                    <a:pt x="4837" y="15779"/>
                    <a:pt x="7239" y="6639"/>
                  </a:cubicBezTo>
                  <a:cubicBezTo>
                    <a:pt x="7239" y="6639"/>
                    <a:pt x="7239" y="6672"/>
                    <a:pt x="7239" y="6672"/>
                  </a:cubicBezTo>
                  <a:cubicBezTo>
                    <a:pt x="7706" y="4537"/>
                    <a:pt x="9073" y="2036"/>
                    <a:pt x="874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5" name="Google Shape;2735;p40"/>
            <p:cNvSpPr/>
            <p:nvPr/>
          </p:nvSpPr>
          <p:spPr>
            <a:xfrm>
              <a:off x="4603085" y="4778716"/>
              <a:ext cx="336765" cy="69181"/>
            </a:xfrm>
            <a:custGeom>
              <a:avLst/>
              <a:gdLst/>
              <a:ahLst/>
              <a:cxnLst/>
              <a:rect l="l" t="t" r="r" b="b"/>
              <a:pathLst>
                <a:path w="24685" h="5071" extrusionOk="0">
                  <a:moveTo>
                    <a:pt x="367" y="1"/>
                  </a:moveTo>
                  <a:cubicBezTo>
                    <a:pt x="367" y="1"/>
                    <a:pt x="0" y="601"/>
                    <a:pt x="334" y="1435"/>
                  </a:cubicBezTo>
                  <a:cubicBezTo>
                    <a:pt x="620" y="2179"/>
                    <a:pt x="1521" y="2604"/>
                    <a:pt x="2150" y="2604"/>
                  </a:cubicBezTo>
                  <a:cubicBezTo>
                    <a:pt x="2254" y="2604"/>
                    <a:pt x="2350" y="2593"/>
                    <a:pt x="2435" y="2569"/>
                  </a:cubicBezTo>
                  <a:cubicBezTo>
                    <a:pt x="2335" y="2536"/>
                    <a:pt x="2269" y="2536"/>
                    <a:pt x="2168" y="2502"/>
                  </a:cubicBezTo>
                  <a:cubicBezTo>
                    <a:pt x="2168" y="2469"/>
                    <a:pt x="2135" y="2469"/>
                    <a:pt x="2102" y="2469"/>
                  </a:cubicBezTo>
                  <a:cubicBezTo>
                    <a:pt x="2035" y="2436"/>
                    <a:pt x="2002" y="2402"/>
                    <a:pt x="1968" y="2402"/>
                  </a:cubicBezTo>
                  <a:lnTo>
                    <a:pt x="1935" y="2402"/>
                  </a:lnTo>
                  <a:cubicBezTo>
                    <a:pt x="1935" y="2369"/>
                    <a:pt x="1935" y="2369"/>
                    <a:pt x="1935" y="2369"/>
                  </a:cubicBezTo>
                  <a:lnTo>
                    <a:pt x="1902" y="2369"/>
                  </a:lnTo>
                  <a:cubicBezTo>
                    <a:pt x="1701" y="2302"/>
                    <a:pt x="1468" y="2202"/>
                    <a:pt x="1301" y="2102"/>
                  </a:cubicBezTo>
                  <a:cubicBezTo>
                    <a:pt x="1268" y="2069"/>
                    <a:pt x="1201" y="2002"/>
                    <a:pt x="1168" y="1969"/>
                  </a:cubicBezTo>
                  <a:cubicBezTo>
                    <a:pt x="934" y="1769"/>
                    <a:pt x="767" y="1468"/>
                    <a:pt x="767" y="1168"/>
                  </a:cubicBezTo>
                  <a:cubicBezTo>
                    <a:pt x="801" y="1135"/>
                    <a:pt x="834" y="1135"/>
                    <a:pt x="868" y="1101"/>
                  </a:cubicBezTo>
                  <a:cubicBezTo>
                    <a:pt x="901" y="1101"/>
                    <a:pt x="901" y="1068"/>
                    <a:pt x="934" y="1068"/>
                  </a:cubicBezTo>
                  <a:cubicBezTo>
                    <a:pt x="1134" y="968"/>
                    <a:pt x="1335" y="935"/>
                    <a:pt x="1568" y="935"/>
                  </a:cubicBezTo>
                  <a:lnTo>
                    <a:pt x="1535" y="935"/>
                  </a:lnTo>
                  <a:cubicBezTo>
                    <a:pt x="2166" y="852"/>
                    <a:pt x="2797" y="792"/>
                    <a:pt x="3447" y="792"/>
                  </a:cubicBezTo>
                  <a:cubicBezTo>
                    <a:pt x="3587" y="792"/>
                    <a:pt x="3728" y="795"/>
                    <a:pt x="3870" y="801"/>
                  </a:cubicBezTo>
                  <a:lnTo>
                    <a:pt x="3836" y="801"/>
                  </a:lnTo>
                  <a:cubicBezTo>
                    <a:pt x="7005" y="1001"/>
                    <a:pt x="10141" y="1335"/>
                    <a:pt x="13276" y="1735"/>
                  </a:cubicBezTo>
                  <a:cubicBezTo>
                    <a:pt x="14411" y="1935"/>
                    <a:pt x="15511" y="2202"/>
                    <a:pt x="16612" y="2569"/>
                  </a:cubicBezTo>
                  <a:lnTo>
                    <a:pt x="16579" y="2569"/>
                  </a:lnTo>
                  <a:cubicBezTo>
                    <a:pt x="16679" y="2602"/>
                    <a:pt x="16779" y="2636"/>
                    <a:pt x="16879" y="2669"/>
                  </a:cubicBezTo>
                  <a:cubicBezTo>
                    <a:pt x="16946" y="2669"/>
                    <a:pt x="17046" y="2703"/>
                    <a:pt x="17112" y="2736"/>
                  </a:cubicBezTo>
                  <a:cubicBezTo>
                    <a:pt x="17846" y="2969"/>
                    <a:pt x="18513" y="3270"/>
                    <a:pt x="19214" y="3503"/>
                  </a:cubicBezTo>
                  <a:cubicBezTo>
                    <a:pt x="19514" y="3603"/>
                    <a:pt x="19814" y="3703"/>
                    <a:pt x="20115" y="3803"/>
                  </a:cubicBezTo>
                  <a:lnTo>
                    <a:pt x="20081" y="3803"/>
                  </a:lnTo>
                  <a:cubicBezTo>
                    <a:pt x="21582" y="4237"/>
                    <a:pt x="23317" y="4804"/>
                    <a:pt x="24685" y="5071"/>
                  </a:cubicBezTo>
                  <a:cubicBezTo>
                    <a:pt x="24584" y="5038"/>
                    <a:pt x="24484" y="5038"/>
                    <a:pt x="24384" y="5004"/>
                  </a:cubicBezTo>
                  <a:cubicBezTo>
                    <a:pt x="23884" y="4837"/>
                    <a:pt x="23384" y="4671"/>
                    <a:pt x="22917" y="4504"/>
                  </a:cubicBezTo>
                  <a:cubicBezTo>
                    <a:pt x="22817" y="4470"/>
                    <a:pt x="22716" y="4437"/>
                    <a:pt x="22616" y="4404"/>
                  </a:cubicBezTo>
                  <a:lnTo>
                    <a:pt x="22650" y="4404"/>
                  </a:lnTo>
                  <a:cubicBezTo>
                    <a:pt x="22616" y="4404"/>
                    <a:pt x="22583" y="4404"/>
                    <a:pt x="22583" y="4370"/>
                  </a:cubicBezTo>
                  <a:cubicBezTo>
                    <a:pt x="22583" y="4404"/>
                    <a:pt x="22583" y="4404"/>
                    <a:pt x="22583" y="4404"/>
                  </a:cubicBezTo>
                  <a:cubicBezTo>
                    <a:pt x="22416" y="4337"/>
                    <a:pt x="22283" y="4304"/>
                    <a:pt x="22149" y="4237"/>
                  </a:cubicBezTo>
                  <a:lnTo>
                    <a:pt x="22083" y="4237"/>
                  </a:lnTo>
                  <a:cubicBezTo>
                    <a:pt x="22083" y="4237"/>
                    <a:pt x="22049" y="4204"/>
                    <a:pt x="22016" y="4204"/>
                  </a:cubicBezTo>
                  <a:lnTo>
                    <a:pt x="21983" y="4204"/>
                  </a:lnTo>
                  <a:cubicBezTo>
                    <a:pt x="21949" y="4204"/>
                    <a:pt x="21916" y="4170"/>
                    <a:pt x="21916" y="4170"/>
                  </a:cubicBezTo>
                  <a:cubicBezTo>
                    <a:pt x="21649" y="4104"/>
                    <a:pt x="21416" y="4003"/>
                    <a:pt x="21149" y="3937"/>
                  </a:cubicBezTo>
                  <a:cubicBezTo>
                    <a:pt x="21115" y="3903"/>
                    <a:pt x="21082" y="3903"/>
                    <a:pt x="21049" y="3903"/>
                  </a:cubicBezTo>
                  <a:lnTo>
                    <a:pt x="21082" y="3903"/>
                  </a:lnTo>
                  <a:cubicBezTo>
                    <a:pt x="21049" y="3903"/>
                    <a:pt x="21015" y="3870"/>
                    <a:pt x="20982" y="3870"/>
                  </a:cubicBezTo>
                  <a:lnTo>
                    <a:pt x="21015" y="3870"/>
                  </a:lnTo>
                  <a:cubicBezTo>
                    <a:pt x="16012" y="1568"/>
                    <a:pt x="10675" y="568"/>
                    <a:pt x="5204" y="468"/>
                  </a:cubicBezTo>
                  <a:lnTo>
                    <a:pt x="5237" y="468"/>
                  </a:lnTo>
                  <a:cubicBezTo>
                    <a:pt x="4875" y="429"/>
                    <a:pt x="4516" y="416"/>
                    <a:pt x="4158" y="416"/>
                  </a:cubicBezTo>
                  <a:cubicBezTo>
                    <a:pt x="3264" y="416"/>
                    <a:pt x="2383" y="501"/>
                    <a:pt x="1501" y="501"/>
                  </a:cubicBezTo>
                  <a:cubicBezTo>
                    <a:pt x="1467" y="504"/>
                    <a:pt x="1434" y="505"/>
                    <a:pt x="1400" y="505"/>
                  </a:cubicBezTo>
                  <a:cubicBezTo>
                    <a:pt x="1034" y="505"/>
                    <a:pt x="678" y="342"/>
                    <a:pt x="434" y="67"/>
                  </a:cubicBezTo>
                  <a:cubicBezTo>
                    <a:pt x="401" y="34"/>
                    <a:pt x="367" y="1"/>
                    <a:pt x="36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6" name="Google Shape;2736;p40"/>
            <p:cNvSpPr/>
            <p:nvPr/>
          </p:nvSpPr>
          <p:spPr>
            <a:xfrm>
              <a:off x="4771460" y="4394107"/>
              <a:ext cx="219808" cy="132973"/>
            </a:xfrm>
            <a:custGeom>
              <a:avLst/>
              <a:gdLst/>
              <a:ahLst/>
              <a:cxnLst/>
              <a:rect l="l" t="t" r="r" b="b"/>
              <a:pathLst>
                <a:path w="16112" h="9747" extrusionOk="0">
                  <a:moveTo>
                    <a:pt x="2073" y="1"/>
                  </a:moveTo>
                  <a:cubicBezTo>
                    <a:pt x="1902" y="1"/>
                    <a:pt x="1765" y="13"/>
                    <a:pt x="1668" y="39"/>
                  </a:cubicBezTo>
                  <a:cubicBezTo>
                    <a:pt x="1535" y="439"/>
                    <a:pt x="0" y="6510"/>
                    <a:pt x="34" y="6510"/>
                  </a:cubicBezTo>
                  <a:cubicBezTo>
                    <a:pt x="34" y="6510"/>
                    <a:pt x="11075" y="9479"/>
                    <a:pt x="14577" y="9746"/>
                  </a:cubicBezTo>
                  <a:cubicBezTo>
                    <a:pt x="15145" y="7578"/>
                    <a:pt x="15578" y="5376"/>
                    <a:pt x="16112" y="3208"/>
                  </a:cubicBezTo>
                  <a:cubicBezTo>
                    <a:pt x="15892" y="2989"/>
                    <a:pt x="4746" y="1"/>
                    <a:pt x="20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37" name="Google Shape;2737;p40"/>
          <p:cNvGrpSpPr/>
          <p:nvPr/>
        </p:nvGrpSpPr>
        <p:grpSpPr>
          <a:xfrm>
            <a:off x="304809" y="152406"/>
            <a:ext cx="1045982" cy="1220142"/>
            <a:chOff x="4193509" y="4191011"/>
            <a:chExt cx="624840" cy="728878"/>
          </a:xfrm>
        </p:grpSpPr>
        <p:sp>
          <p:nvSpPr>
            <p:cNvPr id="2738" name="Google Shape;2738;p40"/>
            <p:cNvSpPr/>
            <p:nvPr/>
          </p:nvSpPr>
          <p:spPr>
            <a:xfrm>
              <a:off x="4420602" y="4724978"/>
              <a:ext cx="397747" cy="189822"/>
            </a:xfrm>
            <a:custGeom>
              <a:avLst/>
              <a:gdLst/>
              <a:ahLst/>
              <a:cxnLst/>
              <a:rect l="l" t="t" r="r" b="b"/>
              <a:pathLst>
                <a:path w="29155" h="13914" extrusionOk="0">
                  <a:moveTo>
                    <a:pt x="19047" y="2805"/>
                  </a:moveTo>
                  <a:cubicBezTo>
                    <a:pt x="19036" y="2805"/>
                    <a:pt x="19029" y="2809"/>
                    <a:pt x="19024" y="2814"/>
                  </a:cubicBezTo>
                  <a:lnTo>
                    <a:pt x="19024" y="2814"/>
                  </a:lnTo>
                  <a:cubicBezTo>
                    <a:pt x="19032" y="2811"/>
                    <a:pt x="19039" y="2808"/>
                    <a:pt x="19047" y="2805"/>
                  </a:cubicBezTo>
                  <a:close/>
                  <a:moveTo>
                    <a:pt x="12739" y="8260"/>
                  </a:moveTo>
                  <a:cubicBezTo>
                    <a:pt x="12729" y="8265"/>
                    <a:pt x="12719" y="8271"/>
                    <a:pt x="12709" y="8276"/>
                  </a:cubicBezTo>
                  <a:cubicBezTo>
                    <a:pt x="12709" y="8276"/>
                    <a:pt x="12730" y="8276"/>
                    <a:pt x="12739" y="8260"/>
                  </a:cubicBezTo>
                  <a:close/>
                  <a:moveTo>
                    <a:pt x="12441" y="8398"/>
                  </a:moveTo>
                  <a:lnTo>
                    <a:pt x="12441" y="8398"/>
                  </a:lnTo>
                  <a:cubicBezTo>
                    <a:pt x="12431" y="8402"/>
                    <a:pt x="12420" y="8406"/>
                    <a:pt x="12409" y="8409"/>
                  </a:cubicBezTo>
                  <a:cubicBezTo>
                    <a:pt x="12432" y="8409"/>
                    <a:pt x="12439" y="8409"/>
                    <a:pt x="12441" y="8398"/>
                  </a:cubicBezTo>
                  <a:close/>
                  <a:moveTo>
                    <a:pt x="28424" y="1"/>
                  </a:moveTo>
                  <a:cubicBezTo>
                    <a:pt x="28247" y="1"/>
                    <a:pt x="28044" y="114"/>
                    <a:pt x="27887" y="137"/>
                  </a:cubicBezTo>
                  <a:cubicBezTo>
                    <a:pt x="27853" y="170"/>
                    <a:pt x="27820" y="170"/>
                    <a:pt x="27787" y="170"/>
                  </a:cubicBezTo>
                  <a:cubicBezTo>
                    <a:pt x="27686" y="204"/>
                    <a:pt x="27620" y="237"/>
                    <a:pt x="27553" y="270"/>
                  </a:cubicBezTo>
                  <a:lnTo>
                    <a:pt x="27553" y="237"/>
                  </a:lnTo>
                  <a:cubicBezTo>
                    <a:pt x="27486" y="270"/>
                    <a:pt x="27420" y="304"/>
                    <a:pt x="27353" y="337"/>
                  </a:cubicBezTo>
                  <a:cubicBezTo>
                    <a:pt x="27253" y="337"/>
                    <a:pt x="27186" y="370"/>
                    <a:pt x="27086" y="404"/>
                  </a:cubicBezTo>
                  <a:lnTo>
                    <a:pt x="27119" y="404"/>
                  </a:lnTo>
                  <a:cubicBezTo>
                    <a:pt x="26519" y="571"/>
                    <a:pt x="25885" y="704"/>
                    <a:pt x="25285" y="904"/>
                  </a:cubicBezTo>
                  <a:lnTo>
                    <a:pt x="25318" y="904"/>
                  </a:lnTo>
                  <a:cubicBezTo>
                    <a:pt x="23250" y="1671"/>
                    <a:pt x="21115" y="2138"/>
                    <a:pt x="19014" y="2839"/>
                  </a:cubicBezTo>
                  <a:cubicBezTo>
                    <a:pt x="19014" y="2839"/>
                    <a:pt x="19014" y="2824"/>
                    <a:pt x="19024" y="2814"/>
                  </a:cubicBezTo>
                  <a:lnTo>
                    <a:pt x="19024" y="2814"/>
                  </a:lnTo>
                  <a:cubicBezTo>
                    <a:pt x="18565" y="2978"/>
                    <a:pt x="18105" y="3142"/>
                    <a:pt x="17613" y="3306"/>
                  </a:cubicBezTo>
                  <a:lnTo>
                    <a:pt x="17579" y="3306"/>
                  </a:lnTo>
                  <a:cubicBezTo>
                    <a:pt x="17546" y="3339"/>
                    <a:pt x="17513" y="3339"/>
                    <a:pt x="17513" y="3339"/>
                  </a:cubicBezTo>
                  <a:cubicBezTo>
                    <a:pt x="17146" y="3473"/>
                    <a:pt x="16779" y="3573"/>
                    <a:pt x="16412" y="3706"/>
                  </a:cubicBezTo>
                  <a:cubicBezTo>
                    <a:pt x="16345" y="3739"/>
                    <a:pt x="16278" y="3739"/>
                    <a:pt x="16212" y="3773"/>
                  </a:cubicBezTo>
                  <a:cubicBezTo>
                    <a:pt x="16145" y="3806"/>
                    <a:pt x="16078" y="3806"/>
                    <a:pt x="16011" y="3840"/>
                  </a:cubicBezTo>
                  <a:lnTo>
                    <a:pt x="16045" y="3840"/>
                  </a:lnTo>
                  <a:cubicBezTo>
                    <a:pt x="11853" y="5203"/>
                    <a:pt x="7994" y="7397"/>
                    <a:pt x="4267" y="9757"/>
                  </a:cubicBezTo>
                  <a:lnTo>
                    <a:pt x="4267" y="9757"/>
                  </a:lnTo>
                  <a:cubicBezTo>
                    <a:pt x="4269" y="9754"/>
                    <a:pt x="4270" y="9749"/>
                    <a:pt x="4270" y="9744"/>
                  </a:cubicBezTo>
                  <a:lnTo>
                    <a:pt x="4270" y="9744"/>
                  </a:lnTo>
                  <a:cubicBezTo>
                    <a:pt x="4236" y="9777"/>
                    <a:pt x="4236" y="9777"/>
                    <a:pt x="4203" y="9810"/>
                  </a:cubicBezTo>
                  <a:cubicBezTo>
                    <a:pt x="3869" y="10011"/>
                    <a:pt x="3536" y="10211"/>
                    <a:pt x="3236" y="10411"/>
                  </a:cubicBezTo>
                  <a:cubicBezTo>
                    <a:pt x="2669" y="10811"/>
                    <a:pt x="2035" y="11145"/>
                    <a:pt x="1468" y="11545"/>
                  </a:cubicBezTo>
                  <a:cubicBezTo>
                    <a:pt x="1168" y="11678"/>
                    <a:pt x="1034" y="12045"/>
                    <a:pt x="767" y="12246"/>
                  </a:cubicBezTo>
                  <a:cubicBezTo>
                    <a:pt x="734" y="12246"/>
                    <a:pt x="701" y="12279"/>
                    <a:pt x="667" y="12312"/>
                  </a:cubicBezTo>
                  <a:cubicBezTo>
                    <a:pt x="734" y="12279"/>
                    <a:pt x="801" y="12246"/>
                    <a:pt x="867" y="12179"/>
                  </a:cubicBezTo>
                  <a:cubicBezTo>
                    <a:pt x="867" y="12179"/>
                    <a:pt x="867" y="12212"/>
                    <a:pt x="867" y="12212"/>
                  </a:cubicBezTo>
                  <a:cubicBezTo>
                    <a:pt x="934" y="12145"/>
                    <a:pt x="967" y="12079"/>
                    <a:pt x="1034" y="12012"/>
                  </a:cubicBezTo>
                  <a:cubicBezTo>
                    <a:pt x="1258" y="12012"/>
                    <a:pt x="406" y="12750"/>
                    <a:pt x="131" y="12750"/>
                  </a:cubicBezTo>
                  <a:cubicBezTo>
                    <a:pt x="120" y="12750"/>
                    <a:pt x="109" y="12749"/>
                    <a:pt x="100" y="12746"/>
                  </a:cubicBezTo>
                  <a:cubicBezTo>
                    <a:pt x="100" y="12779"/>
                    <a:pt x="67" y="12813"/>
                    <a:pt x="33" y="12813"/>
                  </a:cubicBezTo>
                  <a:cubicBezTo>
                    <a:pt x="0" y="12846"/>
                    <a:pt x="0" y="12879"/>
                    <a:pt x="0" y="12913"/>
                  </a:cubicBezTo>
                  <a:cubicBezTo>
                    <a:pt x="0" y="13480"/>
                    <a:pt x="600" y="13880"/>
                    <a:pt x="1134" y="13913"/>
                  </a:cubicBezTo>
                  <a:lnTo>
                    <a:pt x="1334" y="13913"/>
                  </a:lnTo>
                  <a:cubicBezTo>
                    <a:pt x="1601" y="13913"/>
                    <a:pt x="1868" y="13847"/>
                    <a:pt x="2135" y="13780"/>
                  </a:cubicBezTo>
                  <a:lnTo>
                    <a:pt x="2235" y="13780"/>
                  </a:lnTo>
                  <a:cubicBezTo>
                    <a:pt x="2268" y="13747"/>
                    <a:pt x="2335" y="13747"/>
                    <a:pt x="2368" y="13747"/>
                  </a:cubicBezTo>
                  <a:lnTo>
                    <a:pt x="2402" y="13747"/>
                  </a:lnTo>
                  <a:cubicBezTo>
                    <a:pt x="2435" y="13713"/>
                    <a:pt x="2468" y="13713"/>
                    <a:pt x="2502" y="13713"/>
                  </a:cubicBezTo>
                  <a:cubicBezTo>
                    <a:pt x="2602" y="13680"/>
                    <a:pt x="2702" y="13647"/>
                    <a:pt x="2802" y="13613"/>
                  </a:cubicBezTo>
                  <a:cubicBezTo>
                    <a:pt x="2825" y="13590"/>
                    <a:pt x="2848" y="13551"/>
                    <a:pt x="2871" y="13551"/>
                  </a:cubicBezTo>
                  <a:cubicBezTo>
                    <a:pt x="2881" y="13551"/>
                    <a:pt x="2892" y="13559"/>
                    <a:pt x="2902" y="13580"/>
                  </a:cubicBezTo>
                  <a:cubicBezTo>
                    <a:pt x="6038" y="11779"/>
                    <a:pt x="9173" y="9944"/>
                    <a:pt x="12442" y="8376"/>
                  </a:cubicBezTo>
                  <a:lnTo>
                    <a:pt x="12442" y="8376"/>
                  </a:lnTo>
                  <a:cubicBezTo>
                    <a:pt x="12442" y="8386"/>
                    <a:pt x="12442" y="8393"/>
                    <a:pt x="12441" y="8398"/>
                  </a:cubicBezTo>
                  <a:lnTo>
                    <a:pt x="12441" y="8398"/>
                  </a:lnTo>
                  <a:cubicBezTo>
                    <a:pt x="12524" y="8369"/>
                    <a:pt x="12583" y="8339"/>
                    <a:pt x="12642" y="8309"/>
                  </a:cubicBezTo>
                  <a:cubicBezTo>
                    <a:pt x="12676" y="8276"/>
                    <a:pt x="12676" y="8276"/>
                    <a:pt x="12676" y="8276"/>
                  </a:cubicBezTo>
                  <a:cubicBezTo>
                    <a:pt x="12709" y="8276"/>
                    <a:pt x="12709" y="8276"/>
                    <a:pt x="12742" y="8243"/>
                  </a:cubicBezTo>
                  <a:lnTo>
                    <a:pt x="12742" y="8243"/>
                  </a:lnTo>
                  <a:cubicBezTo>
                    <a:pt x="12742" y="8250"/>
                    <a:pt x="12741" y="8255"/>
                    <a:pt x="12739" y="8260"/>
                  </a:cubicBezTo>
                  <a:lnTo>
                    <a:pt x="12739" y="8260"/>
                  </a:lnTo>
                  <a:cubicBezTo>
                    <a:pt x="13029" y="8101"/>
                    <a:pt x="13320" y="7971"/>
                    <a:pt x="13643" y="7842"/>
                  </a:cubicBezTo>
                  <a:lnTo>
                    <a:pt x="13610" y="7842"/>
                  </a:lnTo>
                  <a:cubicBezTo>
                    <a:pt x="18380" y="5574"/>
                    <a:pt x="23383" y="3873"/>
                    <a:pt x="28254" y="1871"/>
                  </a:cubicBezTo>
                  <a:cubicBezTo>
                    <a:pt x="28587" y="1805"/>
                    <a:pt x="29154" y="1404"/>
                    <a:pt x="28687" y="1104"/>
                  </a:cubicBezTo>
                  <a:cubicBezTo>
                    <a:pt x="28887" y="971"/>
                    <a:pt x="28754" y="704"/>
                    <a:pt x="28520" y="671"/>
                  </a:cubicBezTo>
                  <a:cubicBezTo>
                    <a:pt x="28687" y="571"/>
                    <a:pt x="28821" y="370"/>
                    <a:pt x="28687" y="204"/>
                  </a:cubicBezTo>
                  <a:cubicBezTo>
                    <a:pt x="28687" y="170"/>
                    <a:pt x="28654" y="137"/>
                    <a:pt x="28654" y="104"/>
                  </a:cubicBezTo>
                  <a:cubicBezTo>
                    <a:pt x="28589" y="27"/>
                    <a:pt x="28509" y="1"/>
                    <a:pt x="284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9" name="Google Shape;2739;p40"/>
            <p:cNvSpPr/>
            <p:nvPr/>
          </p:nvSpPr>
          <p:spPr>
            <a:xfrm>
              <a:off x="4420602" y="4854255"/>
              <a:ext cx="76002" cy="60545"/>
            </a:xfrm>
            <a:custGeom>
              <a:avLst/>
              <a:gdLst/>
              <a:ahLst/>
              <a:cxnLst/>
              <a:rect l="l" t="t" r="r" b="b"/>
              <a:pathLst>
                <a:path w="5571" h="4438" extrusionOk="0">
                  <a:moveTo>
                    <a:pt x="4737" y="1"/>
                  </a:moveTo>
                  <a:cubicBezTo>
                    <a:pt x="4580" y="95"/>
                    <a:pt x="4423" y="189"/>
                    <a:pt x="4267" y="283"/>
                  </a:cubicBezTo>
                  <a:lnTo>
                    <a:pt x="4267" y="283"/>
                  </a:lnTo>
                  <a:cubicBezTo>
                    <a:pt x="4269" y="279"/>
                    <a:pt x="4270" y="274"/>
                    <a:pt x="4270" y="268"/>
                  </a:cubicBezTo>
                  <a:lnTo>
                    <a:pt x="4270" y="268"/>
                  </a:lnTo>
                  <a:cubicBezTo>
                    <a:pt x="4236" y="301"/>
                    <a:pt x="4236" y="301"/>
                    <a:pt x="4203" y="334"/>
                  </a:cubicBezTo>
                  <a:cubicBezTo>
                    <a:pt x="3869" y="535"/>
                    <a:pt x="3536" y="735"/>
                    <a:pt x="3236" y="935"/>
                  </a:cubicBezTo>
                  <a:cubicBezTo>
                    <a:pt x="2669" y="1302"/>
                    <a:pt x="2035" y="1669"/>
                    <a:pt x="1468" y="2069"/>
                  </a:cubicBezTo>
                  <a:cubicBezTo>
                    <a:pt x="1168" y="2202"/>
                    <a:pt x="1034" y="2569"/>
                    <a:pt x="767" y="2770"/>
                  </a:cubicBezTo>
                  <a:cubicBezTo>
                    <a:pt x="734" y="2770"/>
                    <a:pt x="701" y="2803"/>
                    <a:pt x="667" y="2836"/>
                  </a:cubicBezTo>
                  <a:cubicBezTo>
                    <a:pt x="734" y="2803"/>
                    <a:pt x="801" y="2770"/>
                    <a:pt x="867" y="2736"/>
                  </a:cubicBezTo>
                  <a:cubicBezTo>
                    <a:pt x="934" y="2669"/>
                    <a:pt x="967" y="2603"/>
                    <a:pt x="1034" y="2536"/>
                  </a:cubicBezTo>
                  <a:cubicBezTo>
                    <a:pt x="1258" y="2536"/>
                    <a:pt x="406" y="3274"/>
                    <a:pt x="131" y="3274"/>
                  </a:cubicBezTo>
                  <a:cubicBezTo>
                    <a:pt x="120" y="3274"/>
                    <a:pt x="109" y="3273"/>
                    <a:pt x="100" y="3270"/>
                  </a:cubicBezTo>
                  <a:cubicBezTo>
                    <a:pt x="100" y="3303"/>
                    <a:pt x="67" y="3337"/>
                    <a:pt x="33" y="3337"/>
                  </a:cubicBezTo>
                  <a:cubicBezTo>
                    <a:pt x="0" y="3370"/>
                    <a:pt x="0" y="3403"/>
                    <a:pt x="0" y="3437"/>
                  </a:cubicBezTo>
                  <a:cubicBezTo>
                    <a:pt x="0" y="4004"/>
                    <a:pt x="600" y="4404"/>
                    <a:pt x="1134" y="4437"/>
                  </a:cubicBezTo>
                  <a:lnTo>
                    <a:pt x="1334" y="4437"/>
                  </a:lnTo>
                  <a:cubicBezTo>
                    <a:pt x="1601" y="4437"/>
                    <a:pt x="1868" y="4371"/>
                    <a:pt x="2135" y="4304"/>
                  </a:cubicBezTo>
                  <a:lnTo>
                    <a:pt x="2235" y="4304"/>
                  </a:lnTo>
                  <a:cubicBezTo>
                    <a:pt x="2268" y="4271"/>
                    <a:pt x="2335" y="4271"/>
                    <a:pt x="2368" y="4271"/>
                  </a:cubicBezTo>
                  <a:lnTo>
                    <a:pt x="2402" y="4271"/>
                  </a:lnTo>
                  <a:cubicBezTo>
                    <a:pt x="2435" y="4237"/>
                    <a:pt x="2468" y="4237"/>
                    <a:pt x="2502" y="4237"/>
                  </a:cubicBezTo>
                  <a:cubicBezTo>
                    <a:pt x="2602" y="4204"/>
                    <a:pt x="2702" y="4171"/>
                    <a:pt x="2802" y="4137"/>
                  </a:cubicBezTo>
                  <a:cubicBezTo>
                    <a:pt x="2825" y="4114"/>
                    <a:pt x="2848" y="4075"/>
                    <a:pt x="2871" y="4075"/>
                  </a:cubicBezTo>
                  <a:cubicBezTo>
                    <a:pt x="2881" y="4075"/>
                    <a:pt x="2892" y="4083"/>
                    <a:pt x="2902" y="4104"/>
                  </a:cubicBezTo>
                  <a:cubicBezTo>
                    <a:pt x="3769" y="3603"/>
                    <a:pt x="4670" y="3103"/>
                    <a:pt x="5571" y="2569"/>
                  </a:cubicBezTo>
                  <a:cubicBezTo>
                    <a:pt x="4937" y="1869"/>
                    <a:pt x="4670" y="935"/>
                    <a:pt x="4737"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0" name="Google Shape;2740;p40"/>
            <p:cNvSpPr/>
            <p:nvPr/>
          </p:nvSpPr>
          <p:spPr>
            <a:xfrm>
              <a:off x="4454722" y="4731909"/>
              <a:ext cx="349521" cy="155129"/>
            </a:xfrm>
            <a:custGeom>
              <a:avLst/>
              <a:gdLst/>
              <a:ahLst/>
              <a:cxnLst/>
              <a:rect l="l" t="t" r="r" b="b"/>
              <a:pathLst>
                <a:path w="25620" h="11371" extrusionOk="0">
                  <a:moveTo>
                    <a:pt x="25546" y="0"/>
                  </a:moveTo>
                  <a:cubicBezTo>
                    <a:pt x="25364" y="0"/>
                    <a:pt x="24950" y="273"/>
                    <a:pt x="24752" y="329"/>
                  </a:cubicBezTo>
                  <a:cubicBezTo>
                    <a:pt x="24485" y="429"/>
                    <a:pt x="24218" y="563"/>
                    <a:pt x="23951" y="696"/>
                  </a:cubicBezTo>
                  <a:lnTo>
                    <a:pt x="23985" y="696"/>
                  </a:lnTo>
                  <a:cubicBezTo>
                    <a:pt x="22684" y="1230"/>
                    <a:pt x="21349" y="1730"/>
                    <a:pt x="19982" y="2097"/>
                  </a:cubicBezTo>
                  <a:lnTo>
                    <a:pt x="20015" y="2097"/>
                  </a:lnTo>
                  <a:cubicBezTo>
                    <a:pt x="19715" y="2197"/>
                    <a:pt x="19415" y="2264"/>
                    <a:pt x="19148" y="2331"/>
                  </a:cubicBezTo>
                  <a:cubicBezTo>
                    <a:pt x="19114" y="2364"/>
                    <a:pt x="19081" y="2364"/>
                    <a:pt x="19048" y="2364"/>
                  </a:cubicBezTo>
                  <a:cubicBezTo>
                    <a:pt x="14578" y="3298"/>
                    <a:pt x="10342" y="4899"/>
                    <a:pt x="6539" y="7501"/>
                  </a:cubicBezTo>
                  <a:cubicBezTo>
                    <a:pt x="6539" y="7501"/>
                    <a:pt x="6505" y="7535"/>
                    <a:pt x="6472" y="7535"/>
                  </a:cubicBezTo>
                  <a:cubicBezTo>
                    <a:pt x="6439" y="7535"/>
                    <a:pt x="6439" y="7568"/>
                    <a:pt x="6405" y="7601"/>
                  </a:cubicBezTo>
                  <a:cubicBezTo>
                    <a:pt x="6405" y="7568"/>
                    <a:pt x="6405" y="7568"/>
                    <a:pt x="6405" y="7568"/>
                  </a:cubicBezTo>
                  <a:cubicBezTo>
                    <a:pt x="6405" y="7601"/>
                    <a:pt x="6405" y="7601"/>
                    <a:pt x="6372" y="7601"/>
                  </a:cubicBezTo>
                  <a:lnTo>
                    <a:pt x="6305" y="7635"/>
                  </a:lnTo>
                  <a:cubicBezTo>
                    <a:pt x="6272" y="7668"/>
                    <a:pt x="6239" y="7701"/>
                    <a:pt x="6205" y="7701"/>
                  </a:cubicBezTo>
                  <a:cubicBezTo>
                    <a:pt x="4304" y="8869"/>
                    <a:pt x="2369" y="9936"/>
                    <a:pt x="468" y="11070"/>
                  </a:cubicBezTo>
                  <a:cubicBezTo>
                    <a:pt x="334" y="11170"/>
                    <a:pt x="68" y="11237"/>
                    <a:pt x="1" y="11371"/>
                  </a:cubicBezTo>
                  <a:cubicBezTo>
                    <a:pt x="4871" y="9136"/>
                    <a:pt x="9274" y="5566"/>
                    <a:pt x="14444" y="3832"/>
                  </a:cubicBezTo>
                  <a:cubicBezTo>
                    <a:pt x="18314" y="2931"/>
                    <a:pt x="22150" y="1997"/>
                    <a:pt x="25619" y="29"/>
                  </a:cubicBezTo>
                  <a:cubicBezTo>
                    <a:pt x="25604" y="9"/>
                    <a:pt x="25579" y="0"/>
                    <a:pt x="2554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1" name="Google Shape;2741;p40"/>
            <p:cNvSpPr/>
            <p:nvPr/>
          </p:nvSpPr>
          <p:spPr>
            <a:xfrm>
              <a:off x="4439716" y="4744132"/>
              <a:ext cx="359057" cy="160654"/>
            </a:xfrm>
            <a:custGeom>
              <a:avLst/>
              <a:gdLst/>
              <a:ahLst/>
              <a:cxnLst/>
              <a:rect l="l" t="t" r="r" b="b"/>
              <a:pathLst>
                <a:path w="26319" h="11776" extrusionOk="0">
                  <a:moveTo>
                    <a:pt x="11308" y="6209"/>
                  </a:moveTo>
                  <a:cubicBezTo>
                    <a:pt x="11300" y="6213"/>
                    <a:pt x="11291" y="6222"/>
                    <a:pt x="11275" y="6238"/>
                  </a:cubicBezTo>
                  <a:cubicBezTo>
                    <a:pt x="11275" y="6238"/>
                    <a:pt x="11305" y="6238"/>
                    <a:pt x="11308" y="6209"/>
                  </a:cubicBezTo>
                  <a:close/>
                  <a:moveTo>
                    <a:pt x="26319" y="0"/>
                  </a:moveTo>
                  <a:lnTo>
                    <a:pt x="26319" y="0"/>
                  </a:lnTo>
                  <a:cubicBezTo>
                    <a:pt x="25852" y="34"/>
                    <a:pt x="25051" y="534"/>
                    <a:pt x="24484" y="701"/>
                  </a:cubicBezTo>
                  <a:cubicBezTo>
                    <a:pt x="24451" y="701"/>
                    <a:pt x="24451" y="734"/>
                    <a:pt x="24417" y="734"/>
                  </a:cubicBezTo>
                  <a:lnTo>
                    <a:pt x="24384" y="734"/>
                  </a:lnTo>
                  <a:cubicBezTo>
                    <a:pt x="23317" y="1235"/>
                    <a:pt x="22216" y="1735"/>
                    <a:pt x="21048" y="2069"/>
                  </a:cubicBezTo>
                  <a:lnTo>
                    <a:pt x="21082" y="2069"/>
                  </a:lnTo>
                  <a:cubicBezTo>
                    <a:pt x="17312" y="2702"/>
                    <a:pt x="13877" y="4070"/>
                    <a:pt x="10808" y="6305"/>
                  </a:cubicBezTo>
                  <a:cubicBezTo>
                    <a:pt x="9574" y="7039"/>
                    <a:pt x="8273" y="7606"/>
                    <a:pt x="6938" y="8206"/>
                  </a:cubicBezTo>
                  <a:lnTo>
                    <a:pt x="6972" y="8206"/>
                  </a:lnTo>
                  <a:cubicBezTo>
                    <a:pt x="6938" y="8206"/>
                    <a:pt x="6905" y="8206"/>
                    <a:pt x="6905" y="8240"/>
                  </a:cubicBezTo>
                  <a:cubicBezTo>
                    <a:pt x="6872" y="8240"/>
                    <a:pt x="6838" y="8240"/>
                    <a:pt x="6805" y="8273"/>
                  </a:cubicBezTo>
                  <a:cubicBezTo>
                    <a:pt x="6805" y="8273"/>
                    <a:pt x="6805" y="8273"/>
                    <a:pt x="6838" y="8240"/>
                  </a:cubicBezTo>
                  <a:lnTo>
                    <a:pt x="6838" y="8240"/>
                  </a:lnTo>
                  <a:cubicBezTo>
                    <a:pt x="6772" y="8273"/>
                    <a:pt x="6738" y="8306"/>
                    <a:pt x="6705" y="8306"/>
                  </a:cubicBezTo>
                  <a:cubicBezTo>
                    <a:pt x="4670" y="9207"/>
                    <a:pt x="2835" y="10508"/>
                    <a:pt x="801" y="11409"/>
                  </a:cubicBezTo>
                  <a:lnTo>
                    <a:pt x="834" y="11409"/>
                  </a:lnTo>
                  <a:cubicBezTo>
                    <a:pt x="567" y="11575"/>
                    <a:pt x="200" y="11609"/>
                    <a:pt x="0" y="11776"/>
                  </a:cubicBezTo>
                  <a:cubicBezTo>
                    <a:pt x="3769" y="10441"/>
                    <a:pt x="7339" y="8140"/>
                    <a:pt x="11008" y="6405"/>
                  </a:cubicBezTo>
                  <a:cubicBezTo>
                    <a:pt x="11008" y="6405"/>
                    <a:pt x="11041" y="6372"/>
                    <a:pt x="11041" y="6372"/>
                  </a:cubicBezTo>
                  <a:cubicBezTo>
                    <a:pt x="11041" y="6372"/>
                    <a:pt x="11075" y="6372"/>
                    <a:pt x="11075" y="6338"/>
                  </a:cubicBezTo>
                  <a:cubicBezTo>
                    <a:pt x="11075" y="6372"/>
                    <a:pt x="11075" y="6372"/>
                    <a:pt x="11075" y="6372"/>
                  </a:cubicBezTo>
                  <a:cubicBezTo>
                    <a:pt x="11141" y="6305"/>
                    <a:pt x="11208" y="6272"/>
                    <a:pt x="11308" y="6205"/>
                  </a:cubicBezTo>
                  <a:lnTo>
                    <a:pt x="11308" y="6205"/>
                  </a:lnTo>
                  <a:cubicBezTo>
                    <a:pt x="11308" y="6206"/>
                    <a:pt x="11308" y="6208"/>
                    <a:pt x="11308" y="6209"/>
                  </a:cubicBezTo>
                  <a:lnTo>
                    <a:pt x="11308" y="6209"/>
                  </a:lnTo>
                  <a:cubicBezTo>
                    <a:pt x="11316" y="6205"/>
                    <a:pt x="11325" y="6205"/>
                    <a:pt x="11341" y="6205"/>
                  </a:cubicBezTo>
                  <a:lnTo>
                    <a:pt x="11308" y="6205"/>
                  </a:lnTo>
                  <a:cubicBezTo>
                    <a:pt x="11341" y="6205"/>
                    <a:pt x="11375" y="6172"/>
                    <a:pt x="11408" y="6172"/>
                  </a:cubicBezTo>
                  <a:lnTo>
                    <a:pt x="11375" y="6172"/>
                  </a:lnTo>
                  <a:cubicBezTo>
                    <a:pt x="11408" y="6138"/>
                    <a:pt x="11442" y="6138"/>
                    <a:pt x="11508" y="6105"/>
                  </a:cubicBezTo>
                  <a:lnTo>
                    <a:pt x="11475" y="6105"/>
                  </a:lnTo>
                  <a:cubicBezTo>
                    <a:pt x="11642" y="6005"/>
                    <a:pt x="11808" y="5905"/>
                    <a:pt x="11975" y="5805"/>
                  </a:cubicBezTo>
                  <a:cubicBezTo>
                    <a:pt x="12009" y="5771"/>
                    <a:pt x="12009" y="5771"/>
                    <a:pt x="12042" y="5771"/>
                  </a:cubicBezTo>
                  <a:cubicBezTo>
                    <a:pt x="12042" y="5771"/>
                    <a:pt x="12075" y="5738"/>
                    <a:pt x="12075" y="5738"/>
                  </a:cubicBezTo>
                  <a:cubicBezTo>
                    <a:pt x="12075" y="5738"/>
                    <a:pt x="12109" y="5738"/>
                    <a:pt x="12109" y="5705"/>
                  </a:cubicBezTo>
                  <a:cubicBezTo>
                    <a:pt x="12109" y="5705"/>
                    <a:pt x="12109" y="5738"/>
                    <a:pt x="12109" y="5738"/>
                  </a:cubicBezTo>
                  <a:cubicBezTo>
                    <a:pt x="12142" y="5705"/>
                    <a:pt x="12142" y="5705"/>
                    <a:pt x="12175" y="5671"/>
                  </a:cubicBezTo>
                  <a:cubicBezTo>
                    <a:pt x="12175" y="5671"/>
                    <a:pt x="12209" y="5671"/>
                    <a:pt x="12242" y="5638"/>
                  </a:cubicBezTo>
                  <a:lnTo>
                    <a:pt x="12275" y="5638"/>
                  </a:lnTo>
                  <a:cubicBezTo>
                    <a:pt x="16478" y="2636"/>
                    <a:pt x="21949" y="2769"/>
                    <a:pt x="26319"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2" name="Google Shape;2742;p40"/>
            <p:cNvSpPr/>
            <p:nvPr/>
          </p:nvSpPr>
          <p:spPr>
            <a:xfrm>
              <a:off x="4193509" y="4191011"/>
              <a:ext cx="617105" cy="705890"/>
            </a:xfrm>
            <a:custGeom>
              <a:avLst/>
              <a:gdLst/>
              <a:ahLst/>
              <a:cxnLst/>
              <a:rect l="l" t="t" r="r" b="b"/>
              <a:pathLst>
                <a:path w="45234" h="51742" extrusionOk="0">
                  <a:moveTo>
                    <a:pt x="20913" y="48897"/>
                  </a:moveTo>
                  <a:cubicBezTo>
                    <a:pt x="20903" y="48904"/>
                    <a:pt x="20893" y="48911"/>
                    <a:pt x="20882" y="48917"/>
                  </a:cubicBezTo>
                  <a:cubicBezTo>
                    <a:pt x="20882" y="48917"/>
                    <a:pt x="20906" y="48917"/>
                    <a:pt x="20913" y="48897"/>
                  </a:cubicBezTo>
                  <a:close/>
                  <a:moveTo>
                    <a:pt x="28125" y="1"/>
                  </a:moveTo>
                  <a:cubicBezTo>
                    <a:pt x="26951" y="1"/>
                    <a:pt x="25668" y="695"/>
                    <a:pt x="24585" y="916"/>
                  </a:cubicBezTo>
                  <a:cubicBezTo>
                    <a:pt x="22917" y="1450"/>
                    <a:pt x="21216" y="1950"/>
                    <a:pt x="19548" y="2484"/>
                  </a:cubicBezTo>
                  <a:cubicBezTo>
                    <a:pt x="13611" y="4285"/>
                    <a:pt x="7940" y="6887"/>
                    <a:pt x="2469" y="9789"/>
                  </a:cubicBezTo>
                  <a:cubicBezTo>
                    <a:pt x="2436" y="9789"/>
                    <a:pt x="2403" y="9822"/>
                    <a:pt x="2369" y="9856"/>
                  </a:cubicBezTo>
                  <a:cubicBezTo>
                    <a:pt x="2369" y="9856"/>
                    <a:pt x="2369" y="9856"/>
                    <a:pt x="2369" y="9822"/>
                  </a:cubicBezTo>
                  <a:cubicBezTo>
                    <a:pt x="2302" y="9889"/>
                    <a:pt x="2202" y="9923"/>
                    <a:pt x="2136" y="9956"/>
                  </a:cubicBezTo>
                  <a:cubicBezTo>
                    <a:pt x="1967" y="9876"/>
                    <a:pt x="1786" y="9841"/>
                    <a:pt x="1602" y="9841"/>
                  </a:cubicBezTo>
                  <a:cubicBezTo>
                    <a:pt x="1096" y="9841"/>
                    <a:pt x="568" y="10105"/>
                    <a:pt x="201" y="10423"/>
                  </a:cubicBezTo>
                  <a:cubicBezTo>
                    <a:pt x="1" y="10590"/>
                    <a:pt x="68" y="10890"/>
                    <a:pt x="34" y="11123"/>
                  </a:cubicBezTo>
                  <a:cubicBezTo>
                    <a:pt x="368" y="13025"/>
                    <a:pt x="1168" y="14826"/>
                    <a:pt x="1769" y="16661"/>
                  </a:cubicBezTo>
                  <a:cubicBezTo>
                    <a:pt x="3603" y="21698"/>
                    <a:pt x="5338" y="26801"/>
                    <a:pt x="7206" y="31805"/>
                  </a:cubicBezTo>
                  <a:cubicBezTo>
                    <a:pt x="8807" y="36408"/>
                    <a:pt x="10675" y="40878"/>
                    <a:pt x="12376" y="45415"/>
                  </a:cubicBezTo>
                  <a:cubicBezTo>
                    <a:pt x="13444" y="47449"/>
                    <a:pt x="13744" y="50418"/>
                    <a:pt x="15745" y="51686"/>
                  </a:cubicBezTo>
                  <a:cubicBezTo>
                    <a:pt x="15921" y="51725"/>
                    <a:pt x="16097" y="51741"/>
                    <a:pt x="16273" y="51741"/>
                  </a:cubicBezTo>
                  <a:cubicBezTo>
                    <a:pt x="16397" y="51741"/>
                    <a:pt x="16522" y="51733"/>
                    <a:pt x="16646" y="51719"/>
                  </a:cubicBezTo>
                  <a:cubicBezTo>
                    <a:pt x="16795" y="51630"/>
                    <a:pt x="16944" y="51514"/>
                    <a:pt x="17093" y="51514"/>
                  </a:cubicBezTo>
                  <a:cubicBezTo>
                    <a:pt x="17111" y="51514"/>
                    <a:pt x="17129" y="51515"/>
                    <a:pt x="17146" y="51519"/>
                  </a:cubicBezTo>
                  <a:cubicBezTo>
                    <a:pt x="17213" y="51519"/>
                    <a:pt x="17280" y="51486"/>
                    <a:pt x="17313" y="51452"/>
                  </a:cubicBezTo>
                  <a:cubicBezTo>
                    <a:pt x="17347" y="51419"/>
                    <a:pt x="17380" y="51386"/>
                    <a:pt x="17413" y="51386"/>
                  </a:cubicBezTo>
                  <a:cubicBezTo>
                    <a:pt x="17413" y="51386"/>
                    <a:pt x="17413" y="51386"/>
                    <a:pt x="17413" y="51352"/>
                  </a:cubicBezTo>
                  <a:cubicBezTo>
                    <a:pt x="17647" y="51219"/>
                    <a:pt x="17747" y="50919"/>
                    <a:pt x="18014" y="50752"/>
                  </a:cubicBezTo>
                  <a:cubicBezTo>
                    <a:pt x="18014" y="50752"/>
                    <a:pt x="18014" y="50718"/>
                    <a:pt x="18014" y="50718"/>
                  </a:cubicBezTo>
                  <a:cubicBezTo>
                    <a:pt x="18647" y="50351"/>
                    <a:pt x="19248" y="49918"/>
                    <a:pt x="19882" y="49551"/>
                  </a:cubicBezTo>
                  <a:cubicBezTo>
                    <a:pt x="20182" y="49351"/>
                    <a:pt x="20515" y="49151"/>
                    <a:pt x="20849" y="48950"/>
                  </a:cubicBezTo>
                  <a:cubicBezTo>
                    <a:pt x="20882" y="48917"/>
                    <a:pt x="20882" y="48917"/>
                    <a:pt x="20916" y="48884"/>
                  </a:cubicBezTo>
                  <a:lnTo>
                    <a:pt x="20916" y="48884"/>
                  </a:lnTo>
                  <a:cubicBezTo>
                    <a:pt x="20916" y="48889"/>
                    <a:pt x="20915" y="48894"/>
                    <a:pt x="20913" y="48897"/>
                  </a:cubicBezTo>
                  <a:lnTo>
                    <a:pt x="20913" y="48897"/>
                  </a:lnTo>
                  <a:cubicBezTo>
                    <a:pt x="24640" y="46537"/>
                    <a:pt x="28466" y="44343"/>
                    <a:pt x="32691" y="42980"/>
                  </a:cubicBezTo>
                  <a:lnTo>
                    <a:pt x="32657" y="42980"/>
                  </a:lnTo>
                  <a:cubicBezTo>
                    <a:pt x="32724" y="42946"/>
                    <a:pt x="32791" y="42946"/>
                    <a:pt x="32858" y="42913"/>
                  </a:cubicBezTo>
                  <a:cubicBezTo>
                    <a:pt x="32924" y="42879"/>
                    <a:pt x="32991" y="42879"/>
                    <a:pt x="33058" y="42846"/>
                  </a:cubicBezTo>
                  <a:cubicBezTo>
                    <a:pt x="33425" y="42713"/>
                    <a:pt x="33792" y="42613"/>
                    <a:pt x="34159" y="42479"/>
                  </a:cubicBezTo>
                  <a:cubicBezTo>
                    <a:pt x="34159" y="42479"/>
                    <a:pt x="34192" y="42479"/>
                    <a:pt x="34225" y="42446"/>
                  </a:cubicBezTo>
                  <a:cubicBezTo>
                    <a:pt x="36760" y="41512"/>
                    <a:pt x="39429" y="40978"/>
                    <a:pt x="41964" y="40044"/>
                  </a:cubicBezTo>
                  <a:lnTo>
                    <a:pt x="41931" y="40044"/>
                  </a:lnTo>
                  <a:cubicBezTo>
                    <a:pt x="42631" y="39844"/>
                    <a:pt x="43332" y="39677"/>
                    <a:pt x="43999" y="39477"/>
                  </a:cubicBezTo>
                  <a:cubicBezTo>
                    <a:pt x="44132" y="39410"/>
                    <a:pt x="44266" y="39377"/>
                    <a:pt x="44399" y="39310"/>
                  </a:cubicBezTo>
                  <a:cubicBezTo>
                    <a:pt x="44466" y="39310"/>
                    <a:pt x="44499" y="39310"/>
                    <a:pt x="44533" y="39277"/>
                  </a:cubicBezTo>
                  <a:cubicBezTo>
                    <a:pt x="44833" y="39244"/>
                    <a:pt x="45233" y="39077"/>
                    <a:pt x="45100" y="38676"/>
                  </a:cubicBezTo>
                  <a:cubicBezTo>
                    <a:pt x="45066" y="38610"/>
                    <a:pt x="45033" y="38576"/>
                    <a:pt x="45000" y="38543"/>
                  </a:cubicBezTo>
                  <a:cubicBezTo>
                    <a:pt x="45033" y="38343"/>
                    <a:pt x="44933" y="38209"/>
                    <a:pt x="44900" y="38043"/>
                  </a:cubicBezTo>
                  <a:cubicBezTo>
                    <a:pt x="44900" y="38043"/>
                    <a:pt x="44900" y="38043"/>
                    <a:pt x="44900" y="38076"/>
                  </a:cubicBezTo>
                  <a:cubicBezTo>
                    <a:pt x="44900" y="38043"/>
                    <a:pt x="44866" y="38009"/>
                    <a:pt x="44866" y="37976"/>
                  </a:cubicBezTo>
                  <a:lnTo>
                    <a:pt x="44866" y="37976"/>
                  </a:lnTo>
                  <a:cubicBezTo>
                    <a:pt x="44866" y="37976"/>
                    <a:pt x="44866" y="38010"/>
                    <a:pt x="44900" y="38043"/>
                  </a:cubicBezTo>
                  <a:cubicBezTo>
                    <a:pt x="41797" y="28703"/>
                    <a:pt x="37961" y="19629"/>
                    <a:pt x="34325" y="10490"/>
                  </a:cubicBezTo>
                  <a:cubicBezTo>
                    <a:pt x="32758" y="7121"/>
                    <a:pt x="31990" y="3018"/>
                    <a:pt x="29322" y="316"/>
                  </a:cubicBezTo>
                  <a:cubicBezTo>
                    <a:pt x="28946" y="88"/>
                    <a:pt x="28542" y="1"/>
                    <a:pt x="281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3" name="Google Shape;2743;p40"/>
            <p:cNvSpPr/>
            <p:nvPr/>
          </p:nvSpPr>
          <p:spPr>
            <a:xfrm>
              <a:off x="4193509" y="4325253"/>
              <a:ext cx="598892" cy="571648"/>
            </a:xfrm>
            <a:custGeom>
              <a:avLst/>
              <a:gdLst/>
              <a:ahLst/>
              <a:cxnLst/>
              <a:rect l="l" t="t" r="r" b="b"/>
              <a:pathLst>
                <a:path w="43899" h="41902" extrusionOk="0">
                  <a:moveTo>
                    <a:pt x="20913" y="39057"/>
                  </a:moveTo>
                  <a:cubicBezTo>
                    <a:pt x="20903" y="39064"/>
                    <a:pt x="20893" y="39071"/>
                    <a:pt x="20882" y="39077"/>
                  </a:cubicBezTo>
                  <a:cubicBezTo>
                    <a:pt x="20882" y="39077"/>
                    <a:pt x="20906" y="39077"/>
                    <a:pt x="20913" y="39057"/>
                  </a:cubicBezTo>
                  <a:close/>
                  <a:moveTo>
                    <a:pt x="1602" y="1"/>
                  </a:moveTo>
                  <a:cubicBezTo>
                    <a:pt x="1096" y="1"/>
                    <a:pt x="568" y="265"/>
                    <a:pt x="201" y="583"/>
                  </a:cubicBezTo>
                  <a:cubicBezTo>
                    <a:pt x="1" y="750"/>
                    <a:pt x="68" y="1050"/>
                    <a:pt x="34" y="1283"/>
                  </a:cubicBezTo>
                  <a:cubicBezTo>
                    <a:pt x="368" y="3185"/>
                    <a:pt x="1168" y="4986"/>
                    <a:pt x="1769" y="6821"/>
                  </a:cubicBezTo>
                  <a:cubicBezTo>
                    <a:pt x="2836" y="9789"/>
                    <a:pt x="3870" y="12758"/>
                    <a:pt x="4938" y="15727"/>
                  </a:cubicBezTo>
                  <a:cubicBezTo>
                    <a:pt x="5271" y="16694"/>
                    <a:pt x="5638" y="17628"/>
                    <a:pt x="5972" y="18596"/>
                  </a:cubicBezTo>
                  <a:cubicBezTo>
                    <a:pt x="6372" y="19730"/>
                    <a:pt x="6806" y="20864"/>
                    <a:pt x="7206" y="21965"/>
                  </a:cubicBezTo>
                  <a:cubicBezTo>
                    <a:pt x="8807" y="26568"/>
                    <a:pt x="10675" y="31038"/>
                    <a:pt x="12376" y="35575"/>
                  </a:cubicBezTo>
                  <a:cubicBezTo>
                    <a:pt x="13444" y="37609"/>
                    <a:pt x="13744" y="40578"/>
                    <a:pt x="15745" y="41846"/>
                  </a:cubicBezTo>
                  <a:cubicBezTo>
                    <a:pt x="15921" y="41885"/>
                    <a:pt x="16097" y="41901"/>
                    <a:pt x="16273" y="41901"/>
                  </a:cubicBezTo>
                  <a:cubicBezTo>
                    <a:pt x="16397" y="41901"/>
                    <a:pt x="16522" y="41893"/>
                    <a:pt x="16646" y="41879"/>
                  </a:cubicBezTo>
                  <a:cubicBezTo>
                    <a:pt x="16795" y="41790"/>
                    <a:pt x="16944" y="41674"/>
                    <a:pt x="17093" y="41674"/>
                  </a:cubicBezTo>
                  <a:cubicBezTo>
                    <a:pt x="17111" y="41674"/>
                    <a:pt x="17129" y="41675"/>
                    <a:pt x="17146" y="41679"/>
                  </a:cubicBezTo>
                  <a:cubicBezTo>
                    <a:pt x="17213" y="41679"/>
                    <a:pt x="17280" y="41646"/>
                    <a:pt x="17313" y="41612"/>
                  </a:cubicBezTo>
                  <a:cubicBezTo>
                    <a:pt x="17347" y="41579"/>
                    <a:pt x="17380" y="41546"/>
                    <a:pt x="17413" y="41546"/>
                  </a:cubicBezTo>
                  <a:cubicBezTo>
                    <a:pt x="17647" y="41379"/>
                    <a:pt x="17747" y="41079"/>
                    <a:pt x="18014" y="40912"/>
                  </a:cubicBezTo>
                  <a:cubicBezTo>
                    <a:pt x="18014" y="40912"/>
                    <a:pt x="18014" y="40878"/>
                    <a:pt x="18014" y="40878"/>
                  </a:cubicBezTo>
                  <a:cubicBezTo>
                    <a:pt x="18647" y="40511"/>
                    <a:pt x="19248" y="40078"/>
                    <a:pt x="19882" y="39711"/>
                  </a:cubicBezTo>
                  <a:cubicBezTo>
                    <a:pt x="20182" y="39511"/>
                    <a:pt x="20515" y="39311"/>
                    <a:pt x="20849" y="39110"/>
                  </a:cubicBezTo>
                  <a:cubicBezTo>
                    <a:pt x="20882" y="39077"/>
                    <a:pt x="20882" y="39077"/>
                    <a:pt x="20916" y="39044"/>
                  </a:cubicBezTo>
                  <a:lnTo>
                    <a:pt x="20916" y="39044"/>
                  </a:lnTo>
                  <a:cubicBezTo>
                    <a:pt x="20916" y="39049"/>
                    <a:pt x="20915" y="39054"/>
                    <a:pt x="20913" y="39057"/>
                  </a:cubicBezTo>
                  <a:lnTo>
                    <a:pt x="20913" y="39057"/>
                  </a:lnTo>
                  <a:cubicBezTo>
                    <a:pt x="24640" y="36697"/>
                    <a:pt x="28466" y="34503"/>
                    <a:pt x="32691" y="33140"/>
                  </a:cubicBezTo>
                  <a:lnTo>
                    <a:pt x="32657" y="33140"/>
                  </a:lnTo>
                  <a:cubicBezTo>
                    <a:pt x="32724" y="33106"/>
                    <a:pt x="32791" y="33106"/>
                    <a:pt x="32858" y="33073"/>
                  </a:cubicBezTo>
                  <a:cubicBezTo>
                    <a:pt x="32924" y="33039"/>
                    <a:pt x="32991" y="33039"/>
                    <a:pt x="33058" y="33006"/>
                  </a:cubicBezTo>
                  <a:cubicBezTo>
                    <a:pt x="33425" y="32873"/>
                    <a:pt x="33792" y="32773"/>
                    <a:pt x="34159" y="32639"/>
                  </a:cubicBezTo>
                  <a:cubicBezTo>
                    <a:pt x="34159" y="32639"/>
                    <a:pt x="34192" y="32639"/>
                    <a:pt x="34225" y="32606"/>
                  </a:cubicBezTo>
                  <a:cubicBezTo>
                    <a:pt x="36760" y="31672"/>
                    <a:pt x="39429" y="31138"/>
                    <a:pt x="41964" y="30204"/>
                  </a:cubicBezTo>
                  <a:cubicBezTo>
                    <a:pt x="42598" y="30004"/>
                    <a:pt x="43265" y="29871"/>
                    <a:pt x="43899" y="29637"/>
                  </a:cubicBezTo>
                  <a:cubicBezTo>
                    <a:pt x="38795" y="29404"/>
                    <a:pt x="33658" y="28937"/>
                    <a:pt x="28621" y="27902"/>
                  </a:cubicBezTo>
                  <a:cubicBezTo>
                    <a:pt x="23584" y="26868"/>
                    <a:pt x="18781" y="24967"/>
                    <a:pt x="14311" y="22365"/>
                  </a:cubicBezTo>
                  <a:cubicBezTo>
                    <a:pt x="12343" y="21231"/>
                    <a:pt x="10508" y="19930"/>
                    <a:pt x="8674" y="18562"/>
                  </a:cubicBezTo>
                  <a:cubicBezTo>
                    <a:pt x="7540" y="15494"/>
                    <a:pt x="6606" y="12325"/>
                    <a:pt x="5405" y="9256"/>
                  </a:cubicBezTo>
                  <a:cubicBezTo>
                    <a:pt x="4304" y="6520"/>
                    <a:pt x="3170" y="3785"/>
                    <a:pt x="2603" y="916"/>
                  </a:cubicBezTo>
                  <a:cubicBezTo>
                    <a:pt x="2403" y="650"/>
                    <a:pt x="2236" y="383"/>
                    <a:pt x="2136" y="116"/>
                  </a:cubicBezTo>
                  <a:cubicBezTo>
                    <a:pt x="1967" y="36"/>
                    <a:pt x="1786" y="1"/>
                    <a:pt x="1602"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4" name="Google Shape;2744;p40"/>
            <p:cNvSpPr/>
            <p:nvPr/>
          </p:nvSpPr>
          <p:spPr>
            <a:xfrm>
              <a:off x="4220358" y="4326822"/>
              <a:ext cx="217448" cy="552535"/>
            </a:xfrm>
            <a:custGeom>
              <a:avLst/>
              <a:gdLst/>
              <a:ahLst/>
              <a:cxnLst/>
              <a:rect l="l" t="t" r="r" b="b"/>
              <a:pathLst>
                <a:path w="15939" h="40501" extrusionOk="0">
                  <a:moveTo>
                    <a:pt x="3225" y="7711"/>
                  </a:moveTo>
                  <a:lnTo>
                    <a:pt x="3225" y="7711"/>
                  </a:lnTo>
                  <a:cubicBezTo>
                    <a:pt x="3229" y="7721"/>
                    <a:pt x="3233" y="7730"/>
                    <a:pt x="3237" y="7740"/>
                  </a:cubicBezTo>
                  <a:cubicBezTo>
                    <a:pt x="3237" y="7726"/>
                    <a:pt x="3231" y="7718"/>
                    <a:pt x="3225" y="7711"/>
                  </a:cubicBezTo>
                  <a:close/>
                  <a:moveTo>
                    <a:pt x="1" y="1"/>
                  </a:moveTo>
                  <a:lnTo>
                    <a:pt x="1" y="1"/>
                  </a:lnTo>
                  <a:cubicBezTo>
                    <a:pt x="3704" y="12076"/>
                    <a:pt x="8407" y="24218"/>
                    <a:pt x="13410" y="35960"/>
                  </a:cubicBezTo>
                  <a:cubicBezTo>
                    <a:pt x="13377" y="35960"/>
                    <a:pt x="13377" y="35927"/>
                    <a:pt x="13377" y="35927"/>
                  </a:cubicBezTo>
                  <a:lnTo>
                    <a:pt x="13377" y="35927"/>
                  </a:lnTo>
                  <a:cubicBezTo>
                    <a:pt x="13377" y="35960"/>
                    <a:pt x="13410" y="35993"/>
                    <a:pt x="13410" y="36027"/>
                  </a:cubicBezTo>
                  <a:cubicBezTo>
                    <a:pt x="13410" y="35993"/>
                    <a:pt x="13410" y="35993"/>
                    <a:pt x="13410" y="35993"/>
                  </a:cubicBezTo>
                  <a:cubicBezTo>
                    <a:pt x="14144" y="37461"/>
                    <a:pt x="14678" y="39229"/>
                    <a:pt x="15712" y="40497"/>
                  </a:cubicBezTo>
                  <a:cubicBezTo>
                    <a:pt x="15725" y="40499"/>
                    <a:pt x="15737" y="40500"/>
                    <a:pt x="15748" y="40500"/>
                  </a:cubicBezTo>
                  <a:cubicBezTo>
                    <a:pt x="15888" y="40500"/>
                    <a:pt x="15938" y="40322"/>
                    <a:pt x="15846" y="40230"/>
                  </a:cubicBezTo>
                  <a:cubicBezTo>
                    <a:pt x="15846" y="40196"/>
                    <a:pt x="15846" y="40196"/>
                    <a:pt x="15812" y="40163"/>
                  </a:cubicBezTo>
                  <a:cubicBezTo>
                    <a:pt x="15812" y="40130"/>
                    <a:pt x="15779" y="40096"/>
                    <a:pt x="15779" y="40030"/>
                  </a:cubicBezTo>
                  <a:cubicBezTo>
                    <a:pt x="11246" y="29430"/>
                    <a:pt x="7246" y="18532"/>
                    <a:pt x="3213" y="7699"/>
                  </a:cubicBezTo>
                  <a:lnTo>
                    <a:pt x="3213" y="7699"/>
                  </a:lnTo>
                  <a:cubicBezTo>
                    <a:pt x="3217" y="7703"/>
                    <a:pt x="3221" y="7707"/>
                    <a:pt x="3225" y="7711"/>
                  </a:cubicBezTo>
                  <a:lnTo>
                    <a:pt x="3225" y="7711"/>
                  </a:lnTo>
                  <a:cubicBezTo>
                    <a:pt x="2199" y="5245"/>
                    <a:pt x="1795" y="1795"/>
                    <a:pt x="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5" name="Google Shape;2745;p40"/>
            <p:cNvSpPr/>
            <p:nvPr/>
          </p:nvSpPr>
          <p:spPr>
            <a:xfrm>
              <a:off x="4406482" y="4730476"/>
              <a:ext cx="379548" cy="189412"/>
            </a:xfrm>
            <a:custGeom>
              <a:avLst/>
              <a:gdLst/>
              <a:ahLst/>
              <a:cxnLst/>
              <a:rect l="l" t="t" r="r" b="b"/>
              <a:pathLst>
                <a:path w="27821" h="13884" extrusionOk="0">
                  <a:moveTo>
                    <a:pt x="5171" y="9107"/>
                  </a:moveTo>
                  <a:cubicBezTo>
                    <a:pt x="5154" y="9107"/>
                    <a:pt x="5146" y="9116"/>
                    <a:pt x="5142" y="9125"/>
                  </a:cubicBezTo>
                  <a:lnTo>
                    <a:pt x="5142" y="9125"/>
                  </a:lnTo>
                  <a:cubicBezTo>
                    <a:pt x="5152" y="9119"/>
                    <a:pt x="5161" y="9113"/>
                    <a:pt x="5171" y="9107"/>
                  </a:cubicBezTo>
                  <a:close/>
                  <a:moveTo>
                    <a:pt x="27821" y="1"/>
                  </a:moveTo>
                  <a:lnTo>
                    <a:pt x="27821" y="1"/>
                  </a:lnTo>
                  <a:cubicBezTo>
                    <a:pt x="27687" y="34"/>
                    <a:pt x="27587" y="67"/>
                    <a:pt x="27454" y="134"/>
                  </a:cubicBezTo>
                  <a:cubicBezTo>
                    <a:pt x="26853" y="301"/>
                    <a:pt x="26220" y="501"/>
                    <a:pt x="25619" y="668"/>
                  </a:cubicBezTo>
                  <a:cubicBezTo>
                    <a:pt x="25519" y="701"/>
                    <a:pt x="25386" y="735"/>
                    <a:pt x="25286" y="768"/>
                  </a:cubicBezTo>
                  <a:cubicBezTo>
                    <a:pt x="25286" y="801"/>
                    <a:pt x="25252" y="801"/>
                    <a:pt x="25219" y="801"/>
                  </a:cubicBezTo>
                  <a:cubicBezTo>
                    <a:pt x="25052" y="868"/>
                    <a:pt x="24852" y="901"/>
                    <a:pt x="24685" y="968"/>
                  </a:cubicBezTo>
                  <a:cubicBezTo>
                    <a:pt x="24652" y="968"/>
                    <a:pt x="24652" y="968"/>
                    <a:pt x="24619" y="1001"/>
                  </a:cubicBezTo>
                  <a:lnTo>
                    <a:pt x="24552" y="1001"/>
                  </a:lnTo>
                  <a:cubicBezTo>
                    <a:pt x="24518" y="1001"/>
                    <a:pt x="24518" y="1001"/>
                    <a:pt x="24518" y="1035"/>
                  </a:cubicBezTo>
                  <a:cubicBezTo>
                    <a:pt x="24518" y="1035"/>
                    <a:pt x="24518" y="1001"/>
                    <a:pt x="24518" y="1001"/>
                  </a:cubicBezTo>
                  <a:cubicBezTo>
                    <a:pt x="24518" y="1035"/>
                    <a:pt x="24518" y="1035"/>
                    <a:pt x="24485" y="1035"/>
                  </a:cubicBezTo>
                  <a:cubicBezTo>
                    <a:pt x="24452" y="1035"/>
                    <a:pt x="24452" y="1035"/>
                    <a:pt x="24418" y="1068"/>
                  </a:cubicBezTo>
                  <a:cubicBezTo>
                    <a:pt x="24085" y="1168"/>
                    <a:pt x="23785" y="1235"/>
                    <a:pt x="23484" y="1335"/>
                  </a:cubicBezTo>
                  <a:cubicBezTo>
                    <a:pt x="23451" y="1368"/>
                    <a:pt x="23418" y="1368"/>
                    <a:pt x="23384" y="1368"/>
                  </a:cubicBezTo>
                  <a:cubicBezTo>
                    <a:pt x="23351" y="1368"/>
                    <a:pt x="23318" y="1402"/>
                    <a:pt x="23284" y="1402"/>
                  </a:cubicBezTo>
                  <a:cubicBezTo>
                    <a:pt x="16680" y="2603"/>
                    <a:pt x="10675" y="5405"/>
                    <a:pt x="5138" y="9141"/>
                  </a:cubicBezTo>
                  <a:cubicBezTo>
                    <a:pt x="5138" y="9141"/>
                    <a:pt x="5138" y="9133"/>
                    <a:pt x="5142" y="9125"/>
                  </a:cubicBezTo>
                  <a:lnTo>
                    <a:pt x="5142" y="9125"/>
                  </a:lnTo>
                  <a:cubicBezTo>
                    <a:pt x="3788" y="9923"/>
                    <a:pt x="2694" y="10948"/>
                    <a:pt x="1435" y="11809"/>
                  </a:cubicBezTo>
                  <a:cubicBezTo>
                    <a:pt x="1160" y="12034"/>
                    <a:pt x="810" y="12147"/>
                    <a:pt x="455" y="12147"/>
                  </a:cubicBezTo>
                  <a:cubicBezTo>
                    <a:pt x="337" y="12147"/>
                    <a:pt x="218" y="12134"/>
                    <a:pt x="101" y="12109"/>
                  </a:cubicBezTo>
                  <a:lnTo>
                    <a:pt x="1" y="12109"/>
                  </a:lnTo>
                  <a:cubicBezTo>
                    <a:pt x="1" y="12109"/>
                    <a:pt x="34" y="12977"/>
                    <a:pt x="935" y="13577"/>
                  </a:cubicBezTo>
                  <a:cubicBezTo>
                    <a:pt x="1283" y="13793"/>
                    <a:pt x="1695" y="13884"/>
                    <a:pt x="2102" y="13884"/>
                  </a:cubicBezTo>
                  <a:cubicBezTo>
                    <a:pt x="2828" y="13884"/>
                    <a:pt x="3538" y="13595"/>
                    <a:pt x="3837" y="13210"/>
                  </a:cubicBezTo>
                  <a:lnTo>
                    <a:pt x="3837" y="13210"/>
                  </a:lnTo>
                  <a:cubicBezTo>
                    <a:pt x="3737" y="13244"/>
                    <a:pt x="3637" y="13277"/>
                    <a:pt x="3537" y="13310"/>
                  </a:cubicBezTo>
                  <a:cubicBezTo>
                    <a:pt x="3503" y="13310"/>
                    <a:pt x="3470" y="13310"/>
                    <a:pt x="3437" y="13344"/>
                  </a:cubicBezTo>
                  <a:lnTo>
                    <a:pt x="3403" y="13344"/>
                  </a:lnTo>
                  <a:cubicBezTo>
                    <a:pt x="3370" y="13344"/>
                    <a:pt x="3303" y="13344"/>
                    <a:pt x="3270" y="13377"/>
                  </a:cubicBezTo>
                  <a:lnTo>
                    <a:pt x="3170" y="13377"/>
                  </a:lnTo>
                  <a:cubicBezTo>
                    <a:pt x="2903" y="13444"/>
                    <a:pt x="2636" y="13510"/>
                    <a:pt x="2369" y="13510"/>
                  </a:cubicBezTo>
                  <a:lnTo>
                    <a:pt x="2169" y="13510"/>
                  </a:lnTo>
                  <a:cubicBezTo>
                    <a:pt x="1769" y="13477"/>
                    <a:pt x="1402" y="13277"/>
                    <a:pt x="1202" y="12977"/>
                  </a:cubicBezTo>
                  <a:cubicBezTo>
                    <a:pt x="1202" y="12943"/>
                    <a:pt x="1235" y="12910"/>
                    <a:pt x="1235" y="12843"/>
                  </a:cubicBezTo>
                  <a:cubicBezTo>
                    <a:pt x="1235" y="12843"/>
                    <a:pt x="1235" y="12877"/>
                    <a:pt x="1235" y="12877"/>
                  </a:cubicBezTo>
                  <a:cubicBezTo>
                    <a:pt x="1269" y="12810"/>
                    <a:pt x="1269" y="12777"/>
                    <a:pt x="1302" y="12743"/>
                  </a:cubicBezTo>
                  <a:cubicBezTo>
                    <a:pt x="1302" y="12777"/>
                    <a:pt x="1302" y="12777"/>
                    <a:pt x="1302" y="12777"/>
                  </a:cubicBezTo>
                  <a:cubicBezTo>
                    <a:pt x="1435" y="12543"/>
                    <a:pt x="1602" y="12343"/>
                    <a:pt x="1802" y="12176"/>
                  </a:cubicBezTo>
                  <a:lnTo>
                    <a:pt x="1802" y="12209"/>
                  </a:lnTo>
                  <a:cubicBezTo>
                    <a:pt x="2503" y="11576"/>
                    <a:pt x="3203" y="10942"/>
                    <a:pt x="4037" y="10442"/>
                  </a:cubicBezTo>
                  <a:lnTo>
                    <a:pt x="4004" y="10442"/>
                  </a:lnTo>
                  <a:cubicBezTo>
                    <a:pt x="7273" y="8407"/>
                    <a:pt x="10675" y="6505"/>
                    <a:pt x="14078" y="4704"/>
                  </a:cubicBezTo>
                  <a:cubicBezTo>
                    <a:pt x="15345" y="4104"/>
                    <a:pt x="16646" y="3603"/>
                    <a:pt x="18014" y="3203"/>
                  </a:cubicBezTo>
                  <a:lnTo>
                    <a:pt x="17980" y="3203"/>
                  </a:lnTo>
                  <a:cubicBezTo>
                    <a:pt x="18081" y="3170"/>
                    <a:pt x="18214" y="3136"/>
                    <a:pt x="18314" y="3103"/>
                  </a:cubicBezTo>
                  <a:cubicBezTo>
                    <a:pt x="18414" y="3070"/>
                    <a:pt x="18514" y="3036"/>
                    <a:pt x="18614" y="3003"/>
                  </a:cubicBezTo>
                  <a:cubicBezTo>
                    <a:pt x="19482" y="2736"/>
                    <a:pt x="20382" y="2569"/>
                    <a:pt x="21249" y="2302"/>
                  </a:cubicBezTo>
                  <a:cubicBezTo>
                    <a:pt x="21616" y="2169"/>
                    <a:pt x="21983" y="2069"/>
                    <a:pt x="22350" y="1969"/>
                  </a:cubicBezTo>
                  <a:lnTo>
                    <a:pt x="22317" y="1969"/>
                  </a:lnTo>
                  <a:cubicBezTo>
                    <a:pt x="24118" y="1335"/>
                    <a:pt x="26253" y="701"/>
                    <a:pt x="278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6" name="Google Shape;2746;p40"/>
            <p:cNvSpPr/>
            <p:nvPr/>
          </p:nvSpPr>
          <p:spPr>
            <a:xfrm>
              <a:off x="4320930" y="4284940"/>
              <a:ext cx="268962" cy="199808"/>
            </a:xfrm>
            <a:custGeom>
              <a:avLst/>
              <a:gdLst/>
              <a:ahLst/>
              <a:cxnLst/>
              <a:rect l="l" t="t" r="r" b="b"/>
              <a:pathLst>
                <a:path w="19715" h="14646" extrusionOk="0">
                  <a:moveTo>
                    <a:pt x="16599" y="1"/>
                  </a:moveTo>
                  <a:cubicBezTo>
                    <a:pt x="15948" y="1"/>
                    <a:pt x="1257" y="5487"/>
                    <a:pt x="1" y="7040"/>
                  </a:cubicBezTo>
                  <a:cubicBezTo>
                    <a:pt x="101" y="7541"/>
                    <a:pt x="2870" y="14646"/>
                    <a:pt x="2903" y="14646"/>
                  </a:cubicBezTo>
                  <a:cubicBezTo>
                    <a:pt x="2903" y="14646"/>
                    <a:pt x="16012" y="9809"/>
                    <a:pt x="19715" y="7607"/>
                  </a:cubicBezTo>
                  <a:cubicBezTo>
                    <a:pt x="18714" y="5039"/>
                    <a:pt x="17647" y="2537"/>
                    <a:pt x="16613" y="2"/>
                  </a:cubicBezTo>
                  <a:cubicBezTo>
                    <a:pt x="16609" y="1"/>
                    <a:pt x="16604" y="1"/>
                    <a:pt x="165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Rectangle 7">
            <a:extLst>
              <a:ext uri="{FF2B5EF4-FFF2-40B4-BE49-F238E27FC236}">
                <a16:creationId xmlns:a16="http://schemas.microsoft.com/office/drawing/2014/main" id="{BD8A7ECC-208D-B383-33A6-A9591662E8E1}"/>
              </a:ext>
            </a:extLst>
          </p:cNvPr>
          <p:cNvSpPr/>
          <p:nvPr/>
        </p:nvSpPr>
        <p:spPr>
          <a:xfrm>
            <a:off x="7705991" y="4348991"/>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9" name="Rectangle 8">
            <a:extLst>
              <a:ext uri="{FF2B5EF4-FFF2-40B4-BE49-F238E27FC236}">
                <a16:creationId xmlns:a16="http://schemas.microsoft.com/office/drawing/2014/main" id="{E437E37D-8583-312B-31FE-0C0DD330B6A8}"/>
              </a:ext>
            </a:extLst>
          </p:cNvPr>
          <p:cNvSpPr/>
          <p:nvPr/>
        </p:nvSpPr>
        <p:spPr>
          <a:xfrm>
            <a:off x="6943032" y="4348992"/>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0" name="Rectangle 9">
            <a:extLst>
              <a:ext uri="{FF2B5EF4-FFF2-40B4-BE49-F238E27FC236}">
                <a16:creationId xmlns:a16="http://schemas.microsoft.com/office/drawing/2014/main" id="{6A250D23-FF90-2F77-58AB-89E25686AF87}"/>
              </a:ext>
            </a:extLst>
          </p:cNvPr>
          <p:cNvSpPr/>
          <p:nvPr/>
        </p:nvSpPr>
        <p:spPr>
          <a:xfrm>
            <a:off x="6234578" y="4348993"/>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1" name="Rectangle 10">
            <a:extLst>
              <a:ext uri="{FF2B5EF4-FFF2-40B4-BE49-F238E27FC236}">
                <a16:creationId xmlns:a16="http://schemas.microsoft.com/office/drawing/2014/main" id="{19715936-456E-B290-6516-E15FBA3CE7CE}"/>
              </a:ext>
            </a:extLst>
          </p:cNvPr>
          <p:cNvSpPr/>
          <p:nvPr/>
        </p:nvSpPr>
        <p:spPr>
          <a:xfrm>
            <a:off x="5486990" y="4348993"/>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51E9DB54-6638-818A-25BA-D7FCB54C9121}"/>
              </a:ext>
            </a:extLst>
          </p:cNvPr>
          <p:cNvSpPr/>
          <p:nvPr/>
        </p:nvSpPr>
        <p:spPr>
          <a:xfrm>
            <a:off x="1451493" y="4326618"/>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4" name="Rectangle 13">
            <a:extLst>
              <a:ext uri="{FF2B5EF4-FFF2-40B4-BE49-F238E27FC236}">
                <a16:creationId xmlns:a16="http://schemas.microsoft.com/office/drawing/2014/main" id="{4CD0B9E2-0A7D-51BF-37AA-96F4035D8D26}"/>
              </a:ext>
            </a:extLst>
          </p:cNvPr>
          <p:cNvSpPr/>
          <p:nvPr/>
        </p:nvSpPr>
        <p:spPr>
          <a:xfrm>
            <a:off x="3752123" y="4346653"/>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5" name="Rectangle 14">
            <a:extLst>
              <a:ext uri="{FF2B5EF4-FFF2-40B4-BE49-F238E27FC236}">
                <a16:creationId xmlns:a16="http://schemas.microsoft.com/office/drawing/2014/main" id="{6E17CC02-7686-CEBF-F245-006FA7BFAB4A}"/>
              </a:ext>
            </a:extLst>
          </p:cNvPr>
          <p:cNvSpPr/>
          <p:nvPr/>
        </p:nvSpPr>
        <p:spPr>
          <a:xfrm>
            <a:off x="2985383" y="4345040"/>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6" name="Rectangle 15">
            <a:extLst>
              <a:ext uri="{FF2B5EF4-FFF2-40B4-BE49-F238E27FC236}">
                <a16:creationId xmlns:a16="http://schemas.microsoft.com/office/drawing/2014/main" id="{337C2996-3739-3010-2437-0B3EC6736988}"/>
              </a:ext>
            </a:extLst>
          </p:cNvPr>
          <p:cNvSpPr/>
          <p:nvPr/>
        </p:nvSpPr>
        <p:spPr>
          <a:xfrm>
            <a:off x="2230557" y="4345040"/>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97FAE7AE-5DAC-FCC0-C4DE-C204AE359C3B}"/>
              </a:ext>
            </a:extLst>
          </p:cNvPr>
          <p:cNvSpPr/>
          <p:nvPr/>
        </p:nvSpPr>
        <p:spPr>
          <a:xfrm>
            <a:off x="7705991" y="4317477"/>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rPr>
              <a:t>N</a:t>
            </a:r>
          </a:p>
        </p:txBody>
      </p:sp>
      <p:sp>
        <p:nvSpPr>
          <p:cNvPr id="19" name="Rectangle 18">
            <a:extLst>
              <a:ext uri="{FF2B5EF4-FFF2-40B4-BE49-F238E27FC236}">
                <a16:creationId xmlns:a16="http://schemas.microsoft.com/office/drawing/2014/main" id="{2DE5A967-5064-3B82-A80F-9100BD3435D8}"/>
              </a:ext>
            </a:extLst>
          </p:cNvPr>
          <p:cNvSpPr/>
          <p:nvPr/>
        </p:nvSpPr>
        <p:spPr>
          <a:xfrm>
            <a:off x="6943032" y="4317478"/>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a:solidFill>
                  <a:srgbClr val="7D4639"/>
                </a:solidFill>
                <a:latin typeface="#9Slide03 BoosterNextFYBlack" panose="02000A03000000020004" pitchFamily="2" charset="0"/>
              </a:rPr>
              <a:t>Á</a:t>
            </a:r>
            <a:endPar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endParaRPr>
          </a:p>
        </p:txBody>
      </p:sp>
      <p:sp>
        <p:nvSpPr>
          <p:cNvPr id="20" name="Rectangle 19">
            <a:extLst>
              <a:ext uri="{FF2B5EF4-FFF2-40B4-BE49-F238E27FC236}">
                <a16:creationId xmlns:a16="http://schemas.microsoft.com/office/drawing/2014/main" id="{A885285A-6334-BA35-5919-740F32FE6D33}"/>
              </a:ext>
            </a:extLst>
          </p:cNvPr>
          <p:cNvSpPr/>
          <p:nvPr/>
        </p:nvSpPr>
        <p:spPr>
          <a:xfrm>
            <a:off x="6234578" y="4317479"/>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rPr>
              <a:t>U</a:t>
            </a:r>
          </a:p>
        </p:txBody>
      </p:sp>
      <p:sp>
        <p:nvSpPr>
          <p:cNvPr id="21" name="Rectangle 20">
            <a:extLst>
              <a:ext uri="{FF2B5EF4-FFF2-40B4-BE49-F238E27FC236}">
                <a16:creationId xmlns:a16="http://schemas.microsoft.com/office/drawing/2014/main" id="{4A1260F3-9231-662E-9320-15B0453F7626}"/>
              </a:ext>
            </a:extLst>
          </p:cNvPr>
          <p:cNvSpPr/>
          <p:nvPr/>
        </p:nvSpPr>
        <p:spPr>
          <a:xfrm>
            <a:off x="5486990" y="4317479"/>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a:solidFill>
                  <a:srgbClr val="7D4639"/>
                </a:solidFill>
                <a:latin typeface="#9Slide03 BoosterNextFYBlack" panose="02000A03000000020004" pitchFamily="2" charset="0"/>
              </a:rPr>
              <a:t>Q</a:t>
            </a:r>
            <a:endPar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endParaRPr>
          </a:p>
        </p:txBody>
      </p:sp>
      <p:sp>
        <p:nvSpPr>
          <p:cNvPr id="22" name="Rectangle 21">
            <a:extLst>
              <a:ext uri="{FF2B5EF4-FFF2-40B4-BE49-F238E27FC236}">
                <a16:creationId xmlns:a16="http://schemas.microsoft.com/office/drawing/2014/main" id="{70378CC0-1784-3F2E-096D-E05CAA376FAF}"/>
              </a:ext>
            </a:extLst>
          </p:cNvPr>
          <p:cNvSpPr/>
          <p:nvPr/>
        </p:nvSpPr>
        <p:spPr>
          <a:xfrm>
            <a:off x="1451493" y="4295104"/>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rPr>
              <a:t>N</a:t>
            </a:r>
          </a:p>
        </p:txBody>
      </p:sp>
      <p:sp>
        <p:nvSpPr>
          <p:cNvPr id="24" name="Rectangle 23">
            <a:extLst>
              <a:ext uri="{FF2B5EF4-FFF2-40B4-BE49-F238E27FC236}">
                <a16:creationId xmlns:a16="http://schemas.microsoft.com/office/drawing/2014/main" id="{BE34F972-F330-76DB-F73F-ABB5408A0552}"/>
              </a:ext>
            </a:extLst>
          </p:cNvPr>
          <p:cNvSpPr/>
          <p:nvPr/>
        </p:nvSpPr>
        <p:spPr>
          <a:xfrm>
            <a:off x="3752123" y="4315139"/>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rPr>
              <a:t>T</a:t>
            </a:r>
          </a:p>
        </p:txBody>
      </p:sp>
      <p:sp>
        <p:nvSpPr>
          <p:cNvPr id="25" name="Rectangle 24">
            <a:extLst>
              <a:ext uri="{FF2B5EF4-FFF2-40B4-BE49-F238E27FC236}">
                <a16:creationId xmlns:a16="http://schemas.microsoft.com/office/drawing/2014/main" id="{7EC750D6-417D-B5A5-A83C-8046A32AFF8A}"/>
              </a:ext>
            </a:extLst>
          </p:cNvPr>
          <p:cNvSpPr/>
          <p:nvPr/>
        </p:nvSpPr>
        <p:spPr>
          <a:xfrm>
            <a:off x="2985383" y="4313526"/>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rPr>
              <a:t>Ấ</a:t>
            </a:r>
          </a:p>
        </p:txBody>
      </p:sp>
      <p:sp>
        <p:nvSpPr>
          <p:cNvPr id="26" name="Rectangle 25">
            <a:extLst>
              <a:ext uri="{FF2B5EF4-FFF2-40B4-BE49-F238E27FC236}">
                <a16:creationId xmlns:a16="http://schemas.microsoft.com/office/drawing/2014/main" id="{C3A130A4-9700-55DC-FAAE-5289C3B8A94C}"/>
              </a:ext>
            </a:extLst>
          </p:cNvPr>
          <p:cNvSpPr/>
          <p:nvPr/>
        </p:nvSpPr>
        <p:spPr>
          <a:xfrm>
            <a:off x="2230557" y="4313526"/>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a:solidFill>
                  <a:srgbClr val="7D4639"/>
                </a:solidFill>
                <a:latin typeface="#9Slide03 BoosterNextFYBlack" panose="02000A03000000020004" pitchFamily="2" charset="0"/>
              </a:rPr>
              <a:t>H</a:t>
            </a:r>
            <a:endPar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endParaRPr>
          </a:p>
        </p:txBody>
      </p:sp>
      <p:sp>
        <p:nvSpPr>
          <p:cNvPr id="4" name="TextBox 3">
            <a:extLst>
              <a:ext uri="{FF2B5EF4-FFF2-40B4-BE49-F238E27FC236}">
                <a16:creationId xmlns:a16="http://schemas.microsoft.com/office/drawing/2014/main" id="{36AEBE3C-184E-7B02-3CB7-E8A66A92C04C}"/>
              </a:ext>
            </a:extLst>
          </p:cNvPr>
          <p:cNvSpPr txBox="1"/>
          <p:nvPr/>
        </p:nvSpPr>
        <p:spPr>
          <a:xfrm>
            <a:off x="3626384" y="2215315"/>
            <a:ext cx="723275" cy="1200329"/>
          </a:xfrm>
          <a:prstGeom prst="rect">
            <a:avLst/>
          </a:prstGeom>
          <a:noFill/>
        </p:spPr>
        <p:txBody>
          <a:bodyPr wrap="none" rtlCol="0">
            <a:spAutoFit/>
          </a:bodyPr>
          <a:lstStyle/>
          <a:p>
            <a:r>
              <a:rPr lang="en-US" sz="7200">
                <a:solidFill>
                  <a:schemeClr val="tx1"/>
                </a:solidFill>
              </a:rPr>
              <a:t>+</a:t>
            </a:r>
          </a:p>
        </p:txBody>
      </p:sp>
      <p:pic>
        <p:nvPicPr>
          <p:cNvPr id="5" name="Picture 22">
            <a:extLst>
              <a:ext uri="{FF2B5EF4-FFF2-40B4-BE49-F238E27FC236}">
                <a16:creationId xmlns:a16="http://schemas.microsoft.com/office/drawing/2014/main" id="{4D0583C6-97D1-50A3-1662-6AB06D126607}"/>
              </a:ext>
            </a:extLst>
          </p:cNvPr>
          <p:cNvPicPr>
            <a:picLocks noChangeAspect="1"/>
          </p:cNvPicPr>
          <p:nvPr/>
        </p:nvPicPr>
        <p:blipFill>
          <a:blip r:embed="rId3"/>
          <a:srcRect/>
          <a:stretch>
            <a:fillRect/>
          </a:stretch>
        </p:blipFill>
        <p:spPr>
          <a:xfrm>
            <a:off x="2230557" y="2057479"/>
            <a:ext cx="840135" cy="1503599"/>
          </a:xfrm>
          <a:prstGeom prst="rect">
            <a:avLst/>
          </a:prstGeom>
        </p:spPr>
      </p:pic>
      <p:pic>
        <p:nvPicPr>
          <p:cNvPr id="13" name="Picture 12">
            <a:extLst>
              <a:ext uri="{FF2B5EF4-FFF2-40B4-BE49-F238E27FC236}">
                <a16:creationId xmlns:a16="http://schemas.microsoft.com/office/drawing/2014/main" id="{CB096907-6327-753E-3DBC-E2A3EAB41AF5}"/>
              </a:ext>
            </a:extLst>
          </p:cNvPr>
          <p:cNvPicPr>
            <a:picLocks noChangeAspect="1"/>
          </p:cNvPicPr>
          <p:nvPr/>
        </p:nvPicPr>
        <p:blipFill>
          <a:blip r:embed="rId4"/>
          <a:stretch>
            <a:fillRect/>
          </a:stretch>
        </p:blipFill>
        <p:spPr>
          <a:xfrm>
            <a:off x="4706543" y="1592569"/>
            <a:ext cx="3546067" cy="2364045"/>
          </a:xfrm>
          <a:prstGeom prst="rect">
            <a:avLst/>
          </a:prstGeom>
          <a:ln w="38100">
            <a:solidFill>
              <a:schemeClr val="accent6"/>
            </a:solidFill>
          </a:ln>
        </p:spPr>
      </p:pic>
    </p:spTree>
    <p:extLst>
      <p:ext uri="{BB962C8B-B14F-4D97-AF65-F5344CB8AC3E}">
        <p14:creationId xmlns:p14="http://schemas.microsoft.com/office/powerpoint/2010/main" val="2226049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P spid="15" grpId="0" animBg="1"/>
      <p:bldP spid="16" grpId="0" animBg="1"/>
      <p:bldP spid="18" grpId="0" animBg="1"/>
      <p:bldP spid="19" grpId="0" animBg="1"/>
      <p:bldP spid="20" grpId="0" animBg="1"/>
      <p:bldP spid="21" grpId="0" animBg="1"/>
      <p:bldP spid="22" grpId="0" animBg="1"/>
      <p:bldP spid="24" grpId="0" animBg="1"/>
      <p:bldP spid="25" grpId="0" animBg="1"/>
      <p:bldP spid="2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4"/>
        <p:cNvGrpSpPr/>
        <p:nvPr/>
      </p:nvGrpSpPr>
      <p:grpSpPr>
        <a:xfrm>
          <a:off x="0" y="0"/>
          <a:ext cx="0" cy="0"/>
          <a:chOff x="0" y="0"/>
          <a:chExt cx="0" cy="0"/>
        </a:xfrm>
      </p:grpSpPr>
      <p:sp>
        <p:nvSpPr>
          <p:cNvPr id="2716" name="Google Shape;2716;p40"/>
          <p:cNvSpPr txBox="1">
            <a:spLocks noGrp="1"/>
          </p:cNvSpPr>
          <p:nvPr>
            <p:ph type="subTitle" idx="4294967295"/>
          </p:nvPr>
        </p:nvSpPr>
        <p:spPr>
          <a:xfrm>
            <a:off x="955540" y="-17474"/>
            <a:ext cx="7419975" cy="461963"/>
          </a:xfrm>
          <a:prstGeom prst="rect">
            <a:avLst/>
          </a:prstGeom>
        </p:spPr>
        <p:txBody>
          <a:bodyPr spcFirstLastPara="1" wrap="square" lIns="0" tIns="91425" rIns="0" bIns="91425" anchor="t" anchorCtr="0">
            <a:noAutofit/>
          </a:bodyPr>
          <a:lstStyle/>
          <a:p>
            <a:pPr marL="0" lvl="0" indent="0" algn="ctr" rtl="0">
              <a:spcBef>
                <a:spcPts val="0"/>
              </a:spcBef>
              <a:spcAft>
                <a:spcPts val="0"/>
              </a:spcAft>
              <a:buNone/>
            </a:pPr>
            <a:r>
              <a:rPr lang="en-US" sz="4000">
                <a:latin typeface="#9Slide04 SFU Fenice Bold" panose="00000700000000000000" pitchFamily="2" charset="0"/>
              </a:rPr>
              <a:t>TRÒ CHƠI </a:t>
            </a:r>
          </a:p>
          <a:p>
            <a:pPr marL="0" lvl="0" indent="0" algn="ctr" rtl="0">
              <a:spcBef>
                <a:spcPts val="0"/>
              </a:spcBef>
              <a:spcAft>
                <a:spcPts val="0"/>
              </a:spcAft>
              <a:buNone/>
            </a:pPr>
            <a:r>
              <a:rPr lang="en-US" sz="4000">
                <a:latin typeface="#9Slide04 SFU Fenice Bold" panose="00000700000000000000" pitchFamily="2" charset="0"/>
              </a:rPr>
              <a:t>ĐUỔI HÌNH BẮT CHỮ</a:t>
            </a:r>
            <a:endParaRPr sz="4000">
              <a:latin typeface="#9Slide04 SFU Fenice Bold" panose="00000700000000000000" pitchFamily="2" charset="0"/>
            </a:endParaRPr>
          </a:p>
        </p:txBody>
      </p:sp>
      <p:grpSp>
        <p:nvGrpSpPr>
          <p:cNvPr id="2717" name="Google Shape;2717;p40"/>
          <p:cNvGrpSpPr/>
          <p:nvPr/>
        </p:nvGrpSpPr>
        <p:grpSpPr>
          <a:xfrm>
            <a:off x="8120538" y="3214624"/>
            <a:ext cx="963262" cy="781577"/>
            <a:chOff x="6161713" y="5383966"/>
            <a:chExt cx="517883" cy="420203"/>
          </a:xfrm>
        </p:grpSpPr>
        <p:sp>
          <p:nvSpPr>
            <p:cNvPr id="2718" name="Google Shape;2718;p40"/>
            <p:cNvSpPr/>
            <p:nvPr/>
          </p:nvSpPr>
          <p:spPr>
            <a:xfrm>
              <a:off x="6161713" y="5383966"/>
              <a:ext cx="517883" cy="419766"/>
            </a:xfrm>
            <a:custGeom>
              <a:avLst/>
              <a:gdLst/>
              <a:ahLst/>
              <a:cxnLst/>
              <a:rect l="l" t="t" r="r" b="b"/>
              <a:pathLst>
                <a:path w="37961" h="30769" extrusionOk="0">
                  <a:moveTo>
                    <a:pt x="13443" y="1"/>
                  </a:moveTo>
                  <a:cubicBezTo>
                    <a:pt x="9441" y="1068"/>
                    <a:pt x="3903" y="2803"/>
                    <a:pt x="0" y="4104"/>
                  </a:cubicBezTo>
                  <a:cubicBezTo>
                    <a:pt x="101" y="4971"/>
                    <a:pt x="2269" y="13010"/>
                    <a:pt x="2903" y="15345"/>
                  </a:cubicBezTo>
                  <a:cubicBezTo>
                    <a:pt x="3570" y="17713"/>
                    <a:pt x="4270" y="20048"/>
                    <a:pt x="5037" y="22383"/>
                  </a:cubicBezTo>
                  <a:cubicBezTo>
                    <a:pt x="5671" y="24385"/>
                    <a:pt x="6105" y="26820"/>
                    <a:pt x="7339" y="28588"/>
                  </a:cubicBezTo>
                  <a:cubicBezTo>
                    <a:pt x="8530" y="30292"/>
                    <a:pt x="10990" y="30768"/>
                    <a:pt x="13501" y="30768"/>
                  </a:cubicBezTo>
                  <a:cubicBezTo>
                    <a:pt x="15561" y="30768"/>
                    <a:pt x="17656" y="30448"/>
                    <a:pt x="19114" y="30222"/>
                  </a:cubicBezTo>
                  <a:cubicBezTo>
                    <a:pt x="20649" y="29989"/>
                    <a:pt x="27287" y="28621"/>
                    <a:pt x="28788" y="28154"/>
                  </a:cubicBezTo>
                  <a:cubicBezTo>
                    <a:pt x="33124" y="27287"/>
                    <a:pt x="37961" y="22617"/>
                    <a:pt x="33324" y="18848"/>
                  </a:cubicBezTo>
                  <a:cubicBezTo>
                    <a:pt x="30621" y="16697"/>
                    <a:pt x="27096" y="16612"/>
                    <a:pt x="23794" y="16612"/>
                  </a:cubicBezTo>
                  <a:cubicBezTo>
                    <a:pt x="23511" y="16612"/>
                    <a:pt x="23229" y="16613"/>
                    <a:pt x="22950" y="16613"/>
                  </a:cubicBezTo>
                  <a:lnTo>
                    <a:pt x="22883" y="16613"/>
                  </a:lnTo>
                  <a:cubicBezTo>
                    <a:pt x="21382" y="16579"/>
                    <a:pt x="19848" y="16646"/>
                    <a:pt x="18347" y="16479"/>
                  </a:cubicBezTo>
                  <a:cubicBezTo>
                    <a:pt x="17413" y="13277"/>
                    <a:pt x="16479" y="10075"/>
                    <a:pt x="15545" y="6872"/>
                  </a:cubicBezTo>
                  <a:cubicBezTo>
                    <a:pt x="15045" y="5138"/>
                    <a:pt x="14544" y="3370"/>
                    <a:pt x="14010" y="1635"/>
                  </a:cubicBezTo>
                  <a:cubicBezTo>
                    <a:pt x="13844" y="1068"/>
                    <a:pt x="13710" y="501"/>
                    <a:pt x="134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9" name="Google Shape;2719;p40"/>
            <p:cNvSpPr/>
            <p:nvPr/>
          </p:nvSpPr>
          <p:spPr>
            <a:xfrm>
              <a:off x="6161713" y="5383966"/>
              <a:ext cx="196602" cy="93765"/>
            </a:xfrm>
            <a:custGeom>
              <a:avLst/>
              <a:gdLst/>
              <a:ahLst/>
              <a:cxnLst/>
              <a:rect l="l" t="t" r="r" b="b"/>
              <a:pathLst>
                <a:path w="14411" h="6873" extrusionOk="0">
                  <a:moveTo>
                    <a:pt x="13443" y="1"/>
                  </a:moveTo>
                  <a:cubicBezTo>
                    <a:pt x="9441" y="1068"/>
                    <a:pt x="3903" y="2803"/>
                    <a:pt x="0" y="4104"/>
                  </a:cubicBezTo>
                  <a:cubicBezTo>
                    <a:pt x="34" y="4370"/>
                    <a:pt x="301" y="5471"/>
                    <a:pt x="668" y="6872"/>
                  </a:cubicBezTo>
                  <a:cubicBezTo>
                    <a:pt x="5204" y="5471"/>
                    <a:pt x="9807" y="4237"/>
                    <a:pt x="14411" y="2936"/>
                  </a:cubicBezTo>
                  <a:cubicBezTo>
                    <a:pt x="14277" y="2502"/>
                    <a:pt x="14144" y="2069"/>
                    <a:pt x="14044" y="1635"/>
                  </a:cubicBezTo>
                  <a:cubicBezTo>
                    <a:pt x="13844" y="1068"/>
                    <a:pt x="13710" y="501"/>
                    <a:pt x="134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0" name="Google Shape;2720;p40"/>
            <p:cNvSpPr/>
            <p:nvPr/>
          </p:nvSpPr>
          <p:spPr>
            <a:xfrm>
              <a:off x="6516677" y="5612873"/>
              <a:ext cx="162919" cy="163833"/>
            </a:xfrm>
            <a:custGeom>
              <a:avLst/>
              <a:gdLst/>
              <a:ahLst/>
              <a:cxnLst/>
              <a:rect l="l" t="t" r="r" b="b"/>
              <a:pathLst>
                <a:path w="11942" h="12009" extrusionOk="0">
                  <a:moveTo>
                    <a:pt x="1668" y="0"/>
                  </a:moveTo>
                  <a:cubicBezTo>
                    <a:pt x="0" y="2869"/>
                    <a:pt x="0" y="6605"/>
                    <a:pt x="133" y="9841"/>
                  </a:cubicBezTo>
                  <a:cubicBezTo>
                    <a:pt x="167" y="10541"/>
                    <a:pt x="200" y="11275"/>
                    <a:pt x="234" y="12009"/>
                  </a:cubicBezTo>
                  <a:cubicBezTo>
                    <a:pt x="1368" y="11742"/>
                    <a:pt x="2302" y="11509"/>
                    <a:pt x="2769" y="11375"/>
                  </a:cubicBezTo>
                  <a:cubicBezTo>
                    <a:pt x="7105" y="10508"/>
                    <a:pt x="11942" y="5838"/>
                    <a:pt x="7305" y="2069"/>
                  </a:cubicBezTo>
                  <a:cubicBezTo>
                    <a:pt x="5637" y="768"/>
                    <a:pt x="3703" y="201"/>
                    <a:pt x="16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1" name="Google Shape;2721;p40"/>
            <p:cNvSpPr/>
            <p:nvPr/>
          </p:nvSpPr>
          <p:spPr>
            <a:xfrm>
              <a:off x="6224973" y="5672027"/>
              <a:ext cx="168840" cy="132141"/>
            </a:xfrm>
            <a:custGeom>
              <a:avLst/>
              <a:gdLst/>
              <a:ahLst/>
              <a:cxnLst/>
              <a:rect l="l" t="t" r="r" b="b"/>
              <a:pathLst>
                <a:path w="12376" h="9686" extrusionOk="0">
                  <a:moveTo>
                    <a:pt x="0" y="1"/>
                  </a:moveTo>
                  <a:cubicBezTo>
                    <a:pt x="134" y="434"/>
                    <a:pt x="267" y="868"/>
                    <a:pt x="400" y="1268"/>
                  </a:cubicBezTo>
                  <a:cubicBezTo>
                    <a:pt x="1034" y="3270"/>
                    <a:pt x="1468" y="5705"/>
                    <a:pt x="2702" y="7473"/>
                  </a:cubicBezTo>
                  <a:cubicBezTo>
                    <a:pt x="3912" y="9223"/>
                    <a:pt x="6269" y="9685"/>
                    <a:pt x="8650" y="9685"/>
                  </a:cubicBezTo>
                  <a:cubicBezTo>
                    <a:pt x="9945" y="9685"/>
                    <a:pt x="11247" y="9549"/>
                    <a:pt x="12376" y="9408"/>
                  </a:cubicBezTo>
                  <a:cubicBezTo>
                    <a:pt x="11675" y="7273"/>
                    <a:pt x="10174" y="5571"/>
                    <a:pt x="8906" y="3937"/>
                  </a:cubicBezTo>
                  <a:cubicBezTo>
                    <a:pt x="6972" y="1569"/>
                    <a:pt x="3302" y="1"/>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22" name="Google Shape;2722;p40"/>
          <p:cNvGrpSpPr/>
          <p:nvPr/>
        </p:nvGrpSpPr>
        <p:grpSpPr>
          <a:xfrm>
            <a:off x="7996961" y="3669720"/>
            <a:ext cx="842249" cy="865086"/>
            <a:chOff x="6397892" y="5089533"/>
            <a:chExt cx="452822" cy="465100"/>
          </a:xfrm>
        </p:grpSpPr>
        <p:sp>
          <p:nvSpPr>
            <p:cNvPr id="2723" name="Google Shape;2723;p40"/>
            <p:cNvSpPr/>
            <p:nvPr/>
          </p:nvSpPr>
          <p:spPr>
            <a:xfrm>
              <a:off x="6397892" y="5089533"/>
              <a:ext cx="452822" cy="465100"/>
            </a:xfrm>
            <a:custGeom>
              <a:avLst/>
              <a:gdLst/>
              <a:ahLst/>
              <a:cxnLst/>
              <a:rect l="l" t="t" r="r" b="b"/>
              <a:pathLst>
                <a:path w="33192" h="34092" extrusionOk="0">
                  <a:moveTo>
                    <a:pt x="5571" y="1"/>
                  </a:moveTo>
                  <a:cubicBezTo>
                    <a:pt x="5071" y="1201"/>
                    <a:pt x="4904" y="2736"/>
                    <a:pt x="4771" y="3937"/>
                  </a:cubicBezTo>
                  <a:cubicBezTo>
                    <a:pt x="4004" y="8673"/>
                    <a:pt x="3603" y="13477"/>
                    <a:pt x="2669" y="18180"/>
                  </a:cubicBezTo>
                  <a:cubicBezTo>
                    <a:pt x="1" y="31156"/>
                    <a:pt x="7139" y="30923"/>
                    <a:pt x="17113" y="33224"/>
                  </a:cubicBezTo>
                  <a:cubicBezTo>
                    <a:pt x="19385" y="33740"/>
                    <a:pt x="21799" y="34091"/>
                    <a:pt x="23961" y="34091"/>
                  </a:cubicBezTo>
                  <a:cubicBezTo>
                    <a:pt x="25577" y="34091"/>
                    <a:pt x="27051" y="33895"/>
                    <a:pt x="28221" y="33424"/>
                  </a:cubicBezTo>
                  <a:cubicBezTo>
                    <a:pt x="33191" y="31456"/>
                    <a:pt x="32157" y="24785"/>
                    <a:pt x="25552" y="22350"/>
                  </a:cubicBezTo>
                  <a:cubicBezTo>
                    <a:pt x="22717" y="21016"/>
                    <a:pt x="19682" y="20048"/>
                    <a:pt x="16813" y="18747"/>
                  </a:cubicBezTo>
                  <a:cubicBezTo>
                    <a:pt x="17247" y="13844"/>
                    <a:pt x="18447" y="8974"/>
                    <a:pt x="19148" y="4070"/>
                  </a:cubicBezTo>
                  <a:cubicBezTo>
                    <a:pt x="19281" y="3303"/>
                    <a:pt x="19381" y="2569"/>
                    <a:pt x="19415" y="1935"/>
                  </a:cubicBezTo>
                  <a:cubicBezTo>
                    <a:pt x="14811" y="1268"/>
                    <a:pt x="10208" y="601"/>
                    <a:pt x="557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4" name="Google Shape;2724;p40"/>
            <p:cNvSpPr/>
            <p:nvPr/>
          </p:nvSpPr>
          <p:spPr>
            <a:xfrm>
              <a:off x="6464331" y="5089533"/>
              <a:ext cx="198430" cy="73288"/>
            </a:xfrm>
            <a:custGeom>
              <a:avLst/>
              <a:gdLst/>
              <a:ahLst/>
              <a:cxnLst/>
              <a:rect l="l" t="t" r="r" b="b"/>
              <a:pathLst>
                <a:path w="14545" h="5372" extrusionOk="0">
                  <a:moveTo>
                    <a:pt x="701" y="1"/>
                  </a:moveTo>
                  <a:cubicBezTo>
                    <a:pt x="301" y="968"/>
                    <a:pt x="134" y="2102"/>
                    <a:pt x="1" y="3136"/>
                  </a:cubicBezTo>
                  <a:cubicBezTo>
                    <a:pt x="4704" y="3837"/>
                    <a:pt x="9374" y="4637"/>
                    <a:pt x="14078" y="5371"/>
                  </a:cubicBezTo>
                  <a:cubicBezTo>
                    <a:pt x="14144" y="4937"/>
                    <a:pt x="14211" y="4504"/>
                    <a:pt x="14278" y="4070"/>
                  </a:cubicBezTo>
                  <a:cubicBezTo>
                    <a:pt x="14411" y="3303"/>
                    <a:pt x="14511" y="2602"/>
                    <a:pt x="14545" y="1935"/>
                  </a:cubicBezTo>
                  <a:cubicBezTo>
                    <a:pt x="9941" y="1268"/>
                    <a:pt x="5338" y="601"/>
                    <a:pt x="7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5" name="Google Shape;2725;p40"/>
            <p:cNvSpPr/>
            <p:nvPr/>
          </p:nvSpPr>
          <p:spPr>
            <a:xfrm>
              <a:off x="6411098" y="5343011"/>
              <a:ext cx="122878" cy="172946"/>
            </a:xfrm>
            <a:custGeom>
              <a:avLst/>
              <a:gdLst/>
              <a:ahLst/>
              <a:cxnLst/>
              <a:rect l="l" t="t" r="r" b="b"/>
              <a:pathLst>
                <a:path w="9007" h="12677" extrusionOk="0">
                  <a:moveTo>
                    <a:pt x="1601" y="1"/>
                  </a:moveTo>
                  <a:lnTo>
                    <a:pt x="1601" y="1"/>
                  </a:lnTo>
                  <a:cubicBezTo>
                    <a:pt x="0" y="8440"/>
                    <a:pt x="2669" y="11142"/>
                    <a:pt x="7572" y="12676"/>
                  </a:cubicBezTo>
                  <a:cubicBezTo>
                    <a:pt x="9007" y="7673"/>
                    <a:pt x="7039" y="1135"/>
                    <a:pt x="16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6" name="Google Shape;2726;p40"/>
            <p:cNvSpPr/>
            <p:nvPr/>
          </p:nvSpPr>
          <p:spPr>
            <a:xfrm>
              <a:off x="6677318" y="5394430"/>
              <a:ext cx="173396" cy="160149"/>
            </a:xfrm>
            <a:custGeom>
              <a:avLst/>
              <a:gdLst/>
              <a:ahLst/>
              <a:cxnLst/>
              <a:rect l="l" t="t" r="r" b="b"/>
              <a:pathLst>
                <a:path w="12710" h="11739" extrusionOk="0">
                  <a:moveTo>
                    <a:pt x="5037" y="1"/>
                  </a:moveTo>
                  <a:cubicBezTo>
                    <a:pt x="2469" y="1902"/>
                    <a:pt x="1601" y="5672"/>
                    <a:pt x="767" y="8640"/>
                  </a:cubicBezTo>
                  <a:cubicBezTo>
                    <a:pt x="501" y="9574"/>
                    <a:pt x="234" y="10542"/>
                    <a:pt x="0" y="11476"/>
                  </a:cubicBezTo>
                  <a:cubicBezTo>
                    <a:pt x="1216" y="11642"/>
                    <a:pt x="2415" y="11739"/>
                    <a:pt x="3542" y="11739"/>
                  </a:cubicBezTo>
                  <a:cubicBezTo>
                    <a:pt x="5136" y="11739"/>
                    <a:pt x="6586" y="11544"/>
                    <a:pt x="7739" y="11075"/>
                  </a:cubicBezTo>
                  <a:cubicBezTo>
                    <a:pt x="12709" y="9107"/>
                    <a:pt x="11675" y="2436"/>
                    <a:pt x="50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27" name="Google Shape;2727;p40"/>
          <p:cNvGrpSpPr/>
          <p:nvPr/>
        </p:nvGrpSpPr>
        <p:grpSpPr>
          <a:xfrm>
            <a:off x="984341" y="341363"/>
            <a:ext cx="789996" cy="950796"/>
            <a:chOff x="4599442" y="4303889"/>
            <a:chExt cx="471921" cy="567978"/>
          </a:xfrm>
        </p:grpSpPr>
        <p:sp>
          <p:nvSpPr>
            <p:cNvPr id="2728" name="Google Shape;2728;p40"/>
            <p:cNvSpPr/>
            <p:nvPr/>
          </p:nvSpPr>
          <p:spPr>
            <a:xfrm>
              <a:off x="4611734" y="4786247"/>
              <a:ext cx="346779" cy="85620"/>
            </a:xfrm>
            <a:custGeom>
              <a:avLst/>
              <a:gdLst/>
              <a:ahLst/>
              <a:cxnLst/>
              <a:rect l="l" t="t" r="r" b="b"/>
              <a:pathLst>
                <a:path w="25419" h="6276" extrusionOk="0">
                  <a:moveTo>
                    <a:pt x="10942" y="3122"/>
                  </a:moveTo>
                  <a:cubicBezTo>
                    <a:pt x="10943" y="3131"/>
                    <a:pt x="10949" y="3151"/>
                    <a:pt x="10975" y="3151"/>
                  </a:cubicBezTo>
                  <a:cubicBezTo>
                    <a:pt x="10958" y="3135"/>
                    <a:pt x="10950" y="3126"/>
                    <a:pt x="10942" y="3122"/>
                  </a:cubicBezTo>
                  <a:close/>
                  <a:moveTo>
                    <a:pt x="1739" y="0"/>
                  </a:moveTo>
                  <a:cubicBezTo>
                    <a:pt x="1524" y="0"/>
                    <a:pt x="1324" y="121"/>
                    <a:pt x="1101" y="149"/>
                  </a:cubicBezTo>
                  <a:lnTo>
                    <a:pt x="1168" y="149"/>
                  </a:lnTo>
                  <a:cubicBezTo>
                    <a:pt x="1234" y="149"/>
                    <a:pt x="1301" y="149"/>
                    <a:pt x="1368" y="116"/>
                  </a:cubicBezTo>
                  <a:lnTo>
                    <a:pt x="1368" y="116"/>
                  </a:lnTo>
                  <a:cubicBezTo>
                    <a:pt x="1477" y="181"/>
                    <a:pt x="1086" y="247"/>
                    <a:pt x="765" y="247"/>
                  </a:cubicBezTo>
                  <a:cubicBezTo>
                    <a:pt x="596" y="247"/>
                    <a:pt x="446" y="229"/>
                    <a:pt x="400" y="182"/>
                  </a:cubicBezTo>
                  <a:lnTo>
                    <a:pt x="334" y="182"/>
                  </a:lnTo>
                  <a:cubicBezTo>
                    <a:pt x="300" y="182"/>
                    <a:pt x="267" y="216"/>
                    <a:pt x="267" y="249"/>
                  </a:cubicBezTo>
                  <a:lnTo>
                    <a:pt x="267" y="216"/>
                  </a:lnTo>
                  <a:lnTo>
                    <a:pt x="267" y="216"/>
                  </a:lnTo>
                  <a:cubicBezTo>
                    <a:pt x="0" y="583"/>
                    <a:pt x="200" y="1150"/>
                    <a:pt x="534" y="1417"/>
                  </a:cubicBezTo>
                  <a:cubicBezTo>
                    <a:pt x="567" y="1450"/>
                    <a:pt x="600" y="1483"/>
                    <a:pt x="667" y="1550"/>
                  </a:cubicBezTo>
                  <a:cubicBezTo>
                    <a:pt x="834" y="1650"/>
                    <a:pt x="1067" y="1750"/>
                    <a:pt x="1268" y="1817"/>
                  </a:cubicBezTo>
                  <a:lnTo>
                    <a:pt x="1234" y="1817"/>
                  </a:lnTo>
                  <a:cubicBezTo>
                    <a:pt x="1268" y="1817"/>
                    <a:pt x="1268" y="1817"/>
                    <a:pt x="1301" y="1850"/>
                  </a:cubicBezTo>
                  <a:lnTo>
                    <a:pt x="1334" y="1850"/>
                  </a:lnTo>
                  <a:cubicBezTo>
                    <a:pt x="1368" y="1884"/>
                    <a:pt x="1401" y="1884"/>
                    <a:pt x="1468" y="1917"/>
                  </a:cubicBezTo>
                  <a:cubicBezTo>
                    <a:pt x="1501" y="1917"/>
                    <a:pt x="1534" y="1917"/>
                    <a:pt x="1534" y="1950"/>
                  </a:cubicBezTo>
                  <a:cubicBezTo>
                    <a:pt x="1635" y="1984"/>
                    <a:pt x="1701" y="1984"/>
                    <a:pt x="1801" y="2017"/>
                  </a:cubicBezTo>
                  <a:cubicBezTo>
                    <a:pt x="1801" y="2017"/>
                    <a:pt x="1826" y="2009"/>
                    <a:pt x="1847" y="2009"/>
                  </a:cubicBezTo>
                  <a:cubicBezTo>
                    <a:pt x="1868" y="2009"/>
                    <a:pt x="1885" y="2017"/>
                    <a:pt x="1868" y="2050"/>
                  </a:cubicBezTo>
                  <a:cubicBezTo>
                    <a:pt x="4803" y="2317"/>
                    <a:pt x="7772" y="2584"/>
                    <a:pt x="10708" y="3085"/>
                  </a:cubicBezTo>
                  <a:lnTo>
                    <a:pt x="10674" y="3085"/>
                  </a:lnTo>
                  <a:cubicBezTo>
                    <a:pt x="10741" y="3085"/>
                    <a:pt x="10808" y="3118"/>
                    <a:pt x="10874" y="3118"/>
                  </a:cubicBezTo>
                  <a:lnTo>
                    <a:pt x="10908" y="3118"/>
                  </a:lnTo>
                  <a:cubicBezTo>
                    <a:pt x="10925" y="3118"/>
                    <a:pt x="10933" y="3118"/>
                    <a:pt x="10942" y="3122"/>
                  </a:cubicBezTo>
                  <a:lnTo>
                    <a:pt x="10942" y="3122"/>
                  </a:lnTo>
                  <a:cubicBezTo>
                    <a:pt x="10941" y="3120"/>
                    <a:pt x="10941" y="3118"/>
                    <a:pt x="10941" y="3118"/>
                  </a:cubicBezTo>
                  <a:lnTo>
                    <a:pt x="10941" y="3118"/>
                  </a:lnTo>
                  <a:cubicBezTo>
                    <a:pt x="11208" y="3185"/>
                    <a:pt x="11475" y="3218"/>
                    <a:pt x="11775" y="3285"/>
                  </a:cubicBezTo>
                  <a:lnTo>
                    <a:pt x="11742" y="3285"/>
                  </a:lnTo>
                  <a:cubicBezTo>
                    <a:pt x="15978" y="4019"/>
                    <a:pt x="20114" y="5253"/>
                    <a:pt x="24351" y="6220"/>
                  </a:cubicBezTo>
                  <a:cubicBezTo>
                    <a:pt x="24429" y="6253"/>
                    <a:pt x="24543" y="6276"/>
                    <a:pt x="24656" y="6276"/>
                  </a:cubicBezTo>
                  <a:cubicBezTo>
                    <a:pt x="24881" y="6276"/>
                    <a:pt x="25096" y="6187"/>
                    <a:pt x="24985" y="5920"/>
                  </a:cubicBezTo>
                  <a:cubicBezTo>
                    <a:pt x="25185" y="5887"/>
                    <a:pt x="25218" y="5653"/>
                    <a:pt x="25085" y="5520"/>
                  </a:cubicBezTo>
                  <a:lnTo>
                    <a:pt x="25085" y="5520"/>
                  </a:lnTo>
                  <a:cubicBezTo>
                    <a:pt x="25106" y="5524"/>
                    <a:pt x="25128" y="5526"/>
                    <a:pt x="25149" y="5526"/>
                  </a:cubicBezTo>
                  <a:cubicBezTo>
                    <a:pt x="25292" y="5526"/>
                    <a:pt x="25418" y="5431"/>
                    <a:pt x="25418" y="5286"/>
                  </a:cubicBezTo>
                  <a:cubicBezTo>
                    <a:pt x="25418" y="5286"/>
                    <a:pt x="25418" y="5219"/>
                    <a:pt x="25418" y="5219"/>
                  </a:cubicBezTo>
                  <a:cubicBezTo>
                    <a:pt x="25418" y="4986"/>
                    <a:pt x="25085" y="4953"/>
                    <a:pt x="24918" y="4886"/>
                  </a:cubicBezTo>
                  <a:cubicBezTo>
                    <a:pt x="24884" y="4852"/>
                    <a:pt x="24851" y="4852"/>
                    <a:pt x="24818" y="4852"/>
                  </a:cubicBezTo>
                  <a:cubicBezTo>
                    <a:pt x="24751" y="4819"/>
                    <a:pt x="24684" y="4819"/>
                    <a:pt x="24618" y="4786"/>
                  </a:cubicBezTo>
                  <a:lnTo>
                    <a:pt x="24651" y="4786"/>
                  </a:lnTo>
                  <a:cubicBezTo>
                    <a:pt x="24584" y="4786"/>
                    <a:pt x="24518" y="4752"/>
                    <a:pt x="24451" y="4752"/>
                  </a:cubicBezTo>
                  <a:cubicBezTo>
                    <a:pt x="24384" y="4719"/>
                    <a:pt x="24317" y="4686"/>
                    <a:pt x="24251" y="4686"/>
                  </a:cubicBezTo>
                  <a:cubicBezTo>
                    <a:pt x="23784" y="4519"/>
                    <a:pt x="23317" y="4319"/>
                    <a:pt x="22816" y="4152"/>
                  </a:cubicBezTo>
                  <a:cubicBezTo>
                    <a:pt x="21082" y="3718"/>
                    <a:pt x="19414" y="3018"/>
                    <a:pt x="17713" y="2484"/>
                  </a:cubicBezTo>
                  <a:lnTo>
                    <a:pt x="17746" y="2484"/>
                  </a:lnTo>
                  <a:cubicBezTo>
                    <a:pt x="17346" y="2351"/>
                    <a:pt x="16945" y="2251"/>
                    <a:pt x="16579" y="2151"/>
                  </a:cubicBezTo>
                  <a:cubicBezTo>
                    <a:pt x="16545" y="2117"/>
                    <a:pt x="16545" y="2117"/>
                    <a:pt x="16512" y="2117"/>
                  </a:cubicBezTo>
                  <a:lnTo>
                    <a:pt x="16478" y="2117"/>
                  </a:lnTo>
                  <a:cubicBezTo>
                    <a:pt x="16178" y="2017"/>
                    <a:pt x="15878" y="1917"/>
                    <a:pt x="15578" y="1850"/>
                  </a:cubicBezTo>
                  <a:cubicBezTo>
                    <a:pt x="15511" y="1817"/>
                    <a:pt x="15444" y="1817"/>
                    <a:pt x="15411" y="1784"/>
                  </a:cubicBezTo>
                  <a:lnTo>
                    <a:pt x="15378" y="1784"/>
                  </a:lnTo>
                  <a:cubicBezTo>
                    <a:pt x="15344" y="1750"/>
                    <a:pt x="15278" y="1750"/>
                    <a:pt x="15244" y="1717"/>
                  </a:cubicBezTo>
                  <a:cubicBezTo>
                    <a:pt x="15244" y="1750"/>
                    <a:pt x="15244" y="1750"/>
                    <a:pt x="15244" y="1750"/>
                  </a:cubicBezTo>
                  <a:cubicBezTo>
                    <a:pt x="11808" y="649"/>
                    <a:pt x="8173" y="316"/>
                    <a:pt x="4570" y="149"/>
                  </a:cubicBezTo>
                  <a:lnTo>
                    <a:pt x="4537" y="149"/>
                  </a:lnTo>
                  <a:cubicBezTo>
                    <a:pt x="4203" y="116"/>
                    <a:pt x="3903" y="116"/>
                    <a:pt x="3603" y="82"/>
                  </a:cubicBezTo>
                  <a:cubicBezTo>
                    <a:pt x="3144" y="55"/>
                    <a:pt x="2663" y="7"/>
                    <a:pt x="2196" y="7"/>
                  </a:cubicBezTo>
                  <a:cubicBezTo>
                    <a:pt x="2086" y="7"/>
                    <a:pt x="1976" y="9"/>
                    <a:pt x="1868" y="16"/>
                  </a:cubicBezTo>
                  <a:cubicBezTo>
                    <a:pt x="1824" y="5"/>
                    <a:pt x="1781" y="0"/>
                    <a:pt x="17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9" name="Google Shape;2729;p40"/>
            <p:cNvSpPr/>
            <p:nvPr/>
          </p:nvSpPr>
          <p:spPr>
            <a:xfrm>
              <a:off x="4611734" y="4786247"/>
              <a:ext cx="68717" cy="31159"/>
            </a:xfrm>
            <a:custGeom>
              <a:avLst/>
              <a:gdLst/>
              <a:ahLst/>
              <a:cxnLst/>
              <a:rect l="l" t="t" r="r" b="b"/>
              <a:pathLst>
                <a:path w="5037" h="2284" extrusionOk="0">
                  <a:moveTo>
                    <a:pt x="1739" y="0"/>
                  </a:moveTo>
                  <a:cubicBezTo>
                    <a:pt x="1524" y="0"/>
                    <a:pt x="1324" y="121"/>
                    <a:pt x="1101" y="149"/>
                  </a:cubicBezTo>
                  <a:lnTo>
                    <a:pt x="1168" y="149"/>
                  </a:lnTo>
                  <a:cubicBezTo>
                    <a:pt x="1234" y="149"/>
                    <a:pt x="1301" y="149"/>
                    <a:pt x="1368" y="116"/>
                  </a:cubicBezTo>
                  <a:lnTo>
                    <a:pt x="1368" y="116"/>
                  </a:lnTo>
                  <a:cubicBezTo>
                    <a:pt x="1477" y="181"/>
                    <a:pt x="1086" y="247"/>
                    <a:pt x="765" y="247"/>
                  </a:cubicBezTo>
                  <a:cubicBezTo>
                    <a:pt x="596" y="247"/>
                    <a:pt x="446" y="229"/>
                    <a:pt x="400" y="182"/>
                  </a:cubicBezTo>
                  <a:lnTo>
                    <a:pt x="334" y="182"/>
                  </a:lnTo>
                  <a:cubicBezTo>
                    <a:pt x="300" y="182"/>
                    <a:pt x="267" y="216"/>
                    <a:pt x="267" y="216"/>
                  </a:cubicBezTo>
                  <a:cubicBezTo>
                    <a:pt x="0" y="583"/>
                    <a:pt x="200" y="1150"/>
                    <a:pt x="534" y="1417"/>
                  </a:cubicBezTo>
                  <a:cubicBezTo>
                    <a:pt x="567" y="1450"/>
                    <a:pt x="634" y="1483"/>
                    <a:pt x="667" y="1550"/>
                  </a:cubicBezTo>
                  <a:cubicBezTo>
                    <a:pt x="867" y="1650"/>
                    <a:pt x="1067" y="1750"/>
                    <a:pt x="1268" y="1817"/>
                  </a:cubicBezTo>
                  <a:lnTo>
                    <a:pt x="1301" y="1817"/>
                  </a:lnTo>
                  <a:cubicBezTo>
                    <a:pt x="1301" y="1817"/>
                    <a:pt x="1301" y="1817"/>
                    <a:pt x="1301" y="1850"/>
                  </a:cubicBezTo>
                  <a:lnTo>
                    <a:pt x="1334" y="1850"/>
                  </a:lnTo>
                  <a:cubicBezTo>
                    <a:pt x="1368" y="1850"/>
                    <a:pt x="1401" y="1884"/>
                    <a:pt x="1468" y="1917"/>
                  </a:cubicBezTo>
                  <a:cubicBezTo>
                    <a:pt x="1501" y="1917"/>
                    <a:pt x="1534" y="1917"/>
                    <a:pt x="1534" y="1950"/>
                  </a:cubicBezTo>
                  <a:cubicBezTo>
                    <a:pt x="1635" y="1984"/>
                    <a:pt x="1701" y="1984"/>
                    <a:pt x="1801" y="2017"/>
                  </a:cubicBezTo>
                  <a:cubicBezTo>
                    <a:pt x="1801" y="2017"/>
                    <a:pt x="1826" y="2009"/>
                    <a:pt x="1847" y="2009"/>
                  </a:cubicBezTo>
                  <a:cubicBezTo>
                    <a:pt x="1868" y="2009"/>
                    <a:pt x="1885" y="2017"/>
                    <a:pt x="1868" y="2050"/>
                  </a:cubicBezTo>
                  <a:cubicBezTo>
                    <a:pt x="2702" y="2117"/>
                    <a:pt x="3536" y="2217"/>
                    <a:pt x="4370" y="2284"/>
                  </a:cubicBezTo>
                  <a:cubicBezTo>
                    <a:pt x="4303" y="1517"/>
                    <a:pt x="4537" y="783"/>
                    <a:pt x="5037" y="149"/>
                  </a:cubicBezTo>
                  <a:lnTo>
                    <a:pt x="4537" y="149"/>
                  </a:lnTo>
                  <a:cubicBezTo>
                    <a:pt x="4203" y="116"/>
                    <a:pt x="3903" y="116"/>
                    <a:pt x="3603" y="82"/>
                  </a:cubicBezTo>
                  <a:cubicBezTo>
                    <a:pt x="3144" y="55"/>
                    <a:pt x="2663" y="7"/>
                    <a:pt x="2196" y="7"/>
                  </a:cubicBezTo>
                  <a:cubicBezTo>
                    <a:pt x="2086" y="7"/>
                    <a:pt x="1976" y="9"/>
                    <a:pt x="1868" y="16"/>
                  </a:cubicBezTo>
                  <a:cubicBezTo>
                    <a:pt x="1824" y="5"/>
                    <a:pt x="1781" y="0"/>
                    <a:pt x="1739" y="0"/>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0" name="Google Shape;2730;p40"/>
            <p:cNvSpPr/>
            <p:nvPr/>
          </p:nvSpPr>
          <p:spPr>
            <a:xfrm>
              <a:off x="4644490" y="4795701"/>
              <a:ext cx="306738" cy="62210"/>
            </a:xfrm>
            <a:custGeom>
              <a:avLst/>
              <a:gdLst/>
              <a:ahLst/>
              <a:cxnLst/>
              <a:rect l="l" t="t" r="r" b="b"/>
              <a:pathLst>
                <a:path w="22484" h="4560" extrusionOk="0">
                  <a:moveTo>
                    <a:pt x="97" y="0"/>
                  </a:moveTo>
                  <a:cubicBezTo>
                    <a:pt x="59" y="0"/>
                    <a:pt x="26" y="6"/>
                    <a:pt x="1" y="23"/>
                  </a:cubicBezTo>
                  <a:cubicBezTo>
                    <a:pt x="4337" y="824"/>
                    <a:pt x="8974" y="524"/>
                    <a:pt x="13244" y="1824"/>
                  </a:cubicBezTo>
                  <a:lnTo>
                    <a:pt x="13210" y="1824"/>
                  </a:lnTo>
                  <a:cubicBezTo>
                    <a:pt x="16212" y="3059"/>
                    <a:pt x="19248" y="4226"/>
                    <a:pt x="22483" y="4560"/>
                  </a:cubicBezTo>
                  <a:cubicBezTo>
                    <a:pt x="22483" y="4426"/>
                    <a:pt x="21950" y="4426"/>
                    <a:pt x="21750" y="4360"/>
                  </a:cubicBezTo>
                  <a:cubicBezTo>
                    <a:pt x="21516" y="4293"/>
                    <a:pt x="21283" y="4260"/>
                    <a:pt x="21049" y="4226"/>
                  </a:cubicBezTo>
                  <a:lnTo>
                    <a:pt x="21082" y="4226"/>
                  </a:lnTo>
                  <a:cubicBezTo>
                    <a:pt x="19948" y="3959"/>
                    <a:pt x="18814" y="3659"/>
                    <a:pt x="17713" y="3292"/>
                  </a:cubicBezTo>
                  <a:lnTo>
                    <a:pt x="17747" y="3292"/>
                  </a:lnTo>
                  <a:cubicBezTo>
                    <a:pt x="17513" y="3192"/>
                    <a:pt x="17280" y="3125"/>
                    <a:pt x="17046" y="3025"/>
                  </a:cubicBezTo>
                  <a:lnTo>
                    <a:pt x="16980" y="3025"/>
                  </a:lnTo>
                  <a:cubicBezTo>
                    <a:pt x="13544" y="1524"/>
                    <a:pt x="9975" y="590"/>
                    <a:pt x="6205" y="524"/>
                  </a:cubicBezTo>
                  <a:lnTo>
                    <a:pt x="5972" y="524"/>
                  </a:lnTo>
                  <a:lnTo>
                    <a:pt x="5872" y="490"/>
                  </a:lnTo>
                  <a:cubicBezTo>
                    <a:pt x="4070" y="390"/>
                    <a:pt x="2269" y="190"/>
                    <a:pt x="468" y="57"/>
                  </a:cubicBezTo>
                  <a:cubicBezTo>
                    <a:pt x="368" y="57"/>
                    <a:pt x="211" y="0"/>
                    <a:pt x="97"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1" name="Google Shape;2731;p40"/>
            <p:cNvSpPr/>
            <p:nvPr/>
          </p:nvSpPr>
          <p:spPr>
            <a:xfrm>
              <a:off x="4626290" y="4800940"/>
              <a:ext cx="315374" cy="61978"/>
            </a:xfrm>
            <a:custGeom>
              <a:avLst/>
              <a:gdLst/>
              <a:ahLst/>
              <a:cxnLst/>
              <a:rect l="l" t="t" r="r" b="b"/>
              <a:pathLst>
                <a:path w="23117" h="4543" extrusionOk="0">
                  <a:moveTo>
                    <a:pt x="69" y="1"/>
                  </a:moveTo>
                  <a:cubicBezTo>
                    <a:pt x="45" y="1"/>
                    <a:pt x="22" y="2"/>
                    <a:pt x="0" y="6"/>
                  </a:cubicBezTo>
                  <a:cubicBezTo>
                    <a:pt x="3136" y="873"/>
                    <a:pt x="6605" y="1007"/>
                    <a:pt x="9874" y="1607"/>
                  </a:cubicBezTo>
                  <a:lnTo>
                    <a:pt x="10174" y="1607"/>
                  </a:lnTo>
                  <a:cubicBezTo>
                    <a:pt x="10208" y="1607"/>
                    <a:pt x="10241" y="1641"/>
                    <a:pt x="10241" y="1641"/>
                  </a:cubicBezTo>
                  <a:lnTo>
                    <a:pt x="10341" y="1641"/>
                  </a:lnTo>
                  <a:cubicBezTo>
                    <a:pt x="10508" y="1641"/>
                    <a:pt x="10675" y="1641"/>
                    <a:pt x="10808" y="1674"/>
                  </a:cubicBezTo>
                  <a:lnTo>
                    <a:pt x="11075" y="1674"/>
                  </a:lnTo>
                  <a:cubicBezTo>
                    <a:pt x="15311" y="1674"/>
                    <a:pt x="18881" y="4343"/>
                    <a:pt x="23117" y="4543"/>
                  </a:cubicBezTo>
                  <a:cubicBezTo>
                    <a:pt x="22817" y="4343"/>
                    <a:pt x="22050" y="4343"/>
                    <a:pt x="21583" y="4176"/>
                  </a:cubicBezTo>
                  <a:cubicBezTo>
                    <a:pt x="21549" y="4176"/>
                    <a:pt x="21549" y="4142"/>
                    <a:pt x="21516" y="4142"/>
                  </a:cubicBezTo>
                  <a:lnTo>
                    <a:pt x="21482" y="4142"/>
                  </a:lnTo>
                  <a:cubicBezTo>
                    <a:pt x="20548" y="3976"/>
                    <a:pt x="19581" y="3775"/>
                    <a:pt x="18647" y="3475"/>
                  </a:cubicBezTo>
                  <a:cubicBezTo>
                    <a:pt x="15909" y="2139"/>
                    <a:pt x="13043" y="1439"/>
                    <a:pt x="9988" y="1439"/>
                  </a:cubicBezTo>
                  <a:cubicBezTo>
                    <a:pt x="9927" y="1439"/>
                    <a:pt x="9865" y="1440"/>
                    <a:pt x="9804" y="1440"/>
                  </a:cubicBezTo>
                  <a:lnTo>
                    <a:pt x="9804" y="1440"/>
                  </a:lnTo>
                  <a:cubicBezTo>
                    <a:pt x="8638" y="1340"/>
                    <a:pt x="7471" y="1107"/>
                    <a:pt x="6338" y="873"/>
                  </a:cubicBezTo>
                  <a:lnTo>
                    <a:pt x="6205" y="873"/>
                  </a:lnTo>
                  <a:cubicBezTo>
                    <a:pt x="6172" y="873"/>
                    <a:pt x="6138" y="840"/>
                    <a:pt x="6105" y="840"/>
                  </a:cubicBezTo>
                  <a:cubicBezTo>
                    <a:pt x="4337" y="473"/>
                    <a:pt x="2502" y="506"/>
                    <a:pt x="701" y="140"/>
                  </a:cubicBezTo>
                  <a:cubicBezTo>
                    <a:pt x="493" y="110"/>
                    <a:pt x="259" y="1"/>
                    <a:pt x="69"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2" name="Google Shape;2732;p40"/>
            <p:cNvSpPr/>
            <p:nvPr/>
          </p:nvSpPr>
          <p:spPr>
            <a:xfrm>
              <a:off x="4599442" y="4303889"/>
              <a:ext cx="471921" cy="550134"/>
            </a:xfrm>
            <a:custGeom>
              <a:avLst/>
              <a:gdLst/>
              <a:ahLst/>
              <a:cxnLst/>
              <a:rect l="l" t="t" r="r" b="b"/>
              <a:pathLst>
                <a:path w="34592" h="40325" extrusionOk="0">
                  <a:moveTo>
                    <a:pt x="10071" y="0"/>
                  </a:moveTo>
                  <a:cubicBezTo>
                    <a:pt x="9992" y="0"/>
                    <a:pt x="9915" y="5"/>
                    <a:pt x="9841" y="14"/>
                  </a:cubicBezTo>
                  <a:cubicBezTo>
                    <a:pt x="9607" y="14"/>
                    <a:pt x="9541" y="248"/>
                    <a:pt x="9407" y="414"/>
                  </a:cubicBezTo>
                  <a:cubicBezTo>
                    <a:pt x="8707" y="1815"/>
                    <a:pt x="8406" y="3416"/>
                    <a:pt x="7939" y="4918"/>
                  </a:cubicBezTo>
                  <a:cubicBezTo>
                    <a:pt x="6772" y="9154"/>
                    <a:pt x="5538" y="13357"/>
                    <a:pt x="4404" y="17593"/>
                  </a:cubicBezTo>
                  <a:cubicBezTo>
                    <a:pt x="3303" y="21429"/>
                    <a:pt x="2435" y="25299"/>
                    <a:pt x="1435" y="29135"/>
                  </a:cubicBezTo>
                  <a:cubicBezTo>
                    <a:pt x="1201" y="30970"/>
                    <a:pt x="0" y="33138"/>
                    <a:pt x="734" y="34906"/>
                  </a:cubicBezTo>
                  <a:cubicBezTo>
                    <a:pt x="901" y="35106"/>
                    <a:pt x="1101" y="35239"/>
                    <a:pt x="1301" y="35373"/>
                  </a:cubicBezTo>
                  <a:cubicBezTo>
                    <a:pt x="1468" y="35373"/>
                    <a:pt x="1635" y="35373"/>
                    <a:pt x="1735" y="35473"/>
                  </a:cubicBezTo>
                  <a:cubicBezTo>
                    <a:pt x="1802" y="35473"/>
                    <a:pt x="1835" y="35506"/>
                    <a:pt x="1902" y="35506"/>
                  </a:cubicBezTo>
                  <a:lnTo>
                    <a:pt x="2002" y="35506"/>
                  </a:lnTo>
                  <a:cubicBezTo>
                    <a:pt x="2214" y="35506"/>
                    <a:pt x="2399" y="35368"/>
                    <a:pt x="2606" y="35368"/>
                  </a:cubicBezTo>
                  <a:cubicBezTo>
                    <a:pt x="2627" y="35368"/>
                    <a:pt x="2648" y="35370"/>
                    <a:pt x="2669" y="35373"/>
                  </a:cubicBezTo>
                  <a:cubicBezTo>
                    <a:pt x="2669" y="35339"/>
                    <a:pt x="2702" y="35339"/>
                    <a:pt x="2702" y="35339"/>
                  </a:cubicBezTo>
                  <a:cubicBezTo>
                    <a:pt x="3303" y="35406"/>
                    <a:pt x="3903" y="35406"/>
                    <a:pt x="4504" y="35439"/>
                  </a:cubicBezTo>
                  <a:cubicBezTo>
                    <a:pt x="4804" y="35439"/>
                    <a:pt x="5104" y="35473"/>
                    <a:pt x="5438" y="35506"/>
                  </a:cubicBezTo>
                  <a:lnTo>
                    <a:pt x="5471" y="35506"/>
                  </a:lnTo>
                  <a:cubicBezTo>
                    <a:pt x="9074" y="35673"/>
                    <a:pt x="12709" y="36006"/>
                    <a:pt x="16145" y="37107"/>
                  </a:cubicBezTo>
                  <a:cubicBezTo>
                    <a:pt x="16145" y="37107"/>
                    <a:pt x="16145" y="37074"/>
                    <a:pt x="16145" y="37074"/>
                  </a:cubicBezTo>
                  <a:cubicBezTo>
                    <a:pt x="16179" y="37107"/>
                    <a:pt x="16245" y="37107"/>
                    <a:pt x="16279" y="37141"/>
                  </a:cubicBezTo>
                  <a:lnTo>
                    <a:pt x="16312" y="37141"/>
                  </a:lnTo>
                  <a:cubicBezTo>
                    <a:pt x="16345" y="37174"/>
                    <a:pt x="16412" y="37174"/>
                    <a:pt x="16479" y="37207"/>
                  </a:cubicBezTo>
                  <a:cubicBezTo>
                    <a:pt x="16779" y="37274"/>
                    <a:pt x="17079" y="37374"/>
                    <a:pt x="17379" y="37474"/>
                  </a:cubicBezTo>
                  <a:lnTo>
                    <a:pt x="17413" y="37474"/>
                  </a:lnTo>
                  <a:cubicBezTo>
                    <a:pt x="19548" y="38041"/>
                    <a:pt x="21582" y="38942"/>
                    <a:pt x="23717" y="39509"/>
                  </a:cubicBezTo>
                  <a:cubicBezTo>
                    <a:pt x="24284" y="39676"/>
                    <a:pt x="24818" y="39943"/>
                    <a:pt x="25352" y="40109"/>
                  </a:cubicBezTo>
                  <a:cubicBezTo>
                    <a:pt x="25485" y="40143"/>
                    <a:pt x="25585" y="40176"/>
                    <a:pt x="25719" y="40209"/>
                  </a:cubicBezTo>
                  <a:cubicBezTo>
                    <a:pt x="25752" y="40209"/>
                    <a:pt x="25785" y="40209"/>
                    <a:pt x="25819" y="40243"/>
                  </a:cubicBezTo>
                  <a:cubicBezTo>
                    <a:pt x="25921" y="40287"/>
                    <a:pt x="26043" y="40324"/>
                    <a:pt x="26156" y="40324"/>
                  </a:cubicBezTo>
                  <a:cubicBezTo>
                    <a:pt x="26300" y="40324"/>
                    <a:pt x="26430" y="40263"/>
                    <a:pt x="26486" y="40076"/>
                  </a:cubicBezTo>
                  <a:cubicBezTo>
                    <a:pt x="26486" y="40043"/>
                    <a:pt x="26486" y="40009"/>
                    <a:pt x="26486" y="39943"/>
                  </a:cubicBezTo>
                  <a:cubicBezTo>
                    <a:pt x="26586" y="39843"/>
                    <a:pt x="26586" y="39709"/>
                    <a:pt x="26653" y="39576"/>
                  </a:cubicBezTo>
                  <a:lnTo>
                    <a:pt x="26619" y="39576"/>
                  </a:lnTo>
                  <a:cubicBezTo>
                    <a:pt x="26653" y="39576"/>
                    <a:pt x="26653" y="39542"/>
                    <a:pt x="26653" y="39509"/>
                  </a:cubicBezTo>
                  <a:cubicBezTo>
                    <a:pt x="26653" y="39542"/>
                    <a:pt x="26653" y="39542"/>
                    <a:pt x="26653" y="39576"/>
                  </a:cubicBezTo>
                  <a:cubicBezTo>
                    <a:pt x="28988" y="31870"/>
                    <a:pt x="30689" y="23998"/>
                    <a:pt x="32590" y="16159"/>
                  </a:cubicBezTo>
                  <a:cubicBezTo>
                    <a:pt x="33157" y="13190"/>
                    <a:pt x="34592" y="10088"/>
                    <a:pt x="34058" y="7019"/>
                  </a:cubicBezTo>
                  <a:cubicBezTo>
                    <a:pt x="33524" y="5785"/>
                    <a:pt x="31756" y="5685"/>
                    <a:pt x="30622" y="5184"/>
                  </a:cubicBezTo>
                  <a:cubicBezTo>
                    <a:pt x="29255" y="4751"/>
                    <a:pt x="27887" y="4284"/>
                    <a:pt x="26519" y="3850"/>
                  </a:cubicBezTo>
                  <a:cubicBezTo>
                    <a:pt x="21716" y="2249"/>
                    <a:pt x="16679" y="1315"/>
                    <a:pt x="11642" y="648"/>
                  </a:cubicBezTo>
                  <a:lnTo>
                    <a:pt x="11575" y="648"/>
                  </a:lnTo>
                  <a:cubicBezTo>
                    <a:pt x="11509" y="648"/>
                    <a:pt x="11409" y="614"/>
                    <a:pt x="11342" y="614"/>
                  </a:cubicBezTo>
                  <a:cubicBezTo>
                    <a:pt x="11112" y="184"/>
                    <a:pt x="10560" y="0"/>
                    <a:pt x="100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3" name="Google Shape;2733;p40"/>
            <p:cNvSpPr/>
            <p:nvPr/>
          </p:nvSpPr>
          <p:spPr>
            <a:xfrm>
              <a:off x="4599442" y="4303889"/>
              <a:ext cx="344964" cy="546750"/>
            </a:xfrm>
            <a:custGeom>
              <a:avLst/>
              <a:gdLst/>
              <a:ahLst/>
              <a:cxnLst/>
              <a:rect l="l" t="t" r="r" b="b"/>
              <a:pathLst>
                <a:path w="25286" h="40077" extrusionOk="0">
                  <a:moveTo>
                    <a:pt x="10071" y="0"/>
                  </a:moveTo>
                  <a:cubicBezTo>
                    <a:pt x="9992" y="0"/>
                    <a:pt x="9915" y="5"/>
                    <a:pt x="9841" y="14"/>
                  </a:cubicBezTo>
                  <a:cubicBezTo>
                    <a:pt x="9607" y="14"/>
                    <a:pt x="9541" y="248"/>
                    <a:pt x="9407" y="414"/>
                  </a:cubicBezTo>
                  <a:cubicBezTo>
                    <a:pt x="8707" y="1815"/>
                    <a:pt x="8406" y="3416"/>
                    <a:pt x="7939" y="4918"/>
                  </a:cubicBezTo>
                  <a:cubicBezTo>
                    <a:pt x="7239" y="7386"/>
                    <a:pt x="6538" y="9888"/>
                    <a:pt x="5838" y="12356"/>
                  </a:cubicBezTo>
                  <a:cubicBezTo>
                    <a:pt x="5638" y="13157"/>
                    <a:pt x="5404" y="13957"/>
                    <a:pt x="5171" y="14758"/>
                  </a:cubicBezTo>
                  <a:cubicBezTo>
                    <a:pt x="4904" y="15725"/>
                    <a:pt x="4670" y="16659"/>
                    <a:pt x="4404" y="17593"/>
                  </a:cubicBezTo>
                  <a:cubicBezTo>
                    <a:pt x="3303" y="21429"/>
                    <a:pt x="2435" y="25299"/>
                    <a:pt x="1435" y="29135"/>
                  </a:cubicBezTo>
                  <a:cubicBezTo>
                    <a:pt x="1201" y="31003"/>
                    <a:pt x="0" y="33138"/>
                    <a:pt x="734" y="34906"/>
                  </a:cubicBezTo>
                  <a:cubicBezTo>
                    <a:pt x="901" y="35106"/>
                    <a:pt x="1101" y="35239"/>
                    <a:pt x="1301" y="35373"/>
                  </a:cubicBezTo>
                  <a:cubicBezTo>
                    <a:pt x="1468" y="35373"/>
                    <a:pt x="1635" y="35373"/>
                    <a:pt x="1735" y="35473"/>
                  </a:cubicBezTo>
                  <a:cubicBezTo>
                    <a:pt x="1802" y="35473"/>
                    <a:pt x="1835" y="35506"/>
                    <a:pt x="1902" y="35506"/>
                  </a:cubicBezTo>
                  <a:lnTo>
                    <a:pt x="2002" y="35506"/>
                  </a:lnTo>
                  <a:cubicBezTo>
                    <a:pt x="2214" y="35506"/>
                    <a:pt x="2399" y="35368"/>
                    <a:pt x="2606" y="35368"/>
                  </a:cubicBezTo>
                  <a:cubicBezTo>
                    <a:pt x="2627" y="35368"/>
                    <a:pt x="2648" y="35370"/>
                    <a:pt x="2669" y="35373"/>
                  </a:cubicBezTo>
                  <a:cubicBezTo>
                    <a:pt x="2669" y="35339"/>
                    <a:pt x="2702" y="35339"/>
                    <a:pt x="2702" y="35339"/>
                  </a:cubicBezTo>
                  <a:cubicBezTo>
                    <a:pt x="3303" y="35406"/>
                    <a:pt x="3903" y="35406"/>
                    <a:pt x="4504" y="35439"/>
                  </a:cubicBezTo>
                  <a:cubicBezTo>
                    <a:pt x="4804" y="35473"/>
                    <a:pt x="5104" y="35473"/>
                    <a:pt x="5438" y="35506"/>
                  </a:cubicBezTo>
                  <a:lnTo>
                    <a:pt x="5471" y="35506"/>
                  </a:lnTo>
                  <a:cubicBezTo>
                    <a:pt x="9074" y="35673"/>
                    <a:pt x="12709" y="36006"/>
                    <a:pt x="16145" y="37107"/>
                  </a:cubicBezTo>
                  <a:cubicBezTo>
                    <a:pt x="16145" y="37107"/>
                    <a:pt x="16145" y="37074"/>
                    <a:pt x="16145" y="37074"/>
                  </a:cubicBezTo>
                  <a:cubicBezTo>
                    <a:pt x="16179" y="37107"/>
                    <a:pt x="16245" y="37107"/>
                    <a:pt x="16279" y="37141"/>
                  </a:cubicBezTo>
                  <a:lnTo>
                    <a:pt x="16312" y="37141"/>
                  </a:lnTo>
                  <a:cubicBezTo>
                    <a:pt x="16345" y="37174"/>
                    <a:pt x="16412" y="37174"/>
                    <a:pt x="16479" y="37207"/>
                  </a:cubicBezTo>
                  <a:cubicBezTo>
                    <a:pt x="16779" y="37274"/>
                    <a:pt x="17079" y="37374"/>
                    <a:pt x="17379" y="37474"/>
                  </a:cubicBezTo>
                  <a:lnTo>
                    <a:pt x="17413" y="37474"/>
                  </a:lnTo>
                  <a:cubicBezTo>
                    <a:pt x="19548" y="38041"/>
                    <a:pt x="21582" y="38942"/>
                    <a:pt x="23717" y="39509"/>
                  </a:cubicBezTo>
                  <a:cubicBezTo>
                    <a:pt x="24251" y="39676"/>
                    <a:pt x="24785" y="39909"/>
                    <a:pt x="25285" y="40076"/>
                  </a:cubicBezTo>
                  <a:cubicBezTo>
                    <a:pt x="21983" y="37508"/>
                    <a:pt x="18780" y="34772"/>
                    <a:pt x="15912" y="31703"/>
                  </a:cubicBezTo>
                  <a:cubicBezTo>
                    <a:pt x="13043" y="28601"/>
                    <a:pt x="10708" y="25065"/>
                    <a:pt x="8973" y="21229"/>
                  </a:cubicBezTo>
                  <a:cubicBezTo>
                    <a:pt x="8206" y="19528"/>
                    <a:pt x="7572" y="17793"/>
                    <a:pt x="7005" y="16025"/>
                  </a:cubicBezTo>
                  <a:cubicBezTo>
                    <a:pt x="7706" y="13424"/>
                    <a:pt x="8573" y="10888"/>
                    <a:pt x="9207" y="8253"/>
                  </a:cubicBezTo>
                  <a:cubicBezTo>
                    <a:pt x="9774" y="5918"/>
                    <a:pt x="10308" y="3550"/>
                    <a:pt x="11308" y="1382"/>
                  </a:cubicBezTo>
                  <a:cubicBezTo>
                    <a:pt x="11275" y="1115"/>
                    <a:pt x="11308" y="848"/>
                    <a:pt x="11342" y="614"/>
                  </a:cubicBezTo>
                  <a:cubicBezTo>
                    <a:pt x="11112" y="184"/>
                    <a:pt x="10560" y="0"/>
                    <a:pt x="10071" y="0"/>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4" name="Google Shape;2734;p40"/>
            <p:cNvSpPr/>
            <p:nvPr/>
          </p:nvSpPr>
          <p:spPr>
            <a:xfrm>
              <a:off x="4633576" y="4311351"/>
              <a:ext cx="123792" cy="470666"/>
            </a:xfrm>
            <a:custGeom>
              <a:avLst/>
              <a:gdLst/>
              <a:ahLst/>
              <a:cxnLst/>
              <a:rect l="l" t="t" r="r" b="b"/>
              <a:pathLst>
                <a:path w="9074" h="34500" extrusionOk="0">
                  <a:moveTo>
                    <a:pt x="8740" y="1"/>
                  </a:moveTo>
                  <a:cubicBezTo>
                    <a:pt x="5504" y="9808"/>
                    <a:pt x="2902" y="20148"/>
                    <a:pt x="701" y="30322"/>
                  </a:cubicBezTo>
                  <a:cubicBezTo>
                    <a:pt x="701" y="30322"/>
                    <a:pt x="701" y="30322"/>
                    <a:pt x="701" y="30289"/>
                  </a:cubicBezTo>
                  <a:cubicBezTo>
                    <a:pt x="701" y="30322"/>
                    <a:pt x="701" y="30356"/>
                    <a:pt x="667" y="30389"/>
                  </a:cubicBezTo>
                  <a:cubicBezTo>
                    <a:pt x="700" y="30356"/>
                    <a:pt x="701" y="30356"/>
                    <a:pt x="701" y="30356"/>
                  </a:cubicBezTo>
                  <a:lnTo>
                    <a:pt x="701" y="30356"/>
                  </a:lnTo>
                  <a:cubicBezTo>
                    <a:pt x="501" y="31690"/>
                    <a:pt x="0" y="33124"/>
                    <a:pt x="100" y="34459"/>
                  </a:cubicBezTo>
                  <a:cubicBezTo>
                    <a:pt x="129" y="34487"/>
                    <a:pt x="160" y="34499"/>
                    <a:pt x="190" y="34499"/>
                  </a:cubicBezTo>
                  <a:cubicBezTo>
                    <a:pt x="265" y="34499"/>
                    <a:pt x="334" y="34421"/>
                    <a:pt x="334" y="34325"/>
                  </a:cubicBezTo>
                  <a:cubicBezTo>
                    <a:pt x="334" y="34306"/>
                    <a:pt x="334" y="34292"/>
                    <a:pt x="334" y="34292"/>
                  </a:cubicBezTo>
                  <a:cubicBezTo>
                    <a:pt x="334" y="34259"/>
                    <a:pt x="334" y="34225"/>
                    <a:pt x="367" y="34192"/>
                  </a:cubicBezTo>
                  <a:cubicBezTo>
                    <a:pt x="2335" y="24919"/>
                    <a:pt x="4837" y="15779"/>
                    <a:pt x="7239" y="6639"/>
                  </a:cubicBezTo>
                  <a:cubicBezTo>
                    <a:pt x="7239" y="6639"/>
                    <a:pt x="7239" y="6672"/>
                    <a:pt x="7239" y="6672"/>
                  </a:cubicBezTo>
                  <a:cubicBezTo>
                    <a:pt x="7706" y="4537"/>
                    <a:pt x="9073" y="2036"/>
                    <a:pt x="874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5" name="Google Shape;2735;p40"/>
            <p:cNvSpPr/>
            <p:nvPr/>
          </p:nvSpPr>
          <p:spPr>
            <a:xfrm>
              <a:off x="4603085" y="4778716"/>
              <a:ext cx="336765" cy="69181"/>
            </a:xfrm>
            <a:custGeom>
              <a:avLst/>
              <a:gdLst/>
              <a:ahLst/>
              <a:cxnLst/>
              <a:rect l="l" t="t" r="r" b="b"/>
              <a:pathLst>
                <a:path w="24685" h="5071" extrusionOk="0">
                  <a:moveTo>
                    <a:pt x="367" y="1"/>
                  </a:moveTo>
                  <a:cubicBezTo>
                    <a:pt x="367" y="1"/>
                    <a:pt x="0" y="601"/>
                    <a:pt x="334" y="1435"/>
                  </a:cubicBezTo>
                  <a:cubicBezTo>
                    <a:pt x="620" y="2179"/>
                    <a:pt x="1521" y="2604"/>
                    <a:pt x="2150" y="2604"/>
                  </a:cubicBezTo>
                  <a:cubicBezTo>
                    <a:pt x="2254" y="2604"/>
                    <a:pt x="2350" y="2593"/>
                    <a:pt x="2435" y="2569"/>
                  </a:cubicBezTo>
                  <a:cubicBezTo>
                    <a:pt x="2335" y="2536"/>
                    <a:pt x="2269" y="2536"/>
                    <a:pt x="2168" y="2502"/>
                  </a:cubicBezTo>
                  <a:cubicBezTo>
                    <a:pt x="2168" y="2469"/>
                    <a:pt x="2135" y="2469"/>
                    <a:pt x="2102" y="2469"/>
                  </a:cubicBezTo>
                  <a:cubicBezTo>
                    <a:pt x="2035" y="2436"/>
                    <a:pt x="2002" y="2402"/>
                    <a:pt x="1968" y="2402"/>
                  </a:cubicBezTo>
                  <a:lnTo>
                    <a:pt x="1935" y="2402"/>
                  </a:lnTo>
                  <a:cubicBezTo>
                    <a:pt x="1935" y="2369"/>
                    <a:pt x="1935" y="2369"/>
                    <a:pt x="1935" y="2369"/>
                  </a:cubicBezTo>
                  <a:lnTo>
                    <a:pt x="1902" y="2369"/>
                  </a:lnTo>
                  <a:cubicBezTo>
                    <a:pt x="1701" y="2302"/>
                    <a:pt x="1468" y="2202"/>
                    <a:pt x="1301" y="2102"/>
                  </a:cubicBezTo>
                  <a:cubicBezTo>
                    <a:pt x="1268" y="2069"/>
                    <a:pt x="1201" y="2002"/>
                    <a:pt x="1168" y="1969"/>
                  </a:cubicBezTo>
                  <a:cubicBezTo>
                    <a:pt x="934" y="1769"/>
                    <a:pt x="767" y="1468"/>
                    <a:pt x="767" y="1168"/>
                  </a:cubicBezTo>
                  <a:cubicBezTo>
                    <a:pt x="801" y="1135"/>
                    <a:pt x="834" y="1135"/>
                    <a:pt x="868" y="1101"/>
                  </a:cubicBezTo>
                  <a:cubicBezTo>
                    <a:pt x="901" y="1101"/>
                    <a:pt x="901" y="1068"/>
                    <a:pt x="934" y="1068"/>
                  </a:cubicBezTo>
                  <a:cubicBezTo>
                    <a:pt x="1134" y="968"/>
                    <a:pt x="1335" y="935"/>
                    <a:pt x="1568" y="935"/>
                  </a:cubicBezTo>
                  <a:lnTo>
                    <a:pt x="1535" y="935"/>
                  </a:lnTo>
                  <a:cubicBezTo>
                    <a:pt x="2166" y="852"/>
                    <a:pt x="2797" y="792"/>
                    <a:pt x="3447" y="792"/>
                  </a:cubicBezTo>
                  <a:cubicBezTo>
                    <a:pt x="3587" y="792"/>
                    <a:pt x="3728" y="795"/>
                    <a:pt x="3870" y="801"/>
                  </a:cubicBezTo>
                  <a:lnTo>
                    <a:pt x="3836" y="801"/>
                  </a:lnTo>
                  <a:cubicBezTo>
                    <a:pt x="7005" y="1001"/>
                    <a:pt x="10141" y="1335"/>
                    <a:pt x="13276" y="1735"/>
                  </a:cubicBezTo>
                  <a:cubicBezTo>
                    <a:pt x="14411" y="1935"/>
                    <a:pt x="15511" y="2202"/>
                    <a:pt x="16612" y="2569"/>
                  </a:cubicBezTo>
                  <a:lnTo>
                    <a:pt x="16579" y="2569"/>
                  </a:lnTo>
                  <a:cubicBezTo>
                    <a:pt x="16679" y="2602"/>
                    <a:pt x="16779" y="2636"/>
                    <a:pt x="16879" y="2669"/>
                  </a:cubicBezTo>
                  <a:cubicBezTo>
                    <a:pt x="16946" y="2669"/>
                    <a:pt x="17046" y="2703"/>
                    <a:pt x="17112" y="2736"/>
                  </a:cubicBezTo>
                  <a:cubicBezTo>
                    <a:pt x="17846" y="2969"/>
                    <a:pt x="18513" y="3270"/>
                    <a:pt x="19214" y="3503"/>
                  </a:cubicBezTo>
                  <a:cubicBezTo>
                    <a:pt x="19514" y="3603"/>
                    <a:pt x="19814" y="3703"/>
                    <a:pt x="20115" y="3803"/>
                  </a:cubicBezTo>
                  <a:lnTo>
                    <a:pt x="20081" y="3803"/>
                  </a:lnTo>
                  <a:cubicBezTo>
                    <a:pt x="21582" y="4237"/>
                    <a:pt x="23317" y="4804"/>
                    <a:pt x="24685" y="5071"/>
                  </a:cubicBezTo>
                  <a:cubicBezTo>
                    <a:pt x="24584" y="5038"/>
                    <a:pt x="24484" y="5038"/>
                    <a:pt x="24384" y="5004"/>
                  </a:cubicBezTo>
                  <a:cubicBezTo>
                    <a:pt x="23884" y="4837"/>
                    <a:pt x="23384" y="4671"/>
                    <a:pt x="22917" y="4504"/>
                  </a:cubicBezTo>
                  <a:cubicBezTo>
                    <a:pt x="22817" y="4470"/>
                    <a:pt x="22716" y="4437"/>
                    <a:pt x="22616" y="4404"/>
                  </a:cubicBezTo>
                  <a:lnTo>
                    <a:pt x="22650" y="4404"/>
                  </a:lnTo>
                  <a:cubicBezTo>
                    <a:pt x="22616" y="4404"/>
                    <a:pt x="22583" y="4404"/>
                    <a:pt x="22583" y="4370"/>
                  </a:cubicBezTo>
                  <a:cubicBezTo>
                    <a:pt x="22583" y="4404"/>
                    <a:pt x="22583" y="4404"/>
                    <a:pt x="22583" y="4404"/>
                  </a:cubicBezTo>
                  <a:cubicBezTo>
                    <a:pt x="22416" y="4337"/>
                    <a:pt x="22283" y="4304"/>
                    <a:pt x="22149" y="4237"/>
                  </a:cubicBezTo>
                  <a:lnTo>
                    <a:pt x="22083" y="4237"/>
                  </a:lnTo>
                  <a:cubicBezTo>
                    <a:pt x="22083" y="4237"/>
                    <a:pt x="22049" y="4204"/>
                    <a:pt x="22016" y="4204"/>
                  </a:cubicBezTo>
                  <a:lnTo>
                    <a:pt x="21983" y="4204"/>
                  </a:lnTo>
                  <a:cubicBezTo>
                    <a:pt x="21949" y="4204"/>
                    <a:pt x="21916" y="4170"/>
                    <a:pt x="21916" y="4170"/>
                  </a:cubicBezTo>
                  <a:cubicBezTo>
                    <a:pt x="21649" y="4104"/>
                    <a:pt x="21416" y="4003"/>
                    <a:pt x="21149" y="3937"/>
                  </a:cubicBezTo>
                  <a:cubicBezTo>
                    <a:pt x="21115" y="3903"/>
                    <a:pt x="21082" y="3903"/>
                    <a:pt x="21049" y="3903"/>
                  </a:cubicBezTo>
                  <a:lnTo>
                    <a:pt x="21082" y="3903"/>
                  </a:lnTo>
                  <a:cubicBezTo>
                    <a:pt x="21049" y="3903"/>
                    <a:pt x="21015" y="3870"/>
                    <a:pt x="20982" y="3870"/>
                  </a:cubicBezTo>
                  <a:lnTo>
                    <a:pt x="21015" y="3870"/>
                  </a:lnTo>
                  <a:cubicBezTo>
                    <a:pt x="16012" y="1568"/>
                    <a:pt x="10675" y="568"/>
                    <a:pt x="5204" y="468"/>
                  </a:cubicBezTo>
                  <a:lnTo>
                    <a:pt x="5237" y="468"/>
                  </a:lnTo>
                  <a:cubicBezTo>
                    <a:pt x="4875" y="429"/>
                    <a:pt x="4516" y="416"/>
                    <a:pt x="4158" y="416"/>
                  </a:cubicBezTo>
                  <a:cubicBezTo>
                    <a:pt x="3264" y="416"/>
                    <a:pt x="2383" y="501"/>
                    <a:pt x="1501" y="501"/>
                  </a:cubicBezTo>
                  <a:cubicBezTo>
                    <a:pt x="1467" y="504"/>
                    <a:pt x="1434" y="505"/>
                    <a:pt x="1400" y="505"/>
                  </a:cubicBezTo>
                  <a:cubicBezTo>
                    <a:pt x="1034" y="505"/>
                    <a:pt x="678" y="342"/>
                    <a:pt x="434" y="67"/>
                  </a:cubicBezTo>
                  <a:cubicBezTo>
                    <a:pt x="401" y="34"/>
                    <a:pt x="367" y="1"/>
                    <a:pt x="36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6" name="Google Shape;2736;p40"/>
            <p:cNvSpPr/>
            <p:nvPr/>
          </p:nvSpPr>
          <p:spPr>
            <a:xfrm>
              <a:off x="4771460" y="4394107"/>
              <a:ext cx="219808" cy="132973"/>
            </a:xfrm>
            <a:custGeom>
              <a:avLst/>
              <a:gdLst/>
              <a:ahLst/>
              <a:cxnLst/>
              <a:rect l="l" t="t" r="r" b="b"/>
              <a:pathLst>
                <a:path w="16112" h="9747" extrusionOk="0">
                  <a:moveTo>
                    <a:pt x="2073" y="1"/>
                  </a:moveTo>
                  <a:cubicBezTo>
                    <a:pt x="1902" y="1"/>
                    <a:pt x="1765" y="13"/>
                    <a:pt x="1668" y="39"/>
                  </a:cubicBezTo>
                  <a:cubicBezTo>
                    <a:pt x="1535" y="439"/>
                    <a:pt x="0" y="6510"/>
                    <a:pt x="34" y="6510"/>
                  </a:cubicBezTo>
                  <a:cubicBezTo>
                    <a:pt x="34" y="6510"/>
                    <a:pt x="11075" y="9479"/>
                    <a:pt x="14577" y="9746"/>
                  </a:cubicBezTo>
                  <a:cubicBezTo>
                    <a:pt x="15145" y="7578"/>
                    <a:pt x="15578" y="5376"/>
                    <a:pt x="16112" y="3208"/>
                  </a:cubicBezTo>
                  <a:cubicBezTo>
                    <a:pt x="15892" y="2989"/>
                    <a:pt x="4746" y="1"/>
                    <a:pt x="20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37" name="Google Shape;2737;p40"/>
          <p:cNvGrpSpPr/>
          <p:nvPr/>
        </p:nvGrpSpPr>
        <p:grpSpPr>
          <a:xfrm>
            <a:off x="304809" y="152406"/>
            <a:ext cx="1045982" cy="1220142"/>
            <a:chOff x="4193509" y="4191011"/>
            <a:chExt cx="624840" cy="728878"/>
          </a:xfrm>
        </p:grpSpPr>
        <p:sp>
          <p:nvSpPr>
            <p:cNvPr id="2738" name="Google Shape;2738;p40"/>
            <p:cNvSpPr/>
            <p:nvPr/>
          </p:nvSpPr>
          <p:spPr>
            <a:xfrm>
              <a:off x="4420602" y="4724978"/>
              <a:ext cx="397747" cy="189822"/>
            </a:xfrm>
            <a:custGeom>
              <a:avLst/>
              <a:gdLst/>
              <a:ahLst/>
              <a:cxnLst/>
              <a:rect l="l" t="t" r="r" b="b"/>
              <a:pathLst>
                <a:path w="29155" h="13914" extrusionOk="0">
                  <a:moveTo>
                    <a:pt x="19047" y="2805"/>
                  </a:moveTo>
                  <a:cubicBezTo>
                    <a:pt x="19036" y="2805"/>
                    <a:pt x="19029" y="2809"/>
                    <a:pt x="19024" y="2814"/>
                  </a:cubicBezTo>
                  <a:lnTo>
                    <a:pt x="19024" y="2814"/>
                  </a:lnTo>
                  <a:cubicBezTo>
                    <a:pt x="19032" y="2811"/>
                    <a:pt x="19039" y="2808"/>
                    <a:pt x="19047" y="2805"/>
                  </a:cubicBezTo>
                  <a:close/>
                  <a:moveTo>
                    <a:pt x="12739" y="8260"/>
                  </a:moveTo>
                  <a:cubicBezTo>
                    <a:pt x="12729" y="8265"/>
                    <a:pt x="12719" y="8271"/>
                    <a:pt x="12709" y="8276"/>
                  </a:cubicBezTo>
                  <a:cubicBezTo>
                    <a:pt x="12709" y="8276"/>
                    <a:pt x="12730" y="8276"/>
                    <a:pt x="12739" y="8260"/>
                  </a:cubicBezTo>
                  <a:close/>
                  <a:moveTo>
                    <a:pt x="12441" y="8398"/>
                  </a:moveTo>
                  <a:lnTo>
                    <a:pt x="12441" y="8398"/>
                  </a:lnTo>
                  <a:cubicBezTo>
                    <a:pt x="12431" y="8402"/>
                    <a:pt x="12420" y="8406"/>
                    <a:pt x="12409" y="8409"/>
                  </a:cubicBezTo>
                  <a:cubicBezTo>
                    <a:pt x="12432" y="8409"/>
                    <a:pt x="12439" y="8409"/>
                    <a:pt x="12441" y="8398"/>
                  </a:cubicBezTo>
                  <a:close/>
                  <a:moveTo>
                    <a:pt x="28424" y="1"/>
                  </a:moveTo>
                  <a:cubicBezTo>
                    <a:pt x="28247" y="1"/>
                    <a:pt x="28044" y="114"/>
                    <a:pt x="27887" y="137"/>
                  </a:cubicBezTo>
                  <a:cubicBezTo>
                    <a:pt x="27853" y="170"/>
                    <a:pt x="27820" y="170"/>
                    <a:pt x="27787" y="170"/>
                  </a:cubicBezTo>
                  <a:cubicBezTo>
                    <a:pt x="27686" y="204"/>
                    <a:pt x="27620" y="237"/>
                    <a:pt x="27553" y="270"/>
                  </a:cubicBezTo>
                  <a:lnTo>
                    <a:pt x="27553" y="237"/>
                  </a:lnTo>
                  <a:cubicBezTo>
                    <a:pt x="27486" y="270"/>
                    <a:pt x="27420" y="304"/>
                    <a:pt x="27353" y="337"/>
                  </a:cubicBezTo>
                  <a:cubicBezTo>
                    <a:pt x="27253" y="337"/>
                    <a:pt x="27186" y="370"/>
                    <a:pt x="27086" y="404"/>
                  </a:cubicBezTo>
                  <a:lnTo>
                    <a:pt x="27119" y="404"/>
                  </a:lnTo>
                  <a:cubicBezTo>
                    <a:pt x="26519" y="571"/>
                    <a:pt x="25885" y="704"/>
                    <a:pt x="25285" y="904"/>
                  </a:cubicBezTo>
                  <a:lnTo>
                    <a:pt x="25318" y="904"/>
                  </a:lnTo>
                  <a:cubicBezTo>
                    <a:pt x="23250" y="1671"/>
                    <a:pt x="21115" y="2138"/>
                    <a:pt x="19014" y="2839"/>
                  </a:cubicBezTo>
                  <a:cubicBezTo>
                    <a:pt x="19014" y="2839"/>
                    <a:pt x="19014" y="2824"/>
                    <a:pt x="19024" y="2814"/>
                  </a:cubicBezTo>
                  <a:lnTo>
                    <a:pt x="19024" y="2814"/>
                  </a:lnTo>
                  <a:cubicBezTo>
                    <a:pt x="18565" y="2978"/>
                    <a:pt x="18105" y="3142"/>
                    <a:pt x="17613" y="3306"/>
                  </a:cubicBezTo>
                  <a:lnTo>
                    <a:pt x="17579" y="3306"/>
                  </a:lnTo>
                  <a:cubicBezTo>
                    <a:pt x="17546" y="3339"/>
                    <a:pt x="17513" y="3339"/>
                    <a:pt x="17513" y="3339"/>
                  </a:cubicBezTo>
                  <a:cubicBezTo>
                    <a:pt x="17146" y="3473"/>
                    <a:pt x="16779" y="3573"/>
                    <a:pt x="16412" y="3706"/>
                  </a:cubicBezTo>
                  <a:cubicBezTo>
                    <a:pt x="16345" y="3739"/>
                    <a:pt x="16278" y="3739"/>
                    <a:pt x="16212" y="3773"/>
                  </a:cubicBezTo>
                  <a:cubicBezTo>
                    <a:pt x="16145" y="3806"/>
                    <a:pt x="16078" y="3806"/>
                    <a:pt x="16011" y="3840"/>
                  </a:cubicBezTo>
                  <a:lnTo>
                    <a:pt x="16045" y="3840"/>
                  </a:lnTo>
                  <a:cubicBezTo>
                    <a:pt x="11853" y="5203"/>
                    <a:pt x="7994" y="7397"/>
                    <a:pt x="4267" y="9757"/>
                  </a:cubicBezTo>
                  <a:lnTo>
                    <a:pt x="4267" y="9757"/>
                  </a:lnTo>
                  <a:cubicBezTo>
                    <a:pt x="4269" y="9754"/>
                    <a:pt x="4270" y="9749"/>
                    <a:pt x="4270" y="9744"/>
                  </a:cubicBezTo>
                  <a:lnTo>
                    <a:pt x="4270" y="9744"/>
                  </a:lnTo>
                  <a:cubicBezTo>
                    <a:pt x="4236" y="9777"/>
                    <a:pt x="4236" y="9777"/>
                    <a:pt x="4203" y="9810"/>
                  </a:cubicBezTo>
                  <a:cubicBezTo>
                    <a:pt x="3869" y="10011"/>
                    <a:pt x="3536" y="10211"/>
                    <a:pt x="3236" y="10411"/>
                  </a:cubicBezTo>
                  <a:cubicBezTo>
                    <a:pt x="2669" y="10811"/>
                    <a:pt x="2035" y="11145"/>
                    <a:pt x="1468" y="11545"/>
                  </a:cubicBezTo>
                  <a:cubicBezTo>
                    <a:pt x="1168" y="11678"/>
                    <a:pt x="1034" y="12045"/>
                    <a:pt x="767" y="12246"/>
                  </a:cubicBezTo>
                  <a:cubicBezTo>
                    <a:pt x="734" y="12246"/>
                    <a:pt x="701" y="12279"/>
                    <a:pt x="667" y="12312"/>
                  </a:cubicBezTo>
                  <a:cubicBezTo>
                    <a:pt x="734" y="12279"/>
                    <a:pt x="801" y="12246"/>
                    <a:pt x="867" y="12179"/>
                  </a:cubicBezTo>
                  <a:cubicBezTo>
                    <a:pt x="867" y="12179"/>
                    <a:pt x="867" y="12212"/>
                    <a:pt x="867" y="12212"/>
                  </a:cubicBezTo>
                  <a:cubicBezTo>
                    <a:pt x="934" y="12145"/>
                    <a:pt x="967" y="12079"/>
                    <a:pt x="1034" y="12012"/>
                  </a:cubicBezTo>
                  <a:cubicBezTo>
                    <a:pt x="1258" y="12012"/>
                    <a:pt x="406" y="12750"/>
                    <a:pt x="131" y="12750"/>
                  </a:cubicBezTo>
                  <a:cubicBezTo>
                    <a:pt x="120" y="12750"/>
                    <a:pt x="109" y="12749"/>
                    <a:pt x="100" y="12746"/>
                  </a:cubicBezTo>
                  <a:cubicBezTo>
                    <a:pt x="100" y="12779"/>
                    <a:pt x="67" y="12813"/>
                    <a:pt x="33" y="12813"/>
                  </a:cubicBezTo>
                  <a:cubicBezTo>
                    <a:pt x="0" y="12846"/>
                    <a:pt x="0" y="12879"/>
                    <a:pt x="0" y="12913"/>
                  </a:cubicBezTo>
                  <a:cubicBezTo>
                    <a:pt x="0" y="13480"/>
                    <a:pt x="600" y="13880"/>
                    <a:pt x="1134" y="13913"/>
                  </a:cubicBezTo>
                  <a:lnTo>
                    <a:pt x="1334" y="13913"/>
                  </a:lnTo>
                  <a:cubicBezTo>
                    <a:pt x="1601" y="13913"/>
                    <a:pt x="1868" y="13847"/>
                    <a:pt x="2135" y="13780"/>
                  </a:cubicBezTo>
                  <a:lnTo>
                    <a:pt x="2235" y="13780"/>
                  </a:lnTo>
                  <a:cubicBezTo>
                    <a:pt x="2268" y="13747"/>
                    <a:pt x="2335" y="13747"/>
                    <a:pt x="2368" y="13747"/>
                  </a:cubicBezTo>
                  <a:lnTo>
                    <a:pt x="2402" y="13747"/>
                  </a:lnTo>
                  <a:cubicBezTo>
                    <a:pt x="2435" y="13713"/>
                    <a:pt x="2468" y="13713"/>
                    <a:pt x="2502" y="13713"/>
                  </a:cubicBezTo>
                  <a:cubicBezTo>
                    <a:pt x="2602" y="13680"/>
                    <a:pt x="2702" y="13647"/>
                    <a:pt x="2802" y="13613"/>
                  </a:cubicBezTo>
                  <a:cubicBezTo>
                    <a:pt x="2825" y="13590"/>
                    <a:pt x="2848" y="13551"/>
                    <a:pt x="2871" y="13551"/>
                  </a:cubicBezTo>
                  <a:cubicBezTo>
                    <a:pt x="2881" y="13551"/>
                    <a:pt x="2892" y="13559"/>
                    <a:pt x="2902" y="13580"/>
                  </a:cubicBezTo>
                  <a:cubicBezTo>
                    <a:pt x="6038" y="11779"/>
                    <a:pt x="9173" y="9944"/>
                    <a:pt x="12442" y="8376"/>
                  </a:cubicBezTo>
                  <a:lnTo>
                    <a:pt x="12442" y="8376"/>
                  </a:lnTo>
                  <a:cubicBezTo>
                    <a:pt x="12442" y="8386"/>
                    <a:pt x="12442" y="8393"/>
                    <a:pt x="12441" y="8398"/>
                  </a:cubicBezTo>
                  <a:lnTo>
                    <a:pt x="12441" y="8398"/>
                  </a:lnTo>
                  <a:cubicBezTo>
                    <a:pt x="12524" y="8369"/>
                    <a:pt x="12583" y="8339"/>
                    <a:pt x="12642" y="8309"/>
                  </a:cubicBezTo>
                  <a:cubicBezTo>
                    <a:pt x="12676" y="8276"/>
                    <a:pt x="12676" y="8276"/>
                    <a:pt x="12676" y="8276"/>
                  </a:cubicBezTo>
                  <a:cubicBezTo>
                    <a:pt x="12709" y="8276"/>
                    <a:pt x="12709" y="8276"/>
                    <a:pt x="12742" y="8243"/>
                  </a:cubicBezTo>
                  <a:lnTo>
                    <a:pt x="12742" y="8243"/>
                  </a:lnTo>
                  <a:cubicBezTo>
                    <a:pt x="12742" y="8250"/>
                    <a:pt x="12741" y="8255"/>
                    <a:pt x="12739" y="8260"/>
                  </a:cubicBezTo>
                  <a:lnTo>
                    <a:pt x="12739" y="8260"/>
                  </a:lnTo>
                  <a:cubicBezTo>
                    <a:pt x="13029" y="8101"/>
                    <a:pt x="13320" y="7971"/>
                    <a:pt x="13643" y="7842"/>
                  </a:cubicBezTo>
                  <a:lnTo>
                    <a:pt x="13610" y="7842"/>
                  </a:lnTo>
                  <a:cubicBezTo>
                    <a:pt x="18380" y="5574"/>
                    <a:pt x="23383" y="3873"/>
                    <a:pt x="28254" y="1871"/>
                  </a:cubicBezTo>
                  <a:cubicBezTo>
                    <a:pt x="28587" y="1805"/>
                    <a:pt x="29154" y="1404"/>
                    <a:pt x="28687" y="1104"/>
                  </a:cubicBezTo>
                  <a:cubicBezTo>
                    <a:pt x="28887" y="971"/>
                    <a:pt x="28754" y="704"/>
                    <a:pt x="28520" y="671"/>
                  </a:cubicBezTo>
                  <a:cubicBezTo>
                    <a:pt x="28687" y="571"/>
                    <a:pt x="28821" y="370"/>
                    <a:pt x="28687" y="204"/>
                  </a:cubicBezTo>
                  <a:cubicBezTo>
                    <a:pt x="28687" y="170"/>
                    <a:pt x="28654" y="137"/>
                    <a:pt x="28654" y="104"/>
                  </a:cubicBezTo>
                  <a:cubicBezTo>
                    <a:pt x="28589" y="27"/>
                    <a:pt x="28509" y="1"/>
                    <a:pt x="284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9" name="Google Shape;2739;p40"/>
            <p:cNvSpPr/>
            <p:nvPr/>
          </p:nvSpPr>
          <p:spPr>
            <a:xfrm>
              <a:off x="4420602" y="4854255"/>
              <a:ext cx="76002" cy="60545"/>
            </a:xfrm>
            <a:custGeom>
              <a:avLst/>
              <a:gdLst/>
              <a:ahLst/>
              <a:cxnLst/>
              <a:rect l="l" t="t" r="r" b="b"/>
              <a:pathLst>
                <a:path w="5571" h="4438" extrusionOk="0">
                  <a:moveTo>
                    <a:pt x="4737" y="1"/>
                  </a:moveTo>
                  <a:cubicBezTo>
                    <a:pt x="4580" y="95"/>
                    <a:pt x="4423" y="189"/>
                    <a:pt x="4267" y="283"/>
                  </a:cubicBezTo>
                  <a:lnTo>
                    <a:pt x="4267" y="283"/>
                  </a:lnTo>
                  <a:cubicBezTo>
                    <a:pt x="4269" y="279"/>
                    <a:pt x="4270" y="274"/>
                    <a:pt x="4270" y="268"/>
                  </a:cubicBezTo>
                  <a:lnTo>
                    <a:pt x="4270" y="268"/>
                  </a:lnTo>
                  <a:cubicBezTo>
                    <a:pt x="4236" y="301"/>
                    <a:pt x="4236" y="301"/>
                    <a:pt x="4203" y="334"/>
                  </a:cubicBezTo>
                  <a:cubicBezTo>
                    <a:pt x="3869" y="535"/>
                    <a:pt x="3536" y="735"/>
                    <a:pt x="3236" y="935"/>
                  </a:cubicBezTo>
                  <a:cubicBezTo>
                    <a:pt x="2669" y="1302"/>
                    <a:pt x="2035" y="1669"/>
                    <a:pt x="1468" y="2069"/>
                  </a:cubicBezTo>
                  <a:cubicBezTo>
                    <a:pt x="1168" y="2202"/>
                    <a:pt x="1034" y="2569"/>
                    <a:pt x="767" y="2770"/>
                  </a:cubicBezTo>
                  <a:cubicBezTo>
                    <a:pt x="734" y="2770"/>
                    <a:pt x="701" y="2803"/>
                    <a:pt x="667" y="2836"/>
                  </a:cubicBezTo>
                  <a:cubicBezTo>
                    <a:pt x="734" y="2803"/>
                    <a:pt x="801" y="2770"/>
                    <a:pt x="867" y="2736"/>
                  </a:cubicBezTo>
                  <a:cubicBezTo>
                    <a:pt x="934" y="2669"/>
                    <a:pt x="967" y="2603"/>
                    <a:pt x="1034" y="2536"/>
                  </a:cubicBezTo>
                  <a:cubicBezTo>
                    <a:pt x="1258" y="2536"/>
                    <a:pt x="406" y="3274"/>
                    <a:pt x="131" y="3274"/>
                  </a:cubicBezTo>
                  <a:cubicBezTo>
                    <a:pt x="120" y="3274"/>
                    <a:pt x="109" y="3273"/>
                    <a:pt x="100" y="3270"/>
                  </a:cubicBezTo>
                  <a:cubicBezTo>
                    <a:pt x="100" y="3303"/>
                    <a:pt x="67" y="3337"/>
                    <a:pt x="33" y="3337"/>
                  </a:cubicBezTo>
                  <a:cubicBezTo>
                    <a:pt x="0" y="3370"/>
                    <a:pt x="0" y="3403"/>
                    <a:pt x="0" y="3437"/>
                  </a:cubicBezTo>
                  <a:cubicBezTo>
                    <a:pt x="0" y="4004"/>
                    <a:pt x="600" y="4404"/>
                    <a:pt x="1134" y="4437"/>
                  </a:cubicBezTo>
                  <a:lnTo>
                    <a:pt x="1334" y="4437"/>
                  </a:lnTo>
                  <a:cubicBezTo>
                    <a:pt x="1601" y="4437"/>
                    <a:pt x="1868" y="4371"/>
                    <a:pt x="2135" y="4304"/>
                  </a:cubicBezTo>
                  <a:lnTo>
                    <a:pt x="2235" y="4304"/>
                  </a:lnTo>
                  <a:cubicBezTo>
                    <a:pt x="2268" y="4271"/>
                    <a:pt x="2335" y="4271"/>
                    <a:pt x="2368" y="4271"/>
                  </a:cubicBezTo>
                  <a:lnTo>
                    <a:pt x="2402" y="4271"/>
                  </a:lnTo>
                  <a:cubicBezTo>
                    <a:pt x="2435" y="4237"/>
                    <a:pt x="2468" y="4237"/>
                    <a:pt x="2502" y="4237"/>
                  </a:cubicBezTo>
                  <a:cubicBezTo>
                    <a:pt x="2602" y="4204"/>
                    <a:pt x="2702" y="4171"/>
                    <a:pt x="2802" y="4137"/>
                  </a:cubicBezTo>
                  <a:cubicBezTo>
                    <a:pt x="2825" y="4114"/>
                    <a:pt x="2848" y="4075"/>
                    <a:pt x="2871" y="4075"/>
                  </a:cubicBezTo>
                  <a:cubicBezTo>
                    <a:pt x="2881" y="4075"/>
                    <a:pt x="2892" y="4083"/>
                    <a:pt x="2902" y="4104"/>
                  </a:cubicBezTo>
                  <a:cubicBezTo>
                    <a:pt x="3769" y="3603"/>
                    <a:pt x="4670" y="3103"/>
                    <a:pt x="5571" y="2569"/>
                  </a:cubicBezTo>
                  <a:cubicBezTo>
                    <a:pt x="4937" y="1869"/>
                    <a:pt x="4670" y="935"/>
                    <a:pt x="4737"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0" name="Google Shape;2740;p40"/>
            <p:cNvSpPr/>
            <p:nvPr/>
          </p:nvSpPr>
          <p:spPr>
            <a:xfrm>
              <a:off x="4454722" y="4731909"/>
              <a:ext cx="349521" cy="155129"/>
            </a:xfrm>
            <a:custGeom>
              <a:avLst/>
              <a:gdLst/>
              <a:ahLst/>
              <a:cxnLst/>
              <a:rect l="l" t="t" r="r" b="b"/>
              <a:pathLst>
                <a:path w="25620" h="11371" extrusionOk="0">
                  <a:moveTo>
                    <a:pt x="25546" y="0"/>
                  </a:moveTo>
                  <a:cubicBezTo>
                    <a:pt x="25364" y="0"/>
                    <a:pt x="24950" y="273"/>
                    <a:pt x="24752" y="329"/>
                  </a:cubicBezTo>
                  <a:cubicBezTo>
                    <a:pt x="24485" y="429"/>
                    <a:pt x="24218" y="563"/>
                    <a:pt x="23951" y="696"/>
                  </a:cubicBezTo>
                  <a:lnTo>
                    <a:pt x="23985" y="696"/>
                  </a:lnTo>
                  <a:cubicBezTo>
                    <a:pt x="22684" y="1230"/>
                    <a:pt x="21349" y="1730"/>
                    <a:pt x="19982" y="2097"/>
                  </a:cubicBezTo>
                  <a:lnTo>
                    <a:pt x="20015" y="2097"/>
                  </a:lnTo>
                  <a:cubicBezTo>
                    <a:pt x="19715" y="2197"/>
                    <a:pt x="19415" y="2264"/>
                    <a:pt x="19148" y="2331"/>
                  </a:cubicBezTo>
                  <a:cubicBezTo>
                    <a:pt x="19114" y="2364"/>
                    <a:pt x="19081" y="2364"/>
                    <a:pt x="19048" y="2364"/>
                  </a:cubicBezTo>
                  <a:cubicBezTo>
                    <a:pt x="14578" y="3298"/>
                    <a:pt x="10342" y="4899"/>
                    <a:pt x="6539" y="7501"/>
                  </a:cubicBezTo>
                  <a:cubicBezTo>
                    <a:pt x="6539" y="7501"/>
                    <a:pt x="6505" y="7535"/>
                    <a:pt x="6472" y="7535"/>
                  </a:cubicBezTo>
                  <a:cubicBezTo>
                    <a:pt x="6439" y="7535"/>
                    <a:pt x="6439" y="7568"/>
                    <a:pt x="6405" y="7601"/>
                  </a:cubicBezTo>
                  <a:cubicBezTo>
                    <a:pt x="6405" y="7568"/>
                    <a:pt x="6405" y="7568"/>
                    <a:pt x="6405" y="7568"/>
                  </a:cubicBezTo>
                  <a:cubicBezTo>
                    <a:pt x="6405" y="7601"/>
                    <a:pt x="6405" y="7601"/>
                    <a:pt x="6372" y="7601"/>
                  </a:cubicBezTo>
                  <a:lnTo>
                    <a:pt x="6305" y="7635"/>
                  </a:lnTo>
                  <a:cubicBezTo>
                    <a:pt x="6272" y="7668"/>
                    <a:pt x="6239" y="7701"/>
                    <a:pt x="6205" y="7701"/>
                  </a:cubicBezTo>
                  <a:cubicBezTo>
                    <a:pt x="4304" y="8869"/>
                    <a:pt x="2369" y="9936"/>
                    <a:pt x="468" y="11070"/>
                  </a:cubicBezTo>
                  <a:cubicBezTo>
                    <a:pt x="334" y="11170"/>
                    <a:pt x="68" y="11237"/>
                    <a:pt x="1" y="11371"/>
                  </a:cubicBezTo>
                  <a:cubicBezTo>
                    <a:pt x="4871" y="9136"/>
                    <a:pt x="9274" y="5566"/>
                    <a:pt x="14444" y="3832"/>
                  </a:cubicBezTo>
                  <a:cubicBezTo>
                    <a:pt x="18314" y="2931"/>
                    <a:pt x="22150" y="1997"/>
                    <a:pt x="25619" y="29"/>
                  </a:cubicBezTo>
                  <a:cubicBezTo>
                    <a:pt x="25604" y="9"/>
                    <a:pt x="25579" y="0"/>
                    <a:pt x="2554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1" name="Google Shape;2741;p40"/>
            <p:cNvSpPr/>
            <p:nvPr/>
          </p:nvSpPr>
          <p:spPr>
            <a:xfrm>
              <a:off x="4439716" y="4744132"/>
              <a:ext cx="359057" cy="160654"/>
            </a:xfrm>
            <a:custGeom>
              <a:avLst/>
              <a:gdLst/>
              <a:ahLst/>
              <a:cxnLst/>
              <a:rect l="l" t="t" r="r" b="b"/>
              <a:pathLst>
                <a:path w="26319" h="11776" extrusionOk="0">
                  <a:moveTo>
                    <a:pt x="11308" y="6209"/>
                  </a:moveTo>
                  <a:cubicBezTo>
                    <a:pt x="11300" y="6213"/>
                    <a:pt x="11291" y="6222"/>
                    <a:pt x="11275" y="6238"/>
                  </a:cubicBezTo>
                  <a:cubicBezTo>
                    <a:pt x="11275" y="6238"/>
                    <a:pt x="11305" y="6238"/>
                    <a:pt x="11308" y="6209"/>
                  </a:cubicBezTo>
                  <a:close/>
                  <a:moveTo>
                    <a:pt x="26319" y="0"/>
                  </a:moveTo>
                  <a:lnTo>
                    <a:pt x="26319" y="0"/>
                  </a:lnTo>
                  <a:cubicBezTo>
                    <a:pt x="25852" y="34"/>
                    <a:pt x="25051" y="534"/>
                    <a:pt x="24484" y="701"/>
                  </a:cubicBezTo>
                  <a:cubicBezTo>
                    <a:pt x="24451" y="701"/>
                    <a:pt x="24451" y="734"/>
                    <a:pt x="24417" y="734"/>
                  </a:cubicBezTo>
                  <a:lnTo>
                    <a:pt x="24384" y="734"/>
                  </a:lnTo>
                  <a:cubicBezTo>
                    <a:pt x="23317" y="1235"/>
                    <a:pt x="22216" y="1735"/>
                    <a:pt x="21048" y="2069"/>
                  </a:cubicBezTo>
                  <a:lnTo>
                    <a:pt x="21082" y="2069"/>
                  </a:lnTo>
                  <a:cubicBezTo>
                    <a:pt x="17312" y="2702"/>
                    <a:pt x="13877" y="4070"/>
                    <a:pt x="10808" y="6305"/>
                  </a:cubicBezTo>
                  <a:cubicBezTo>
                    <a:pt x="9574" y="7039"/>
                    <a:pt x="8273" y="7606"/>
                    <a:pt x="6938" y="8206"/>
                  </a:cubicBezTo>
                  <a:lnTo>
                    <a:pt x="6972" y="8206"/>
                  </a:lnTo>
                  <a:cubicBezTo>
                    <a:pt x="6938" y="8206"/>
                    <a:pt x="6905" y="8206"/>
                    <a:pt x="6905" y="8240"/>
                  </a:cubicBezTo>
                  <a:cubicBezTo>
                    <a:pt x="6872" y="8240"/>
                    <a:pt x="6838" y="8240"/>
                    <a:pt x="6805" y="8273"/>
                  </a:cubicBezTo>
                  <a:cubicBezTo>
                    <a:pt x="6805" y="8273"/>
                    <a:pt x="6805" y="8273"/>
                    <a:pt x="6838" y="8240"/>
                  </a:cubicBezTo>
                  <a:lnTo>
                    <a:pt x="6838" y="8240"/>
                  </a:lnTo>
                  <a:cubicBezTo>
                    <a:pt x="6772" y="8273"/>
                    <a:pt x="6738" y="8306"/>
                    <a:pt x="6705" y="8306"/>
                  </a:cubicBezTo>
                  <a:cubicBezTo>
                    <a:pt x="4670" y="9207"/>
                    <a:pt x="2835" y="10508"/>
                    <a:pt x="801" y="11409"/>
                  </a:cubicBezTo>
                  <a:lnTo>
                    <a:pt x="834" y="11409"/>
                  </a:lnTo>
                  <a:cubicBezTo>
                    <a:pt x="567" y="11575"/>
                    <a:pt x="200" y="11609"/>
                    <a:pt x="0" y="11776"/>
                  </a:cubicBezTo>
                  <a:cubicBezTo>
                    <a:pt x="3769" y="10441"/>
                    <a:pt x="7339" y="8140"/>
                    <a:pt x="11008" y="6405"/>
                  </a:cubicBezTo>
                  <a:cubicBezTo>
                    <a:pt x="11008" y="6405"/>
                    <a:pt x="11041" y="6372"/>
                    <a:pt x="11041" y="6372"/>
                  </a:cubicBezTo>
                  <a:cubicBezTo>
                    <a:pt x="11041" y="6372"/>
                    <a:pt x="11075" y="6372"/>
                    <a:pt x="11075" y="6338"/>
                  </a:cubicBezTo>
                  <a:cubicBezTo>
                    <a:pt x="11075" y="6372"/>
                    <a:pt x="11075" y="6372"/>
                    <a:pt x="11075" y="6372"/>
                  </a:cubicBezTo>
                  <a:cubicBezTo>
                    <a:pt x="11141" y="6305"/>
                    <a:pt x="11208" y="6272"/>
                    <a:pt x="11308" y="6205"/>
                  </a:cubicBezTo>
                  <a:lnTo>
                    <a:pt x="11308" y="6205"/>
                  </a:lnTo>
                  <a:cubicBezTo>
                    <a:pt x="11308" y="6206"/>
                    <a:pt x="11308" y="6208"/>
                    <a:pt x="11308" y="6209"/>
                  </a:cubicBezTo>
                  <a:lnTo>
                    <a:pt x="11308" y="6209"/>
                  </a:lnTo>
                  <a:cubicBezTo>
                    <a:pt x="11316" y="6205"/>
                    <a:pt x="11325" y="6205"/>
                    <a:pt x="11341" y="6205"/>
                  </a:cubicBezTo>
                  <a:lnTo>
                    <a:pt x="11308" y="6205"/>
                  </a:lnTo>
                  <a:cubicBezTo>
                    <a:pt x="11341" y="6205"/>
                    <a:pt x="11375" y="6172"/>
                    <a:pt x="11408" y="6172"/>
                  </a:cubicBezTo>
                  <a:lnTo>
                    <a:pt x="11375" y="6172"/>
                  </a:lnTo>
                  <a:cubicBezTo>
                    <a:pt x="11408" y="6138"/>
                    <a:pt x="11442" y="6138"/>
                    <a:pt x="11508" y="6105"/>
                  </a:cubicBezTo>
                  <a:lnTo>
                    <a:pt x="11475" y="6105"/>
                  </a:lnTo>
                  <a:cubicBezTo>
                    <a:pt x="11642" y="6005"/>
                    <a:pt x="11808" y="5905"/>
                    <a:pt x="11975" y="5805"/>
                  </a:cubicBezTo>
                  <a:cubicBezTo>
                    <a:pt x="12009" y="5771"/>
                    <a:pt x="12009" y="5771"/>
                    <a:pt x="12042" y="5771"/>
                  </a:cubicBezTo>
                  <a:cubicBezTo>
                    <a:pt x="12042" y="5771"/>
                    <a:pt x="12075" y="5738"/>
                    <a:pt x="12075" y="5738"/>
                  </a:cubicBezTo>
                  <a:cubicBezTo>
                    <a:pt x="12075" y="5738"/>
                    <a:pt x="12109" y="5738"/>
                    <a:pt x="12109" y="5705"/>
                  </a:cubicBezTo>
                  <a:cubicBezTo>
                    <a:pt x="12109" y="5705"/>
                    <a:pt x="12109" y="5738"/>
                    <a:pt x="12109" y="5738"/>
                  </a:cubicBezTo>
                  <a:cubicBezTo>
                    <a:pt x="12142" y="5705"/>
                    <a:pt x="12142" y="5705"/>
                    <a:pt x="12175" y="5671"/>
                  </a:cubicBezTo>
                  <a:cubicBezTo>
                    <a:pt x="12175" y="5671"/>
                    <a:pt x="12209" y="5671"/>
                    <a:pt x="12242" y="5638"/>
                  </a:cubicBezTo>
                  <a:lnTo>
                    <a:pt x="12275" y="5638"/>
                  </a:lnTo>
                  <a:cubicBezTo>
                    <a:pt x="16478" y="2636"/>
                    <a:pt x="21949" y="2769"/>
                    <a:pt x="26319"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2" name="Google Shape;2742;p40"/>
            <p:cNvSpPr/>
            <p:nvPr/>
          </p:nvSpPr>
          <p:spPr>
            <a:xfrm>
              <a:off x="4193509" y="4191011"/>
              <a:ext cx="617105" cy="705890"/>
            </a:xfrm>
            <a:custGeom>
              <a:avLst/>
              <a:gdLst/>
              <a:ahLst/>
              <a:cxnLst/>
              <a:rect l="l" t="t" r="r" b="b"/>
              <a:pathLst>
                <a:path w="45234" h="51742" extrusionOk="0">
                  <a:moveTo>
                    <a:pt x="20913" y="48897"/>
                  </a:moveTo>
                  <a:cubicBezTo>
                    <a:pt x="20903" y="48904"/>
                    <a:pt x="20893" y="48911"/>
                    <a:pt x="20882" y="48917"/>
                  </a:cubicBezTo>
                  <a:cubicBezTo>
                    <a:pt x="20882" y="48917"/>
                    <a:pt x="20906" y="48917"/>
                    <a:pt x="20913" y="48897"/>
                  </a:cubicBezTo>
                  <a:close/>
                  <a:moveTo>
                    <a:pt x="28125" y="1"/>
                  </a:moveTo>
                  <a:cubicBezTo>
                    <a:pt x="26951" y="1"/>
                    <a:pt x="25668" y="695"/>
                    <a:pt x="24585" y="916"/>
                  </a:cubicBezTo>
                  <a:cubicBezTo>
                    <a:pt x="22917" y="1450"/>
                    <a:pt x="21216" y="1950"/>
                    <a:pt x="19548" y="2484"/>
                  </a:cubicBezTo>
                  <a:cubicBezTo>
                    <a:pt x="13611" y="4285"/>
                    <a:pt x="7940" y="6887"/>
                    <a:pt x="2469" y="9789"/>
                  </a:cubicBezTo>
                  <a:cubicBezTo>
                    <a:pt x="2436" y="9789"/>
                    <a:pt x="2403" y="9822"/>
                    <a:pt x="2369" y="9856"/>
                  </a:cubicBezTo>
                  <a:cubicBezTo>
                    <a:pt x="2369" y="9856"/>
                    <a:pt x="2369" y="9856"/>
                    <a:pt x="2369" y="9822"/>
                  </a:cubicBezTo>
                  <a:cubicBezTo>
                    <a:pt x="2302" y="9889"/>
                    <a:pt x="2202" y="9923"/>
                    <a:pt x="2136" y="9956"/>
                  </a:cubicBezTo>
                  <a:cubicBezTo>
                    <a:pt x="1967" y="9876"/>
                    <a:pt x="1786" y="9841"/>
                    <a:pt x="1602" y="9841"/>
                  </a:cubicBezTo>
                  <a:cubicBezTo>
                    <a:pt x="1096" y="9841"/>
                    <a:pt x="568" y="10105"/>
                    <a:pt x="201" y="10423"/>
                  </a:cubicBezTo>
                  <a:cubicBezTo>
                    <a:pt x="1" y="10590"/>
                    <a:pt x="68" y="10890"/>
                    <a:pt x="34" y="11123"/>
                  </a:cubicBezTo>
                  <a:cubicBezTo>
                    <a:pt x="368" y="13025"/>
                    <a:pt x="1168" y="14826"/>
                    <a:pt x="1769" y="16661"/>
                  </a:cubicBezTo>
                  <a:cubicBezTo>
                    <a:pt x="3603" y="21698"/>
                    <a:pt x="5338" y="26801"/>
                    <a:pt x="7206" y="31805"/>
                  </a:cubicBezTo>
                  <a:cubicBezTo>
                    <a:pt x="8807" y="36408"/>
                    <a:pt x="10675" y="40878"/>
                    <a:pt x="12376" y="45415"/>
                  </a:cubicBezTo>
                  <a:cubicBezTo>
                    <a:pt x="13444" y="47449"/>
                    <a:pt x="13744" y="50418"/>
                    <a:pt x="15745" y="51686"/>
                  </a:cubicBezTo>
                  <a:cubicBezTo>
                    <a:pt x="15921" y="51725"/>
                    <a:pt x="16097" y="51741"/>
                    <a:pt x="16273" y="51741"/>
                  </a:cubicBezTo>
                  <a:cubicBezTo>
                    <a:pt x="16397" y="51741"/>
                    <a:pt x="16522" y="51733"/>
                    <a:pt x="16646" y="51719"/>
                  </a:cubicBezTo>
                  <a:cubicBezTo>
                    <a:pt x="16795" y="51630"/>
                    <a:pt x="16944" y="51514"/>
                    <a:pt x="17093" y="51514"/>
                  </a:cubicBezTo>
                  <a:cubicBezTo>
                    <a:pt x="17111" y="51514"/>
                    <a:pt x="17129" y="51515"/>
                    <a:pt x="17146" y="51519"/>
                  </a:cubicBezTo>
                  <a:cubicBezTo>
                    <a:pt x="17213" y="51519"/>
                    <a:pt x="17280" y="51486"/>
                    <a:pt x="17313" y="51452"/>
                  </a:cubicBezTo>
                  <a:cubicBezTo>
                    <a:pt x="17347" y="51419"/>
                    <a:pt x="17380" y="51386"/>
                    <a:pt x="17413" y="51386"/>
                  </a:cubicBezTo>
                  <a:cubicBezTo>
                    <a:pt x="17413" y="51386"/>
                    <a:pt x="17413" y="51386"/>
                    <a:pt x="17413" y="51352"/>
                  </a:cubicBezTo>
                  <a:cubicBezTo>
                    <a:pt x="17647" y="51219"/>
                    <a:pt x="17747" y="50919"/>
                    <a:pt x="18014" y="50752"/>
                  </a:cubicBezTo>
                  <a:cubicBezTo>
                    <a:pt x="18014" y="50752"/>
                    <a:pt x="18014" y="50718"/>
                    <a:pt x="18014" y="50718"/>
                  </a:cubicBezTo>
                  <a:cubicBezTo>
                    <a:pt x="18647" y="50351"/>
                    <a:pt x="19248" y="49918"/>
                    <a:pt x="19882" y="49551"/>
                  </a:cubicBezTo>
                  <a:cubicBezTo>
                    <a:pt x="20182" y="49351"/>
                    <a:pt x="20515" y="49151"/>
                    <a:pt x="20849" y="48950"/>
                  </a:cubicBezTo>
                  <a:cubicBezTo>
                    <a:pt x="20882" y="48917"/>
                    <a:pt x="20882" y="48917"/>
                    <a:pt x="20916" y="48884"/>
                  </a:cubicBezTo>
                  <a:lnTo>
                    <a:pt x="20916" y="48884"/>
                  </a:lnTo>
                  <a:cubicBezTo>
                    <a:pt x="20916" y="48889"/>
                    <a:pt x="20915" y="48894"/>
                    <a:pt x="20913" y="48897"/>
                  </a:cubicBezTo>
                  <a:lnTo>
                    <a:pt x="20913" y="48897"/>
                  </a:lnTo>
                  <a:cubicBezTo>
                    <a:pt x="24640" y="46537"/>
                    <a:pt x="28466" y="44343"/>
                    <a:pt x="32691" y="42980"/>
                  </a:cubicBezTo>
                  <a:lnTo>
                    <a:pt x="32657" y="42980"/>
                  </a:lnTo>
                  <a:cubicBezTo>
                    <a:pt x="32724" y="42946"/>
                    <a:pt x="32791" y="42946"/>
                    <a:pt x="32858" y="42913"/>
                  </a:cubicBezTo>
                  <a:cubicBezTo>
                    <a:pt x="32924" y="42879"/>
                    <a:pt x="32991" y="42879"/>
                    <a:pt x="33058" y="42846"/>
                  </a:cubicBezTo>
                  <a:cubicBezTo>
                    <a:pt x="33425" y="42713"/>
                    <a:pt x="33792" y="42613"/>
                    <a:pt x="34159" y="42479"/>
                  </a:cubicBezTo>
                  <a:cubicBezTo>
                    <a:pt x="34159" y="42479"/>
                    <a:pt x="34192" y="42479"/>
                    <a:pt x="34225" y="42446"/>
                  </a:cubicBezTo>
                  <a:cubicBezTo>
                    <a:pt x="36760" y="41512"/>
                    <a:pt x="39429" y="40978"/>
                    <a:pt x="41964" y="40044"/>
                  </a:cubicBezTo>
                  <a:lnTo>
                    <a:pt x="41931" y="40044"/>
                  </a:lnTo>
                  <a:cubicBezTo>
                    <a:pt x="42631" y="39844"/>
                    <a:pt x="43332" y="39677"/>
                    <a:pt x="43999" y="39477"/>
                  </a:cubicBezTo>
                  <a:cubicBezTo>
                    <a:pt x="44132" y="39410"/>
                    <a:pt x="44266" y="39377"/>
                    <a:pt x="44399" y="39310"/>
                  </a:cubicBezTo>
                  <a:cubicBezTo>
                    <a:pt x="44466" y="39310"/>
                    <a:pt x="44499" y="39310"/>
                    <a:pt x="44533" y="39277"/>
                  </a:cubicBezTo>
                  <a:cubicBezTo>
                    <a:pt x="44833" y="39244"/>
                    <a:pt x="45233" y="39077"/>
                    <a:pt x="45100" y="38676"/>
                  </a:cubicBezTo>
                  <a:cubicBezTo>
                    <a:pt x="45066" y="38610"/>
                    <a:pt x="45033" y="38576"/>
                    <a:pt x="45000" y="38543"/>
                  </a:cubicBezTo>
                  <a:cubicBezTo>
                    <a:pt x="45033" y="38343"/>
                    <a:pt x="44933" y="38209"/>
                    <a:pt x="44900" y="38043"/>
                  </a:cubicBezTo>
                  <a:cubicBezTo>
                    <a:pt x="44900" y="38043"/>
                    <a:pt x="44900" y="38043"/>
                    <a:pt x="44900" y="38076"/>
                  </a:cubicBezTo>
                  <a:cubicBezTo>
                    <a:pt x="44900" y="38043"/>
                    <a:pt x="44866" y="38009"/>
                    <a:pt x="44866" y="37976"/>
                  </a:cubicBezTo>
                  <a:lnTo>
                    <a:pt x="44866" y="37976"/>
                  </a:lnTo>
                  <a:cubicBezTo>
                    <a:pt x="44866" y="37976"/>
                    <a:pt x="44866" y="38010"/>
                    <a:pt x="44900" y="38043"/>
                  </a:cubicBezTo>
                  <a:cubicBezTo>
                    <a:pt x="41797" y="28703"/>
                    <a:pt x="37961" y="19629"/>
                    <a:pt x="34325" y="10490"/>
                  </a:cubicBezTo>
                  <a:cubicBezTo>
                    <a:pt x="32758" y="7121"/>
                    <a:pt x="31990" y="3018"/>
                    <a:pt x="29322" y="316"/>
                  </a:cubicBezTo>
                  <a:cubicBezTo>
                    <a:pt x="28946" y="88"/>
                    <a:pt x="28542" y="1"/>
                    <a:pt x="281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3" name="Google Shape;2743;p40"/>
            <p:cNvSpPr/>
            <p:nvPr/>
          </p:nvSpPr>
          <p:spPr>
            <a:xfrm>
              <a:off x="4193509" y="4325253"/>
              <a:ext cx="598892" cy="571648"/>
            </a:xfrm>
            <a:custGeom>
              <a:avLst/>
              <a:gdLst/>
              <a:ahLst/>
              <a:cxnLst/>
              <a:rect l="l" t="t" r="r" b="b"/>
              <a:pathLst>
                <a:path w="43899" h="41902" extrusionOk="0">
                  <a:moveTo>
                    <a:pt x="20913" y="39057"/>
                  </a:moveTo>
                  <a:cubicBezTo>
                    <a:pt x="20903" y="39064"/>
                    <a:pt x="20893" y="39071"/>
                    <a:pt x="20882" y="39077"/>
                  </a:cubicBezTo>
                  <a:cubicBezTo>
                    <a:pt x="20882" y="39077"/>
                    <a:pt x="20906" y="39077"/>
                    <a:pt x="20913" y="39057"/>
                  </a:cubicBezTo>
                  <a:close/>
                  <a:moveTo>
                    <a:pt x="1602" y="1"/>
                  </a:moveTo>
                  <a:cubicBezTo>
                    <a:pt x="1096" y="1"/>
                    <a:pt x="568" y="265"/>
                    <a:pt x="201" y="583"/>
                  </a:cubicBezTo>
                  <a:cubicBezTo>
                    <a:pt x="1" y="750"/>
                    <a:pt x="68" y="1050"/>
                    <a:pt x="34" y="1283"/>
                  </a:cubicBezTo>
                  <a:cubicBezTo>
                    <a:pt x="368" y="3185"/>
                    <a:pt x="1168" y="4986"/>
                    <a:pt x="1769" y="6821"/>
                  </a:cubicBezTo>
                  <a:cubicBezTo>
                    <a:pt x="2836" y="9789"/>
                    <a:pt x="3870" y="12758"/>
                    <a:pt x="4938" y="15727"/>
                  </a:cubicBezTo>
                  <a:cubicBezTo>
                    <a:pt x="5271" y="16694"/>
                    <a:pt x="5638" y="17628"/>
                    <a:pt x="5972" y="18596"/>
                  </a:cubicBezTo>
                  <a:cubicBezTo>
                    <a:pt x="6372" y="19730"/>
                    <a:pt x="6806" y="20864"/>
                    <a:pt x="7206" y="21965"/>
                  </a:cubicBezTo>
                  <a:cubicBezTo>
                    <a:pt x="8807" y="26568"/>
                    <a:pt x="10675" y="31038"/>
                    <a:pt x="12376" y="35575"/>
                  </a:cubicBezTo>
                  <a:cubicBezTo>
                    <a:pt x="13444" y="37609"/>
                    <a:pt x="13744" y="40578"/>
                    <a:pt x="15745" y="41846"/>
                  </a:cubicBezTo>
                  <a:cubicBezTo>
                    <a:pt x="15921" y="41885"/>
                    <a:pt x="16097" y="41901"/>
                    <a:pt x="16273" y="41901"/>
                  </a:cubicBezTo>
                  <a:cubicBezTo>
                    <a:pt x="16397" y="41901"/>
                    <a:pt x="16522" y="41893"/>
                    <a:pt x="16646" y="41879"/>
                  </a:cubicBezTo>
                  <a:cubicBezTo>
                    <a:pt x="16795" y="41790"/>
                    <a:pt x="16944" y="41674"/>
                    <a:pt x="17093" y="41674"/>
                  </a:cubicBezTo>
                  <a:cubicBezTo>
                    <a:pt x="17111" y="41674"/>
                    <a:pt x="17129" y="41675"/>
                    <a:pt x="17146" y="41679"/>
                  </a:cubicBezTo>
                  <a:cubicBezTo>
                    <a:pt x="17213" y="41679"/>
                    <a:pt x="17280" y="41646"/>
                    <a:pt x="17313" y="41612"/>
                  </a:cubicBezTo>
                  <a:cubicBezTo>
                    <a:pt x="17347" y="41579"/>
                    <a:pt x="17380" y="41546"/>
                    <a:pt x="17413" y="41546"/>
                  </a:cubicBezTo>
                  <a:cubicBezTo>
                    <a:pt x="17647" y="41379"/>
                    <a:pt x="17747" y="41079"/>
                    <a:pt x="18014" y="40912"/>
                  </a:cubicBezTo>
                  <a:cubicBezTo>
                    <a:pt x="18014" y="40912"/>
                    <a:pt x="18014" y="40878"/>
                    <a:pt x="18014" y="40878"/>
                  </a:cubicBezTo>
                  <a:cubicBezTo>
                    <a:pt x="18647" y="40511"/>
                    <a:pt x="19248" y="40078"/>
                    <a:pt x="19882" y="39711"/>
                  </a:cubicBezTo>
                  <a:cubicBezTo>
                    <a:pt x="20182" y="39511"/>
                    <a:pt x="20515" y="39311"/>
                    <a:pt x="20849" y="39110"/>
                  </a:cubicBezTo>
                  <a:cubicBezTo>
                    <a:pt x="20882" y="39077"/>
                    <a:pt x="20882" y="39077"/>
                    <a:pt x="20916" y="39044"/>
                  </a:cubicBezTo>
                  <a:lnTo>
                    <a:pt x="20916" y="39044"/>
                  </a:lnTo>
                  <a:cubicBezTo>
                    <a:pt x="20916" y="39049"/>
                    <a:pt x="20915" y="39054"/>
                    <a:pt x="20913" y="39057"/>
                  </a:cubicBezTo>
                  <a:lnTo>
                    <a:pt x="20913" y="39057"/>
                  </a:lnTo>
                  <a:cubicBezTo>
                    <a:pt x="24640" y="36697"/>
                    <a:pt x="28466" y="34503"/>
                    <a:pt x="32691" y="33140"/>
                  </a:cubicBezTo>
                  <a:lnTo>
                    <a:pt x="32657" y="33140"/>
                  </a:lnTo>
                  <a:cubicBezTo>
                    <a:pt x="32724" y="33106"/>
                    <a:pt x="32791" y="33106"/>
                    <a:pt x="32858" y="33073"/>
                  </a:cubicBezTo>
                  <a:cubicBezTo>
                    <a:pt x="32924" y="33039"/>
                    <a:pt x="32991" y="33039"/>
                    <a:pt x="33058" y="33006"/>
                  </a:cubicBezTo>
                  <a:cubicBezTo>
                    <a:pt x="33425" y="32873"/>
                    <a:pt x="33792" y="32773"/>
                    <a:pt x="34159" y="32639"/>
                  </a:cubicBezTo>
                  <a:cubicBezTo>
                    <a:pt x="34159" y="32639"/>
                    <a:pt x="34192" y="32639"/>
                    <a:pt x="34225" y="32606"/>
                  </a:cubicBezTo>
                  <a:cubicBezTo>
                    <a:pt x="36760" y="31672"/>
                    <a:pt x="39429" y="31138"/>
                    <a:pt x="41964" y="30204"/>
                  </a:cubicBezTo>
                  <a:cubicBezTo>
                    <a:pt x="42598" y="30004"/>
                    <a:pt x="43265" y="29871"/>
                    <a:pt x="43899" y="29637"/>
                  </a:cubicBezTo>
                  <a:cubicBezTo>
                    <a:pt x="38795" y="29404"/>
                    <a:pt x="33658" y="28937"/>
                    <a:pt x="28621" y="27902"/>
                  </a:cubicBezTo>
                  <a:cubicBezTo>
                    <a:pt x="23584" y="26868"/>
                    <a:pt x="18781" y="24967"/>
                    <a:pt x="14311" y="22365"/>
                  </a:cubicBezTo>
                  <a:cubicBezTo>
                    <a:pt x="12343" y="21231"/>
                    <a:pt x="10508" y="19930"/>
                    <a:pt x="8674" y="18562"/>
                  </a:cubicBezTo>
                  <a:cubicBezTo>
                    <a:pt x="7540" y="15494"/>
                    <a:pt x="6606" y="12325"/>
                    <a:pt x="5405" y="9256"/>
                  </a:cubicBezTo>
                  <a:cubicBezTo>
                    <a:pt x="4304" y="6520"/>
                    <a:pt x="3170" y="3785"/>
                    <a:pt x="2603" y="916"/>
                  </a:cubicBezTo>
                  <a:cubicBezTo>
                    <a:pt x="2403" y="650"/>
                    <a:pt x="2236" y="383"/>
                    <a:pt x="2136" y="116"/>
                  </a:cubicBezTo>
                  <a:cubicBezTo>
                    <a:pt x="1967" y="36"/>
                    <a:pt x="1786" y="1"/>
                    <a:pt x="1602"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4" name="Google Shape;2744;p40"/>
            <p:cNvSpPr/>
            <p:nvPr/>
          </p:nvSpPr>
          <p:spPr>
            <a:xfrm>
              <a:off x="4220358" y="4326822"/>
              <a:ext cx="217448" cy="552535"/>
            </a:xfrm>
            <a:custGeom>
              <a:avLst/>
              <a:gdLst/>
              <a:ahLst/>
              <a:cxnLst/>
              <a:rect l="l" t="t" r="r" b="b"/>
              <a:pathLst>
                <a:path w="15939" h="40501" extrusionOk="0">
                  <a:moveTo>
                    <a:pt x="3225" y="7711"/>
                  </a:moveTo>
                  <a:lnTo>
                    <a:pt x="3225" y="7711"/>
                  </a:lnTo>
                  <a:cubicBezTo>
                    <a:pt x="3229" y="7721"/>
                    <a:pt x="3233" y="7730"/>
                    <a:pt x="3237" y="7740"/>
                  </a:cubicBezTo>
                  <a:cubicBezTo>
                    <a:pt x="3237" y="7726"/>
                    <a:pt x="3231" y="7718"/>
                    <a:pt x="3225" y="7711"/>
                  </a:cubicBezTo>
                  <a:close/>
                  <a:moveTo>
                    <a:pt x="1" y="1"/>
                  </a:moveTo>
                  <a:lnTo>
                    <a:pt x="1" y="1"/>
                  </a:lnTo>
                  <a:cubicBezTo>
                    <a:pt x="3704" y="12076"/>
                    <a:pt x="8407" y="24218"/>
                    <a:pt x="13410" y="35960"/>
                  </a:cubicBezTo>
                  <a:cubicBezTo>
                    <a:pt x="13377" y="35960"/>
                    <a:pt x="13377" y="35927"/>
                    <a:pt x="13377" y="35927"/>
                  </a:cubicBezTo>
                  <a:lnTo>
                    <a:pt x="13377" y="35927"/>
                  </a:lnTo>
                  <a:cubicBezTo>
                    <a:pt x="13377" y="35960"/>
                    <a:pt x="13410" y="35993"/>
                    <a:pt x="13410" y="36027"/>
                  </a:cubicBezTo>
                  <a:cubicBezTo>
                    <a:pt x="13410" y="35993"/>
                    <a:pt x="13410" y="35993"/>
                    <a:pt x="13410" y="35993"/>
                  </a:cubicBezTo>
                  <a:cubicBezTo>
                    <a:pt x="14144" y="37461"/>
                    <a:pt x="14678" y="39229"/>
                    <a:pt x="15712" y="40497"/>
                  </a:cubicBezTo>
                  <a:cubicBezTo>
                    <a:pt x="15725" y="40499"/>
                    <a:pt x="15737" y="40500"/>
                    <a:pt x="15748" y="40500"/>
                  </a:cubicBezTo>
                  <a:cubicBezTo>
                    <a:pt x="15888" y="40500"/>
                    <a:pt x="15938" y="40322"/>
                    <a:pt x="15846" y="40230"/>
                  </a:cubicBezTo>
                  <a:cubicBezTo>
                    <a:pt x="15846" y="40196"/>
                    <a:pt x="15846" y="40196"/>
                    <a:pt x="15812" y="40163"/>
                  </a:cubicBezTo>
                  <a:cubicBezTo>
                    <a:pt x="15812" y="40130"/>
                    <a:pt x="15779" y="40096"/>
                    <a:pt x="15779" y="40030"/>
                  </a:cubicBezTo>
                  <a:cubicBezTo>
                    <a:pt x="11246" y="29430"/>
                    <a:pt x="7246" y="18532"/>
                    <a:pt x="3213" y="7699"/>
                  </a:cubicBezTo>
                  <a:lnTo>
                    <a:pt x="3213" y="7699"/>
                  </a:lnTo>
                  <a:cubicBezTo>
                    <a:pt x="3217" y="7703"/>
                    <a:pt x="3221" y="7707"/>
                    <a:pt x="3225" y="7711"/>
                  </a:cubicBezTo>
                  <a:lnTo>
                    <a:pt x="3225" y="7711"/>
                  </a:lnTo>
                  <a:cubicBezTo>
                    <a:pt x="2199" y="5245"/>
                    <a:pt x="1795" y="1795"/>
                    <a:pt x="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5" name="Google Shape;2745;p40"/>
            <p:cNvSpPr/>
            <p:nvPr/>
          </p:nvSpPr>
          <p:spPr>
            <a:xfrm>
              <a:off x="4406482" y="4730476"/>
              <a:ext cx="379548" cy="189412"/>
            </a:xfrm>
            <a:custGeom>
              <a:avLst/>
              <a:gdLst/>
              <a:ahLst/>
              <a:cxnLst/>
              <a:rect l="l" t="t" r="r" b="b"/>
              <a:pathLst>
                <a:path w="27821" h="13884" extrusionOk="0">
                  <a:moveTo>
                    <a:pt x="5171" y="9107"/>
                  </a:moveTo>
                  <a:cubicBezTo>
                    <a:pt x="5154" y="9107"/>
                    <a:pt x="5146" y="9116"/>
                    <a:pt x="5142" y="9125"/>
                  </a:cubicBezTo>
                  <a:lnTo>
                    <a:pt x="5142" y="9125"/>
                  </a:lnTo>
                  <a:cubicBezTo>
                    <a:pt x="5152" y="9119"/>
                    <a:pt x="5161" y="9113"/>
                    <a:pt x="5171" y="9107"/>
                  </a:cubicBezTo>
                  <a:close/>
                  <a:moveTo>
                    <a:pt x="27821" y="1"/>
                  </a:moveTo>
                  <a:lnTo>
                    <a:pt x="27821" y="1"/>
                  </a:lnTo>
                  <a:cubicBezTo>
                    <a:pt x="27687" y="34"/>
                    <a:pt x="27587" y="67"/>
                    <a:pt x="27454" y="134"/>
                  </a:cubicBezTo>
                  <a:cubicBezTo>
                    <a:pt x="26853" y="301"/>
                    <a:pt x="26220" y="501"/>
                    <a:pt x="25619" y="668"/>
                  </a:cubicBezTo>
                  <a:cubicBezTo>
                    <a:pt x="25519" y="701"/>
                    <a:pt x="25386" y="735"/>
                    <a:pt x="25286" y="768"/>
                  </a:cubicBezTo>
                  <a:cubicBezTo>
                    <a:pt x="25286" y="801"/>
                    <a:pt x="25252" y="801"/>
                    <a:pt x="25219" y="801"/>
                  </a:cubicBezTo>
                  <a:cubicBezTo>
                    <a:pt x="25052" y="868"/>
                    <a:pt x="24852" y="901"/>
                    <a:pt x="24685" y="968"/>
                  </a:cubicBezTo>
                  <a:cubicBezTo>
                    <a:pt x="24652" y="968"/>
                    <a:pt x="24652" y="968"/>
                    <a:pt x="24619" y="1001"/>
                  </a:cubicBezTo>
                  <a:lnTo>
                    <a:pt x="24552" y="1001"/>
                  </a:lnTo>
                  <a:cubicBezTo>
                    <a:pt x="24518" y="1001"/>
                    <a:pt x="24518" y="1001"/>
                    <a:pt x="24518" y="1035"/>
                  </a:cubicBezTo>
                  <a:cubicBezTo>
                    <a:pt x="24518" y="1035"/>
                    <a:pt x="24518" y="1001"/>
                    <a:pt x="24518" y="1001"/>
                  </a:cubicBezTo>
                  <a:cubicBezTo>
                    <a:pt x="24518" y="1035"/>
                    <a:pt x="24518" y="1035"/>
                    <a:pt x="24485" y="1035"/>
                  </a:cubicBezTo>
                  <a:cubicBezTo>
                    <a:pt x="24452" y="1035"/>
                    <a:pt x="24452" y="1035"/>
                    <a:pt x="24418" y="1068"/>
                  </a:cubicBezTo>
                  <a:cubicBezTo>
                    <a:pt x="24085" y="1168"/>
                    <a:pt x="23785" y="1235"/>
                    <a:pt x="23484" y="1335"/>
                  </a:cubicBezTo>
                  <a:cubicBezTo>
                    <a:pt x="23451" y="1368"/>
                    <a:pt x="23418" y="1368"/>
                    <a:pt x="23384" y="1368"/>
                  </a:cubicBezTo>
                  <a:cubicBezTo>
                    <a:pt x="23351" y="1368"/>
                    <a:pt x="23318" y="1402"/>
                    <a:pt x="23284" y="1402"/>
                  </a:cubicBezTo>
                  <a:cubicBezTo>
                    <a:pt x="16680" y="2603"/>
                    <a:pt x="10675" y="5405"/>
                    <a:pt x="5138" y="9141"/>
                  </a:cubicBezTo>
                  <a:cubicBezTo>
                    <a:pt x="5138" y="9141"/>
                    <a:pt x="5138" y="9133"/>
                    <a:pt x="5142" y="9125"/>
                  </a:cubicBezTo>
                  <a:lnTo>
                    <a:pt x="5142" y="9125"/>
                  </a:lnTo>
                  <a:cubicBezTo>
                    <a:pt x="3788" y="9923"/>
                    <a:pt x="2694" y="10948"/>
                    <a:pt x="1435" y="11809"/>
                  </a:cubicBezTo>
                  <a:cubicBezTo>
                    <a:pt x="1160" y="12034"/>
                    <a:pt x="810" y="12147"/>
                    <a:pt x="455" y="12147"/>
                  </a:cubicBezTo>
                  <a:cubicBezTo>
                    <a:pt x="337" y="12147"/>
                    <a:pt x="218" y="12134"/>
                    <a:pt x="101" y="12109"/>
                  </a:cubicBezTo>
                  <a:lnTo>
                    <a:pt x="1" y="12109"/>
                  </a:lnTo>
                  <a:cubicBezTo>
                    <a:pt x="1" y="12109"/>
                    <a:pt x="34" y="12977"/>
                    <a:pt x="935" y="13577"/>
                  </a:cubicBezTo>
                  <a:cubicBezTo>
                    <a:pt x="1283" y="13793"/>
                    <a:pt x="1695" y="13884"/>
                    <a:pt x="2102" y="13884"/>
                  </a:cubicBezTo>
                  <a:cubicBezTo>
                    <a:pt x="2828" y="13884"/>
                    <a:pt x="3538" y="13595"/>
                    <a:pt x="3837" y="13210"/>
                  </a:cubicBezTo>
                  <a:lnTo>
                    <a:pt x="3837" y="13210"/>
                  </a:lnTo>
                  <a:cubicBezTo>
                    <a:pt x="3737" y="13244"/>
                    <a:pt x="3637" y="13277"/>
                    <a:pt x="3537" y="13310"/>
                  </a:cubicBezTo>
                  <a:cubicBezTo>
                    <a:pt x="3503" y="13310"/>
                    <a:pt x="3470" y="13310"/>
                    <a:pt x="3437" y="13344"/>
                  </a:cubicBezTo>
                  <a:lnTo>
                    <a:pt x="3403" y="13344"/>
                  </a:lnTo>
                  <a:cubicBezTo>
                    <a:pt x="3370" y="13344"/>
                    <a:pt x="3303" y="13344"/>
                    <a:pt x="3270" y="13377"/>
                  </a:cubicBezTo>
                  <a:lnTo>
                    <a:pt x="3170" y="13377"/>
                  </a:lnTo>
                  <a:cubicBezTo>
                    <a:pt x="2903" y="13444"/>
                    <a:pt x="2636" y="13510"/>
                    <a:pt x="2369" y="13510"/>
                  </a:cubicBezTo>
                  <a:lnTo>
                    <a:pt x="2169" y="13510"/>
                  </a:lnTo>
                  <a:cubicBezTo>
                    <a:pt x="1769" y="13477"/>
                    <a:pt x="1402" y="13277"/>
                    <a:pt x="1202" y="12977"/>
                  </a:cubicBezTo>
                  <a:cubicBezTo>
                    <a:pt x="1202" y="12943"/>
                    <a:pt x="1235" y="12910"/>
                    <a:pt x="1235" y="12843"/>
                  </a:cubicBezTo>
                  <a:cubicBezTo>
                    <a:pt x="1235" y="12843"/>
                    <a:pt x="1235" y="12877"/>
                    <a:pt x="1235" y="12877"/>
                  </a:cubicBezTo>
                  <a:cubicBezTo>
                    <a:pt x="1269" y="12810"/>
                    <a:pt x="1269" y="12777"/>
                    <a:pt x="1302" y="12743"/>
                  </a:cubicBezTo>
                  <a:cubicBezTo>
                    <a:pt x="1302" y="12777"/>
                    <a:pt x="1302" y="12777"/>
                    <a:pt x="1302" y="12777"/>
                  </a:cubicBezTo>
                  <a:cubicBezTo>
                    <a:pt x="1435" y="12543"/>
                    <a:pt x="1602" y="12343"/>
                    <a:pt x="1802" y="12176"/>
                  </a:cubicBezTo>
                  <a:lnTo>
                    <a:pt x="1802" y="12209"/>
                  </a:lnTo>
                  <a:cubicBezTo>
                    <a:pt x="2503" y="11576"/>
                    <a:pt x="3203" y="10942"/>
                    <a:pt x="4037" y="10442"/>
                  </a:cubicBezTo>
                  <a:lnTo>
                    <a:pt x="4004" y="10442"/>
                  </a:lnTo>
                  <a:cubicBezTo>
                    <a:pt x="7273" y="8407"/>
                    <a:pt x="10675" y="6505"/>
                    <a:pt x="14078" y="4704"/>
                  </a:cubicBezTo>
                  <a:cubicBezTo>
                    <a:pt x="15345" y="4104"/>
                    <a:pt x="16646" y="3603"/>
                    <a:pt x="18014" y="3203"/>
                  </a:cubicBezTo>
                  <a:lnTo>
                    <a:pt x="17980" y="3203"/>
                  </a:lnTo>
                  <a:cubicBezTo>
                    <a:pt x="18081" y="3170"/>
                    <a:pt x="18214" y="3136"/>
                    <a:pt x="18314" y="3103"/>
                  </a:cubicBezTo>
                  <a:cubicBezTo>
                    <a:pt x="18414" y="3070"/>
                    <a:pt x="18514" y="3036"/>
                    <a:pt x="18614" y="3003"/>
                  </a:cubicBezTo>
                  <a:cubicBezTo>
                    <a:pt x="19482" y="2736"/>
                    <a:pt x="20382" y="2569"/>
                    <a:pt x="21249" y="2302"/>
                  </a:cubicBezTo>
                  <a:cubicBezTo>
                    <a:pt x="21616" y="2169"/>
                    <a:pt x="21983" y="2069"/>
                    <a:pt x="22350" y="1969"/>
                  </a:cubicBezTo>
                  <a:lnTo>
                    <a:pt x="22317" y="1969"/>
                  </a:lnTo>
                  <a:cubicBezTo>
                    <a:pt x="24118" y="1335"/>
                    <a:pt x="26253" y="701"/>
                    <a:pt x="278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6" name="Google Shape;2746;p40"/>
            <p:cNvSpPr/>
            <p:nvPr/>
          </p:nvSpPr>
          <p:spPr>
            <a:xfrm>
              <a:off x="4320930" y="4284940"/>
              <a:ext cx="268962" cy="199808"/>
            </a:xfrm>
            <a:custGeom>
              <a:avLst/>
              <a:gdLst/>
              <a:ahLst/>
              <a:cxnLst/>
              <a:rect l="l" t="t" r="r" b="b"/>
              <a:pathLst>
                <a:path w="19715" h="14646" extrusionOk="0">
                  <a:moveTo>
                    <a:pt x="16599" y="1"/>
                  </a:moveTo>
                  <a:cubicBezTo>
                    <a:pt x="15948" y="1"/>
                    <a:pt x="1257" y="5487"/>
                    <a:pt x="1" y="7040"/>
                  </a:cubicBezTo>
                  <a:cubicBezTo>
                    <a:pt x="101" y="7541"/>
                    <a:pt x="2870" y="14646"/>
                    <a:pt x="2903" y="14646"/>
                  </a:cubicBezTo>
                  <a:cubicBezTo>
                    <a:pt x="2903" y="14646"/>
                    <a:pt x="16012" y="9809"/>
                    <a:pt x="19715" y="7607"/>
                  </a:cubicBezTo>
                  <a:cubicBezTo>
                    <a:pt x="18714" y="5039"/>
                    <a:pt x="17647" y="2537"/>
                    <a:pt x="16613" y="2"/>
                  </a:cubicBezTo>
                  <a:cubicBezTo>
                    <a:pt x="16609" y="1"/>
                    <a:pt x="16604" y="1"/>
                    <a:pt x="165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Rectangle 7">
            <a:extLst>
              <a:ext uri="{FF2B5EF4-FFF2-40B4-BE49-F238E27FC236}">
                <a16:creationId xmlns:a16="http://schemas.microsoft.com/office/drawing/2014/main" id="{BD8A7ECC-208D-B383-33A6-A9591662E8E1}"/>
              </a:ext>
            </a:extLst>
          </p:cNvPr>
          <p:cNvSpPr/>
          <p:nvPr/>
        </p:nvSpPr>
        <p:spPr>
          <a:xfrm>
            <a:off x="6262447" y="4137053"/>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0" name="Rectangle 9">
            <a:extLst>
              <a:ext uri="{FF2B5EF4-FFF2-40B4-BE49-F238E27FC236}">
                <a16:creationId xmlns:a16="http://schemas.microsoft.com/office/drawing/2014/main" id="{6A250D23-FF90-2F77-58AB-89E25686AF87}"/>
              </a:ext>
            </a:extLst>
          </p:cNvPr>
          <p:cNvSpPr/>
          <p:nvPr/>
        </p:nvSpPr>
        <p:spPr>
          <a:xfrm>
            <a:off x="5488573" y="4141006"/>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1" name="Rectangle 10">
            <a:extLst>
              <a:ext uri="{FF2B5EF4-FFF2-40B4-BE49-F238E27FC236}">
                <a16:creationId xmlns:a16="http://schemas.microsoft.com/office/drawing/2014/main" id="{19715936-456E-B290-6516-E15FBA3CE7CE}"/>
              </a:ext>
            </a:extLst>
          </p:cNvPr>
          <p:cNvSpPr/>
          <p:nvPr/>
        </p:nvSpPr>
        <p:spPr>
          <a:xfrm>
            <a:off x="4740985" y="4141006"/>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51E9DB54-6638-818A-25BA-D7FCB54C9121}"/>
              </a:ext>
            </a:extLst>
          </p:cNvPr>
          <p:cNvSpPr/>
          <p:nvPr/>
        </p:nvSpPr>
        <p:spPr>
          <a:xfrm>
            <a:off x="2090486" y="4111057"/>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5" name="Rectangle 14">
            <a:extLst>
              <a:ext uri="{FF2B5EF4-FFF2-40B4-BE49-F238E27FC236}">
                <a16:creationId xmlns:a16="http://schemas.microsoft.com/office/drawing/2014/main" id="{6E17CC02-7686-CEBF-F245-006FA7BFAB4A}"/>
              </a:ext>
            </a:extLst>
          </p:cNvPr>
          <p:cNvSpPr/>
          <p:nvPr/>
        </p:nvSpPr>
        <p:spPr>
          <a:xfrm>
            <a:off x="3624376" y="4129479"/>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6" name="Rectangle 15">
            <a:extLst>
              <a:ext uri="{FF2B5EF4-FFF2-40B4-BE49-F238E27FC236}">
                <a16:creationId xmlns:a16="http://schemas.microsoft.com/office/drawing/2014/main" id="{337C2996-3739-3010-2437-0B3EC6736988}"/>
              </a:ext>
            </a:extLst>
          </p:cNvPr>
          <p:cNvSpPr/>
          <p:nvPr/>
        </p:nvSpPr>
        <p:spPr>
          <a:xfrm>
            <a:off x="2869550" y="4129479"/>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97FAE7AE-5DAC-FCC0-C4DE-C204AE359C3B}"/>
              </a:ext>
            </a:extLst>
          </p:cNvPr>
          <p:cNvSpPr/>
          <p:nvPr/>
        </p:nvSpPr>
        <p:spPr>
          <a:xfrm>
            <a:off x="6262447" y="4149346"/>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rPr>
              <a:t>Ú</a:t>
            </a:r>
          </a:p>
        </p:txBody>
      </p:sp>
      <p:sp>
        <p:nvSpPr>
          <p:cNvPr id="20" name="Rectangle 19">
            <a:extLst>
              <a:ext uri="{FF2B5EF4-FFF2-40B4-BE49-F238E27FC236}">
                <a16:creationId xmlns:a16="http://schemas.microsoft.com/office/drawing/2014/main" id="{A885285A-6334-BA35-5919-740F32FE6D33}"/>
              </a:ext>
            </a:extLst>
          </p:cNvPr>
          <p:cNvSpPr/>
          <p:nvPr/>
        </p:nvSpPr>
        <p:spPr>
          <a:xfrm>
            <a:off x="5488573" y="4153299"/>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a:solidFill>
                  <a:srgbClr val="7D4639"/>
                </a:solidFill>
                <a:latin typeface="#9Slide03 BoosterNextFYBlack" panose="02000A03000000020004" pitchFamily="2" charset="0"/>
              </a:rPr>
              <a:t>H</a:t>
            </a:r>
            <a:endPar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endParaRPr>
          </a:p>
        </p:txBody>
      </p:sp>
      <p:sp>
        <p:nvSpPr>
          <p:cNvPr id="21" name="Rectangle 20">
            <a:extLst>
              <a:ext uri="{FF2B5EF4-FFF2-40B4-BE49-F238E27FC236}">
                <a16:creationId xmlns:a16="http://schemas.microsoft.com/office/drawing/2014/main" id="{4A1260F3-9231-662E-9320-15B0453F7626}"/>
              </a:ext>
            </a:extLst>
          </p:cNvPr>
          <p:cNvSpPr/>
          <p:nvPr/>
        </p:nvSpPr>
        <p:spPr>
          <a:xfrm>
            <a:off x="4740985" y="4153299"/>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rPr>
              <a:t>T</a:t>
            </a:r>
          </a:p>
        </p:txBody>
      </p:sp>
      <p:sp>
        <p:nvSpPr>
          <p:cNvPr id="22" name="Rectangle 21">
            <a:extLst>
              <a:ext uri="{FF2B5EF4-FFF2-40B4-BE49-F238E27FC236}">
                <a16:creationId xmlns:a16="http://schemas.microsoft.com/office/drawing/2014/main" id="{70378CC0-1784-3F2E-096D-E05CAA376FAF}"/>
              </a:ext>
            </a:extLst>
          </p:cNvPr>
          <p:cNvSpPr/>
          <p:nvPr/>
        </p:nvSpPr>
        <p:spPr>
          <a:xfrm>
            <a:off x="2090486" y="4123350"/>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rPr>
              <a:t>Đ</a:t>
            </a:r>
          </a:p>
        </p:txBody>
      </p:sp>
      <p:sp>
        <p:nvSpPr>
          <p:cNvPr id="25" name="Rectangle 24">
            <a:extLst>
              <a:ext uri="{FF2B5EF4-FFF2-40B4-BE49-F238E27FC236}">
                <a16:creationId xmlns:a16="http://schemas.microsoft.com/office/drawing/2014/main" id="{7EC750D6-417D-B5A5-A83C-8046A32AFF8A}"/>
              </a:ext>
            </a:extLst>
          </p:cNvPr>
          <p:cNvSpPr/>
          <p:nvPr/>
        </p:nvSpPr>
        <p:spPr>
          <a:xfrm>
            <a:off x="3624376" y="4141772"/>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a:solidFill>
                  <a:srgbClr val="7D4639"/>
                </a:solidFill>
                <a:latin typeface="#9Slide03 BoosterNextFYBlack" panose="02000A03000000020004" pitchFamily="2" charset="0"/>
              </a:rPr>
              <a:t>U</a:t>
            </a:r>
            <a:endPar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endParaRPr>
          </a:p>
        </p:txBody>
      </p:sp>
      <p:sp>
        <p:nvSpPr>
          <p:cNvPr id="26" name="Rectangle 25">
            <a:extLst>
              <a:ext uri="{FF2B5EF4-FFF2-40B4-BE49-F238E27FC236}">
                <a16:creationId xmlns:a16="http://schemas.microsoft.com/office/drawing/2014/main" id="{C3A130A4-9700-55DC-FAAE-5289C3B8A94C}"/>
              </a:ext>
            </a:extLst>
          </p:cNvPr>
          <p:cNvSpPr/>
          <p:nvPr/>
        </p:nvSpPr>
        <p:spPr>
          <a:xfrm>
            <a:off x="2869550" y="4141772"/>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rPr>
              <a:t>Ầ</a:t>
            </a:r>
          </a:p>
        </p:txBody>
      </p:sp>
      <p:pic>
        <p:nvPicPr>
          <p:cNvPr id="3" name="Picture 4">
            <a:extLst>
              <a:ext uri="{FF2B5EF4-FFF2-40B4-BE49-F238E27FC236}">
                <a16:creationId xmlns:a16="http://schemas.microsoft.com/office/drawing/2014/main" id="{3A99BF35-3C14-3AE4-A52F-28731F98EA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910073" y="1744331"/>
            <a:ext cx="1706376" cy="1925389"/>
          </a:xfrm>
          <a:prstGeom prst="rect">
            <a:avLst/>
          </a:prstGeom>
        </p:spPr>
      </p:pic>
      <p:pic>
        <p:nvPicPr>
          <p:cNvPr id="6" name="Picture 5">
            <a:extLst>
              <a:ext uri="{FF2B5EF4-FFF2-40B4-BE49-F238E27FC236}">
                <a16:creationId xmlns:a16="http://schemas.microsoft.com/office/drawing/2014/main" id="{1C1E10F1-23E2-426F-DA20-EA337C4876BA}"/>
              </a:ext>
            </a:extLst>
          </p:cNvPr>
          <p:cNvPicPr>
            <a:picLocks noChangeAspect="1"/>
          </p:cNvPicPr>
          <p:nvPr/>
        </p:nvPicPr>
        <p:blipFill>
          <a:blip r:embed="rId5"/>
          <a:srcRect/>
          <a:stretch>
            <a:fillRect/>
          </a:stretch>
        </p:blipFill>
        <p:spPr>
          <a:xfrm>
            <a:off x="5775228" y="1653225"/>
            <a:ext cx="2281142" cy="2286859"/>
          </a:xfrm>
          <a:prstGeom prst="rect">
            <a:avLst/>
          </a:prstGeom>
        </p:spPr>
      </p:pic>
      <p:sp>
        <p:nvSpPr>
          <p:cNvPr id="7" name="TextBox 6">
            <a:extLst>
              <a:ext uri="{FF2B5EF4-FFF2-40B4-BE49-F238E27FC236}">
                <a16:creationId xmlns:a16="http://schemas.microsoft.com/office/drawing/2014/main" id="{EC13468F-0829-4798-0F8D-203BED73CD7E}"/>
              </a:ext>
            </a:extLst>
          </p:cNvPr>
          <p:cNvSpPr txBox="1"/>
          <p:nvPr/>
        </p:nvSpPr>
        <p:spPr>
          <a:xfrm>
            <a:off x="4303889" y="2099236"/>
            <a:ext cx="723275" cy="1200329"/>
          </a:xfrm>
          <a:prstGeom prst="rect">
            <a:avLst/>
          </a:prstGeom>
          <a:noFill/>
        </p:spPr>
        <p:txBody>
          <a:bodyPr wrap="none" rtlCol="0">
            <a:spAutoFit/>
          </a:bodyPr>
          <a:lstStyle/>
          <a:p>
            <a:r>
              <a:rPr lang="en-US" sz="7200">
                <a:solidFill>
                  <a:schemeClr val="tx1"/>
                </a:solidFill>
              </a:rPr>
              <a:t>+</a:t>
            </a:r>
          </a:p>
        </p:txBody>
      </p:sp>
    </p:spTree>
    <p:extLst>
      <p:ext uri="{BB962C8B-B14F-4D97-AF65-F5344CB8AC3E}">
        <p14:creationId xmlns:p14="http://schemas.microsoft.com/office/powerpoint/2010/main" val="2179657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5" grpId="0" animBg="1"/>
      <p:bldP spid="16" grpId="0" animBg="1"/>
      <p:bldP spid="18" grpId="0" animBg="1"/>
      <p:bldP spid="20" grpId="0" animBg="1"/>
      <p:bldP spid="21" grpId="0" animBg="1"/>
      <p:bldP spid="22" grpId="0" animBg="1"/>
      <p:bldP spid="25" grpId="0" animBg="1"/>
      <p:bldP spid="2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4"/>
        <p:cNvGrpSpPr/>
        <p:nvPr/>
      </p:nvGrpSpPr>
      <p:grpSpPr>
        <a:xfrm>
          <a:off x="0" y="0"/>
          <a:ext cx="0" cy="0"/>
          <a:chOff x="0" y="0"/>
          <a:chExt cx="0" cy="0"/>
        </a:xfrm>
      </p:grpSpPr>
      <p:sp>
        <p:nvSpPr>
          <p:cNvPr id="2716" name="Google Shape;2716;p40"/>
          <p:cNvSpPr txBox="1">
            <a:spLocks noGrp="1"/>
          </p:cNvSpPr>
          <p:nvPr>
            <p:ph type="subTitle" idx="4294967295"/>
          </p:nvPr>
        </p:nvSpPr>
        <p:spPr>
          <a:xfrm>
            <a:off x="1141220" y="-27206"/>
            <a:ext cx="7419975" cy="461963"/>
          </a:xfrm>
          <a:prstGeom prst="rect">
            <a:avLst/>
          </a:prstGeom>
        </p:spPr>
        <p:txBody>
          <a:bodyPr spcFirstLastPara="1" wrap="square" lIns="0" tIns="91425" rIns="0" bIns="91425" anchor="t" anchorCtr="0">
            <a:noAutofit/>
          </a:bodyPr>
          <a:lstStyle/>
          <a:p>
            <a:pPr marL="0" lvl="0" indent="0" algn="ctr" rtl="0">
              <a:spcBef>
                <a:spcPts val="0"/>
              </a:spcBef>
              <a:spcAft>
                <a:spcPts val="0"/>
              </a:spcAft>
              <a:buNone/>
            </a:pPr>
            <a:r>
              <a:rPr lang="en-US" sz="4000">
                <a:latin typeface="#9Slide04 SFU Fenice Bold" panose="00000700000000000000" pitchFamily="2" charset="0"/>
              </a:rPr>
              <a:t>TRÒ CHƠI </a:t>
            </a:r>
          </a:p>
          <a:p>
            <a:pPr marL="0" lvl="0" indent="0" algn="ctr" rtl="0">
              <a:spcBef>
                <a:spcPts val="0"/>
              </a:spcBef>
              <a:spcAft>
                <a:spcPts val="0"/>
              </a:spcAft>
              <a:buNone/>
            </a:pPr>
            <a:r>
              <a:rPr lang="en-US" sz="4000">
                <a:latin typeface="#9Slide04 SFU Fenice Bold" panose="00000700000000000000" pitchFamily="2" charset="0"/>
              </a:rPr>
              <a:t>ĐUỔI HÌNH BẮT CHỮ</a:t>
            </a:r>
            <a:endParaRPr sz="4000">
              <a:latin typeface="#9Slide04 SFU Fenice Bold" panose="00000700000000000000" pitchFamily="2" charset="0"/>
            </a:endParaRPr>
          </a:p>
        </p:txBody>
      </p:sp>
      <p:grpSp>
        <p:nvGrpSpPr>
          <p:cNvPr id="2717" name="Google Shape;2717;p40"/>
          <p:cNvGrpSpPr/>
          <p:nvPr/>
        </p:nvGrpSpPr>
        <p:grpSpPr>
          <a:xfrm>
            <a:off x="8120538" y="3214624"/>
            <a:ext cx="963262" cy="781577"/>
            <a:chOff x="6161713" y="5383966"/>
            <a:chExt cx="517883" cy="420203"/>
          </a:xfrm>
        </p:grpSpPr>
        <p:sp>
          <p:nvSpPr>
            <p:cNvPr id="2718" name="Google Shape;2718;p40"/>
            <p:cNvSpPr/>
            <p:nvPr/>
          </p:nvSpPr>
          <p:spPr>
            <a:xfrm>
              <a:off x="6161713" y="5383966"/>
              <a:ext cx="517883" cy="419766"/>
            </a:xfrm>
            <a:custGeom>
              <a:avLst/>
              <a:gdLst/>
              <a:ahLst/>
              <a:cxnLst/>
              <a:rect l="l" t="t" r="r" b="b"/>
              <a:pathLst>
                <a:path w="37961" h="30769" extrusionOk="0">
                  <a:moveTo>
                    <a:pt x="13443" y="1"/>
                  </a:moveTo>
                  <a:cubicBezTo>
                    <a:pt x="9441" y="1068"/>
                    <a:pt x="3903" y="2803"/>
                    <a:pt x="0" y="4104"/>
                  </a:cubicBezTo>
                  <a:cubicBezTo>
                    <a:pt x="101" y="4971"/>
                    <a:pt x="2269" y="13010"/>
                    <a:pt x="2903" y="15345"/>
                  </a:cubicBezTo>
                  <a:cubicBezTo>
                    <a:pt x="3570" y="17713"/>
                    <a:pt x="4270" y="20048"/>
                    <a:pt x="5037" y="22383"/>
                  </a:cubicBezTo>
                  <a:cubicBezTo>
                    <a:pt x="5671" y="24385"/>
                    <a:pt x="6105" y="26820"/>
                    <a:pt x="7339" y="28588"/>
                  </a:cubicBezTo>
                  <a:cubicBezTo>
                    <a:pt x="8530" y="30292"/>
                    <a:pt x="10990" y="30768"/>
                    <a:pt x="13501" y="30768"/>
                  </a:cubicBezTo>
                  <a:cubicBezTo>
                    <a:pt x="15561" y="30768"/>
                    <a:pt x="17656" y="30448"/>
                    <a:pt x="19114" y="30222"/>
                  </a:cubicBezTo>
                  <a:cubicBezTo>
                    <a:pt x="20649" y="29989"/>
                    <a:pt x="27287" y="28621"/>
                    <a:pt x="28788" y="28154"/>
                  </a:cubicBezTo>
                  <a:cubicBezTo>
                    <a:pt x="33124" y="27287"/>
                    <a:pt x="37961" y="22617"/>
                    <a:pt x="33324" y="18848"/>
                  </a:cubicBezTo>
                  <a:cubicBezTo>
                    <a:pt x="30621" y="16697"/>
                    <a:pt x="27096" y="16612"/>
                    <a:pt x="23794" y="16612"/>
                  </a:cubicBezTo>
                  <a:cubicBezTo>
                    <a:pt x="23511" y="16612"/>
                    <a:pt x="23229" y="16613"/>
                    <a:pt x="22950" y="16613"/>
                  </a:cubicBezTo>
                  <a:lnTo>
                    <a:pt x="22883" y="16613"/>
                  </a:lnTo>
                  <a:cubicBezTo>
                    <a:pt x="21382" y="16579"/>
                    <a:pt x="19848" y="16646"/>
                    <a:pt x="18347" y="16479"/>
                  </a:cubicBezTo>
                  <a:cubicBezTo>
                    <a:pt x="17413" y="13277"/>
                    <a:pt x="16479" y="10075"/>
                    <a:pt x="15545" y="6872"/>
                  </a:cubicBezTo>
                  <a:cubicBezTo>
                    <a:pt x="15045" y="5138"/>
                    <a:pt x="14544" y="3370"/>
                    <a:pt x="14010" y="1635"/>
                  </a:cubicBezTo>
                  <a:cubicBezTo>
                    <a:pt x="13844" y="1068"/>
                    <a:pt x="13710" y="501"/>
                    <a:pt x="134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9" name="Google Shape;2719;p40"/>
            <p:cNvSpPr/>
            <p:nvPr/>
          </p:nvSpPr>
          <p:spPr>
            <a:xfrm>
              <a:off x="6161713" y="5383966"/>
              <a:ext cx="196602" cy="93765"/>
            </a:xfrm>
            <a:custGeom>
              <a:avLst/>
              <a:gdLst/>
              <a:ahLst/>
              <a:cxnLst/>
              <a:rect l="l" t="t" r="r" b="b"/>
              <a:pathLst>
                <a:path w="14411" h="6873" extrusionOk="0">
                  <a:moveTo>
                    <a:pt x="13443" y="1"/>
                  </a:moveTo>
                  <a:cubicBezTo>
                    <a:pt x="9441" y="1068"/>
                    <a:pt x="3903" y="2803"/>
                    <a:pt x="0" y="4104"/>
                  </a:cubicBezTo>
                  <a:cubicBezTo>
                    <a:pt x="34" y="4370"/>
                    <a:pt x="301" y="5471"/>
                    <a:pt x="668" y="6872"/>
                  </a:cubicBezTo>
                  <a:cubicBezTo>
                    <a:pt x="5204" y="5471"/>
                    <a:pt x="9807" y="4237"/>
                    <a:pt x="14411" y="2936"/>
                  </a:cubicBezTo>
                  <a:cubicBezTo>
                    <a:pt x="14277" y="2502"/>
                    <a:pt x="14144" y="2069"/>
                    <a:pt x="14044" y="1635"/>
                  </a:cubicBezTo>
                  <a:cubicBezTo>
                    <a:pt x="13844" y="1068"/>
                    <a:pt x="13710" y="501"/>
                    <a:pt x="134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0" name="Google Shape;2720;p40"/>
            <p:cNvSpPr/>
            <p:nvPr/>
          </p:nvSpPr>
          <p:spPr>
            <a:xfrm>
              <a:off x="6516677" y="5612873"/>
              <a:ext cx="162919" cy="163833"/>
            </a:xfrm>
            <a:custGeom>
              <a:avLst/>
              <a:gdLst/>
              <a:ahLst/>
              <a:cxnLst/>
              <a:rect l="l" t="t" r="r" b="b"/>
              <a:pathLst>
                <a:path w="11942" h="12009" extrusionOk="0">
                  <a:moveTo>
                    <a:pt x="1668" y="0"/>
                  </a:moveTo>
                  <a:cubicBezTo>
                    <a:pt x="0" y="2869"/>
                    <a:pt x="0" y="6605"/>
                    <a:pt x="133" y="9841"/>
                  </a:cubicBezTo>
                  <a:cubicBezTo>
                    <a:pt x="167" y="10541"/>
                    <a:pt x="200" y="11275"/>
                    <a:pt x="234" y="12009"/>
                  </a:cubicBezTo>
                  <a:cubicBezTo>
                    <a:pt x="1368" y="11742"/>
                    <a:pt x="2302" y="11509"/>
                    <a:pt x="2769" y="11375"/>
                  </a:cubicBezTo>
                  <a:cubicBezTo>
                    <a:pt x="7105" y="10508"/>
                    <a:pt x="11942" y="5838"/>
                    <a:pt x="7305" y="2069"/>
                  </a:cubicBezTo>
                  <a:cubicBezTo>
                    <a:pt x="5637" y="768"/>
                    <a:pt x="3703" y="201"/>
                    <a:pt x="16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1" name="Google Shape;2721;p40"/>
            <p:cNvSpPr/>
            <p:nvPr/>
          </p:nvSpPr>
          <p:spPr>
            <a:xfrm>
              <a:off x="6224973" y="5672027"/>
              <a:ext cx="168840" cy="132141"/>
            </a:xfrm>
            <a:custGeom>
              <a:avLst/>
              <a:gdLst/>
              <a:ahLst/>
              <a:cxnLst/>
              <a:rect l="l" t="t" r="r" b="b"/>
              <a:pathLst>
                <a:path w="12376" h="9686" extrusionOk="0">
                  <a:moveTo>
                    <a:pt x="0" y="1"/>
                  </a:moveTo>
                  <a:cubicBezTo>
                    <a:pt x="134" y="434"/>
                    <a:pt x="267" y="868"/>
                    <a:pt x="400" y="1268"/>
                  </a:cubicBezTo>
                  <a:cubicBezTo>
                    <a:pt x="1034" y="3270"/>
                    <a:pt x="1468" y="5705"/>
                    <a:pt x="2702" y="7473"/>
                  </a:cubicBezTo>
                  <a:cubicBezTo>
                    <a:pt x="3912" y="9223"/>
                    <a:pt x="6269" y="9685"/>
                    <a:pt x="8650" y="9685"/>
                  </a:cubicBezTo>
                  <a:cubicBezTo>
                    <a:pt x="9945" y="9685"/>
                    <a:pt x="11247" y="9549"/>
                    <a:pt x="12376" y="9408"/>
                  </a:cubicBezTo>
                  <a:cubicBezTo>
                    <a:pt x="11675" y="7273"/>
                    <a:pt x="10174" y="5571"/>
                    <a:pt x="8906" y="3937"/>
                  </a:cubicBezTo>
                  <a:cubicBezTo>
                    <a:pt x="6972" y="1569"/>
                    <a:pt x="3302" y="1"/>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22" name="Google Shape;2722;p40"/>
          <p:cNvGrpSpPr/>
          <p:nvPr/>
        </p:nvGrpSpPr>
        <p:grpSpPr>
          <a:xfrm>
            <a:off x="7759920" y="1935264"/>
            <a:ext cx="842249" cy="865086"/>
            <a:chOff x="6397892" y="5089533"/>
            <a:chExt cx="452822" cy="465100"/>
          </a:xfrm>
        </p:grpSpPr>
        <p:sp>
          <p:nvSpPr>
            <p:cNvPr id="2723" name="Google Shape;2723;p40"/>
            <p:cNvSpPr/>
            <p:nvPr/>
          </p:nvSpPr>
          <p:spPr>
            <a:xfrm>
              <a:off x="6397892" y="5089533"/>
              <a:ext cx="452822" cy="465100"/>
            </a:xfrm>
            <a:custGeom>
              <a:avLst/>
              <a:gdLst/>
              <a:ahLst/>
              <a:cxnLst/>
              <a:rect l="l" t="t" r="r" b="b"/>
              <a:pathLst>
                <a:path w="33192" h="34092" extrusionOk="0">
                  <a:moveTo>
                    <a:pt x="5571" y="1"/>
                  </a:moveTo>
                  <a:cubicBezTo>
                    <a:pt x="5071" y="1201"/>
                    <a:pt x="4904" y="2736"/>
                    <a:pt x="4771" y="3937"/>
                  </a:cubicBezTo>
                  <a:cubicBezTo>
                    <a:pt x="4004" y="8673"/>
                    <a:pt x="3603" y="13477"/>
                    <a:pt x="2669" y="18180"/>
                  </a:cubicBezTo>
                  <a:cubicBezTo>
                    <a:pt x="1" y="31156"/>
                    <a:pt x="7139" y="30923"/>
                    <a:pt x="17113" y="33224"/>
                  </a:cubicBezTo>
                  <a:cubicBezTo>
                    <a:pt x="19385" y="33740"/>
                    <a:pt x="21799" y="34091"/>
                    <a:pt x="23961" y="34091"/>
                  </a:cubicBezTo>
                  <a:cubicBezTo>
                    <a:pt x="25577" y="34091"/>
                    <a:pt x="27051" y="33895"/>
                    <a:pt x="28221" y="33424"/>
                  </a:cubicBezTo>
                  <a:cubicBezTo>
                    <a:pt x="33191" y="31456"/>
                    <a:pt x="32157" y="24785"/>
                    <a:pt x="25552" y="22350"/>
                  </a:cubicBezTo>
                  <a:cubicBezTo>
                    <a:pt x="22717" y="21016"/>
                    <a:pt x="19682" y="20048"/>
                    <a:pt x="16813" y="18747"/>
                  </a:cubicBezTo>
                  <a:cubicBezTo>
                    <a:pt x="17247" y="13844"/>
                    <a:pt x="18447" y="8974"/>
                    <a:pt x="19148" y="4070"/>
                  </a:cubicBezTo>
                  <a:cubicBezTo>
                    <a:pt x="19281" y="3303"/>
                    <a:pt x="19381" y="2569"/>
                    <a:pt x="19415" y="1935"/>
                  </a:cubicBezTo>
                  <a:cubicBezTo>
                    <a:pt x="14811" y="1268"/>
                    <a:pt x="10208" y="601"/>
                    <a:pt x="557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4" name="Google Shape;2724;p40"/>
            <p:cNvSpPr/>
            <p:nvPr/>
          </p:nvSpPr>
          <p:spPr>
            <a:xfrm>
              <a:off x="6464331" y="5089533"/>
              <a:ext cx="198430" cy="73288"/>
            </a:xfrm>
            <a:custGeom>
              <a:avLst/>
              <a:gdLst/>
              <a:ahLst/>
              <a:cxnLst/>
              <a:rect l="l" t="t" r="r" b="b"/>
              <a:pathLst>
                <a:path w="14545" h="5372" extrusionOk="0">
                  <a:moveTo>
                    <a:pt x="701" y="1"/>
                  </a:moveTo>
                  <a:cubicBezTo>
                    <a:pt x="301" y="968"/>
                    <a:pt x="134" y="2102"/>
                    <a:pt x="1" y="3136"/>
                  </a:cubicBezTo>
                  <a:cubicBezTo>
                    <a:pt x="4704" y="3837"/>
                    <a:pt x="9374" y="4637"/>
                    <a:pt x="14078" y="5371"/>
                  </a:cubicBezTo>
                  <a:cubicBezTo>
                    <a:pt x="14144" y="4937"/>
                    <a:pt x="14211" y="4504"/>
                    <a:pt x="14278" y="4070"/>
                  </a:cubicBezTo>
                  <a:cubicBezTo>
                    <a:pt x="14411" y="3303"/>
                    <a:pt x="14511" y="2602"/>
                    <a:pt x="14545" y="1935"/>
                  </a:cubicBezTo>
                  <a:cubicBezTo>
                    <a:pt x="9941" y="1268"/>
                    <a:pt x="5338" y="601"/>
                    <a:pt x="7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5" name="Google Shape;2725;p40"/>
            <p:cNvSpPr/>
            <p:nvPr/>
          </p:nvSpPr>
          <p:spPr>
            <a:xfrm>
              <a:off x="6411098" y="5343011"/>
              <a:ext cx="122878" cy="172946"/>
            </a:xfrm>
            <a:custGeom>
              <a:avLst/>
              <a:gdLst/>
              <a:ahLst/>
              <a:cxnLst/>
              <a:rect l="l" t="t" r="r" b="b"/>
              <a:pathLst>
                <a:path w="9007" h="12677" extrusionOk="0">
                  <a:moveTo>
                    <a:pt x="1601" y="1"/>
                  </a:moveTo>
                  <a:lnTo>
                    <a:pt x="1601" y="1"/>
                  </a:lnTo>
                  <a:cubicBezTo>
                    <a:pt x="0" y="8440"/>
                    <a:pt x="2669" y="11142"/>
                    <a:pt x="7572" y="12676"/>
                  </a:cubicBezTo>
                  <a:cubicBezTo>
                    <a:pt x="9007" y="7673"/>
                    <a:pt x="7039" y="1135"/>
                    <a:pt x="16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6" name="Google Shape;2726;p40"/>
            <p:cNvSpPr/>
            <p:nvPr/>
          </p:nvSpPr>
          <p:spPr>
            <a:xfrm>
              <a:off x="6677318" y="5394430"/>
              <a:ext cx="173396" cy="160149"/>
            </a:xfrm>
            <a:custGeom>
              <a:avLst/>
              <a:gdLst/>
              <a:ahLst/>
              <a:cxnLst/>
              <a:rect l="l" t="t" r="r" b="b"/>
              <a:pathLst>
                <a:path w="12710" h="11739" extrusionOk="0">
                  <a:moveTo>
                    <a:pt x="5037" y="1"/>
                  </a:moveTo>
                  <a:cubicBezTo>
                    <a:pt x="2469" y="1902"/>
                    <a:pt x="1601" y="5672"/>
                    <a:pt x="767" y="8640"/>
                  </a:cubicBezTo>
                  <a:cubicBezTo>
                    <a:pt x="501" y="9574"/>
                    <a:pt x="234" y="10542"/>
                    <a:pt x="0" y="11476"/>
                  </a:cubicBezTo>
                  <a:cubicBezTo>
                    <a:pt x="1216" y="11642"/>
                    <a:pt x="2415" y="11739"/>
                    <a:pt x="3542" y="11739"/>
                  </a:cubicBezTo>
                  <a:cubicBezTo>
                    <a:pt x="5136" y="11739"/>
                    <a:pt x="6586" y="11544"/>
                    <a:pt x="7739" y="11075"/>
                  </a:cubicBezTo>
                  <a:cubicBezTo>
                    <a:pt x="12709" y="9107"/>
                    <a:pt x="11675" y="2436"/>
                    <a:pt x="507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27" name="Google Shape;2727;p40"/>
          <p:cNvGrpSpPr/>
          <p:nvPr/>
        </p:nvGrpSpPr>
        <p:grpSpPr>
          <a:xfrm>
            <a:off x="984341" y="341363"/>
            <a:ext cx="789996" cy="950796"/>
            <a:chOff x="4599442" y="4303889"/>
            <a:chExt cx="471921" cy="567978"/>
          </a:xfrm>
        </p:grpSpPr>
        <p:sp>
          <p:nvSpPr>
            <p:cNvPr id="2728" name="Google Shape;2728;p40"/>
            <p:cNvSpPr/>
            <p:nvPr/>
          </p:nvSpPr>
          <p:spPr>
            <a:xfrm>
              <a:off x="4611734" y="4786247"/>
              <a:ext cx="346779" cy="85620"/>
            </a:xfrm>
            <a:custGeom>
              <a:avLst/>
              <a:gdLst/>
              <a:ahLst/>
              <a:cxnLst/>
              <a:rect l="l" t="t" r="r" b="b"/>
              <a:pathLst>
                <a:path w="25419" h="6276" extrusionOk="0">
                  <a:moveTo>
                    <a:pt x="10942" y="3122"/>
                  </a:moveTo>
                  <a:cubicBezTo>
                    <a:pt x="10943" y="3131"/>
                    <a:pt x="10949" y="3151"/>
                    <a:pt x="10975" y="3151"/>
                  </a:cubicBezTo>
                  <a:cubicBezTo>
                    <a:pt x="10958" y="3135"/>
                    <a:pt x="10950" y="3126"/>
                    <a:pt x="10942" y="3122"/>
                  </a:cubicBezTo>
                  <a:close/>
                  <a:moveTo>
                    <a:pt x="1739" y="0"/>
                  </a:moveTo>
                  <a:cubicBezTo>
                    <a:pt x="1524" y="0"/>
                    <a:pt x="1324" y="121"/>
                    <a:pt x="1101" y="149"/>
                  </a:cubicBezTo>
                  <a:lnTo>
                    <a:pt x="1168" y="149"/>
                  </a:lnTo>
                  <a:cubicBezTo>
                    <a:pt x="1234" y="149"/>
                    <a:pt x="1301" y="149"/>
                    <a:pt x="1368" y="116"/>
                  </a:cubicBezTo>
                  <a:lnTo>
                    <a:pt x="1368" y="116"/>
                  </a:lnTo>
                  <a:cubicBezTo>
                    <a:pt x="1477" y="181"/>
                    <a:pt x="1086" y="247"/>
                    <a:pt x="765" y="247"/>
                  </a:cubicBezTo>
                  <a:cubicBezTo>
                    <a:pt x="596" y="247"/>
                    <a:pt x="446" y="229"/>
                    <a:pt x="400" y="182"/>
                  </a:cubicBezTo>
                  <a:lnTo>
                    <a:pt x="334" y="182"/>
                  </a:lnTo>
                  <a:cubicBezTo>
                    <a:pt x="300" y="182"/>
                    <a:pt x="267" y="216"/>
                    <a:pt x="267" y="249"/>
                  </a:cubicBezTo>
                  <a:lnTo>
                    <a:pt x="267" y="216"/>
                  </a:lnTo>
                  <a:lnTo>
                    <a:pt x="267" y="216"/>
                  </a:lnTo>
                  <a:cubicBezTo>
                    <a:pt x="0" y="583"/>
                    <a:pt x="200" y="1150"/>
                    <a:pt x="534" y="1417"/>
                  </a:cubicBezTo>
                  <a:cubicBezTo>
                    <a:pt x="567" y="1450"/>
                    <a:pt x="600" y="1483"/>
                    <a:pt x="667" y="1550"/>
                  </a:cubicBezTo>
                  <a:cubicBezTo>
                    <a:pt x="834" y="1650"/>
                    <a:pt x="1067" y="1750"/>
                    <a:pt x="1268" y="1817"/>
                  </a:cubicBezTo>
                  <a:lnTo>
                    <a:pt x="1234" y="1817"/>
                  </a:lnTo>
                  <a:cubicBezTo>
                    <a:pt x="1268" y="1817"/>
                    <a:pt x="1268" y="1817"/>
                    <a:pt x="1301" y="1850"/>
                  </a:cubicBezTo>
                  <a:lnTo>
                    <a:pt x="1334" y="1850"/>
                  </a:lnTo>
                  <a:cubicBezTo>
                    <a:pt x="1368" y="1884"/>
                    <a:pt x="1401" y="1884"/>
                    <a:pt x="1468" y="1917"/>
                  </a:cubicBezTo>
                  <a:cubicBezTo>
                    <a:pt x="1501" y="1917"/>
                    <a:pt x="1534" y="1917"/>
                    <a:pt x="1534" y="1950"/>
                  </a:cubicBezTo>
                  <a:cubicBezTo>
                    <a:pt x="1635" y="1984"/>
                    <a:pt x="1701" y="1984"/>
                    <a:pt x="1801" y="2017"/>
                  </a:cubicBezTo>
                  <a:cubicBezTo>
                    <a:pt x="1801" y="2017"/>
                    <a:pt x="1826" y="2009"/>
                    <a:pt x="1847" y="2009"/>
                  </a:cubicBezTo>
                  <a:cubicBezTo>
                    <a:pt x="1868" y="2009"/>
                    <a:pt x="1885" y="2017"/>
                    <a:pt x="1868" y="2050"/>
                  </a:cubicBezTo>
                  <a:cubicBezTo>
                    <a:pt x="4803" y="2317"/>
                    <a:pt x="7772" y="2584"/>
                    <a:pt x="10708" y="3085"/>
                  </a:cubicBezTo>
                  <a:lnTo>
                    <a:pt x="10674" y="3085"/>
                  </a:lnTo>
                  <a:cubicBezTo>
                    <a:pt x="10741" y="3085"/>
                    <a:pt x="10808" y="3118"/>
                    <a:pt x="10874" y="3118"/>
                  </a:cubicBezTo>
                  <a:lnTo>
                    <a:pt x="10908" y="3118"/>
                  </a:lnTo>
                  <a:cubicBezTo>
                    <a:pt x="10925" y="3118"/>
                    <a:pt x="10933" y="3118"/>
                    <a:pt x="10942" y="3122"/>
                  </a:cubicBezTo>
                  <a:lnTo>
                    <a:pt x="10942" y="3122"/>
                  </a:lnTo>
                  <a:cubicBezTo>
                    <a:pt x="10941" y="3120"/>
                    <a:pt x="10941" y="3118"/>
                    <a:pt x="10941" y="3118"/>
                  </a:cubicBezTo>
                  <a:lnTo>
                    <a:pt x="10941" y="3118"/>
                  </a:lnTo>
                  <a:cubicBezTo>
                    <a:pt x="11208" y="3185"/>
                    <a:pt x="11475" y="3218"/>
                    <a:pt x="11775" y="3285"/>
                  </a:cubicBezTo>
                  <a:lnTo>
                    <a:pt x="11742" y="3285"/>
                  </a:lnTo>
                  <a:cubicBezTo>
                    <a:pt x="15978" y="4019"/>
                    <a:pt x="20114" y="5253"/>
                    <a:pt x="24351" y="6220"/>
                  </a:cubicBezTo>
                  <a:cubicBezTo>
                    <a:pt x="24429" y="6253"/>
                    <a:pt x="24543" y="6276"/>
                    <a:pt x="24656" y="6276"/>
                  </a:cubicBezTo>
                  <a:cubicBezTo>
                    <a:pt x="24881" y="6276"/>
                    <a:pt x="25096" y="6187"/>
                    <a:pt x="24985" y="5920"/>
                  </a:cubicBezTo>
                  <a:cubicBezTo>
                    <a:pt x="25185" y="5887"/>
                    <a:pt x="25218" y="5653"/>
                    <a:pt x="25085" y="5520"/>
                  </a:cubicBezTo>
                  <a:lnTo>
                    <a:pt x="25085" y="5520"/>
                  </a:lnTo>
                  <a:cubicBezTo>
                    <a:pt x="25106" y="5524"/>
                    <a:pt x="25128" y="5526"/>
                    <a:pt x="25149" y="5526"/>
                  </a:cubicBezTo>
                  <a:cubicBezTo>
                    <a:pt x="25292" y="5526"/>
                    <a:pt x="25418" y="5431"/>
                    <a:pt x="25418" y="5286"/>
                  </a:cubicBezTo>
                  <a:cubicBezTo>
                    <a:pt x="25418" y="5286"/>
                    <a:pt x="25418" y="5219"/>
                    <a:pt x="25418" y="5219"/>
                  </a:cubicBezTo>
                  <a:cubicBezTo>
                    <a:pt x="25418" y="4986"/>
                    <a:pt x="25085" y="4953"/>
                    <a:pt x="24918" y="4886"/>
                  </a:cubicBezTo>
                  <a:cubicBezTo>
                    <a:pt x="24884" y="4852"/>
                    <a:pt x="24851" y="4852"/>
                    <a:pt x="24818" y="4852"/>
                  </a:cubicBezTo>
                  <a:cubicBezTo>
                    <a:pt x="24751" y="4819"/>
                    <a:pt x="24684" y="4819"/>
                    <a:pt x="24618" y="4786"/>
                  </a:cubicBezTo>
                  <a:lnTo>
                    <a:pt x="24651" y="4786"/>
                  </a:lnTo>
                  <a:cubicBezTo>
                    <a:pt x="24584" y="4786"/>
                    <a:pt x="24518" y="4752"/>
                    <a:pt x="24451" y="4752"/>
                  </a:cubicBezTo>
                  <a:cubicBezTo>
                    <a:pt x="24384" y="4719"/>
                    <a:pt x="24317" y="4686"/>
                    <a:pt x="24251" y="4686"/>
                  </a:cubicBezTo>
                  <a:cubicBezTo>
                    <a:pt x="23784" y="4519"/>
                    <a:pt x="23317" y="4319"/>
                    <a:pt x="22816" y="4152"/>
                  </a:cubicBezTo>
                  <a:cubicBezTo>
                    <a:pt x="21082" y="3718"/>
                    <a:pt x="19414" y="3018"/>
                    <a:pt x="17713" y="2484"/>
                  </a:cubicBezTo>
                  <a:lnTo>
                    <a:pt x="17746" y="2484"/>
                  </a:lnTo>
                  <a:cubicBezTo>
                    <a:pt x="17346" y="2351"/>
                    <a:pt x="16945" y="2251"/>
                    <a:pt x="16579" y="2151"/>
                  </a:cubicBezTo>
                  <a:cubicBezTo>
                    <a:pt x="16545" y="2117"/>
                    <a:pt x="16545" y="2117"/>
                    <a:pt x="16512" y="2117"/>
                  </a:cubicBezTo>
                  <a:lnTo>
                    <a:pt x="16478" y="2117"/>
                  </a:lnTo>
                  <a:cubicBezTo>
                    <a:pt x="16178" y="2017"/>
                    <a:pt x="15878" y="1917"/>
                    <a:pt x="15578" y="1850"/>
                  </a:cubicBezTo>
                  <a:cubicBezTo>
                    <a:pt x="15511" y="1817"/>
                    <a:pt x="15444" y="1817"/>
                    <a:pt x="15411" y="1784"/>
                  </a:cubicBezTo>
                  <a:lnTo>
                    <a:pt x="15378" y="1784"/>
                  </a:lnTo>
                  <a:cubicBezTo>
                    <a:pt x="15344" y="1750"/>
                    <a:pt x="15278" y="1750"/>
                    <a:pt x="15244" y="1717"/>
                  </a:cubicBezTo>
                  <a:cubicBezTo>
                    <a:pt x="15244" y="1750"/>
                    <a:pt x="15244" y="1750"/>
                    <a:pt x="15244" y="1750"/>
                  </a:cubicBezTo>
                  <a:cubicBezTo>
                    <a:pt x="11808" y="649"/>
                    <a:pt x="8173" y="316"/>
                    <a:pt x="4570" y="149"/>
                  </a:cubicBezTo>
                  <a:lnTo>
                    <a:pt x="4537" y="149"/>
                  </a:lnTo>
                  <a:cubicBezTo>
                    <a:pt x="4203" y="116"/>
                    <a:pt x="3903" y="116"/>
                    <a:pt x="3603" y="82"/>
                  </a:cubicBezTo>
                  <a:cubicBezTo>
                    <a:pt x="3144" y="55"/>
                    <a:pt x="2663" y="7"/>
                    <a:pt x="2196" y="7"/>
                  </a:cubicBezTo>
                  <a:cubicBezTo>
                    <a:pt x="2086" y="7"/>
                    <a:pt x="1976" y="9"/>
                    <a:pt x="1868" y="16"/>
                  </a:cubicBezTo>
                  <a:cubicBezTo>
                    <a:pt x="1824" y="5"/>
                    <a:pt x="1781" y="0"/>
                    <a:pt x="17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9" name="Google Shape;2729;p40"/>
            <p:cNvSpPr/>
            <p:nvPr/>
          </p:nvSpPr>
          <p:spPr>
            <a:xfrm>
              <a:off x="4611734" y="4786247"/>
              <a:ext cx="68717" cy="31159"/>
            </a:xfrm>
            <a:custGeom>
              <a:avLst/>
              <a:gdLst/>
              <a:ahLst/>
              <a:cxnLst/>
              <a:rect l="l" t="t" r="r" b="b"/>
              <a:pathLst>
                <a:path w="5037" h="2284" extrusionOk="0">
                  <a:moveTo>
                    <a:pt x="1739" y="0"/>
                  </a:moveTo>
                  <a:cubicBezTo>
                    <a:pt x="1524" y="0"/>
                    <a:pt x="1324" y="121"/>
                    <a:pt x="1101" y="149"/>
                  </a:cubicBezTo>
                  <a:lnTo>
                    <a:pt x="1168" y="149"/>
                  </a:lnTo>
                  <a:cubicBezTo>
                    <a:pt x="1234" y="149"/>
                    <a:pt x="1301" y="149"/>
                    <a:pt x="1368" y="116"/>
                  </a:cubicBezTo>
                  <a:lnTo>
                    <a:pt x="1368" y="116"/>
                  </a:lnTo>
                  <a:cubicBezTo>
                    <a:pt x="1477" y="181"/>
                    <a:pt x="1086" y="247"/>
                    <a:pt x="765" y="247"/>
                  </a:cubicBezTo>
                  <a:cubicBezTo>
                    <a:pt x="596" y="247"/>
                    <a:pt x="446" y="229"/>
                    <a:pt x="400" y="182"/>
                  </a:cubicBezTo>
                  <a:lnTo>
                    <a:pt x="334" y="182"/>
                  </a:lnTo>
                  <a:cubicBezTo>
                    <a:pt x="300" y="182"/>
                    <a:pt x="267" y="216"/>
                    <a:pt x="267" y="216"/>
                  </a:cubicBezTo>
                  <a:cubicBezTo>
                    <a:pt x="0" y="583"/>
                    <a:pt x="200" y="1150"/>
                    <a:pt x="534" y="1417"/>
                  </a:cubicBezTo>
                  <a:cubicBezTo>
                    <a:pt x="567" y="1450"/>
                    <a:pt x="634" y="1483"/>
                    <a:pt x="667" y="1550"/>
                  </a:cubicBezTo>
                  <a:cubicBezTo>
                    <a:pt x="867" y="1650"/>
                    <a:pt x="1067" y="1750"/>
                    <a:pt x="1268" y="1817"/>
                  </a:cubicBezTo>
                  <a:lnTo>
                    <a:pt x="1301" y="1817"/>
                  </a:lnTo>
                  <a:cubicBezTo>
                    <a:pt x="1301" y="1817"/>
                    <a:pt x="1301" y="1817"/>
                    <a:pt x="1301" y="1850"/>
                  </a:cubicBezTo>
                  <a:lnTo>
                    <a:pt x="1334" y="1850"/>
                  </a:lnTo>
                  <a:cubicBezTo>
                    <a:pt x="1368" y="1850"/>
                    <a:pt x="1401" y="1884"/>
                    <a:pt x="1468" y="1917"/>
                  </a:cubicBezTo>
                  <a:cubicBezTo>
                    <a:pt x="1501" y="1917"/>
                    <a:pt x="1534" y="1917"/>
                    <a:pt x="1534" y="1950"/>
                  </a:cubicBezTo>
                  <a:cubicBezTo>
                    <a:pt x="1635" y="1984"/>
                    <a:pt x="1701" y="1984"/>
                    <a:pt x="1801" y="2017"/>
                  </a:cubicBezTo>
                  <a:cubicBezTo>
                    <a:pt x="1801" y="2017"/>
                    <a:pt x="1826" y="2009"/>
                    <a:pt x="1847" y="2009"/>
                  </a:cubicBezTo>
                  <a:cubicBezTo>
                    <a:pt x="1868" y="2009"/>
                    <a:pt x="1885" y="2017"/>
                    <a:pt x="1868" y="2050"/>
                  </a:cubicBezTo>
                  <a:cubicBezTo>
                    <a:pt x="2702" y="2117"/>
                    <a:pt x="3536" y="2217"/>
                    <a:pt x="4370" y="2284"/>
                  </a:cubicBezTo>
                  <a:cubicBezTo>
                    <a:pt x="4303" y="1517"/>
                    <a:pt x="4537" y="783"/>
                    <a:pt x="5037" y="149"/>
                  </a:cubicBezTo>
                  <a:lnTo>
                    <a:pt x="4537" y="149"/>
                  </a:lnTo>
                  <a:cubicBezTo>
                    <a:pt x="4203" y="116"/>
                    <a:pt x="3903" y="116"/>
                    <a:pt x="3603" y="82"/>
                  </a:cubicBezTo>
                  <a:cubicBezTo>
                    <a:pt x="3144" y="55"/>
                    <a:pt x="2663" y="7"/>
                    <a:pt x="2196" y="7"/>
                  </a:cubicBezTo>
                  <a:cubicBezTo>
                    <a:pt x="2086" y="7"/>
                    <a:pt x="1976" y="9"/>
                    <a:pt x="1868" y="16"/>
                  </a:cubicBezTo>
                  <a:cubicBezTo>
                    <a:pt x="1824" y="5"/>
                    <a:pt x="1781" y="0"/>
                    <a:pt x="1739" y="0"/>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0" name="Google Shape;2730;p40"/>
            <p:cNvSpPr/>
            <p:nvPr/>
          </p:nvSpPr>
          <p:spPr>
            <a:xfrm>
              <a:off x="4644490" y="4795701"/>
              <a:ext cx="306738" cy="62210"/>
            </a:xfrm>
            <a:custGeom>
              <a:avLst/>
              <a:gdLst/>
              <a:ahLst/>
              <a:cxnLst/>
              <a:rect l="l" t="t" r="r" b="b"/>
              <a:pathLst>
                <a:path w="22484" h="4560" extrusionOk="0">
                  <a:moveTo>
                    <a:pt x="97" y="0"/>
                  </a:moveTo>
                  <a:cubicBezTo>
                    <a:pt x="59" y="0"/>
                    <a:pt x="26" y="6"/>
                    <a:pt x="1" y="23"/>
                  </a:cubicBezTo>
                  <a:cubicBezTo>
                    <a:pt x="4337" y="824"/>
                    <a:pt x="8974" y="524"/>
                    <a:pt x="13244" y="1824"/>
                  </a:cubicBezTo>
                  <a:lnTo>
                    <a:pt x="13210" y="1824"/>
                  </a:lnTo>
                  <a:cubicBezTo>
                    <a:pt x="16212" y="3059"/>
                    <a:pt x="19248" y="4226"/>
                    <a:pt x="22483" y="4560"/>
                  </a:cubicBezTo>
                  <a:cubicBezTo>
                    <a:pt x="22483" y="4426"/>
                    <a:pt x="21950" y="4426"/>
                    <a:pt x="21750" y="4360"/>
                  </a:cubicBezTo>
                  <a:cubicBezTo>
                    <a:pt x="21516" y="4293"/>
                    <a:pt x="21283" y="4260"/>
                    <a:pt x="21049" y="4226"/>
                  </a:cubicBezTo>
                  <a:lnTo>
                    <a:pt x="21082" y="4226"/>
                  </a:lnTo>
                  <a:cubicBezTo>
                    <a:pt x="19948" y="3959"/>
                    <a:pt x="18814" y="3659"/>
                    <a:pt x="17713" y="3292"/>
                  </a:cubicBezTo>
                  <a:lnTo>
                    <a:pt x="17747" y="3292"/>
                  </a:lnTo>
                  <a:cubicBezTo>
                    <a:pt x="17513" y="3192"/>
                    <a:pt x="17280" y="3125"/>
                    <a:pt x="17046" y="3025"/>
                  </a:cubicBezTo>
                  <a:lnTo>
                    <a:pt x="16980" y="3025"/>
                  </a:lnTo>
                  <a:cubicBezTo>
                    <a:pt x="13544" y="1524"/>
                    <a:pt x="9975" y="590"/>
                    <a:pt x="6205" y="524"/>
                  </a:cubicBezTo>
                  <a:lnTo>
                    <a:pt x="5972" y="524"/>
                  </a:lnTo>
                  <a:lnTo>
                    <a:pt x="5872" y="490"/>
                  </a:lnTo>
                  <a:cubicBezTo>
                    <a:pt x="4070" y="390"/>
                    <a:pt x="2269" y="190"/>
                    <a:pt x="468" y="57"/>
                  </a:cubicBezTo>
                  <a:cubicBezTo>
                    <a:pt x="368" y="57"/>
                    <a:pt x="211" y="0"/>
                    <a:pt x="97"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1" name="Google Shape;2731;p40"/>
            <p:cNvSpPr/>
            <p:nvPr/>
          </p:nvSpPr>
          <p:spPr>
            <a:xfrm>
              <a:off x="4626290" y="4800940"/>
              <a:ext cx="315374" cy="61978"/>
            </a:xfrm>
            <a:custGeom>
              <a:avLst/>
              <a:gdLst/>
              <a:ahLst/>
              <a:cxnLst/>
              <a:rect l="l" t="t" r="r" b="b"/>
              <a:pathLst>
                <a:path w="23117" h="4543" extrusionOk="0">
                  <a:moveTo>
                    <a:pt x="69" y="1"/>
                  </a:moveTo>
                  <a:cubicBezTo>
                    <a:pt x="45" y="1"/>
                    <a:pt x="22" y="2"/>
                    <a:pt x="0" y="6"/>
                  </a:cubicBezTo>
                  <a:cubicBezTo>
                    <a:pt x="3136" y="873"/>
                    <a:pt x="6605" y="1007"/>
                    <a:pt x="9874" y="1607"/>
                  </a:cubicBezTo>
                  <a:lnTo>
                    <a:pt x="10174" y="1607"/>
                  </a:lnTo>
                  <a:cubicBezTo>
                    <a:pt x="10208" y="1607"/>
                    <a:pt x="10241" y="1641"/>
                    <a:pt x="10241" y="1641"/>
                  </a:cubicBezTo>
                  <a:lnTo>
                    <a:pt x="10341" y="1641"/>
                  </a:lnTo>
                  <a:cubicBezTo>
                    <a:pt x="10508" y="1641"/>
                    <a:pt x="10675" y="1641"/>
                    <a:pt x="10808" y="1674"/>
                  </a:cubicBezTo>
                  <a:lnTo>
                    <a:pt x="11075" y="1674"/>
                  </a:lnTo>
                  <a:cubicBezTo>
                    <a:pt x="15311" y="1674"/>
                    <a:pt x="18881" y="4343"/>
                    <a:pt x="23117" y="4543"/>
                  </a:cubicBezTo>
                  <a:cubicBezTo>
                    <a:pt x="22817" y="4343"/>
                    <a:pt x="22050" y="4343"/>
                    <a:pt x="21583" y="4176"/>
                  </a:cubicBezTo>
                  <a:cubicBezTo>
                    <a:pt x="21549" y="4176"/>
                    <a:pt x="21549" y="4142"/>
                    <a:pt x="21516" y="4142"/>
                  </a:cubicBezTo>
                  <a:lnTo>
                    <a:pt x="21482" y="4142"/>
                  </a:lnTo>
                  <a:cubicBezTo>
                    <a:pt x="20548" y="3976"/>
                    <a:pt x="19581" y="3775"/>
                    <a:pt x="18647" y="3475"/>
                  </a:cubicBezTo>
                  <a:cubicBezTo>
                    <a:pt x="15909" y="2139"/>
                    <a:pt x="13043" y="1439"/>
                    <a:pt x="9988" y="1439"/>
                  </a:cubicBezTo>
                  <a:cubicBezTo>
                    <a:pt x="9927" y="1439"/>
                    <a:pt x="9865" y="1440"/>
                    <a:pt x="9804" y="1440"/>
                  </a:cubicBezTo>
                  <a:lnTo>
                    <a:pt x="9804" y="1440"/>
                  </a:lnTo>
                  <a:cubicBezTo>
                    <a:pt x="8638" y="1340"/>
                    <a:pt x="7471" y="1107"/>
                    <a:pt x="6338" y="873"/>
                  </a:cubicBezTo>
                  <a:lnTo>
                    <a:pt x="6205" y="873"/>
                  </a:lnTo>
                  <a:cubicBezTo>
                    <a:pt x="6172" y="873"/>
                    <a:pt x="6138" y="840"/>
                    <a:pt x="6105" y="840"/>
                  </a:cubicBezTo>
                  <a:cubicBezTo>
                    <a:pt x="4337" y="473"/>
                    <a:pt x="2502" y="506"/>
                    <a:pt x="701" y="140"/>
                  </a:cubicBezTo>
                  <a:cubicBezTo>
                    <a:pt x="493" y="110"/>
                    <a:pt x="259" y="1"/>
                    <a:pt x="69"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2" name="Google Shape;2732;p40"/>
            <p:cNvSpPr/>
            <p:nvPr/>
          </p:nvSpPr>
          <p:spPr>
            <a:xfrm>
              <a:off x="4599442" y="4303889"/>
              <a:ext cx="471921" cy="550134"/>
            </a:xfrm>
            <a:custGeom>
              <a:avLst/>
              <a:gdLst/>
              <a:ahLst/>
              <a:cxnLst/>
              <a:rect l="l" t="t" r="r" b="b"/>
              <a:pathLst>
                <a:path w="34592" h="40325" extrusionOk="0">
                  <a:moveTo>
                    <a:pt x="10071" y="0"/>
                  </a:moveTo>
                  <a:cubicBezTo>
                    <a:pt x="9992" y="0"/>
                    <a:pt x="9915" y="5"/>
                    <a:pt x="9841" y="14"/>
                  </a:cubicBezTo>
                  <a:cubicBezTo>
                    <a:pt x="9607" y="14"/>
                    <a:pt x="9541" y="248"/>
                    <a:pt x="9407" y="414"/>
                  </a:cubicBezTo>
                  <a:cubicBezTo>
                    <a:pt x="8707" y="1815"/>
                    <a:pt x="8406" y="3416"/>
                    <a:pt x="7939" y="4918"/>
                  </a:cubicBezTo>
                  <a:cubicBezTo>
                    <a:pt x="6772" y="9154"/>
                    <a:pt x="5538" y="13357"/>
                    <a:pt x="4404" y="17593"/>
                  </a:cubicBezTo>
                  <a:cubicBezTo>
                    <a:pt x="3303" y="21429"/>
                    <a:pt x="2435" y="25299"/>
                    <a:pt x="1435" y="29135"/>
                  </a:cubicBezTo>
                  <a:cubicBezTo>
                    <a:pt x="1201" y="30970"/>
                    <a:pt x="0" y="33138"/>
                    <a:pt x="734" y="34906"/>
                  </a:cubicBezTo>
                  <a:cubicBezTo>
                    <a:pt x="901" y="35106"/>
                    <a:pt x="1101" y="35239"/>
                    <a:pt x="1301" y="35373"/>
                  </a:cubicBezTo>
                  <a:cubicBezTo>
                    <a:pt x="1468" y="35373"/>
                    <a:pt x="1635" y="35373"/>
                    <a:pt x="1735" y="35473"/>
                  </a:cubicBezTo>
                  <a:cubicBezTo>
                    <a:pt x="1802" y="35473"/>
                    <a:pt x="1835" y="35506"/>
                    <a:pt x="1902" y="35506"/>
                  </a:cubicBezTo>
                  <a:lnTo>
                    <a:pt x="2002" y="35506"/>
                  </a:lnTo>
                  <a:cubicBezTo>
                    <a:pt x="2214" y="35506"/>
                    <a:pt x="2399" y="35368"/>
                    <a:pt x="2606" y="35368"/>
                  </a:cubicBezTo>
                  <a:cubicBezTo>
                    <a:pt x="2627" y="35368"/>
                    <a:pt x="2648" y="35370"/>
                    <a:pt x="2669" y="35373"/>
                  </a:cubicBezTo>
                  <a:cubicBezTo>
                    <a:pt x="2669" y="35339"/>
                    <a:pt x="2702" y="35339"/>
                    <a:pt x="2702" y="35339"/>
                  </a:cubicBezTo>
                  <a:cubicBezTo>
                    <a:pt x="3303" y="35406"/>
                    <a:pt x="3903" y="35406"/>
                    <a:pt x="4504" y="35439"/>
                  </a:cubicBezTo>
                  <a:cubicBezTo>
                    <a:pt x="4804" y="35439"/>
                    <a:pt x="5104" y="35473"/>
                    <a:pt x="5438" y="35506"/>
                  </a:cubicBezTo>
                  <a:lnTo>
                    <a:pt x="5471" y="35506"/>
                  </a:lnTo>
                  <a:cubicBezTo>
                    <a:pt x="9074" y="35673"/>
                    <a:pt x="12709" y="36006"/>
                    <a:pt x="16145" y="37107"/>
                  </a:cubicBezTo>
                  <a:cubicBezTo>
                    <a:pt x="16145" y="37107"/>
                    <a:pt x="16145" y="37074"/>
                    <a:pt x="16145" y="37074"/>
                  </a:cubicBezTo>
                  <a:cubicBezTo>
                    <a:pt x="16179" y="37107"/>
                    <a:pt x="16245" y="37107"/>
                    <a:pt x="16279" y="37141"/>
                  </a:cubicBezTo>
                  <a:lnTo>
                    <a:pt x="16312" y="37141"/>
                  </a:lnTo>
                  <a:cubicBezTo>
                    <a:pt x="16345" y="37174"/>
                    <a:pt x="16412" y="37174"/>
                    <a:pt x="16479" y="37207"/>
                  </a:cubicBezTo>
                  <a:cubicBezTo>
                    <a:pt x="16779" y="37274"/>
                    <a:pt x="17079" y="37374"/>
                    <a:pt x="17379" y="37474"/>
                  </a:cubicBezTo>
                  <a:lnTo>
                    <a:pt x="17413" y="37474"/>
                  </a:lnTo>
                  <a:cubicBezTo>
                    <a:pt x="19548" y="38041"/>
                    <a:pt x="21582" y="38942"/>
                    <a:pt x="23717" y="39509"/>
                  </a:cubicBezTo>
                  <a:cubicBezTo>
                    <a:pt x="24284" y="39676"/>
                    <a:pt x="24818" y="39943"/>
                    <a:pt x="25352" y="40109"/>
                  </a:cubicBezTo>
                  <a:cubicBezTo>
                    <a:pt x="25485" y="40143"/>
                    <a:pt x="25585" y="40176"/>
                    <a:pt x="25719" y="40209"/>
                  </a:cubicBezTo>
                  <a:cubicBezTo>
                    <a:pt x="25752" y="40209"/>
                    <a:pt x="25785" y="40209"/>
                    <a:pt x="25819" y="40243"/>
                  </a:cubicBezTo>
                  <a:cubicBezTo>
                    <a:pt x="25921" y="40287"/>
                    <a:pt x="26043" y="40324"/>
                    <a:pt x="26156" y="40324"/>
                  </a:cubicBezTo>
                  <a:cubicBezTo>
                    <a:pt x="26300" y="40324"/>
                    <a:pt x="26430" y="40263"/>
                    <a:pt x="26486" y="40076"/>
                  </a:cubicBezTo>
                  <a:cubicBezTo>
                    <a:pt x="26486" y="40043"/>
                    <a:pt x="26486" y="40009"/>
                    <a:pt x="26486" y="39943"/>
                  </a:cubicBezTo>
                  <a:cubicBezTo>
                    <a:pt x="26586" y="39843"/>
                    <a:pt x="26586" y="39709"/>
                    <a:pt x="26653" y="39576"/>
                  </a:cubicBezTo>
                  <a:lnTo>
                    <a:pt x="26619" y="39576"/>
                  </a:lnTo>
                  <a:cubicBezTo>
                    <a:pt x="26653" y="39576"/>
                    <a:pt x="26653" y="39542"/>
                    <a:pt x="26653" y="39509"/>
                  </a:cubicBezTo>
                  <a:cubicBezTo>
                    <a:pt x="26653" y="39542"/>
                    <a:pt x="26653" y="39542"/>
                    <a:pt x="26653" y="39576"/>
                  </a:cubicBezTo>
                  <a:cubicBezTo>
                    <a:pt x="28988" y="31870"/>
                    <a:pt x="30689" y="23998"/>
                    <a:pt x="32590" y="16159"/>
                  </a:cubicBezTo>
                  <a:cubicBezTo>
                    <a:pt x="33157" y="13190"/>
                    <a:pt x="34592" y="10088"/>
                    <a:pt x="34058" y="7019"/>
                  </a:cubicBezTo>
                  <a:cubicBezTo>
                    <a:pt x="33524" y="5785"/>
                    <a:pt x="31756" y="5685"/>
                    <a:pt x="30622" y="5184"/>
                  </a:cubicBezTo>
                  <a:cubicBezTo>
                    <a:pt x="29255" y="4751"/>
                    <a:pt x="27887" y="4284"/>
                    <a:pt x="26519" y="3850"/>
                  </a:cubicBezTo>
                  <a:cubicBezTo>
                    <a:pt x="21716" y="2249"/>
                    <a:pt x="16679" y="1315"/>
                    <a:pt x="11642" y="648"/>
                  </a:cubicBezTo>
                  <a:lnTo>
                    <a:pt x="11575" y="648"/>
                  </a:lnTo>
                  <a:cubicBezTo>
                    <a:pt x="11509" y="648"/>
                    <a:pt x="11409" y="614"/>
                    <a:pt x="11342" y="614"/>
                  </a:cubicBezTo>
                  <a:cubicBezTo>
                    <a:pt x="11112" y="184"/>
                    <a:pt x="10560" y="0"/>
                    <a:pt x="100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3" name="Google Shape;2733;p40"/>
            <p:cNvSpPr/>
            <p:nvPr/>
          </p:nvSpPr>
          <p:spPr>
            <a:xfrm>
              <a:off x="4599442" y="4303889"/>
              <a:ext cx="344964" cy="546750"/>
            </a:xfrm>
            <a:custGeom>
              <a:avLst/>
              <a:gdLst/>
              <a:ahLst/>
              <a:cxnLst/>
              <a:rect l="l" t="t" r="r" b="b"/>
              <a:pathLst>
                <a:path w="25286" h="40077" extrusionOk="0">
                  <a:moveTo>
                    <a:pt x="10071" y="0"/>
                  </a:moveTo>
                  <a:cubicBezTo>
                    <a:pt x="9992" y="0"/>
                    <a:pt x="9915" y="5"/>
                    <a:pt x="9841" y="14"/>
                  </a:cubicBezTo>
                  <a:cubicBezTo>
                    <a:pt x="9607" y="14"/>
                    <a:pt x="9541" y="248"/>
                    <a:pt x="9407" y="414"/>
                  </a:cubicBezTo>
                  <a:cubicBezTo>
                    <a:pt x="8707" y="1815"/>
                    <a:pt x="8406" y="3416"/>
                    <a:pt x="7939" y="4918"/>
                  </a:cubicBezTo>
                  <a:cubicBezTo>
                    <a:pt x="7239" y="7386"/>
                    <a:pt x="6538" y="9888"/>
                    <a:pt x="5838" y="12356"/>
                  </a:cubicBezTo>
                  <a:cubicBezTo>
                    <a:pt x="5638" y="13157"/>
                    <a:pt x="5404" y="13957"/>
                    <a:pt x="5171" y="14758"/>
                  </a:cubicBezTo>
                  <a:cubicBezTo>
                    <a:pt x="4904" y="15725"/>
                    <a:pt x="4670" y="16659"/>
                    <a:pt x="4404" y="17593"/>
                  </a:cubicBezTo>
                  <a:cubicBezTo>
                    <a:pt x="3303" y="21429"/>
                    <a:pt x="2435" y="25299"/>
                    <a:pt x="1435" y="29135"/>
                  </a:cubicBezTo>
                  <a:cubicBezTo>
                    <a:pt x="1201" y="31003"/>
                    <a:pt x="0" y="33138"/>
                    <a:pt x="734" y="34906"/>
                  </a:cubicBezTo>
                  <a:cubicBezTo>
                    <a:pt x="901" y="35106"/>
                    <a:pt x="1101" y="35239"/>
                    <a:pt x="1301" y="35373"/>
                  </a:cubicBezTo>
                  <a:cubicBezTo>
                    <a:pt x="1468" y="35373"/>
                    <a:pt x="1635" y="35373"/>
                    <a:pt x="1735" y="35473"/>
                  </a:cubicBezTo>
                  <a:cubicBezTo>
                    <a:pt x="1802" y="35473"/>
                    <a:pt x="1835" y="35506"/>
                    <a:pt x="1902" y="35506"/>
                  </a:cubicBezTo>
                  <a:lnTo>
                    <a:pt x="2002" y="35506"/>
                  </a:lnTo>
                  <a:cubicBezTo>
                    <a:pt x="2214" y="35506"/>
                    <a:pt x="2399" y="35368"/>
                    <a:pt x="2606" y="35368"/>
                  </a:cubicBezTo>
                  <a:cubicBezTo>
                    <a:pt x="2627" y="35368"/>
                    <a:pt x="2648" y="35370"/>
                    <a:pt x="2669" y="35373"/>
                  </a:cubicBezTo>
                  <a:cubicBezTo>
                    <a:pt x="2669" y="35339"/>
                    <a:pt x="2702" y="35339"/>
                    <a:pt x="2702" y="35339"/>
                  </a:cubicBezTo>
                  <a:cubicBezTo>
                    <a:pt x="3303" y="35406"/>
                    <a:pt x="3903" y="35406"/>
                    <a:pt x="4504" y="35439"/>
                  </a:cubicBezTo>
                  <a:cubicBezTo>
                    <a:pt x="4804" y="35473"/>
                    <a:pt x="5104" y="35473"/>
                    <a:pt x="5438" y="35506"/>
                  </a:cubicBezTo>
                  <a:lnTo>
                    <a:pt x="5471" y="35506"/>
                  </a:lnTo>
                  <a:cubicBezTo>
                    <a:pt x="9074" y="35673"/>
                    <a:pt x="12709" y="36006"/>
                    <a:pt x="16145" y="37107"/>
                  </a:cubicBezTo>
                  <a:cubicBezTo>
                    <a:pt x="16145" y="37107"/>
                    <a:pt x="16145" y="37074"/>
                    <a:pt x="16145" y="37074"/>
                  </a:cubicBezTo>
                  <a:cubicBezTo>
                    <a:pt x="16179" y="37107"/>
                    <a:pt x="16245" y="37107"/>
                    <a:pt x="16279" y="37141"/>
                  </a:cubicBezTo>
                  <a:lnTo>
                    <a:pt x="16312" y="37141"/>
                  </a:lnTo>
                  <a:cubicBezTo>
                    <a:pt x="16345" y="37174"/>
                    <a:pt x="16412" y="37174"/>
                    <a:pt x="16479" y="37207"/>
                  </a:cubicBezTo>
                  <a:cubicBezTo>
                    <a:pt x="16779" y="37274"/>
                    <a:pt x="17079" y="37374"/>
                    <a:pt x="17379" y="37474"/>
                  </a:cubicBezTo>
                  <a:lnTo>
                    <a:pt x="17413" y="37474"/>
                  </a:lnTo>
                  <a:cubicBezTo>
                    <a:pt x="19548" y="38041"/>
                    <a:pt x="21582" y="38942"/>
                    <a:pt x="23717" y="39509"/>
                  </a:cubicBezTo>
                  <a:cubicBezTo>
                    <a:pt x="24251" y="39676"/>
                    <a:pt x="24785" y="39909"/>
                    <a:pt x="25285" y="40076"/>
                  </a:cubicBezTo>
                  <a:cubicBezTo>
                    <a:pt x="21983" y="37508"/>
                    <a:pt x="18780" y="34772"/>
                    <a:pt x="15912" y="31703"/>
                  </a:cubicBezTo>
                  <a:cubicBezTo>
                    <a:pt x="13043" y="28601"/>
                    <a:pt x="10708" y="25065"/>
                    <a:pt x="8973" y="21229"/>
                  </a:cubicBezTo>
                  <a:cubicBezTo>
                    <a:pt x="8206" y="19528"/>
                    <a:pt x="7572" y="17793"/>
                    <a:pt x="7005" y="16025"/>
                  </a:cubicBezTo>
                  <a:cubicBezTo>
                    <a:pt x="7706" y="13424"/>
                    <a:pt x="8573" y="10888"/>
                    <a:pt x="9207" y="8253"/>
                  </a:cubicBezTo>
                  <a:cubicBezTo>
                    <a:pt x="9774" y="5918"/>
                    <a:pt x="10308" y="3550"/>
                    <a:pt x="11308" y="1382"/>
                  </a:cubicBezTo>
                  <a:cubicBezTo>
                    <a:pt x="11275" y="1115"/>
                    <a:pt x="11308" y="848"/>
                    <a:pt x="11342" y="614"/>
                  </a:cubicBezTo>
                  <a:cubicBezTo>
                    <a:pt x="11112" y="184"/>
                    <a:pt x="10560" y="0"/>
                    <a:pt x="10071" y="0"/>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4" name="Google Shape;2734;p40"/>
            <p:cNvSpPr/>
            <p:nvPr/>
          </p:nvSpPr>
          <p:spPr>
            <a:xfrm>
              <a:off x="4633576" y="4311351"/>
              <a:ext cx="123792" cy="470666"/>
            </a:xfrm>
            <a:custGeom>
              <a:avLst/>
              <a:gdLst/>
              <a:ahLst/>
              <a:cxnLst/>
              <a:rect l="l" t="t" r="r" b="b"/>
              <a:pathLst>
                <a:path w="9074" h="34500" extrusionOk="0">
                  <a:moveTo>
                    <a:pt x="8740" y="1"/>
                  </a:moveTo>
                  <a:cubicBezTo>
                    <a:pt x="5504" y="9808"/>
                    <a:pt x="2902" y="20148"/>
                    <a:pt x="701" y="30322"/>
                  </a:cubicBezTo>
                  <a:cubicBezTo>
                    <a:pt x="701" y="30322"/>
                    <a:pt x="701" y="30322"/>
                    <a:pt x="701" y="30289"/>
                  </a:cubicBezTo>
                  <a:cubicBezTo>
                    <a:pt x="701" y="30322"/>
                    <a:pt x="701" y="30356"/>
                    <a:pt x="667" y="30389"/>
                  </a:cubicBezTo>
                  <a:cubicBezTo>
                    <a:pt x="700" y="30356"/>
                    <a:pt x="701" y="30356"/>
                    <a:pt x="701" y="30356"/>
                  </a:cubicBezTo>
                  <a:lnTo>
                    <a:pt x="701" y="30356"/>
                  </a:lnTo>
                  <a:cubicBezTo>
                    <a:pt x="501" y="31690"/>
                    <a:pt x="0" y="33124"/>
                    <a:pt x="100" y="34459"/>
                  </a:cubicBezTo>
                  <a:cubicBezTo>
                    <a:pt x="129" y="34487"/>
                    <a:pt x="160" y="34499"/>
                    <a:pt x="190" y="34499"/>
                  </a:cubicBezTo>
                  <a:cubicBezTo>
                    <a:pt x="265" y="34499"/>
                    <a:pt x="334" y="34421"/>
                    <a:pt x="334" y="34325"/>
                  </a:cubicBezTo>
                  <a:cubicBezTo>
                    <a:pt x="334" y="34306"/>
                    <a:pt x="334" y="34292"/>
                    <a:pt x="334" y="34292"/>
                  </a:cubicBezTo>
                  <a:cubicBezTo>
                    <a:pt x="334" y="34259"/>
                    <a:pt x="334" y="34225"/>
                    <a:pt x="367" y="34192"/>
                  </a:cubicBezTo>
                  <a:cubicBezTo>
                    <a:pt x="2335" y="24919"/>
                    <a:pt x="4837" y="15779"/>
                    <a:pt x="7239" y="6639"/>
                  </a:cubicBezTo>
                  <a:cubicBezTo>
                    <a:pt x="7239" y="6639"/>
                    <a:pt x="7239" y="6672"/>
                    <a:pt x="7239" y="6672"/>
                  </a:cubicBezTo>
                  <a:cubicBezTo>
                    <a:pt x="7706" y="4537"/>
                    <a:pt x="9073" y="2036"/>
                    <a:pt x="874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5" name="Google Shape;2735;p40"/>
            <p:cNvSpPr/>
            <p:nvPr/>
          </p:nvSpPr>
          <p:spPr>
            <a:xfrm>
              <a:off x="4603085" y="4778716"/>
              <a:ext cx="336765" cy="69181"/>
            </a:xfrm>
            <a:custGeom>
              <a:avLst/>
              <a:gdLst/>
              <a:ahLst/>
              <a:cxnLst/>
              <a:rect l="l" t="t" r="r" b="b"/>
              <a:pathLst>
                <a:path w="24685" h="5071" extrusionOk="0">
                  <a:moveTo>
                    <a:pt x="367" y="1"/>
                  </a:moveTo>
                  <a:cubicBezTo>
                    <a:pt x="367" y="1"/>
                    <a:pt x="0" y="601"/>
                    <a:pt x="334" y="1435"/>
                  </a:cubicBezTo>
                  <a:cubicBezTo>
                    <a:pt x="620" y="2179"/>
                    <a:pt x="1521" y="2604"/>
                    <a:pt x="2150" y="2604"/>
                  </a:cubicBezTo>
                  <a:cubicBezTo>
                    <a:pt x="2254" y="2604"/>
                    <a:pt x="2350" y="2593"/>
                    <a:pt x="2435" y="2569"/>
                  </a:cubicBezTo>
                  <a:cubicBezTo>
                    <a:pt x="2335" y="2536"/>
                    <a:pt x="2269" y="2536"/>
                    <a:pt x="2168" y="2502"/>
                  </a:cubicBezTo>
                  <a:cubicBezTo>
                    <a:pt x="2168" y="2469"/>
                    <a:pt x="2135" y="2469"/>
                    <a:pt x="2102" y="2469"/>
                  </a:cubicBezTo>
                  <a:cubicBezTo>
                    <a:pt x="2035" y="2436"/>
                    <a:pt x="2002" y="2402"/>
                    <a:pt x="1968" y="2402"/>
                  </a:cubicBezTo>
                  <a:lnTo>
                    <a:pt x="1935" y="2402"/>
                  </a:lnTo>
                  <a:cubicBezTo>
                    <a:pt x="1935" y="2369"/>
                    <a:pt x="1935" y="2369"/>
                    <a:pt x="1935" y="2369"/>
                  </a:cubicBezTo>
                  <a:lnTo>
                    <a:pt x="1902" y="2369"/>
                  </a:lnTo>
                  <a:cubicBezTo>
                    <a:pt x="1701" y="2302"/>
                    <a:pt x="1468" y="2202"/>
                    <a:pt x="1301" y="2102"/>
                  </a:cubicBezTo>
                  <a:cubicBezTo>
                    <a:pt x="1268" y="2069"/>
                    <a:pt x="1201" y="2002"/>
                    <a:pt x="1168" y="1969"/>
                  </a:cubicBezTo>
                  <a:cubicBezTo>
                    <a:pt x="934" y="1769"/>
                    <a:pt x="767" y="1468"/>
                    <a:pt x="767" y="1168"/>
                  </a:cubicBezTo>
                  <a:cubicBezTo>
                    <a:pt x="801" y="1135"/>
                    <a:pt x="834" y="1135"/>
                    <a:pt x="868" y="1101"/>
                  </a:cubicBezTo>
                  <a:cubicBezTo>
                    <a:pt x="901" y="1101"/>
                    <a:pt x="901" y="1068"/>
                    <a:pt x="934" y="1068"/>
                  </a:cubicBezTo>
                  <a:cubicBezTo>
                    <a:pt x="1134" y="968"/>
                    <a:pt x="1335" y="935"/>
                    <a:pt x="1568" y="935"/>
                  </a:cubicBezTo>
                  <a:lnTo>
                    <a:pt x="1535" y="935"/>
                  </a:lnTo>
                  <a:cubicBezTo>
                    <a:pt x="2166" y="852"/>
                    <a:pt x="2797" y="792"/>
                    <a:pt x="3447" y="792"/>
                  </a:cubicBezTo>
                  <a:cubicBezTo>
                    <a:pt x="3587" y="792"/>
                    <a:pt x="3728" y="795"/>
                    <a:pt x="3870" y="801"/>
                  </a:cubicBezTo>
                  <a:lnTo>
                    <a:pt x="3836" y="801"/>
                  </a:lnTo>
                  <a:cubicBezTo>
                    <a:pt x="7005" y="1001"/>
                    <a:pt x="10141" y="1335"/>
                    <a:pt x="13276" y="1735"/>
                  </a:cubicBezTo>
                  <a:cubicBezTo>
                    <a:pt x="14411" y="1935"/>
                    <a:pt x="15511" y="2202"/>
                    <a:pt x="16612" y="2569"/>
                  </a:cubicBezTo>
                  <a:lnTo>
                    <a:pt x="16579" y="2569"/>
                  </a:lnTo>
                  <a:cubicBezTo>
                    <a:pt x="16679" y="2602"/>
                    <a:pt x="16779" y="2636"/>
                    <a:pt x="16879" y="2669"/>
                  </a:cubicBezTo>
                  <a:cubicBezTo>
                    <a:pt x="16946" y="2669"/>
                    <a:pt x="17046" y="2703"/>
                    <a:pt x="17112" y="2736"/>
                  </a:cubicBezTo>
                  <a:cubicBezTo>
                    <a:pt x="17846" y="2969"/>
                    <a:pt x="18513" y="3270"/>
                    <a:pt x="19214" y="3503"/>
                  </a:cubicBezTo>
                  <a:cubicBezTo>
                    <a:pt x="19514" y="3603"/>
                    <a:pt x="19814" y="3703"/>
                    <a:pt x="20115" y="3803"/>
                  </a:cubicBezTo>
                  <a:lnTo>
                    <a:pt x="20081" y="3803"/>
                  </a:lnTo>
                  <a:cubicBezTo>
                    <a:pt x="21582" y="4237"/>
                    <a:pt x="23317" y="4804"/>
                    <a:pt x="24685" y="5071"/>
                  </a:cubicBezTo>
                  <a:cubicBezTo>
                    <a:pt x="24584" y="5038"/>
                    <a:pt x="24484" y="5038"/>
                    <a:pt x="24384" y="5004"/>
                  </a:cubicBezTo>
                  <a:cubicBezTo>
                    <a:pt x="23884" y="4837"/>
                    <a:pt x="23384" y="4671"/>
                    <a:pt x="22917" y="4504"/>
                  </a:cubicBezTo>
                  <a:cubicBezTo>
                    <a:pt x="22817" y="4470"/>
                    <a:pt x="22716" y="4437"/>
                    <a:pt x="22616" y="4404"/>
                  </a:cubicBezTo>
                  <a:lnTo>
                    <a:pt x="22650" y="4404"/>
                  </a:lnTo>
                  <a:cubicBezTo>
                    <a:pt x="22616" y="4404"/>
                    <a:pt x="22583" y="4404"/>
                    <a:pt x="22583" y="4370"/>
                  </a:cubicBezTo>
                  <a:cubicBezTo>
                    <a:pt x="22583" y="4404"/>
                    <a:pt x="22583" y="4404"/>
                    <a:pt x="22583" y="4404"/>
                  </a:cubicBezTo>
                  <a:cubicBezTo>
                    <a:pt x="22416" y="4337"/>
                    <a:pt x="22283" y="4304"/>
                    <a:pt x="22149" y="4237"/>
                  </a:cubicBezTo>
                  <a:lnTo>
                    <a:pt x="22083" y="4237"/>
                  </a:lnTo>
                  <a:cubicBezTo>
                    <a:pt x="22083" y="4237"/>
                    <a:pt x="22049" y="4204"/>
                    <a:pt x="22016" y="4204"/>
                  </a:cubicBezTo>
                  <a:lnTo>
                    <a:pt x="21983" y="4204"/>
                  </a:lnTo>
                  <a:cubicBezTo>
                    <a:pt x="21949" y="4204"/>
                    <a:pt x="21916" y="4170"/>
                    <a:pt x="21916" y="4170"/>
                  </a:cubicBezTo>
                  <a:cubicBezTo>
                    <a:pt x="21649" y="4104"/>
                    <a:pt x="21416" y="4003"/>
                    <a:pt x="21149" y="3937"/>
                  </a:cubicBezTo>
                  <a:cubicBezTo>
                    <a:pt x="21115" y="3903"/>
                    <a:pt x="21082" y="3903"/>
                    <a:pt x="21049" y="3903"/>
                  </a:cubicBezTo>
                  <a:lnTo>
                    <a:pt x="21082" y="3903"/>
                  </a:lnTo>
                  <a:cubicBezTo>
                    <a:pt x="21049" y="3903"/>
                    <a:pt x="21015" y="3870"/>
                    <a:pt x="20982" y="3870"/>
                  </a:cubicBezTo>
                  <a:lnTo>
                    <a:pt x="21015" y="3870"/>
                  </a:lnTo>
                  <a:cubicBezTo>
                    <a:pt x="16012" y="1568"/>
                    <a:pt x="10675" y="568"/>
                    <a:pt x="5204" y="468"/>
                  </a:cubicBezTo>
                  <a:lnTo>
                    <a:pt x="5237" y="468"/>
                  </a:lnTo>
                  <a:cubicBezTo>
                    <a:pt x="4875" y="429"/>
                    <a:pt x="4516" y="416"/>
                    <a:pt x="4158" y="416"/>
                  </a:cubicBezTo>
                  <a:cubicBezTo>
                    <a:pt x="3264" y="416"/>
                    <a:pt x="2383" y="501"/>
                    <a:pt x="1501" y="501"/>
                  </a:cubicBezTo>
                  <a:cubicBezTo>
                    <a:pt x="1467" y="504"/>
                    <a:pt x="1434" y="505"/>
                    <a:pt x="1400" y="505"/>
                  </a:cubicBezTo>
                  <a:cubicBezTo>
                    <a:pt x="1034" y="505"/>
                    <a:pt x="678" y="342"/>
                    <a:pt x="434" y="67"/>
                  </a:cubicBezTo>
                  <a:cubicBezTo>
                    <a:pt x="401" y="34"/>
                    <a:pt x="367" y="1"/>
                    <a:pt x="36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6" name="Google Shape;2736;p40"/>
            <p:cNvSpPr/>
            <p:nvPr/>
          </p:nvSpPr>
          <p:spPr>
            <a:xfrm>
              <a:off x="4771460" y="4394107"/>
              <a:ext cx="219808" cy="132973"/>
            </a:xfrm>
            <a:custGeom>
              <a:avLst/>
              <a:gdLst/>
              <a:ahLst/>
              <a:cxnLst/>
              <a:rect l="l" t="t" r="r" b="b"/>
              <a:pathLst>
                <a:path w="16112" h="9747" extrusionOk="0">
                  <a:moveTo>
                    <a:pt x="2073" y="1"/>
                  </a:moveTo>
                  <a:cubicBezTo>
                    <a:pt x="1902" y="1"/>
                    <a:pt x="1765" y="13"/>
                    <a:pt x="1668" y="39"/>
                  </a:cubicBezTo>
                  <a:cubicBezTo>
                    <a:pt x="1535" y="439"/>
                    <a:pt x="0" y="6510"/>
                    <a:pt x="34" y="6510"/>
                  </a:cubicBezTo>
                  <a:cubicBezTo>
                    <a:pt x="34" y="6510"/>
                    <a:pt x="11075" y="9479"/>
                    <a:pt x="14577" y="9746"/>
                  </a:cubicBezTo>
                  <a:cubicBezTo>
                    <a:pt x="15145" y="7578"/>
                    <a:pt x="15578" y="5376"/>
                    <a:pt x="16112" y="3208"/>
                  </a:cubicBezTo>
                  <a:cubicBezTo>
                    <a:pt x="15892" y="2989"/>
                    <a:pt x="4746" y="1"/>
                    <a:pt x="20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37" name="Google Shape;2737;p40"/>
          <p:cNvGrpSpPr/>
          <p:nvPr/>
        </p:nvGrpSpPr>
        <p:grpSpPr>
          <a:xfrm>
            <a:off x="304809" y="152406"/>
            <a:ext cx="1045982" cy="1220142"/>
            <a:chOff x="4193509" y="4191011"/>
            <a:chExt cx="624840" cy="728878"/>
          </a:xfrm>
        </p:grpSpPr>
        <p:sp>
          <p:nvSpPr>
            <p:cNvPr id="2738" name="Google Shape;2738;p40"/>
            <p:cNvSpPr/>
            <p:nvPr/>
          </p:nvSpPr>
          <p:spPr>
            <a:xfrm>
              <a:off x="4420602" y="4724978"/>
              <a:ext cx="397747" cy="189822"/>
            </a:xfrm>
            <a:custGeom>
              <a:avLst/>
              <a:gdLst/>
              <a:ahLst/>
              <a:cxnLst/>
              <a:rect l="l" t="t" r="r" b="b"/>
              <a:pathLst>
                <a:path w="29155" h="13914" extrusionOk="0">
                  <a:moveTo>
                    <a:pt x="19047" y="2805"/>
                  </a:moveTo>
                  <a:cubicBezTo>
                    <a:pt x="19036" y="2805"/>
                    <a:pt x="19029" y="2809"/>
                    <a:pt x="19024" y="2814"/>
                  </a:cubicBezTo>
                  <a:lnTo>
                    <a:pt x="19024" y="2814"/>
                  </a:lnTo>
                  <a:cubicBezTo>
                    <a:pt x="19032" y="2811"/>
                    <a:pt x="19039" y="2808"/>
                    <a:pt x="19047" y="2805"/>
                  </a:cubicBezTo>
                  <a:close/>
                  <a:moveTo>
                    <a:pt x="12739" y="8260"/>
                  </a:moveTo>
                  <a:cubicBezTo>
                    <a:pt x="12729" y="8265"/>
                    <a:pt x="12719" y="8271"/>
                    <a:pt x="12709" y="8276"/>
                  </a:cubicBezTo>
                  <a:cubicBezTo>
                    <a:pt x="12709" y="8276"/>
                    <a:pt x="12730" y="8276"/>
                    <a:pt x="12739" y="8260"/>
                  </a:cubicBezTo>
                  <a:close/>
                  <a:moveTo>
                    <a:pt x="12441" y="8398"/>
                  </a:moveTo>
                  <a:lnTo>
                    <a:pt x="12441" y="8398"/>
                  </a:lnTo>
                  <a:cubicBezTo>
                    <a:pt x="12431" y="8402"/>
                    <a:pt x="12420" y="8406"/>
                    <a:pt x="12409" y="8409"/>
                  </a:cubicBezTo>
                  <a:cubicBezTo>
                    <a:pt x="12432" y="8409"/>
                    <a:pt x="12439" y="8409"/>
                    <a:pt x="12441" y="8398"/>
                  </a:cubicBezTo>
                  <a:close/>
                  <a:moveTo>
                    <a:pt x="28424" y="1"/>
                  </a:moveTo>
                  <a:cubicBezTo>
                    <a:pt x="28247" y="1"/>
                    <a:pt x="28044" y="114"/>
                    <a:pt x="27887" y="137"/>
                  </a:cubicBezTo>
                  <a:cubicBezTo>
                    <a:pt x="27853" y="170"/>
                    <a:pt x="27820" y="170"/>
                    <a:pt x="27787" y="170"/>
                  </a:cubicBezTo>
                  <a:cubicBezTo>
                    <a:pt x="27686" y="204"/>
                    <a:pt x="27620" y="237"/>
                    <a:pt x="27553" y="270"/>
                  </a:cubicBezTo>
                  <a:lnTo>
                    <a:pt x="27553" y="237"/>
                  </a:lnTo>
                  <a:cubicBezTo>
                    <a:pt x="27486" y="270"/>
                    <a:pt x="27420" y="304"/>
                    <a:pt x="27353" y="337"/>
                  </a:cubicBezTo>
                  <a:cubicBezTo>
                    <a:pt x="27253" y="337"/>
                    <a:pt x="27186" y="370"/>
                    <a:pt x="27086" y="404"/>
                  </a:cubicBezTo>
                  <a:lnTo>
                    <a:pt x="27119" y="404"/>
                  </a:lnTo>
                  <a:cubicBezTo>
                    <a:pt x="26519" y="571"/>
                    <a:pt x="25885" y="704"/>
                    <a:pt x="25285" y="904"/>
                  </a:cubicBezTo>
                  <a:lnTo>
                    <a:pt x="25318" y="904"/>
                  </a:lnTo>
                  <a:cubicBezTo>
                    <a:pt x="23250" y="1671"/>
                    <a:pt x="21115" y="2138"/>
                    <a:pt x="19014" y="2839"/>
                  </a:cubicBezTo>
                  <a:cubicBezTo>
                    <a:pt x="19014" y="2839"/>
                    <a:pt x="19014" y="2824"/>
                    <a:pt x="19024" y="2814"/>
                  </a:cubicBezTo>
                  <a:lnTo>
                    <a:pt x="19024" y="2814"/>
                  </a:lnTo>
                  <a:cubicBezTo>
                    <a:pt x="18565" y="2978"/>
                    <a:pt x="18105" y="3142"/>
                    <a:pt x="17613" y="3306"/>
                  </a:cubicBezTo>
                  <a:lnTo>
                    <a:pt x="17579" y="3306"/>
                  </a:lnTo>
                  <a:cubicBezTo>
                    <a:pt x="17546" y="3339"/>
                    <a:pt x="17513" y="3339"/>
                    <a:pt x="17513" y="3339"/>
                  </a:cubicBezTo>
                  <a:cubicBezTo>
                    <a:pt x="17146" y="3473"/>
                    <a:pt x="16779" y="3573"/>
                    <a:pt x="16412" y="3706"/>
                  </a:cubicBezTo>
                  <a:cubicBezTo>
                    <a:pt x="16345" y="3739"/>
                    <a:pt x="16278" y="3739"/>
                    <a:pt x="16212" y="3773"/>
                  </a:cubicBezTo>
                  <a:cubicBezTo>
                    <a:pt x="16145" y="3806"/>
                    <a:pt x="16078" y="3806"/>
                    <a:pt x="16011" y="3840"/>
                  </a:cubicBezTo>
                  <a:lnTo>
                    <a:pt x="16045" y="3840"/>
                  </a:lnTo>
                  <a:cubicBezTo>
                    <a:pt x="11853" y="5203"/>
                    <a:pt x="7994" y="7397"/>
                    <a:pt x="4267" y="9757"/>
                  </a:cubicBezTo>
                  <a:lnTo>
                    <a:pt x="4267" y="9757"/>
                  </a:lnTo>
                  <a:cubicBezTo>
                    <a:pt x="4269" y="9754"/>
                    <a:pt x="4270" y="9749"/>
                    <a:pt x="4270" y="9744"/>
                  </a:cubicBezTo>
                  <a:lnTo>
                    <a:pt x="4270" y="9744"/>
                  </a:lnTo>
                  <a:cubicBezTo>
                    <a:pt x="4236" y="9777"/>
                    <a:pt x="4236" y="9777"/>
                    <a:pt x="4203" y="9810"/>
                  </a:cubicBezTo>
                  <a:cubicBezTo>
                    <a:pt x="3869" y="10011"/>
                    <a:pt x="3536" y="10211"/>
                    <a:pt x="3236" y="10411"/>
                  </a:cubicBezTo>
                  <a:cubicBezTo>
                    <a:pt x="2669" y="10811"/>
                    <a:pt x="2035" y="11145"/>
                    <a:pt x="1468" y="11545"/>
                  </a:cubicBezTo>
                  <a:cubicBezTo>
                    <a:pt x="1168" y="11678"/>
                    <a:pt x="1034" y="12045"/>
                    <a:pt x="767" y="12246"/>
                  </a:cubicBezTo>
                  <a:cubicBezTo>
                    <a:pt x="734" y="12246"/>
                    <a:pt x="701" y="12279"/>
                    <a:pt x="667" y="12312"/>
                  </a:cubicBezTo>
                  <a:cubicBezTo>
                    <a:pt x="734" y="12279"/>
                    <a:pt x="801" y="12246"/>
                    <a:pt x="867" y="12179"/>
                  </a:cubicBezTo>
                  <a:cubicBezTo>
                    <a:pt x="867" y="12179"/>
                    <a:pt x="867" y="12212"/>
                    <a:pt x="867" y="12212"/>
                  </a:cubicBezTo>
                  <a:cubicBezTo>
                    <a:pt x="934" y="12145"/>
                    <a:pt x="967" y="12079"/>
                    <a:pt x="1034" y="12012"/>
                  </a:cubicBezTo>
                  <a:cubicBezTo>
                    <a:pt x="1258" y="12012"/>
                    <a:pt x="406" y="12750"/>
                    <a:pt x="131" y="12750"/>
                  </a:cubicBezTo>
                  <a:cubicBezTo>
                    <a:pt x="120" y="12750"/>
                    <a:pt x="109" y="12749"/>
                    <a:pt x="100" y="12746"/>
                  </a:cubicBezTo>
                  <a:cubicBezTo>
                    <a:pt x="100" y="12779"/>
                    <a:pt x="67" y="12813"/>
                    <a:pt x="33" y="12813"/>
                  </a:cubicBezTo>
                  <a:cubicBezTo>
                    <a:pt x="0" y="12846"/>
                    <a:pt x="0" y="12879"/>
                    <a:pt x="0" y="12913"/>
                  </a:cubicBezTo>
                  <a:cubicBezTo>
                    <a:pt x="0" y="13480"/>
                    <a:pt x="600" y="13880"/>
                    <a:pt x="1134" y="13913"/>
                  </a:cubicBezTo>
                  <a:lnTo>
                    <a:pt x="1334" y="13913"/>
                  </a:lnTo>
                  <a:cubicBezTo>
                    <a:pt x="1601" y="13913"/>
                    <a:pt x="1868" y="13847"/>
                    <a:pt x="2135" y="13780"/>
                  </a:cubicBezTo>
                  <a:lnTo>
                    <a:pt x="2235" y="13780"/>
                  </a:lnTo>
                  <a:cubicBezTo>
                    <a:pt x="2268" y="13747"/>
                    <a:pt x="2335" y="13747"/>
                    <a:pt x="2368" y="13747"/>
                  </a:cubicBezTo>
                  <a:lnTo>
                    <a:pt x="2402" y="13747"/>
                  </a:lnTo>
                  <a:cubicBezTo>
                    <a:pt x="2435" y="13713"/>
                    <a:pt x="2468" y="13713"/>
                    <a:pt x="2502" y="13713"/>
                  </a:cubicBezTo>
                  <a:cubicBezTo>
                    <a:pt x="2602" y="13680"/>
                    <a:pt x="2702" y="13647"/>
                    <a:pt x="2802" y="13613"/>
                  </a:cubicBezTo>
                  <a:cubicBezTo>
                    <a:pt x="2825" y="13590"/>
                    <a:pt x="2848" y="13551"/>
                    <a:pt x="2871" y="13551"/>
                  </a:cubicBezTo>
                  <a:cubicBezTo>
                    <a:pt x="2881" y="13551"/>
                    <a:pt x="2892" y="13559"/>
                    <a:pt x="2902" y="13580"/>
                  </a:cubicBezTo>
                  <a:cubicBezTo>
                    <a:pt x="6038" y="11779"/>
                    <a:pt x="9173" y="9944"/>
                    <a:pt x="12442" y="8376"/>
                  </a:cubicBezTo>
                  <a:lnTo>
                    <a:pt x="12442" y="8376"/>
                  </a:lnTo>
                  <a:cubicBezTo>
                    <a:pt x="12442" y="8386"/>
                    <a:pt x="12442" y="8393"/>
                    <a:pt x="12441" y="8398"/>
                  </a:cubicBezTo>
                  <a:lnTo>
                    <a:pt x="12441" y="8398"/>
                  </a:lnTo>
                  <a:cubicBezTo>
                    <a:pt x="12524" y="8369"/>
                    <a:pt x="12583" y="8339"/>
                    <a:pt x="12642" y="8309"/>
                  </a:cubicBezTo>
                  <a:cubicBezTo>
                    <a:pt x="12676" y="8276"/>
                    <a:pt x="12676" y="8276"/>
                    <a:pt x="12676" y="8276"/>
                  </a:cubicBezTo>
                  <a:cubicBezTo>
                    <a:pt x="12709" y="8276"/>
                    <a:pt x="12709" y="8276"/>
                    <a:pt x="12742" y="8243"/>
                  </a:cubicBezTo>
                  <a:lnTo>
                    <a:pt x="12742" y="8243"/>
                  </a:lnTo>
                  <a:cubicBezTo>
                    <a:pt x="12742" y="8250"/>
                    <a:pt x="12741" y="8255"/>
                    <a:pt x="12739" y="8260"/>
                  </a:cubicBezTo>
                  <a:lnTo>
                    <a:pt x="12739" y="8260"/>
                  </a:lnTo>
                  <a:cubicBezTo>
                    <a:pt x="13029" y="8101"/>
                    <a:pt x="13320" y="7971"/>
                    <a:pt x="13643" y="7842"/>
                  </a:cubicBezTo>
                  <a:lnTo>
                    <a:pt x="13610" y="7842"/>
                  </a:lnTo>
                  <a:cubicBezTo>
                    <a:pt x="18380" y="5574"/>
                    <a:pt x="23383" y="3873"/>
                    <a:pt x="28254" y="1871"/>
                  </a:cubicBezTo>
                  <a:cubicBezTo>
                    <a:pt x="28587" y="1805"/>
                    <a:pt x="29154" y="1404"/>
                    <a:pt x="28687" y="1104"/>
                  </a:cubicBezTo>
                  <a:cubicBezTo>
                    <a:pt x="28887" y="971"/>
                    <a:pt x="28754" y="704"/>
                    <a:pt x="28520" y="671"/>
                  </a:cubicBezTo>
                  <a:cubicBezTo>
                    <a:pt x="28687" y="571"/>
                    <a:pt x="28821" y="370"/>
                    <a:pt x="28687" y="204"/>
                  </a:cubicBezTo>
                  <a:cubicBezTo>
                    <a:pt x="28687" y="170"/>
                    <a:pt x="28654" y="137"/>
                    <a:pt x="28654" y="104"/>
                  </a:cubicBezTo>
                  <a:cubicBezTo>
                    <a:pt x="28589" y="27"/>
                    <a:pt x="28509" y="1"/>
                    <a:pt x="284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9" name="Google Shape;2739;p40"/>
            <p:cNvSpPr/>
            <p:nvPr/>
          </p:nvSpPr>
          <p:spPr>
            <a:xfrm>
              <a:off x="4420602" y="4854255"/>
              <a:ext cx="76002" cy="60545"/>
            </a:xfrm>
            <a:custGeom>
              <a:avLst/>
              <a:gdLst/>
              <a:ahLst/>
              <a:cxnLst/>
              <a:rect l="l" t="t" r="r" b="b"/>
              <a:pathLst>
                <a:path w="5571" h="4438" extrusionOk="0">
                  <a:moveTo>
                    <a:pt x="4737" y="1"/>
                  </a:moveTo>
                  <a:cubicBezTo>
                    <a:pt x="4580" y="95"/>
                    <a:pt x="4423" y="189"/>
                    <a:pt x="4267" y="283"/>
                  </a:cubicBezTo>
                  <a:lnTo>
                    <a:pt x="4267" y="283"/>
                  </a:lnTo>
                  <a:cubicBezTo>
                    <a:pt x="4269" y="279"/>
                    <a:pt x="4270" y="274"/>
                    <a:pt x="4270" y="268"/>
                  </a:cubicBezTo>
                  <a:lnTo>
                    <a:pt x="4270" y="268"/>
                  </a:lnTo>
                  <a:cubicBezTo>
                    <a:pt x="4236" y="301"/>
                    <a:pt x="4236" y="301"/>
                    <a:pt x="4203" y="334"/>
                  </a:cubicBezTo>
                  <a:cubicBezTo>
                    <a:pt x="3869" y="535"/>
                    <a:pt x="3536" y="735"/>
                    <a:pt x="3236" y="935"/>
                  </a:cubicBezTo>
                  <a:cubicBezTo>
                    <a:pt x="2669" y="1302"/>
                    <a:pt x="2035" y="1669"/>
                    <a:pt x="1468" y="2069"/>
                  </a:cubicBezTo>
                  <a:cubicBezTo>
                    <a:pt x="1168" y="2202"/>
                    <a:pt x="1034" y="2569"/>
                    <a:pt x="767" y="2770"/>
                  </a:cubicBezTo>
                  <a:cubicBezTo>
                    <a:pt x="734" y="2770"/>
                    <a:pt x="701" y="2803"/>
                    <a:pt x="667" y="2836"/>
                  </a:cubicBezTo>
                  <a:cubicBezTo>
                    <a:pt x="734" y="2803"/>
                    <a:pt x="801" y="2770"/>
                    <a:pt x="867" y="2736"/>
                  </a:cubicBezTo>
                  <a:cubicBezTo>
                    <a:pt x="934" y="2669"/>
                    <a:pt x="967" y="2603"/>
                    <a:pt x="1034" y="2536"/>
                  </a:cubicBezTo>
                  <a:cubicBezTo>
                    <a:pt x="1258" y="2536"/>
                    <a:pt x="406" y="3274"/>
                    <a:pt x="131" y="3274"/>
                  </a:cubicBezTo>
                  <a:cubicBezTo>
                    <a:pt x="120" y="3274"/>
                    <a:pt x="109" y="3273"/>
                    <a:pt x="100" y="3270"/>
                  </a:cubicBezTo>
                  <a:cubicBezTo>
                    <a:pt x="100" y="3303"/>
                    <a:pt x="67" y="3337"/>
                    <a:pt x="33" y="3337"/>
                  </a:cubicBezTo>
                  <a:cubicBezTo>
                    <a:pt x="0" y="3370"/>
                    <a:pt x="0" y="3403"/>
                    <a:pt x="0" y="3437"/>
                  </a:cubicBezTo>
                  <a:cubicBezTo>
                    <a:pt x="0" y="4004"/>
                    <a:pt x="600" y="4404"/>
                    <a:pt x="1134" y="4437"/>
                  </a:cubicBezTo>
                  <a:lnTo>
                    <a:pt x="1334" y="4437"/>
                  </a:lnTo>
                  <a:cubicBezTo>
                    <a:pt x="1601" y="4437"/>
                    <a:pt x="1868" y="4371"/>
                    <a:pt x="2135" y="4304"/>
                  </a:cubicBezTo>
                  <a:lnTo>
                    <a:pt x="2235" y="4304"/>
                  </a:lnTo>
                  <a:cubicBezTo>
                    <a:pt x="2268" y="4271"/>
                    <a:pt x="2335" y="4271"/>
                    <a:pt x="2368" y="4271"/>
                  </a:cubicBezTo>
                  <a:lnTo>
                    <a:pt x="2402" y="4271"/>
                  </a:lnTo>
                  <a:cubicBezTo>
                    <a:pt x="2435" y="4237"/>
                    <a:pt x="2468" y="4237"/>
                    <a:pt x="2502" y="4237"/>
                  </a:cubicBezTo>
                  <a:cubicBezTo>
                    <a:pt x="2602" y="4204"/>
                    <a:pt x="2702" y="4171"/>
                    <a:pt x="2802" y="4137"/>
                  </a:cubicBezTo>
                  <a:cubicBezTo>
                    <a:pt x="2825" y="4114"/>
                    <a:pt x="2848" y="4075"/>
                    <a:pt x="2871" y="4075"/>
                  </a:cubicBezTo>
                  <a:cubicBezTo>
                    <a:pt x="2881" y="4075"/>
                    <a:pt x="2892" y="4083"/>
                    <a:pt x="2902" y="4104"/>
                  </a:cubicBezTo>
                  <a:cubicBezTo>
                    <a:pt x="3769" y="3603"/>
                    <a:pt x="4670" y="3103"/>
                    <a:pt x="5571" y="2569"/>
                  </a:cubicBezTo>
                  <a:cubicBezTo>
                    <a:pt x="4937" y="1869"/>
                    <a:pt x="4670" y="935"/>
                    <a:pt x="4737"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0" name="Google Shape;2740;p40"/>
            <p:cNvSpPr/>
            <p:nvPr/>
          </p:nvSpPr>
          <p:spPr>
            <a:xfrm>
              <a:off x="4454722" y="4731909"/>
              <a:ext cx="349521" cy="155129"/>
            </a:xfrm>
            <a:custGeom>
              <a:avLst/>
              <a:gdLst/>
              <a:ahLst/>
              <a:cxnLst/>
              <a:rect l="l" t="t" r="r" b="b"/>
              <a:pathLst>
                <a:path w="25620" h="11371" extrusionOk="0">
                  <a:moveTo>
                    <a:pt x="25546" y="0"/>
                  </a:moveTo>
                  <a:cubicBezTo>
                    <a:pt x="25364" y="0"/>
                    <a:pt x="24950" y="273"/>
                    <a:pt x="24752" y="329"/>
                  </a:cubicBezTo>
                  <a:cubicBezTo>
                    <a:pt x="24485" y="429"/>
                    <a:pt x="24218" y="563"/>
                    <a:pt x="23951" y="696"/>
                  </a:cubicBezTo>
                  <a:lnTo>
                    <a:pt x="23985" y="696"/>
                  </a:lnTo>
                  <a:cubicBezTo>
                    <a:pt x="22684" y="1230"/>
                    <a:pt x="21349" y="1730"/>
                    <a:pt x="19982" y="2097"/>
                  </a:cubicBezTo>
                  <a:lnTo>
                    <a:pt x="20015" y="2097"/>
                  </a:lnTo>
                  <a:cubicBezTo>
                    <a:pt x="19715" y="2197"/>
                    <a:pt x="19415" y="2264"/>
                    <a:pt x="19148" y="2331"/>
                  </a:cubicBezTo>
                  <a:cubicBezTo>
                    <a:pt x="19114" y="2364"/>
                    <a:pt x="19081" y="2364"/>
                    <a:pt x="19048" y="2364"/>
                  </a:cubicBezTo>
                  <a:cubicBezTo>
                    <a:pt x="14578" y="3298"/>
                    <a:pt x="10342" y="4899"/>
                    <a:pt x="6539" y="7501"/>
                  </a:cubicBezTo>
                  <a:cubicBezTo>
                    <a:pt x="6539" y="7501"/>
                    <a:pt x="6505" y="7535"/>
                    <a:pt x="6472" y="7535"/>
                  </a:cubicBezTo>
                  <a:cubicBezTo>
                    <a:pt x="6439" y="7535"/>
                    <a:pt x="6439" y="7568"/>
                    <a:pt x="6405" y="7601"/>
                  </a:cubicBezTo>
                  <a:cubicBezTo>
                    <a:pt x="6405" y="7568"/>
                    <a:pt x="6405" y="7568"/>
                    <a:pt x="6405" y="7568"/>
                  </a:cubicBezTo>
                  <a:cubicBezTo>
                    <a:pt x="6405" y="7601"/>
                    <a:pt x="6405" y="7601"/>
                    <a:pt x="6372" y="7601"/>
                  </a:cubicBezTo>
                  <a:lnTo>
                    <a:pt x="6305" y="7635"/>
                  </a:lnTo>
                  <a:cubicBezTo>
                    <a:pt x="6272" y="7668"/>
                    <a:pt x="6239" y="7701"/>
                    <a:pt x="6205" y="7701"/>
                  </a:cubicBezTo>
                  <a:cubicBezTo>
                    <a:pt x="4304" y="8869"/>
                    <a:pt x="2369" y="9936"/>
                    <a:pt x="468" y="11070"/>
                  </a:cubicBezTo>
                  <a:cubicBezTo>
                    <a:pt x="334" y="11170"/>
                    <a:pt x="68" y="11237"/>
                    <a:pt x="1" y="11371"/>
                  </a:cubicBezTo>
                  <a:cubicBezTo>
                    <a:pt x="4871" y="9136"/>
                    <a:pt x="9274" y="5566"/>
                    <a:pt x="14444" y="3832"/>
                  </a:cubicBezTo>
                  <a:cubicBezTo>
                    <a:pt x="18314" y="2931"/>
                    <a:pt x="22150" y="1997"/>
                    <a:pt x="25619" y="29"/>
                  </a:cubicBezTo>
                  <a:cubicBezTo>
                    <a:pt x="25604" y="9"/>
                    <a:pt x="25579" y="0"/>
                    <a:pt x="2554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1" name="Google Shape;2741;p40"/>
            <p:cNvSpPr/>
            <p:nvPr/>
          </p:nvSpPr>
          <p:spPr>
            <a:xfrm>
              <a:off x="4439716" y="4744132"/>
              <a:ext cx="359057" cy="160654"/>
            </a:xfrm>
            <a:custGeom>
              <a:avLst/>
              <a:gdLst/>
              <a:ahLst/>
              <a:cxnLst/>
              <a:rect l="l" t="t" r="r" b="b"/>
              <a:pathLst>
                <a:path w="26319" h="11776" extrusionOk="0">
                  <a:moveTo>
                    <a:pt x="11308" y="6209"/>
                  </a:moveTo>
                  <a:cubicBezTo>
                    <a:pt x="11300" y="6213"/>
                    <a:pt x="11291" y="6222"/>
                    <a:pt x="11275" y="6238"/>
                  </a:cubicBezTo>
                  <a:cubicBezTo>
                    <a:pt x="11275" y="6238"/>
                    <a:pt x="11305" y="6238"/>
                    <a:pt x="11308" y="6209"/>
                  </a:cubicBezTo>
                  <a:close/>
                  <a:moveTo>
                    <a:pt x="26319" y="0"/>
                  </a:moveTo>
                  <a:lnTo>
                    <a:pt x="26319" y="0"/>
                  </a:lnTo>
                  <a:cubicBezTo>
                    <a:pt x="25852" y="34"/>
                    <a:pt x="25051" y="534"/>
                    <a:pt x="24484" y="701"/>
                  </a:cubicBezTo>
                  <a:cubicBezTo>
                    <a:pt x="24451" y="701"/>
                    <a:pt x="24451" y="734"/>
                    <a:pt x="24417" y="734"/>
                  </a:cubicBezTo>
                  <a:lnTo>
                    <a:pt x="24384" y="734"/>
                  </a:lnTo>
                  <a:cubicBezTo>
                    <a:pt x="23317" y="1235"/>
                    <a:pt x="22216" y="1735"/>
                    <a:pt x="21048" y="2069"/>
                  </a:cubicBezTo>
                  <a:lnTo>
                    <a:pt x="21082" y="2069"/>
                  </a:lnTo>
                  <a:cubicBezTo>
                    <a:pt x="17312" y="2702"/>
                    <a:pt x="13877" y="4070"/>
                    <a:pt x="10808" y="6305"/>
                  </a:cubicBezTo>
                  <a:cubicBezTo>
                    <a:pt x="9574" y="7039"/>
                    <a:pt x="8273" y="7606"/>
                    <a:pt x="6938" y="8206"/>
                  </a:cubicBezTo>
                  <a:lnTo>
                    <a:pt x="6972" y="8206"/>
                  </a:lnTo>
                  <a:cubicBezTo>
                    <a:pt x="6938" y="8206"/>
                    <a:pt x="6905" y="8206"/>
                    <a:pt x="6905" y="8240"/>
                  </a:cubicBezTo>
                  <a:cubicBezTo>
                    <a:pt x="6872" y="8240"/>
                    <a:pt x="6838" y="8240"/>
                    <a:pt x="6805" y="8273"/>
                  </a:cubicBezTo>
                  <a:cubicBezTo>
                    <a:pt x="6805" y="8273"/>
                    <a:pt x="6805" y="8273"/>
                    <a:pt x="6838" y="8240"/>
                  </a:cubicBezTo>
                  <a:lnTo>
                    <a:pt x="6838" y="8240"/>
                  </a:lnTo>
                  <a:cubicBezTo>
                    <a:pt x="6772" y="8273"/>
                    <a:pt x="6738" y="8306"/>
                    <a:pt x="6705" y="8306"/>
                  </a:cubicBezTo>
                  <a:cubicBezTo>
                    <a:pt x="4670" y="9207"/>
                    <a:pt x="2835" y="10508"/>
                    <a:pt x="801" y="11409"/>
                  </a:cubicBezTo>
                  <a:lnTo>
                    <a:pt x="834" y="11409"/>
                  </a:lnTo>
                  <a:cubicBezTo>
                    <a:pt x="567" y="11575"/>
                    <a:pt x="200" y="11609"/>
                    <a:pt x="0" y="11776"/>
                  </a:cubicBezTo>
                  <a:cubicBezTo>
                    <a:pt x="3769" y="10441"/>
                    <a:pt x="7339" y="8140"/>
                    <a:pt x="11008" y="6405"/>
                  </a:cubicBezTo>
                  <a:cubicBezTo>
                    <a:pt x="11008" y="6405"/>
                    <a:pt x="11041" y="6372"/>
                    <a:pt x="11041" y="6372"/>
                  </a:cubicBezTo>
                  <a:cubicBezTo>
                    <a:pt x="11041" y="6372"/>
                    <a:pt x="11075" y="6372"/>
                    <a:pt x="11075" y="6338"/>
                  </a:cubicBezTo>
                  <a:cubicBezTo>
                    <a:pt x="11075" y="6372"/>
                    <a:pt x="11075" y="6372"/>
                    <a:pt x="11075" y="6372"/>
                  </a:cubicBezTo>
                  <a:cubicBezTo>
                    <a:pt x="11141" y="6305"/>
                    <a:pt x="11208" y="6272"/>
                    <a:pt x="11308" y="6205"/>
                  </a:cubicBezTo>
                  <a:lnTo>
                    <a:pt x="11308" y="6205"/>
                  </a:lnTo>
                  <a:cubicBezTo>
                    <a:pt x="11308" y="6206"/>
                    <a:pt x="11308" y="6208"/>
                    <a:pt x="11308" y="6209"/>
                  </a:cubicBezTo>
                  <a:lnTo>
                    <a:pt x="11308" y="6209"/>
                  </a:lnTo>
                  <a:cubicBezTo>
                    <a:pt x="11316" y="6205"/>
                    <a:pt x="11325" y="6205"/>
                    <a:pt x="11341" y="6205"/>
                  </a:cubicBezTo>
                  <a:lnTo>
                    <a:pt x="11308" y="6205"/>
                  </a:lnTo>
                  <a:cubicBezTo>
                    <a:pt x="11341" y="6205"/>
                    <a:pt x="11375" y="6172"/>
                    <a:pt x="11408" y="6172"/>
                  </a:cubicBezTo>
                  <a:lnTo>
                    <a:pt x="11375" y="6172"/>
                  </a:lnTo>
                  <a:cubicBezTo>
                    <a:pt x="11408" y="6138"/>
                    <a:pt x="11442" y="6138"/>
                    <a:pt x="11508" y="6105"/>
                  </a:cubicBezTo>
                  <a:lnTo>
                    <a:pt x="11475" y="6105"/>
                  </a:lnTo>
                  <a:cubicBezTo>
                    <a:pt x="11642" y="6005"/>
                    <a:pt x="11808" y="5905"/>
                    <a:pt x="11975" y="5805"/>
                  </a:cubicBezTo>
                  <a:cubicBezTo>
                    <a:pt x="12009" y="5771"/>
                    <a:pt x="12009" y="5771"/>
                    <a:pt x="12042" y="5771"/>
                  </a:cubicBezTo>
                  <a:cubicBezTo>
                    <a:pt x="12042" y="5771"/>
                    <a:pt x="12075" y="5738"/>
                    <a:pt x="12075" y="5738"/>
                  </a:cubicBezTo>
                  <a:cubicBezTo>
                    <a:pt x="12075" y="5738"/>
                    <a:pt x="12109" y="5738"/>
                    <a:pt x="12109" y="5705"/>
                  </a:cubicBezTo>
                  <a:cubicBezTo>
                    <a:pt x="12109" y="5705"/>
                    <a:pt x="12109" y="5738"/>
                    <a:pt x="12109" y="5738"/>
                  </a:cubicBezTo>
                  <a:cubicBezTo>
                    <a:pt x="12142" y="5705"/>
                    <a:pt x="12142" y="5705"/>
                    <a:pt x="12175" y="5671"/>
                  </a:cubicBezTo>
                  <a:cubicBezTo>
                    <a:pt x="12175" y="5671"/>
                    <a:pt x="12209" y="5671"/>
                    <a:pt x="12242" y="5638"/>
                  </a:cubicBezTo>
                  <a:lnTo>
                    <a:pt x="12275" y="5638"/>
                  </a:lnTo>
                  <a:cubicBezTo>
                    <a:pt x="16478" y="2636"/>
                    <a:pt x="21949" y="2769"/>
                    <a:pt x="26319"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2" name="Google Shape;2742;p40"/>
            <p:cNvSpPr/>
            <p:nvPr/>
          </p:nvSpPr>
          <p:spPr>
            <a:xfrm>
              <a:off x="4193509" y="4191011"/>
              <a:ext cx="617105" cy="705890"/>
            </a:xfrm>
            <a:custGeom>
              <a:avLst/>
              <a:gdLst/>
              <a:ahLst/>
              <a:cxnLst/>
              <a:rect l="l" t="t" r="r" b="b"/>
              <a:pathLst>
                <a:path w="45234" h="51742" extrusionOk="0">
                  <a:moveTo>
                    <a:pt x="20913" y="48897"/>
                  </a:moveTo>
                  <a:cubicBezTo>
                    <a:pt x="20903" y="48904"/>
                    <a:pt x="20893" y="48911"/>
                    <a:pt x="20882" y="48917"/>
                  </a:cubicBezTo>
                  <a:cubicBezTo>
                    <a:pt x="20882" y="48917"/>
                    <a:pt x="20906" y="48917"/>
                    <a:pt x="20913" y="48897"/>
                  </a:cubicBezTo>
                  <a:close/>
                  <a:moveTo>
                    <a:pt x="28125" y="1"/>
                  </a:moveTo>
                  <a:cubicBezTo>
                    <a:pt x="26951" y="1"/>
                    <a:pt x="25668" y="695"/>
                    <a:pt x="24585" y="916"/>
                  </a:cubicBezTo>
                  <a:cubicBezTo>
                    <a:pt x="22917" y="1450"/>
                    <a:pt x="21216" y="1950"/>
                    <a:pt x="19548" y="2484"/>
                  </a:cubicBezTo>
                  <a:cubicBezTo>
                    <a:pt x="13611" y="4285"/>
                    <a:pt x="7940" y="6887"/>
                    <a:pt x="2469" y="9789"/>
                  </a:cubicBezTo>
                  <a:cubicBezTo>
                    <a:pt x="2436" y="9789"/>
                    <a:pt x="2403" y="9822"/>
                    <a:pt x="2369" y="9856"/>
                  </a:cubicBezTo>
                  <a:cubicBezTo>
                    <a:pt x="2369" y="9856"/>
                    <a:pt x="2369" y="9856"/>
                    <a:pt x="2369" y="9822"/>
                  </a:cubicBezTo>
                  <a:cubicBezTo>
                    <a:pt x="2302" y="9889"/>
                    <a:pt x="2202" y="9923"/>
                    <a:pt x="2136" y="9956"/>
                  </a:cubicBezTo>
                  <a:cubicBezTo>
                    <a:pt x="1967" y="9876"/>
                    <a:pt x="1786" y="9841"/>
                    <a:pt x="1602" y="9841"/>
                  </a:cubicBezTo>
                  <a:cubicBezTo>
                    <a:pt x="1096" y="9841"/>
                    <a:pt x="568" y="10105"/>
                    <a:pt x="201" y="10423"/>
                  </a:cubicBezTo>
                  <a:cubicBezTo>
                    <a:pt x="1" y="10590"/>
                    <a:pt x="68" y="10890"/>
                    <a:pt x="34" y="11123"/>
                  </a:cubicBezTo>
                  <a:cubicBezTo>
                    <a:pt x="368" y="13025"/>
                    <a:pt x="1168" y="14826"/>
                    <a:pt x="1769" y="16661"/>
                  </a:cubicBezTo>
                  <a:cubicBezTo>
                    <a:pt x="3603" y="21698"/>
                    <a:pt x="5338" y="26801"/>
                    <a:pt x="7206" y="31805"/>
                  </a:cubicBezTo>
                  <a:cubicBezTo>
                    <a:pt x="8807" y="36408"/>
                    <a:pt x="10675" y="40878"/>
                    <a:pt x="12376" y="45415"/>
                  </a:cubicBezTo>
                  <a:cubicBezTo>
                    <a:pt x="13444" y="47449"/>
                    <a:pt x="13744" y="50418"/>
                    <a:pt x="15745" y="51686"/>
                  </a:cubicBezTo>
                  <a:cubicBezTo>
                    <a:pt x="15921" y="51725"/>
                    <a:pt x="16097" y="51741"/>
                    <a:pt x="16273" y="51741"/>
                  </a:cubicBezTo>
                  <a:cubicBezTo>
                    <a:pt x="16397" y="51741"/>
                    <a:pt x="16522" y="51733"/>
                    <a:pt x="16646" y="51719"/>
                  </a:cubicBezTo>
                  <a:cubicBezTo>
                    <a:pt x="16795" y="51630"/>
                    <a:pt x="16944" y="51514"/>
                    <a:pt x="17093" y="51514"/>
                  </a:cubicBezTo>
                  <a:cubicBezTo>
                    <a:pt x="17111" y="51514"/>
                    <a:pt x="17129" y="51515"/>
                    <a:pt x="17146" y="51519"/>
                  </a:cubicBezTo>
                  <a:cubicBezTo>
                    <a:pt x="17213" y="51519"/>
                    <a:pt x="17280" y="51486"/>
                    <a:pt x="17313" y="51452"/>
                  </a:cubicBezTo>
                  <a:cubicBezTo>
                    <a:pt x="17347" y="51419"/>
                    <a:pt x="17380" y="51386"/>
                    <a:pt x="17413" y="51386"/>
                  </a:cubicBezTo>
                  <a:cubicBezTo>
                    <a:pt x="17413" y="51386"/>
                    <a:pt x="17413" y="51386"/>
                    <a:pt x="17413" y="51352"/>
                  </a:cubicBezTo>
                  <a:cubicBezTo>
                    <a:pt x="17647" y="51219"/>
                    <a:pt x="17747" y="50919"/>
                    <a:pt x="18014" y="50752"/>
                  </a:cubicBezTo>
                  <a:cubicBezTo>
                    <a:pt x="18014" y="50752"/>
                    <a:pt x="18014" y="50718"/>
                    <a:pt x="18014" y="50718"/>
                  </a:cubicBezTo>
                  <a:cubicBezTo>
                    <a:pt x="18647" y="50351"/>
                    <a:pt x="19248" y="49918"/>
                    <a:pt x="19882" y="49551"/>
                  </a:cubicBezTo>
                  <a:cubicBezTo>
                    <a:pt x="20182" y="49351"/>
                    <a:pt x="20515" y="49151"/>
                    <a:pt x="20849" y="48950"/>
                  </a:cubicBezTo>
                  <a:cubicBezTo>
                    <a:pt x="20882" y="48917"/>
                    <a:pt x="20882" y="48917"/>
                    <a:pt x="20916" y="48884"/>
                  </a:cubicBezTo>
                  <a:lnTo>
                    <a:pt x="20916" y="48884"/>
                  </a:lnTo>
                  <a:cubicBezTo>
                    <a:pt x="20916" y="48889"/>
                    <a:pt x="20915" y="48894"/>
                    <a:pt x="20913" y="48897"/>
                  </a:cubicBezTo>
                  <a:lnTo>
                    <a:pt x="20913" y="48897"/>
                  </a:lnTo>
                  <a:cubicBezTo>
                    <a:pt x="24640" y="46537"/>
                    <a:pt x="28466" y="44343"/>
                    <a:pt x="32691" y="42980"/>
                  </a:cubicBezTo>
                  <a:lnTo>
                    <a:pt x="32657" y="42980"/>
                  </a:lnTo>
                  <a:cubicBezTo>
                    <a:pt x="32724" y="42946"/>
                    <a:pt x="32791" y="42946"/>
                    <a:pt x="32858" y="42913"/>
                  </a:cubicBezTo>
                  <a:cubicBezTo>
                    <a:pt x="32924" y="42879"/>
                    <a:pt x="32991" y="42879"/>
                    <a:pt x="33058" y="42846"/>
                  </a:cubicBezTo>
                  <a:cubicBezTo>
                    <a:pt x="33425" y="42713"/>
                    <a:pt x="33792" y="42613"/>
                    <a:pt x="34159" y="42479"/>
                  </a:cubicBezTo>
                  <a:cubicBezTo>
                    <a:pt x="34159" y="42479"/>
                    <a:pt x="34192" y="42479"/>
                    <a:pt x="34225" y="42446"/>
                  </a:cubicBezTo>
                  <a:cubicBezTo>
                    <a:pt x="36760" y="41512"/>
                    <a:pt x="39429" y="40978"/>
                    <a:pt x="41964" y="40044"/>
                  </a:cubicBezTo>
                  <a:lnTo>
                    <a:pt x="41931" y="40044"/>
                  </a:lnTo>
                  <a:cubicBezTo>
                    <a:pt x="42631" y="39844"/>
                    <a:pt x="43332" y="39677"/>
                    <a:pt x="43999" y="39477"/>
                  </a:cubicBezTo>
                  <a:cubicBezTo>
                    <a:pt x="44132" y="39410"/>
                    <a:pt x="44266" y="39377"/>
                    <a:pt x="44399" y="39310"/>
                  </a:cubicBezTo>
                  <a:cubicBezTo>
                    <a:pt x="44466" y="39310"/>
                    <a:pt x="44499" y="39310"/>
                    <a:pt x="44533" y="39277"/>
                  </a:cubicBezTo>
                  <a:cubicBezTo>
                    <a:pt x="44833" y="39244"/>
                    <a:pt x="45233" y="39077"/>
                    <a:pt x="45100" y="38676"/>
                  </a:cubicBezTo>
                  <a:cubicBezTo>
                    <a:pt x="45066" y="38610"/>
                    <a:pt x="45033" y="38576"/>
                    <a:pt x="45000" y="38543"/>
                  </a:cubicBezTo>
                  <a:cubicBezTo>
                    <a:pt x="45033" y="38343"/>
                    <a:pt x="44933" y="38209"/>
                    <a:pt x="44900" y="38043"/>
                  </a:cubicBezTo>
                  <a:cubicBezTo>
                    <a:pt x="44900" y="38043"/>
                    <a:pt x="44900" y="38043"/>
                    <a:pt x="44900" y="38076"/>
                  </a:cubicBezTo>
                  <a:cubicBezTo>
                    <a:pt x="44900" y="38043"/>
                    <a:pt x="44866" y="38009"/>
                    <a:pt x="44866" y="37976"/>
                  </a:cubicBezTo>
                  <a:lnTo>
                    <a:pt x="44866" y="37976"/>
                  </a:lnTo>
                  <a:cubicBezTo>
                    <a:pt x="44866" y="37976"/>
                    <a:pt x="44866" y="38010"/>
                    <a:pt x="44900" y="38043"/>
                  </a:cubicBezTo>
                  <a:cubicBezTo>
                    <a:pt x="41797" y="28703"/>
                    <a:pt x="37961" y="19629"/>
                    <a:pt x="34325" y="10490"/>
                  </a:cubicBezTo>
                  <a:cubicBezTo>
                    <a:pt x="32758" y="7121"/>
                    <a:pt x="31990" y="3018"/>
                    <a:pt x="29322" y="316"/>
                  </a:cubicBezTo>
                  <a:cubicBezTo>
                    <a:pt x="28946" y="88"/>
                    <a:pt x="28542" y="1"/>
                    <a:pt x="281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3" name="Google Shape;2743;p40"/>
            <p:cNvSpPr/>
            <p:nvPr/>
          </p:nvSpPr>
          <p:spPr>
            <a:xfrm>
              <a:off x="4193509" y="4325253"/>
              <a:ext cx="598892" cy="571648"/>
            </a:xfrm>
            <a:custGeom>
              <a:avLst/>
              <a:gdLst/>
              <a:ahLst/>
              <a:cxnLst/>
              <a:rect l="l" t="t" r="r" b="b"/>
              <a:pathLst>
                <a:path w="43899" h="41902" extrusionOk="0">
                  <a:moveTo>
                    <a:pt x="20913" y="39057"/>
                  </a:moveTo>
                  <a:cubicBezTo>
                    <a:pt x="20903" y="39064"/>
                    <a:pt x="20893" y="39071"/>
                    <a:pt x="20882" y="39077"/>
                  </a:cubicBezTo>
                  <a:cubicBezTo>
                    <a:pt x="20882" y="39077"/>
                    <a:pt x="20906" y="39077"/>
                    <a:pt x="20913" y="39057"/>
                  </a:cubicBezTo>
                  <a:close/>
                  <a:moveTo>
                    <a:pt x="1602" y="1"/>
                  </a:moveTo>
                  <a:cubicBezTo>
                    <a:pt x="1096" y="1"/>
                    <a:pt x="568" y="265"/>
                    <a:pt x="201" y="583"/>
                  </a:cubicBezTo>
                  <a:cubicBezTo>
                    <a:pt x="1" y="750"/>
                    <a:pt x="68" y="1050"/>
                    <a:pt x="34" y="1283"/>
                  </a:cubicBezTo>
                  <a:cubicBezTo>
                    <a:pt x="368" y="3185"/>
                    <a:pt x="1168" y="4986"/>
                    <a:pt x="1769" y="6821"/>
                  </a:cubicBezTo>
                  <a:cubicBezTo>
                    <a:pt x="2836" y="9789"/>
                    <a:pt x="3870" y="12758"/>
                    <a:pt x="4938" y="15727"/>
                  </a:cubicBezTo>
                  <a:cubicBezTo>
                    <a:pt x="5271" y="16694"/>
                    <a:pt x="5638" y="17628"/>
                    <a:pt x="5972" y="18596"/>
                  </a:cubicBezTo>
                  <a:cubicBezTo>
                    <a:pt x="6372" y="19730"/>
                    <a:pt x="6806" y="20864"/>
                    <a:pt x="7206" y="21965"/>
                  </a:cubicBezTo>
                  <a:cubicBezTo>
                    <a:pt x="8807" y="26568"/>
                    <a:pt x="10675" y="31038"/>
                    <a:pt x="12376" y="35575"/>
                  </a:cubicBezTo>
                  <a:cubicBezTo>
                    <a:pt x="13444" y="37609"/>
                    <a:pt x="13744" y="40578"/>
                    <a:pt x="15745" y="41846"/>
                  </a:cubicBezTo>
                  <a:cubicBezTo>
                    <a:pt x="15921" y="41885"/>
                    <a:pt x="16097" y="41901"/>
                    <a:pt x="16273" y="41901"/>
                  </a:cubicBezTo>
                  <a:cubicBezTo>
                    <a:pt x="16397" y="41901"/>
                    <a:pt x="16522" y="41893"/>
                    <a:pt x="16646" y="41879"/>
                  </a:cubicBezTo>
                  <a:cubicBezTo>
                    <a:pt x="16795" y="41790"/>
                    <a:pt x="16944" y="41674"/>
                    <a:pt x="17093" y="41674"/>
                  </a:cubicBezTo>
                  <a:cubicBezTo>
                    <a:pt x="17111" y="41674"/>
                    <a:pt x="17129" y="41675"/>
                    <a:pt x="17146" y="41679"/>
                  </a:cubicBezTo>
                  <a:cubicBezTo>
                    <a:pt x="17213" y="41679"/>
                    <a:pt x="17280" y="41646"/>
                    <a:pt x="17313" y="41612"/>
                  </a:cubicBezTo>
                  <a:cubicBezTo>
                    <a:pt x="17347" y="41579"/>
                    <a:pt x="17380" y="41546"/>
                    <a:pt x="17413" y="41546"/>
                  </a:cubicBezTo>
                  <a:cubicBezTo>
                    <a:pt x="17647" y="41379"/>
                    <a:pt x="17747" y="41079"/>
                    <a:pt x="18014" y="40912"/>
                  </a:cubicBezTo>
                  <a:cubicBezTo>
                    <a:pt x="18014" y="40912"/>
                    <a:pt x="18014" y="40878"/>
                    <a:pt x="18014" y="40878"/>
                  </a:cubicBezTo>
                  <a:cubicBezTo>
                    <a:pt x="18647" y="40511"/>
                    <a:pt x="19248" y="40078"/>
                    <a:pt x="19882" y="39711"/>
                  </a:cubicBezTo>
                  <a:cubicBezTo>
                    <a:pt x="20182" y="39511"/>
                    <a:pt x="20515" y="39311"/>
                    <a:pt x="20849" y="39110"/>
                  </a:cubicBezTo>
                  <a:cubicBezTo>
                    <a:pt x="20882" y="39077"/>
                    <a:pt x="20882" y="39077"/>
                    <a:pt x="20916" y="39044"/>
                  </a:cubicBezTo>
                  <a:lnTo>
                    <a:pt x="20916" y="39044"/>
                  </a:lnTo>
                  <a:cubicBezTo>
                    <a:pt x="20916" y="39049"/>
                    <a:pt x="20915" y="39054"/>
                    <a:pt x="20913" y="39057"/>
                  </a:cubicBezTo>
                  <a:lnTo>
                    <a:pt x="20913" y="39057"/>
                  </a:lnTo>
                  <a:cubicBezTo>
                    <a:pt x="24640" y="36697"/>
                    <a:pt x="28466" y="34503"/>
                    <a:pt x="32691" y="33140"/>
                  </a:cubicBezTo>
                  <a:lnTo>
                    <a:pt x="32657" y="33140"/>
                  </a:lnTo>
                  <a:cubicBezTo>
                    <a:pt x="32724" y="33106"/>
                    <a:pt x="32791" y="33106"/>
                    <a:pt x="32858" y="33073"/>
                  </a:cubicBezTo>
                  <a:cubicBezTo>
                    <a:pt x="32924" y="33039"/>
                    <a:pt x="32991" y="33039"/>
                    <a:pt x="33058" y="33006"/>
                  </a:cubicBezTo>
                  <a:cubicBezTo>
                    <a:pt x="33425" y="32873"/>
                    <a:pt x="33792" y="32773"/>
                    <a:pt x="34159" y="32639"/>
                  </a:cubicBezTo>
                  <a:cubicBezTo>
                    <a:pt x="34159" y="32639"/>
                    <a:pt x="34192" y="32639"/>
                    <a:pt x="34225" y="32606"/>
                  </a:cubicBezTo>
                  <a:cubicBezTo>
                    <a:pt x="36760" y="31672"/>
                    <a:pt x="39429" y="31138"/>
                    <a:pt x="41964" y="30204"/>
                  </a:cubicBezTo>
                  <a:cubicBezTo>
                    <a:pt x="42598" y="30004"/>
                    <a:pt x="43265" y="29871"/>
                    <a:pt x="43899" y="29637"/>
                  </a:cubicBezTo>
                  <a:cubicBezTo>
                    <a:pt x="38795" y="29404"/>
                    <a:pt x="33658" y="28937"/>
                    <a:pt x="28621" y="27902"/>
                  </a:cubicBezTo>
                  <a:cubicBezTo>
                    <a:pt x="23584" y="26868"/>
                    <a:pt x="18781" y="24967"/>
                    <a:pt x="14311" y="22365"/>
                  </a:cubicBezTo>
                  <a:cubicBezTo>
                    <a:pt x="12343" y="21231"/>
                    <a:pt x="10508" y="19930"/>
                    <a:pt x="8674" y="18562"/>
                  </a:cubicBezTo>
                  <a:cubicBezTo>
                    <a:pt x="7540" y="15494"/>
                    <a:pt x="6606" y="12325"/>
                    <a:pt x="5405" y="9256"/>
                  </a:cubicBezTo>
                  <a:cubicBezTo>
                    <a:pt x="4304" y="6520"/>
                    <a:pt x="3170" y="3785"/>
                    <a:pt x="2603" y="916"/>
                  </a:cubicBezTo>
                  <a:cubicBezTo>
                    <a:pt x="2403" y="650"/>
                    <a:pt x="2236" y="383"/>
                    <a:pt x="2136" y="116"/>
                  </a:cubicBezTo>
                  <a:cubicBezTo>
                    <a:pt x="1967" y="36"/>
                    <a:pt x="1786" y="1"/>
                    <a:pt x="1602"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4" name="Google Shape;2744;p40"/>
            <p:cNvSpPr/>
            <p:nvPr/>
          </p:nvSpPr>
          <p:spPr>
            <a:xfrm>
              <a:off x="4220358" y="4326822"/>
              <a:ext cx="217448" cy="552535"/>
            </a:xfrm>
            <a:custGeom>
              <a:avLst/>
              <a:gdLst/>
              <a:ahLst/>
              <a:cxnLst/>
              <a:rect l="l" t="t" r="r" b="b"/>
              <a:pathLst>
                <a:path w="15939" h="40501" extrusionOk="0">
                  <a:moveTo>
                    <a:pt x="3225" y="7711"/>
                  </a:moveTo>
                  <a:lnTo>
                    <a:pt x="3225" y="7711"/>
                  </a:lnTo>
                  <a:cubicBezTo>
                    <a:pt x="3229" y="7721"/>
                    <a:pt x="3233" y="7730"/>
                    <a:pt x="3237" y="7740"/>
                  </a:cubicBezTo>
                  <a:cubicBezTo>
                    <a:pt x="3237" y="7726"/>
                    <a:pt x="3231" y="7718"/>
                    <a:pt x="3225" y="7711"/>
                  </a:cubicBezTo>
                  <a:close/>
                  <a:moveTo>
                    <a:pt x="1" y="1"/>
                  </a:moveTo>
                  <a:lnTo>
                    <a:pt x="1" y="1"/>
                  </a:lnTo>
                  <a:cubicBezTo>
                    <a:pt x="3704" y="12076"/>
                    <a:pt x="8407" y="24218"/>
                    <a:pt x="13410" y="35960"/>
                  </a:cubicBezTo>
                  <a:cubicBezTo>
                    <a:pt x="13377" y="35960"/>
                    <a:pt x="13377" y="35927"/>
                    <a:pt x="13377" y="35927"/>
                  </a:cubicBezTo>
                  <a:lnTo>
                    <a:pt x="13377" y="35927"/>
                  </a:lnTo>
                  <a:cubicBezTo>
                    <a:pt x="13377" y="35960"/>
                    <a:pt x="13410" y="35993"/>
                    <a:pt x="13410" y="36027"/>
                  </a:cubicBezTo>
                  <a:cubicBezTo>
                    <a:pt x="13410" y="35993"/>
                    <a:pt x="13410" y="35993"/>
                    <a:pt x="13410" y="35993"/>
                  </a:cubicBezTo>
                  <a:cubicBezTo>
                    <a:pt x="14144" y="37461"/>
                    <a:pt x="14678" y="39229"/>
                    <a:pt x="15712" y="40497"/>
                  </a:cubicBezTo>
                  <a:cubicBezTo>
                    <a:pt x="15725" y="40499"/>
                    <a:pt x="15737" y="40500"/>
                    <a:pt x="15748" y="40500"/>
                  </a:cubicBezTo>
                  <a:cubicBezTo>
                    <a:pt x="15888" y="40500"/>
                    <a:pt x="15938" y="40322"/>
                    <a:pt x="15846" y="40230"/>
                  </a:cubicBezTo>
                  <a:cubicBezTo>
                    <a:pt x="15846" y="40196"/>
                    <a:pt x="15846" y="40196"/>
                    <a:pt x="15812" y="40163"/>
                  </a:cubicBezTo>
                  <a:cubicBezTo>
                    <a:pt x="15812" y="40130"/>
                    <a:pt x="15779" y="40096"/>
                    <a:pt x="15779" y="40030"/>
                  </a:cubicBezTo>
                  <a:cubicBezTo>
                    <a:pt x="11246" y="29430"/>
                    <a:pt x="7246" y="18532"/>
                    <a:pt x="3213" y="7699"/>
                  </a:cubicBezTo>
                  <a:lnTo>
                    <a:pt x="3213" y="7699"/>
                  </a:lnTo>
                  <a:cubicBezTo>
                    <a:pt x="3217" y="7703"/>
                    <a:pt x="3221" y="7707"/>
                    <a:pt x="3225" y="7711"/>
                  </a:cubicBezTo>
                  <a:lnTo>
                    <a:pt x="3225" y="7711"/>
                  </a:lnTo>
                  <a:cubicBezTo>
                    <a:pt x="2199" y="5245"/>
                    <a:pt x="1795" y="1795"/>
                    <a:pt x="1"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5" name="Google Shape;2745;p40"/>
            <p:cNvSpPr/>
            <p:nvPr/>
          </p:nvSpPr>
          <p:spPr>
            <a:xfrm>
              <a:off x="4406482" y="4730476"/>
              <a:ext cx="379548" cy="189412"/>
            </a:xfrm>
            <a:custGeom>
              <a:avLst/>
              <a:gdLst/>
              <a:ahLst/>
              <a:cxnLst/>
              <a:rect l="l" t="t" r="r" b="b"/>
              <a:pathLst>
                <a:path w="27821" h="13884" extrusionOk="0">
                  <a:moveTo>
                    <a:pt x="5171" y="9107"/>
                  </a:moveTo>
                  <a:cubicBezTo>
                    <a:pt x="5154" y="9107"/>
                    <a:pt x="5146" y="9116"/>
                    <a:pt x="5142" y="9125"/>
                  </a:cubicBezTo>
                  <a:lnTo>
                    <a:pt x="5142" y="9125"/>
                  </a:lnTo>
                  <a:cubicBezTo>
                    <a:pt x="5152" y="9119"/>
                    <a:pt x="5161" y="9113"/>
                    <a:pt x="5171" y="9107"/>
                  </a:cubicBezTo>
                  <a:close/>
                  <a:moveTo>
                    <a:pt x="27821" y="1"/>
                  </a:moveTo>
                  <a:lnTo>
                    <a:pt x="27821" y="1"/>
                  </a:lnTo>
                  <a:cubicBezTo>
                    <a:pt x="27687" y="34"/>
                    <a:pt x="27587" y="67"/>
                    <a:pt x="27454" y="134"/>
                  </a:cubicBezTo>
                  <a:cubicBezTo>
                    <a:pt x="26853" y="301"/>
                    <a:pt x="26220" y="501"/>
                    <a:pt x="25619" y="668"/>
                  </a:cubicBezTo>
                  <a:cubicBezTo>
                    <a:pt x="25519" y="701"/>
                    <a:pt x="25386" y="735"/>
                    <a:pt x="25286" y="768"/>
                  </a:cubicBezTo>
                  <a:cubicBezTo>
                    <a:pt x="25286" y="801"/>
                    <a:pt x="25252" y="801"/>
                    <a:pt x="25219" y="801"/>
                  </a:cubicBezTo>
                  <a:cubicBezTo>
                    <a:pt x="25052" y="868"/>
                    <a:pt x="24852" y="901"/>
                    <a:pt x="24685" y="968"/>
                  </a:cubicBezTo>
                  <a:cubicBezTo>
                    <a:pt x="24652" y="968"/>
                    <a:pt x="24652" y="968"/>
                    <a:pt x="24619" y="1001"/>
                  </a:cubicBezTo>
                  <a:lnTo>
                    <a:pt x="24552" y="1001"/>
                  </a:lnTo>
                  <a:cubicBezTo>
                    <a:pt x="24518" y="1001"/>
                    <a:pt x="24518" y="1001"/>
                    <a:pt x="24518" y="1035"/>
                  </a:cubicBezTo>
                  <a:cubicBezTo>
                    <a:pt x="24518" y="1035"/>
                    <a:pt x="24518" y="1001"/>
                    <a:pt x="24518" y="1001"/>
                  </a:cubicBezTo>
                  <a:cubicBezTo>
                    <a:pt x="24518" y="1035"/>
                    <a:pt x="24518" y="1035"/>
                    <a:pt x="24485" y="1035"/>
                  </a:cubicBezTo>
                  <a:cubicBezTo>
                    <a:pt x="24452" y="1035"/>
                    <a:pt x="24452" y="1035"/>
                    <a:pt x="24418" y="1068"/>
                  </a:cubicBezTo>
                  <a:cubicBezTo>
                    <a:pt x="24085" y="1168"/>
                    <a:pt x="23785" y="1235"/>
                    <a:pt x="23484" y="1335"/>
                  </a:cubicBezTo>
                  <a:cubicBezTo>
                    <a:pt x="23451" y="1368"/>
                    <a:pt x="23418" y="1368"/>
                    <a:pt x="23384" y="1368"/>
                  </a:cubicBezTo>
                  <a:cubicBezTo>
                    <a:pt x="23351" y="1368"/>
                    <a:pt x="23318" y="1402"/>
                    <a:pt x="23284" y="1402"/>
                  </a:cubicBezTo>
                  <a:cubicBezTo>
                    <a:pt x="16680" y="2603"/>
                    <a:pt x="10675" y="5405"/>
                    <a:pt x="5138" y="9141"/>
                  </a:cubicBezTo>
                  <a:cubicBezTo>
                    <a:pt x="5138" y="9141"/>
                    <a:pt x="5138" y="9133"/>
                    <a:pt x="5142" y="9125"/>
                  </a:cubicBezTo>
                  <a:lnTo>
                    <a:pt x="5142" y="9125"/>
                  </a:lnTo>
                  <a:cubicBezTo>
                    <a:pt x="3788" y="9923"/>
                    <a:pt x="2694" y="10948"/>
                    <a:pt x="1435" y="11809"/>
                  </a:cubicBezTo>
                  <a:cubicBezTo>
                    <a:pt x="1160" y="12034"/>
                    <a:pt x="810" y="12147"/>
                    <a:pt x="455" y="12147"/>
                  </a:cubicBezTo>
                  <a:cubicBezTo>
                    <a:pt x="337" y="12147"/>
                    <a:pt x="218" y="12134"/>
                    <a:pt x="101" y="12109"/>
                  </a:cubicBezTo>
                  <a:lnTo>
                    <a:pt x="1" y="12109"/>
                  </a:lnTo>
                  <a:cubicBezTo>
                    <a:pt x="1" y="12109"/>
                    <a:pt x="34" y="12977"/>
                    <a:pt x="935" y="13577"/>
                  </a:cubicBezTo>
                  <a:cubicBezTo>
                    <a:pt x="1283" y="13793"/>
                    <a:pt x="1695" y="13884"/>
                    <a:pt x="2102" y="13884"/>
                  </a:cubicBezTo>
                  <a:cubicBezTo>
                    <a:pt x="2828" y="13884"/>
                    <a:pt x="3538" y="13595"/>
                    <a:pt x="3837" y="13210"/>
                  </a:cubicBezTo>
                  <a:lnTo>
                    <a:pt x="3837" y="13210"/>
                  </a:lnTo>
                  <a:cubicBezTo>
                    <a:pt x="3737" y="13244"/>
                    <a:pt x="3637" y="13277"/>
                    <a:pt x="3537" y="13310"/>
                  </a:cubicBezTo>
                  <a:cubicBezTo>
                    <a:pt x="3503" y="13310"/>
                    <a:pt x="3470" y="13310"/>
                    <a:pt x="3437" y="13344"/>
                  </a:cubicBezTo>
                  <a:lnTo>
                    <a:pt x="3403" y="13344"/>
                  </a:lnTo>
                  <a:cubicBezTo>
                    <a:pt x="3370" y="13344"/>
                    <a:pt x="3303" y="13344"/>
                    <a:pt x="3270" y="13377"/>
                  </a:cubicBezTo>
                  <a:lnTo>
                    <a:pt x="3170" y="13377"/>
                  </a:lnTo>
                  <a:cubicBezTo>
                    <a:pt x="2903" y="13444"/>
                    <a:pt x="2636" y="13510"/>
                    <a:pt x="2369" y="13510"/>
                  </a:cubicBezTo>
                  <a:lnTo>
                    <a:pt x="2169" y="13510"/>
                  </a:lnTo>
                  <a:cubicBezTo>
                    <a:pt x="1769" y="13477"/>
                    <a:pt x="1402" y="13277"/>
                    <a:pt x="1202" y="12977"/>
                  </a:cubicBezTo>
                  <a:cubicBezTo>
                    <a:pt x="1202" y="12943"/>
                    <a:pt x="1235" y="12910"/>
                    <a:pt x="1235" y="12843"/>
                  </a:cubicBezTo>
                  <a:cubicBezTo>
                    <a:pt x="1235" y="12843"/>
                    <a:pt x="1235" y="12877"/>
                    <a:pt x="1235" y="12877"/>
                  </a:cubicBezTo>
                  <a:cubicBezTo>
                    <a:pt x="1269" y="12810"/>
                    <a:pt x="1269" y="12777"/>
                    <a:pt x="1302" y="12743"/>
                  </a:cubicBezTo>
                  <a:cubicBezTo>
                    <a:pt x="1302" y="12777"/>
                    <a:pt x="1302" y="12777"/>
                    <a:pt x="1302" y="12777"/>
                  </a:cubicBezTo>
                  <a:cubicBezTo>
                    <a:pt x="1435" y="12543"/>
                    <a:pt x="1602" y="12343"/>
                    <a:pt x="1802" y="12176"/>
                  </a:cubicBezTo>
                  <a:lnTo>
                    <a:pt x="1802" y="12209"/>
                  </a:lnTo>
                  <a:cubicBezTo>
                    <a:pt x="2503" y="11576"/>
                    <a:pt x="3203" y="10942"/>
                    <a:pt x="4037" y="10442"/>
                  </a:cubicBezTo>
                  <a:lnTo>
                    <a:pt x="4004" y="10442"/>
                  </a:lnTo>
                  <a:cubicBezTo>
                    <a:pt x="7273" y="8407"/>
                    <a:pt x="10675" y="6505"/>
                    <a:pt x="14078" y="4704"/>
                  </a:cubicBezTo>
                  <a:cubicBezTo>
                    <a:pt x="15345" y="4104"/>
                    <a:pt x="16646" y="3603"/>
                    <a:pt x="18014" y="3203"/>
                  </a:cubicBezTo>
                  <a:lnTo>
                    <a:pt x="17980" y="3203"/>
                  </a:lnTo>
                  <a:cubicBezTo>
                    <a:pt x="18081" y="3170"/>
                    <a:pt x="18214" y="3136"/>
                    <a:pt x="18314" y="3103"/>
                  </a:cubicBezTo>
                  <a:cubicBezTo>
                    <a:pt x="18414" y="3070"/>
                    <a:pt x="18514" y="3036"/>
                    <a:pt x="18614" y="3003"/>
                  </a:cubicBezTo>
                  <a:cubicBezTo>
                    <a:pt x="19482" y="2736"/>
                    <a:pt x="20382" y="2569"/>
                    <a:pt x="21249" y="2302"/>
                  </a:cubicBezTo>
                  <a:cubicBezTo>
                    <a:pt x="21616" y="2169"/>
                    <a:pt x="21983" y="2069"/>
                    <a:pt x="22350" y="1969"/>
                  </a:cubicBezTo>
                  <a:lnTo>
                    <a:pt x="22317" y="1969"/>
                  </a:lnTo>
                  <a:cubicBezTo>
                    <a:pt x="24118" y="1335"/>
                    <a:pt x="26253" y="701"/>
                    <a:pt x="278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6" name="Google Shape;2746;p40"/>
            <p:cNvSpPr/>
            <p:nvPr/>
          </p:nvSpPr>
          <p:spPr>
            <a:xfrm>
              <a:off x="4320930" y="4284940"/>
              <a:ext cx="268962" cy="199808"/>
            </a:xfrm>
            <a:custGeom>
              <a:avLst/>
              <a:gdLst/>
              <a:ahLst/>
              <a:cxnLst/>
              <a:rect l="l" t="t" r="r" b="b"/>
              <a:pathLst>
                <a:path w="19715" h="14646" extrusionOk="0">
                  <a:moveTo>
                    <a:pt x="16599" y="1"/>
                  </a:moveTo>
                  <a:cubicBezTo>
                    <a:pt x="15948" y="1"/>
                    <a:pt x="1257" y="5487"/>
                    <a:pt x="1" y="7040"/>
                  </a:cubicBezTo>
                  <a:cubicBezTo>
                    <a:pt x="101" y="7541"/>
                    <a:pt x="2870" y="14646"/>
                    <a:pt x="2903" y="14646"/>
                  </a:cubicBezTo>
                  <a:cubicBezTo>
                    <a:pt x="2903" y="14646"/>
                    <a:pt x="16012" y="9809"/>
                    <a:pt x="19715" y="7607"/>
                  </a:cubicBezTo>
                  <a:cubicBezTo>
                    <a:pt x="18714" y="5039"/>
                    <a:pt x="17647" y="2537"/>
                    <a:pt x="16613" y="2"/>
                  </a:cubicBezTo>
                  <a:cubicBezTo>
                    <a:pt x="16609" y="1"/>
                    <a:pt x="16604" y="1"/>
                    <a:pt x="165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Rectangle 7">
            <a:extLst>
              <a:ext uri="{FF2B5EF4-FFF2-40B4-BE49-F238E27FC236}">
                <a16:creationId xmlns:a16="http://schemas.microsoft.com/office/drawing/2014/main" id="{BD8A7ECC-208D-B383-33A6-A9591662E8E1}"/>
              </a:ext>
            </a:extLst>
          </p:cNvPr>
          <p:cNvSpPr/>
          <p:nvPr/>
        </p:nvSpPr>
        <p:spPr>
          <a:xfrm>
            <a:off x="5800252" y="4216654"/>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0" name="Rectangle 9">
            <a:extLst>
              <a:ext uri="{FF2B5EF4-FFF2-40B4-BE49-F238E27FC236}">
                <a16:creationId xmlns:a16="http://schemas.microsoft.com/office/drawing/2014/main" id="{6A250D23-FF90-2F77-58AB-89E25686AF87}"/>
              </a:ext>
            </a:extLst>
          </p:cNvPr>
          <p:cNvSpPr/>
          <p:nvPr/>
        </p:nvSpPr>
        <p:spPr>
          <a:xfrm>
            <a:off x="5026378" y="4220607"/>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1" name="Rectangle 10">
            <a:extLst>
              <a:ext uri="{FF2B5EF4-FFF2-40B4-BE49-F238E27FC236}">
                <a16:creationId xmlns:a16="http://schemas.microsoft.com/office/drawing/2014/main" id="{19715936-456E-B290-6516-E15FBA3CE7CE}"/>
              </a:ext>
            </a:extLst>
          </p:cNvPr>
          <p:cNvSpPr/>
          <p:nvPr/>
        </p:nvSpPr>
        <p:spPr>
          <a:xfrm>
            <a:off x="4278790" y="4220607"/>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51E9DB54-6638-818A-25BA-D7FCB54C9121}"/>
              </a:ext>
            </a:extLst>
          </p:cNvPr>
          <p:cNvSpPr/>
          <p:nvPr/>
        </p:nvSpPr>
        <p:spPr>
          <a:xfrm>
            <a:off x="1628291" y="4190658"/>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5" name="Rectangle 14">
            <a:extLst>
              <a:ext uri="{FF2B5EF4-FFF2-40B4-BE49-F238E27FC236}">
                <a16:creationId xmlns:a16="http://schemas.microsoft.com/office/drawing/2014/main" id="{6E17CC02-7686-CEBF-F245-006FA7BFAB4A}"/>
              </a:ext>
            </a:extLst>
          </p:cNvPr>
          <p:cNvSpPr/>
          <p:nvPr/>
        </p:nvSpPr>
        <p:spPr>
          <a:xfrm>
            <a:off x="3162181" y="4209080"/>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6" name="Rectangle 15">
            <a:extLst>
              <a:ext uri="{FF2B5EF4-FFF2-40B4-BE49-F238E27FC236}">
                <a16:creationId xmlns:a16="http://schemas.microsoft.com/office/drawing/2014/main" id="{337C2996-3739-3010-2437-0B3EC6736988}"/>
              </a:ext>
            </a:extLst>
          </p:cNvPr>
          <p:cNvSpPr/>
          <p:nvPr/>
        </p:nvSpPr>
        <p:spPr>
          <a:xfrm>
            <a:off x="2407355" y="4209080"/>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97FAE7AE-5DAC-FCC0-C4DE-C204AE359C3B}"/>
              </a:ext>
            </a:extLst>
          </p:cNvPr>
          <p:cNvSpPr/>
          <p:nvPr/>
        </p:nvSpPr>
        <p:spPr>
          <a:xfrm>
            <a:off x="5803234" y="4216654"/>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a:solidFill>
                  <a:srgbClr val="7D4639"/>
                </a:solidFill>
                <a:latin typeface="#9Slide03 BoosterNextFYBlack" panose="02000A03000000020004" pitchFamily="2" charset="0"/>
              </a:rPr>
              <a:t>U</a:t>
            </a:r>
            <a:endPar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endParaRPr>
          </a:p>
        </p:txBody>
      </p:sp>
      <p:sp>
        <p:nvSpPr>
          <p:cNvPr id="20" name="Rectangle 19">
            <a:extLst>
              <a:ext uri="{FF2B5EF4-FFF2-40B4-BE49-F238E27FC236}">
                <a16:creationId xmlns:a16="http://schemas.microsoft.com/office/drawing/2014/main" id="{A885285A-6334-BA35-5919-740F32FE6D33}"/>
              </a:ext>
            </a:extLst>
          </p:cNvPr>
          <p:cNvSpPr/>
          <p:nvPr/>
        </p:nvSpPr>
        <p:spPr>
          <a:xfrm>
            <a:off x="5029360" y="4220607"/>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rPr>
              <a:t>G</a:t>
            </a:r>
          </a:p>
        </p:txBody>
      </p:sp>
      <p:sp>
        <p:nvSpPr>
          <p:cNvPr id="21" name="Rectangle 20">
            <a:extLst>
              <a:ext uri="{FF2B5EF4-FFF2-40B4-BE49-F238E27FC236}">
                <a16:creationId xmlns:a16="http://schemas.microsoft.com/office/drawing/2014/main" id="{4A1260F3-9231-662E-9320-15B0453F7626}"/>
              </a:ext>
            </a:extLst>
          </p:cNvPr>
          <p:cNvSpPr/>
          <p:nvPr/>
        </p:nvSpPr>
        <p:spPr>
          <a:xfrm>
            <a:off x="4281772" y="4220607"/>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a:solidFill>
                  <a:srgbClr val="7D4639"/>
                </a:solidFill>
                <a:latin typeface="#9Slide03 BoosterNextFYBlack" panose="02000A03000000020004" pitchFamily="2" charset="0"/>
              </a:rPr>
              <a:t>N</a:t>
            </a:r>
            <a:endPar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endParaRPr>
          </a:p>
        </p:txBody>
      </p:sp>
      <p:sp>
        <p:nvSpPr>
          <p:cNvPr id="22" name="Rectangle 21">
            <a:extLst>
              <a:ext uri="{FF2B5EF4-FFF2-40B4-BE49-F238E27FC236}">
                <a16:creationId xmlns:a16="http://schemas.microsoft.com/office/drawing/2014/main" id="{70378CC0-1784-3F2E-096D-E05CAA376FAF}"/>
              </a:ext>
            </a:extLst>
          </p:cNvPr>
          <p:cNvSpPr/>
          <p:nvPr/>
        </p:nvSpPr>
        <p:spPr>
          <a:xfrm>
            <a:off x="1631273" y="4190658"/>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a:solidFill>
                  <a:srgbClr val="7D4639"/>
                </a:solidFill>
                <a:latin typeface="#9Slide03 BoosterNextFYBlack" panose="02000A03000000020004" pitchFamily="2" charset="0"/>
              </a:rPr>
              <a:t>H</a:t>
            </a:r>
            <a:endPar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endParaRPr>
          </a:p>
        </p:txBody>
      </p:sp>
      <p:sp>
        <p:nvSpPr>
          <p:cNvPr id="25" name="Rectangle 24">
            <a:extLst>
              <a:ext uri="{FF2B5EF4-FFF2-40B4-BE49-F238E27FC236}">
                <a16:creationId xmlns:a16="http://schemas.microsoft.com/office/drawing/2014/main" id="{7EC750D6-417D-B5A5-A83C-8046A32AFF8A}"/>
              </a:ext>
            </a:extLst>
          </p:cNvPr>
          <p:cNvSpPr/>
          <p:nvPr/>
        </p:nvSpPr>
        <p:spPr>
          <a:xfrm>
            <a:off x="3165163" y="4209080"/>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rPr>
              <a:t>T</a:t>
            </a:r>
          </a:p>
        </p:txBody>
      </p:sp>
      <p:sp>
        <p:nvSpPr>
          <p:cNvPr id="26" name="Rectangle 25">
            <a:extLst>
              <a:ext uri="{FF2B5EF4-FFF2-40B4-BE49-F238E27FC236}">
                <a16:creationId xmlns:a16="http://schemas.microsoft.com/office/drawing/2014/main" id="{C3A130A4-9700-55DC-FAAE-5289C3B8A94C}"/>
              </a:ext>
            </a:extLst>
          </p:cNvPr>
          <p:cNvSpPr/>
          <p:nvPr/>
        </p:nvSpPr>
        <p:spPr>
          <a:xfrm>
            <a:off x="2410337" y="4209080"/>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a:solidFill>
                  <a:srgbClr val="7D4639"/>
                </a:solidFill>
                <a:latin typeface="#9Slide03 BoosterNextFYBlack" panose="02000A03000000020004" pitchFamily="2" charset="0"/>
              </a:rPr>
              <a:t>Ậ</a:t>
            </a:r>
            <a:endPar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endParaRPr>
          </a:p>
        </p:txBody>
      </p:sp>
      <p:pic>
        <p:nvPicPr>
          <p:cNvPr id="5" name="Picture 7">
            <a:extLst>
              <a:ext uri="{FF2B5EF4-FFF2-40B4-BE49-F238E27FC236}">
                <a16:creationId xmlns:a16="http://schemas.microsoft.com/office/drawing/2014/main" id="{560D60A0-FDAA-54C2-FBE3-E5AD0EFD0EE2}"/>
              </a:ext>
            </a:extLst>
          </p:cNvPr>
          <p:cNvPicPr>
            <a:picLocks noChangeAspect="1"/>
          </p:cNvPicPr>
          <p:nvPr/>
        </p:nvPicPr>
        <p:blipFill>
          <a:blip r:embed="rId3"/>
          <a:srcRect/>
          <a:stretch>
            <a:fillRect/>
          </a:stretch>
        </p:blipFill>
        <p:spPr>
          <a:xfrm>
            <a:off x="2601139" y="1491185"/>
            <a:ext cx="4292374" cy="2382123"/>
          </a:xfrm>
          <a:prstGeom prst="rect">
            <a:avLst/>
          </a:prstGeom>
          <a:ln w="76200">
            <a:solidFill>
              <a:schemeClr val="tx1"/>
            </a:solidFill>
          </a:ln>
        </p:spPr>
      </p:pic>
      <p:cxnSp>
        <p:nvCxnSpPr>
          <p:cNvPr id="13" name="Straight Arrow Connector 12">
            <a:extLst>
              <a:ext uri="{FF2B5EF4-FFF2-40B4-BE49-F238E27FC236}">
                <a16:creationId xmlns:a16="http://schemas.microsoft.com/office/drawing/2014/main" id="{73BECD12-DB4D-64CA-DC58-7276BDA0B019}"/>
              </a:ext>
            </a:extLst>
          </p:cNvPr>
          <p:cNvCxnSpPr/>
          <p:nvPr/>
        </p:nvCxnSpPr>
        <p:spPr>
          <a:xfrm>
            <a:off x="1585426" y="1885950"/>
            <a:ext cx="914400" cy="914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A53CC01-DCBA-DCE3-3F42-A05B65148BD1}"/>
              </a:ext>
            </a:extLst>
          </p:cNvPr>
          <p:cNvSpPr/>
          <p:nvPr/>
        </p:nvSpPr>
        <p:spPr>
          <a:xfrm>
            <a:off x="888225" y="4190658"/>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17" name="Rectangle 16">
            <a:extLst>
              <a:ext uri="{FF2B5EF4-FFF2-40B4-BE49-F238E27FC236}">
                <a16:creationId xmlns:a16="http://schemas.microsoft.com/office/drawing/2014/main" id="{E5BFDBE5-CA68-A576-E21C-7C88983AB1BB}"/>
              </a:ext>
            </a:extLst>
          </p:cNvPr>
          <p:cNvSpPr/>
          <p:nvPr/>
        </p:nvSpPr>
        <p:spPr>
          <a:xfrm>
            <a:off x="891207" y="4190658"/>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a:solidFill>
                  <a:srgbClr val="7D4639"/>
                </a:solidFill>
                <a:latin typeface="#9Slide03 BoosterNextFYBlack" panose="02000A03000000020004" pitchFamily="2" charset="0"/>
              </a:rPr>
              <a:t>N</a:t>
            </a:r>
            <a:endPar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endParaRPr>
          </a:p>
        </p:txBody>
      </p:sp>
      <p:sp>
        <p:nvSpPr>
          <p:cNvPr id="19" name="Rectangle 18">
            <a:extLst>
              <a:ext uri="{FF2B5EF4-FFF2-40B4-BE49-F238E27FC236}">
                <a16:creationId xmlns:a16="http://schemas.microsoft.com/office/drawing/2014/main" id="{37FE2AA5-15A1-CC9B-144E-A1E976C25B3B}"/>
              </a:ext>
            </a:extLst>
          </p:cNvPr>
          <p:cNvSpPr/>
          <p:nvPr/>
        </p:nvSpPr>
        <p:spPr>
          <a:xfrm>
            <a:off x="6537905" y="4204944"/>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23" name="Rectangle 22">
            <a:extLst>
              <a:ext uri="{FF2B5EF4-FFF2-40B4-BE49-F238E27FC236}">
                <a16:creationId xmlns:a16="http://schemas.microsoft.com/office/drawing/2014/main" id="{9BBFFF47-3187-529D-D8D4-BD43F5B496E3}"/>
              </a:ext>
            </a:extLst>
          </p:cNvPr>
          <p:cNvSpPr/>
          <p:nvPr/>
        </p:nvSpPr>
        <p:spPr>
          <a:xfrm>
            <a:off x="6540887" y="4204944"/>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a:solidFill>
                  <a:srgbClr val="7D4639"/>
                </a:solidFill>
                <a:latin typeface="#9Slide03 BoosterNextFYBlack" panose="02000A03000000020004" pitchFamily="2" charset="0"/>
              </a:rPr>
              <a:t>Y</a:t>
            </a:r>
            <a:endPar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endParaRPr>
          </a:p>
        </p:txBody>
      </p:sp>
      <p:sp>
        <p:nvSpPr>
          <p:cNvPr id="24" name="Rectangle 23">
            <a:extLst>
              <a:ext uri="{FF2B5EF4-FFF2-40B4-BE49-F238E27FC236}">
                <a16:creationId xmlns:a16="http://schemas.microsoft.com/office/drawing/2014/main" id="{A75D45FC-0D7D-D537-D0A3-AB34590F125E}"/>
              </a:ext>
            </a:extLst>
          </p:cNvPr>
          <p:cNvSpPr/>
          <p:nvPr/>
        </p:nvSpPr>
        <p:spPr>
          <a:xfrm>
            <a:off x="7305265" y="4216538"/>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27" name="Rectangle 26">
            <a:extLst>
              <a:ext uri="{FF2B5EF4-FFF2-40B4-BE49-F238E27FC236}">
                <a16:creationId xmlns:a16="http://schemas.microsoft.com/office/drawing/2014/main" id="{3095C13F-5850-3FDF-2D99-1974048B8C6A}"/>
              </a:ext>
            </a:extLst>
          </p:cNvPr>
          <p:cNvSpPr/>
          <p:nvPr/>
        </p:nvSpPr>
        <p:spPr>
          <a:xfrm>
            <a:off x="7308247" y="4216538"/>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a:solidFill>
                  <a:srgbClr val="7D4639"/>
                </a:solidFill>
                <a:latin typeface="#9Slide03 BoosterNextFYBlack" panose="02000A03000000020004" pitchFamily="2" charset="0"/>
              </a:rPr>
              <a:t>Ệ</a:t>
            </a:r>
            <a:endPar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endParaRPr>
          </a:p>
        </p:txBody>
      </p:sp>
      <p:sp>
        <p:nvSpPr>
          <p:cNvPr id="28" name="Rectangle 27">
            <a:extLst>
              <a:ext uri="{FF2B5EF4-FFF2-40B4-BE49-F238E27FC236}">
                <a16:creationId xmlns:a16="http://schemas.microsoft.com/office/drawing/2014/main" id="{52FBAC5D-D425-8C96-9374-9771C5908F82}"/>
              </a:ext>
            </a:extLst>
          </p:cNvPr>
          <p:cNvSpPr/>
          <p:nvPr/>
        </p:nvSpPr>
        <p:spPr>
          <a:xfrm>
            <a:off x="8049432" y="4216538"/>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28768"/>
              </a:solidFill>
              <a:effectLst/>
              <a:uLnTx/>
              <a:uFillTx/>
              <a:latin typeface="Arial"/>
              <a:ea typeface="+mn-ea"/>
              <a:cs typeface="+mn-cs"/>
              <a:sym typeface="Arial"/>
            </a:endParaRPr>
          </a:p>
        </p:txBody>
      </p:sp>
      <p:sp>
        <p:nvSpPr>
          <p:cNvPr id="29" name="Rectangle 28">
            <a:extLst>
              <a:ext uri="{FF2B5EF4-FFF2-40B4-BE49-F238E27FC236}">
                <a16:creationId xmlns:a16="http://schemas.microsoft.com/office/drawing/2014/main" id="{6476BF68-2240-F83B-6CB8-0BFA426436DE}"/>
              </a:ext>
            </a:extLst>
          </p:cNvPr>
          <p:cNvSpPr/>
          <p:nvPr/>
        </p:nvSpPr>
        <p:spPr>
          <a:xfrm>
            <a:off x="8052414" y="4216538"/>
            <a:ext cx="631066" cy="5701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a:ln>
                  <a:noFill/>
                </a:ln>
                <a:solidFill>
                  <a:srgbClr val="7D4639"/>
                </a:solidFill>
                <a:effectLst/>
                <a:uLnTx/>
                <a:uFillTx/>
                <a:latin typeface="#9Slide03 BoosterNextFYBlack" panose="02000A03000000020004" pitchFamily="2" charset="0"/>
                <a:ea typeface="+mn-ea"/>
                <a:cs typeface="+mn-cs"/>
                <a:sym typeface="Arial"/>
              </a:rPr>
              <a:t>T</a:t>
            </a:r>
          </a:p>
        </p:txBody>
      </p:sp>
    </p:spTree>
    <p:extLst>
      <p:ext uri="{BB962C8B-B14F-4D97-AF65-F5344CB8AC3E}">
        <p14:creationId xmlns:p14="http://schemas.microsoft.com/office/powerpoint/2010/main" val="2217419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5" grpId="0" animBg="1"/>
      <p:bldP spid="16" grpId="0" animBg="1"/>
      <p:bldP spid="18" grpId="0" animBg="1"/>
      <p:bldP spid="20" grpId="0" animBg="1"/>
      <p:bldP spid="21" grpId="0" animBg="1"/>
      <p:bldP spid="22" grpId="0" animBg="1"/>
      <p:bldP spid="25" grpId="0" animBg="1"/>
      <p:bldP spid="26" grpId="0" animBg="1"/>
      <p:bldP spid="14" grpId="0" animBg="1"/>
      <p:bldP spid="17" grpId="0" animBg="1"/>
      <p:bldP spid="19" grpId="0" animBg="1"/>
      <p:bldP spid="23" grpId="0" animBg="1"/>
      <p:bldP spid="24" grpId="0" animBg="1"/>
      <p:bldP spid="2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2"/>
        <p:cNvGrpSpPr/>
        <p:nvPr/>
      </p:nvGrpSpPr>
      <p:grpSpPr>
        <a:xfrm>
          <a:off x="0" y="0"/>
          <a:ext cx="0" cy="0"/>
          <a:chOff x="0" y="0"/>
          <a:chExt cx="0" cy="0"/>
        </a:xfrm>
      </p:grpSpPr>
      <p:grpSp>
        <p:nvGrpSpPr>
          <p:cNvPr id="2665" name="Google Shape;2665;p39"/>
          <p:cNvGrpSpPr/>
          <p:nvPr/>
        </p:nvGrpSpPr>
        <p:grpSpPr>
          <a:xfrm>
            <a:off x="7943358" y="152404"/>
            <a:ext cx="895841" cy="1446621"/>
            <a:chOff x="5173327" y="5002126"/>
            <a:chExt cx="602044" cy="972192"/>
          </a:xfrm>
        </p:grpSpPr>
        <p:sp>
          <p:nvSpPr>
            <p:cNvPr id="2666" name="Google Shape;2666;p39"/>
            <p:cNvSpPr/>
            <p:nvPr/>
          </p:nvSpPr>
          <p:spPr>
            <a:xfrm>
              <a:off x="5274773" y="5467758"/>
              <a:ext cx="500598" cy="506560"/>
            </a:xfrm>
            <a:custGeom>
              <a:avLst/>
              <a:gdLst/>
              <a:ahLst/>
              <a:cxnLst/>
              <a:rect l="l" t="t" r="r" b="b"/>
              <a:pathLst>
                <a:path w="36694" h="37131" extrusionOk="0">
                  <a:moveTo>
                    <a:pt x="17514" y="0"/>
                  </a:moveTo>
                  <a:cubicBezTo>
                    <a:pt x="11650" y="0"/>
                    <a:pt x="5814" y="760"/>
                    <a:pt x="1001" y="4066"/>
                  </a:cubicBezTo>
                  <a:lnTo>
                    <a:pt x="1034" y="4066"/>
                  </a:lnTo>
                  <a:cubicBezTo>
                    <a:pt x="1001" y="4066"/>
                    <a:pt x="968" y="4099"/>
                    <a:pt x="968" y="4099"/>
                  </a:cubicBezTo>
                  <a:cubicBezTo>
                    <a:pt x="934" y="4133"/>
                    <a:pt x="901" y="4166"/>
                    <a:pt x="868" y="4199"/>
                  </a:cubicBezTo>
                  <a:cubicBezTo>
                    <a:pt x="934" y="5067"/>
                    <a:pt x="868" y="5934"/>
                    <a:pt x="668" y="6768"/>
                  </a:cubicBezTo>
                  <a:cubicBezTo>
                    <a:pt x="601" y="7102"/>
                    <a:pt x="501" y="7435"/>
                    <a:pt x="434" y="7769"/>
                  </a:cubicBezTo>
                  <a:cubicBezTo>
                    <a:pt x="367" y="8703"/>
                    <a:pt x="334" y="9637"/>
                    <a:pt x="100" y="10571"/>
                  </a:cubicBezTo>
                  <a:cubicBezTo>
                    <a:pt x="67" y="10704"/>
                    <a:pt x="34" y="10838"/>
                    <a:pt x="0" y="10971"/>
                  </a:cubicBezTo>
                  <a:cubicBezTo>
                    <a:pt x="34" y="11338"/>
                    <a:pt x="67" y="11671"/>
                    <a:pt x="100" y="12005"/>
                  </a:cubicBezTo>
                  <a:cubicBezTo>
                    <a:pt x="534" y="19744"/>
                    <a:pt x="3603" y="26849"/>
                    <a:pt x="8240" y="32987"/>
                  </a:cubicBezTo>
                  <a:cubicBezTo>
                    <a:pt x="8373" y="33120"/>
                    <a:pt x="8506" y="33287"/>
                    <a:pt x="8640" y="33454"/>
                  </a:cubicBezTo>
                  <a:cubicBezTo>
                    <a:pt x="11100" y="36173"/>
                    <a:pt x="14914" y="37131"/>
                    <a:pt x="18753" y="37131"/>
                  </a:cubicBezTo>
                  <a:cubicBezTo>
                    <a:pt x="21319" y="37131"/>
                    <a:pt x="23895" y="36703"/>
                    <a:pt x="26086" y="36089"/>
                  </a:cubicBezTo>
                  <a:cubicBezTo>
                    <a:pt x="33124" y="32353"/>
                    <a:pt x="36660" y="17309"/>
                    <a:pt x="36660" y="9737"/>
                  </a:cubicBezTo>
                  <a:cubicBezTo>
                    <a:pt x="36693" y="1864"/>
                    <a:pt x="35159" y="1564"/>
                    <a:pt x="27787" y="430"/>
                  </a:cubicBezTo>
                  <a:cubicBezTo>
                    <a:pt x="24492" y="268"/>
                    <a:pt x="20998" y="0"/>
                    <a:pt x="175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7" name="Google Shape;2667;p39"/>
            <p:cNvSpPr/>
            <p:nvPr/>
          </p:nvSpPr>
          <p:spPr>
            <a:xfrm>
              <a:off x="5262031" y="5519122"/>
              <a:ext cx="512876" cy="178867"/>
            </a:xfrm>
            <a:custGeom>
              <a:avLst/>
              <a:gdLst/>
              <a:ahLst/>
              <a:cxnLst/>
              <a:rect l="l" t="t" r="r" b="b"/>
              <a:pathLst>
                <a:path w="37594" h="13111" extrusionOk="0">
                  <a:moveTo>
                    <a:pt x="36827" y="1"/>
                  </a:moveTo>
                  <a:cubicBezTo>
                    <a:pt x="34592" y="2503"/>
                    <a:pt x="30789" y="3170"/>
                    <a:pt x="27653" y="3570"/>
                  </a:cubicBezTo>
                  <a:cubicBezTo>
                    <a:pt x="25118" y="3870"/>
                    <a:pt x="22516" y="4070"/>
                    <a:pt x="19948" y="4170"/>
                  </a:cubicBezTo>
                  <a:cubicBezTo>
                    <a:pt x="19302" y="4191"/>
                    <a:pt x="18660" y="4202"/>
                    <a:pt x="18019" y="4202"/>
                  </a:cubicBezTo>
                  <a:cubicBezTo>
                    <a:pt x="15581" y="4202"/>
                    <a:pt x="13172" y="4047"/>
                    <a:pt x="10741" y="3703"/>
                  </a:cubicBezTo>
                  <a:cubicBezTo>
                    <a:pt x="10008" y="3603"/>
                    <a:pt x="9307" y="3470"/>
                    <a:pt x="8573" y="3370"/>
                  </a:cubicBezTo>
                  <a:cubicBezTo>
                    <a:pt x="8373" y="3337"/>
                    <a:pt x="8240" y="3303"/>
                    <a:pt x="8173" y="3303"/>
                  </a:cubicBezTo>
                  <a:lnTo>
                    <a:pt x="8073" y="3303"/>
                  </a:lnTo>
                  <a:cubicBezTo>
                    <a:pt x="5838" y="3070"/>
                    <a:pt x="4170" y="2603"/>
                    <a:pt x="2135" y="1669"/>
                  </a:cubicBezTo>
                  <a:cubicBezTo>
                    <a:pt x="1835" y="1502"/>
                    <a:pt x="1535" y="1335"/>
                    <a:pt x="1268" y="1135"/>
                  </a:cubicBezTo>
                  <a:cubicBezTo>
                    <a:pt x="0" y="3136"/>
                    <a:pt x="1068" y="9174"/>
                    <a:pt x="1135" y="9708"/>
                  </a:cubicBezTo>
                  <a:cubicBezTo>
                    <a:pt x="1135" y="9708"/>
                    <a:pt x="2569" y="10875"/>
                    <a:pt x="3203" y="11075"/>
                  </a:cubicBezTo>
                  <a:cubicBezTo>
                    <a:pt x="4270" y="11342"/>
                    <a:pt x="5304" y="11676"/>
                    <a:pt x="6372" y="11909"/>
                  </a:cubicBezTo>
                  <a:cubicBezTo>
                    <a:pt x="7372" y="12143"/>
                    <a:pt x="8373" y="12343"/>
                    <a:pt x="9374" y="12476"/>
                  </a:cubicBezTo>
                  <a:cubicBezTo>
                    <a:pt x="9474" y="12476"/>
                    <a:pt x="11042" y="12677"/>
                    <a:pt x="11275" y="12710"/>
                  </a:cubicBezTo>
                  <a:cubicBezTo>
                    <a:pt x="14377" y="12977"/>
                    <a:pt x="17446" y="13077"/>
                    <a:pt x="20548" y="13110"/>
                  </a:cubicBezTo>
                  <a:cubicBezTo>
                    <a:pt x="20849" y="13077"/>
                    <a:pt x="21115" y="13043"/>
                    <a:pt x="21382" y="13043"/>
                  </a:cubicBezTo>
                  <a:cubicBezTo>
                    <a:pt x="23184" y="13010"/>
                    <a:pt x="24952" y="12943"/>
                    <a:pt x="26719" y="12777"/>
                  </a:cubicBezTo>
                  <a:cubicBezTo>
                    <a:pt x="27220" y="12710"/>
                    <a:pt x="27754" y="12677"/>
                    <a:pt x="28254" y="12610"/>
                  </a:cubicBezTo>
                  <a:lnTo>
                    <a:pt x="28254" y="12610"/>
                  </a:lnTo>
                  <a:cubicBezTo>
                    <a:pt x="27944" y="12656"/>
                    <a:pt x="27800" y="12681"/>
                    <a:pt x="27824" y="12681"/>
                  </a:cubicBezTo>
                  <a:cubicBezTo>
                    <a:pt x="27852" y="12681"/>
                    <a:pt x="28105" y="12648"/>
                    <a:pt x="28587" y="12576"/>
                  </a:cubicBezTo>
                  <a:cubicBezTo>
                    <a:pt x="29288" y="12443"/>
                    <a:pt x="29988" y="12276"/>
                    <a:pt x="30689" y="12109"/>
                  </a:cubicBezTo>
                  <a:cubicBezTo>
                    <a:pt x="31106" y="11970"/>
                    <a:pt x="31338" y="11901"/>
                    <a:pt x="31365" y="11901"/>
                  </a:cubicBezTo>
                  <a:cubicBezTo>
                    <a:pt x="31370" y="11901"/>
                    <a:pt x="31367" y="11904"/>
                    <a:pt x="31356" y="11909"/>
                  </a:cubicBezTo>
                  <a:cubicBezTo>
                    <a:pt x="31556" y="11809"/>
                    <a:pt x="31723" y="11743"/>
                    <a:pt x="31923" y="11642"/>
                  </a:cubicBezTo>
                  <a:cubicBezTo>
                    <a:pt x="32657" y="11309"/>
                    <a:pt x="33391" y="10975"/>
                    <a:pt x="34191" y="10675"/>
                  </a:cubicBezTo>
                  <a:cubicBezTo>
                    <a:pt x="36960" y="9608"/>
                    <a:pt x="37427" y="9174"/>
                    <a:pt x="37427" y="9074"/>
                  </a:cubicBezTo>
                  <a:cubicBezTo>
                    <a:pt x="37561" y="7973"/>
                    <a:pt x="37594" y="6906"/>
                    <a:pt x="37594" y="5972"/>
                  </a:cubicBezTo>
                  <a:cubicBezTo>
                    <a:pt x="37594" y="3136"/>
                    <a:pt x="37427" y="1268"/>
                    <a:pt x="368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8" name="Google Shape;2668;p39"/>
            <p:cNvSpPr/>
            <p:nvPr/>
          </p:nvSpPr>
          <p:spPr>
            <a:xfrm>
              <a:off x="5281144" y="5676584"/>
              <a:ext cx="428688" cy="297734"/>
            </a:xfrm>
            <a:custGeom>
              <a:avLst/>
              <a:gdLst/>
              <a:ahLst/>
              <a:cxnLst/>
              <a:rect l="l" t="t" r="r" b="b"/>
              <a:pathLst>
                <a:path w="31423" h="21824" extrusionOk="0">
                  <a:moveTo>
                    <a:pt x="0" y="0"/>
                  </a:moveTo>
                  <a:lnTo>
                    <a:pt x="0" y="0"/>
                  </a:lnTo>
                  <a:cubicBezTo>
                    <a:pt x="968" y="6472"/>
                    <a:pt x="3803" y="12443"/>
                    <a:pt x="7773" y="17680"/>
                  </a:cubicBezTo>
                  <a:cubicBezTo>
                    <a:pt x="7906" y="17813"/>
                    <a:pt x="8039" y="17980"/>
                    <a:pt x="8173" y="18147"/>
                  </a:cubicBezTo>
                  <a:cubicBezTo>
                    <a:pt x="10633" y="20866"/>
                    <a:pt x="14447" y="21824"/>
                    <a:pt x="18286" y="21824"/>
                  </a:cubicBezTo>
                  <a:cubicBezTo>
                    <a:pt x="20852" y="21824"/>
                    <a:pt x="23428" y="21396"/>
                    <a:pt x="25619" y="20782"/>
                  </a:cubicBezTo>
                  <a:cubicBezTo>
                    <a:pt x="27920" y="19548"/>
                    <a:pt x="29855" y="17113"/>
                    <a:pt x="31423" y="14110"/>
                  </a:cubicBezTo>
                  <a:lnTo>
                    <a:pt x="31423" y="14110"/>
                  </a:lnTo>
                  <a:cubicBezTo>
                    <a:pt x="30246" y="14264"/>
                    <a:pt x="29054" y="14340"/>
                    <a:pt x="27860" y="14340"/>
                  </a:cubicBezTo>
                  <a:cubicBezTo>
                    <a:pt x="24654" y="14340"/>
                    <a:pt x="21427" y="13797"/>
                    <a:pt x="18414" y="12776"/>
                  </a:cubicBezTo>
                  <a:cubicBezTo>
                    <a:pt x="10875" y="10174"/>
                    <a:pt x="4470" y="6672"/>
                    <a:pt x="0" y="0"/>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9" name="Google Shape;2669;p39"/>
            <p:cNvSpPr/>
            <p:nvPr/>
          </p:nvSpPr>
          <p:spPr>
            <a:xfrm>
              <a:off x="5271308" y="5467758"/>
              <a:ext cx="503149" cy="117667"/>
            </a:xfrm>
            <a:custGeom>
              <a:avLst/>
              <a:gdLst/>
              <a:ahLst/>
              <a:cxnLst/>
              <a:rect l="l" t="t" r="r" b="b"/>
              <a:pathLst>
                <a:path w="36881" h="8625" extrusionOk="0">
                  <a:moveTo>
                    <a:pt x="17768" y="0"/>
                  </a:moveTo>
                  <a:cubicBezTo>
                    <a:pt x="11904" y="0"/>
                    <a:pt x="6068" y="760"/>
                    <a:pt x="1255" y="4066"/>
                  </a:cubicBezTo>
                  <a:lnTo>
                    <a:pt x="1288" y="4066"/>
                  </a:lnTo>
                  <a:cubicBezTo>
                    <a:pt x="1255" y="4066"/>
                    <a:pt x="1222" y="4099"/>
                    <a:pt x="1222" y="4099"/>
                  </a:cubicBezTo>
                  <a:cubicBezTo>
                    <a:pt x="888" y="4400"/>
                    <a:pt x="655" y="4733"/>
                    <a:pt x="455" y="5100"/>
                  </a:cubicBezTo>
                  <a:cubicBezTo>
                    <a:pt x="424" y="5222"/>
                    <a:pt x="1" y="8625"/>
                    <a:pt x="15558" y="8625"/>
                  </a:cubicBezTo>
                  <a:cubicBezTo>
                    <a:pt x="16970" y="8625"/>
                    <a:pt x="18514" y="8597"/>
                    <a:pt x="20202" y="8536"/>
                  </a:cubicBezTo>
                  <a:cubicBezTo>
                    <a:pt x="36881" y="7902"/>
                    <a:pt x="36380" y="4366"/>
                    <a:pt x="36247" y="4033"/>
                  </a:cubicBezTo>
                  <a:cubicBezTo>
                    <a:pt x="35246" y="1564"/>
                    <a:pt x="32944" y="1164"/>
                    <a:pt x="28041" y="430"/>
                  </a:cubicBezTo>
                  <a:cubicBezTo>
                    <a:pt x="24746" y="268"/>
                    <a:pt x="21252" y="0"/>
                    <a:pt x="1776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0" name="Google Shape;2670;p39"/>
            <p:cNvSpPr/>
            <p:nvPr/>
          </p:nvSpPr>
          <p:spPr>
            <a:xfrm>
              <a:off x="5302986" y="5484879"/>
              <a:ext cx="436887" cy="76125"/>
            </a:xfrm>
            <a:custGeom>
              <a:avLst/>
              <a:gdLst/>
              <a:ahLst/>
              <a:cxnLst/>
              <a:rect l="l" t="t" r="r" b="b"/>
              <a:pathLst>
                <a:path w="32024" h="5580" extrusionOk="0">
                  <a:moveTo>
                    <a:pt x="17316" y="1"/>
                  </a:moveTo>
                  <a:cubicBezTo>
                    <a:pt x="11000" y="1"/>
                    <a:pt x="4522" y="943"/>
                    <a:pt x="568" y="2911"/>
                  </a:cubicBezTo>
                  <a:cubicBezTo>
                    <a:pt x="1" y="3178"/>
                    <a:pt x="134" y="3945"/>
                    <a:pt x="768" y="4079"/>
                  </a:cubicBezTo>
                  <a:cubicBezTo>
                    <a:pt x="1535" y="4245"/>
                    <a:pt x="6605" y="5580"/>
                    <a:pt x="16279" y="5580"/>
                  </a:cubicBezTo>
                  <a:cubicBezTo>
                    <a:pt x="24385" y="5580"/>
                    <a:pt x="29722" y="4012"/>
                    <a:pt x="31490" y="3111"/>
                  </a:cubicBezTo>
                  <a:cubicBezTo>
                    <a:pt x="32023" y="2844"/>
                    <a:pt x="31957" y="2177"/>
                    <a:pt x="31390" y="1977"/>
                  </a:cubicBezTo>
                  <a:cubicBezTo>
                    <a:pt x="27902" y="677"/>
                    <a:pt x="22667" y="1"/>
                    <a:pt x="17316"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1" name="Google Shape;2671;p39"/>
            <p:cNvSpPr/>
            <p:nvPr/>
          </p:nvSpPr>
          <p:spPr>
            <a:xfrm>
              <a:off x="5363968" y="5515029"/>
              <a:ext cx="306738" cy="45975"/>
            </a:xfrm>
            <a:custGeom>
              <a:avLst/>
              <a:gdLst/>
              <a:ahLst/>
              <a:cxnLst/>
              <a:rect l="l" t="t" r="r" b="b"/>
              <a:pathLst>
                <a:path w="22484" h="3370" extrusionOk="0">
                  <a:moveTo>
                    <a:pt x="9418" y="0"/>
                  </a:moveTo>
                  <a:cubicBezTo>
                    <a:pt x="8023" y="0"/>
                    <a:pt x="6641" y="113"/>
                    <a:pt x="5338" y="468"/>
                  </a:cubicBezTo>
                  <a:cubicBezTo>
                    <a:pt x="3703" y="901"/>
                    <a:pt x="1468" y="1468"/>
                    <a:pt x="0" y="2569"/>
                  </a:cubicBezTo>
                  <a:cubicBezTo>
                    <a:pt x="2569" y="2969"/>
                    <a:pt x="6505" y="3370"/>
                    <a:pt x="11809" y="3370"/>
                  </a:cubicBezTo>
                  <a:cubicBezTo>
                    <a:pt x="16245" y="3370"/>
                    <a:pt x="19815" y="2903"/>
                    <a:pt x="22483" y="2336"/>
                  </a:cubicBezTo>
                  <a:cubicBezTo>
                    <a:pt x="19915" y="901"/>
                    <a:pt x="16679" y="434"/>
                    <a:pt x="13877" y="234"/>
                  </a:cubicBezTo>
                  <a:cubicBezTo>
                    <a:pt x="12427" y="130"/>
                    <a:pt x="10914" y="0"/>
                    <a:pt x="94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2" name="Google Shape;2672;p39"/>
            <p:cNvSpPr/>
            <p:nvPr/>
          </p:nvSpPr>
          <p:spPr>
            <a:xfrm>
              <a:off x="5283422" y="5647457"/>
              <a:ext cx="483299" cy="55238"/>
            </a:xfrm>
            <a:custGeom>
              <a:avLst/>
              <a:gdLst/>
              <a:ahLst/>
              <a:cxnLst/>
              <a:rect l="l" t="t" r="r" b="b"/>
              <a:pathLst>
                <a:path w="35426" h="4049" extrusionOk="0">
                  <a:moveTo>
                    <a:pt x="35392" y="1"/>
                  </a:moveTo>
                  <a:cubicBezTo>
                    <a:pt x="34625" y="101"/>
                    <a:pt x="33858" y="534"/>
                    <a:pt x="33124" y="868"/>
                  </a:cubicBezTo>
                  <a:cubicBezTo>
                    <a:pt x="31323" y="1535"/>
                    <a:pt x="29488" y="2135"/>
                    <a:pt x="27587" y="2502"/>
                  </a:cubicBezTo>
                  <a:lnTo>
                    <a:pt x="27620" y="2502"/>
                  </a:lnTo>
                  <a:cubicBezTo>
                    <a:pt x="24388" y="3061"/>
                    <a:pt x="21109" y="3297"/>
                    <a:pt x="17832" y="3297"/>
                  </a:cubicBezTo>
                  <a:cubicBezTo>
                    <a:pt x="15629" y="3297"/>
                    <a:pt x="13427" y="3190"/>
                    <a:pt x="11242" y="3003"/>
                  </a:cubicBezTo>
                  <a:cubicBezTo>
                    <a:pt x="10908" y="3003"/>
                    <a:pt x="10574" y="2969"/>
                    <a:pt x="10241" y="2936"/>
                  </a:cubicBezTo>
                  <a:lnTo>
                    <a:pt x="10274" y="2936"/>
                  </a:lnTo>
                  <a:cubicBezTo>
                    <a:pt x="7139" y="2636"/>
                    <a:pt x="3970" y="2135"/>
                    <a:pt x="968" y="1135"/>
                  </a:cubicBezTo>
                  <a:cubicBezTo>
                    <a:pt x="731" y="1108"/>
                    <a:pt x="412" y="875"/>
                    <a:pt x="173" y="875"/>
                  </a:cubicBezTo>
                  <a:cubicBezTo>
                    <a:pt x="108" y="875"/>
                    <a:pt x="50" y="892"/>
                    <a:pt x="0" y="935"/>
                  </a:cubicBezTo>
                  <a:cubicBezTo>
                    <a:pt x="1201" y="2736"/>
                    <a:pt x="8206" y="3503"/>
                    <a:pt x="10474" y="3703"/>
                  </a:cubicBezTo>
                  <a:lnTo>
                    <a:pt x="10441" y="3703"/>
                  </a:lnTo>
                  <a:cubicBezTo>
                    <a:pt x="12376" y="3837"/>
                    <a:pt x="14310" y="3970"/>
                    <a:pt x="16245" y="4037"/>
                  </a:cubicBezTo>
                  <a:cubicBezTo>
                    <a:pt x="16704" y="4045"/>
                    <a:pt x="17163" y="4049"/>
                    <a:pt x="17623" y="4049"/>
                  </a:cubicBezTo>
                  <a:cubicBezTo>
                    <a:pt x="21006" y="4049"/>
                    <a:pt x="24402" y="3823"/>
                    <a:pt x="27720" y="3236"/>
                  </a:cubicBezTo>
                  <a:lnTo>
                    <a:pt x="27687" y="3236"/>
                  </a:lnTo>
                  <a:cubicBezTo>
                    <a:pt x="28521" y="3103"/>
                    <a:pt x="29354" y="2869"/>
                    <a:pt x="30155" y="2636"/>
                  </a:cubicBezTo>
                  <a:lnTo>
                    <a:pt x="30122" y="2636"/>
                  </a:lnTo>
                  <a:cubicBezTo>
                    <a:pt x="30422" y="2536"/>
                    <a:pt x="30755" y="2436"/>
                    <a:pt x="31056" y="2336"/>
                  </a:cubicBezTo>
                  <a:lnTo>
                    <a:pt x="31089" y="2336"/>
                  </a:lnTo>
                  <a:cubicBezTo>
                    <a:pt x="32590" y="1835"/>
                    <a:pt x="34125" y="1235"/>
                    <a:pt x="35292" y="134"/>
                  </a:cubicBezTo>
                  <a:cubicBezTo>
                    <a:pt x="35325" y="101"/>
                    <a:pt x="35359" y="101"/>
                    <a:pt x="35392" y="67"/>
                  </a:cubicBezTo>
                  <a:cubicBezTo>
                    <a:pt x="35425" y="34"/>
                    <a:pt x="35425" y="34"/>
                    <a:pt x="35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3" name="Google Shape;2673;p39"/>
            <p:cNvSpPr/>
            <p:nvPr/>
          </p:nvSpPr>
          <p:spPr>
            <a:xfrm>
              <a:off x="5296615" y="5577689"/>
              <a:ext cx="20041" cy="78008"/>
            </a:xfrm>
            <a:custGeom>
              <a:avLst/>
              <a:gdLst/>
              <a:ahLst/>
              <a:cxnLst/>
              <a:rect l="l" t="t" r="r" b="b"/>
              <a:pathLst>
                <a:path w="1469" h="5718" extrusionOk="0">
                  <a:moveTo>
                    <a:pt x="384" y="1"/>
                  </a:moveTo>
                  <a:cubicBezTo>
                    <a:pt x="358" y="1"/>
                    <a:pt x="330" y="4"/>
                    <a:pt x="301" y="11"/>
                  </a:cubicBezTo>
                  <a:cubicBezTo>
                    <a:pt x="134" y="44"/>
                    <a:pt x="1" y="211"/>
                    <a:pt x="34" y="378"/>
                  </a:cubicBezTo>
                  <a:cubicBezTo>
                    <a:pt x="267" y="2146"/>
                    <a:pt x="501" y="4080"/>
                    <a:pt x="1335" y="5682"/>
                  </a:cubicBezTo>
                  <a:cubicBezTo>
                    <a:pt x="1348" y="5707"/>
                    <a:pt x="1370" y="5718"/>
                    <a:pt x="1393" y="5718"/>
                  </a:cubicBezTo>
                  <a:cubicBezTo>
                    <a:pt x="1430" y="5718"/>
                    <a:pt x="1468" y="5689"/>
                    <a:pt x="1468" y="5648"/>
                  </a:cubicBezTo>
                  <a:cubicBezTo>
                    <a:pt x="1435" y="4481"/>
                    <a:pt x="1101" y="3347"/>
                    <a:pt x="968" y="2212"/>
                  </a:cubicBezTo>
                  <a:cubicBezTo>
                    <a:pt x="968" y="2212"/>
                    <a:pt x="968" y="2246"/>
                    <a:pt x="968" y="2246"/>
                  </a:cubicBezTo>
                  <a:cubicBezTo>
                    <a:pt x="776" y="1766"/>
                    <a:pt x="982" y="1"/>
                    <a:pt x="38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4" name="Google Shape;2674;p39"/>
            <p:cNvSpPr/>
            <p:nvPr/>
          </p:nvSpPr>
          <p:spPr>
            <a:xfrm>
              <a:off x="5318920" y="5582751"/>
              <a:ext cx="26862" cy="80191"/>
            </a:xfrm>
            <a:custGeom>
              <a:avLst/>
              <a:gdLst/>
              <a:ahLst/>
              <a:cxnLst/>
              <a:rect l="l" t="t" r="r" b="b"/>
              <a:pathLst>
                <a:path w="1969" h="5878" extrusionOk="0">
                  <a:moveTo>
                    <a:pt x="1492" y="2951"/>
                  </a:moveTo>
                  <a:cubicBezTo>
                    <a:pt x="1501" y="2961"/>
                    <a:pt x="1501" y="2975"/>
                    <a:pt x="1501" y="2976"/>
                  </a:cubicBezTo>
                  <a:lnTo>
                    <a:pt x="1501" y="2976"/>
                  </a:lnTo>
                  <a:cubicBezTo>
                    <a:pt x="1501" y="2964"/>
                    <a:pt x="1497" y="2956"/>
                    <a:pt x="1492" y="2951"/>
                  </a:cubicBezTo>
                  <a:close/>
                  <a:moveTo>
                    <a:pt x="964" y="0"/>
                  </a:moveTo>
                  <a:cubicBezTo>
                    <a:pt x="943" y="0"/>
                    <a:pt x="922" y="2"/>
                    <a:pt x="901" y="7"/>
                  </a:cubicBezTo>
                  <a:cubicBezTo>
                    <a:pt x="0" y="140"/>
                    <a:pt x="1534" y="5244"/>
                    <a:pt x="1935" y="5844"/>
                  </a:cubicBezTo>
                  <a:cubicBezTo>
                    <a:pt x="1935" y="5844"/>
                    <a:pt x="1935" y="5878"/>
                    <a:pt x="1935" y="5878"/>
                  </a:cubicBezTo>
                  <a:cubicBezTo>
                    <a:pt x="1968" y="5044"/>
                    <a:pt x="1568" y="3876"/>
                    <a:pt x="1468" y="2942"/>
                  </a:cubicBezTo>
                  <a:lnTo>
                    <a:pt x="1468" y="2942"/>
                  </a:lnTo>
                  <a:cubicBezTo>
                    <a:pt x="1468" y="2942"/>
                    <a:pt x="1482" y="2942"/>
                    <a:pt x="1492" y="2951"/>
                  </a:cubicBezTo>
                  <a:lnTo>
                    <a:pt x="1492" y="2951"/>
                  </a:lnTo>
                  <a:cubicBezTo>
                    <a:pt x="1487" y="2946"/>
                    <a:pt x="1479" y="2942"/>
                    <a:pt x="1468" y="2942"/>
                  </a:cubicBezTo>
                  <a:cubicBezTo>
                    <a:pt x="1334" y="2042"/>
                    <a:pt x="1334" y="1141"/>
                    <a:pt x="1234" y="240"/>
                  </a:cubicBezTo>
                  <a:cubicBezTo>
                    <a:pt x="1205" y="95"/>
                    <a:pt x="1100" y="0"/>
                    <a:pt x="964"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5" name="Google Shape;2675;p39"/>
            <p:cNvSpPr/>
            <p:nvPr/>
          </p:nvSpPr>
          <p:spPr>
            <a:xfrm>
              <a:off x="5355318" y="5593678"/>
              <a:ext cx="27326" cy="78103"/>
            </a:xfrm>
            <a:custGeom>
              <a:avLst/>
              <a:gdLst/>
              <a:ahLst/>
              <a:cxnLst/>
              <a:rect l="l" t="t" r="r" b="b"/>
              <a:pathLst>
                <a:path w="2003" h="5725" extrusionOk="0">
                  <a:moveTo>
                    <a:pt x="609" y="0"/>
                  </a:moveTo>
                  <a:cubicBezTo>
                    <a:pt x="586" y="0"/>
                    <a:pt x="561" y="2"/>
                    <a:pt x="534" y="6"/>
                  </a:cubicBezTo>
                  <a:cubicBezTo>
                    <a:pt x="1" y="207"/>
                    <a:pt x="468" y="907"/>
                    <a:pt x="468" y="1307"/>
                  </a:cubicBezTo>
                  <a:cubicBezTo>
                    <a:pt x="801" y="2808"/>
                    <a:pt x="1068" y="4343"/>
                    <a:pt x="1802" y="5677"/>
                  </a:cubicBezTo>
                  <a:cubicBezTo>
                    <a:pt x="1825" y="5701"/>
                    <a:pt x="1849" y="5724"/>
                    <a:pt x="1873" y="5724"/>
                  </a:cubicBezTo>
                  <a:cubicBezTo>
                    <a:pt x="1882" y="5724"/>
                    <a:pt x="1892" y="5720"/>
                    <a:pt x="1902" y="5710"/>
                  </a:cubicBezTo>
                  <a:cubicBezTo>
                    <a:pt x="1969" y="5710"/>
                    <a:pt x="2002" y="5610"/>
                    <a:pt x="1969" y="5544"/>
                  </a:cubicBezTo>
                  <a:cubicBezTo>
                    <a:pt x="1535" y="3943"/>
                    <a:pt x="1235" y="2341"/>
                    <a:pt x="1001" y="707"/>
                  </a:cubicBezTo>
                  <a:cubicBezTo>
                    <a:pt x="1001" y="707"/>
                    <a:pt x="1001" y="740"/>
                    <a:pt x="1001" y="740"/>
                  </a:cubicBezTo>
                  <a:cubicBezTo>
                    <a:pt x="970" y="458"/>
                    <a:pt x="968" y="0"/>
                    <a:pt x="609"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6" name="Google Shape;2676;p39"/>
            <p:cNvSpPr/>
            <p:nvPr/>
          </p:nvSpPr>
          <p:spPr>
            <a:xfrm>
              <a:off x="5401498" y="5596079"/>
              <a:ext cx="19372" cy="81432"/>
            </a:xfrm>
            <a:custGeom>
              <a:avLst/>
              <a:gdLst/>
              <a:ahLst/>
              <a:cxnLst/>
              <a:rect l="l" t="t" r="r" b="b"/>
              <a:pathLst>
                <a:path w="1420" h="5969" extrusionOk="0">
                  <a:moveTo>
                    <a:pt x="356" y="0"/>
                  </a:moveTo>
                  <a:cubicBezTo>
                    <a:pt x="179" y="0"/>
                    <a:pt x="0" y="119"/>
                    <a:pt x="18" y="331"/>
                  </a:cubicBezTo>
                  <a:cubicBezTo>
                    <a:pt x="252" y="2232"/>
                    <a:pt x="418" y="4267"/>
                    <a:pt x="1319" y="5968"/>
                  </a:cubicBezTo>
                  <a:cubicBezTo>
                    <a:pt x="1419" y="5601"/>
                    <a:pt x="1186" y="5067"/>
                    <a:pt x="1119" y="4667"/>
                  </a:cubicBezTo>
                  <a:cubicBezTo>
                    <a:pt x="819" y="3233"/>
                    <a:pt x="719" y="1765"/>
                    <a:pt x="685" y="297"/>
                  </a:cubicBezTo>
                  <a:cubicBezTo>
                    <a:pt x="670" y="93"/>
                    <a:pt x="514" y="0"/>
                    <a:pt x="356"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7" name="Google Shape;2677;p39"/>
            <p:cNvSpPr/>
            <p:nvPr/>
          </p:nvSpPr>
          <p:spPr>
            <a:xfrm>
              <a:off x="5448374" y="5602218"/>
              <a:ext cx="19031" cy="80081"/>
            </a:xfrm>
            <a:custGeom>
              <a:avLst/>
              <a:gdLst/>
              <a:ahLst/>
              <a:cxnLst/>
              <a:rect l="l" t="t" r="r" b="b"/>
              <a:pathLst>
                <a:path w="1395" h="5870" extrusionOk="0">
                  <a:moveTo>
                    <a:pt x="338" y="1"/>
                  </a:moveTo>
                  <a:cubicBezTo>
                    <a:pt x="170" y="1"/>
                    <a:pt x="0" y="118"/>
                    <a:pt x="18" y="348"/>
                  </a:cubicBezTo>
                  <a:cubicBezTo>
                    <a:pt x="218" y="2216"/>
                    <a:pt x="485" y="4084"/>
                    <a:pt x="1252" y="5818"/>
                  </a:cubicBezTo>
                  <a:cubicBezTo>
                    <a:pt x="1264" y="5855"/>
                    <a:pt x="1290" y="5869"/>
                    <a:pt x="1314" y="5869"/>
                  </a:cubicBezTo>
                  <a:cubicBezTo>
                    <a:pt x="1356" y="5869"/>
                    <a:pt x="1394" y="5827"/>
                    <a:pt x="1352" y="5785"/>
                  </a:cubicBezTo>
                  <a:cubicBezTo>
                    <a:pt x="985" y="3950"/>
                    <a:pt x="652" y="2149"/>
                    <a:pt x="652" y="281"/>
                  </a:cubicBezTo>
                  <a:cubicBezTo>
                    <a:pt x="636" y="93"/>
                    <a:pt x="488" y="1"/>
                    <a:pt x="33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8" name="Google Shape;2678;p39"/>
            <p:cNvSpPr/>
            <p:nvPr/>
          </p:nvSpPr>
          <p:spPr>
            <a:xfrm>
              <a:off x="5489110" y="5606952"/>
              <a:ext cx="19577" cy="74652"/>
            </a:xfrm>
            <a:custGeom>
              <a:avLst/>
              <a:gdLst/>
              <a:ahLst/>
              <a:cxnLst/>
              <a:rect l="l" t="t" r="r" b="b"/>
              <a:pathLst>
                <a:path w="1435" h="5472" extrusionOk="0">
                  <a:moveTo>
                    <a:pt x="668" y="1"/>
                  </a:moveTo>
                  <a:cubicBezTo>
                    <a:pt x="1" y="101"/>
                    <a:pt x="434" y="1102"/>
                    <a:pt x="401" y="1569"/>
                  </a:cubicBezTo>
                  <a:cubicBezTo>
                    <a:pt x="601" y="2869"/>
                    <a:pt x="734" y="4304"/>
                    <a:pt x="1335" y="5471"/>
                  </a:cubicBezTo>
                  <a:cubicBezTo>
                    <a:pt x="1368" y="5471"/>
                    <a:pt x="1435" y="5405"/>
                    <a:pt x="1435" y="5371"/>
                  </a:cubicBezTo>
                  <a:cubicBezTo>
                    <a:pt x="1435" y="4871"/>
                    <a:pt x="1335" y="4371"/>
                    <a:pt x="1268" y="3904"/>
                  </a:cubicBezTo>
                  <a:cubicBezTo>
                    <a:pt x="1235" y="3703"/>
                    <a:pt x="1201" y="3503"/>
                    <a:pt x="1168" y="3336"/>
                  </a:cubicBezTo>
                  <a:cubicBezTo>
                    <a:pt x="1168" y="3336"/>
                    <a:pt x="1168" y="3303"/>
                    <a:pt x="1168" y="3303"/>
                  </a:cubicBezTo>
                  <a:cubicBezTo>
                    <a:pt x="1035" y="2469"/>
                    <a:pt x="968" y="1602"/>
                    <a:pt x="968" y="768"/>
                  </a:cubicBezTo>
                  <a:cubicBezTo>
                    <a:pt x="968" y="751"/>
                    <a:pt x="968" y="743"/>
                    <a:pt x="968" y="735"/>
                  </a:cubicBezTo>
                  <a:cubicBezTo>
                    <a:pt x="968" y="468"/>
                    <a:pt x="1035" y="34"/>
                    <a:pt x="6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9" name="Google Shape;2679;p39"/>
            <p:cNvSpPr/>
            <p:nvPr/>
          </p:nvSpPr>
          <p:spPr>
            <a:xfrm>
              <a:off x="5536491" y="5605916"/>
              <a:ext cx="18458" cy="71378"/>
            </a:xfrm>
            <a:custGeom>
              <a:avLst/>
              <a:gdLst/>
              <a:ahLst/>
              <a:cxnLst/>
              <a:rect l="l" t="t" r="r" b="b"/>
              <a:pathLst>
                <a:path w="1353" h="5232" extrusionOk="0">
                  <a:moveTo>
                    <a:pt x="440" y="0"/>
                  </a:moveTo>
                  <a:cubicBezTo>
                    <a:pt x="225" y="0"/>
                    <a:pt x="1" y="189"/>
                    <a:pt x="97" y="477"/>
                  </a:cubicBezTo>
                  <a:cubicBezTo>
                    <a:pt x="97" y="477"/>
                    <a:pt x="63" y="444"/>
                    <a:pt x="63" y="444"/>
                  </a:cubicBezTo>
                  <a:lnTo>
                    <a:pt x="63" y="444"/>
                  </a:lnTo>
                  <a:cubicBezTo>
                    <a:pt x="97" y="2045"/>
                    <a:pt x="397" y="3646"/>
                    <a:pt x="731" y="5180"/>
                  </a:cubicBezTo>
                  <a:cubicBezTo>
                    <a:pt x="773" y="5215"/>
                    <a:pt x="810" y="5232"/>
                    <a:pt x="842" y="5232"/>
                  </a:cubicBezTo>
                  <a:cubicBezTo>
                    <a:pt x="1352" y="5232"/>
                    <a:pt x="481" y="909"/>
                    <a:pt x="764" y="344"/>
                  </a:cubicBezTo>
                  <a:cubicBezTo>
                    <a:pt x="750" y="103"/>
                    <a:pt x="597" y="0"/>
                    <a:pt x="440"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0" name="Google Shape;2680;p39"/>
            <p:cNvSpPr/>
            <p:nvPr/>
          </p:nvSpPr>
          <p:spPr>
            <a:xfrm>
              <a:off x="5573325" y="5605929"/>
              <a:ext cx="12728" cy="67940"/>
            </a:xfrm>
            <a:custGeom>
              <a:avLst/>
              <a:gdLst/>
              <a:ahLst/>
              <a:cxnLst/>
              <a:rect l="l" t="t" r="r" b="b"/>
              <a:pathLst>
                <a:path w="933" h="4980" extrusionOk="0">
                  <a:moveTo>
                    <a:pt x="833" y="2444"/>
                  </a:moveTo>
                  <a:cubicBezTo>
                    <a:pt x="832" y="2450"/>
                    <a:pt x="832" y="2456"/>
                    <a:pt x="832" y="2462"/>
                  </a:cubicBezTo>
                  <a:lnTo>
                    <a:pt x="832" y="2462"/>
                  </a:lnTo>
                  <a:cubicBezTo>
                    <a:pt x="832" y="2467"/>
                    <a:pt x="832" y="2472"/>
                    <a:pt x="833" y="2477"/>
                  </a:cubicBezTo>
                  <a:cubicBezTo>
                    <a:pt x="833" y="2477"/>
                    <a:pt x="833" y="2444"/>
                    <a:pt x="833" y="2444"/>
                  </a:cubicBezTo>
                  <a:close/>
                  <a:moveTo>
                    <a:pt x="607" y="0"/>
                  </a:moveTo>
                  <a:cubicBezTo>
                    <a:pt x="0" y="0"/>
                    <a:pt x="361" y="1296"/>
                    <a:pt x="266" y="1710"/>
                  </a:cubicBezTo>
                  <a:cubicBezTo>
                    <a:pt x="332" y="2711"/>
                    <a:pt x="432" y="3745"/>
                    <a:pt x="499" y="4746"/>
                  </a:cubicBezTo>
                  <a:cubicBezTo>
                    <a:pt x="499" y="4846"/>
                    <a:pt x="499" y="4946"/>
                    <a:pt x="599" y="4979"/>
                  </a:cubicBezTo>
                  <a:lnTo>
                    <a:pt x="666" y="4979"/>
                  </a:lnTo>
                  <a:cubicBezTo>
                    <a:pt x="931" y="4217"/>
                    <a:pt x="801" y="3291"/>
                    <a:pt x="832" y="2462"/>
                  </a:cubicBezTo>
                  <a:lnTo>
                    <a:pt x="832" y="2462"/>
                  </a:lnTo>
                  <a:cubicBezTo>
                    <a:pt x="800" y="1733"/>
                    <a:pt x="866" y="1005"/>
                    <a:pt x="933" y="309"/>
                  </a:cubicBezTo>
                  <a:cubicBezTo>
                    <a:pt x="933" y="176"/>
                    <a:pt x="833" y="42"/>
                    <a:pt x="699" y="9"/>
                  </a:cubicBezTo>
                  <a:cubicBezTo>
                    <a:pt x="666" y="3"/>
                    <a:pt x="635" y="0"/>
                    <a:pt x="607"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1" name="Google Shape;2681;p39"/>
            <p:cNvSpPr/>
            <p:nvPr/>
          </p:nvSpPr>
          <p:spPr>
            <a:xfrm>
              <a:off x="5615617" y="5600268"/>
              <a:ext cx="12306" cy="74324"/>
            </a:xfrm>
            <a:custGeom>
              <a:avLst/>
              <a:gdLst/>
              <a:ahLst/>
              <a:cxnLst/>
              <a:rect l="l" t="t" r="r" b="b"/>
              <a:pathLst>
                <a:path w="902" h="5448" extrusionOk="0">
                  <a:moveTo>
                    <a:pt x="530" y="1"/>
                  </a:moveTo>
                  <a:cubicBezTo>
                    <a:pt x="428" y="1"/>
                    <a:pt x="328" y="52"/>
                    <a:pt x="268" y="157"/>
                  </a:cubicBezTo>
                  <a:cubicBezTo>
                    <a:pt x="101" y="1892"/>
                    <a:pt x="168" y="3693"/>
                    <a:pt x="1" y="5428"/>
                  </a:cubicBezTo>
                  <a:cubicBezTo>
                    <a:pt x="25" y="5441"/>
                    <a:pt x="48" y="5448"/>
                    <a:pt x="68" y="5448"/>
                  </a:cubicBezTo>
                  <a:cubicBezTo>
                    <a:pt x="248" y="5448"/>
                    <a:pt x="308" y="4977"/>
                    <a:pt x="368" y="4827"/>
                  </a:cubicBezTo>
                  <a:cubicBezTo>
                    <a:pt x="368" y="4861"/>
                    <a:pt x="368" y="4861"/>
                    <a:pt x="368" y="4861"/>
                  </a:cubicBezTo>
                  <a:cubicBezTo>
                    <a:pt x="368" y="4827"/>
                    <a:pt x="368" y="4794"/>
                    <a:pt x="401" y="4760"/>
                  </a:cubicBezTo>
                  <a:cubicBezTo>
                    <a:pt x="635" y="3726"/>
                    <a:pt x="601" y="2692"/>
                    <a:pt x="735" y="1658"/>
                  </a:cubicBezTo>
                  <a:cubicBezTo>
                    <a:pt x="735" y="1592"/>
                    <a:pt x="768" y="1558"/>
                    <a:pt x="768" y="1491"/>
                  </a:cubicBezTo>
                  <a:cubicBezTo>
                    <a:pt x="768" y="1491"/>
                    <a:pt x="768" y="1525"/>
                    <a:pt x="768" y="1525"/>
                  </a:cubicBezTo>
                  <a:cubicBezTo>
                    <a:pt x="768" y="1091"/>
                    <a:pt x="902" y="624"/>
                    <a:pt x="835" y="224"/>
                  </a:cubicBezTo>
                  <a:cubicBezTo>
                    <a:pt x="780" y="77"/>
                    <a:pt x="654" y="1"/>
                    <a:pt x="530"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2" name="Google Shape;2682;p39"/>
            <p:cNvSpPr/>
            <p:nvPr/>
          </p:nvSpPr>
          <p:spPr>
            <a:xfrm>
              <a:off x="5652029" y="5597389"/>
              <a:ext cx="15484" cy="73288"/>
            </a:xfrm>
            <a:custGeom>
              <a:avLst/>
              <a:gdLst/>
              <a:ahLst/>
              <a:cxnLst/>
              <a:rect l="l" t="t" r="r" b="b"/>
              <a:pathLst>
                <a:path w="1135" h="5372" extrusionOk="0">
                  <a:moveTo>
                    <a:pt x="844" y="1"/>
                  </a:moveTo>
                  <a:cubicBezTo>
                    <a:pt x="209" y="1"/>
                    <a:pt x="533" y="1308"/>
                    <a:pt x="401" y="1769"/>
                  </a:cubicBezTo>
                  <a:cubicBezTo>
                    <a:pt x="401" y="1769"/>
                    <a:pt x="401" y="1736"/>
                    <a:pt x="401" y="1736"/>
                  </a:cubicBezTo>
                  <a:cubicBezTo>
                    <a:pt x="401" y="1803"/>
                    <a:pt x="367" y="1869"/>
                    <a:pt x="367" y="1903"/>
                  </a:cubicBezTo>
                  <a:cubicBezTo>
                    <a:pt x="267" y="2703"/>
                    <a:pt x="234" y="3537"/>
                    <a:pt x="167" y="4338"/>
                  </a:cubicBezTo>
                  <a:lnTo>
                    <a:pt x="201" y="4338"/>
                  </a:lnTo>
                  <a:cubicBezTo>
                    <a:pt x="167" y="4371"/>
                    <a:pt x="167" y="4438"/>
                    <a:pt x="167" y="4504"/>
                  </a:cubicBezTo>
                  <a:cubicBezTo>
                    <a:pt x="134" y="4771"/>
                    <a:pt x="67" y="5038"/>
                    <a:pt x="0" y="5305"/>
                  </a:cubicBezTo>
                  <a:cubicBezTo>
                    <a:pt x="0" y="5338"/>
                    <a:pt x="0" y="5338"/>
                    <a:pt x="0" y="5338"/>
                  </a:cubicBezTo>
                  <a:cubicBezTo>
                    <a:pt x="0" y="5338"/>
                    <a:pt x="34" y="5372"/>
                    <a:pt x="34" y="5372"/>
                  </a:cubicBezTo>
                  <a:cubicBezTo>
                    <a:pt x="201" y="5272"/>
                    <a:pt x="267" y="5005"/>
                    <a:pt x="334" y="4805"/>
                  </a:cubicBezTo>
                  <a:cubicBezTo>
                    <a:pt x="734" y="3337"/>
                    <a:pt x="901" y="1836"/>
                    <a:pt x="1135" y="335"/>
                  </a:cubicBezTo>
                  <a:cubicBezTo>
                    <a:pt x="1135" y="168"/>
                    <a:pt x="1035" y="1"/>
                    <a:pt x="868" y="1"/>
                  </a:cubicBezTo>
                  <a:cubicBezTo>
                    <a:pt x="860" y="1"/>
                    <a:pt x="851" y="1"/>
                    <a:pt x="84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3" name="Google Shape;2683;p39"/>
            <p:cNvSpPr/>
            <p:nvPr/>
          </p:nvSpPr>
          <p:spPr>
            <a:xfrm>
              <a:off x="5687063" y="5586475"/>
              <a:ext cx="16862" cy="73983"/>
            </a:xfrm>
            <a:custGeom>
              <a:avLst/>
              <a:gdLst/>
              <a:ahLst/>
              <a:cxnLst/>
              <a:rect l="l" t="t" r="r" b="b"/>
              <a:pathLst>
                <a:path w="1236" h="5423" extrusionOk="0">
                  <a:moveTo>
                    <a:pt x="868" y="1"/>
                  </a:moveTo>
                  <a:cubicBezTo>
                    <a:pt x="701" y="1"/>
                    <a:pt x="568" y="101"/>
                    <a:pt x="535" y="268"/>
                  </a:cubicBezTo>
                  <a:cubicBezTo>
                    <a:pt x="468" y="935"/>
                    <a:pt x="401" y="1568"/>
                    <a:pt x="335" y="2236"/>
                  </a:cubicBezTo>
                  <a:cubicBezTo>
                    <a:pt x="335" y="3303"/>
                    <a:pt x="68" y="4337"/>
                    <a:pt x="1" y="5371"/>
                  </a:cubicBezTo>
                  <a:cubicBezTo>
                    <a:pt x="36" y="5406"/>
                    <a:pt x="70" y="5422"/>
                    <a:pt x="102" y="5422"/>
                  </a:cubicBezTo>
                  <a:cubicBezTo>
                    <a:pt x="376" y="5422"/>
                    <a:pt x="545" y="4283"/>
                    <a:pt x="635" y="4104"/>
                  </a:cubicBezTo>
                  <a:cubicBezTo>
                    <a:pt x="617" y="4104"/>
                    <a:pt x="609" y="4113"/>
                    <a:pt x="605" y="4121"/>
                  </a:cubicBezTo>
                  <a:lnTo>
                    <a:pt x="605" y="4121"/>
                  </a:lnTo>
                  <a:cubicBezTo>
                    <a:pt x="869" y="2992"/>
                    <a:pt x="936" y="1830"/>
                    <a:pt x="1135" y="701"/>
                  </a:cubicBezTo>
                  <a:cubicBezTo>
                    <a:pt x="1202" y="434"/>
                    <a:pt x="1235" y="34"/>
                    <a:pt x="868"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4" name="Google Shape;2684;p39"/>
            <p:cNvSpPr/>
            <p:nvPr/>
          </p:nvSpPr>
          <p:spPr>
            <a:xfrm>
              <a:off x="5723925" y="5573283"/>
              <a:ext cx="12756" cy="66794"/>
            </a:xfrm>
            <a:custGeom>
              <a:avLst/>
              <a:gdLst/>
              <a:ahLst/>
              <a:cxnLst/>
              <a:rect l="l" t="t" r="r" b="b"/>
              <a:pathLst>
                <a:path w="935" h="4896" extrusionOk="0">
                  <a:moveTo>
                    <a:pt x="601" y="0"/>
                  </a:moveTo>
                  <a:cubicBezTo>
                    <a:pt x="1" y="67"/>
                    <a:pt x="368" y="1168"/>
                    <a:pt x="268" y="1568"/>
                  </a:cubicBezTo>
                  <a:cubicBezTo>
                    <a:pt x="301" y="2669"/>
                    <a:pt x="168" y="3770"/>
                    <a:pt x="134" y="4870"/>
                  </a:cubicBezTo>
                  <a:cubicBezTo>
                    <a:pt x="151" y="4887"/>
                    <a:pt x="168" y="4895"/>
                    <a:pt x="184" y="4895"/>
                  </a:cubicBezTo>
                  <a:cubicBezTo>
                    <a:pt x="201" y="4895"/>
                    <a:pt x="218" y="4887"/>
                    <a:pt x="234" y="4870"/>
                  </a:cubicBezTo>
                  <a:cubicBezTo>
                    <a:pt x="468" y="4370"/>
                    <a:pt x="501" y="3770"/>
                    <a:pt x="601" y="3236"/>
                  </a:cubicBezTo>
                  <a:cubicBezTo>
                    <a:pt x="735" y="2269"/>
                    <a:pt x="735" y="1335"/>
                    <a:pt x="902" y="367"/>
                  </a:cubicBezTo>
                  <a:cubicBezTo>
                    <a:pt x="935" y="200"/>
                    <a:pt x="801" y="34"/>
                    <a:pt x="601"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5" name="Google Shape;2685;p39"/>
            <p:cNvSpPr/>
            <p:nvPr/>
          </p:nvSpPr>
          <p:spPr>
            <a:xfrm>
              <a:off x="5173327" y="5002126"/>
              <a:ext cx="597023" cy="543285"/>
            </a:xfrm>
            <a:custGeom>
              <a:avLst/>
              <a:gdLst/>
              <a:ahLst/>
              <a:cxnLst/>
              <a:rect l="l" t="t" r="r" b="b"/>
              <a:pathLst>
                <a:path w="43762" h="39823" extrusionOk="0">
                  <a:moveTo>
                    <a:pt x="22053" y="0"/>
                  </a:moveTo>
                  <a:cubicBezTo>
                    <a:pt x="19835" y="0"/>
                    <a:pt x="17602" y="1632"/>
                    <a:pt x="17077" y="4039"/>
                  </a:cubicBezTo>
                  <a:cubicBezTo>
                    <a:pt x="14842" y="10611"/>
                    <a:pt x="16910" y="17716"/>
                    <a:pt x="19045" y="24054"/>
                  </a:cubicBezTo>
                  <a:cubicBezTo>
                    <a:pt x="16012" y="19447"/>
                    <a:pt x="10471" y="17018"/>
                    <a:pt x="6533" y="17018"/>
                  </a:cubicBezTo>
                  <a:cubicBezTo>
                    <a:pt x="2372" y="17018"/>
                    <a:pt x="0" y="19730"/>
                    <a:pt x="4267" y="25455"/>
                  </a:cubicBezTo>
                  <a:cubicBezTo>
                    <a:pt x="6069" y="27389"/>
                    <a:pt x="8470" y="28557"/>
                    <a:pt x="10839" y="29624"/>
                  </a:cubicBezTo>
                  <a:cubicBezTo>
                    <a:pt x="10496" y="29547"/>
                    <a:pt x="10132" y="29511"/>
                    <a:pt x="9758" y="29511"/>
                  </a:cubicBezTo>
                  <a:cubicBezTo>
                    <a:pt x="5928" y="29511"/>
                    <a:pt x="995" y="33312"/>
                    <a:pt x="5615" y="36196"/>
                  </a:cubicBezTo>
                  <a:lnTo>
                    <a:pt x="5615" y="36196"/>
                  </a:lnTo>
                  <a:cubicBezTo>
                    <a:pt x="5610" y="36196"/>
                    <a:pt x="5606" y="36196"/>
                    <a:pt x="5602" y="36196"/>
                  </a:cubicBezTo>
                  <a:cubicBezTo>
                    <a:pt x="5613" y="36200"/>
                    <a:pt x="5624" y="36204"/>
                    <a:pt x="5636" y="36209"/>
                  </a:cubicBezTo>
                  <a:lnTo>
                    <a:pt x="5636" y="36209"/>
                  </a:lnTo>
                  <a:cubicBezTo>
                    <a:pt x="5646" y="36215"/>
                    <a:pt x="5657" y="36222"/>
                    <a:pt x="5668" y="36229"/>
                  </a:cubicBezTo>
                  <a:cubicBezTo>
                    <a:pt x="5668" y="36226"/>
                    <a:pt x="5668" y="36223"/>
                    <a:pt x="5668" y="36221"/>
                  </a:cubicBezTo>
                  <a:lnTo>
                    <a:pt x="5668" y="36221"/>
                  </a:lnTo>
                  <a:cubicBezTo>
                    <a:pt x="7944" y="37089"/>
                    <a:pt x="10305" y="37137"/>
                    <a:pt x="12679" y="37137"/>
                  </a:cubicBezTo>
                  <a:cubicBezTo>
                    <a:pt x="12978" y="37137"/>
                    <a:pt x="13277" y="37137"/>
                    <a:pt x="13576" y="37137"/>
                  </a:cubicBezTo>
                  <a:cubicBezTo>
                    <a:pt x="15093" y="37137"/>
                    <a:pt x="16610" y="37156"/>
                    <a:pt x="18111" y="37396"/>
                  </a:cubicBezTo>
                  <a:cubicBezTo>
                    <a:pt x="18111" y="37396"/>
                    <a:pt x="18085" y="37371"/>
                    <a:pt x="18056" y="37364"/>
                  </a:cubicBezTo>
                  <a:lnTo>
                    <a:pt x="18056" y="37364"/>
                  </a:lnTo>
                  <a:cubicBezTo>
                    <a:pt x="19853" y="37566"/>
                    <a:pt x="21583" y="38233"/>
                    <a:pt x="22981" y="39364"/>
                  </a:cubicBezTo>
                  <a:cubicBezTo>
                    <a:pt x="23659" y="39686"/>
                    <a:pt x="24357" y="39822"/>
                    <a:pt x="25060" y="39822"/>
                  </a:cubicBezTo>
                  <a:cubicBezTo>
                    <a:pt x="26397" y="39822"/>
                    <a:pt x="27750" y="39331"/>
                    <a:pt x="29018" y="38697"/>
                  </a:cubicBezTo>
                  <a:cubicBezTo>
                    <a:pt x="32121" y="35762"/>
                    <a:pt x="36157" y="33627"/>
                    <a:pt x="39860" y="31425"/>
                  </a:cubicBezTo>
                  <a:cubicBezTo>
                    <a:pt x="43761" y="28379"/>
                    <a:pt x="43467" y="24626"/>
                    <a:pt x="39953" y="24626"/>
                  </a:cubicBezTo>
                  <a:cubicBezTo>
                    <a:pt x="39081" y="24626"/>
                    <a:pt x="38011" y="24857"/>
                    <a:pt x="36757" y="25388"/>
                  </a:cubicBezTo>
                  <a:cubicBezTo>
                    <a:pt x="36757" y="25388"/>
                    <a:pt x="36724" y="25388"/>
                    <a:pt x="36724" y="25421"/>
                  </a:cubicBezTo>
                  <a:cubicBezTo>
                    <a:pt x="35623" y="25821"/>
                    <a:pt x="34556" y="26355"/>
                    <a:pt x="33588" y="27056"/>
                  </a:cubicBezTo>
                  <a:cubicBezTo>
                    <a:pt x="41117" y="18862"/>
                    <a:pt x="39335" y="13146"/>
                    <a:pt x="35347" y="13146"/>
                  </a:cubicBezTo>
                  <a:cubicBezTo>
                    <a:pt x="31932" y="13146"/>
                    <a:pt x="26901" y="17338"/>
                    <a:pt x="24715" y="27756"/>
                  </a:cubicBezTo>
                  <a:cubicBezTo>
                    <a:pt x="25916" y="19217"/>
                    <a:pt x="31320" y="9310"/>
                    <a:pt x="25282" y="1471"/>
                  </a:cubicBezTo>
                  <a:cubicBezTo>
                    <a:pt x="24376" y="449"/>
                    <a:pt x="23217" y="0"/>
                    <a:pt x="220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6" name="Google Shape;2686;p39"/>
            <p:cNvSpPr/>
            <p:nvPr/>
          </p:nvSpPr>
          <p:spPr>
            <a:xfrm>
              <a:off x="5373517" y="5347104"/>
              <a:ext cx="249849" cy="198307"/>
            </a:xfrm>
            <a:custGeom>
              <a:avLst/>
              <a:gdLst/>
              <a:ahLst/>
              <a:cxnLst/>
              <a:rect l="l" t="t" r="r" b="b"/>
              <a:pathLst>
                <a:path w="18314" h="14536" extrusionOk="0">
                  <a:moveTo>
                    <a:pt x="4971" y="1"/>
                  </a:moveTo>
                  <a:lnTo>
                    <a:pt x="4971" y="1"/>
                  </a:lnTo>
                  <a:cubicBezTo>
                    <a:pt x="5672" y="3270"/>
                    <a:pt x="2870" y="5471"/>
                    <a:pt x="1" y="6172"/>
                  </a:cubicBezTo>
                  <a:cubicBezTo>
                    <a:pt x="501" y="6372"/>
                    <a:pt x="935" y="6739"/>
                    <a:pt x="1235" y="7206"/>
                  </a:cubicBezTo>
                  <a:cubicBezTo>
                    <a:pt x="2136" y="8707"/>
                    <a:pt x="2202" y="10408"/>
                    <a:pt x="1635" y="11909"/>
                  </a:cubicBezTo>
                  <a:cubicBezTo>
                    <a:pt x="2236" y="11943"/>
                    <a:pt x="2836" y="12009"/>
                    <a:pt x="3437" y="12109"/>
                  </a:cubicBezTo>
                  <a:cubicBezTo>
                    <a:pt x="3437" y="12109"/>
                    <a:pt x="3411" y="12084"/>
                    <a:pt x="3382" y="12077"/>
                  </a:cubicBezTo>
                  <a:lnTo>
                    <a:pt x="3382" y="12077"/>
                  </a:lnTo>
                  <a:cubicBezTo>
                    <a:pt x="5179" y="12279"/>
                    <a:pt x="6909" y="12946"/>
                    <a:pt x="8307" y="14077"/>
                  </a:cubicBezTo>
                  <a:cubicBezTo>
                    <a:pt x="8985" y="14399"/>
                    <a:pt x="9683" y="14535"/>
                    <a:pt x="10386" y="14535"/>
                  </a:cubicBezTo>
                  <a:cubicBezTo>
                    <a:pt x="11723" y="14535"/>
                    <a:pt x="13076" y="14044"/>
                    <a:pt x="14344" y="13410"/>
                  </a:cubicBezTo>
                  <a:cubicBezTo>
                    <a:pt x="15545" y="12276"/>
                    <a:pt x="16913" y="11242"/>
                    <a:pt x="18314" y="10308"/>
                  </a:cubicBezTo>
                  <a:cubicBezTo>
                    <a:pt x="16913" y="9508"/>
                    <a:pt x="15912" y="8173"/>
                    <a:pt x="15846" y="6072"/>
                  </a:cubicBezTo>
                  <a:cubicBezTo>
                    <a:pt x="15846" y="5538"/>
                    <a:pt x="15946" y="5104"/>
                    <a:pt x="16179" y="4737"/>
                  </a:cubicBezTo>
                  <a:lnTo>
                    <a:pt x="16179" y="4737"/>
                  </a:lnTo>
                  <a:cubicBezTo>
                    <a:pt x="15755" y="4853"/>
                    <a:pt x="15319" y="4909"/>
                    <a:pt x="14886" y="4909"/>
                  </a:cubicBezTo>
                  <a:cubicBezTo>
                    <a:pt x="12693" y="4909"/>
                    <a:pt x="10559" y="3485"/>
                    <a:pt x="10308" y="1202"/>
                  </a:cubicBezTo>
                  <a:cubicBezTo>
                    <a:pt x="10208" y="1602"/>
                    <a:pt x="10108" y="2036"/>
                    <a:pt x="10041" y="2469"/>
                  </a:cubicBezTo>
                  <a:cubicBezTo>
                    <a:pt x="10108" y="1935"/>
                    <a:pt x="10208" y="1435"/>
                    <a:pt x="10308" y="901"/>
                  </a:cubicBezTo>
                  <a:cubicBezTo>
                    <a:pt x="10308" y="901"/>
                    <a:pt x="10275" y="868"/>
                    <a:pt x="10275" y="868"/>
                  </a:cubicBezTo>
                  <a:cubicBezTo>
                    <a:pt x="10275" y="568"/>
                    <a:pt x="10342" y="301"/>
                    <a:pt x="10442" y="34"/>
                  </a:cubicBezTo>
                  <a:lnTo>
                    <a:pt x="10442" y="34"/>
                  </a:lnTo>
                  <a:cubicBezTo>
                    <a:pt x="9634" y="539"/>
                    <a:pt x="8725" y="789"/>
                    <a:pt x="7791" y="789"/>
                  </a:cubicBezTo>
                  <a:cubicBezTo>
                    <a:pt x="6873" y="789"/>
                    <a:pt x="5931" y="547"/>
                    <a:pt x="5038" y="67"/>
                  </a:cubicBezTo>
                  <a:cubicBezTo>
                    <a:pt x="5038" y="34"/>
                    <a:pt x="5004" y="34"/>
                    <a:pt x="4971" y="1"/>
                  </a:cubicBezTo>
                  <a:close/>
                </a:path>
              </a:pathLst>
            </a:custGeom>
            <a:solidFill>
              <a:srgbClr val="1F110E">
                <a:alpha val="6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7" name="Google Shape;2687;p39"/>
            <p:cNvSpPr/>
            <p:nvPr/>
          </p:nvSpPr>
          <p:spPr>
            <a:xfrm>
              <a:off x="5524158" y="5340733"/>
              <a:ext cx="180668" cy="204351"/>
            </a:xfrm>
            <a:custGeom>
              <a:avLst/>
              <a:gdLst/>
              <a:ahLst/>
              <a:cxnLst/>
              <a:rect l="l" t="t" r="r" b="b"/>
              <a:pathLst>
                <a:path w="13243" h="14979" extrusionOk="0">
                  <a:moveTo>
                    <a:pt x="13143" y="1"/>
                  </a:moveTo>
                  <a:lnTo>
                    <a:pt x="13143" y="1"/>
                  </a:lnTo>
                  <a:cubicBezTo>
                    <a:pt x="11108" y="234"/>
                    <a:pt x="9007" y="835"/>
                    <a:pt x="7505" y="2236"/>
                  </a:cubicBezTo>
                  <a:cubicBezTo>
                    <a:pt x="7505" y="2236"/>
                    <a:pt x="7505" y="2269"/>
                    <a:pt x="7472" y="2269"/>
                  </a:cubicBezTo>
                  <a:cubicBezTo>
                    <a:pt x="4136" y="5772"/>
                    <a:pt x="634" y="10008"/>
                    <a:pt x="0" y="14978"/>
                  </a:cubicBezTo>
                  <a:cubicBezTo>
                    <a:pt x="167" y="14945"/>
                    <a:pt x="334" y="14911"/>
                    <a:pt x="467" y="14911"/>
                  </a:cubicBezTo>
                  <a:cubicBezTo>
                    <a:pt x="1801" y="9874"/>
                    <a:pt x="5104" y="5338"/>
                    <a:pt x="8840" y="1835"/>
                  </a:cubicBezTo>
                  <a:cubicBezTo>
                    <a:pt x="8840" y="1835"/>
                    <a:pt x="8840" y="1869"/>
                    <a:pt x="8840" y="1869"/>
                  </a:cubicBezTo>
                  <a:cubicBezTo>
                    <a:pt x="8840" y="1835"/>
                    <a:pt x="8873" y="1835"/>
                    <a:pt x="8873" y="1835"/>
                  </a:cubicBezTo>
                  <a:cubicBezTo>
                    <a:pt x="9140" y="1635"/>
                    <a:pt x="9440" y="1502"/>
                    <a:pt x="9740" y="1335"/>
                  </a:cubicBezTo>
                  <a:cubicBezTo>
                    <a:pt x="10608" y="901"/>
                    <a:pt x="11542" y="601"/>
                    <a:pt x="12442" y="234"/>
                  </a:cubicBezTo>
                  <a:cubicBezTo>
                    <a:pt x="12642" y="201"/>
                    <a:pt x="12843" y="134"/>
                    <a:pt x="13043" y="67"/>
                  </a:cubicBezTo>
                  <a:cubicBezTo>
                    <a:pt x="13076" y="67"/>
                    <a:pt x="13243" y="34"/>
                    <a:pt x="13143"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8" name="Google Shape;2688;p39"/>
            <p:cNvSpPr/>
            <p:nvPr/>
          </p:nvSpPr>
          <p:spPr>
            <a:xfrm>
              <a:off x="5229262" y="5348018"/>
              <a:ext cx="285347" cy="197516"/>
            </a:xfrm>
            <a:custGeom>
              <a:avLst/>
              <a:gdLst/>
              <a:ahLst/>
              <a:cxnLst/>
              <a:rect l="l" t="t" r="r" b="b"/>
              <a:pathLst>
                <a:path w="20916" h="14478" extrusionOk="0">
                  <a:moveTo>
                    <a:pt x="67" y="0"/>
                  </a:moveTo>
                  <a:lnTo>
                    <a:pt x="67" y="0"/>
                  </a:lnTo>
                  <a:cubicBezTo>
                    <a:pt x="1" y="101"/>
                    <a:pt x="401" y="334"/>
                    <a:pt x="501" y="501"/>
                  </a:cubicBezTo>
                  <a:cubicBezTo>
                    <a:pt x="868" y="901"/>
                    <a:pt x="1335" y="1268"/>
                    <a:pt x="1769" y="1602"/>
                  </a:cubicBezTo>
                  <a:cubicBezTo>
                    <a:pt x="2369" y="2069"/>
                    <a:pt x="3003" y="2469"/>
                    <a:pt x="3637" y="2836"/>
                  </a:cubicBezTo>
                  <a:cubicBezTo>
                    <a:pt x="4137" y="3136"/>
                    <a:pt x="4604" y="3470"/>
                    <a:pt x="5104" y="3770"/>
                  </a:cubicBezTo>
                  <a:cubicBezTo>
                    <a:pt x="5104" y="3770"/>
                    <a:pt x="5104" y="3803"/>
                    <a:pt x="5104" y="3803"/>
                  </a:cubicBezTo>
                  <a:cubicBezTo>
                    <a:pt x="8140" y="5438"/>
                    <a:pt x="11442" y="6505"/>
                    <a:pt x="14344" y="8373"/>
                  </a:cubicBezTo>
                  <a:lnTo>
                    <a:pt x="14311" y="8373"/>
                  </a:lnTo>
                  <a:cubicBezTo>
                    <a:pt x="15178" y="8907"/>
                    <a:pt x="16012" y="9507"/>
                    <a:pt x="16813" y="10141"/>
                  </a:cubicBezTo>
                  <a:cubicBezTo>
                    <a:pt x="17913" y="11042"/>
                    <a:pt x="18847" y="12076"/>
                    <a:pt x="19715" y="13177"/>
                  </a:cubicBezTo>
                  <a:cubicBezTo>
                    <a:pt x="20015" y="13577"/>
                    <a:pt x="20282" y="14010"/>
                    <a:pt x="20549" y="14444"/>
                  </a:cubicBezTo>
                  <a:cubicBezTo>
                    <a:pt x="20682" y="14444"/>
                    <a:pt x="20782" y="14477"/>
                    <a:pt x="20916" y="14477"/>
                  </a:cubicBezTo>
                  <a:cubicBezTo>
                    <a:pt x="19715" y="11642"/>
                    <a:pt x="17446" y="9374"/>
                    <a:pt x="14811" y="7839"/>
                  </a:cubicBezTo>
                  <a:cubicBezTo>
                    <a:pt x="14811" y="7839"/>
                    <a:pt x="14778" y="7806"/>
                    <a:pt x="14778" y="7806"/>
                  </a:cubicBezTo>
                  <a:cubicBezTo>
                    <a:pt x="14778" y="7806"/>
                    <a:pt x="14745" y="7806"/>
                    <a:pt x="14711" y="7773"/>
                  </a:cubicBezTo>
                  <a:lnTo>
                    <a:pt x="14711" y="7773"/>
                  </a:lnTo>
                  <a:lnTo>
                    <a:pt x="14745" y="7806"/>
                  </a:lnTo>
                  <a:cubicBezTo>
                    <a:pt x="14711" y="7773"/>
                    <a:pt x="14711" y="7773"/>
                    <a:pt x="14678" y="7773"/>
                  </a:cubicBezTo>
                  <a:lnTo>
                    <a:pt x="14711" y="7773"/>
                  </a:lnTo>
                  <a:cubicBezTo>
                    <a:pt x="14678" y="7773"/>
                    <a:pt x="14644" y="7739"/>
                    <a:pt x="14644" y="7739"/>
                  </a:cubicBezTo>
                  <a:lnTo>
                    <a:pt x="14611" y="7706"/>
                  </a:lnTo>
                  <a:cubicBezTo>
                    <a:pt x="11809" y="5905"/>
                    <a:pt x="8607" y="4904"/>
                    <a:pt x="5538" y="3670"/>
                  </a:cubicBezTo>
                  <a:cubicBezTo>
                    <a:pt x="5538" y="3636"/>
                    <a:pt x="5505" y="3636"/>
                    <a:pt x="5505" y="3636"/>
                  </a:cubicBezTo>
                  <a:cubicBezTo>
                    <a:pt x="4737" y="3303"/>
                    <a:pt x="4070" y="2836"/>
                    <a:pt x="3336" y="2469"/>
                  </a:cubicBezTo>
                  <a:cubicBezTo>
                    <a:pt x="3170" y="2369"/>
                    <a:pt x="2969" y="2269"/>
                    <a:pt x="2803" y="2135"/>
                  </a:cubicBezTo>
                  <a:cubicBezTo>
                    <a:pt x="2769" y="2135"/>
                    <a:pt x="2769" y="2135"/>
                    <a:pt x="2736" y="2102"/>
                  </a:cubicBezTo>
                  <a:cubicBezTo>
                    <a:pt x="2136" y="1768"/>
                    <a:pt x="1602" y="1335"/>
                    <a:pt x="1068" y="934"/>
                  </a:cubicBezTo>
                  <a:cubicBezTo>
                    <a:pt x="701" y="634"/>
                    <a:pt x="401" y="301"/>
                    <a:pt x="67" y="0"/>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9" name="Google Shape;2689;p39"/>
            <p:cNvSpPr/>
            <p:nvPr/>
          </p:nvSpPr>
          <p:spPr>
            <a:xfrm>
              <a:off x="5393094" y="5119110"/>
              <a:ext cx="212073" cy="426424"/>
            </a:xfrm>
            <a:custGeom>
              <a:avLst/>
              <a:gdLst/>
              <a:ahLst/>
              <a:cxnLst/>
              <a:rect l="l" t="t" r="r" b="b"/>
              <a:pathLst>
                <a:path w="15545" h="31257" extrusionOk="0">
                  <a:moveTo>
                    <a:pt x="8638" y="26376"/>
                  </a:moveTo>
                  <a:cubicBezTo>
                    <a:pt x="8639" y="26379"/>
                    <a:pt x="8639" y="26383"/>
                    <a:pt x="8640" y="26386"/>
                  </a:cubicBezTo>
                  <a:cubicBezTo>
                    <a:pt x="8640" y="26386"/>
                    <a:pt x="8640" y="26382"/>
                    <a:pt x="8638" y="26376"/>
                  </a:cubicBezTo>
                  <a:close/>
                  <a:moveTo>
                    <a:pt x="34" y="1"/>
                  </a:moveTo>
                  <a:lnTo>
                    <a:pt x="34" y="1"/>
                  </a:lnTo>
                  <a:cubicBezTo>
                    <a:pt x="67" y="234"/>
                    <a:pt x="34" y="468"/>
                    <a:pt x="34" y="735"/>
                  </a:cubicBezTo>
                  <a:cubicBezTo>
                    <a:pt x="0" y="3637"/>
                    <a:pt x="100" y="6539"/>
                    <a:pt x="734" y="9408"/>
                  </a:cubicBezTo>
                  <a:cubicBezTo>
                    <a:pt x="1201" y="11509"/>
                    <a:pt x="1768" y="13611"/>
                    <a:pt x="2502" y="15645"/>
                  </a:cubicBezTo>
                  <a:cubicBezTo>
                    <a:pt x="2502" y="15645"/>
                    <a:pt x="2502" y="15612"/>
                    <a:pt x="2502" y="15612"/>
                  </a:cubicBezTo>
                  <a:lnTo>
                    <a:pt x="2635" y="16012"/>
                  </a:lnTo>
                  <a:cubicBezTo>
                    <a:pt x="2635" y="16012"/>
                    <a:pt x="2635" y="15979"/>
                    <a:pt x="2635" y="15979"/>
                  </a:cubicBezTo>
                  <a:cubicBezTo>
                    <a:pt x="2669" y="16079"/>
                    <a:pt x="2702" y="16179"/>
                    <a:pt x="2736" y="16279"/>
                  </a:cubicBezTo>
                  <a:lnTo>
                    <a:pt x="2736" y="16312"/>
                  </a:lnTo>
                  <a:cubicBezTo>
                    <a:pt x="3469" y="18314"/>
                    <a:pt x="4337" y="20249"/>
                    <a:pt x="5337" y="22150"/>
                  </a:cubicBezTo>
                  <a:cubicBezTo>
                    <a:pt x="6738" y="25085"/>
                    <a:pt x="8273" y="28088"/>
                    <a:pt x="9107" y="31256"/>
                  </a:cubicBezTo>
                  <a:cubicBezTo>
                    <a:pt x="9207" y="31223"/>
                    <a:pt x="9340" y="31223"/>
                    <a:pt x="9474" y="31223"/>
                  </a:cubicBezTo>
                  <a:cubicBezTo>
                    <a:pt x="9407" y="30756"/>
                    <a:pt x="9340" y="30256"/>
                    <a:pt x="9240" y="29789"/>
                  </a:cubicBezTo>
                  <a:cubicBezTo>
                    <a:pt x="9207" y="29755"/>
                    <a:pt x="9207" y="29722"/>
                    <a:pt x="9207" y="29689"/>
                  </a:cubicBezTo>
                  <a:lnTo>
                    <a:pt x="9173" y="29655"/>
                  </a:lnTo>
                  <a:cubicBezTo>
                    <a:pt x="9173" y="29655"/>
                    <a:pt x="9173" y="29622"/>
                    <a:pt x="9173" y="29622"/>
                  </a:cubicBezTo>
                  <a:cubicBezTo>
                    <a:pt x="9107" y="29355"/>
                    <a:pt x="9040" y="29122"/>
                    <a:pt x="9007" y="28888"/>
                  </a:cubicBezTo>
                  <a:cubicBezTo>
                    <a:pt x="9007" y="28888"/>
                    <a:pt x="9007" y="28855"/>
                    <a:pt x="9007" y="28855"/>
                  </a:cubicBezTo>
                  <a:cubicBezTo>
                    <a:pt x="8973" y="28788"/>
                    <a:pt x="8973" y="28721"/>
                    <a:pt x="8940" y="28655"/>
                  </a:cubicBezTo>
                  <a:cubicBezTo>
                    <a:pt x="8740" y="27921"/>
                    <a:pt x="8706" y="27120"/>
                    <a:pt x="8606" y="26353"/>
                  </a:cubicBezTo>
                  <a:cubicBezTo>
                    <a:pt x="8627" y="26353"/>
                    <a:pt x="8635" y="26366"/>
                    <a:pt x="8638" y="26376"/>
                  </a:cubicBezTo>
                  <a:lnTo>
                    <a:pt x="8638" y="26376"/>
                  </a:lnTo>
                  <a:cubicBezTo>
                    <a:pt x="7409" y="19040"/>
                    <a:pt x="11210" y="10806"/>
                    <a:pt x="15545" y="5805"/>
                  </a:cubicBezTo>
                  <a:lnTo>
                    <a:pt x="15545" y="5805"/>
                  </a:lnTo>
                  <a:cubicBezTo>
                    <a:pt x="14811" y="6439"/>
                    <a:pt x="14144" y="7139"/>
                    <a:pt x="13543" y="7940"/>
                  </a:cubicBezTo>
                  <a:cubicBezTo>
                    <a:pt x="9540" y="12843"/>
                    <a:pt x="7039" y="19348"/>
                    <a:pt x="7806" y="25753"/>
                  </a:cubicBezTo>
                  <a:cubicBezTo>
                    <a:pt x="4270" y="18214"/>
                    <a:pt x="367" y="10508"/>
                    <a:pt x="134" y="2002"/>
                  </a:cubicBezTo>
                  <a:cubicBezTo>
                    <a:pt x="0" y="1435"/>
                    <a:pt x="300" y="334"/>
                    <a:pt x="34" y="1"/>
                  </a:cubicBezTo>
                  <a:close/>
                </a:path>
              </a:pathLst>
            </a:custGeom>
            <a:solidFill>
              <a:srgbClr val="1F110E">
                <a:alpha val="128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97" name="Google Shape;2697;p39"/>
          <p:cNvGrpSpPr/>
          <p:nvPr/>
        </p:nvGrpSpPr>
        <p:grpSpPr>
          <a:xfrm>
            <a:off x="720004" y="3647674"/>
            <a:ext cx="241104" cy="955827"/>
            <a:chOff x="4606727" y="5089083"/>
            <a:chExt cx="162032" cy="642357"/>
          </a:xfrm>
        </p:grpSpPr>
        <p:sp>
          <p:nvSpPr>
            <p:cNvPr id="2698" name="Google Shape;2698;p39"/>
            <p:cNvSpPr/>
            <p:nvPr/>
          </p:nvSpPr>
          <p:spPr>
            <a:xfrm>
              <a:off x="4606727" y="5301538"/>
              <a:ext cx="162032" cy="429902"/>
            </a:xfrm>
            <a:custGeom>
              <a:avLst/>
              <a:gdLst/>
              <a:ahLst/>
              <a:cxnLst/>
              <a:rect l="l" t="t" r="r" b="b"/>
              <a:pathLst>
                <a:path w="11877" h="31512" extrusionOk="0">
                  <a:moveTo>
                    <a:pt x="5612" y="0"/>
                  </a:moveTo>
                  <a:cubicBezTo>
                    <a:pt x="4487" y="0"/>
                    <a:pt x="3373" y="135"/>
                    <a:pt x="2335" y="439"/>
                  </a:cubicBezTo>
                  <a:cubicBezTo>
                    <a:pt x="1368" y="739"/>
                    <a:pt x="634" y="1506"/>
                    <a:pt x="400" y="2440"/>
                  </a:cubicBezTo>
                  <a:cubicBezTo>
                    <a:pt x="134" y="3608"/>
                    <a:pt x="134" y="6043"/>
                    <a:pt x="134" y="6043"/>
                  </a:cubicBezTo>
                  <a:cubicBezTo>
                    <a:pt x="134" y="6643"/>
                    <a:pt x="0" y="25523"/>
                    <a:pt x="267" y="27825"/>
                  </a:cubicBezTo>
                  <a:cubicBezTo>
                    <a:pt x="467" y="29259"/>
                    <a:pt x="1001" y="30427"/>
                    <a:pt x="2402" y="30894"/>
                  </a:cubicBezTo>
                  <a:cubicBezTo>
                    <a:pt x="3364" y="31296"/>
                    <a:pt x="4536" y="31512"/>
                    <a:pt x="5720" y="31512"/>
                  </a:cubicBezTo>
                  <a:cubicBezTo>
                    <a:pt x="8760" y="31512"/>
                    <a:pt x="11877" y="30086"/>
                    <a:pt x="11708" y="26724"/>
                  </a:cubicBezTo>
                  <a:cubicBezTo>
                    <a:pt x="11842" y="24723"/>
                    <a:pt x="11742" y="22721"/>
                    <a:pt x="11775" y="20687"/>
                  </a:cubicBezTo>
                  <a:lnTo>
                    <a:pt x="11775" y="20687"/>
                  </a:lnTo>
                  <a:cubicBezTo>
                    <a:pt x="11775" y="20720"/>
                    <a:pt x="11775" y="20753"/>
                    <a:pt x="11775" y="20753"/>
                  </a:cubicBezTo>
                  <a:cubicBezTo>
                    <a:pt x="11842" y="14949"/>
                    <a:pt x="11775" y="4008"/>
                    <a:pt x="11175" y="2173"/>
                  </a:cubicBezTo>
                  <a:cubicBezTo>
                    <a:pt x="10875" y="1306"/>
                    <a:pt x="10141" y="672"/>
                    <a:pt x="9240" y="439"/>
                  </a:cubicBezTo>
                  <a:cubicBezTo>
                    <a:pt x="8075" y="160"/>
                    <a:pt x="6837" y="0"/>
                    <a:pt x="56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9" name="Google Shape;2699;p39"/>
            <p:cNvSpPr/>
            <p:nvPr/>
          </p:nvSpPr>
          <p:spPr>
            <a:xfrm>
              <a:off x="4616727" y="5301538"/>
              <a:ext cx="136084" cy="38622"/>
            </a:xfrm>
            <a:custGeom>
              <a:avLst/>
              <a:gdLst/>
              <a:ahLst/>
              <a:cxnLst/>
              <a:rect l="l" t="t" r="r" b="b"/>
              <a:pathLst>
                <a:path w="9975" h="2831" extrusionOk="0">
                  <a:moveTo>
                    <a:pt x="4879" y="0"/>
                  </a:moveTo>
                  <a:cubicBezTo>
                    <a:pt x="3754" y="0"/>
                    <a:pt x="2640" y="135"/>
                    <a:pt x="1602" y="439"/>
                  </a:cubicBezTo>
                  <a:cubicBezTo>
                    <a:pt x="935" y="672"/>
                    <a:pt x="368" y="1106"/>
                    <a:pt x="1" y="1673"/>
                  </a:cubicBezTo>
                  <a:cubicBezTo>
                    <a:pt x="735" y="2740"/>
                    <a:pt x="3036" y="2807"/>
                    <a:pt x="4104" y="2807"/>
                  </a:cubicBezTo>
                  <a:cubicBezTo>
                    <a:pt x="4449" y="2820"/>
                    <a:pt x="4826" y="2831"/>
                    <a:pt x="5221" y="2831"/>
                  </a:cubicBezTo>
                  <a:cubicBezTo>
                    <a:pt x="6926" y="2831"/>
                    <a:pt x="8945" y="2619"/>
                    <a:pt x="9975" y="1373"/>
                  </a:cubicBezTo>
                  <a:cubicBezTo>
                    <a:pt x="9608" y="906"/>
                    <a:pt x="9074" y="605"/>
                    <a:pt x="8507" y="439"/>
                  </a:cubicBezTo>
                  <a:cubicBezTo>
                    <a:pt x="7342" y="160"/>
                    <a:pt x="6104" y="0"/>
                    <a:pt x="48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0" name="Google Shape;2700;p39"/>
            <p:cNvSpPr/>
            <p:nvPr/>
          </p:nvSpPr>
          <p:spPr>
            <a:xfrm>
              <a:off x="4608091" y="5437663"/>
              <a:ext cx="160668" cy="293778"/>
            </a:xfrm>
            <a:custGeom>
              <a:avLst/>
              <a:gdLst/>
              <a:ahLst/>
              <a:cxnLst/>
              <a:rect l="l" t="t" r="r" b="b"/>
              <a:pathLst>
                <a:path w="11777" h="21534" extrusionOk="0">
                  <a:moveTo>
                    <a:pt x="0" y="1"/>
                  </a:moveTo>
                  <a:cubicBezTo>
                    <a:pt x="0" y="7206"/>
                    <a:pt x="0" y="16446"/>
                    <a:pt x="167" y="17847"/>
                  </a:cubicBezTo>
                  <a:cubicBezTo>
                    <a:pt x="367" y="19281"/>
                    <a:pt x="901" y="20449"/>
                    <a:pt x="2302" y="20916"/>
                  </a:cubicBezTo>
                  <a:cubicBezTo>
                    <a:pt x="3264" y="21318"/>
                    <a:pt x="4436" y="21534"/>
                    <a:pt x="5620" y="21534"/>
                  </a:cubicBezTo>
                  <a:cubicBezTo>
                    <a:pt x="8660" y="21534"/>
                    <a:pt x="11777" y="20108"/>
                    <a:pt x="11608" y="16746"/>
                  </a:cubicBezTo>
                  <a:cubicBezTo>
                    <a:pt x="11709" y="15412"/>
                    <a:pt x="11675" y="14044"/>
                    <a:pt x="11675" y="12710"/>
                  </a:cubicBezTo>
                  <a:cubicBezTo>
                    <a:pt x="9040" y="12176"/>
                    <a:pt x="6438" y="10709"/>
                    <a:pt x="4870" y="9141"/>
                  </a:cubicBezTo>
                  <a:cubicBezTo>
                    <a:pt x="3069" y="7306"/>
                    <a:pt x="1968" y="4971"/>
                    <a:pt x="1001" y="2636"/>
                  </a:cubicBezTo>
                  <a:cubicBezTo>
                    <a:pt x="667" y="1769"/>
                    <a:pt x="300" y="868"/>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1" name="Google Shape;2701;p39"/>
            <p:cNvSpPr/>
            <p:nvPr/>
          </p:nvSpPr>
          <p:spPr>
            <a:xfrm>
              <a:off x="4608992" y="5641536"/>
              <a:ext cx="159112" cy="89809"/>
            </a:xfrm>
            <a:custGeom>
              <a:avLst/>
              <a:gdLst/>
              <a:ahLst/>
              <a:cxnLst/>
              <a:rect l="l" t="t" r="r" b="b"/>
              <a:pathLst>
                <a:path w="11663" h="6583" extrusionOk="0">
                  <a:moveTo>
                    <a:pt x="1" y="1"/>
                  </a:moveTo>
                  <a:lnTo>
                    <a:pt x="1" y="1"/>
                  </a:lnTo>
                  <a:cubicBezTo>
                    <a:pt x="34" y="1469"/>
                    <a:pt x="68" y="2503"/>
                    <a:pt x="101" y="2903"/>
                  </a:cubicBezTo>
                  <a:cubicBezTo>
                    <a:pt x="301" y="4337"/>
                    <a:pt x="835" y="5505"/>
                    <a:pt x="2236" y="5972"/>
                  </a:cubicBezTo>
                  <a:cubicBezTo>
                    <a:pt x="3198" y="6368"/>
                    <a:pt x="4375" y="6583"/>
                    <a:pt x="5563" y="6583"/>
                  </a:cubicBezTo>
                  <a:cubicBezTo>
                    <a:pt x="8574" y="6583"/>
                    <a:pt x="11662" y="5203"/>
                    <a:pt x="11542" y="1902"/>
                  </a:cubicBezTo>
                  <a:lnTo>
                    <a:pt x="11542" y="1902"/>
                  </a:lnTo>
                  <a:cubicBezTo>
                    <a:pt x="11009" y="2503"/>
                    <a:pt x="10375" y="3036"/>
                    <a:pt x="9574" y="3470"/>
                  </a:cubicBezTo>
                  <a:cubicBezTo>
                    <a:pt x="8547" y="4057"/>
                    <a:pt x="7418" y="4340"/>
                    <a:pt x="6295" y="4340"/>
                  </a:cubicBezTo>
                  <a:cubicBezTo>
                    <a:pt x="4609" y="4340"/>
                    <a:pt x="2936" y="3704"/>
                    <a:pt x="1635" y="2503"/>
                  </a:cubicBezTo>
                  <a:cubicBezTo>
                    <a:pt x="902" y="1802"/>
                    <a:pt x="368" y="935"/>
                    <a:pt x="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2" name="Google Shape;2702;p39"/>
            <p:cNvSpPr/>
            <p:nvPr/>
          </p:nvSpPr>
          <p:spPr>
            <a:xfrm>
              <a:off x="4616277" y="5089083"/>
              <a:ext cx="142878" cy="180845"/>
            </a:xfrm>
            <a:custGeom>
              <a:avLst/>
              <a:gdLst/>
              <a:ahLst/>
              <a:cxnLst/>
              <a:rect l="l" t="t" r="r" b="b"/>
              <a:pathLst>
                <a:path w="10473" h="13256" extrusionOk="0">
                  <a:moveTo>
                    <a:pt x="4470" y="0"/>
                  </a:moveTo>
                  <a:cubicBezTo>
                    <a:pt x="4137" y="34"/>
                    <a:pt x="4070" y="467"/>
                    <a:pt x="3970" y="701"/>
                  </a:cubicBezTo>
                  <a:cubicBezTo>
                    <a:pt x="3536" y="2269"/>
                    <a:pt x="2602" y="3703"/>
                    <a:pt x="2502" y="5337"/>
                  </a:cubicBezTo>
                  <a:cubicBezTo>
                    <a:pt x="1" y="7772"/>
                    <a:pt x="668" y="12743"/>
                    <a:pt x="4504" y="13210"/>
                  </a:cubicBezTo>
                  <a:cubicBezTo>
                    <a:pt x="4763" y="13241"/>
                    <a:pt x="5012" y="13256"/>
                    <a:pt x="5249" y="13256"/>
                  </a:cubicBezTo>
                  <a:cubicBezTo>
                    <a:pt x="10087" y="13256"/>
                    <a:pt x="10472" y="7016"/>
                    <a:pt x="7706" y="3836"/>
                  </a:cubicBezTo>
                  <a:cubicBezTo>
                    <a:pt x="7706" y="3803"/>
                    <a:pt x="7673" y="3770"/>
                    <a:pt x="7639" y="3736"/>
                  </a:cubicBezTo>
                  <a:cubicBezTo>
                    <a:pt x="7139" y="2202"/>
                    <a:pt x="6105" y="501"/>
                    <a:pt x="44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3" name="Google Shape;2703;p39"/>
            <p:cNvSpPr/>
            <p:nvPr/>
          </p:nvSpPr>
          <p:spPr>
            <a:xfrm>
              <a:off x="4654053" y="5151661"/>
              <a:ext cx="70996" cy="104665"/>
            </a:xfrm>
            <a:custGeom>
              <a:avLst/>
              <a:gdLst/>
              <a:ahLst/>
              <a:cxnLst/>
              <a:rect l="l" t="t" r="r" b="b"/>
              <a:pathLst>
                <a:path w="5204" h="7672" extrusionOk="0">
                  <a:moveTo>
                    <a:pt x="2223" y="1"/>
                  </a:moveTo>
                  <a:cubicBezTo>
                    <a:pt x="1619" y="1"/>
                    <a:pt x="1427" y="2490"/>
                    <a:pt x="1234" y="2985"/>
                  </a:cubicBezTo>
                  <a:cubicBezTo>
                    <a:pt x="200" y="3352"/>
                    <a:pt x="0" y="4853"/>
                    <a:pt x="67" y="5821"/>
                  </a:cubicBezTo>
                  <a:cubicBezTo>
                    <a:pt x="67" y="5837"/>
                    <a:pt x="67" y="5846"/>
                    <a:pt x="67" y="5854"/>
                  </a:cubicBezTo>
                  <a:cubicBezTo>
                    <a:pt x="167" y="6821"/>
                    <a:pt x="1034" y="7489"/>
                    <a:pt x="1935" y="7655"/>
                  </a:cubicBezTo>
                  <a:cubicBezTo>
                    <a:pt x="2032" y="7665"/>
                    <a:pt x="2134" y="7672"/>
                    <a:pt x="2237" y="7672"/>
                  </a:cubicBezTo>
                  <a:cubicBezTo>
                    <a:pt x="2489" y="7672"/>
                    <a:pt x="2746" y="7631"/>
                    <a:pt x="2936" y="7489"/>
                  </a:cubicBezTo>
                  <a:cubicBezTo>
                    <a:pt x="5204" y="7022"/>
                    <a:pt x="5137" y="4019"/>
                    <a:pt x="4103" y="2418"/>
                  </a:cubicBezTo>
                  <a:cubicBezTo>
                    <a:pt x="4062" y="2336"/>
                    <a:pt x="3970" y="2279"/>
                    <a:pt x="3882" y="2279"/>
                  </a:cubicBezTo>
                  <a:cubicBezTo>
                    <a:pt x="3827" y="2279"/>
                    <a:pt x="3774" y="2301"/>
                    <a:pt x="3736" y="2352"/>
                  </a:cubicBezTo>
                  <a:cubicBezTo>
                    <a:pt x="3469" y="1651"/>
                    <a:pt x="3102" y="951"/>
                    <a:pt x="2669" y="350"/>
                  </a:cubicBezTo>
                  <a:cubicBezTo>
                    <a:pt x="2669" y="350"/>
                    <a:pt x="2669" y="350"/>
                    <a:pt x="2669" y="383"/>
                  </a:cubicBezTo>
                  <a:cubicBezTo>
                    <a:pt x="2499" y="114"/>
                    <a:pt x="2352" y="1"/>
                    <a:pt x="22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04" name="Google Shape;2704;p39"/>
          <p:cNvGrpSpPr/>
          <p:nvPr/>
        </p:nvGrpSpPr>
        <p:grpSpPr>
          <a:xfrm>
            <a:off x="304794" y="4273641"/>
            <a:ext cx="582368" cy="717464"/>
            <a:chOff x="4261579" y="5449040"/>
            <a:chExt cx="391376" cy="482167"/>
          </a:xfrm>
        </p:grpSpPr>
        <p:sp>
          <p:nvSpPr>
            <p:cNvPr id="2705" name="Google Shape;2705;p39"/>
            <p:cNvSpPr/>
            <p:nvPr/>
          </p:nvSpPr>
          <p:spPr>
            <a:xfrm>
              <a:off x="4261579" y="5449040"/>
              <a:ext cx="391376" cy="482167"/>
            </a:xfrm>
            <a:custGeom>
              <a:avLst/>
              <a:gdLst/>
              <a:ahLst/>
              <a:cxnLst/>
              <a:rect l="l" t="t" r="r" b="b"/>
              <a:pathLst>
                <a:path w="28688" h="35343" extrusionOk="0">
                  <a:moveTo>
                    <a:pt x="4336" y="101"/>
                  </a:moveTo>
                  <a:cubicBezTo>
                    <a:pt x="3669" y="134"/>
                    <a:pt x="2735" y="1"/>
                    <a:pt x="2468" y="768"/>
                  </a:cubicBezTo>
                  <a:cubicBezTo>
                    <a:pt x="1701" y="2636"/>
                    <a:pt x="1168" y="4604"/>
                    <a:pt x="734" y="6572"/>
                  </a:cubicBezTo>
                  <a:lnTo>
                    <a:pt x="734" y="6539"/>
                  </a:lnTo>
                  <a:cubicBezTo>
                    <a:pt x="467" y="7673"/>
                    <a:pt x="133" y="8807"/>
                    <a:pt x="0" y="9975"/>
                  </a:cubicBezTo>
                  <a:cubicBezTo>
                    <a:pt x="0" y="10642"/>
                    <a:pt x="534" y="11175"/>
                    <a:pt x="801" y="11743"/>
                  </a:cubicBezTo>
                  <a:cubicBezTo>
                    <a:pt x="2796" y="15102"/>
                    <a:pt x="4759" y="18495"/>
                    <a:pt x="6688" y="21921"/>
                  </a:cubicBezTo>
                  <a:lnTo>
                    <a:pt x="6688" y="21921"/>
                  </a:lnTo>
                  <a:cubicBezTo>
                    <a:pt x="6680" y="21916"/>
                    <a:pt x="6671" y="21916"/>
                    <a:pt x="6671" y="21916"/>
                  </a:cubicBezTo>
                  <a:lnTo>
                    <a:pt x="6671" y="21916"/>
                  </a:lnTo>
                  <a:cubicBezTo>
                    <a:pt x="8072" y="24418"/>
                    <a:pt x="9607" y="26820"/>
                    <a:pt x="11108" y="29222"/>
                  </a:cubicBezTo>
                  <a:cubicBezTo>
                    <a:pt x="11675" y="30089"/>
                    <a:pt x="11942" y="31290"/>
                    <a:pt x="12843" y="31824"/>
                  </a:cubicBezTo>
                  <a:cubicBezTo>
                    <a:pt x="13474" y="32627"/>
                    <a:pt x="14427" y="32912"/>
                    <a:pt x="15403" y="32912"/>
                  </a:cubicBezTo>
                  <a:cubicBezTo>
                    <a:pt x="15557" y="32912"/>
                    <a:pt x="15711" y="32905"/>
                    <a:pt x="15865" y="32892"/>
                  </a:cubicBezTo>
                  <a:lnTo>
                    <a:pt x="15865" y="32892"/>
                  </a:lnTo>
                  <a:cubicBezTo>
                    <a:pt x="15894" y="32894"/>
                    <a:pt x="15924" y="32894"/>
                    <a:pt x="15953" y="32894"/>
                  </a:cubicBezTo>
                  <a:cubicBezTo>
                    <a:pt x="16327" y="32894"/>
                    <a:pt x="16686" y="32783"/>
                    <a:pt x="17055" y="32783"/>
                  </a:cubicBezTo>
                  <a:cubicBezTo>
                    <a:pt x="17173" y="32783"/>
                    <a:pt x="17292" y="32794"/>
                    <a:pt x="17412" y="32824"/>
                  </a:cubicBezTo>
                  <a:cubicBezTo>
                    <a:pt x="18713" y="33391"/>
                    <a:pt x="19714" y="34492"/>
                    <a:pt x="21015" y="35093"/>
                  </a:cubicBezTo>
                  <a:cubicBezTo>
                    <a:pt x="21282" y="35259"/>
                    <a:pt x="21574" y="35343"/>
                    <a:pt x="21861" y="35343"/>
                  </a:cubicBezTo>
                  <a:cubicBezTo>
                    <a:pt x="22149" y="35343"/>
                    <a:pt x="22433" y="35259"/>
                    <a:pt x="22683" y="35093"/>
                  </a:cubicBezTo>
                  <a:cubicBezTo>
                    <a:pt x="24251" y="34459"/>
                    <a:pt x="25818" y="33825"/>
                    <a:pt x="27453" y="33458"/>
                  </a:cubicBezTo>
                  <a:cubicBezTo>
                    <a:pt x="28687" y="32891"/>
                    <a:pt x="28053" y="31256"/>
                    <a:pt x="28020" y="30222"/>
                  </a:cubicBezTo>
                  <a:cubicBezTo>
                    <a:pt x="27620" y="27354"/>
                    <a:pt x="27186" y="24485"/>
                    <a:pt x="26519" y="21650"/>
                  </a:cubicBezTo>
                  <a:cubicBezTo>
                    <a:pt x="26352" y="20749"/>
                    <a:pt x="25552" y="20115"/>
                    <a:pt x="25118" y="19315"/>
                  </a:cubicBezTo>
                  <a:cubicBezTo>
                    <a:pt x="23750" y="17246"/>
                    <a:pt x="22349" y="15212"/>
                    <a:pt x="20982" y="13144"/>
                  </a:cubicBezTo>
                  <a:cubicBezTo>
                    <a:pt x="18880" y="9508"/>
                    <a:pt x="16345" y="6205"/>
                    <a:pt x="13777" y="2903"/>
                  </a:cubicBezTo>
                  <a:cubicBezTo>
                    <a:pt x="13276" y="1935"/>
                    <a:pt x="12342" y="1835"/>
                    <a:pt x="11408" y="1502"/>
                  </a:cubicBezTo>
                  <a:cubicBezTo>
                    <a:pt x="9140" y="768"/>
                    <a:pt x="6738" y="268"/>
                    <a:pt x="4336" y="10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6" name="Google Shape;2706;p39"/>
            <p:cNvSpPr/>
            <p:nvPr/>
          </p:nvSpPr>
          <p:spPr>
            <a:xfrm>
              <a:off x="4301169" y="5450377"/>
              <a:ext cx="351786" cy="460121"/>
            </a:xfrm>
            <a:custGeom>
              <a:avLst/>
              <a:gdLst/>
              <a:ahLst/>
              <a:cxnLst/>
              <a:rect l="l" t="t" r="r" b="b"/>
              <a:pathLst>
                <a:path w="25786" h="33727" extrusionOk="0">
                  <a:moveTo>
                    <a:pt x="1070" y="1"/>
                  </a:moveTo>
                  <a:cubicBezTo>
                    <a:pt x="694" y="1"/>
                    <a:pt x="300" y="20"/>
                    <a:pt x="0" y="170"/>
                  </a:cubicBezTo>
                  <a:cubicBezTo>
                    <a:pt x="200" y="270"/>
                    <a:pt x="400" y="403"/>
                    <a:pt x="567" y="537"/>
                  </a:cubicBezTo>
                  <a:cubicBezTo>
                    <a:pt x="1768" y="970"/>
                    <a:pt x="2735" y="1737"/>
                    <a:pt x="3736" y="2438"/>
                  </a:cubicBezTo>
                  <a:cubicBezTo>
                    <a:pt x="3803" y="2471"/>
                    <a:pt x="3836" y="2505"/>
                    <a:pt x="3903" y="2505"/>
                  </a:cubicBezTo>
                  <a:cubicBezTo>
                    <a:pt x="4603" y="2905"/>
                    <a:pt x="5271" y="3339"/>
                    <a:pt x="6004" y="3639"/>
                  </a:cubicBezTo>
                  <a:cubicBezTo>
                    <a:pt x="6738" y="3972"/>
                    <a:pt x="7505" y="4206"/>
                    <a:pt x="8106" y="4740"/>
                  </a:cubicBezTo>
                  <a:cubicBezTo>
                    <a:pt x="8373" y="4906"/>
                    <a:pt x="8573" y="5073"/>
                    <a:pt x="8740" y="5273"/>
                  </a:cubicBezTo>
                  <a:cubicBezTo>
                    <a:pt x="8840" y="5373"/>
                    <a:pt x="8940" y="5473"/>
                    <a:pt x="9040" y="5573"/>
                  </a:cubicBezTo>
                  <a:cubicBezTo>
                    <a:pt x="11342" y="8709"/>
                    <a:pt x="13610" y="11911"/>
                    <a:pt x="15745" y="15147"/>
                  </a:cubicBezTo>
                  <a:cubicBezTo>
                    <a:pt x="16879" y="16848"/>
                    <a:pt x="17913" y="18549"/>
                    <a:pt x="19014" y="20251"/>
                  </a:cubicBezTo>
                  <a:cubicBezTo>
                    <a:pt x="19714" y="21318"/>
                    <a:pt x="20515" y="22352"/>
                    <a:pt x="20882" y="23586"/>
                  </a:cubicBezTo>
                  <a:cubicBezTo>
                    <a:pt x="21015" y="23820"/>
                    <a:pt x="21115" y="24120"/>
                    <a:pt x="21182" y="24420"/>
                  </a:cubicBezTo>
                  <a:cubicBezTo>
                    <a:pt x="21182" y="24587"/>
                    <a:pt x="21215" y="24754"/>
                    <a:pt x="21249" y="24887"/>
                  </a:cubicBezTo>
                  <a:cubicBezTo>
                    <a:pt x="21349" y="25121"/>
                    <a:pt x="21449" y="25354"/>
                    <a:pt x="21482" y="25621"/>
                  </a:cubicBezTo>
                  <a:cubicBezTo>
                    <a:pt x="21649" y="26555"/>
                    <a:pt x="21849" y="27456"/>
                    <a:pt x="22016" y="28390"/>
                  </a:cubicBezTo>
                  <a:cubicBezTo>
                    <a:pt x="22083" y="28557"/>
                    <a:pt x="22149" y="28723"/>
                    <a:pt x="22183" y="28924"/>
                  </a:cubicBezTo>
                  <a:cubicBezTo>
                    <a:pt x="22283" y="29424"/>
                    <a:pt x="22249" y="29958"/>
                    <a:pt x="22383" y="30458"/>
                  </a:cubicBezTo>
                  <a:cubicBezTo>
                    <a:pt x="22516" y="30992"/>
                    <a:pt x="22816" y="31459"/>
                    <a:pt x="22883" y="32059"/>
                  </a:cubicBezTo>
                  <a:cubicBezTo>
                    <a:pt x="22916" y="32459"/>
                    <a:pt x="23083" y="33060"/>
                    <a:pt x="23250" y="33727"/>
                  </a:cubicBezTo>
                  <a:cubicBezTo>
                    <a:pt x="23684" y="33594"/>
                    <a:pt x="24117" y="33460"/>
                    <a:pt x="24551" y="33360"/>
                  </a:cubicBezTo>
                  <a:cubicBezTo>
                    <a:pt x="25785" y="32793"/>
                    <a:pt x="25151" y="31158"/>
                    <a:pt x="25118" y="30124"/>
                  </a:cubicBezTo>
                  <a:cubicBezTo>
                    <a:pt x="24718" y="27256"/>
                    <a:pt x="24251" y="24387"/>
                    <a:pt x="23617" y="21552"/>
                  </a:cubicBezTo>
                  <a:cubicBezTo>
                    <a:pt x="23450" y="20651"/>
                    <a:pt x="22650" y="20017"/>
                    <a:pt x="22216" y="19217"/>
                  </a:cubicBezTo>
                  <a:cubicBezTo>
                    <a:pt x="20848" y="17148"/>
                    <a:pt x="19447" y="15114"/>
                    <a:pt x="18080" y="13046"/>
                  </a:cubicBezTo>
                  <a:cubicBezTo>
                    <a:pt x="15978" y="9410"/>
                    <a:pt x="13443" y="6107"/>
                    <a:pt x="10875" y="2805"/>
                  </a:cubicBezTo>
                  <a:cubicBezTo>
                    <a:pt x="10374" y="1837"/>
                    <a:pt x="9440" y="1737"/>
                    <a:pt x="8506" y="1404"/>
                  </a:cubicBezTo>
                  <a:cubicBezTo>
                    <a:pt x="6238" y="670"/>
                    <a:pt x="3836" y="170"/>
                    <a:pt x="1434" y="3"/>
                  </a:cubicBezTo>
                  <a:cubicBezTo>
                    <a:pt x="1318" y="3"/>
                    <a:pt x="1195" y="1"/>
                    <a:pt x="107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7" name="Google Shape;2707;p39"/>
            <p:cNvSpPr/>
            <p:nvPr/>
          </p:nvSpPr>
          <p:spPr>
            <a:xfrm>
              <a:off x="4261579" y="5453133"/>
              <a:ext cx="349957" cy="478074"/>
            </a:xfrm>
            <a:custGeom>
              <a:avLst/>
              <a:gdLst/>
              <a:ahLst/>
              <a:cxnLst/>
              <a:rect l="l" t="t" r="r" b="b"/>
              <a:pathLst>
                <a:path w="25652" h="35043" extrusionOk="0">
                  <a:moveTo>
                    <a:pt x="2869" y="1"/>
                  </a:moveTo>
                  <a:lnTo>
                    <a:pt x="2869" y="1"/>
                  </a:lnTo>
                  <a:cubicBezTo>
                    <a:pt x="2702" y="101"/>
                    <a:pt x="2569" y="234"/>
                    <a:pt x="2468" y="468"/>
                  </a:cubicBezTo>
                  <a:cubicBezTo>
                    <a:pt x="1701" y="2336"/>
                    <a:pt x="1168" y="4304"/>
                    <a:pt x="734" y="6272"/>
                  </a:cubicBezTo>
                  <a:lnTo>
                    <a:pt x="734" y="6239"/>
                  </a:lnTo>
                  <a:cubicBezTo>
                    <a:pt x="467" y="7373"/>
                    <a:pt x="133" y="8507"/>
                    <a:pt x="0" y="9675"/>
                  </a:cubicBezTo>
                  <a:cubicBezTo>
                    <a:pt x="0" y="10342"/>
                    <a:pt x="534" y="10875"/>
                    <a:pt x="801" y="11443"/>
                  </a:cubicBezTo>
                  <a:cubicBezTo>
                    <a:pt x="2796" y="14802"/>
                    <a:pt x="4759" y="18195"/>
                    <a:pt x="6688" y="21621"/>
                  </a:cubicBezTo>
                  <a:lnTo>
                    <a:pt x="6688" y="21621"/>
                  </a:lnTo>
                  <a:cubicBezTo>
                    <a:pt x="6680" y="21616"/>
                    <a:pt x="6671" y="21616"/>
                    <a:pt x="6671" y="21616"/>
                  </a:cubicBezTo>
                  <a:lnTo>
                    <a:pt x="6671" y="21616"/>
                  </a:lnTo>
                  <a:cubicBezTo>
                    <a:pt x="8072" y="24118"/>
                    <a:pt x="9607" y="26520"/>
                    <a:pt x="11108" y="28922"/>
                  </a:cubicBezTo>
                  <a:cubicBezTo>
                    <a:pt x="11675" y="29789"/>
                    <a:pt x="11942" y="30990"/>
                    <a:pt x="12843" y="31524"/>
                  </a:cubicBezTo>
                  <a:cubicBezTo>
                    <a:pt x="13474" y="32327"/>
                    <a:pt x="14427" y="32612"/>
                    <a:pt x="15382" y="32612"/>
                  </a:cubicBezTo>
                  <a:cubicBezTo>
                    <a:pt x="15537" y="32612"/>
                    <a:pt x="15691" y="32605"/>
                    <a:pt x="15845" y="32591"/>
                  </a:cubicBezTo>
                  <a:cubicBezTo>
                    <a:pt x="15881" y="32593"/>
                    <a:pt x="15917" y="32594"/>
                    <a:pt x="15954" y="32594"/>
                  </a:cubicBezTo>
                  <a:cubicBezTo>
                    <a:pt x="16330" y="32594"/>
                    <a:pt x="16706" y="32483"/>
                    <a:pt x="17069" y="32483"/>
                  </a:cubicBezTo>
                  <a:cubicBezTo>
                    <a:pt x="17185" y="32483"/>
                    <a:pt x="17299" y="32494"/>
                    <a:pt x="17412" y="32524"/>
                  </a:cubicBezTo>
                  <a:cubicBezTo>
                    <a:pt x="18713" y="33091"/>
                    <a:pt x="19714" y="34192"/>
                    <a:pt x="21015" y="34793"/>
                  </a:cubicBezTo>
                  <a:cubicBezTo>
                    <a:pt x="21282" y="34959"/>
                    <a:pt x="21574" y="35043"/>
                    <a:pt x="21861" y="35043"/>
                  </a:cubicBezTo>
                  <a:cubicBezTo>
                    <a:pt x="22149" y="35043"/>
                    <a:pt x="22433" y="34959"/>
                    <a:pt x="22683" y="34793"/>
                  </a:cubicBezTo>
                  <a:cubicBezTo>
                    <a:pt x="23684" y="34392"/>
                    <a:pt x="24651" y="34025"/>
                    <a:pt x="25652" y="33692"/>
                  </a:cubicBezTo>
                  <a:cubicBezTo>
                    <a:pt x="25485" y="33658"/>
                    <a:pt x="25285" y="33625"/>
                    <a:pt x="25085" y="33558"/>
                  </a:cubicBezTo>
                  <a:cubicBezTo>
                    <a:pt x="23083" y="32858"/>
                    <a:pt x="21282" y="31624"/>
                    <a:pt x="19347" y="30656"/>
                  </a:cubicBezTo>
                  <a:cubicBezTo>
                    <a:pt x="19212" y="30682"/>
                    <a:pt x="19078" y="30695"/>
                    <a:pt x="18946" y="30695"/>
                  </a:cubicBezTo>
                  <a:cubicBezTo>
                    <a:pt x="18075" y="30695"/>
                    <a:pt x="17309" y="30147"/>
                    <a:pt x="16845" y="29422"/>
                  </a:cubicBezTo>
                  <a:cubicBezTo>
                    <a:pt x="16745" y="29389"/>
                    <a:pt x="16679" y="29322"/>
                    <a:pt x="16579" y="29255"/>
                  </a:cubicBezTo>
                  <a:cubicBezTo>
                    <a:pt x="16545" y="29255"/>
                    <a:pt x="16545" y="29222"/>
                    <a:pt x="16512" y="29222"/>
                  </a:cubicBezTo>
                  <a:cubicBezTo>
                    <a:pt x="16378" y="29155"/>
                    <a:pt x="16245" y="29088"/>
                    <a:pt x="16078" y="29022"/>
                  </a:cubicBezTo>
                  <a:cubicBezTo>
                    <a:pt x="15811" y="28922"/>
                    <a:pt x="15544" y="28822"/>
                    <a:pt x="15244" y="28722"/>
                  </a:cubicBezTo>
                  <a:cubicBezTo>
                    <a:pt x="14377" y="28321"/>
                    <a:pt x="13610" y="27754"/>
                    <a:pt x="13043" y="26987"/>
                  </a:cubicBezTo>
                  <a:cubicBezTo>
                    <a:pt x="12876" y="26753"/>
                    <a:pt x="12742" y="26520"/>
                    <a:pt x="12642" y="26286"/>
                  </a:cubicBezTo>
                  <a:cubicBezTo>
                    <a:pt x="8906" y="20916"/>
                    <a:pt x="5304" y="14945"/>
                    <a:pt x="2735" y="8941"/>
                  </a:cubicBezTo>
                  <a:cubicBezTo>
                    <a:pt x="2468" y="8374"/>
                    <a:pt x="2435" y="7840"/>
                    <a:pt x="2569" y="7406"/>
                  </a:cubicBezTo>
                  <a:cubicBezTo>
                    <a:pt x="2535" y="6639"/>
                    <a:pt x="2602" y="5872"/>
                    <a:pt x="2669" y="5138"/>
                  </a:cubicBezTo>
                  <a:cubicBezTo>
                    <a:pt x="2602" y="3470"/>
                    <a:pt x="2502" y="1936"/>
                    <a:pt x="2802" y="134"/>
                  </a:cubicBezTo>
                  <a:cubicBezTo>
                    <a:pt x="2835" y="101"/>
                    <a:pt x="2835" y="34"/>
                    <a:pt x="286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8" name="Google Shape;2708;p39"/>
            <p:cNvSpPr/>
            <p:nvPr/>
          </p:nvSpPr>
          <p:spPr>
            <a:xfrm>
              <a:off x="4302070" y="5452683"/>
              <a:ext cx="314023" cy="444650"/>
            </a:xfrm>
            <a:custGeom>
              <a:avLst/>
              <a:gdLst/>
              <a:ahLst/>
              <a:cxnLst/>
              <a:rect l="l" t="t" r="r" b="b"/>
              <a:pathLst>
                <a:path w="23018" h="32593" extrusionOk="0">
                  <a:moveTo>
                    <a:pt x="9941" y="7039"/>
                  </a:moveTo>
                  <a:cubicBezTo>
                    <a:pt x="9941" y="7069"/>
                    <a:pt x="9941" y="7072"/>
                    <a:pt x="9966" y="7072"/>
                  </a:cubicBezTo>
                  <a:lnTo>
                    <a:pt x="9966" y="7072"/>
                  </a:lnTo>
                  <a:cubicBezTo>
                    <a:pt x="9958" y="7061"/>
                    <a:pt x="9949" y="7050"/>
                    <a:pt x="9941" y="7039"/>
                  </a:cubicBezTo>
                  <a:close/>
                  <a:moveTo>
                    <a:pt x="34" y="1"/>
                  </a:moveTo>
                  <a:cubicBezTo>
                    <a:pt x="1" y="34"/>
                    <a:pt x="1" y="34"/>
                    <a:pt x="1" y="67"/>
                  </a:cubicBezTo>
                  <a:cubicBezTo>
                    <a:pt x="801" y="968"/>
                    <a:pt x="2102" y="1502"/>
                    <a:pt x="3136" y="2169"/>
                  </a:cubicBezTo>
                  <a:cubicBezTo>
                    <a:pt x="4771" y="3170"/>
                    <a:pt x="6505" y="3937"/>
                    <a:pt x="8140" y="4904"/>
                  </a:cubicBezTo>
                  <a:cubicBezTo>
                    <a:pt x="8140" y="4904"/>
                    <a:pt x="8140" y="4903"/>
                    <a:pt x="8140" y="4903"/>
                  </a:cubicBezTo>
                  <a:lnTo>
                    <a:pt x="8140" y="4903"/>
                  </a:lnTo>
                  <a:cubicBezTo>
                    <a:pt x="8825" y="5562"/>
                    <a:pt x="9384" y="6317"/>
                    <a:pt x="9975" y="7072"/>
                  </a:cubicBezTo>
                  <a:cubicBezTo>
                    <a:pt x="9971" y="7072"/>
                    <a:pt x="9969" y="7072"/>
                    <a:pt x="9966" y="7072"/>
                  </a:cubicBezTo>
                  <a:lnTo>
                    <a:pt x="9966" y="7072"/>
                  </a:lnTo>
                  <a:cubicBezTo>
                    <a:pt x="13692" y="12099"/>
                    <a:pt x="17120" y="17358"/>
                    <a:pt x="20415" y="22684"/>
                  </a:cubicBezTo>
                  <a:cubicBezTo>
                    <a:pt x="21416" y="25486"/>
                    <a:pt x="21883" y="28521"/>
                    <a:pt x="22484" y="31456"/>
                  </a:cubicBezTo>
                  <a:cubicBezTo>
                    <a:pt x="22450" y="31423"/>
                    <a:pt x="22450" y="31423"/>
                    <a:pt x="22450" y="31423"/>
                  </a:cubicBezTo>
                  <a:lnTo>
                    <a:pt x="22450" y="31423"/>
                  </a:lnTo>
                  <a:cubicBezTo>
                    <a:pt x="22484" y="31590"/>
                    <a:pt x="22484" y="31723"/>
                    <a:pt x="22517" y="31890"/>
                  </a:cubicBezTo>
                  <a:cubicBezTo>
                    <a:pt x="22517" y="31890"/>
                    <a:pt x="22517" y="31923"/>
                    <a:pt x="22517" y="31923"/>
                  </a:cubicBezTo>
                  <a:cubicBezTo>
                    <a:pt x="22549" y="32117"/>
                    <a:pt x="22488" y="32592"/>
                    <a:pt x="22786" y="32592"/>
                  </a:cubicBezTo>
                  <a:cubicBezTo>
                    <a:pt x="22796" y="32592"/>
                    <a:pt x="22806" y="32592"/>
                    <a:pt x="22817" y="32591"/>
                  </a:cubicBezTo>
                  <a:cubicBezTo>
                    <a:pt x="23017" y="32457"/>
                    <a:pt x="22850" y="32124"/>
                    <a:pt x="22850" y="31923"/>
                  </a:cubicBezTo>
                  <a:cubicBezTo>
                    <a:pt x="22484" y="29188"/>
                    <a:pt x="21950" y="26520"/>
                    <a:pt x="21283" y="23851"/>
                  </a:cubicBezTo>
                  <a:cubicBezTo>
                    <a:pt x="19782" y="20015"/>
                    <a:pt x="17080" y="16679"/>
                    <a:pt x="14911" y="13210"/>
                  </a:cubicBezTo>
                  <a:cubicBezTo>
                    <a:pt x="12810" y="10175"/>
                    <a:pt x="10809" y="7006"/>
                    <a:pt x="8273" y="4304"/>
                  </a:cubicBezTo>
                  <a:cubicBezTo>
                    <a:pt x="6439" y="3370"/>
                    <a:pt x="4604" y="2302"/>
                    <a:pt x="2803" y="1268"/>
                  </a:cubicBezTo>
                  <a:cubicBezTo>
                    <a:pt x="1936" y="801"/>
                    <a:pt x="1035" y="67"/>
                    <a:pt x="34" y="34"/>
                  </a:cubicBezTo>
                  <a:cubicBezTo>
                    <a:pt x="34" y="1"/>
                    <a:pt x="34" y="1"/>
                    <a:pt x="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9" name="Google Shape;2709;p39"/>
            <p:cNvSpPr/>
            <p:nvPr/>
          </p:nvSpPr>
          <p:spPr>
            <a:xfrm>
              <a:off x="4292520" y="5455984"/>
              <a:ext cx="311281" cy="450421"/>
            </a:xfrm>
            <a:custGeom>
              <a:avLst/>
              <a:gdLst/>
              <a:ahLst/>
              <a:cxnLst/>
              <a:rect l="l" t="t" r="r" b="b"/>
              <a:pathLst>
                <a:path w="22817" h="33016" extrusionOk="0">
                  <a:moveTo>
                    <a:pt x="7256" y="20177"/>
                  </a:moveTo>
                  <a:cubicBezTo>
                    <a:pt x="7261" y="20187"/>
                    <a:pt x="7267" y="20197"/>
                    <a:pt x="7272" y="20207"/>
                  </a:cubicBezTo>
                  <a:cubicBezTo>
                    <a:pt x="7272" y="20207"/>
                    <a:pt x="7272" y="20186"/>
                    <a:pt x="7256" y="20177"/>
                  </a:cubicBezTo>
                  <a:close/>
                  <a:moveTo>
                    <a:pt x="14277" y="28813"/>
                  </a:moveTo>
                  <a:cubicBezTo>
                    <a:pt x="14286" y="28816"/>
                    <a:pt x="14294" y="28820"/>
                    <a:pt x="14303" y="28824"/>
                  </a:cubicBezTo>
                  <a:lnTo>
                    <a:pt x="14303" y="28824"/>
                  </a:lnTo>
                  <a:cubicBezTo>
                    <a:pt x="14298" y="28818"/>
                    <a:pt x="14290" y="28813"/>
                    <a:pt x="14277" y="28813"/>
                  </a:cubicBezTo>
                  <a:close/>
                  <a:moveTo>
                    <a:pt x="517" y="0"/>
                  </a:moveTo>
                  <a:cubicBezTo>
                    <a:pt x="509" y="0"/>
                    <a:pt x="501" y="9"/>
                    <a:pt x="501" y="25"/>
                  </a:cubicBezTo>
                  <a:cubicBezTo>
                    <a:pt x="501" y="126"/>
                    <a:pt x="467" y="192"/>
                    <a:pt x="467" y="259"/>
                  </a:cubicBezTo>
                  <a:cubicBezTo>
                    <a:pt x="0" y="2928"/>
                    <a:pt x="67" y="5629"/>
                    <a:pt x="34" y="8298"/>
                  </a:cubicBezTo>
                  <a:cubicBezTo>
                    <a:pt x="1131" y="11223"/>
                    <a:pt x="2857" y="13983"/>
                    <a:pt x="4354" y="16742"/>
                  </a:cubicBezTo>
                  <a:lnTo>
                    <a:pt x="4354" y="16742"/>
                  </a:lnTo>
                  <a:cubicBezTo>
                    <a:pt x="4350" y="16739"/>
                    <a:pt x="4344" y="16737"/>
                    <a:pt x="4337" y="16737"/>
                  </a:cubicBezTo>
                  <a:cubicBezTo>
                    <a:pt x="6071" y="19740"/>
                    <a:pt x="7973" y="22675"/>
                    <a:pt x="9774" y="25677"/>
                  </a:cubicBezTo>
                  <a:cubicBezTo>
                    <a:pt x="10208" y="26378"/>
                    <a:pt x="10641" y="27078"/>
                    <a:pt x="11075" y="27779"/>
                  </a:cubicBezTo>
                  <a:cubicBezTo>
                    <a:pt x="12009" y="28546"/>
                    <a:pt x="13143" y="29046"/>
                    <a:pt x="14210" y="29547"/>
                  </a:cubicBezTo>
                  <a:cubicBezTo>
                    <a:pt x="14644" y="29780"/>
                    <a:pt x="14944" y="30247"/>
                    <a:pt x="15411" y="30481"/>
                  </a:cubicBezTo>
                  <a:cubicBezTo>
                    <a:pt x="16078" y="30747"/>
                    <a:pt x="16812" y="30747"/>
                    <a:pt x="17513" y="30881"/>
                  </a:cubicBezTo>
                  <a:cubicBezTo>
                    <a:pt x="18947" y="31615"/>
                    <a:pt x="20382" y="32449"/>
                    <a:pt x="21949" y="33016"/>
                  </a:cubicBezTo>
                  <a:cubicBezTo>
                    <a:pt x="22817" y="32849"/>
                    <a:pt x="20482" y="31982"/>
                    <a:pt x="20281" y="31815"/>
                  </a:cubicBezTo>
                  <a:cubicBezTo>
                    <a:pt x="19381" y="31315"/>
                    <a:pt x="18580" y="30614"/>
                    <a:pt x="17680" y="30180"/>
                  </a:cubicBezTo>
                  <a:cubicBezTo>
                    <a:pt x="16946" y="30114"/>
                    <a:pt x="16212" y="30047"/>
                    <a:pt x="15511" y="30047"/>
                  </a:cubicBezTo>
                  <a:cubicBezTo>
                    <a:pt x="15084" y="29686"/>
                    <a:pt x="14851" y="29065"/>
                    <a:pt x="14303" y="28824"/>
                  </a:cubicBezTo>
                  <a:lnTo>
                    <a:pt x="14303" y="28824"/>
                  </a:lnTo>
                  <a:cubicBezTo>
                    <a:pt x="14311" y="28833"/>
                    <a:pt x="14311" y="28846"/>
                    <a:pt x="14311" y="28846"/>
                  </a:cubicBezTo>
                  <a:cubicBezTo>
                    <a:pt x="13243" y="28046"/>
                    <a:pt x="11609" y="27845"/>
                    <a:pt x="10941" y="26611"/>
                  </a:cubicBezTo>
                  <a:lnTo>
                    <a:pt x="10941" y="26645"/>
                  </a:lnTo>
                  <a:cubicBezTo>
                    <a:pt x="10741" y="26278"/>
                    <a:pt x="10541" y="25944"/>
                    <a:pt x="10341" y="25577"/>
                  </a:cubicBezTo>
                  <a:cubicBezTo>
                    <a:pt x="10141" y="25244"/>
                    <a:pt x="9974" y="24910"/>
                    <a:pt x="9774" y="24543"/>
                  </a:cubicBezTo>
                  <a:cubicBezTo>
                    <a:pt x="9774" y="24576"/>
                    <a:pt x="9774" y="24576"/>
                    <a:pt x="9774" y="24576"/>
                  </a:cubicBezTo>
                  <a:cubicBezTo>
                    <a:pt x="8973" y="23109"/>
                    <a:pt x="8106" y="21641"/>
                    <a:pt x="7239" y="20173"/>
                  </a:cubicBezTo>
                  <a:cubicBezTo>
                    <a:pt x="7246" y="20173"/>
                    <a:pt x="7251" y="20175"/>
                    <a:pt x="7256" y="20177"/>
                  </a:cubicBezTo>
                  <a:lnTo>
                    <a:pt x="7256" y="20177"/>
                  </a:lnTo>
                  <a:cubicBezTo>
                    <a:pt x="6599" y="18997"/>
                    <a:pt x="5910" y="17848"/>
                    <a:pt x="5222" y="16668"/>
                  </a:cubicBezTo>
                  <a:lnTo>
                    <a:pt x="5222" y="16668"/>
                  </a:lnTo>
                  <a:cubicBezTo>
                    <a:pt x="5226" y="16670"/>
                    <a:pt x="5231" y="16671"/>
                    <a:pt x="5237" y="16671"/>
                  </a:cubicBezTo>
                  <a:cubicBezTo>
                    <a:pt x="5171" y="16571"/>
                    <a:pt x="5104" y="16471"/>
                    <a:pt x="5037" y="16337"/>
                  </a:cubicBezTo>
                  <a:lnTo>
                    <a:pt x="5037" y="16371"/>
                  </a:lnTo>
                  <a:cubicBezTo>
                    <a:pt x="3436" y="13702"/>
                    <a:pt x="2102" y="10867"/>
                    <a:pt x="534" y="8198"/>
                  </a:cubicBezTo>
                  <a:cubicBezTo>
                    <a:pt x="534" y="7335"/>
                    <a:pt x="600" y="6438"/>
                    <a:pt x="535" y="5575"/>
                  </a:cubicBezTo>
                  <a:lnTo>
                    <a:pt x="535" y="5575"/>
                  </a:lnTo>
                  <a:cubicBezTo>
                    <a:pt x="599" y="4014"/>
                    <a:pt x="434" y="2453"/>
                    <a:pt x="534" y="893"/>
                  </a:cubicBezTo>
                  <a:cubicBezTo>
                    <a:pt x="567" y="626"/>
                    <a:pt x="567" y="326"/>
                    <a:pt x="534" y="25"/>
                  </a:cubicBezTo>
                  <a:cubicBezTo>
                    <a:pt x="534" y="9"/>
                    <a:pt x="526" y="0"/>
                    <a:pt x="5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0" name="Google Shape;2710;p39"/>
            <p:cNvSpPr/>
            <p:nvPr/>
          </p:nvSpPr>
          <p:spPr>
            <a:xfrm>
              <a:off x="4309150" y="5473392"/>
              <a:ext cx="260517" cy="380708"/>
            </a:xfrm>
            <a:custGeom>
              <a:avLst/>
              <a:gdLst/>
              <a:ahLst/>
              <a:cxnLst/>
              <a:rect l="l" t="t" r="r" b="b"/>
              <a:pathLst>
                <a:path w="19096" h="27906" extrusionOk="0">
                  <a:moveTo>
                    <a:pt x="29" y="1"/>
                  </a:moveTo>
                  <a:cubicBezTo>
                    <a:pt x="0" y="1"/>
                    <a:pt x="43" y="85"/>
                    <a:pt x="182" y="284"/>
                  </a:cubicBezTo>
                  <a:cubicBezTo>
                    <a:pt x="1617" y="1952"/>
                    <a:pt x="3118" y="3653"/>
                    <a:pt x="4552" y="5354"/>
                  </a:cubicBezTo>
                  <a:cubicBezTo>
                    <a:pt x="4552" y="5414"/>
                    <a:pt x="4579" y="5474"/>
                    <a:pt x="4632" y="5557"/>
                  </a:cubicBezTo>
                  <a:lnTo>
                    <a:pt x="4632" y="5557"/>
                  </a:lnTo>
                  <a:cubicBezTo>
                    <a:pt x="4625" y="5554"/>
                    <a:pt x="4619" y="5554"/>
                    <a:pt x="4619" y="5554"/>
                  </a:cubicBezTo>
                  <a:lnTo>
                    <a:pt x="4619" y="5554"/>
                  </a:lnTo>
                  <a:cubicBezTo>
                    <a:pt x="8188" y="10858"/>
                    <a:pt x="12024" y="16029"/>
                    <a:pt x="15460" y="21466"/>
                  </a:cubicBezTo>
                  <a:cubicBezTo>
                    <a:pt x="15460" y="21432"/>
                    <a:pt x="15460" y="21432"/>
                    <a:pt x="15460" y="21432"/>
                  </a:cubicBezTo>
                  <a:cubicBezTo>
                    <a:pt x="16627" y="23501"/>
                    <a:pt x="17561" y="25702"/>
                    <a:pt x="18662" y="27837"/>
                  </a:cubicBezTo>
                  <a:cubicBezTo>
                    <a:pt x="18662" y="27837"/>
                    <a:pt x="18662" y="27837"/>
                    <a:pt x="18662" y="27804"/>
                  </a:cubicBezTo>
                  <a:cubicBezTo>
                    <a:pt x="18684" y="27868"/>
                    <a:pt x="18733" y="27905"/>
                    <a:pt x="18783" y="27905"/>
                  </a:cubicBezTo>
                  <a:cubicBezTo>
                    <a:pt x="18811" y="27905"/>
                    <a:pt x="18839" y="27894"/>
                    <a:pt x="18862" y="27870"/>
                  </a:cubicBezTo>
                  <a:cubicBezTo>
                    <a:pt x="19096" y="27670"/>
                    <a:pt x="18729" y="27303"/>
                    <a:pt x="18662" y="27036"/>
                  </a:cubicBezTo>
                  <a:cubicBezTo>
                    <a:pt x="17661" y="25002"/>
                    <a:pt x="16794" y="22933"/>
                    <a:pt x="15793" y="20899"/>
                  </a:cubicBezTo>
                  <a:cubicBezTo>
                    <a:pt x="15793" y="20899"/>
                    <a:pt x="15793" y="20932"/>
                    <a:pt x="15793" y="20932"/>
                  </a:cubicBezTo>
                  <a:cubicBezTo>
                    <a:pt x="12258" y="15595"/>
                    <a:pt x="8922" y="9991"/>
                    <a:pt x="4919" y="5054"/>
                  </a:cubicBezTo>
                  <a:cubicBezTo>
                    <a:pt x="4219" y="4320"/>
                    <a:pt x="3585" y="3586"/>
                    <a:pt x="2884" y="2886"/>
                  </a:cubicBezTo>
                  <a:cubicBezTo>
                    <a:pt x="2884" y="2886"/>
                    <a:pt x="2884" y="2919"/>
                    <a:pt x="2884" y="2919"/>
                  </a:cubicBezTo>
                  <a:cubicBezTo>
                    <a:pt x="2685" y="2777"/>
                    <a:pt x="191" y="1"/>
                    <a:pt x="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Subtitle 4">
            <a:extLst>
              <a:ext uri="{FF2B5EF4-FFF2-40B4-BE49-F238E27FC236}">
                <a16:creationId xmlns:a16="http://schemas.microsoft.com/office/drawing/2014/main" id="{5E431BAB-767A-6F5B-69B8-E927ADBD9B10}"/>
              </a:ext>
            </a:extLst>
          </p:cNvPr>
          <p:cNvSpPr>
            <a:spLocks noGrp="1"/>
          </p:cNvSpPr>
          <p:nvPr>
            <p:ph type="subTitle" idx="1"/>
          </p:nvPr>
        </p:nvSpPr>
        <p:spPr>
          <a:xfrm>
            <a:off x="891802" y="469858"/>
            <a:ext cx="7419900" cy="461700"/>
          </a:xfrm>
          <a:prstGeom prst="rect">
            <a:avLst/>
          </a:prstGeom>
        </p:spPr>
        <p:txBody>
          <a:bodyPr/>
          <a:lstStyle/>
          <a:p>
            <a:pPr>
              <a:lnSpc>
                <a:spcPct val="150000"/>
              </a:lnSpc>
            </a:pPr>
            <a:r>
              <a:rPr lang="en-US" sz="8000">
                <a:latin typeface="#9Slide04 SFU Toledo Bold" panose="00000700000000000000" pitchFamily="2" charset="0"/>
              </a:rPr>
              <a:t>HÌNH THÀNH</a:t>
            </a:r>
          </a:p>
          <a:p>
            <a:pPr>
              <a:lnSpc>
                <a:spcPct val="150000"/>
              </a:lnSpc>
            </a:pPr>
            <a:r>
              <a:rPr lang="en-US" sz="8000">
                <a:latin typeface="#9Slide04 SFU Toledo Bold" panose="00000700000000000000" pitchFamily="2" charset="0"/>
              </a:rPr>
              <a:t>KIẾN THỨC MỚI</a:t>
            </a:r>
          </a:p>
        </p:txBody>
      </p:sp>
    </p:spTree>
    <p:extLst>
      <p:ext uri="{BB962C8B-B14F-4D97-AF65-F5344CB8AC3E}">
        <p14:creationId xmlns:p14="http://schemas.microsoft.com/office/powerpoint/2010/main" val="3991859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Brazilian Family Presentation Night by Slidesgo">
  <a:themeElements>
    <a:clrScheme name="Simple Light">
      <a:dk1>
        <a:srgbClr val="7D4639"/>
      </a:dk1>
      <a:lt1>
        <a:srgbClr val="E28768"/>
      </a:lt1>
      <a:dk2>
        <a:srgbClr val="D8784C"/>
      </a:dk2>
      <a:lt2>
        <a:srgbClr val="D88447"/>
      </a:lt2>
      <a:accent1>
        <a:srgbClr val="D8984C"/>
      </a:accent1>
      <a:accent2>
        <a:srgbClr val="F0C289"/>
      </a:accent2>
      <a:accent3>
        <a:srgbClr val="F0DBC1"/>
      </a:accent3>
      <a:accent4>
        <a:srgbClr val="8A8842"/>
      </a:accent4>
      <a:accent5>
        <a:srgbClr val="518C8C"/>
      </a:accent5>
      <a:accent6>
        <a:srgbClr val="FFFFFF"/>
      </a:accent6>
      <a:hlink>
        <a:srgbClr val="7D46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3061</TotalTime>
  <Words>1352</Words>
  <Application>Microsoft Office PowerPoint</Application>
  <PresentationFormat>On-screen Show (16:9)</PresentationFormat>
  <Paragraphs>254</Paragraphs>
  <Slides>31</Slides>
  <Notes>30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31</vt:i4>
      </vt:variant>
    </vt:vector>
  </HeadingPairs>
  <TitlesOfParts>
    <vt:vector size="46" baseType="lpstr">
      <vt:lpstr>Montserrat Medium</vt:lpstr>
      <vt:lpstr>#9Slide03 BoosterNextFYBlack</vt:lpstr>
      <vt:lpstr>Gorditas</vt:lpstr>
      <vt:lpstr>#9Slide04 SFU Toledo Bold</vt:lpstr>
      <vt:lpstr>#9Slide04 SFU Fenice Bold</vt:lpstr>
      <vt:lpstr>Bebas Neue</vt:lpstr>
      <vt:lpstr>#9Slide03 SFU Salzburg</vt:lpstr>
      <vt:lpstr>#9Slide04 Faustina Bold</vt:lpstr>
      <vt:lpstr>#9Slide03 Kaleko 105 Round Bold</vt:lpstr>
      <vt:lpstr>#9Slide04 Rokkitt Black</vt:lpstr>
      <vt:lpstr>Calibri</vt:lpstr>
      <vt:lpstr>Arial</vt:lpstr>
      <vt:lpstr>Archivo Black</vt:lpstr>
      <vt:lpstr>Tahoma</vt:lpstr>
      <vt:lpstr>Brazilian Family Presentation Night by Slidesgo</vt:lpstr>
      <vt:lpstr>THỰC HÀNH TIẾNG VIỆT LỖI DÙNG TỪ HÁN VIỆT VÀ CÁCH SỬA</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ĐƠN VỊ CẤU TẠO TỪ HÁN VIỆT</vt:lpstr>
      <vt:lpstr>2. Từ ghép Hán Việt </vt:lpstr>
      <vt:lpstr> 3. Sử dụng từ Hán Việt </vt:lpstr>
      <vt:lpstr>4. Một số lỗi dùng từ Hán Việt và cách sửa </vt:lpstr>
      <vt:lpstr>4. Một số lỗi dùng từ Hán Việt và cách sửa </vt:lpstr>
      <vt:lpstr>4. Một số lỗi dùng từ Hán Việt và cách sửa </vt:lpstr>
      <vt:lpstr>4. Một số lỗi dùng từ Hán Việt và cách sửa </vt:lpstr>
      <vt:lpstr>4. Một số lỗi dùng từ Hán Việt và cách sửa </vt:lpstr>
      <vt:lpstr>HƯỚNG DẪN LÀM BÀI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YEN NHI</dc:creator>
  <dc:description>9Slide.vn</dc:description>
  <cp:lastModifiedBy>Admin</cp:lastModifiedBy>
  <cp:revision>22</cp:revision>
  <dcterms:modified xsi:type="dcterms:W3CDTF">2024-04-05T15:09:06Z</dcterms:modified>
  <cp:category>9Slide.vn</cp:category>
</cp:coreProperties>
</file>