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2"/>
  </p:notesMasterIdLst>
  <p:sldIdLst>
    <p:sldId id="256" r:id="rId2"/>
    <p:sldId id="258" r:id="rId3"/>
    <p:sldId id="259" r:id="rId4"/>
    <p:sldId id="257" r:id="rId5"/>
    <p:sldId id="298" r:id="rId6"/>
    <p:sldId id="299" r:id="rId7"/>
    <p:sldId id="260" r:id="rId8"/>
    <p:sldId id="263" r:id="rId9"/>
    <p:sldId id="300" r:id="rId10"/>
    <p:sldId id="261" r:id="rId11"/>
    <p:sldId id="301" r:id="rId12"/>
    <p:sldId id="302" r:id="rId13"/>
    <p:sldId id="303" r:id="rId14"/>
    <p:sldId id="304" r:id="rId15"/>
    <p:sldId id="305" r:id="rId16"/>
    <p:sldId id="306" r:id="rId17"/>
    <p:sldId id="307" r:id="rId18"/>
    <p:sldId id="308" r:id="rId19"/>
    <p:sldId id="262" r:id="rId20"/>
    <p:sldId id="309" r:id="rId21"/>
  </p:sldIdLst>
  <p:sldSz cx="9144000" cy="5143500" type="screen16x9"/>
  <p:notesSz cx="6858000" cy="9144000"/>
  <p:embeddedFontLst>
    <p:embeddedFont>
      <p:font typeface="Bebas Neue" panose="020B0606020202050201" pitchFamily="34" charset="0"/>
      <p:regular r:id="rId23"/>
    </p:embeddedFont>
    <p:embeddedFont>
      <p:font typeface="Calibri" panose="020F0502020204030204" pitchFamily="34" charset="0"/>
      <p:regular r:id="rId24"/>
      <p:bold r:id="rId25"/>
      <p:italic r:id="rId26"/>
      <p:boldItalic r:id="rId27"/>
    </p:embeddedFont>
    <p:embeddedFont>
      <p:font typeface="Judson" panose="020B0604020202020204" charset="0"/>
      <p:regular r:id="rId28"/>
      <p:bold r:id="rId29"/>
      <p:italic r:id="rId30"/>
    </p:embeddedFont>
    <p:embeddedFont>
      <p:font typeface="Lato" panose="020F0502020204030203"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Roboto Condensed Light" panose="02000000000000000000" pitchFamily="2" charset="0"/>
      <p:regular r:id="rId39"/>
      <p:italic r:id="rId40"/>
    </p:embeddedFont>
    <p:embeddedFont>
      <p:font typeface="Work Sans"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D7AF3A-4D3E-42C8-AED3-082B4A7D46D6}" v="166" dt="2023-11-22T11:55:13.345"/>
  </p1510:revLst>
</p1510:revInfo>
</file>

<file path=ppt/tableStyles.xml><?xml version="1.0" encoding="utf-8"?>
<a:tblStyleLst xmlns:a="http://schemas.openxmlformats.org/drawingml/2006/main" def="{DB2E106E-CDAE-45D0-8A6F-B9ECA8DF0D00}">
  <a:tblStyle styleId="{DB2E106E-CDAE-45D0-8A6F-B9ECA8DF0D0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940" y="-156"/>
      </p:cViewPr>
      <p:guideLst/>
    </p:cSldViewPr>
  </p:slideViewPr>
  <p:notesTextViewPr>
    <p:cViewPr>
      <p:scale>
        <a:sx n="1" d="1"/>
        <a:sy n="1" d="1"/>
      </p:scale>
      <p:origin x="0" y="0"/>
    </p:cViewPr>
  </p:notesTextViewPr>
  <p:sorterViewPr>
    <p:cViewPr>
      <p:scale>
        <a:sx n="79" d="100"/>
        <a:sy n="79" d="100"/>
      </p:scale>
      <p:origin x="0" y="-11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Quynh Anh" userId="e994623f0e761c09" providerId="LiveId" clId="{DFD7AF3A-4D3E-42C8-AED3-082B4A7D46D6}"/>
    <pc:docChg chg="custSel addSld delSld modSld sldOrd delMainMaster">
      <pc:chgData name="Nguyen Quynh Anh" userId="e994623f0e761c09" providerId="LiveId" clId="{DFD7AF3A-4D3E-42C8-AED3-082B4A7D46D6}" dt="2023-11-22T11:55:13.345" v="1509"/>
      <pc:docMkLst>
        <pc:docMk/>
      </pc:docMkLst>
      <pc:sldChg chg="modSp mod modTransition modAnim">
        <pc:chgData name="Nguyen Quynh Anh" userId="e994623f0e761c09" providerId="LiveId" clId="{DFD7AF3A-4D3E-42C8-AED3-082B4A7D46D6}" dt="2023-11-22T11:55:13.345" v="1509"/>
        <pc:sldMkLst>
          <pc:docMk/>
          <pc:sldMk cId="0" sldId="256"/>
        </pc:sldMkLst>
        <pc:spChg chg="mod">
          <ac:chgData name="Nguyen Quynh Anh" userId="e994623f0e761c09" providerId="LiveId" clId="{DFD7AF3A-4D3E-42C8-AED3-082B4A7D46D6}" dt="2023-11-22T10:13:51.149" v="59" actId="1076"/>
          <ac:spMkLst>
            <pc:docMk/>
            <pc:sldMk cId="0" sldId="256"/>
            <ac:spMk id="1939" creationId="{00000000-0000-0000-0000-000000000000}"/>
          </ac:spMkLst>
        </pc:spChg>
        <pc:spChg chg="mod">
          <ac:chgData name="Nguyen Quynh Anh" userId="e994623f0e761c09" providerId="LiveId" clId="{DFD7AF3A-4D3E-42C8-AED3-082B4A7D46D6}" dt="2023-11-22T10:14:00.718" v="126" actId="403"/>
          <ac:spMkLst>
            <pc:docMk/>
            <pc:sldMk cId="0" sldId="256"/>
            <ac:spMk id="1940" creationId="{00000000-0000-0000-0000-000000000000}"/>
          </ac:spMkLst>
        </pc:spChg>
      </pc:sldChg>
      <pc:sldChg chg="addSp delSp modSp mod modTransition">
        <pc:chgData name="Nguyen Quynh Anh" userId="e994623f0e761c09" providerId="LiveId" clId="{DFD7AF3A-4D3E-42C8-AED3-082B4A7D46D6}" dt="2023-11-22T11:55:13.345" v="1509"/>
        <pc:sldMkLst>
          <pc:docMk/>
          <pc:sldMk cId="0" sldId="257"/>
        </pc:sldMkLst>
        <pc:spChg chg="add del mod">
          <ac:chgData name="Nguyen Quynh Anh" userId="e994623f0e761c09" providerId="LiveId" clId="{DFD7AF3A-4D3E-42C8-AED3-082B4A7D46D6}" dt="2023-11-22T10:16:56.761" v="444" actId="478"/>
          <ac:spMkLst>
            <pc:docMk/>
            <pc:sldMk cId="0" sldId="257"/>
            <ac:spMk id="3" creationId="{E2FB6790-44A7-DEB5-5B37-0A019FB9198C}"/>
          </ac:spMkLst>
        </pc:spChg>
        <pc:spChg chg="add del mod">
          <ac:chgData name="Nguyen Quynh Anh" userId="e994623f0e761c09" providerId="LiveId" clId="{DFD7AF3A-4D3E-42C8-AED3-082B4A7D46D6}" dt="2023-11-22T10:16:56.761" v="444" actId="478"/>
          <ac:spMkLst>
            <pc:docMk/>
            <pc:sldMk cId="0" sldId="257"/>
            <ac:spMk id="5" creationId="{51E45C4F-16AA-2999-57DA-C39563C871D5}"/>
          </ac:spMkLst>
        </pc:spChg>
        <pc:spChg chg="add mod">
          <ac:chgData name="Nguyen Quynh Anh" userId="e994623f0e761c09" providerId="LiveId" clId="{DFD7AF3A-4D3E-42C8-AED3-082B4A7D46D6}" dt="2023-11-22T10:17:25.040" v="457" actId="114"/>
          <ac:spMkLst>
            <pc:docMk/>
            <pc:sldMk cId="0" sldId="257"/>
            <ac:spMk id="7" creationId="{BA0C1A6F-D07B-049D-5894-5D92285549C7}"/>
          </ac:spMkLst>
        </pc:spChg>
        <pc:spChg chg="del">
          <ac:chgData name="Nguyen Quynh Anh" userId="e994623f0e761c09" providerId="LiveId" clId="{DFD7AF3A-4D3E-42C8-AED3-082B4A7D46D6}" dt="2023-11-22T10:16:55.540" v="443" actId="478"/>
          <ac:spMkLst>
            <pc:docMk/>
            <pc:sldMk cId="0" sldId="257"/>
            <ac:spMk id="1947" creationId="{00000000-0000-0000-0000-000000000000}"/>
          </ac:spMkLst>
        </pc:spChg>
        <pc:spChg chg="del">
          <ac:chgData name="Nguyen Quynh Anh" userId="e994623f0e761c09" providerId="LiveId" clId="{DFD7AF3A-4D3E-42C8-AED3-082B4A7D46D6}" dt="2023-11-22T10:16:55.540" v="443" actId="478"/>
          <ac:spMkLst>
            <pc:docMk/>
            <pc:sldMk cId="0" sldId="257"/>
            <ac:spMk id="1949" creationId="{00000000-0000-0000-0000-000000000000}"/>
          </ac:spMkLst>
        </pc:spChg>
        <pc:cxnChg chg="del">
          <ac:chgData name="Nguyen Quynh Anh" userId="e994623f0e761c09" providerId="LiveId" clId="{DFD7AF3A-4D3E-42C8-AED3-082B4A7D46D6}" dt="2023-11-22T10:16:55.540" v="443" actId="478"/>
          <ac:cxnSpMkLst>
            <pc:docMk/>
            <pc:sldMk cId="0" sldId="257"/>
            <ac:cxnSpMk id="1948" creationId="{00000000-0000-0000-0000-000000000000}"/>
          </ac:cxnSpMkLst>
        </pc:cxnChg>
      </pc:sldChg>
      <pc:sldChg chg="modSp mod ord modTransition modAnim modNotes">
        <pc:chgData name="Nguyen Quynh Anh" userId="e994623f0e761c09" providerId="LiveId" clId="{DFD7AF3A-4D3E-42C8-AED3-082B4A7D46D6}" dt="2023-11-22T11:55:13.345" v="1509"/>
        <pc:sldMkLst>
          <pc:docMk/>
          <pc:sldMk cId="0" sldId="258"/>
        </pc:sldMkLst>
        <pc:spChg chg="mod">
          <ac:chgData name="Nguyen Quynh Anh" userId="e994623f0e761c09" providerId="LiveId" clId="{DFD7AF3A-4D3E-42C8-AED3-082B4A7D46D6}" dt="2023-11-22T10:15:21.822" v="352" actId="1076"/>
          <ac:spMkLst>
            <pc:docMk/>
            <pc:sldMk cId="0" sldId="258"/>
            <ac:spMk id="1954" creationId="{00000000-0000-0000-0000-000000000000}"/>
          </ac:spMkLst>
        </pc:spChg>
        <pc:spChg chg="mod">
          <ac:chgData name="Nguyen Quynh Anh" userId="e994623f0e761c09" providerId="LiveId" clId="{DFD7AF3A-4D3E-42C8-AED3-082B4A7D46D6}" dt="2023-11-22T10:15:21.822" v="352" actId="1076"/>
          <ac:spMkLst>
            <pc:docMk/>
            <pc:sldMk cId="0" sldId="258"/>
            <ac:spMk id="1955" creationId="{00000000-0000-0000-0000-000000000000}"/>
          </ac:spMkLst>
        </pc:spChg>
        <pc:spChg chg="mod">
          <ac:chgData name="Nguyen Quynh Anh" userId="e994623f0e761c09" providerId="LiveId" clId="{DFD7AF3A-4D3E-42C8-AED3-082B4A7D46D6}" dt="2023-11-22T10:15:21.822" v="352" actId="1076"/>
          <ac:spMkLst>
            <pc:docMk/>
            <pc:sldMk cId="0" sldId="258"/>
            <ac:spMk id="1956" creationId="{00000000-0000-0000-0000-000000000000}"/>
          </ac:spMkLst>
        </pc:spChg>
        <pc:spChg chg="mod">
          <ac:chgData name="Nguyen Quynh Anh" userId="e994623f0e761c09" providerId="LiveId" clId="{DFD7AF3A-4D3E-42C8-AED3-082B4A7D46D6}" dt="2023-11-22T10:15:21.822" v="352" actId="1076"/>
          <ac:spMkLst>
            <pc:docMk/>
            <pc:sldMk cId="0" sldId="258"/>
            <ac:spMk id="1957" creationId="{00000000-0000-0000-0000-000000000000}"/>
          </ac:spMkLst>
        </pc:spChg>
        <pc:spChg chg="mod">
          <ac:chgData name="Nguyen Quynh Anh" userId="e994623f0e761c09" providerId="LiveId" clId="{DFD7AF3A-4D3E-42C8-AED3-082B4A7D46D6}" dt="2023-11-22T10:15:21.822" v="352" actId="1076"/>
          <ac:spMkLst>
            <pc:docMk/>
            <pc:sldMk cId="0" sldId="258"/>
            <ac:spMk id="1958" creationId="{00000000-0000-0000-0000-000000000000}"/>
          </ac:spMkLst>
        </pc:spChg>
        <pc:spChg chg="mod">
          <ac:chgData name="Nguyen Quynh Anh" userId="e994623f0e761c09" providerId="LiveId" clId="{DFD7AF3A-4D3E-42C8-AED3-082B4A7D46D6}" dt="2023-11-22T10:15:35.582" v="357" actId="1076"/>
          <ac:spMkLst>
            <pc:docMk/>
            <pc:sldMk cId="0" sldId="258"/>
            <ac:spMk id="1959" creationId="{00000000-0000-0000-0000-000000000000}"/>
          </ac:spMkLst>
        </pc:spChg>
        <pc:spChg chg="mod">
          <ac:chgData name="Nguyen Quynh Anh" userId="e994623f0e761c09" providerId="LiveId" clId="{DFD7AF3A-4D3E-42C8-AED3-082B4A7D46D6}" dt="2023-11-22T10:15:21.822" v="352" actId="1076"/>
          <ac:spMkLst>
            <pc:docMk/>
            <pc:sldMk cId="0" sldId="258"/>
            <ac:spMk id="1960" creationId="{00000000-0000-0000-0000-000000000000}"/>
          </ac:spMkLst>
        </pc:spChg>
        <pc:spChg chg="mod">
          <ac:chgData name="Nguyen Quynh Anh" userId="e994623f0e761c09" providerId="LiveId" clId="{DFD7AF3A-4D3E-42C8-AED3-082B4A7D46D6}" dt="2023-11-22T10:15:31.680" v="355" actId="1076"/>
          <ac:spMkLst>
            <pc:docMk/>
            <pc:sldMk cId="0" sldId="258"/>
            <ac:spMk id="1961" creationId="{00000000-0000-0000-0000-000000000000}"/>
          </ac:spMkLst>
        </pc:spChg>
        <pc:spChg chg="mod">
          <ac:chgData name="Nguyen Quynh Anh" userId="e994623f0e761c09" providerId="LiveId" clId="{DFD7AF3A-4D3E-42C8-AED3-082B4A7D46D6}" dt="2023-11-22T10:15:21.822" v="352" actId="1076"/>
          <ac:spMkLst>
            <pc:docMk/>
            <pc:sldMk cId="0" sldId="258"/>
            <ac:spMk id="1962" creationId="{00000000-0000-0000-0000-000000000000}"/>
          </ac:spMkLst>
        </pc:spChg>
        <pc:spChg chg="mod">
          <ac:chgData name="Nguyen Quynh Anh" userId="e994623f0e761c09" providerId="LiveId" clId="{DFD7AF3A-4D3E-42C8-AED3-082B4A7D46D6}" dt="2023-11-22T10:15:40.296" v="359" actId="1076"/>
          <ac:spMkLst>
            <pc:docMk/>
            <pc:sldMk cId="0" sldId="258"/>
            <ac:spMk id="1963" creationId="{00000000-0000-0000-0000-000000000000}"/>
          </ac:spMkLst>
        </pc:spChg>
        <pc:spChg chg="mod">
          <ac:chgData name="Nguyen Quynh Anh" userId="e994623f0e761c09" providerId="LiveId" clId="{DFD7AF3A-4D3E-42C8-AED3-082B4A7D46D6}" dt="2023-11-22T10:15:21.822" v="352" actId="1076"/>
          <ac:spMkLst>
            <pc:docMk/>
            <pc:sldMk cId="0" sldId="258"/>
            <ac:spMk id="1964" creationId="{00000000-0000-0000-0000-000000000000}"/>
          </ac:spMkLst>
        </pc:spChg>
        <pc:spChg chg="mod">
          <ac:chgData name="Nguyen Quynh Anh" userId="e994623f0e761c09" providerId="LiveId" clId="{DFD7AF3A-4D3E-42C8-AED3-082B4A7D46D6}" dt="2023-11-22T10:15:21.822" v="352" actId="1076"/>
          <ac:spMkLst>
            <pc:docMk/>
            <pc:sldMk cId="0" sldId="258"/>
            <ac:spMk id="1965" creationId="{00000000-0000-0000-0000-000000000000}"/>
          </ac:spMkLst>
        </pc:spChg>
        <pc:spChg chg="mod">
          <ac:chgData name="Nguyen Quynh Anh" userId="e994623f0e761c09" providerId="LiveId" clId="{DFD7AF3A-4D3E-42C8-AED3-082B4A7D46D6}" dt="2023-11-22T10:15:21.822" v="352" actId="1076"/>
          <ac:spMkLst>
            <pc:docMk/>
            <pc:sldMk cId="0" sldId="258"/>
            <ac:spMk id="1966" creationId="{00000000-0000-0000-0000-000000000000}"/>
          </ac:spMkLst>
        </pc:spChg>
        <pc:cxnChg chg="mod">
          <ac:chgData name="Nguyen Quynh Anh" userId="e994623f0e761c09" providerId="LiveId" clId="{DFD7AF3A-4D3E-42C8-AED3-082B4A7D46D6}" dt="2023-11-22T10:15:21.822" v="352" actId="1076"/>
          <ac:cxnSpMkLst>
            <pc:docMk/>
            <pc:sldMk cId="0" sldId="258"/>
            <ac:cxnSpMk id="1967" creationId="{00000000-0000-0000-0000-000000000000}"/>
          </ac:cxnSpMkLst>
        </pc:cxnChg>
      </pc:sldChg>
      <pc:sldChg chg="modSp mod ord modTransition modAnim modNotes">
        <pc:chgData name="Nguyen Quynh Anh" userId="e994623f0e761c09" providerId="LiveId" clId="{DFD7AF3A-4D3E-42C8-AED3-082B4A7D46D6}" dt="2023-11-22T11:55:13.345" v="1509"/>
        <pc:sldMkLst>
          <pc:docMk/>
          <pc:sldMk cId="0" sldId="259"/>
        </pc:sldMkLst>
        <pc:spChg chg="mod">
          <ac:chgData name="Nguyen Quynh Anh" userId="e994623f0e761c09" providerId="LiveId" clId="{DFD7AF3A-4D3E-42C8-AED3-082B4A7D46D6}" dt="2023-11-22T10:16:37.251" v="437" actId="1076"/>
          <ac:spMkLst>
            <pc:docMk/>
            <pc:sldMk cId="0" sldId="259"/>
            <ac:spMk id="1972" creationId="{00000000-0000-0000-0000-000000000000}"/>
          </ac:spMkLst>
        </pc:spChg>
        <pc:spChg chg="mod">
          <ac:chgData name="Nguyen Quynh Anh" userId="e994623f0e761c09" providerId="LiveId" clId="{DFD7AF3A-4D3E-42C8-AED3-082B4A7D46D6}" dt="2023-11-22T10:16:40.855" v="439" actId="403"/>
          <ac:spMkLst>
            <pc:docMk/>
            <pc:sldMk cId="0" sldId="259"/>
            <ac:spMk id="1973" creationId="{00000000-0000-0000-0000-000000000000}"/>
          </ac:spMkLst>
        </pc:spChg>
        <pc:cxnChg chg="mod">
          <ac:chgData name="Nguyen Quynh Anh" userId="e994623f0e761c09" providerId="LiveId" clId="{DFD7AF3A-4D3E-42C8-AED3-082B4A7D46D6}" dt="2023-11-22T10:16:37.251" v="437" actId="1076"/>
          <ac:cxnSpMkLst>
            <pc:docMk/>
            <pc:sldMk cId="0" sldId="259"/>
            <ac:cxnSpMk id="1974" creationId="{00000000-0000-0000-0000-000000000000}"/>
          </ac:cxnSpMkLst>
        </pc:cxnChg>
      </pc:sldChg>
      <pc:sldChg chg="addSp delSp modSp mod modTransition">
        <pc:chgData name="Nguyen Quynh Anh" userId="e994623f0e761c09" providerId="LiveId" clId="{DFD7AF3A-4D3E-42C8-AED3-082B4A7D46D6}" dt="2023-11-22T11:55:13.345" v="1509"/>
        <pc:sldMkLst>
          <pc:docMk/>
          <pc:sldMk cId="0" sldId="260"/>
        </pc:sldMkLst>
        <pc:spChg chg="add del mod">
          <ac:chgData name="Nguyen Quynh Anh" userId="e994623f0e761c09" providerId="LiveId" clId="{DFD7AF3A-4D3E-42C8-AED3-082B4A7D46D6}" dt="2023-11-22T10:55:37.874" v="936" actId="478"/>
          <ac:spMkLst>
            <pc:docMk/>
            <pc:sldMk cId="0" sldId="260"/>
            <ac:spMk id="3" creationId="{F2BFE141-869C-575A-6BFE-6991B4E6453A}"/>
          </ac:spMkLst>
        </pc:spChg>
        <pc:spChg chg="mod">
          <ac:chgData name="Nguyen Quynh Anh" userId="e994623f0e761c09" providerId="LiveId" clId="{DFD7AF3A-4D3E-42C8-AED3-082B4A7D46D6}" dt="2023-11-22T10:55:34.822" v="934" actId="20577"/>
          <ac:spMkLst>
            <pc:docMk/>
            <pc:sldMk cId="0" sldId="260"/>
            <ac:spMk id="1980" creationId="{00000000-0000-0000-0000-000000000000}"/>
          </ac:spMkLst>
        </pc:spChg>
        <pc:spChg chg="mod">
          <ac:chgData name="Nguyen Quynh Anh" userId="e994623f0e761c09" providerId="LiveId" clId="{DFD7AF3A-4D3E-42C8-AED3-082B4A7D46D6}" dt="2023-11-22T10:55:30.968" v="916" actId="20577"/>
          <ac:spMkLst>
            <pc:docMk/>
            <pc:sldMk cId="0" sldId="260"/>
            <ac:spMk id="1981" creationId="{00000000-0000-0000-0000-000000000000}"/>
          </ac:spMkLst>
        </pc:spChg>
        <pc:spChg chg="del">
          <ac:chgData name="Nguyen Quynh Anh" userId="e994623f0e761c09" providerId="LiveId" clId="{DFD7AF3A-4D3E-42C8-AED3-082B4A7D46D6}" dt="2023-11-22T10:55:36.822" v="935" actId="478"/>
          <ac:spMkLst>
            <pc:docMk/>
            <pc:sldMk cId="0" sldId="260"/>
            <ac:spMk id="1982" creationId="{00000000-0000-0000-0000-000000000000}"/>
          </ac:spMkLst>
        </pc:spChg>
      </pc:sldChg>
      <pc:sldChg chg="addSp delSp modSp mod modTransition modAnim">
        <pc:chgData name="Nguyen Quynh Anh" userId="e994623f0e761c09" providerId="LiveId" clId="{DFD7AF3A-4D3E-42C8-AED3-082B4A7D46D6}" dt="2023-11-22T11:55:13.345" v="1509"/>
        <pc:sldMkLst>
          <pc:docMk/>
          <pc:sldMk cId="0" sldId="261"/>
        </pc:sldMkLst>
        <pc:spChg chg="add del mod">
          <ac:chgData name="Nguyen Quynh Anh" userId="e994623f0e761c09" providerId="LiveId" clId="{DFD7AF3A-4D3E-42C8-AED3-082B4A7D46D6}" dt="2023-11-22T11:31:20.713" v="1218" actId="478"/>
          <ac:spMkLst>
            <pc:docMk/>
            <pc:sldMk cId="0" sldId="261"/>
            <ac:spMk id="3" creationId="{E3AA1567-67D7-EFC5-94AF-3B36D06FC458}"/>
          </ac:spMkLst>
        </pc:spChg>
        <pc:spChg chg="add del mod">
          <ac:chgData name="Nguyen Quynh Anh" userId="e994623f0e761c09" providerId="LiveId" clId="{DFD7AF3A-4D3E-42C8-AED3-082B4A7D46D6}" dt="2023-11-22T11:31:20.713" v="1218" actId="478"/>
          <ac:spMkLst>
            <pc:docMk/>
            <pc:sldMk cId="0" sldId="261"/>
            <ac:spMk id="5" creationId="{856A51DA-C450-625A-8568-D38D91376CE3}"/>
          </ac:spMkLst>
        </pc:spChg>
        <pc:spChg chg="add del mod">
          <ac:chgData name="Nguyen Quynh Anh" userId="e994623f0e761c09" providerId="LiveId" clId="{DFD7AF3A-4D3E-42C8-AED3-082B4A7D46D6}" dt="2023-11-22T11:31:20.713" v="1218" actId="478"/>
          <ac:spMkLst>
            <pc:docMk/>
            <pc:sldMk cId="0" sldId="261"/>
            <ac:spMk id="7" creationId="{1E314F3B-C858-B20E-7415-0929AFDD8239}"/>
          </ac:spMkLst>
        </pc:spChg>
        <pc:spChg chg="add del mod">
          <ac:chgData name="Nguyen Quynh Anh" userId="e994623f0e761c09" providerId="LiveId" clId="{DFD7AF3A-4D3E-42C8-AED3-082B4A7D46D6}" dt="2023-11-22T11:31:20.713" v="1218" actId="478"/>
          <ac:spMkLst>
            <pc:docMk/>
            <pc:sldMk cId="0" sldId="261"/>
            <ac:spMk id="9" creationId="{E57E0741-4DF1-C190-53F7-965FEC2EAE38}"/>
          </ac:spMkLst>
        </pc:spChg>
        <pc:spChg chg="add del mod">
          <ac:chgData name="Nguyen Quynh Anh" userId="e994623f0e761c09" providerId="LiveId" clId="{DFD7AF3A-4D3E-42C8-AED3-082B4A7D46D6}" dt="2023-11-22T11:31:20.713" v="1218" actId="478"/>
          <ac:spMkLst>
            <pc:docMk/>
            <pc:sldMk cId="0" sldId="261"/>
            <ac:spMk id="11" creationId="{D2FB0065-9931-51EA-2E0F-3D06AB40F836}"/>
          </ac:spMkLst>
        </pc:spChg>
        <pc:spChg chg="add del mod">
          <ac:chgData name="Nguyen Quynh Anh" userId="e994623f0e761c09" providerId="LiveId" clId="{DFD7AF3A-4D3E-42C8-AED3-082B4A7D46D6}" dt="2023-11-22T11:31:20.713" v="1218" actId="478"/>
          <ac:spMkLst>
            <pc:docMk/>
            <pc:sldMk cId="0" sldId="261"/>
            <ac:spMk id="13" creationId="{E1AC63D1-7008-3FB2-6B7E-7AC36313F695}"/>
          </ac:spMkLst>
        </pc:spChg>
        <pc:spChg chg="add del mod">
          <ac:chgData name="Nguyen Quynh Anh" userId="e994623f0e761c09" providerId="LiveId" clId="{DFD7AF3A-4D3E-42C8-AED3-082B4A7D46D6}" dt="2023-11-22T11:31:20.713" v="1218" actId="478"/>
          <ac:spMkLst>
            <pc:docMk/>
            <pc:sldMk cId="0" sldId="261"/>
            <ac:spMk id="15" creationId="{1FB67FA2-4876-9136-78A8-701C272521C5}"/>
          </ac:spMkLst>
        </pc:spChg>
        <pc:spChg chg="add del mod">
          <ac:chgData name="Nguyen Quynh Anh" userId="e994623f0e761c09" providerId="LiveId" clId="{DFD7AF3A-4D3E-42C8-AED3-082B4A7D46D6}" dt="2023-11-22T11:31:20.713" v="1218" actId="478"/>
          <ac:spMkLst>
            <pc:docMk/>
            <pc:sldMk cId="0" sldId="261"/>
            <ac:spMk id="17" creationId="{2D4BB008-D340-E74E-E027-1D2E2587E358}"/>
          </ac:spMkLst>
        </pc:spChg>
        <pc:spChg chg="add del mod">
          <ac:chgData name="Nguyen Quynh Anh" userId="e994623f0e761c09" providerId="LiveId" clId="{DFD7AF3A-4D3E-42C8-AED3-082B4A7D46D6}" dt="2023-11-22T11:31:20.713" v="1218" actId="478"/>
          <ac:spMkLst>
            <pc:docMk/>
            <pc:sldMk cId="0" sldId="261"/>
            <ac:spMk id="19" creationId="{8FE5A9EE-AD14-6947-09E1-7128A13D22AC}"/>
          </ac:spMkLst>
        </pc:spChg>
        <pc:spChg chg="add mod">
          <ac:chgData name="Nguyen Quynh Anh" userId="e994623f0e761c09" providerId="LiveId" clId="{DFD7AF3A-4D3E-42C8-AED3-082B4A7D46D6}" dt="2023-11-22T11:31:34.670" v="1223" actId="14100"/>
          <ac:spMkLst>
            <pc:docMk/>
            <pc:sldMk cId="0" sldId="261"/>
            <ac:spMk id="21" creationId="{A0B0C929-FED6-D594-2B28-C0A18A318C64}"/>
          </ac:spMkLst>
        </pc:spChg>
        <pc:spChg chg="add mod">
          <ac:chgData name="Nguyen Quynh Anh" userId="e994623f0e761c09" providerId="LiveId" clId="{DFD7AF3A-4D3E-42C8-AED3-082B4A7D46D6}" dt="2023-11-22T11:32:04.476" v="1235" actId="1076"/>
          <ac:spMkLst>
            <pc:docMk/>
            <pc:sldMk cId="0" sldId="261"/>
            <ac:spMk id="22" creationId="{CD3E34CE-8CF8-8B32-2702-A9843FAD0ED6}"/>
          </ac:spMkLst>
        </pc:spChg>
        <pc:spChg chg="add mod">
          <ac:chgData name="Nguyen Quynh Anh" userId="e994623f0e761c09" providerId="LiveId" clId="{DFD7AF3A-4D3E-42C8-AED3-082B4A7D46D6}" dt="2023-11-22T11:32:35.961" v="1252" actId="1076"/>
          <ac:spMkLst>
            <pc:docMk/>
            <pc:sldMk cId="0" sldId="261"/>
            <ac:spMk id="24" creationId="{E1D6DFE9-0B9C-B7E2-073D-A8A59BB77FDC}"/>
          </ac:spMkLst>
        </pc:spChg>
        <pc:spChg chg="del">
          <ac:chgData name="Nguyen Quynh Anh" userId="e994623f0e761c09" providerId="LiveId" clId="{DFD7AF3A-4D3E-42C8-AED3-082B4A7D46D6}" dt="2023-11-22T11:31:20.027" v="1217" actId="478"/>
          <ac:spMkLst>
            <pc:docMk/>
            <pc:sldMk cId="0" sldId="261"/>
            <ac:spMk id="1988" creationId="{00000000-0000-0000-0000-000000000000}"/>
          </ac:spMkLst>
        </pc:spChg>
        <pc:spChg chg="del">
          <ac:chgData name="Nguyen Quynh Anh" userId="e994623f0e761c09" providerId="LiveId" clId="{DFD7AF3A-4D3E-42C8-AED3-082B4A7D46D6}" dt="2023-11-22T11:31:20.027" v="1217" actId="478"/>
          <ac:spMkLst>
            <pc:docMk/>
            <pc:sldMk cId="0" sldId="261"/>
            <ac:spMk id="1990" creationId="{00000000-0000-0000-0000-000000000000}"/>
          </ac:spMkLst>
        </pc:spChg>
        <pc:spChg chg="del">
          <ac:chgData name="Nguyen Quynh Anh" userId="e994623f0e761c09" providerId="LiveId" clId="{DFD7AF3A-4D3E-42C8-AED3-082B4A7D46D6}" dt="2023-11-22T11:31:20.027" v="1217" actId="478"/>
          <ac:spMkLst>
            <pc:docMk/>
            <pc:sldMk cId="0" sldId="261"/>
            <ac:spMk id="1991" creationId="{00000000-0000-0000-0000-000000000000}"/>
          </ac:spMkLst>
        </pc:spChg>
        <pc:spChg chg="del">
          <ac:chgData name="Nguyen Quynh Anh" userId="e994623f0e761c09" providerId="LiveId" clId="{DFD7AF3A-4D3E-42C8-AED3-082B4A7D46D6}" dt="2023-11-22T11:31:20.027" v="1217" actId="478"/>
          <ac:spMkLst>
            <pc:docMk/>
            <pc:sldMk cId="0" sldId="261"/>
            <ac:spMk id="1992" creationId="{00000000-0000-0000-0000-000000000000}"/>
          </ac:spMkLst>
        </pc:spChg>
        <pc:spChg chg="del">
          <ac:chgData name="Nguyen Quynh Anh" userId="e994623f0e761c09" providerId="LiveId" clId="{DFD7AF3A-4D3E-42C8-AED3-082B4A7D46D6}" dt="2023-11-22T11:31:20.027" v="1217" actId="478"/>
          <ac:spMkLst>
            <pc:docMk/>
            <pc:sldMk cId="0" sldId="261"/>
            <ac:spMk id="1993" creationId="{00000000-0000-0000-0000-000000000000}"/>
          </ac:spMkLst>
        </pc:spChg>
        <pc:spChg chg="del">
          <ac:chgData name="Nguyen Quynh Anh" userId="e994623f0e761c09" providerId="LiveId" clId="{DFD7AF3A-4D3E-42C8-AED3-082B4A7D46D6}" dt="2023-11-22T11:31:20.027" v="1217" actId="478"/>
          <ac:spMkLst>
            <pc:docMk/>
            <pc:sldMk cId="0" sldId="261"/>
            <ac:spMk id="1994" creationId="{00000000-0000-0000-0000-000000000000}"/>
          </ac:spMkLst>
        </pc:spChg>
        <pc:spChg chg="del">
          <ac:chgData name="Nguyen Quynh Anh" userId="e994623f0e761c09" providerId="LiveId" clId="{DFD7AF3A-4D3E-42C8-AED3-082B4A7D46D6}" dt="2023-11-22T11:31:20.027" v="1217" actId="478"/>
          <ac:spMkLst>
            <pc:docMk/>
            <pc:sldMk cId="0" sldId="261"/>
            <ac:spMk id="1995" creationId="{00000000-0000-0000-0000-000000000000}"/>
          </ac:spMkLst>
        </pc:spChg>
        <pc:spChg chg="del">
          <ac:chgData name="Nguyen Quynh Anh" userId="e994623f0e761c09" providerId="LiveId" clId="{DFD7AF3A-4D3E-42C8-AED3-082B4A7D46D6}" dt="2023-11-22T11:31:20.027" v="1217" actId="478"/>
          <ac:spMkLst>
            <pc:docMk/>
            <pc:sldMk cId="0" sldId="261"/>
            <ac:spMk id="1996" creationId="{00000000-0000-0000-0000-000000000000}"/>
          </ac:spMkLst>
        </pc:spChg>
        <pc:spChg chg="del">
          <ac:chgData name="Nguyen Quynh Anh" userId="e994623f0e761c09" providerId="LiveId" clId="{DFD7AF3A-4D3E-42C8-AED3-082B4A7D46D6}" dt="2023-11-22T11:31:20.027" v="1217" actId="478"/>
          <ac:spMkLst>
            <pc:docMk/>
            <pc:sldMk cId="0" sldId="261"/>
            <ac:spMk id="1997" creationId="{00000000-0000-0000-0000-000000000000}"/>
          </ac:spMkLst>
        </pc:spChg>
        <pc:spChg chg="del">
          <ac:chgData name="Nguyen Quynh Anh" userId="e994623f0e761c09" providerId="LiveId" clId="{DFD7AF3A-4D3E-42C8-AED3-082B4A7D46D6}" dt="2023-11-22T11:31:20.027" v="1217" actId="478"/>
          <ac:spMkLst>
            <pc:docMk/>
            <pc:sldMk cId="0" sldId="261"/>
            <ac:spMk id="1998" creationId="{00000000-0000-0000-0000-000000000000}"/>
          </ac:spMkLst>
        </pc:spChg>
        <pc:spChg chg="del">
          <ac:chgData name="Nguyen Quynh Anh" userId="e994623f0e761c09" providerId="LiveId" clId="{DFD7AF3A-4D3E-42C8-AED3-082B4A7D46D6}" dt="2023-11-22T11:31:20.027" v="1217" actId="478"/>
          <ac:spMkLst>
            <pc:docMk/>
            <pc:sldMk cId="0" sldId="261"/>
            <ac:spMk id="1999" creationId="{00000000-0000-0000-0000-000000000000}"/>
          </ac:spMkLst>
        </pc:spChg>
        <pc:spChg chg="del">
          <ac:chgData name="Nguyen Quynh Anh" userId="e994623f0e761c09" providerId="LiveId" clId="{DFD7AF3A-4D3E-42C8-AED3-082B4A7D46D6}" dt="2023-11-22T11:31:20.027" v="1217" actId="478"/>
          <ac:spMkLst>
            <pc:docMk/>
            <pc:sldMk cId="0" sldId="261"/>
            <ac:spMk id="2000" creationId="{00000000-0000-0000-0000-000000000000}"/>
          </ac:spMkLst>
        </pc:spChg>
        <pc:spChg chg="del">
          <ac:chgData name="Nguyen Quynh Anh" userId="e994623f0e761c09" providerId="LiveId" clId="{DFD7AF3A-4D3E-42C8-AED3-082B4A7D46D6}" dt="2023-11-22T11:31:20.027" v="1217" actId="478"/>
          <ac:spMkLst>
            <pc:docMk/>
            <pc:sldMk cId="0" sldId="261"/>
            <ac:spMk id="2034" creationId="{00000000-0000-0000-0000-000000000000}"/>
          </ac:spMkLst>
        </pc:spChg>
        <pc:grpChg chg="del">
          <ac:chgData name="Nguyen Quynh Anh" userId="e994623f0e761c09" providerId="LiveId" clId="{DFD7AF3A-4D3E-42C8-AED3-082B4A7D46D6}" dt="2023-11-22T11:31:20.027" v="1217" actId="478"/>
          <ac:grpSpMkLst>
            <pc:docMk/>
            <pc:sldMk cId="0" sldId="261"/>
            <ac:grpSpMk id="2001" creationId="{00000000-0000-0000-0000-000000000000}"/>
          </ac:grpSpMkLst>
        </pc:grpChg>
        <pc:grpChg chg="del">
          <ac:chgData name="Nguyen Quynh Anh" userId="e994623f0e761c09" providerId="LiveId" clId="{DFD7AF3A-4D3E-42C8-AED3-082B4A7D46D6}" dt="2023-11-22T11:31:20.027" v="1217" actId="478"/>
          <ac:grpSpMkLst>
            <pc:docMk/>
            <pc:sldMk cId="0" sldId="261"/>
            <ac:grpSpMk id="2019" creationId="{00000000-0000-0000-0000-000000000000}"/>
          </ac:grpSpMkLst>
        </pc:grpChg>
        <pc:grpChg chg="del">
          <ac:chgData name="Nguyen Quynh Anh" userId="e994623f0e761c09" providerId="LiveId" clId="{DFD7AF3A-4D3E-42C8-AED3-082B4A7D46D6}" dt="2023-11-22T11:31:20.027" v="1217" actId="478"/>
          <ac:grpSpMkLst>
            <pc:docMk/>
            <pc:sldMk cId="0" sldId="261"/>
            <ac:grpSpMk id="2030" creationId="{00000000-0000-0000-0000-000000000000}"/>
          </ac:grpSpMkLst>
        </pc:grpChg>
        <pc:grpChg chg="del">
          <ac:chgData name="Nguyen Quynh Anh" userId="e994623f0e761c09" providerId="LiveId" clId="{DFD7AF3A-4D3E-42C8-AED3-082B4A7D46D6}" dt="2023-11-22T11:31:20.027" v="1217" actId="478"/>
          <ac:grpSpMkLst>
            <pc:docMk/>
            <pc:sldMk cId="0" sldId="261"/>
            <ac:grpSpMk id="2035" creationId="{00000000-0000-0000-0000-000000000000}"/>
          </ac:grpSpMkLst>
        </pc:grpChg>
        <pc:cxnChg chg="del">
          <ac:chgData name="Nguyen Quynh Anh" userId="e994623f0e761c09" providerId="LiveId" clId="{DFD7AF3A-4D3E-42C8-AED3-082B4A7D46D6}" dt="2023-11-22T11:31:20.027" v="1217" actId="478"/>
          <ac:cxnSpMkLst>
            <pc:docMk/>
            <pc:sldMk cId="0" sldId="261"/>
            <ac:cxnSpMk id="1989" creationId="{00000000-0000-0000-0000-000000000000}"/>
          </ac:cxnSpMkLst>
        </pc:cxnChg>
      </pc:sldChg>
      <pc:sldChg chg="modSp mod modTransition modAnim">
        <pc:chgData name="Nguyen Quynh Anh" userId="e994623f0e761c09" providerId="LiveId" clId="{DFD7AF3A-4D3E-42C8-AED3-082B4A7D46D6}" dt="2023-11-22T11:55:13.345" v="1509"/>
        <pc:sldMkLst>
          <pc:docMk/>
          <pc:sldMk cId="0" sldId="262"/>
        </pc:sldMkLst>
        <pc:spChg chg="mod">
          <ac:chgData name="Nguyen Quynh Anh" userId="e994623f0e761c09" providerId="LiveId" clId="{DFD7AF3A-4D3E-42C8-AED3-082B4A7D46D6}" dt="2023-11-22T11:54:10.068" v="1462" actId="113"/>
          <ac:spMkLst>
            <pc:docMk/>
            <pc:sldMk cId="0" sldId="262"/>
            <ac:spMk id="2045" creationId="{00000000-0000-0000-0000-000000000000}"/>
          </ac:spMkLst>
        </pc:spChg>
        <pc:spChg chg="mod">
          <ac:chgData name="Nguyen Quynh Anh" userId="e994623f0e761c09" providerId="LiveId" clId="{DFD7AF3A-4D3E-42C8-AED3-082B4A7D46D6}" dt="2023-11-22T11:54:01.189" v="1457" actId="20577"/>
          <ac:spMkLst>
            <pc:docMk/>
            <pc:sldMk cId="0" sldId="262"/>
            <ac:spMk id="2046" creationId="{00000000-0000-0000-0000-000000000000}"/>
          </ac:spMkLst>
        </pc:spChg>
      </pc:sldChg>
      <pc:sldChg chg="modSp mod ord modTransition modAnim modNotes">
        <pc:chgData name="Nguyen Quynh Anh" userId="e994623f0e761c09" providerId="LiveId" clId="{DFD7AF3A-4D3E-42C8-AED3-082B4A7D46D6}" dt="2023-11-22T11:55:13.345" v="1509"/>
        <pc:sldMkLst>
          <pc:docMk/>
          <pc:sldMk cId="0" sldId="263"/>
        </pc:sldMkLst>
        <pc:spChg chg="mod">
          <ac:chgData name="Nguyen Quynh Anh" userId="e994623f0e761c09" providerId="LiveId" clId="{DFD7AF3A-4D3E-42C8-AED3-082B4A7D46D6}" dt="2023-11-22T11:30:17.370" v="1183" actId="1076"/>
          <ac:spMkLst>
            <pc:docMk/>
            <pc:sldMk cId="0" sldId="263"/>
            <ac:spMk id="2073" creationId="{00000000-0000-0000-0000-000000000000}"/>
          </ac:spMkLst>
        </pc:spChg>
        <pc:spChg chg="mod">
          <ac:chgData name="Nguyen Quynh Anh" userId="e994623f0e761c09" providerId="LiveId" clId="{DFD7AF3A-4D3E-42C8-AED3-082B4A7D46D6}" dt="2023-11-22T11:30:17.370" v="1183" actId="1076"/>
          <ac:spMkLst>
            <pc:docMk/>
            <pc:sldMk cId="0" sldId="263"/>
            <ac:spMk id="2074" creationId="{00000000-0000-0000-0000-000000000000}"/>
          </ac:spMkLst>
        </pc:spChg>
        <pc:spChg chg="mod">
          <ac:chgData name="Nguyen Quynh Anh" userId="e994623f0e761c09" providerId="LiveId" clId="{DFD7AF3A-4D3E-42C8-AED3-082B4A7D46D6}" dt="2023-11-22T11:30:17.370" v="1183" actId="1076"/>
          <ac:spMkLst>
            <pc:docMk/>
            <pc:sldMk cId="0" sldId="263"/>
            <ac:spMk id="2080" creationId="{00000000-0000-0000-0000-000000000000}"/>
          </ac:spMkLst>
        </pc:spChg>
        <pc:spChg chg="mod">
          <ac:chgData name="Nguyen Quynh Anh" userId="e994623f0e761c09" providerId="LiveId" clId="{DFD7AF3A-4D3E-42C8-AED3-082B4A7D46D6}" dt="2023-11-22T11:30:17.370" v="1183" actId="1076"/>
          <ac:spMkLst>
            <pc:docMk/>
            <pc:sldMk cId="0" sldId="263"/>
            <ac:spMk id="2081" creationId="{00000000-0000-0000-0000-000000000000}"/>
          </ac:spMkLst>
        </pc:spChg>
        <pc:spChg chg="mod">
          <ac:chgData name="Nguyen Quynh Anh" userId="e994623f0e761c09" providerId="LiveId" clId="{DFD7AF3A-4D3E-42C8-AED3-082B4A7D46D6}" dt="2023-11-22T11:30:17.370" v="1183" actId="1076"/>
          <ac:spMkLst>
            <pc:docMk/>
            <pc:sldMk cId="0" sldId="263"/>
            <ac:spMk id="2082" creationId="{00000000-0000-0000-0000-000000000000}"/>
          </ac:spMkLst>
        </pc:spChg>
        <pc:spChg chg="mod">
          <ac:chgData name="Nguyen Quynh Anh" userId="e994623f0e761c09" providerId="LiveId" clId="{DFD7AF3A-4D3E-42C8-AED3-082B4A7D46D6}" dt="2023-11-22T11:30:17.370" v="1183" actId="1076"/>
          <ac:spMkLst>
            <pc:docMk/>
            <pc:sldMk cId="0" sldId="263"/>
            <ac:spMk id="2083" creationId="{00000000-0000-0000-0000-000000000000}"/>
          </ac:spMkLst>
        </pc:spChg>
        <pc:spChg chg="mod">
          <ac:chgData name="Nguyen Quynh Anh" userId="e994623f0e761c09" providerId="LiveId" clId="{DFD7AF3A-4D3E-42C8-AED3-082B4A7D46D6}" dt="2023-11-22T11:30:17.370" v="1183" actId="1076"/>
          <ac:spMkLst>
            <pc:docMk/>
            <pc:sldMk cId="0" sldId="263"/>
            <ac:spMk id="2084" creationId="{00000000-0000-0000-0000-000000000000}"/>
          </ac:spMkLst>
        </pc:spChg>
        <pc:grpChg chg="mod">
          <ac:chgData name="Nguyen Quynh Anh" userId="e994623f0e761c09" providerId="LiveId" clId="{DFD7AF3A-4D3E-42C8-AED3-082B4A7D46D6}" dt="2023-11-22T11:30:17.370" v="1183" actId="1076"/>
          <ac:grpSpMkLst>
            <pc:docMk/>
            <pc:sldMk cId="0" sldId="263"/>
            <ac:grpSpMk id="2075" creationId="{00000000-0000-0000-0000-000000000000}"/>
          </ac:grpSpMkLst>
        </pc:grpChg>
        <pc:grpChg chg="mod">
          <ac:chgData name="Nguyen Quynh Anh" userId="e994623f0e761c09" providerId="LiveId" clId="{DFD7AF3A-4D3E-42C8-AED3-082B4A7D46D6}" dt="2023-11-22T11:30:17.370" v="1183" actId="1076"/>
          <ac:grpSpMkLst>
            <pc:docMk/>
            <pc:sldMk cId="0" sldId="263"/>
            <ac:grpSpMk id="2085" creationId="{00000000-0000-0000-0000-000000000000}"/>
          </ac:grpSpMkLst>
        </pc:grpChg>
        <pc:cxnChg chg="mod">
          <ac:chgData name="Nguyen Quynh Anh" userId="e994623f0e761c09" providerId="LiveId" clId="{DFD7AF3A-4D3E-42C8-AED3-082B4A7D46D6}" dt="2023-11-22T11:30:17.370" v="1183" actId="1076"/>
          <ac:cxnSpMkLst>
            <pc:docMk/>
            <pc:sldMk cId="0" sldId="263"/>
            <ac:cxnSpMk id="2091" creationId="{00000000-0000-0000-0000-000000000000}"/>
          </ac:cxnSpMkLst>
        </pc:cxnChg>
      </pc:sldChg>
      <pc:sldChg chg="del">
        <pc:chgData name="Nguyen Quynh Anh" userId="e994623f0e761c09" providerId="LiveId" clId="{DFD7AF3A-4D3E-42C8-AED3-082B4A7D46D6}" dt="2023-11-22T11:55:10.956" v="1508" actId="47"/>
        <pc:sldMkLst>
          <pc:docMk/>
          <pc:sldMk cId="0" sldId="264"/>
        </pc:sldMkLst>
      </pc:sldChg>
      <pc:sldChg chg="del">
        <pc:chgData name="Nguyen Quynh Anh" userId="e994623f0e761c09" providerId="LiveId" clId="{DFD7AF3A-4D3E-42C8-AED3-082B4A7D46D6}" dt="2023-11-22T11:55:10.956" v="1508" actId="47"/>
        <pc:sldMkLst>
          <pc:docMk/>
          <pc:sldMk cId="0" sldId="265"/>
        </pc:sldMkLst>
      </pc:sldChg>
      <pc:sldChg chg="del">
        <pc:chgData name="Nguyen Quynh Anh" userId="e994623f0e761c09" providerId="LiveId" clId="{DFD7AF3A-4D3E-42C8-AED3-082B4A7D46D6}" dt="2023-11-22T11:55:10.956" v="1508" actId="47"/>
        <pc:sldMkLst>
          <pc:docMk/>
          <pc:sldMk cId="0" sldId="266"/>
        </pc:sldMkLst>
      </pc:sldChg>
      <pc:sldChg chg="del">
        <pc:chgData name="Nguyen Quynh Anh" userId="e994623f0e761c09" providerId="LiveId" clId="{DFD7AF3A-4D3E-42C8-AED3-082B4A7D46D6}" dt="2023-11-22T11:55:10.956" v="1508" actId="47"/>
        <pc:sldMkLst>
          <pc:docMk/>
          <pc:sldMk cId="0" sldId="267"/>
        </pc:sldMkLst>
      </pc:sldChg>
      <pc:sldChg chg="del">
        <pc:chgData name="Nguyen Quynh Anh" userId="e994623f0e761c09" providerId="LiveId" clId="{DFD7AF3A-4D3E-42C8-AED3-082B4A7D46D6}" dt="2023-11-22T11:55:10.956" v="1508" actId="47"/>
        <pc:sldMkLst>
          <pc:docMk/>
          <pc:sldMk cId="0" sldId="268"/>
        </pc:sldMkLst>
      </pc:sldChg>
      <pc:sldChg chg="del">
        <pc:chgData name="Nguyen Quynh Anh" userId="e994623f0e761c09" providerId="LiveId" clId="{DFD7AF3A-4D3E-42C8-AED3-082B4A7D46D6}" dt="2023-11-22T11:55:08.527" v="1507" actId="47"/>
        <pc:sldMkLst>
          <pc:docMk/>
          <pc:sldMk cId="0" sldId="269"/>
        </pc:sldMkLst>
      </pc:sldChg>
      <pc:sldChg chg="del">
        <pc:chgData name="Nguyen Quynh Anh" userId="e994623f0e761c09" providerId="LiveId" clId="{DFD7AF3A-4D3E-42C8-AED3-082B4A7D46D6}" dt="2023-11-22T11:55:08.527" v="1507" actId="47"/>
        <pc:sldMkLst>
          <pc:docMk/>
          <pc:sldMk cId="0" sldId="270"/>
        </pc:sldMkLst>
      </pc:sldChg>
      <pc:sldChg chg="del">
        <pc:chgData name="Nguyen Quynh Anh" userId="e994623f0e761c09" providerId="LiveId" clId="{DFD7AF3A-4D3E-42C8-AED3-082B4A7D46D6}" dt="2023-11-22T11:55:08.527" v="1507" actId="47"/>
        <pc:sldMkLst>
          <pc:docMk/>
          <pc:sldMk cId="0" sldId="271"/>
        </pc:sldMkLst>
      </pc:sldChg>
      <pc:sldChg chg="del">
        <pc:chgData name="Nguyen Quynh Anh" userId="e994623f0e761c09" providerId="LiveId" clId="{DFD7AF3A-4D3E-42C8-AED3-082B4A7D46D6}" dt="2023-11-22T11:55:08.527" v="1507" actId="47"/>
        <pc:sldMkLst>
          <pc:docMk/>
          <pc:sldMk cId="0" sldId="272"/>
        </pc:sldMkLst>
      </pc:sldChg>
      <pc:sldChg chg="del">
        <pc:chgData name="Nguyen Quynh Anh" userId="e994623f0e761c09" providerId="LiveId" clId="{DFD7AF3A-4D3E-42C8-AED3-082B4A7D46D6}" dt="2023-11-22T11:55:08.527" v="1507" actId="47"/>
        <pc:sldMkLst>
          <pc:docMk/>
          <pc:sldMk cId="0" sldId="273"/>
        </pc:sldMkLst>
      </pc:sldChg>
      <pc:sldChg chg="del">
        <pc:chgData name="Nguyen Quynh Anh" userId="e994623f0e761c09" providerId="LiveId" clId="{DFD7AF3A-4D3E-42C8-AED3-082B4A7D46D6}" dt="2023-11-22T11:55:08.527" v="1507" actId="47"/>
        <pc:sldMkLst>
          <pc:docMk/>
          <pc:sldMk cId="0" sldId="274"/>
        </pc:sldMkLst>
      </pc:sldChg>
      <pc:sldChg chg="del">
        <pc:chgData name="Nguyen Quynh Anh" userId="e994623f0e761c09" providerId="LiveId" clId="{DFD7AF3A-4D3E-42C8-AED3-082B4A7D46D6}" dt="2023-11-22T11:55:08.527" v="1507" actId="47"/>
        <pc:sldMkLst>
          <pc:docMk/>
          <pc:sldMk cId="0" sldId="275"/>
        </pc:sldMkLst>
      </pc:sldChg>
      <pc:sldChg chg="del">
        <pc:chgData name="Nguyen Quynh Anh" userId="e994623f0e761c09" providerId="LiveId" clId="{DFD7AF3A-4D3E-42C8-AED3-082B4A7D46D6}" dt="2023-11-22T11:55:08.527" v="1507" actId="47"/>
        <pc:sldMkLst>
          <pc:docMk/>
          <pc:sldMk cId="0" sldId="276"/>
        </pc:sldMkLst>
      </pc:sldChg>
      <pc:sldChg chg="del">
        <pc:chgData name="Nguyen Quynh Anh" userId="e994623f0e761c09" providerId="LiveId" clId="{DFD7AF3A-4D3E-42C8-AED3-082B4A7D46D6}" dt="2023-11-22T11:55:08.527" v="1507" actId="47"/>
        <pc:sldMkLst>
          <pc:docMk/>
          <pc:sldMk cId="0" sldId="277"/>
        </pc:sldMkLst>
      </pc:sldChg>
      <pc:sldChg chg="del">
        <pc:chgData name="Nguyen Quynh Anh" userId="e994623f0e761c09" providerId="LiveId" clId="{DFD7AF3A-4D3E-42C8-AED3-082B4A7D46D6}" dt="2023-11-22T11:55:08.527" v="1507" actId="47"/>
        <pc:sldMkLst>
          <pc:docMk/>
          <pc:sldMk cId="0" sldId="278"/>
        </pc:sldMkLst>
      </pc:sldChg>
      <pc:sldChg chg="del">
        <pc:chgData name="Nguyen Quynh Anh" userId="e994623f0e761c09" providerId="LiveId" clId="{DFD7AF3A-4D3E-42C8-AED3-082B4A7D46D6}" dt="2023-11-22T11:55:08.527" v="1507" actId="47"/>
        <pc:sldMkLst>
          <pc:docMk/>
          <pc:sldMk cId="0" sldId="279"/>
        </pc:sldMkLst>
      </pc:sldChg>
      <pc:sldChg chg="del">
        <pc:chgData name="Nguyen Quynh Anh" userId="e994623f0e761c09" providerId="LiveId" clId="{DFD7AF3A-4D3E-42C8-AED3-082B4A7D46D6}" dt="2023-11-22T11:55:08.527" v="1507" actId="47"/>
        <pc:sldMkLst>
          <pc:docMk/>
          <pc:sldMk cId="0" sldId="280"/>
        </pc:sldMkLst>
      </pc:sldChg>
      <pc:sldChg chg="del">
        <pc:chgData name="Nguyen Quynh Anh" userId="e994623f0e761c09" providerId="LiveId" clId="{DFD7AF3A-4D3E-42C8-AED3-082B4A7D46D6}" dt="2023-11-22T11:55:08.527" v="1507" actId="47"/>
        <pc:sldMkLst>
          <pc:docMk/>
          <pc:sldMk cId="0" sldId="281"/>
        </pc:sldMkLst>
      </pc:sldChg>
      <pc:sldChg chg="del">
        <pc:chgData name="Nguyen Quynh Anh" userId="e994623f0e761c09" providerId="LiveId" clId="{DFD7AF3A-4D3E-42C8-AED3-082B4A7D46D6}" dt="2023-11-22T11:55:08.527" v="1507" actId="47"/>
        <pc:sldMkLst>
          <pc:docMk/>
          <pc:sldMk cId="0" sldId="282"/>
        </pc:sldMkLst>
      </pc:sldChg>
      <pc:sldChg chg="del">
        <pc:chgData name="Nguyen Quynh Anh" userId="e994623f0e761c09" providerId="LiveId" clId="{DFD7AF3A-4D3E-42C8-AED3-082B4A7D46D6}" dt="2023-11-22T11:55:08.527" v="1507" actId="47"/>
        <pc:sldMkLst>
          <pc:docMk/>
          <pc:sldMk cId="0" sldId="283"/>
        </pc:sldMkLst>
      </pc:sldChg>
      <pc:sldChg chg="del">
        <pc:chgData name="Nguyen Quynh Anh" userId="e994623f0e761c09" providerId="LiveId" clId="{DFD7AF3A-4D3E-42C8-AED3-082B4A7D46D6}" dt="2023-11-22T11:55:08.527" v="1507" actId="47"/>
        <pc:sldMkLst>
          <pc:docMk/>
          <pc:sldMk cId="0" sldId="284"/>
        </pc:sldMkLst>
      </pc:sldChg>
      <pc:sldChg chg="del">
        <pc:chgData name="Nguyen Quynh Anh" userId="e994623f0e761c09" providerId="LiveId" clId="{DFD7AF3A-4D3E-42C8-AED3-082B4A7D46D6}" dt="2023-11-22T11:55:08.527" v="1507" actId="47"/>
        <pc:sldMkLst>
          <pc:docMk/>
          <pc:sldMk cId="0" sldId="285"/>
        </pc:sldMkLst>
      </pc:sldChg>
      <pc:sldChg chg="del">
        <pc:chgData name="Nguyen Quynh Anh" userId="e994623f0e761c09" providerId="LiveId" clId="{DFD7AF3A-4D3E-42C8-AED3-082B4A7D46D6}" dt="2023-11-22T11:55:08.527" v="1507" actId="47"/>
        <pc:sldMkLst>
          <pc:docMk/>
          <pc:sldMk cId="0" sldId="286"/>
        </pc:sldMkLst>
      </pc:sldChg>
      <pc:sldChg chg="del">
        <pc:chgData name="Nguyen Quynh Anh" userId="e994623f0e761c09" providerId="LiveId" clId="{DFD7AF3A-4D3E-42C8-AED3-082B4A7D46D6}" dt="2023-11-22T11:55:08.527" v="1507" actId="47"/>
        <pc:sldMkLst>
          <pc:docMk/>
          <pc:sldMk cId="0" sldId="287"/>
        </pc:sldMkLst>
      </pc:sldChg>
      <pc:sldChg chg="del">
        <pc:chgData name="Nguyen Quynh Anh" userId="e994623f0e761c09" providerId="LiveId" clId="{DFD7AF3A-4D3E-42C8-AED3-082B4A7D46D6}" dt="2023-11-22T11:55:08.527" v="1507" actId="47"/>
        <pc:sldMkLst>
          <pc:docMk/>
          <pc:sldMk cId="0" sldId="288"/>
        </pc:sldMkLst>
      </pc:sldChg>
      <pc:sldChg chg="del">
        <pc:chgData name="Nguyen Quynh Anh" userId="e994623f0e761c09" providerId="LiveId" clId="{DFD7AF3A-4D3E-42C8-AED3-082B4A7D46D6}" dt="2023-11-22T11:55:08.527" v="1507" actId="47"/>
        <pc:sldMkLst>
          <pc:docMk/>
          <pc:sldMk cId="0" sldId="289"/>
        </pc:sldMkLst>
      </pc:sldChg>
      <pc:sldChg chg="del">
        <pc:chgData name="Nguyen Quynh Anh" userId="e994623f0e761c09" providerId="LiveId" clId="{DFD7AF3A-4D3E-42C8-AED3-082B4A7D46D6}" dt="2023-11-22T11:55:08.527" v="1507" actId="47"/>
        <pc:sldMkLst>
          <pc:docMk/>
          <pc:sldMk cId="0" sldId="290"/>
        </pc:sldMkLst>
      </pc:sldChg>
      <pc:sldChg chg="del">
        <pc:chgData name="Nguyen Quynh Anh" userId="e994623f0e761c09" providerId="LiveId" clId="{DFD7AF3A-4D3E-42C8-AED3-082B4A7D46D6}" dt="2023-11-22T11:55:08.527" v="1507" actId="47"/>
        <pc:sldMkLst>
          <pc:docMk/>
          <pc:sldMk cId="0" sldId="291"/>
        </pc:sldMkLst>
      </pc:sldChg>
      <pc:sldChg chg="del">
        <pc:chgData name="Nguyen Quynh Anh" userId="e994623f0e761c09" providerId="LiveId" clId="{DFD7AF3A-4D3E-42C8-AED3-082B4A7D46D6}" dt="2023-11-22T11:55:08.527" v="1507" actId="47"/>
        <pc:sldMkLst>
          <pc:docMk/>
          <pc:sldMk cId="0" sldId="292"/>
        </pc:sldMkLst>
      </pc:sldChg>
      <pc:sldChg chg="del">
        <pc:chgData name="Nguyen Quynh Anh" userId="e994623f0e761c09" providerId="LiveId" clId="{DFD7AF3A-4D3E-42C8-AED3-082B4A7D46D6}" dt="2023-11-22T11:55:08.527" v="1507" actId="47"/>
        <pc:sldMkLst>
          <pc:docMk/>
          <pc:sldMk cId="0" sldId="293"/>
        </pc:sldMkLst>
      </pc:sldChg>
      <pc:sldChg chg="del">
        <pc:chgData name="Nguyen Quynh Anh" userId="e994623f0e761c09" providerId="LiveId" clId="{DFD7AF3A-4D3E-42C8-AED3-082B4A7D46D6}" dt="2023-11-22T11:55:08.527" v="1507" actId="47"/>
        <pc:sldMkLst>
          <pc:docMk/>
          <pc:sldMk cId="0" sldId="294"/>
        </pc:sldMkLst>
      </pc:sldChg>
      <pc:sldChg chg="del">
        <pc:chgData name="Nguyen Quynh Anh" userId="e994623f0e761c09" providerId="LiveId" clId="{DFD7AF3A-4D3E-42C8-AED3-082B4A7D46D6}" dt="2023-11-22T11:55:08.527" v="1507" actId="47"/>
        <pc:sldMkLst>
          <pc:docMk/>
          <pc:sldMk cId="0" sldId="295"/>
        </pc:sldMkLst>
      </pc:sldChg>
      <pc:sldChg chg="del">
        <pc:chgData name="Nguyen Quynh Anh" userId="e994623f0e761c09" providerId="LiveId" clId="{DFD7AF3A-4D3E-42C8-AED3-082B4A7D46D6}" dt="2023-11-22T11:55:08.527" v="1507" actId="47"/>
        <pc:sldMkLst>
          <pc:docMk/>
          <pc:sldMk cId="0" sldId="296"/>
        </pc:sldMkLst>
      </pc:sldChg>
      <pc:sldChg chg="del">
        <pc:chgData name="Nguyen Quynh Anh" userId="e994623f0e761c09" providerId="LiveId" clId="{DFD7AF3A-4D3E-42C8-AED3-082B4A7D46D6}" dt="2023-11-22T11:55:08.527" v="1507" actId="47"/>
        <pc:sldMkLst>
          <pc:docMk/>
          <pc:sldMk cId="0" sldId="297"/>
        </pc:sldMkLst>
      </pc:sldChg>
      <pc:sldChg chg="addSp modSp add mod modTransition setBg modAnim">
        <pc:chgData name="Nguyen Quynh Anh" userId="e994623f0e761c09" providerId="LiveId" clId="{DFD7AF3A-4D3E-42C8-AED3-082B4A7D46D6}" dt="2023-11-22T11:55:13.345" v="1509"/>
        <pc:sldMkLst>
          <pc:docMk/>
          <pc:sldMk cId="1458052868" sldId="298"/>
        </pc:sldMkLst>
        <pc:spChg chg="add mod">
          <ac:chgData name="Nguyen Quynh Anh" userId="e994623f0e761c09" providerId="LiveId" clId="{DFD7AF3A-4D3E-42C8-AED3-082B4A7D46D6}" dt="2023-11-22T10:51:31.780" v="858" actId="113"/>
          <ac:spMkLst>
            <pc:docMk/>
            <pc:sldMk cId="1458052868" sldId="298"/>
            <ac:spMk id="2" creationId="{A983B322-2347-4B73-7050-9E189FD83D69}"/>
          </ac:spMkLst>
        </pc:spChg>
        <pc:spChg chg="mod">
          <ac:chgData name="Nguyen Quynh Anh" userId="e994623f0e761c09" providerId="LiveId" clId="{DFD7AF3A-4D3E-42C8-AED3-082B4A7D46D6}" dt="2023-11-22T10:17:52.181" v="464" actId="113"/>
          <ac:spMkLst>
            <pc:docMk/>
            <pc:sldMk cId="1458052868" sldId="298"/>
            <ac:spMk id="7" creationId="{BA0C1A6F-D07B-049D-5894-5D92285549C7}"/>
          </ac:spMkLst>
        </pc:spChg>
      </pc:sldChg>
      <pc:sldChg chg="addSp delSp modSp mod modTransition delAnim modAnim">
        <pc:chgData name="Nguyen Quynh Anh" userId="e994623f0e761c09" providerId="LiveId" clId="{DFD7AF3A-4D3E-42C8-AED3-082B4A7D46D6}" dt="2023-11-22T11:55:13.345" v="1509"/>
        <pc:sldMkLst>
          <pc:docMk/>
          <pc:sldMk cId="228641111" sldId="299"/>
        </pc:sldMkLst>
        <pc:spChg chg="add del mod">
          <ac:chgData name="Nguyen Quynh Anh" userId="e994623f0e761c09" providerId="LiveId" clId="{DFD7AF3A-4D3E-42C8-AED3-082B4A7D46D6}" dt="2023-11-22T10:52:13.781" v="861" actId="478"/>
          <ac:spMkLst>
            <pc:docMk/>
            <pc:sldMk cId="228641111" sldId="299"/>
            <ac:spMk id="3" creationId="{D4A299F9-751B-7118-D042-C32656C48B5D}"/>
          </ac:spMkLst>
        </pc:spChg>
        <pc:spChg chg="mod">
          <ac:chgData name="Nguyen Quynh Anh" userId="e994623f0e761c09" providerId="LiveId" clId="{DFD7AF3A-4D3E-42C8-AED3-082B4A7D46D6}" dt="2023-11-22T10:53:45.139" v="913" actId="1076"/>
          <ac:spMkLst>
            <pc:docMk/>
            <pc:sldMk cId="228641111" sldId="299"/>
            <ac:spMk id="1972" creationId="{00000000-0000-0000-0000-000000000000}"/>
          </ac:spMkLst>
        </pc:spChg>
        <pc:spChg chg="del">
          <ac:chgData name="Nguyen Quynh Anh" userId="e994623f0e761c09" providerId="LiveId" clId="{DFD7AF3A-4D3E-42C8-AED3-082B4A7D46D6}" dt="2023-11-22T10:52:08.897" v="860" actId="478"/>
          <ac:spMkLst>
            <pc:docMk/>
            <pc:sldMk cId="228641111" sldId="299"/>
            <ac:spMk id="1973" creationId="{00000000-0000-0000-0000-000000000000}"/>
          </ac:spMkLst>
        </pc:spChg>
      </pc:sldChg>
      <pc:sldChg chg="modSp add mod modTransition">
        <pc:chgData name="Nguyen Quynh Anh" userId="e994623f0e761c09" providerId="LiveId" clId="{DFD7AF3A-4D3E-42C8-AED3-082B4A7D46D6}" dt="2023-11-22T11:55:13.345" v="1509"/>
        <pc:sldMkLst>
          <pc:docMk/>
          <pc:sldMk cId="2492555619" sldId="300"/>
        </pc:sldMkLst>
        <pc:spChg chg="mod">
          <ac:chgData name="Nguyen Quynh Anh" userId="e994623f0e761c09" providerId="LiveId" clId="{DFD7AF3A-4D3E-42C8-AED3-082B4A7D46D6}" dt="2023-11-22T11:30:38.423" v="1216" actId="1076"/>
          <ac:spMkLst>
            <pc:docMk/>
            <pc:sldMk cId="2492555619" sldId="300"/>
            <ac:spMk id="1980" creationId="{00000000-0000-0000-0000-000000000000}"/>
          </ac:spMkLst>
        </pc:spChg>
        <pc:spChg chg="mod">
          <ac:chgData name="Nguyen Quynh Anh" userId="e994623f0e761c09" providerId="LiveId" clId="{DFD7AF3A-4D3E-42C8-AED3-082B4A7D46D6}" dt="2023-11-22T11:30:30.980" v="1185" actId="20577"/>
          <ac:spMkLst>
            <pc:docMk/>
            <pc:sldMk cId="2492555619" sldId="300"/>
            <ac:spMk id="1981" creationId="{00000000-0000-0000-0000-000000000000}"/>
          </ac:spMkLst>
        </pc:spChg>
      </pc:sldChg>
      <pc:sldChg chg="delSp modSp add mod modTransition delAnim">
        <pc:chgData name="Nguyen Quynh Anh" userId="e994623f0e761c09" providerId="LiveId" clId="{DFD7AF3A-4D3E-42C8-AED3-082B4A7D46D6}" dt="2023-11-22T11:55:13.345" v="1509"/>
        <pc:sldMkLst>
          <pc:docMk/>
          <pc:sldMk cId="4086582188" sldId="301"/>
        </pc:sldMkLst>
        <pc:spChg chg="mod">
          <ac:chgData name="Nguyen Quynh Anh" userId="e994623f0e761c09" providerId="LiveId" clId="{DFD7AF3A-4D3E-42C8-AED3-082B4A7D46D6}" dt="2023-11-22T11:33:15.526" v="1265" actId="14100"/>
          <ac:spMkLst>
            <pc:docMk/>
            <pc:sldMk cId="4086582188" sldId="301"/>
            <ac:spMk id="22" creationId="{CD3E34CE-8CF8-8B32-2702-A9843FAD0ED6}"/>
          </ac:spMkLst>
        </pc:spChg>
        <pc:spChg chg="del">
          <ac:chgData name="Nguyen Quynh Anh" userId="e994623f0e761c09" providerId="LiveId" clId="{DFD7AF3A-4D3E-42C8-AED3-082B4A7D46D6}" dt="2023-11-22T11:32:54.086" v="1255" actId="478"/>
          <ac:spMkLst>
            <pc:docMk/>
            <pc:sldMk cId="4086582188" sldId="301"/>
            <ac:spMk id="24" creationId="{E1D6DFE9-0B9C-B7E2-073D-A8A59BB77FDC}"/>
          </ac:spMkLst>
        </pc:spChg>
      </pc:sldChg>
      <pc:sldChg chg="addSp delSp modSp add mod modTransition">
        <pc:chgData name="Nguyen Quynh Anh" userId="e994623f0e761c09" providerId="LiveId" clId="{DFD7AF3A-4D3E-42C8-AED3-082B4A7D46D6}" dt="2023-11-22T11:55:13.345" v="1509"/>
        <pc:sldMkLst>
          <pc:docMk/>
          <pc:sldMk cId="3178784735" sldId="302"/>
        </pc:sldMkLst>
        <pc:spChg chg="add del">
          <ac:chgData name="Nguyen Quynh Anh" userId="e994623f0e761c09" providerId="LiveId" clId="{DFD7AF3A-4D3E-42C8-AED3-082B4A7D46D6}" dt="2023-11-22T11:33:39.261" v="1269" actId="478"/>
          <ac:spMkLst>
            <pc:docMk/>
            <pc:sldMk cId="3178784735" sldId="302"/>
            <ac:spMk id="3" creationId="{C14A70AA-A237-7B1D-4343-87DD35BEF5DA}"/>
          </ac:spMkLst>
        </pc:spChg>
        <pc:spChg chg="add mod">
          <ac:chgData name="Nguyen Quynh Anh" userId="e994623f0e761c09" providerId="LiveId" clId="{DFD7AF3A-4D3E-42C8-AED3-082B4A7D46D6}" dt="2023-11-22T11:36:33.646" v="1289" actId="1076"/>
          <ac:spMkLst>
            <pc:docMk/>
            <pc:sldMk cId="3178784735" sldId="302"/>
            <ac:spMk id="5" creationId="{59DAF5CC-8897-3744-4BFD-71921E1818C3}"/>
          </ac:spMkLst>
        </pc:spChg>
        <pc:spChg chg="add mod">
          <ac:chgData name="Nguyen Quynh Anh" userId="e994623f0e761c09" providerId="LiveId" clId="{DFD7AF3A-4D3E-42C8-AED3-082B4A7D46D6}" dt="2023-11-22T11:36:32.072" v="1288" actId="14100"/>
          <ac:spMkLst>
            <pc:docMk/>
            <pc:sldMk cId="3178784735" sldId="302"/>
            <ac:spMk id="7" creationId="{ACBB913E-47EC-BC88-B722-D28D4DC49965}"/>
          </ac:spMkLst>
        </pc:spChg>
        <pc:spChg chg="add mod">
          <ac:chgData name="Nguyen Quynh Anh" userId="e994623f0e761c09" providerId="LiveId" clId="{DFD7AF3A-4D3E-42C8-AED3-082B4A7D46D6}" dt="2023-11-22T11:38:52.412" v="1295" actId="20577"/>
          <ac:spMkLst>
            <pc:docMk/>
            <pc:sldMk cId="3178784735" sldId="302"/>
            <ac:spMk id="8" creationId="{0207C531-DD7B-A9E0-6B88-5181CD33C46A}"/>
          </ac:spMkLst>
        </pc:spChg>
        <pc:spChg chg="add mod">
          <ac:chgData name="Nguyen Quynh Anh" userId="e994623f0e761c09" providerId="LiveId" clId="{DFD7AF3A-4D3E-42C8-AED3-082B4A7D46D6}" dt="2023-11-22T11:38:49.595" v="1293" actId="113"/>
          <ac:spMkLst>
            <pc:docMk/>
            <pc:sldMk cId="3178784735" sldId="302"/>
            <ac:spMk id="9" creationId="{58EBD07E-D331-362B-809E-0E38FE9D56B5}"/>
          </ac:spMkLst>
        </pc:spChg>
        <pc:spChg chg="del">
          <ac:chgData name="Nguyen Quynh Anh" userId="e994623f0e761c09" providerId="LiveId" clId="{DFD7AF3A-4D3E-42C8-AED3-082B4A7D46D6}" dt="2023-11-22T11:33:24.538" v="1267" actId="478"/>
          <ac:spMkLst>
            <pc:docMk/>
            <pc:sldMk cId="3178784735" sldId="302"/>
            <ac:spMk id="22" creationId="{CD3E34CE-8CF8-8B32-2702-A9843FAD0ED6}"/>
          </ac:spMkLst>
        </pc:spChg>
      </pc:sldChg>
      <pc:sldChg chg="modSp add mod modTransition">
        <pc:chgData name="Nguyen Quynh Anh" userId="e994623f0e761c09" providerId="LiveId" clId="{DFD7AF3A-4D3E-42C8-AED3-082B4A7D46D6}" dt="2023-11-22T11:55:13.345" v="1509"/>
        <pc:sldMkLst>
          <pc:docMk/>
          <pc:sldMk cId="1036387815" sldId="303"/>
        </pc:sldMkLst>
        <pc:spChg chg="mod">
          <ac:chgData name="Nguyen Quynh Anh" userId="e994623f0e761c09" providerId="LiveId" clId="{DFD7AF3A-4D3E-42C8-AED3-082B4A7D46D6}" dt="2023-11-22T11:38:57.320" v="1298" actId="20577"/>
          <ac:spMkLst>
            <pc:docMk/>
            <pc:sldMk cId="1036387815" sldId="303"/>
            <ac:spMk id="5" creationId="{59DAF5CC-8897-3744-4BFD-71921E1818C3}"/>
          </ac:spMkLst>
        </pc:spChg>
        <pc:spChg chg="mod">
          <ac:chgData name="Nguyen Quynh Anh" userId="e994623f0e761c09" providerId="LiveId" clId="{DFD7AF3A-4D3E-42C8-AED3-082B4A7D46D6}" dt="2023-11-22T11:39:10.334" v="1302" actId="20577"/>
          <ac:spMkLst>
            <pc:docMk/>
            <pc:sldMk cId="1036387815" sldId="303"/>
            <ac:spMk id="7" creationId="{ACBB913E-47EC-BC88-B722-D28D4DC49965}"/>
          </ac:spMkLst>
        </pc:spChg>
        <pc:spChg chg="mod">
          <ac:chgData name="Nguyen Quynh Anh" userId="e994623f0e761c09" providerId="LiveId" clId="{DFD7AF3A-4D3E-42C8-AED3-082B4A7D46D6}" dt="2023-11-22T11:39:01.309" v="1300" actId="20577"/>
          <ac:spMkLst>
            <pc:docMk/>
            <pc:sldMk cId="1036387815" sldId="303"/>
            <ac:spMk id="8" creationId="{0207C531-DD7B-A9E0-6B88-5181CD33C46A}"/>
          </ac:spMkLst>
        </pc:spChg>
        <pc:spChg chg="mod">
          <ac:chgData name="Nguyen Quynh Anh" userId="e994623f0e761c09" providerId="LiveId" clId="{DFD7AF3A-4D3E-42C8-AED3-082B4A7D46D6}" dt="2023-11-22T11:39:17.117" v="1304" actId="113"/>
          <ac:spMkLst>
            <pc:docMk/>
            <pc:sldMk cId="1036387815" sldId="303"/>
            <ac:spMk id="9" creationId="{58EBD07E-D331-362B-809E-0E38FE9D56B5}"/>
          </ac:spMkLst>
        </pc:spChg>
      </pc:sldChg>
      <pc:sldChg chg="modSp add mod modTransition">
        <pc:chgData name="Nguyen Quynh Anh" userId="e994623f0e761c09" providerId="LiveId" clId="{DFD7AF3A-4D3E-42C8-AED3-082B4A7D46D6}" dt="2023-11-22T11:55:13.345" v="1509"/>
        <pc:sldMkLst>
          <pc:docMk/>
          <pc:sldMk cId="3860207274" sldId="304"/>
        </pc:sldMkLst>
        <pc:spChg chg="mod">
          <ac:chgData name="Nguyen Quynh Anh" userId="e994623f0e761c09" providerId="LiveId" clId="{DFD7AF3A-4D3E-42C8-AED3-082B4A7D46D6}" dt="2023-11-22T11:39:21.357" v="1307" actId="20577"/>
          <ac:spMkLst>
            <pc:docMk/>
            <pc:sldMk cId="3860207274" sldId="304"/>
            <ac:spMk id="5" creationId="{59DAF5CC-8897-3744-4BFD-71921E1818C3}"/>
          </ac:spMkLst>
        </pc:spChg>
        <pc:spChg chg="mod">
          <ac:chgData name="Nguyen Quynh Anh" userId="e994623f0e761c09" providerId="LiveId" clId="{DFD7AF3A-4D3E-42C8-AED3-082B4A7D46D6}" dt="2023-11-22T11:39:30.548" v="1310"/>
          <ac:spMkLst>
            <pc:docMk/>
            <pc:sldMk cId="3860207274" sldId="304"/>
            <ac:spMk id="7" creationId="{ACBB913E-47EC-BC88-B722-D28D4DC49965}"/>
          </ac:spMkLst>
        </pc:spChg>
        <pc:spChg chg="mod">
          <ac:chgData name="Nguyen Quynh Anh" userId="e994623f0e761c09" providerId="LiveId" clId="{DFD7AF3A-4D3E-42C8-AED3-082B4A7D46D6}" dt="2023-11-22T11:39:23.606" v="1309" actId="20577"/>
          <ac:spMkLst>
            <pc:docMk/>
            <pc:sldMk cId="3860207274" sldId="304"/>
            <ac:spMk id="8" creationId="{0207C531-DD7B-A9E0-6B88-5181CD33C46A}"/>
          </ac:spMkLst>
        </pc:spChg>
        <pc:spChg chg="mod">
          <ac:chgData name="Nguyen Quynh Anh" userId="e994623f0e761c09" providerId="LiveId" clId="{DFD7AF3A-4D3E-42C8-AED3-082B4A7D46D6}" dt="2023-11-22T11:39:40.336" v="1313" actId="20577"/>
          <ac:spMkLst>
            <pc:docMk/>
            <pc:sldMk cId="3860207274" sldId="304"/>
            <ac:spMk id="9" creationId="{58EBD07E-D331-362B-809E-0E38FE9D56B5}"/>
          </ac:spMkLst>
        </pc:spChg>
      </pc:sldChg>
      <pc:sldChg chg="modSp add mod modTransition">
        <pc:chgData name="Nguyen Quynh Anh" userId="e994623f0e761c09" providerId="LiveId" clId="{DFD7AF3A-4D3E-42C8-AED3-082B4A7D46D6}" dt="2023-11-22T11:55:13.345" v="1509"/>
        <pc:sldMkLst>
          <pc:docMk/>
          <pc:sldMk cId="3342020138" sldId="305"/>
        </pc:sldMkLst>
        <pc:spChg chg="mod">
          <ac:chgData name="Nguyen Quynh Anh" userId="e994623f0e761c09" providerId="LiveId" clId="{DFD7AF3A-4D3E-42C8-AED3-082B4A7D46D6}" dt="2023-11-22T11:40:07.153" v="1320" actId="14100"/>
          <ac:spMkLst>
            <pc:docMk/>
            <pc:sldMk cId="3342020138" sldId="305"/>
            <ac:spMk id="22" creationId="{CD3E34CE-8CF8-8B32-2702-A9843FAD0ED6}"/>
          </ac:spMkLst>
        </pc:spChg>
        <pc:spChg chg="mod">
          <ac:chgData name="Nguyen Quynh Anh" userId="e994623f0e761c09" providerId="LiveId" clId="{DFD7AF3A-4D3E-42C8-AED3-082B4A7D46D6}" dt="2023-11-22T11:40:59.232" v="1333" actId="12"/>
          <ac:spMkLst>
            <pc:docMk/>
            <pc:sldMk cId="3342020138" sldId="305"/>
            <ac:spMk id="24" creationId="{E1D6DFE9-0B9C-B7E2-073D-A8A59BB77FDC}"/>
          </ac:spMkLst>
        </pc:spChg>
      </pc:sldChg>
      <pc:sldChg chg="modSp add mod modTransition">
        <pc:chgData name="Nguyen Quynh Anh" userId="e994623f0e761c09" providerId="LiveId" clId="{DFD7AF3A-4D3E-42C8-AED3-082B4A7D46D6}" dt="2023-11-22T11:55:13.345" v="1509"/>
        <pc:sldMkLst>
          <pc:docMk/>
          <pc:sldMk cId="3573603725" sldId="306"/>
        </pc:sldMkLst>
        <pc:spChg chg="mod">
          <ac:chgData name="Nguyen Quynh Anh" userId="e994623f0e761c09" providerId="LiveId" clId="{DFD7AF3A-4D3E-42C8-AED3-082B4A7D46D6}" dt="2023-11-22T11:40:26.782" v="1326" actId="207"/>
          <ac:spMkLst>
            <pc:docMk/>
            <pc:sldMk cId="3573603725" sldId="306"/>
            <ac:spMk id="22" creationId="{CD3E34CE-8CF8-8B32-2702-A9843FAD0ED6}"/>
          </ac:spMkLst>
        </pc:spChg>
        <pc:spChg chg="mod">
          <ac:chgData name="Nguyen Quynh Anh" userId="e994623f0e761c09" providerId="LiveId" clId="{DFD7AF3A-4D3E-42C8-AED3-082B4A7D46D6}" dt="2023-11-22T11:41:20.506" v="1344" actId="1076"/>
          <ac:spMkLst>
            <pc:docMk/>
            <pc:sldMk cId="3573603725" sldId="306"/>
            <ac:spMk id="24" creationId="{E1D6DFE9-0B9C-B7E2-073D-A8A59BB77FDC}"/>
          </ac:spMkLst>
        </pc:spChg>
      </pc:sldChg>
      <pc:sldChg chg="addSp modSp add mod modTransition">
        <pc:chgData name="Nguyen Quynh Anh" userId="e994623f0e761c09" providerId="LiveId" clId="{DFD7AF3A-4D3E-42C8-AED3-082B4A7D46D6}" dt="2023-11-22T11:55:13.345" v="1509"/>
        <pc:sldMkLst>
          <pc:docMk/>
          <pc:sldMk cId="2948124815" sldId="307"/>
        </pc:sldMkLst>
        <pc:spChg chg="add mod">
          <ac:chgData name="Nguyen Quynh Anh" userId="e994623f0e761c09" providerId="LiveId" clId="{DFD7AF3A-4D3E-42C8-AED3-082B4A7D46D6}" dt="2023-11-22T11:43:07.568" v="1371" actId="123"/>
          <ac:spMkLst>
            <pc:docMk/>
            <pc:sldMk cId="2948124815" sldId="307"/>
            <ac:spMk id="3" creationId="{7E5EAEFD-1390-5F53-95AB-29C69D44CEA6}"/>
          </ac:spMkLst>
        </pc:spChg>
        <pc:spChg chg="mod">
          <ac:chgData name="Nguyen Quynh Anh" userId="e994623f0e761c09" providerId="LiveId" clId="{DFD7AF3A-4D3E-42C8-AED3-082B4A7D46D6}" dt="2023-11-22T11:41:44.040" v="1355" actId="20577"/>
          <ac:spMkLst>
            <pc:docMk/>
            <pc:sldMk cId="2948124815" sldId="307"/>
            <ac:spMk id="21" creationId="{A0B0C929-FED6-D594-2B28-C0A18A318C64}"/>
          </ac:spMkLst>
        </pc:spChg>
        <pc:spChg chg="mod">
          <ac:chgData name="Nguyen Quynh Anh" userId="e994623f0e761c09" providerId="LiveId" clId="{DFD7AF3A-4D3E-42C8-AED3-082B4A7D46D6}" dt="2023-11-22T11:42:40.614" v="1370" actId="1076"/>
          <ac:spMkLst>
            <pc:docMk/>
            <pc:sldMk cId="2948124815" sldId="307"/>
            <ac:spMk id="22" creationId="{CD3E34CE-8CF8-8B32-2702-A9843FAD0ED6}"/>
          </ac:spMkLst>
        </pc:spChg>
        <pc:spChg chg="mod">
          <ac:chgData name="Nguyen Quynh Anh" userId="e994623f0e761c09" providerId="LiveId" clId="{DFD7AF3A-4D3E-42C8-AED3-082B4A7D46D6}" dt="2023-11-22T11:43:40.301" v="1378" actId="20577"/>
          <ac:spMkLst>
            <pc:docMk/>
            <pc:sldMk cId="2948124815" sldId="307"/>
            <ac:spMk id="24" creationId="{E1D6DFE9-0B9C-B7E2-073D-A8A59BB77FDC}"/>
          </ac:spMkLst>
        </pc:spChg>
      </pc:sldChg>
      <pc:sldChg chg="modSp add modTransition modAnim">
        <pc:chgData name="Nguyen Quynh Anh" userId="e994623f0e761c09" providerId="LiveId" clId="{DFD7AF3A-4D3E-42C8-AED3-082B4A7D46D6}" dt="2023-11-22T11:55:13.345" v="1509"/>
        <pc:sldMkLst>
          <pc:docMk/>
          <pc:sldMk cId="1399504819" sldId="308"/>
        </pc:sldMkLst>
        <pc:spChg chg="mod">
          <ac:chgData name="Nguyen Quynh Anh" userId="e994623f0e761c09" providerId="LiveId" clId="{DFD7AF3A-4D3E-42C8-AED3-082B4A7D46D6}" dt="2023-11-22T11:53:55.217" v="1440" actId="20577"/>
          <ac:spMkLst>
            <pc:docMk/>
            <pc:sldMk cId="1399504819" sldId="308"/>
            <ac:spMk id="1972" creationId="{00000000-0000-0000-0000-000000000000}"/>
          </ac:spMkLst>
        </pc:spChg>
      </pc:sldChg>
      <pc:sldChg chg="modSp add mod modTransition modAnim">
        <pc:chgData name="Nguyen Quynh Anh" userId="e994623f0e761c09" providerId="LiveId" clId="{DFD7AF3A-4D3E-42C8-AED3-082B4A7D46D6}" dt="2023-11-22T11:55:13.345" v="1509"/>
        <pc:sldMkLst>
          <pc:docMk/>
          <pc:sldMk cId="4237897770" sldId="309"/>
        </pc:sldMkLst>
        <pc:spChg chg="mod">
          <ac:chgData name="Nguyen Quynh Anh" userId="e994623f0e761c09" providerId="LiveId" clId="{DFD7AF3A-4D3E-42C8-AED3-082B4A7D46D6}" dt="2023-11-22T11:54:54.389" v="1504" actId="14100"/>
          <ac:spMkLst>
            <pc:docMk/>
            <pc:sldMk cId="4237897770" sldId="309"/>
            <ac:spMk id="2045" creationId="{00000000-0000-0000-0000-000000000000}"/>
          </ac:spMkLst>
        </pc:spChg>
        <pc:spChg chg="mod">
          <ac:chgData name="Nguyen Quynh Anh" userId="e994623f0e761c09" providerId="LiveId" clId="{DFD7AF3A-4D3E-42C8-AED3-082B4A7D46D6}" dt="2023-11-22T11:54:41.872" v="1497" actId="1076"/>
          <ac:spMkLst>
            <pc:docMk/>
            <pc:sldMk cId="4237897770" sldId="309"/>
            <ac:spMk id="2046" creationId="{00000000-0000-0000-0000-000000000000}"/>
          </ac:spMkLst>
        </pc:spChg>
        <pc:cxnChg chg="mod">
          <ac:chgData name="Nguyen Quynh Anh" userId="e994623f0e761c09" providerId="LiveId" clId="{DFD7AF3A-4D3E-42C8-AED3-082B4A7D46D6}" dt="2023-11-22T11:54:41.872" v="1497" actId="1076"/>
          <ac:cxnSpMkLst>
            <pc:docMk/>
            <pc:sldMk cId="4237897770" sldId="309"/>
            <ac:cxnSpMk id="2047" creationId="{00000000-0000-0000-0000-000000000000}"/>
          </ac:cxnSpMkLst>
        </pc:cxnChg>
      </pc:sldChg>
      <pc:sldMasterChg chg="delSldLayout">
        <pc:chgData name="Nguyen Quynh Anh" userId="e994623f0e761c09" providerId="LiveId" clId="{DFD7AF3A-4D3E-42C8-AED3-082B4A7D46D6}" dt="2023-11-22T11:55:10.956" v="1508" actId="47"/>
        <pc:sldMasterMkLst>
          <pc:docMk/>
          <pc:sldMasterMk cId="0" sldId="2147483673"/>
        </pc:sldMasterMkLst>
        <pc:sldLayoutChg chg="del">
          <pc:chgData name="Nguyen Quynh Anh" userId="e994623f0e761c09" providerId="LiveId" clId="{DFD7AF3A-4D3E-42C8-AED3-082B4A7D46D6}" dt="2023-11-22T11:55:10.956" v="1508" actId="47"/>
          <pc:sldLayoutMkLst>
            <pc:docMk/>
            <pc:sldMasterMk cId="0" sldId="2147483673"/>
            <pc:sldLayoutMk cId="0" sldId="2147483652"/>
          </pc:sldLayoutMkLst>
        </pc:sldLayoutChg>
        <pc:sldLayoutChg chg="del">
          <pc:chgData name="Nguyen Quynh Anh" userId="e994623f0e761c09" providerId="LiveId" clId="{DFD7AF3A-4D3E-42C8-AED3-082B4A7D46D6}" dt="2023-11-22T11:55:10.956" v="1508" actId="47"/>
          <pc:sldLayoutMkLst>
            <pc:docMk/>
            <pc:sldMasterMk cId="0" sldId="2147483673"/>
            <pc:sldLayoutMk cId="0" sldId="2147483654"/>
          </pc:sldLayoutMkLst>
        </pc:sldLayoutChg>
        <pc:sldLayoutChg chg="del">
          <pc:chgData name="Nguyen Quynh Anh" userId="e994623f0e761c09" providerId="LiveId" clId="{DFD7AF3A-4D3E-42C8-AED3-082B4A7D46D6}" dt="2023-11-22T11:55:10.956" v="1508" actId="47"/>
          <pc:sldLayoutMkLst>
            <pc:docMk/>
            <pc:sldMasterMk cId="0" sldId="2147483673"/>
            <pc:sldLayoutMk cId="0" sldId="2147483656"/>
          </pc:sldLayoutMkLst>
        </pc:sldLayoutChg>
        <pc:sldLayoutChg chg="del">
          <pc:chgData name="Nguyen Quynh Anh" userId="e994623f0e761c09" providerId="LiveId" clId="{DFD7AF3A-4D3E-42C8-AED3-082B4A7D46D6}" dt="2023-11-22T11:55:08.527" v="1507" actId="47"/>
          <pc:sldLayoutMkLst>
            <pc:docMk/>
            <pc:sldMasterMk cId="0" sldId="2147483673"/>
            <pc:sldLayoutMk cId="0" sldId="2147483657"/>
          </pc:sldLayoutMkLst>
        </pc:sldLayoutChg>
        <pc:sldLayoutChg chg="del">
          <pc:chgData name="Nguyen Quynh Anh" userId="e994623f0e761c09" providerId="LiveId" clId="{DFD7AF3A-4D3E-42C8-AED3-082B4A7D46D6}" dt="2023-11-22T11:55:08.527" v="1507" actId="47"/>
          <pc:sldLayoutMkLst>
            <pc:docMk/>
            <pc:sldMasterMk cId="0" sldId="2147483673"/>
            <pc:sldLayoutMk cId="0" sldId="2147483660"/>
          </pc:sldLayoutMkLst>
        </pc:sldLayoutChg>
        <pc:sldLayoutChg chg="del">
          <pc:chgData name="Nguyen Quynh Anh" userId="e994623f0e761c09" providerId="LiveId" clId="{DFD7AF3A-4D3E-42C8-AED3-082B4A7D46D6}" dt="2023-11-22T11:55:08.527" v="1507" actId="47"/>
          <pc:sldLayoutMkLst>
            <pc:docMk/>
            <pc:sldMasterMk cId="0" sldId="2147483673"/>
            <pc:sldLayoutMk cId="0" sldId="2147483661"/>
          </pc:sldLayoutMkLst>
        </pc:sldLayoutChg>
        <pc:sldLayoutChg chg="del">
          <pc:chgData name="Nguyen Quynh Anh" userId="e994623f0e761c09" providerId="LiveId" clId="{DFD7AF3A-4D3E-42C8-AED3-082B4A7D46D6}" dt="2023-11-22T11:55:08.527" v="1507" actId="47"/>
          <pc:sldLayoutMkLst>
            <pc:docMk/>
            <pc:sldMasterMk cId="0" sldId="2147483673"/>
            <pc:sldLayoutMk cId="0" sldId="2147483662"/>
          </pc:sldLayoutMkLst>
        </pc:sldLayoutChg>
        <pc:sldLayoutChg chg="del">
          <pc:chgData name="Nguyen Quynh Anh" userId="e994623f0e761c09" providerId="LiveId" clId="{DFD7AF3A-4D3E-42C8-AED3-082B4A7D46D6}" dt="2023-11-22T11:55:10.956" v="1508" actId="47"/>
          <pc:sldLayoutMkLst>
            <pc:docMk/>
            <pc:sldMasterMk cId="0" sldId="2147483673"/>
            <pc:sldLayoutMk cId="0" sldId="2147483664"/>
          </pc:sldLayoutMkLst>
        </pc:sldLayoutChg>
        <pc:sldLayoutChg chg="del">
          <pc:chgData name="Nguyen Quynh Anh" userId="e994623f0e761c09" providerId="LiveId" clId="{DFD7AF3A-4D3E-42C8-AED3-082B4A7D46D6}" dt="2023-11-22T11:55:08.527" v="1507" actId="47"/>
          <pc:sldLayoutMkLst>
            <pc:docMk/>
            <pc:sldMasterMk cId="0" sldId="2147483673"/>
            <pc:sldLayoutMk cId="0" sldId="2147483665"/>
          </pc:sldLayoutMkLst>
        </pc:sldLayoutChg>
        <pc:sldLayoutChg chg="del">
          <pc:chgData name="Nguyen Quynh Anh" userId="e994623f0e761c09" providerId="LiveId" clId="{DFD7AF3A-4D3E-42C8-AED3-082B4A7D46D6}" dt="2023-11-22T11:55:10.956" v="1508" actId="47"/>
          <pc:sldLayoutMkLst>
            <pc:docMk/>
            <pc:sldMasterMk cId="0" sldId="2147483673"/>
            <pc:sldLayoutMk cId="0" sldId="2147483666"/>
          </pc:sldLayoutMkLst>
        </pc:sldLayoutChg>
        <pc:sldLayoutChg chg="del">
          <pc:chgData name="Nguyen Quynh Anh" userId="e994623f0e761c09" providerId="LiveId" clId="{DFD7AF3A-4D3E-42C8-AED3-082B4A7D46D6}" dt="2023-11-22T11:55:08.527" v="1507" actId="47"/>
          <pc:sldLayoutMkLst>
            <pc:docMk/>
            <pc:sldMasterMk cId="0" sldId="2147483673"/>
            <pc:sldLayoutMk cId="0" sldId="2147483667"/>
          </pc:sldLayoutMkLst>
        </pc:sldLayoutChg>
        <pc:sldLayoutChg chg="del">
          <pc:chgData name="Nguyen Quynh Anh" userId="e994623f0e761c09" providerId="LiveId" clId="{DFD7AF3A-4D3E-42C8-AED3-082B4A7D46D6}" dt="2023-11-22T11:55:08.527" v="1507" actId="47"/>
          <pc:sldLayoutMkLst>
            <pc:docMk/>
            <pc:sldMasterMk cId="0" sldId="2147483673"/>
            <pc:sldLayoutMk cId="0" sldId="2147483668"/>
          </pc:sldLayoutMkLst>
        </pc:sldLayoutChg>
      </pc:sldMasterChg>
      <pc:sldMasterChg chg="del delSldLayout">
        <pc:chgData name="Nguyen Quynh Anh" userId="e994623f0e761c09" providerId="LiveId" clId="{DFD7AF3A-4D3E-42C8-AED3-082B4A7D46D6}" dt="2023-11-22T11:55:08.527" v="1507" actId="47"/>
        <pc:sldMasterMkLst>
          <pc:docMk/>
          <pc:sldMasterMk cId="0" sldId="2147483674"/>
        </pc:sldMasterMkLst>
        <pc:sldLayoutChg chg="del">
          <pc:chgData name="Nguyen Quynh Anh" userId="e994623f0e761c09" providerId="LiveId" clId="{DFD7AF3A-4D3E-42C8-AED3-082B4A7D46D6}" dt="2023-11-22T11:55:08.527" v="1507" actId="47"/>
          <pc:sldLayoutMkLst>
            <pc:docMk/>
            <pc:sldMasterMk cId="0" sldId="2147483674"/>
            <pc:sldLayoutMk cId="0" sldId="2147483671"/>
          </pc:sldLayoutMkLst>
        </pc:sldLayoutChg>
        <pc:sldLayoutChg chg="del">
          <pc:chgData name="Nguyen Quynh Anh" userId="e994623f0e761c09" providerId="LiveId" clId="{DFD7AF3A-4D3E-42C8-AED3-082B4A7D46D6}" dt="2023-11-22T11:55:08.527" v="1507" actId="47"/>
          <pc:sldLayoutMkLst>
            <pc:docMk/>
            <pc:sldMasterMk cId="0" sldId="2147483674"/>
            <pc:sldLayoutMk cId="0"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5"/>
        <p:cNvGrpSpPr/>
        <p:nvPr/>
      </p:nvGrpSpPr>
      <p:grpSpPr>
        <a:xfrm>
          <a:off x="0" y="0"/>
          <a:ext cx="0" cy="0"/>
          <a:chOff x="0" y="0"/>
          <a:chExt cx="0" cy="0"/>
        </a:xfrm>
      </p:grpSpPr>
      <p:sp>
        <p:nvSpPr>
          <p:cNvPr id="1936" name="Google Shape;1936;gd1b63b0591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7" name="Google Shape;1937;gd1b63b059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4"/>
        <p:cNvGrpSpPr/>
        <p:nvPr/>
      </p:nvGrpSpPr>
      <p:grpSpPr>
        <a:xfrm>
          <a:off x="0" y="0"/>
          <a:ext cx="0" cy="0"/>
          <a:chOff x="0" y="0"/>
          <a:chExt cx="0" cy="0"/>
        </a:xfrm>
      </p:grpSpPr>
      <p:sp>
        <p:nvSpPr>
          <p:cNvPr id="1985" name="Google Shape;1985;g10e7640ad50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6" name="Google Shape;1986;g10e7640ad50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4"/>
        <p:cNvGrpSpPr/>
        <p:nvPr/>
      </p:nvGrpSpPr>
      <p:grpSpPr>
        <a:xfrm>
          <a:off x="0" y="0"/>
          <a:ext cx="0" cy="0"/>
          <a:chOff x="0" y="0"/>
          <a:chExt cx="0" cy="0"/>
        </a:xfrm>
      </p:grpSpPr>
      <p:sp>
        <p:nvSpPr>
          <p:cNvPr id="1985" name="Google Shape;1985;g10e7640ad50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6" name="Google Shape;1986;g10e7640ad50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8689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4"/>
        <p:cNvGrpSpPr/>
        <p:nvPr/>
      </p:nvGrpSpPr>
      <p:grpSpPr>
        <a:xfrm>
          <a:off x="0" y="0"/>
          <a:ext cx="0" cy="0"/>
          <a:chOff x="0" y="0"/>
          <a:chExt cx="0" cy="0"/>
        </a:xfrm>
      </p:grpSpPr>
      <p:sp>
        <p:nvSpPr>
          <p:cNvPr id="1985" name="Google Shape;1985;g10e7640ad50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6" name="Google Shape;1986;g10e7640ad50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0575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4"/>
        <p:cNvGrpSpPr/>
        <p:nvPr/>
      </p:nvGrpSpPr>
      <p:grpSpPr>
        <a:xfrm>
          <a:off x="0" y="0"/>
          <a:ext cx="0" cy="0"/>
          <a:chOff x="0" y="0"/>
          <a:chExt cx="0" cy="0"/>
        </a:xfrm>
      </p:grpSpPr>
      <p:sp>
        <p:nvSpPr>
          <p:cNvPr id="1985" name="Google Shape;1985;g10e7640ad50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6" name="Google Shape;1986;g10e7640ad50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4184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4"/>
        <p:cNvGrpSpPr/>
        <p:nvPr/>
      </p:nvGrpSpPr>
      <p:grpSpPr>
        <a:xfrm>
          <a:off x="0" y="0"/>
          <a:ext cx="0" cy="0"/>
          <a:chOff x="0" y="0"/>
          <a:chExt cx="0" cy="0"/>
        </a:xfrm>
      </p:grpSpPr>
      <p:sp>
        <p:nvSpPr>
          <p:cNvPr id="1985" name="Google Shape;1985;g10e7640ad50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6" name="Google Shape;1986;g10e7640ad50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3764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4"/>
        <p:cNvGrpSpPr/>
        <p:nvPr/>
      </p:nvGrpSpPr>
      <p:grpSpPr>
        <a:xfrm>
          <a:off x="0" y="0"/>
          <a:ext cx="0" cy="0"/>
          <a:chOff x="0" y="0"/>
          <a:chExt cx="0" cy="0"/>
        </a:xfrm>
      </p:grpSpPr>
      <p:sp>
        <p:nvSpPr>
          <p:cNvPr id="1985" name="Google Shape;1985;g10e7640ad50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6" name="Google Shape;1986;g10e7640ad50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2970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4"/>
        <p:cNvGrpSpPr/>
        <p:nvPr/>
      </p:nvGrpSpPr>
      <p:grpSpPr>
        <a:xfrm>
          <a:off x="0" y="0"/>
          <a:ext cx="0" cy="0"/>
          <a:chOff x="0" y="0"/>
          <a:chExt cx="0" cy="0"/>
        </a:xfrm>
      </p:grpSpPr>
      <p:sp>
        <p:nvSpPr>
          <p:cNvPr id="1985" name="Google Shape;1985;g10e7640ad50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6" name="Google Shape;1986;g10e7640ad50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8764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4"/>
        <p:cNvGrpSpPr/>
        <p:nvPr/>
      </p:nvGrpSpPr>
      <p:grpSpPr>
        <a:xfrm>
          <a:off x="0" y="0"/>
          <a:ext cx="0" cy="0"/>
          <a:chOff x="0" y="0"/>
          <a:chExt cx="0" cy="0"/>
        </a:xfrm>
      </p:grpSpPr>
      <p:sp>
        <p:nvSpPr>
          <p:cNvPr id="1985" name="Google Shape;1985;g10e7640ad50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6" name="Google Shape;1986;g10e7640ad50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5879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p:cNvGrpSpPr/>
        <p:nvPr/>
      </p:nvGrpSpPr>
      <p:grpSpPr>
        <a:xfrm>
          <a:off x="0" y="0"/>
          <a:ext cx="0" cy="0"/>
          <a:chOff x="0" y="0"/>
          <a:chExt cx="0" cy="0"/>
        </a:xfrm>
      </p:grpSpPr>
      <p:sp>
        <p:nvSpPr>
          <p:cNvPr id="1969" name="Google Shape;1969;g10e7640ad50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0" name="Google Shape;1970;g10e7640ad50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5707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9"/>
        <p:cNvGrpSpPr/>
        <p:nvPr/>
      </p:nvGrpSpPr>
      <p:grpSpPr>
        <a:xfrm>
          <a:off x="0" y="0"/>
          <a:ext cx="0" cy="0"/>
          <a:chOff x="0" y="0"/>
          <a:chExt cx="0" cy="0"/>
        </a:xfrm>
      </p:grpSpPr>
      <p:sp>
        <p:nvSpPr>
          <p:cNvPr id="2040" name="Google Shape;2040;g11058d404e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1" name="Google Shape;2041;g11058d404e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0"/>
        <p:cNvGrpSpPr/>
        <p:nvPr/>
      </p:nvGrpSpPr>
      <p:grpSpPr>
        <a:xfrm>
          <a:off x="0" y="0"/>
          <a:ext cx="0" cy="0"/>
          <a:chOff x="0" y="0"/>
          <a:chExt cx="0" cy="0"/>
        </a:xfrm>
      </p:grpSpPr>
      <p:sp>
        <p:nvSpPr>
          <p:cNvPr id="1951" name="Google Shape;1951;gd1b63b0591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2" name="Google Shape;1952;gd1b63b0591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9"/>
        <p:cNvGrpSpPr/>
        <p:nvPr/>
      </p:nvGrpSpPr>
      <p:grpSpPr>
        <a:xfrm>
          <a:off x="0" y="0"/>
          <a:ext cx="0" cy="0"/>
          <a:chOff x="0" y="0"/>
          <a:chExt cx="0" cy="0"/>
        </a:xfrm>
      </p:grpSpPr>
      <p:sp>
        <p:nvSpPr>
          <p:cNvPr id="2040" name="Google Shape;2040;g11058d404e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1" name="Google Shape;2041;g11058d404e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0612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p:cNvGrpSpPr/>
        <p:nvPr/>
      </p:nvGrpSpPr>
      <p:grpSpPr>
        <a:xfrm>
          <a:off x="0" y="0"/>
          <a:ext cx="0" cy="0"/>
          <a:chOff x="0" y="0"/>
          <a:chExt cx="0" cy="0"/>
        </a:xfrm>
      </p:grpSpPr>
      <p:sp>
        <p:nvSpPr>
          <p:cNvPr id="1969" name="Google Shape;1969;g10e7640ad50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0" name="Google Shape;1970;g10e7640ad50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3"/>
        <p:cNvGrpSpPr/>
        <p:nvPr/>
      </p:nvGrpSpPr>
      <p:grpSpPr>
        <a:xfrm>
          <a:off x="0" y="0"/>
          <a:ext cx="0" cy="0"/>
          <a:chOff x="0" y="0"/>
          <a:chExt cx="0" cy="0"/>
        </a:xfrm>
      </p:grpSpPr>
      <p:sp>
        <p:nvSpPr>
          <p:cNvPr id="1944" name="Google Shape;1944;g10e7640ad50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5" name="Google Shape;1945;g10e7640ad50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3"/>
        <p:cNvGrpSpPr/>
        <p:nvPr/>
      </p:nvGrpSpPr>
      <p:grpSpPr>
        <a:xfrm>
          <a:off x="0" y="0"/>
          <a:ext cx="0" cy="0"/>
          <a:chOff x="0" y="0"/>
          <a:chExt cx="0" cy="0"/>
        </a:xfrm>
      </p:grpSpPr>
      <p:sp>
        <p:nvSpPr>
          <p:cNvPr id="1944" name="Google Shape;1944;g10e7640ad50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5" name="Google Shape;1945;g10e7640ad50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1829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p:cNvGrpSpPr/>
        <p:nvPr/>
      </p:nvGrpSpPr>
      <p:grpSpPr>
        <a:xfrm>
          <a:off x="0" y="0"/>
          <a:ext cx="0" cy="0"/>
          <a:chOff x="0" y="0"/>
          <a:chExt cx="0" cy="0"/>
        </a:xfrm>
      </p:grpSpPr>
      <p:sp>
        <p:nvSpPr>
          <p:cNvPr id="1969" name="Google Shape;1969;g10e7640ad50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0" name="Google Shape;1970;g10e7640ad50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1734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Google Shape;1976;g10e7640ad50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7" name="Google Shape;1977;g10e7640ad50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g10e7640ad50_0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1" name="Google Shape;2071;g10e7640ad50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Google Shape;1976;g10e7640ad50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7" name="Google Shape;1977;g10e7640ad50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924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41975" y="-205150"/>
            <a:ext cx="9427959" cy="5489161"/>
            <a:chOff x="-141975" y="-243875"/>
            <a:chExt cx="9427959" cy="5489161"/>
          </a:xfrm>
        </p:grpSpPr>
        <p:grpSp>
          <p:nvGrpSpPr>
            <p:cNvPr id="10" name="Google Shape;10;p2"/>
            <p:cNvGrpSpPr/>
            <p:nvPr/>
          </p:nvGrpSpPr>
          <p:grpSpPr>
            <a:xfrm>
              <a:off x="152400" y="-243875"/>
              <a:ext cx="8839200" cy="5489161"/>
              <a:chOff x="152400" y="-7256"/>
              <a:chExt cx="8839200" cy="5176500"/>
            </a:xfrm>
          </p:grpSpPr>
          <p:cxnSp>
            <p:nvCxnSpPr>
              <p:cNvPr id="11" name="Google Shape;11;p2"/>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 name="Google Shape;12;p2"/>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 name="Google Shape;13;p2"/>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 name="Google Shape;14;p2"/>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 name="Google Shape;15;p2"/>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6" name="Google Shape;16;p2"/>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 name="Google Shape;17;p2"/>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 name="Google Shape;18;p2"/>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9" name="Google Shape;19;p2"/>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0" name="Google Shape;20;p2"/>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1" name="Google Shape;21;p2"/>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2" name="Google Shape;22;p2"/>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3" name="Google Shape;23;p2"/>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4" name="Google Shape;24;p2"/>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5" name="Google Shape;25;p2"/>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6" name="Google Shape;26;p2"/>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7" name="Google Shape;27;p2"/>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8" name="Google Shape;28;p2"/>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9" name="Google Shape;29;p2"/>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 name="Google Shape;30;p2"/>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 name="Google Shape;31;p2"/>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 name="Google Shape;32;p2"/>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 name="Google Shape;33;p2"/>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 name="Google Shape;34;p2"/>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5" name="Google Shape;35;p2"/>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6" name="Google Shape;36;p2"/>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7" name="Google Shape;37;p2"/>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8" name="Google Shape;38;p2"/>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9" name="Google Shape;39;p2"/>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0" name="Google Shape;40;p2"/>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41" name="Google Shape;41;p2"/>
            <p:cNvGrpSpPr/>
            <p:nvPr/>
          </p:nvGrpSpPr>
          <p:grpSpPr>
            <a:xfrm rot="5400000">
              <a:off x="2084105" y="-2109407"/>
              <a:ext cx="4975799" cy="9427959"/>
              <a:chOff x="1981200" y="-7256"/>
              <a:chExt cx="4876800" cy="5176500"/>
            </a:xfrm>
          </p:grpSpPr>
          <p:cxnSp>
            <p:nvCxnSpPr>
              <p:cNvPr id="42" name="Google Shape;42;p2"/>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3" name="Google Shape;43;p2"/>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4" name="Google Shape;44;p2"/>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5" name="Google Shape;45;p2"/>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 name="Google Shape;46;p2"/>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 name="Google Shape;47;p2"/>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 name="Google Shape;48;p2"/>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 name="Google Shape;49;p2"/>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 name="Google Shape;50;p2"/>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1" name="Google Shape;51;p2"/>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2" name="Google Shape;52;p2"/>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3" name="Google Shape;53;p2"/>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 name="Google Shape;54;p2"/>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 name="Google Shape;55;p2"/>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 name="Google Shape;56;p2"/>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 name="Google Shape;57;p2"/>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 name="Google Shape;58;p2"/>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59" name="Google Shape;59;p2"/>
          <p:cNvGrpSpPr/>
          <p:nvPr/>
        </p:nvGrpSpPr>
        <p:grpSpPr>
          <a:xfrm rot="9752243">
            <a:off x="1951221" y="3555658"/>
            <a:ext cx="2147435" cy="1866866"/>
            <a:chOff x="6765276" y="-162954"/>
            <a:chExt cx="2866591" cy="2492063"/>
          </a:xfrm>
        </p:grpSpPr>
        <p:grpSp>
          <p:nvGrpSpPr>
            <p:cNvPr id="60" name="Google Shape;60;p2"/>
            <p:cNvGrpSpPr/>
            <p:nvPr/>
          </p:nvGrpSpPr>
          <p:grpSpPr>
            <a:xfrm rot="-10389420">
              <a:off x="6886701" y="-14464"/>
              <a:ext cx="2623739" cy="2195084"/>
              <a:chOff x="-638995" y="-334701"/>
              <a:chExt cx="2596480" cy="2172278"/>
            </a:xfrm>
          </p:grpSpPr>
          <p:sp>
            <p:nvSpPr>
              <p:cNvPr id="61" name="Google Shape;61;p2"/>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rot="-7975399">
              <a:off x="8438169" y="-22510"/>
              <a:ext cx="598581" cy="841920"/>
              <a:chOff x="8333266" y="4580055"/>
              <a:chExt cx="537223" cy="755619"/>
            </a:xfrm>
          </p:grpSpPr>
          <p:sp>
            <p:nvSpPr>
              <p:cNvPr id="64" name="Google Shape;64;p2"/>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 name="Google Shape;66;p2"/>
          <p:cNvGrpSpPr/>
          <p:nvPr/>
        </p:nvGrpSpPr>
        <p:grpSpPr>
          <a:xfrm rot="-8100000">
            <a:off x="5508522" y="-214749"/>
            <a:ext cx="1710095" cy="1448655"/>
            <a:chOff x="7609250" y="3647550"/>
            <a:chExt cx="1992782" cy="1688124"/>
          </a:xfrm>
        </p:grpSpPr>
        <p:sp>
          <p:nvSpPr>
            <p:cNvPr id="67" name="Google Shape;67;p2"/>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2"/>
          <p:cNvGrpSpPr/>
          <p:nvPr/>
        </p:nvGrpSpPr>
        <p:grpSpPr>
          <a:xfrm rot="-364465">
            <a:off x="7125294" y="3409288"/>
            <a:ext cx="2220269" cy="1880833"/>
            <a:chOff x="7609250" y="3647550"/>
            <a:chExt cx="1992782" cy="1688124"/>
          </a:xfrm>
        </p:grpSpPr>
        <p:sp>
          <p:nvSpPr>
            <p:cNvPr id="72" name="Google Shape;72;p2"/>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2"/>
          <p:cNvGrpSpPr/>
          <p:nvPr/>
        </p:nvGrpSpPr>
        <p:grpSpPr>
          <a:xfrm>
            <a:off x="-344579" y="2395758"/>
            <a:ext cx="1715611" cy="1445301"/>
            <a:chOff x="-364840" y="2920755"/>
            <a:chExt cx="1515022" cy="1276317"/>
          </a:xfrm>
        </p:grpSpPr>
        <p:sp>
          <p:nvSpPr>
            <p:cNvPr id="77" name="Google Shape;77;p2"/>
            <p:cNvSpPr/>
            <p:nvPr/>
          </p:nvSpPr>
          <p:spPr>
            <a:xfrm rot="-889881" flipH="1">
              <a:off x="-260791" y="3068847"/>
              <a:ext cx="1284666"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889881" flipH="1">
              <a:off x="-215094" y="3100615"/>
              <a:ext cx="1271807" cy="895802"/>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889881" flipH="1">
              <a:off x="-187800" y="3401697"/>
              <a:ext cx="807406" cy="553456"/>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2"/>
          <p:cNvGrpSpPr/>
          <p:nvPr/>
        </p:nvGrpSpPr>
        <p:grpSpPr>
          <a:xfrm rot="484278">
            <a:off x="4993123" y="4353325"/>
            <a:ext cx="1547230" cy="1240244"/>
            <a:chOff x="5687421" y="4273153"/>
            <a:chExt cx="1439624" cy="1154094"/>
          </a:xfrm>
        </p:grpSpPr>
        <p:sp>
          <p:nvSpPr>
            <p:cNvPr id="81" name="Google Shape;81;p2"/>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2"/>
          <p:cNvGrpSpPr/>
          <p:nvPr/>
        </p:nvGrpSpPr>
        <p:grpSpPr>
          <a:xfrm rot="373046">
            <a:off x="777235" y="3396949"/>
            <a:ext cx="1951970" cy="1986786"/>
            <a:chOff x="864550" y="3440426"/>
            <a:chExt cx="1952005" cy="1986822"/>
          </a:xfrm>
        </p:grpSpPr>
        <p:sp>
          <p:nvSpPr>
            <p:cNvPr id="85" name="Google Shape;85;p2"/>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2"/>
          <p:cNvGrpSpPr/>
          <p:nvPr/>
        </p:nvGrpSpPr>
        <p:grpSpPr>
          <a:xfrm flipH="1">
            <a:off x="-399574" y="-201329"/>
            <a:ext cx="2866591" cy="2492063"/>
            <a:chOff x="6765276" y="-162954"/>
            <a:chExt cx="2866591" cy="2492063"/>
          </a:xfrm>
        </p:grpSpPr>
        <p:grpSp>
          <p:nvGrpSpPr>
            <p:cNvPr id="91" name="Google Shape;91;p2"/>
            <p:cNvGrpSpPr/>
            <p:nvPr/>
          </p:nvGrpSpPr>
          <p:grpSpPr>
            <a:xfrm rot="-10389420">
              <a:off x="6886701" y="-14464"/>
              <a:ext cx="2623739" cy="2195084"/>
              <a:chOff x="-638995" y="-334701"/>
              <a:chExt cx="2596480" cy="2172278"/>
            </a:xfrm>
          </p:grpSpPr>
          <p:sp>
            <p:nvSpPr>
              <p:cNvPr id="92" name="Google Shape;92;p2"/>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2"/>
            <p:cNvGrpSpPr/>
            <p:nvPr/>
          </p:nvGrpSpPr>
          <p:grpSpPr>
            <a:xfrm rot="-7975399">
              <a:off x="8438169" y="-22510"/>
              <a:ext cx="598581" cy="841920"/>
              <a:chOff x="8333266" y="4580055"/>
              <a:chExt cx="537223" cy="755619"/>
            </a:xfrm>
          </p:grpSpPr>
          <p:sp>
            <p:nvSpPr>
              <p:cNvPr id="95" name="Google Shape;95;p2"/>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 name="Google Shape;97;p2"/>
          <p:cNvGrpSpPr/>
          <p:nvPr/>
        </p:nvGrpSpPr>
        <p:grpSpPr>
          <a:xfrm rot="484278">
            <a:off x="1800023" y="-221675"/>
            <a:ext cx="1547230" cy="1240244"/>
            <a:chOff x="5687421" y="4273153"/>
            <a:chExt cx="1439624" cy="1154094"/>
          </a:xfrm>
        </p:grpSpPr>
        <p:sp>
          <p:nvSpPr>
            <p:cNvPr id="98" name="Google Shape;98;p2"/>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2"/>
          <p:cNvGrpSpPr/>
          <p:nvPr/>
        </p:nvGrpSpPr>
        <p:grpSpPr>
          <a:xfrm rot="-10287593">
            <a:off x="6873029" y="-366724"/>
            <a:ext cx="1951981" cy="1986798"/>
            <a:chOff x="864550" y="3440426"/>
            <a:chExt cx="1952005" cy="1986822"/>
          </a:xfrm>
        </p:grpSpPr>
        <p:sp>
          <p:nvSpPr>
            <p:cNvPr id="102" name="Google Shape;102;p2"/>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2"/>
          <p:cNvGrpSpPr/>
          <p:nvPr/>
        </p:nvGrpSpPr>
        <p:grpSpPr>
          <a:xfrm flipH="1">
            <a:off x="8023221" y="2042633"/>
            <a:ext cx="1715611" cy="1445301"/>
            <a:chOff x="-364840" y="2920755"/>
            <a:chExt cx="1515022" cy="1276317"/>
          </a:xfrm>
        </p:grpSpPr>
        <p:sp>
          <p:nvSpPr>
            <p:cNvPr id="108" name="Google Shape;108;p2"/>
            <p:cNvSpPr/>
            <p:nvPr/>
          </p:nvSpPr>
          <p:spPr>
            <a:xfrm rot="-889881" flipH="1">
              <a:off x="-260791" y="3068847"/>
              <a:ext cx="1284666"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889881" flipH="1">
              <a:off x="-215094" y="3100615"/>
              <a:ext cx="1271807" cy="895802"/>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889881" flipH="1">
              <a:off x="-187800" y="3401697"/>
              <a:ext cx="807406" cy="553456"/>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2"/>
          <p:cNvSpPr txBox="1">
            <a:spLocks noGrp="1"/>
          </p:cNvSpPr>
          <p:nvPr>
            <p:ph type="ctrTitle"/>
          </p:nvPr>
        </p:nvSpPr>
        <p:spPr>
          <a:xfrm>
            <a:off x="1966800" y="1438650"/>
            <a:ext cx="5210400" cy="16470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rgbClr val="191919"/>
              </a:buClr>
              <a:buSzPts val="5200"/>
              <a:buNone/>
              <a:defRPr sz="6200" b="1">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2" name="Google Shape;112;p2"/>
          <p:cNvSpPr txBox="1">
            <a:spLocks noGrp="1"/>
          </p:cNvSpPr>
          <p:nvPr>
            <p:ph type="subTitle" idx="1"/>
          </p:nvPr>
        </p:nvSpPr>
        <p:spPr>
          <a:xfrm>
            <a:off x="2463750" y="3313850"/>
            <a:ext cx="42165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5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774"/>
        <p:cNvGrpSpPr/>
        <p:nvPr/>
      </p:nvGrpSpPr>
      <p:grpSpPr>
        <a:xfrm>
          <a:off x="0" y="0"/>
          <a:ext cx="0" cy="0"/>
          <a:chOff x="0" y="0"/>
          <a:chExt cx="0" cy="0"/>
        </a:xfrm>
      </p:grpSpPr>
      <p:grpSp>
        <p:nvGrpSpPr>
          <p:cNvPr id="1775" name="Google Shape;1775;p23"/>
          <p:cNvGrpSpPr/>
          <p:nvPr/>
        </p:nvGrpSpPr>
        <p:grpSpPr>
          <a:xfrm>
            <a:off x="-141975" y="-205150"/>
            <a:ext cx="9427959" cy="5489161"/>
            <a:chOff x="-141975" y="-243875"/>
            <a:chExt cx="9427959" cy="5489161"/>
          </a:xfrm>
        </p:grpSpPr>
        <p:grpSp>
          <p:nvGrpSpPr>
            <p:cNvPr id="1776" name="Google Shape;1776;p23"/>
            <p:cNvGrpSpPr/>
            <p:nvPr/>
          </p:nvGrpSpPr>
          <p:grpSpPr>
            <a:xfrm>
              <a:off x="152400" y="-243875"/>
              <a:ext cx="8839200" cy="5489161"/>
              <a:chOff x="152400" y="-7256"/>
              <a:chExt cx="8839200" cy="5176500"/>
            </a:xfrm>
          </p:grpSpPr>
          <p:cxnSp>
            <p:nvCxnSpPr>
              <p:cNvPr id="1777" name="Google Shape;1777;p23"/>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78" name="Google Shape;1778;p23"/>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79" name="Google Shape;1779;p23"/>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80" name="Google Shape;1780;p23"/>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81" name="Google Shape;1781;p23"/>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82" name="Google Shape;1782;p23"/>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83" name="Google Shape;1783;p23"/>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84" name="Google Shape;1784;p23"/>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85" name="Google Shape;1785;p23"/>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86" name="Google Shape;1786;p23"/>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87" name="Google Shape;1787;p23"/>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88" name="Google Shape;1788;p23"/>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89" name="Google Shape;1789;p23"/>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90" name="Google Shape;1790;p23"/>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91" name="Google Shape;1791;p23"/>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92" name="Google Shape;1792;p23"/>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93" name="Google Shape;1793;p23"/>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94" name="Google Shape;1794;p23"/>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95" name="Google Shape;1795;p23"/>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96" name="Google Shape;1796;p23"/>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97" name="Google Shape;1797;p23"/>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98" name="Google Shape;1798;p23"/>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99" name="Google Shape;1799;p23"/>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00" name="Google Shape;1800;p23"/>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01" name="Google Shape;1801;p23"/>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02" name="Google Shape;1802;p23"/>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03" name="Google Shape;1803;p23"/>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04" name="Google Shape;1804;p23"/>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05" name="Google Shape;1805;p23"/>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06" name="Google Shape;1806;p23"/>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1807" name="Google Shape;1807;p23"/>
            <p:cNvGrpSpPr/>
            <p:nvPr/>
          </p:nvGrpSpPr>
          <p:grpSpPr>
            <a:xfrm rot="5400000">
              <a:off x="2084105" y="-2109407"/>
              <a:ext cx="4975799" cy="9427959"/>
              <a:chOff x="1981200" y="-7256"/>
              <a:chExt cx="4876800" cy="5176500"/>
            </a:xfrm>
          </p:grpSpPr>
          <p:cxnSp>
            <p:nvCxnSpPr>
              <p:cNvPr id="1808" name="Google Shape;1808;p23"/>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09" name="Google Shape;1809;p23"/>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10" name="Google Shape;1810;p23"/>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11" name="Google Shape;1811;p23"/>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12" name="Google Shape;1812;p23"/>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13" name="Google Shape;1813;p23"/>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14" name="Google Shape;1814;p23"/>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15" name="Google Shape;1815;p23"/>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16" name="Google Shape;1816;p23"/>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17" name="Google Shape;1817;p23"/>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18" name="Google Shape;1818;p23"/>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19" name="Google Shape;1819;p23"/>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20" name="Google Shape;1820;p23"/>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21" name="Google Shape;1821;p23"/>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22" name="Google Shape;1822;p23"/>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23" name="Google Shape;1823;p23"/>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24" name="Google Shape;1824;p23"/>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1825" name="Google Shape;1825;p23"/>
          <p:cNvGrpSpPr/>
          <p:nvPr/>
        </p:nvGrpSpPr>
        <p:grpSpPr>
          <a:xfrm rot="-5400000">
            <a:off x="-678565" y="290229"/>
            <a:ext cx="1547163" cy="1240190"/>
            <a:chOff x="5687421" y="4273153"/>
            <a:chExt cx="1439624" cy="1154094"/>
          </a:xfrm>
        </p:grpSpPr>
        <p:sp>
          <p:nvSpPr>
            <p:cNvPr id="1826" name="Google Shape;1826;p23"/>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3"/>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3"/>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23"/>
          <p:cNvGrpSpPr/>
          <p:nvPr/>
        </p:nvGrpSpPr>
        <p:grpSpPr>
          <a:xfrm rot="-9103333" flipH="1">
            <a:off x="7656064" y="-890428"/>
            <a:ext cx="2424164" cy="2053556"/>
            <a:chOff x="7609250" y="3647550"/>
            <a:chExt cx="1992782" cy="1688124"/>
          </a:xfrm>
        </p:grpSpPr>
        <p:sp>
          <p:nvSpPr>
            <p:cNvPr id="1830" name="Google Shape;1830;p23"/>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3"/>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3"/>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3"/>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4" name="Google Shape;1834;p23"/>
          <p:cNvGrpSpPr/>
          <p:nvPr/>
        </p:nvGrpSpPr>
        <p:grpSpPr>
          <a:xfrm rot="6136810">
            <a:off x="8203638" y="2707585"/>
            <a:ext cx="1547296" cy="1240298"/>
            <a:chOff x="5687421" y="4273153"/>
            <a:chExt cx="1439624" cy="1154094"/>
          </a:xfrm>
        </p:grpSpPr>
        <p:sp>
          <p:nvSpPr>
            <p:cNvPr id="1835" name="Google Shape;1835;p23"/>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3"/>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3"/>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8" name="Google Shape;1838;p23"/>
          <p:cNvGrpSpPr/>
          <p:nvPr/>
        </p:nvGrpSpPr>
        <p:grpSpPr>
          <a:xfrm rot="-3246041">
            <a:off x="7980742" y="3798954"/>
            <a:ext cx="1952129" cy="1986948"/>
            <a:chOff x="864550" y="3440426"/>
            <a:chExt cx="1952005" cy="1986822"/>
          </a:xfrm>
        </p:grpSpPr>
        <p:sp>
          <p:nvSpPr>
            <p:cNvPr id="1839" name="Google Shape;1839;p23"/>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3"/>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3"/>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3"/>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3"/>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4" name="Google Shape;1844;p23"/>
          <p:cNvGrpSpPr/>
          <p:nvPr/>
        </p:nvGrpSpPr>
        <p:grpSpPr>
          <a:xfrm rot="9218257">
            <a:off x="743555" y="-483708"/>
            <a:ext cx="1547107" cy="1240105"/>
            <a:chOff x="5687421" y="4273153"/>
            <a:chExt cx="1439624" cy="1154094"/>
          </a:xfrm>
        </p:grpSpPr>
        <p:sp>
          <p:nvSpPr>
            <p:cNvPr id="1845" name="Google Shape;1845;p23"/>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3"/>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3"/>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8" name="Google Shape;1848;p23"/>
          <p:cNvGrpSpPr/>
          <p:nvPr/>
        </p:nvGrpSpPr>
        <p:grpSpPr>
          <a:xfrm rot="-230171" flipH="1">
            <a:off x="-1219467" y="-1157554"/>
            <a:ext cx="2866420" cy="2491914"/>
            <a:chOff x="6765276" y="-162954"/>
            <a:chExt cx="2866591" cy="2492063"/>
          </a:xfrm>
        </p:grpSpPr>
        <p:grpSp>
          <p:nvGrpSpPr>
            <p:cNvPr id="1849" name="Google Shape;1849;p23"/>
            <p:cNvGrpSpPr/>
            <p:nvPr/>
          </p:nvGrpSpPr>
          <p:grpSpPr>
            <a:xfrm rot="-10389420">
              <a:off x="6886701" y="-14464"/>
              <a:ext cx="2623739" cy="2195084"/>
              <a:chOff x="-638995" y="-334701"/>
              <a:chExt cx="2596480" cy="2172278"/>
            </a:xfrm>
          </p:grpSpPr>
          <p:sp>
            <p:nvSpPr>
              <p:cNvPr id="1850" name="Google Shape;1850;p23"/>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3"/>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chemeClr val="accent3"/>
                  </a:gs>
                  <a:gs pos="67000">
                    <a:schemeClr val="accent4"/>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2" name="Google Shape;1852;p23"/>
            <p:cNvGrpSpPr/>
            <p:nvPr/>
          </p:nvGrpSpPr>
          <p:grpSpPr>
            <a:xfrm rot="-7975399">
              <a:off x="8438169" y="-22510"/>
              <a:ext cx="598581" cy="841920"/>
              <a:chOff x="8333266" y="4580055"/>
              <a:chExt cx="537223" cy="755619"/>
            </a:xfrm>
          </p:grpSpPr>
          <p:sp>
            <p:nvSpPr>
              <p:cNvPr id="1853" name="Google Shape;1853;p23"/>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3"/>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5" name="Google Shape;1855;p23"/>
          <p:cNvGrpSpPr/>
          <p:nvPr/>
        </p:nvGrpSpPr>
        <p:grpSpPr>
          <a:xfrm rot="2699774" flipH="1">
            <a:off x="-198477" y="4416709"/>
            <a:ext cx="1547209" cy="1240260"/>
            <a:chOff x="5687421" y="4273153"/>
            <a:chExt cx="1439624" cy="1154094"/>
          </a:xfrm>
        </p:grpSpPr>
        <p:sp>
          <p:nvSpPr>
            <p:cNvPr id="1856" name="Google Shape;1856;p23"/>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3"/>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3"/>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859"/>
        <p:cNvGrpSpPr/>
        <p:nvPr/>
      </p:nvGrpSpPr>
      <p:grpSpPr>
        <a:xfrm>
          <a:off x="0" y="0"/>
          <a:ext cx="0" cy="0"/>
          <a:chOff x="0" y="0"/>
          <a:chExt cx="0" cy="0"/>
        </a:xfrm>
      </p:grpSpPr>
      <p:grpSp>
        <p:nvGrpSpPr>
          <p:cNvPr id="1860" name="Google Shape;1860;p24"/>
          <p:cNvGrpSpPr/>
          <p:nvPr/>
        </p:nvGrpSpPr>
        <p:grpSpPr>
          <a:xfrm>
            <a:off x="-141975" y="-205150"/>
            <a:ext cx="9427959" cy="5489161"/>
            <a:chOff x="-141975" y="-243875"/>
            <a:chExt cx="9427959" cy="5489161"/>
          </a:xfrm>
        </p:grpSpPr>
        <p:grpSp>
          <p:nvGrpSpPr>
            <p:cNvPr id="1861" name="Google Shape;1861;p24"/>
            <p:cNvGrpSpPr/>
            <p:nvPr/>
          </p:nvGrpSpPr>
          <p:grpSpPr>
            <a:xfrm>
              <a:off x="152400" y="-243875"/>
              <a:ext cx="8839200" cy="5489161"/>
              <a:chOff x="152400" y="-7256"/>
              <a:chExt cx="8839200" cy="5176500"/>
            </a:xfrm>
          </p:grpSpPr>
          <p:cxnSp>
            <p:nvCxnSpPr>
              <p:cNvPr id="1862" name="Google Shape;1862;p24"/>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63" name="Google Shape;1863;p24"/>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64" name="Google Shape;1864;p24"/>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65" name="Google Shape;1865;p24"/>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66" name="Google Shape;1866;p24"/>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67" name="Google Shape;1867;p24"/>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68" name="Google Shape;1868;p24"/>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69" name="Google Shape;1869;p24"/>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70" name="Google Shape;1870;p24"/>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71" name="Google Shape;1871;p24"/>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72" name="Google Shape;1872;p24"/>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73" name="Google Shape;1873;p24"/>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74" name="Google Shape;1874;p24"/>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75" name="Google Shape;1875;p24"/>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76" name="Google Shape;1876;p24"/>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77" name="Google Shape;1877;p24"/>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78" name="Google Shape;1878;p24"/>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79" name="Google Shape;1879;p24"/>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80" name="Google Shape;1880;p24"/>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81" name="Google Shape;1881;p24"/>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82" name="Google Shape;1882;p24"/>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83" name="Google Shape;1883;p24"/>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84" name="Google Shape;1884;p24"/>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85" name="Google Shape;1885;p24"/>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86" name="Google Shape;1886;p24"/>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87" name="Google Shape;1887;p24"/>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88" name="Google Shape;1888;p24"/>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89" name="Google Shape;1889;p24"/>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90" name="Google Shape;1890;p24"/>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91" name="Google Shape;1891;p24"/>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1892" name="Google Shape;1892;p24"/>
            <p:cNvGrpSpPr/>
            <p:nvPr/>
          </p:nvGrpSpPr>
          <p:grpSpPr>
            <a:xfrm rot="5400000">
              <a:off x="2084105" y="-2109407"/>
              <a:ext cx="4975799" cy="9427959"/>
              <a:chOff x="1981200" y="-7256"/>
              <a:chExt cx="4876800" cy="5176500"/>
            </a:xfrm>
          </p:grpSpPr>
          <p:cxnSp>
            <p:nvCxnSpPr>
              <p:cNvPr id="1893" name="Google Shape;1893;p24"/>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94" name="Google Shape;1894;p24"/>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95" name="Google Shape;1895;p24"/>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96" name="Google Shape;1896;p24"/>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97" name="Google Shape;1897;p24"/>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98" name="Google Shape;1898;p24"/>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99" name="Google Shape;1899;p24"/>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900" name="Google Shape;1900;p24"/>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901" name="Google Shape;1901;p24"/>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902" name="Google Shape;1902;p24"/>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903" name="Google Shape;1903;p24"/>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904" name="Google Shape;1904;p24"/>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905" name="Google Shape;1905;p24"/>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906" name="Google Shape;1906;p24"/>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907" name="Google Shape;1907;p24"/>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908" name="Google Shape;1908;p24"/>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909" name="Google Shape;1909;p24"/>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1910" name="Google Shape;1910;p24"/>
          <p:cNvGrpSpPr/>
          <p:nvPr/>
        </p:nvGrpSpPr>
        <p:grpSpPr>
          <a:xfrm rot="-5400000">
            <a:off x="8053285" y="622429"/>
            <a:ext cx="1547163" cy="1240190"/>
            <a:chOff x="5687421" y="4273153"/>
            <a:chExt cx="1439624" cy="1154094"/>
          </a:xfrm>
        </p:grpSpPr>
        <p:sp>
          <p:nvSpPr>
            <p:cNvPr id="1911" name="Google Shape;1911;p24"/>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4"/>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4"/>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4" name="Google Shape;1914;p24"/>
          <p:cNvGrpSpPr/>
          <p:nvPr/>
        </p:nvGrpSpPr>
        <p:grpSpPr>
          <a:xfrm rot="2699774" flipH="1">
            <a:off x="703498" y="-483778"/>
            <a:ext cx="1547209" cy="1240260"/>
            <a:chOff x="5687421" y="4273153"/>
            <a:chExt cx="1439624" cy="1154094"/>
          </a:xfrm>
        </p:grpSpPr>
        <p:sp>
          <p:nvSpPr>
            <p:cNvPr id="1915" name="Google Shape;1915;p24"/>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4"/>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4"/>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8" name="Google Shape;1918;p24"/>
          <p:cNvGrpSpPr/>
          <p:nvPr/>
        </p:nvGrpSpPr>
        <p:grpSpPr>
          <a:xfrm rot="10287593" flipH="1">
            <a:off x="-512171" y="-1066649"/>
            <a:ext cx="1951981" cy="1986798"/>
            <a:chOff x="864550" y="3440426"/>
            <a:chExt cx="1952005" cy="1986822"/>
          </a:xfrm>
        </p:grpSpPr>
        <p:sp>
          <p:nvSpPr>
            <p:cNvPr id="1919" name="Google Shape;1919;p24"/>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4"/>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4"/>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4"/>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4"/>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4" name="Google Shape;1924;p24"/>
          <p:cNvGrpSpPr/>
          <p:nvPr/>
        </p:nvGrpSpPr>
        <p:grpSpPr>
          <a:xfrm rot="-8100000">
            <a:off x="7829247" y="-451699"/>
            <a:ext cx="1710095" cy="1448655"/>
            <a:chOff x="7609250" y="3647550"/>
            <a:chExt cx="1992782" cy="1688124"/>
          </a:xfrm>
        </p:grpSpPr>
        <p:sp>
          <p:nvSpPr>
            <p:cNvPr id="1925" name="Google Shape;1925;p24"/>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4"/>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4"/>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4"/>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3"/>
        <p:cNvGrpSpPr/>
        <p:nvPr/>
      </p:nvGrpSpPr>
      <p:grpSpPr>
        <a:xfrm>
          <a:off x="0" y="0"/>
          <a:ext cx="0" cy="0"/>
          <a:chOff x="0" y="0"/>
          <a:chExt cx="0" cy="0"/>
        </a:xfrm>
      </p:grpSpPr>
      <p:grpSp>
        <p:nvGrpSpPr>
          <p:cNvPr id="114" name="Google Shape;114;p3"/>
          <p:cNvGrpSpPr/>
          <p:nvPr/>
        </p:nvGrpSpPr>
        <p:grpSpPr>
          <a:xfrm>
            <a:off x="-141975" y="-205150"/>
            <a:ext cx="9427959" cy="5489161"/>
            <a:chOff x="-141975" y="-243875"/>
            <a:chExt cx="9427959" cy="5489161"/>
          </a:xfrm>
        </p:grpSpPr>
        <p:grpSp>
          <p:nvGrpSpPr>
            <p:cNvPr id="115" name="Google Shape;115;p3"/>
            <p:cNvGrpSpPr/>
            <p:nvPr/>
          </p:nvGrpSpPr>
          <p:grpSpPr>
            <a:xfrm>
              <a:off x="152400" y="-243875"/>
              <a:ext cx="8839200" cy="5489161"/>
              <a:chOff x="152400" y="-7256"/>
              <a:chExt cx="8839200" cy="5176500"/>
            </a:xfrm>
          </p:grpSpPr>
          <p:cxnSp>
            <p:nvCxnSpPr>
              <p:cNvPr id="116" name="Google Shape;116;p3"/>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17" name="Google Shape;117;p3"/>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18" name="Google Shape;118;p3"/>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19" name="Google Shape;119;p3"/>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0" name="Google Shape;120;p3"/>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1" name="Google Shape;121;p3"/>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2" name="Google Shape;122;p3"/>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3" name="Google Shape;123;p3"/>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4" name="Google Shape;124;p3"/>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5" name="Google Shape;125;p3"/>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6" name="Google Shape;126;p3"/>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7" name="Google Shape;127;p3"/>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8" name="Google Shape;128;p3"/>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9" name="Google Shape;129;p3"/>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0" name="Google Shape;130;p3"/>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1" name="Google Shape;131;p3"/>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2" name="Google Shape;132;p3"/>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3" name="Google Shape;133;p3"/>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4" name="Google Shape;134;p3"/>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5" name="Google Shape;135;p3"/>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6" name="Google Shape;136;p3"/>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7" name="Google Shape;137;p3"/>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8" name="Google Shape;138;p3"/>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9" name="Google Shape;139;p3"/>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0" name="Google Shape;140;p3"/>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1" name="Google Shape;141;p3"/>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2" name="Google Shape;142;p3"/>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3" name="Google Shape;143;p3"/>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4" name="Google Shape;144;p3"/>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5" name="Google Shape;145;p3"/>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146" name="Google Shape;146;p3"/>
            <p:cNvGrpSpPr/>
            <p:nvPr/>
          </p:nvGrpSpPr>
          <p:grpSpPr>
            <a:xfrm rot="5400000">
              <a:off x="2084105" y="-2109407"/>
              <a:ext cx="4975799" cy="9427959"/>
              <a:chOff x="1981200" y="-7256"/>
              <a:chExt cx="4876800" cy="5176500"/>
            </a:xfrm>
          </p:grpSpPr>
          <p:cxnSp>
            <p:nvCxnSpPr>
              <p:cNvPr id="147" name="Google Shape;147;p3"/>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8" name="Google Shape;148;p3"/>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9" name="Google Shape;149;p3"/>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0" name="Google Shape;150;p3"/>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1" name="Google Shape;151;p3"/>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2" name="Google Shape;152;p3"/>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3" name="Google Shape;153;p3"/>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4" name="Google Shape;154;p3"/>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5" name="Google Shape;155;p3"/>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6" name="Google Shape;156;p3"/>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7" name="Google Shape;157;p3"/>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8" name="Google Shape;158;p3"/>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9" name="Google Shape;159;p3"/>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60" name="Google Shape;160;p3"/>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61" name="Google Shape;161;p3"/>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62" name="Google Shape;162;p3"/>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63" name="Google Shape;163;p3"/>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164" name="Google Shape;164;p3"/>
          <p:cNvGrpSpPr/>
          <p:nvPr/>
        </p:nvGrpSpPr>
        <p:grpSpPr>
          <a:xfrm rot="8100000" flipH="1">
            <a:off x="1800719" y="-214749"/>
            <a:ext cx="1710095" cy="1448655"/>
            <a:chOff x="7609250" y="3647550"/>
            <a:chExt cx="1992782" cy="1688124"/>
          </a:xfrm>
        </p:grpSpPr>
        <p:sp>
          <p:nvSpPr>
            <p:cNvPr id="165" name="Google Shape;165;p3"/>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6552320" y="-201329"/>
            <a:ext cx="2866591" cy="2492063"/>
            <a:chOff x="6765276" y="-162954"/>
            <a:chExt cx="2866591" cy="2492063"/>
          </a:xfrm>
        </p:grpSpPr>
        <p:grpSp>
          <p:nvGrpSpPr>
            <p:cNvPr id="170" name="Google Shape;170;p3"/>
            <p:cNvGrpSpPr/>
            <p:nvPr/>
          </p:nvGrpSpPr>
          <p:grpSpPr>
            <a:xfrm rot="-10389420">
              <a:off x="6886701" y="-14464"/>
              <a:ext cx="2623739" cy="2195084"/>
              <a:chOff x="-638995" y="-334701"/>
              <a:chExt cx="2596480" cy="2172278"/>
            </a:xfrm>
          </p:grpSpPr>
          <p:sp>
            <p:nvSpPr>
              <p:cNvPr id="171" name="Google Shape;171;p3"/>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3"/>
            <p:cNvGrpSpPr/>
            <p:nvPr/>
          </p:nvGrpSpPr>
          <p:grpSpPr>
            <a:xfrm rot="-7975399">
              <a:off x="8438169" y="-22510"/>
              <a:ext cx="598581" cy="841920"/>
              <a:chOff x="8333266" y="4580055"/>
              <a:chExt cx="537223" cy="755619"/>
            </a:xfrm>
          </p:grpSpPr>
          <p:sp>
            <p:nvSpPr>
              <p:cNvPr id="174" name="Google Shape;174;p3"/>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6" name="Google Shape;176;p3"/>
          <p:cNvGrpSpPr/>
          <p:nvPr/>
        </p:nvGrpSpPr>
        <p:grpSpPr>
          <a:xfrm rot="-484278" flipH="1">
            <a:off x="5572458" y="-398175"/>
            <a:ext cx="1547230" cy="1240244"/>
            <a:chOff x="5687421" y="4273153"/>
            <a:chExt cx="1439624" cy="1154094"/>
          </a:xfrm>
        </p:grpSpPr>
        <p:sp>
          <p:nvSpPr>
            <p:cNvPr id="177" name="Google Shape;177;p3"/>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3"/>
          <p:cNvGrpSpPr/>
          <p:nvPr/>
        </p:nvGrpSpPr>
        <p:grpSpPr>
          <a:xfrm rot="10287593" flipH="1">
            <a:off x="194325" y="-366724"/>
            <a:ext cx="1951981" cy="1986798"/>
            <a:chOff x="864550" y="3440426"/>
            <a:chExt cx="1952005" cy="1986822"/>
          </a:xfrm>
        </p:grpSpPr>
        <p:sp>
          <p:nvSpPr>
            <p:cNvPr id="181" name="Google Shape;181;p3"/>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3"/>
          <p:cNvGrpSpPr/>
          <p:nvPr/>
        </p:nvGrpSpPr>
        <p:grpSpPr>
          <a:xfrm rot="1919814">
            <a:off x="7988900" y="2493001"/>
            <a:ext cx="1547286" cy="1240305"/>
            <a:chOff x="5687421" y="4273153"/>
            <a:chExt cx="1439624" cy="1154094"/>
          </a:xfrm>
        </p:grpSpPr>
        <p:sp>
          <p:nvSpPr>
            <p:cNvPr id="187" name="Google Shape;187;p3"/>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3"/>
          <p:cNvGrpSpPr/>
          <p:nvPr/>
        </p:nvGrpSpPr>
        <p:grpSpPr>
          <a:xfrm rot="-9752243" flipH="1">
            <a:off x="5940471" y="3833608"/>
            <a:ext cx="2147435" cy="1866866"/>
            <a:chOff x="6765276" y="-162954"/>
            <a:chExt cx="2866591" cy="2492063"/>
          </a:xfrm>
        </p:grpSpPr>
        <p:grpSp>
          <p:nvGrpSpPr>
            <p:cNvPr id="191" name="Google Shape;191;p3"/>
            <p:cNvGrpSpPr/>
            <p:nvPr/>
          </p:nvGrpSpPr>
          <p:grpSpPr>
            <a:xfrm rot="-10389420">
              <a:off x="6886701" y="-14464"/>
              <a:ext cx="2623739" cy="2195084"/>
              <a:chOff x="-638995" y="-334701"/>
              <a:chExt cx="2596480" cy="2172278"/>
            </a:xfrm>
          </p:grpSpPr>
          <p:sp>
            <p:nvSpPr>
              <p:cNvPr id="192" name="Google Shape;192;p3"/>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3"/>
            <p:cNvGrpSpPr/>
            <p:nvPr/>
          </p:nvGrpSpPr>
          <p:grpSpPr>
            <a:xfrm rot="-7975399">
              <a:off x="8438169" y="-22510"/>
              <a:ext cx="598581" cy="841920"/>
              <a:chOff x="8333266" y="4580055"/>
              <a:chExt cx="537223" cy="755619"/>
            </a:xfrm>
          </p:grpSpPr>
          <p:sp>
            <p:nvSpPr>
              <p:cNvPr id="195" name="Google Shape;195;p3"/>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7" name="Google Shape;197;p3"/>
          <p:cNvGrpSpPr/>
          <p:nvPr/>
        </p:nvGrpSpPr>
        <p:grpSpPr>
          <a:xfrm rot="-2210956" flipH="1">
            <a:off x="7332291" y="3615109"/>
            <a:ext cx="1951966" cy="1986782"/>
            <a:chOff x="864550" y="3440426"/>
            <a:chExt cx="1952005" cy="1986822"/>
          </a:xfrm>
        </p:grpSpPr>
        <p:sp>
          <p:nvSpPr>
            <p:cNvPr id="198" name="Google Shape;198;p3"/>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3"/>
          <p:cNvGrpSpPr/>
          <p:nvPr/>
        </p:nvGrpSpPr>
        <p:grpSpPr>
          <a:xfrm>
            <a:off x="-349404" y="2589258"/>
            <a:ext cx="1715611" cy="1445301"/>
            <a:chOff x="-364840" y="2920755"/>
            <a:chExt cx="1515022" cy="1276317"/>
          </a:xfrm>
        </p:grpSpPr>
        <p:sp>
          <p:nvSpPr>
            <p:cNvPr id="204" name="Google Shape;204;p3"/>
            <p:cNvSpPr/>
            <p:nvPr/>
          </p:nvSpPr>
          <p:spPr>
            <a:xfrm rot="-889881" flipH="1">
              <a:off x="-260791" y="3068847"/>
              <a:ext cx="1284666"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rot="-889881" flipH="1">
              <a:off x="-215094" y="3100615"/>
              <a:ext cx="1271807" cy="895802"/>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rot="-889881" flipH="1">
              <a:off x="-187800" y="3401697"/>
              <a:ext cx="807406" cy="553456"/>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3"/>
          <p:cNvGrpSpPr/>
          <p:nvPr/>
        </p:nvGrpSpPr>
        <p:grpSpPr>
          <a:xfrm rot="373046">
            <a:off x="338085" y="3434324"/>
            <a:ext cx="1951970" cy="1986786"/>
            <a:chOff x="864550" y="3440426"/>
            <a:chExt cx="1952005" cy="1986822"/>
          </a:xfrm>
        </p:grpSpPr>
        <p:sp>
          <p:nvSpPr>
            <p:cNvPr id="208" name="Google Shape;208;p3"/>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3"/>
          <p:cNvGrpSpPr/>
          <p:nvPr/>
        </p:nvGrpSpPr>
        <p:grpSpPr>
          <a:xfrm>
            <a:off x="3510835" y="4296088"/>
            <a:ext cx="1547163" cy="1240190"/>
            <a:chOff x="5687421" y="4273153"/>
            <a:chExt cx="1439624" cy="1154094"/>
          </a:xfrm>
        </p:grpSpPr>
        <p:sp>
          <p:nvSpPr>
            <p:cNvPr id="214" name="Google Shape;214;p3"/>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3"/>
          <p:cNvSpPr txBox="1">
            <a:spLocks noGrp="1"/>
          </p:cNvSpPr>
          <p:nvPr>
            <p:ph type="title"/>
          </p:nvPr>
        </p:nvSpPr>
        <p:spPr>
          <a:xfrm>
            <a:off x="2940000" y="2737701"/>
            <a:ext cx="3264000" cy="884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5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8" name="Google Shape;218;p3"/>
          <p:cNvSpPr txBox="1">
            <a:spLocks noGrp="1"/>
          </p:cNvSpPr>
          <p:nvPr>
            <p:ph type="title" idx="2" hasCustomPrompt="1"/>
          </p:nvPr>
        </p:nvSpPr>
        <p:spPr>
          <a:xfrm>
            <a:off x="3995550" y="1502650"/>
            <a:ext cx="1152900" cy="65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9" name="Google Shape;219;p3"/>
          <p:cNvSpPr txBox="1">
            <a:spLocks noGrp="1"/>
          </p:cNvSpPr>
          <p:nvPr>
            <p:ph type="subTitle" idx="1"/>
          </p:nvPr>
        </p:nvSpPr>
        <p:spPr>
          <a:xfrm>
            <a:off x="2391900" y="3698588"/>
            <a:ext cx="4360200" cy="3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0"/>
        <p:cNvGrpSpPr/>
        <p:nvPr/>
      </p:nvGrpSpPr>
      <p:grpSpPr>
        <a:xfrm>
          <a:off x="0" y="0"/>
          <a:ext cx="0" cy="0"/>
          <a:chOff x="0" y="0"/>
          <a:chExt cx="0" cy="0"/>
        </a:xfrm>
      </p:grpSpPr>
      <p:grpSp>
        <p:nvGrpSpPr>
          <p:cNvPr id="221" name="Google Shape;221;p4"/>
          <p:cNvGrpSpPr/>
          <p:nvPr/>
        </p:nvGrpSpPr>
        <p:grpSpPr>
          <a:xfrm>
            <a:off x="-141975" y="-205150"/>
            <a:ext cx="9427959" cy="5489161"/>
            <a:chOff x="-141975" y="-243875"/>
            <a:chExt cx="9427959" cy="5489161"/>
          </a:xfrm>
        </p:grpSpPr>
        <p:grpSp>
          <p:nvGrpSpPr>
            <p:cNvPr id="222" name="Google Shape;222;p4"/>
            <p:cNvGrpSpPr/>
            <p:nvPr/>
          </p:nvGrpSpPr>
          <p:grpSpPr>
            <a:xfrm>
              <a:off x="152400" y="-243875"/>
              <a:ext cx="8839200" cy="5489161"/>
              <a:chOff x="152400" y="-7256"/>
              <a:chExt cx="8839200" cy="5176500"/>
            </a:xfrm>
          </p:grpSpPr>
          <p:cxnSp>
            <p:nvCxnSpPr>
              <p:cNvPr id="223" name="Google Shape;223;p4"/>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24" name="Google Shape;224;p4"/>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25" name="Google Shape;225;p4"/>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26" name="Google Shape;226;p4"/>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27" name="Google Shape;227;p4"/>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28" name="Google Shape;228;p4"/>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29" name="Google Shape;229;p4"/>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30" name="Google Shape;230;p4"/>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31" name="Google Shape;231;p4"/>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32" name="Google Shape;232;p4"/>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33" name="Google Shape;233;p4"/>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34" name="Google Shape;234;p4"/>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35" name="Google Shape;235;p4"/>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36" name="Google Shape;236;p4"/>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37" name="Google Shape;237;p4"/>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38" name="Google Shape;238;p4"/>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39" name="Google Shape;239;p4"/>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40" name="Google Shape;240;p4"/>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41" name="Google Shape;241;p4"/>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42" name="Google Shape;242;p4"/>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43" name="Google Shape;243;p4"/>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44" name="Google Shape;244;p4"/>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45" name="Google Shape;245;p4"/>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46" name="Google Shape;246;p4"/>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47" name="Google Shape;247;p4"/>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48" name="Google Shape;248;p4"/>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49" name="Google Shape;249;p4"/>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50" name="Google Shape;250;p4"/>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51" name="Google Shape;251;p4"/>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52" name="Google Shape;252;p4"/>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253" name="Google Shape;253;p4"/>
            <p:cNvGrpSpPr/>
            <p:nvPr/>
          </p:nvGrpSpPr>
          <p:grpSpPr>
            <a:xfrm rot="5400000">
              <a:off x="2084105" y="-2109407"/>
              <a:ext cx="4975799" cy="9427959"/>
              <a:chOff x="1981200" y="-7256"/>
              <a:chExt cx="4876800" cy="5176500"/>
            </a:xfrm>
          </p:grpSpPr>
          <p:cxnSp>
            <p:nvCxnSpPr>
              <p:cNvPr id="254" name="Google Shape;254;p4"/>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55" name="Google Shape;255;p4"/>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56" name="Google Shape;256;p4"/>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57" name="Google Shape;257;p4"/>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58" name="Google Shape;258;p4"/>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59" name="Google Shape;259;p4"/>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60" name="Google Shape;260;p4"/>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61" name="Google Shape;261;p4"/>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62" name="Google Shape;262;p4"/>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63" name="Google Shape;263;p4"/>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64" name="Google Shape;264;p4"/>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65" name="Google Shape;265;p4"/>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66" name="Google Shape;266;p4"/>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67" name="Google Shape;267;p4"/>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68" name="Google Shape;268;p4"/>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69" name="Google Shape;269;p4"/>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70" name="Google Shape;270;p4"/>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271" name="Google Shape;271;p4"/>
          <p:cNvGrpSpPr/>
          <p:nvPr/>
        </p:nvGrpSpPr>
        <p:grpSpPr>
          <a:xfrm rot="1047757" flipH="1">
            <a:off x="-912704" y="-665592"/>
            <a:ext cx="2147435" cy="1866866"/>
            <a:chOff x="6765276" y="-162954"/>
            <a:chExt cx="2866591" cy="2492063"/>
          </a:xfrm>
        </p:grpSpPr>
        <p:grpSp>
          <p:nvGrpSpPr>
            <p:cNvPr id="272" name="Google Shape;272;p4"/>
            <p:cNvGrpSpPr/>
            <p:nvPr/>
          </p:nvGrpSpPr>
          <p:grpSpPr>
            <a:xfrm rot="-10389420">
              <a:off x="6886701" y="-14464"/>
              <a:ext cx="2623739" cy="2195084"/>
              <a:chOff x="-638995" y="-334701"/>
              <a:chExt cx="2596480" cy="2172278"/>
            </a:xfrm>
          </p:grpSpPr>
          <p:sp>
            <p:nvSpPr>
              <p:cNvPr id="273" name="Google Shape;273;p4"/>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4"/>
            <p:cNvGrpSpPr/>
            <p:nvPr/>
          </p:nvGrpSpPr>
          <p:grpSpPr>
            <a:xfrm rot="-7975399">
              <a:off x="8438169" y="-22510"/>
              <a:ext cx="598581" cy="841920"/>
              <a:chOff x="8333266" y="4580055"/>
              <a:chExt cx="537223" cy="755619"/>
            </a:xfrm>
          </p:grpSpPr>
          <p:sp>
            <p:nvSpPr>
              <p:cNvPr id="276" name="Google Shape;276;p4"/>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8" name="Google Shape;278;p4"/>
          <p:cNvGrpSpPr/>
          <p:nvPr/>
        </p:nvGrpSpPr>
        <p:grpSpPr>
          <a:xfrm rot="1919814">
            <a:off x="8312725" y="3674663"/>
            <a:ext cx="1547286" cy="1240305"/>
            <a:chOff x="5687421" y="4273153"/>
            <a:chExt cx="1439624" cy="1154094"/>
          </a:xfrm>
        </p:grpSpPr>
        <p:sp>
          <p:nvSpPr>
            <p:cNvPr id="279" name="Google Shape;279;p4"/>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4"/>
          <p:cNvGrpSpPr/>
          <p:nvPr/>
        </p:nvGrpSpPr>
        <p:grpSpPr>
          <a:xfrm rot="-9752243" flipH="1">
            <a:off x="7355183" y="4103633"/>
            <a:ext cx="2147435" cy="1866866"/>
            <a:chOff x="6765276" y="-162954"/>
            <a:chExt cx="2866591" cy="2492063"/>
          </a:xfrm>
        </p:grpSpPr>
        <p:grpSp>
          <p:nvGrpSpPr>
            <p:cNvPr id="283" name="Google Shape;283;p4"/>
            <p:cNvGrpSpPr/>
            <p:nvPr/>
          </p:nvGrpSpPr>
          <p:grpSpPr>
            <a:xfrm rot="-10389420">
              <a:off x="6886701" y="-14464"/>
              <a:ext cx="2623739" cy="2195084"/>
              <a:chOff x="-638995" y="-334701"/>
              <a:chExt cx="2596480" cy="2172278"/>
            </a:xfrm>
          </p:grpSpPr>
          <p:sp>
            <p:nvSpPr>
              <p:cNvPr id="284" name="Google Shape;284;p4"/>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4"/>
            <p:cNvGrpSpPr/>
            <p:nvPr/>
          </p:nvGrpSpPr>
          <p:grpSpPr>
            <a:xfrm rot="-7975399">
              <a:off x="8438169" y="-22510"/>
              <a:ext cx="598581" cy="841920"/>
              <a:chOff x="8333266" y="4580055"/>
              <a:chExt cx="537223" cy="755619"/>
            </a:xfrm>
          </p:grpSpPr>
          <p:sp>
            <p:nvSpPr>
              <p:cNvPr id="287" name="Google Shape;287;p4"/>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9" name="Google Shape;289;p4"/>
          <p:cNvGrpSpPr/>
          <p:nvPr/>
        </p:nvGrpSpPr>
        <p:grpSpPr>
          <a:xfrm rot="-811254">
            <a:off x="-626851" y="3874404"/>
            <a:ext cx="1650454" cy="1390410"/>
            <a:chOff x="-364840" y="2920755"/>
            <a:chExt cx="1515022" cy="1276317"/>
          </a:xfrm>
        </p:grpSpPr>
        <p:sp>
          <p:nvSpPr>
            <p:cNvPr id="290" name="Google Shape;290;p4"/>
            <p:cNvSpPr/>
            <p:nvPr/>
          </p:nvSpPr>
          <p:spPr>
            <a:xfrm rot="-889881" flipH="1">
              <a:off x="-260791" y="3068847"/>
              <a:ext cx="1284666"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rot="-889881" flipH="1">
              <a:off x="-215094" y="3100615"/>
              <a:ext cx="1271807" cy="895802"/>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rot="-889881" flipH="1">
              <a:off x="-187800" y="3401697"/>
              <a:ext cx="807406" cy="553456"/>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 name="Google Shape;293;p4"/>
          <p:cNvSpPr txBox="1">
            <a:spLocks noGrp="1"/>
          </p:cNvSpPr>
          <p:nvPr>
            <p:ph type="body" idx="1"/>
          </p:nvPr>
        </p:nvSpPr>
        <p:spPr>
          <a:xfrm>
            <a:off x="720000" y="1248500"/>
            <a:ext cx="7704000" cy="3360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93333"/>
              </a:buClr>
              <a:buSzPts val="1200"/>
              <a:buAutoNum type="arabicPeriod"/>
              <a:defRPr sz="120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
        <p:nvSpPr>
          <p:cNvPr id="294" name="Google Shape;294;p4"/>
          <p:cNvSpPr txBox="1">
            <a:spLocks noGrp="1"/>
          </p:cNvSpPr>
          <p:nvPr>
            <p:ph type="title"/>
          </p:nvPr>
        </p:nvSpPr>
        <p:spPr>
          <a:xfrm>
            <a:off x="720000" y="535000"/>
            <a:ext cx="5568900" cy="566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5"/>
        <p:cNvGrpSpPr/>
        <p:nvPr/>
      </p:nvGrpSpPr>
      <p:grpSpPr>
        <a:xfrm>
          <a:off x="0" y="0"/>
          <a:ext cx="0" cy="0"/>
          <a:chOff x="0" y="0"/>
          <a:chExt cx="0" cy="0"/>
        </a:xfrm>
      </p:grpSpPr>
      <p:grpSp>
        <p:nvGrpSpPr>
          <p:cNvPr id="296" name="Google Shape;296;p5"/>
          <p:cNvGrpSpPr/>
          <p:nvPr/>
        </p:nvGrpSpPr>
        <p:grpSpPr>
          <a:xfrm>
            <a:off x="-141975" y="-205150"/>
            <a:ext cx="9427959" cy="5489161"/>
            <a:chOff x="-141975" y="-243875"/>
            <a:chExt cx="9427959" cy="5489161"/>
          </a:xfrm>
        </p:grpSpPr>
        <p:grpSp>
          <p:nvGrpSpPr>
            <p:cNvPr id="297" name="Google Shape;297;p5"/>
            <p:cNvGrpSpPr/>
            <p:nvPr/>
          </p:nvGrpSpPr>
          <p:grpSpPr>
            <a:xfrm>
              <a:off x="152400" y="-243875"/>
              <a:ext cx="8839200" cy="5489161"/>
              <a:chOff x="152400" y="-7256"/>
              <a:chExt cx="8839200" cy="5176500"/>
            </a:xfrm>
          </p:grpSpPr>
          <p:cxnSp>
            <p:nvCxnSpPr>
              <p:cNvPr id="298" name="Google Shape;298;p5"/>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99" name="Google Shape;299;p5"/>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0" name="Google Shape;300;p5"/>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1" name="Google Shape;301;p5"/>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2" name="Google Shape;302;p5"/>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3" name="Google Shape;303;p5"/>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4" name="Google Shape;304;p5"/>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5" name="Google Shape;305;p5"/>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6" name="Google Shape;306;p5"/>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7" name="Google Shape;307;p5"/>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8" name="Google Shape;308;p5"/>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9" name="Google Shape;309;p5"/>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0" name="Google Shape;310;p5"/>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1" name="Google Shape;311;p5"/>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2" name="Google Shape;312;p5"/>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3" name="Google Shape;313;p5"/>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4" name="Google Shape;314;p5"/>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5" name="Google Shape;315;p5"/>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6" name="Google Shape;316;p5"/>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7" name="Google Shape;317;p5"/>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8" name="Google Shape;318;p5"/>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9" name="Google Shape;319;p5"/>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0" name="Google Shape;320;p5"/>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1" name="Google Shape;321;p5"/>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2" name="Google Shape;322;p5"/>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3" name="Google Shape;323;p5"/>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4" name="Google Shape;324;p5"/>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5" name="Google Shape;325;p5"/>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6" name="Google Shape;326;p5"/>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7" name="Google Shape;327;p5"/>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328" name="Google Shape;328;p5"/>
            <p:cNvGrpSpPr/>
            <p:nvPr/>
          </p:nvGrpSpPr>
          <p:grpSpPr>
            <a:xfrm rot="5400000">
              <a:off x="2084105" y="-2109407"/>
              <a:ext cx="4975799" cy="9427959"/>
              <a:chOff x="1981200" y="-7256"/>
              <a:chExt cx="4876800" cy="5176500"/>
            </a:xfrm>
          </p:grpSpPr>
          <p:cxnSp>
            <p:nvCxnSpPr>
              <p:cNvPr id="329" name="Google Shape;329;p5"/>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0" name="Google Shape;330;p5"/>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1" name="Google Shape;331;p5"/>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2" name="Google Shape;332;p5"/>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3" name="Google Shape;333;p5"/>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4" name="Google Shape;334;p5"/>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5" name="Google Shape;335;p5"/>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6" name="Google Shape;336;p5"/>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7" name="Google Shape;337;p5"/>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8" name="Google Shape;338;p5"/>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9" name="Google Shape;339;p5"/>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0" name="Google Shape;340;p5"/>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1" name="Google Shape;341;p5"/>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2" name="Google Shape;342;p5"/>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3" name="Google Shape;343;p5"/>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4" name="Google Shape;344;p5"/>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5" name="Google Shape;345;p5"/>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346" name="Google Shape;346;p5"/>
          <p:cNvGrpSpPr/>
          <p:nvPr/>
        </p:nvGrpSpPr>
        <p:grpSpPr>
          <a:xfrm rot="-5960333">
            <a:off x="7855719" y="654098"/>
            <a:ext cx="2220292" cy="1880853"/>
            <a:chOff x="7609250" y="3647550"/>
            <a:chExt cx="1992782" cy="1688124"/>
          </a:xfrm>
        </p:grpSpPr>
        <p:sp>
          <p:nvSpPr>
            <p:cNvPr id="347" name="Google Shape;347;p5"/>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5"/>
          <p:cNvGrpSpPr/>
          <p:nvPr/>
        </p:nvGrpSpPr>
        <p:grpSpPr>
          <a:xfrm rot="484278">
            <a:off x="1488373" y="4175200"/>
            <a:ext cx="1547230" cy="1240244"/>
            <a:chOff x="5687421" y="4273153"/>
            <a:chExt cx="1439624" cy="1154094"/>
          </a:xfrm>
        </p:grpSpPr>
        <p:sp>
          <p:nvSpPr>
            <p:cNvPr id="352" name="Google Shape;352;p5"/>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5"/>
          <p:cNvGrpSpPr/>
          <p:nvPr/>
        </p:nvGrpSpPr>
        <p:grpSpPr>
          <a:xfrm rot="-5273116" flipH="1">
            <a:off x="-432348" y="3288762"/>
            <a:ext cx="2866537" cy="2492016"/>
            <a:chOff x="6765276" y="-162954"/>
            <a:chExt cx="2866591" cy="2492063"/>
          </a:xfrm>
        </p:grpSpPr>
        <p:grpSp>
          <p:nvGrpSpPr>
            <p:cNvPr id="356" name="Google Shape;356;p5"/>
            <p:cNvGrpSpPr/>
            <p:nvPr/>
          </p:nvGrpSpPr>
          <p:grpSpPr>
            <a:xfrm rot="-10389420">
              <a:off x="6886701" y="-14464"/>
              <a:ext cx="2623739" cy="2195084"/>
              <a:chOff x="-638995" y="-334701"/>
              <a:chExt cx="2596480" cy="2172278"/>
            </a:xfrm>
          </p:grpSpPr>
          <p:sp>
            <p:nvSpPr>
              <p:cNvPr id="357" name="Google Shape;357;p5"/>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5"/>
            <p:cNvGrpSpPr/>
            <p:nvPr/>
          </p:nvGrpSpPr>
          <p:grpSpPr>
            <a:xfrm rot="-7975399">
              <a:off x="8438169" y="-22510"/>
              <a:ext cx="598581" cy="841920"/>
              <a:chOff x="8333266" y="4580055"/>
              <a:chExt cx="537223" cy="755619"/>
            </a:xfrm>
          </p:grpSpPr>
          <p:sp>
            <p:nvSpPr>
              <p:cNvPr id="360" name="Google Shape;360;p5"/>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2" name="Google Shape;362;p5"/>
          <p:cNvGrpSpPr/>
          <p:nvPr/>
        </p:nvGrpSpPr>
        <p:grpSpPr>
          <a:xfrm rot="-484278" flipH="1">
            <a:off x="-217702" y="-221675"/>
            <a:ext cx="1547230" cy="1240244"/>
            <a:chOff x="5687421" y="4273153"/>
            <a:chExt cx="1439624" cy="1154094"/>
          </a:xfrm>
        </p:grpSpPr>
        <p:sp>
          <p:nvSpPr>
            <p:cNvPr id="363" name="Google Shape;363;p5"/>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5"/>
          <p:cNvGrpSpPr/>
          <p:nvPr/>
        </p:nvGrpSpPr>
        <p:grpSpPr>
          <a:xfrm rot="-10287593">
            <a:off x="7234204" y="-879849"/>
            <a:ext cx="1951981" cy="1986798"/>
            <a:chOff x="864550" y="3440426"/>
            <a:chExt cx="1952005" cy="1986822"/>
          </a:xfrm>
        </p:grpSpPr>
        <p:sp>
          <p:nvSpPr>
            <p:cNvPr id="367" name="Google Shape;367;p5"/>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 name="Google Shape;372;p5"/>
          <p:cNvSpPr txBox="1">
            <a:spLocks noGrp="1"/>
          </p:cNvSpPr>
          <p:nvPr>
            <p:ph type="subTitle" idx="1"/>
          </p:nvPr>
        </p:nvSpPr>
        <p:spPr>
          <a:xfrm>
            <a:off x="2010500" y="2276267"/>
            <a:ext cx="3444600" cy="70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3" name="Google Shape;373;p5"/>
          <p:cNvSpPr txBox="1">
            <a:spLocks noGrp="1"/>
          </p:cNvSpPr>
          <p:nvPr>
            <p:ph type="title"/>
          </p:nvPr>
        </p:nvSpPr>
        <p:spPr>
          <a:xfrm>
            <a:off x="2010500" y="1767775"/>
            <a:ext cx="3444600" cy="5259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74" name="Google Shape;374;p5"/>
          <p:cNvSpPr txBox="1">
            <a:spLocks noGrp="1"/>
          </p:cNvSpPr>
          <p:nvPr>
            <p:ph type="title" idx="2"/>
          </p:nvPr>
        </p:nvSpPr>
        <p:spPr>
          <a:xfrm>
            <a:off x="1479600" y="535000"/>
            <a:ext cx="6184800" cy="62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5" name="Google Shape;375;p5"/>
          <p:cNvSpPr txBox="1">
            <a:spLocks noGrp="1"/>
          </p:cNvSpPr>
          <p:nvPr>
            <p:ph type="subTitle" idx="3"/>
          </p:nvPr>
        </p:nvSpPr>
        <p:spPr>
          <a:xfrm>
            <a:off x="3688900" y="3683842"/>
            <a:ext cx="3444600" cy="70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376" name="Google Shape;376;p5"/>
          <p:cNvSpPr txBox="1">
            <a:spLocks noGrp="1"/>
          </p:cNvSpPr>
          <p:nvPr>
            <p:ph type="title" idx="4"/>
          </p:nvPr>
        </p:nvSpPr>
        <p:spPr>
          <a:xfrm>
            <a:off x="3688900" y="3175350"/>
            <a:ext cx="3444600" cy="525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28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1"/>
        <p:cNvGrpSpPr/>
        <p:nvPr/>
      </p:nvGrpSpPr>
      <p:grpSpPr>
        <a:xfrm>
          <a:off x="0" y="0"/>
          <a:ext cx="0" cy="0"/>
          <a:chOff x="0" y="0"/>
          <a:chExt cx="0" cy="0"/>
        </a:xfrm>
      </p:grpSpPr>
      <p:grpSp>
        <p:nvGrpSpPr>
          <p:cNvPr id="462" name="Google Shape;462;p7"/>
          <p:cNvGrpSpPr/>
          <p:nvPr/>
        </p:nvGrpSpPr>
        <p:grpSpPr>
          <a:xfrm>
            <a:off x="-141975" y="-205150"/>
            <a:ext cx="9427959" cy="5489161"/>
            <a:chOff x="-141975" y="-243875"/>
            <a:chExt cx="9427959" cy="5489161"/>
          </a:xfrm>
        </p:grpSpPr>
        <p:grpSp>
          <p:nvGrpSpPr>
            <p:cNvPr id="463" name="Google Shape;463;p7"/>
            <p:cNvGrpSpPr/>
            <p:nvPr/>
          </p:nvGrpSpPr>
          <p:grpSpPr>
            <a:xfrm>
              <a:off x="152400" y="-243875"/>
              <a:ext cx="8839200" cy="5489161"/>
              <a:chOff x="152400" y="-7256"/>
              <a:chExt cx="8839200" cy="5176500"/>
            </a:xfrm>
          </p:grpSpPr>
          <p:cxnSp>
            <p:nvCxnSpPr>
              <p:cNvPr id="464" name="Google Shape;464;p7"/>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5" name="Google Shape;465;p7"/>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6" name="Google Shape;466;p7"/>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7" name="Google Shape;467;p7"/>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8" name="Google Shape;468;p7"/>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9" name="Google Shape;469;p7"/>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0" name="Google Shape;470;p7"/>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1" name="Google Shape;471;p7"/>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2" name="Google Shape;472;p7"/>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3" name="Google Shape;473;p7"/>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4" name="Google Shape;474;p7"/>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5" name="Google Shape;475;p7"/>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6" name="Google Shape;476;p7"/>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7" name="Google Shape;477;p7"/>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8" name="Google Shape;478;p7"/>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9" name="Google Shape;479;p7"/>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0" name="Google Shape;480;p7"/>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1" name="Google Shape;481;p7"/>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2" name="Google Shape;482;p7"/>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3" name="Google Shape;483;p7"/>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4" name="Google Shape;484;p7"/>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5" name="Google Shape;485;p7"/>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6" name="Google Shape;486;p7"/>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7" name="Google Shape;487;p7"/>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8" name="Google Shape;488;p7"/>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9" name="Google Shape;489;p7"/>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0" name="Google Shape;490;p7"/>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1" name="Google Shape;491;p7"/>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2" name="Google Shape;492;p7"/>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3" name="Google Shape;493;p7"/>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494" name="Google Shape;494;p7"/>
            <p:cNvGrpSpPr/>
            <p:nvPr/>
          </p:nvGrpSpPr>
          <p:grpSpPr>
            <a:xfrm rot="5400000">
              <a:off x="2084105" y="-2109407"/>
              <a:ext cx="4975799" cy="9427959"/>
              <a:chOff x="1981200" y="-7256"/>
              <a:chExt cx="4876800" cy="5176500"/>
            </a:xfrm>
          </p:grpSpPr>
          <p:cxnSp>
            <p:nvCxnSpPr>
              <p:cNvPr id="495" name="Google Shape;495;p7"/>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6" name="Google Shape;496;p7"/>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7" name="Google Shape;497;p7"/>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8" name="Google Shape;498;p7"/>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9" name="Google Shape;499;p7"/>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0" name="Google Shape;500;p7"/>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1" name="Google Shape;501;p7"/>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2" name="Google Shape;502;p7"/>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3" name="Google Shape;503;p7"/>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4" name="Google Shape;504;p7"/>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5" name="Google Shape;505;p7"/>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6" name="Google Shape;506;p7"/>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7" name="Google Shape;507;p7"/>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8" name="Google Shape;508;p7"/>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9" name="Google Shape;509;p7"/>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10" name="Google Shape;510;p7"/>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11" name="Google Shape;511;p7"/>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512" name="Google Shape;512;p7"/>
          <p:cNvGrpSpPr/>
          <p:nvPr/>
        </p:nvGrpSpPr>
        <p:grpSpPr>
          <a:xfrm rot="1603773" flipH="1">
            <a:off x="848349" y="4360260"/>
            <a:ext cx="1547233" cy="1240206"/>
            <a:chOff x="5687421" y="4273153"/>
            <a:chExt cx="1439624" cy="1154094"/>
          </a:xfrm>
        </p:grpSpPr>
        <p:sp>
          <p:nvSpPr>
            <p:cNvPr id="513" name="Google Shape;513;p7"/>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7"/>
          <p:cNvGrpSpPr/>
          <p:nvPr/>
        </p:nvGrpSpPr>
        <p:grpSpPr>
          <a:xfrm rot="-5400000" flipH="1">
            <a:off x="-917061" y="3738127"/>
            <a:ext cx="2680262" cy="2330079"/>
            <a:chOff x="6765276" y="-162954"/>
            <a:chExt cx="2866591" cy="2492063"/>
          </a:xfrm>
        </p:grpSpPr>
        <p:grpSp>
          <p:nvGrpSpPr>
            <p:cNvPr id="517" name="Google Shape;517;p7"/>
            <p:cNvGrpSpPr/>
            <p:nvPr/>
          </p:nvGrpSpPr>
          <p:grpSpPr>
            <a:xfrm rot="-10389420">
              <a:off x="6886701" y="-14464"/>
              <a:ext cx="2623739" cy="2195084"/>
              <a:chOff x="-638995" y="-334701"/>
              <a:chExt cx="2596480" cy="2172278"/>
            </a:xfrm>
          </p:grpSpPr>
          <p:sp>
            <p:nvSpPr>
              <p:cNvPr id="518" name="Google Shape;518;p7"/>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7"/>
            <p:cNvGrpSpPr/>
            <p:nvPr/>
          </p:nvGrpSpPr>
          <p:grpSpPr>
            <a:xfrm rot="-7975399">
              <a:off x="8438169" y="-22510"/>
              <a:ext cx="598581" cy="841920"/>
              <a:chOff x="8333266" y="4580055"/>
              <a:chExt cx="537223" cy="755619"/>
            </a:xfrm>
          </p:grpSpPr>
          <p:sp>
            <p:nvSpPr>
              <p:cNvPr id="521" name="Google Shape;521;p7"/>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3" name="Google Shape;523;p7"/>
          <p:cNvGrpSpPr/>
          <p:nvPr/>
        </p:nvGrpSpPr>
        <p:grpSpPr>
          <a:xfrm rot="-1762665" flipH="1">
            <a:off x="-705985" y="-606878"/>
            <a:ext cx="2147465" cy="1866893"/>
            <a:chOff x="6765276" y="-162954"/>
            <a:chExt cx="2866591" cy="2492063"/>
          </a:xfrm>
        </p:grpSpPr>
        <p:grpSp>
          <p:nvGrpSpPr>
            <p:cNvPr id="524" name="Google Shape;524;p7"/>
            <p:cNvGrpSpPr/>
            <p:nvPr/>
          </p:nvGrpSpPr>
          <p:grpSpPr>
            <a:xfrm rot="-10389420">
              <a:off x="6886701" y="-14464"/>
              <a:ext cx="2623739" cy="2195084"/>
              <a:chOff x="-638995" y="-334701"/>
              <a:chExt cx="2596480" cy="2172278"/>
            </a:xfrm>
          </p:grpSpPr>
          <p:sp>
            <p:nvSpPr>
              <p:cNvPr id="525" name="Google Shape;525;p7"/>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7"/>
            <p:cNvGrpSpPr/>
            <p:nvPr/>
          </p:nvGrpSpPr>
          <p:grpSpPr>
            <a:xfrm rot="-7975399">
              <a:off x="8438169" y="-22510"/>
              <a:ext cx="598581" cy="841920"/>
              <a:chOff x="8333266" y="4580055"/>
              <a:chExt cx="537223" cy="755619"/>
            </a:xfrm>
          </p:grpSpPr>
          <p:sp>
            <p:nvSpPr>
              <p:cNvPr id="528" name="Google Shape;528;p7"/>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0" name="Google Shape;530;p7"/>
          <p:cNvSpPr txBox="1">
            <a:spLocks noGrp="1"/>
          </p:cNvSpPr>
          <p:nvPr>
            <p:ph type="body" idx="1"/>
          </p:nvPr>
        </p:nvSpPr>
        <p:spPr>
          <a:xfrm>
            <a:off x="720000" y="1993562"/>
            <a:ext cx="4030200" cy="1952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2"/>
              </a:buClr>
              <a:buSzPts val="1200"/>
              <a:buFont typeface="Work Sans"/>
              <a:buChar char="●"/>
              <a:defRPr sz="1400">
                <a:solidFill>
                  <a:srgbClr val="434343"/>
                </a:solidFill>
              </a:defRPr>
            </a:lvl1pPr>
            <a:lvl2pPr marL="914400" lvl="1" indent="-304800" rtl="0">
              <a:lnSpc>
                <a:spcPct val="115000"/>
              </a:lnSpc>
              <a:spcBef>
                <a:spcPts val="0"/>
              </a:spcBef>
              <a:spcAft>
                <a:spcPts val="0"/>
              </a:spcAft>
              <a:buClr>
                <a:schemeClr val="lt2"/>
              </a:buClr>
              <a:buSzPts val="1200"/>
              <a:buFont typeface="Open Sans"/>
              <a:buChar char="○"/>
              <a:defRPr>
                <a:solidFill>
                  <a:srgbClr val="434343"/>
                </a:solidFill>
              </a:defRPr>
            </a:lvl2pPr>
            <a:lvl3pPr marL="1371600" lvl="2" indent="-304800" rtl="0">
              <a:lnSpc>
                <a:spcPct val="115000"/>
              </a:lnSpc>
              <a:spcBef>
                <a:spcPts val="0"/>
              </a:spcBef>
              <a:spcAft>
                <a:spcPts val="0"/>
              </a:spcAft>
              <a:buClr>
                <a:schemeClr val="lt2"/>
              </a:buClr>
              <a:buSzPts val="1200"/>
              <a:buFont typeface="Arial"/>
              <a:buChar char="■"/>
              <a:defRPr>
                <a:solidFill>
                  <a:srgbClr val="434343"/>
                </a:solidFill>
              </a:defRPr>
            </a:lvl3pPr>
            <a:lvl4pPr marL="1828800" lvl="3" indent="-304800" rtl="0">
              <a:lnSpc>
                <a:spcPct val="115000"/>
              </a:lnSpc>
              <a:spcBef>
                <a:spcPts val="0"/>
              </a:spcBef>
              <a:spcAft>
                <a:spcPts val="0"/>
              </a:spcAft>
              <a:buClr>
                <a:schemeClr val="lt2"/>
              </a:buClr>
              <a:buSzPts val="1200"/>
              <a:buFont typeface="Arial"/>
              <a:buChar char="●"/>
              <a:defRPr>
                <a:solidFill>
                  <a:srgbClr val="434343"/>
                </a:solidFill>
              </a:defRPr>
            </a:lvl4pPr>
            <a:lvl5pPr marL="2286000" lvl="4" indent="-304800" rtl="0">
              <a:lnSpc>
                <a:spcPct val="115000"/>
              </a:lnSpc>
              <a:spcBef>
                <a:spcPts val="0"/>
              </a:spcBef>
              <a:spcAft>
                <a:spcPts val="0"/>
              </a:spcAft>
              <a:buClr>
                <a:schemeClr val="lt2"/>
              </a:buClr>
              <a:buSzPts val="1200"/>
              <a:buFont typeface="Arial"/>
              <a:buChar char="○"/>
              <a:defRPr>
                <a:solidFill>
                  <a:srgbClr val="434343"/>
                </a:solidFill>
              </a:defRPr>
            </a:lvl5pPr>
            <a:lvl6pPr marL="2743200" lvl="5" indent="-304800" rtl="0">
              <a:lnSpc>
                <a:spcPct val="115000"/>
              </a:lnSpc>
              <a:spcBef>
                <a:spcPts val="0"/>
              </a:spcBef>
              <a:spcAft>
                <a:spcPts val="0"/>
              </a:spcAft>
              <a:buClr>
                <a:schemeClr val="lt2"/>
              </a:buClr>
              <a:buSzPts val="1200"/>
              <a:buFont typeface="Arial"/>
              <a:buChar char="■"/>
              <a:defRPr>
                <a:solidFill>
                  <a:srgbClr val="434343"/>
                </a:solidFill>
              </a:defRPr>
            </a:lvl6pPr>
            <a:lvl7pPr marL="3200400" lvl="6" indent="-304800" rtl="0">
              <a:lnSpc>
                <a:spcPct val="115000"/>
              </a:lnSpc>
              <a:spcBef>
                <a:spcPts val="0"/>
              </a:spcBef>
              <a:spcAft>
                <a:spcPts val="0"/>
              </a:spcAft>
              <a:buClr>
                <a:schemeClr val="lt2"/>
              </a:buClr>
              <a:buSzPts val="1200"/>
              <a:buFont typeface="Arial"/>
              <a:buChar char="●"/>
              <a:defRPr>
                <a:solidFill>
                  <a:srgbClr val="434343"/>
                </a:solidFill>
              </a:defRPr>
            </a:lvl7pPr>
            <a:lvl8pPr marL="3657600" lvl="7" indent="-304800" rtl="0">
              <a:lnSpc>
                <a:spcPct val="115000"/>
              </a:lnSpc>
              <a:spcBef>
                <a:spcPts val="0"/>
              </a:spcBef>
              <a:spcAft>
                <a:spcPts val="0"/>
              </a:spcAft>
              <a:buClr>
                <a:schemeClr val="lt2"/>
              </a:buClr>
              <a:buSzPts val="1200"/>
              <a:buFont typeface="Arial"/>
              <a:buChar char="○"/>
              <a:defRPr>
                <a:solidFill>
                  <a:srgbClr val="434343"/>
                </a:solidFill>
              </a:defRPr>
            </a:lvl8pPr>
            <a:lvl9pPr marL="4114800" lvl="8" indent="-304800" rtl="0">
              <a:lnSpc>
                <a:spcPct val="115000"/>
              </a:lnSpc>
              <a:spcBef>
                <a:spcPts val="0"/>
              </a:spcBef>
              <a:spcAft>
                <a:spcPts val="0"/>
              </a:spcAft>
              <a:buClr>
                <a:schemeClr val="lt2"/>
              </a:buClr>
              <a:buSzPts val="1200"/>
              <a:buFont typeface="Arial"/>
              <a:buChar char="■"/>
              <a:defRPr>
                <a:solidFill>
                  <a:srgbClr val="434343"/>
                </a:solidFill>
              </a:defRPr>
            </a:lvl9pPr>
          </a:lstStyle>
          <a:p>
            <a:endParaRPr/>
          </a:p>
        </p:txBody>
      </p:sp>
      <p:sp>
        <p:nvSpPr>
          <p:cNvPr id="531" name="Google Shape;531;p7"/>
          <p:cNvSpPr txBox="1">
            <a:spLocks noGrp="1"/>
          </p:cNvSpPr>
          <p:nvPr>
            <p:ph type="title"/>
          </p:nvPr>
        </p:nvSpPr>
        <p:spPr>
          <a:xfrm>
            <a:off x="720000" y="1132512"/>
            <a:ext cx="4375200" cy="626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32" name="Google Shape;532;p7"/>
          <p:cNvGrpSpPr/>
          <p:nvPr/>
        </p:nvGrpSpPr>
        <p:grpSpPr>
          <a:xfrm rot="-10567878" flipH="1">
            <a:off x="834894" y="-746661"/>
            <a:ext cx="1710116" cy="1448673"/>
            <a:chOff x="7609250" y="3647550"/>
            <a:chExt cx="1992782" cy="1688124"/>
          </a:xfrm>
        </p:grpSpPr>
        <p:sp>
          <p:nvSpPr>
            <p:cNvPr id="533" name="Google Shape;533;p7"/>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1"/>
        <p:cNvGrpSpPr/>
        <p:nvPr/>
      </p:nvGrpSpPr>
      <p:grpSpPr>
        <a:xfrm>
          <a:off x="0" y="0"/>
          <a:ext cx="0" cy="0"/>
          <a:chOff x="0" y="0"/>
          <a:chExt cx="0" cy="0"/>
        </a:xfrm>
      </p:grpSpPr>
      <p:grpSp>
        <p:nvGrpSpPr>
          <p:cNvPr id="612" name="Google Shape;612;p9"/>
          <p:cNvGrpSpPr/>
          <p:nvPr/>
        </p:nvGrpSpPr>
        <p:grpSpPr>
          <a:xfrm>
            <a:off x="-141975" y="-205150"/>
            <a:ext cx="9427959" cy="5489161"/>
            <a:chOff x="-141975" y="-243875"/>
            <a:chExt cx="9427959" cy="5489161"/>
          </a:xfrm>
        </p:grpSpPr>
        <p:grpSp>
          <p:nvGrpSpPr>
            <p:cNvPr id="613" name="Google Shape;613;p9"/>
            <p:cNvGrpSpPr/>
            <p:nvPr/>
          </p:nvGrpSpPr>
          <p:grpSpPr>
            <a:xfrm>
              <a:off x="152400" y="-243875"/>
              <a:ext cx="8839200" cy="5489161"/>
              <a:chOff x="152400" y="-7256"/>
              <a:chExt cx="8839200" cy="5176500"/>
            </a:xfrm>
          </p:grpSpPr>
          <p:cxnSp>
            <p:nvCxnSpPr>
              <p:cNvPr id="614" name="Google Shape;614;p9"/>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15" name="Google Shape;615;p9"/>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16" name="Google Shape;616;p9"/>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17" name="Google Shape;617;p9"/>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18" name="Google Shape;618;p9"/>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19" name="Google Shape;619;p9"/>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0" name="Google Shape;620;p9"/>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1" name="Google Shape;621;p9"/>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2" name="Google Shape;622;p9"/>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3" name="Google Shape;623;p9"/>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4" name="Google Shape;624;p9"/>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5" name="Google Shape;625;p9"/>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6" name="Google Shape;626;p9"/>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7" name="Google Shape;627;p9"/>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8" name="Google Shape;628;p9"/>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9" name="Google Shape;629;p9"/>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0" name="Google Shape;630;p9"/>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1" name="Google Shape;631;p9"/>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2" name="Google Shape;632;p9"/>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3" name="Google Shape;633;p9"/>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4" name="Google Shape;634;p9"/>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5" name="Google Shape;635;p9"/>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6" name="Google Shape;636;p9"/>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7" name="Google Shape;637;p9"/>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8" name="Google Shape;638;p9"/>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9" name="Google Shape;639;p9"/>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0" name="Google Shape;640;p9"/>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1" name="Google Shape;641;p9"/>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2" name="Google Shape;642;p9"/>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3" name="Google Shape;643;p9"/>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644" name="Google Shape;644;p9"/>
            <p:cNvGrpSpPr/>
            <p:nvPr/>
          </p:nvGrpSpPr>
          <p:grpSpPr>
            <a:xfrm rot="5400000">
              <a:off x="2084105" y="-2109407"/>
              <a:ext cx="4975799" cy="9427959"/>
              <a:chOff x="1981200" y="-7256"/>
              <a:chExt cx="4876800" cy="5176500"/>
            </a:xfrm>
          </p:grpSpPr>
          <p:cxnSp>
            <p:nvCxnSpPr>
              <p:cNvPr id="645" name="Google Shape;645;p9"/>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6" name="Google Shape;646;p9"/>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7" name="Google Shape;647;p9"/>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8" name="Google Shape;648;p9"/>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9" name="Google Shape;649;p9"/>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0" name="Google Shape;650;p9"/>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1" name="Google Shape;651;p9"/>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2" name="Google Shape;652;p9"/>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3" name="Google Shape;653;p9"/>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4" name="Google Shape;654;p9"/>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5" name="Google Shape;655;p9"/>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6" name="Google Shape;656;p9"/>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7" name="Google Shape;657;p9"/>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8" name="Google Shape;658;p9"/>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9" name="Google Shape;659;p9"/>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60" name="Google Shape;660;p9"/>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61" name="Google Shape;661;p9"/>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662" name="Google Shape;662;p9"/>
          <p:cNvGrpSpPr/>
          <p:nvPr/>
        </p:nvGrpSpPr>
        <p:grpSpPr>
          <a:xfrm rot="215737" flipH="1">
            <a:off x="1253206" y="4179731"/>
            <a:ext cx="1547186" cy="1240215"/>
            <a:chOff x="5687421" y="4273153"/>
            <a:chExt cx="1439624" cy="1154094"/>
          </a:xfrm>
        </p:grpSpPr>
        <p:sp>
          <p:nvSpPr>
            <p:cNvPr id="663" name="Google Shape;663;p9"/>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9"/>
          <p:cNvGrpSpPr/>
          <p:nvPr/>
        </p:nvGrpSpPr>
        <p:grpSpPr>
          <a:xfrm rot="-364465">
            <a:off x="7475944" y="3668076"/>
            <a:ext cx="2220269" cy="1880833"/>
            <a:chOff x="7609250" y="3647550"/>
            <a:chExt cx="1992782" cy="1688124"/>
          </a:xfrm>
        </p:grpSpPr>
        <p:sp>
          <p:nvSpPr>
            <p:cNvPr id="667" name="Google Shape;667;p9"/>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9"/>
          <p:cNvGrpSpPr/>
          <p:nvPr/>
        </p:nvGrpSpPr>
        <p:grpSpPr>
          <a:xfrm rot="10591612">
            <a:off x="7918791" y="1110646"/>
            <a:ext cx="1715580" cy="1445275"/>
            <a:chOff x="-364840" y="2920755"/>
            <a:chExt cx="1515022" cy="1276317"/>
          </a:xfrm>
        </p:grpSpPr>
        <p:sp>
          <p:nvSpPr>
            <p:cNvPr id="672" name="Google Shape;672;p9"/>
            <p:cNvSpPr/>
            <p:nvPr/>
          </p:nvSpPr>
          <p:spPr>
            <a:xfrm rot="-889881" flipH="1">
              <a:off x="-260791" y="3068847"/>
              <a:ext cx="1284666"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rot="-889881" flipH="1">
              <a:off x="-215094" y="3100615"/>
              <a:ext cx="1271807" cy="895802"/>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rot="-889881" flipH="1">
              <a:off x="-187800" y="3401697"/>
              <a:ext cx="807406" cy="553456"/>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9"/>
          <p:cNvGrpSpPr/>
          <p:nvPr/>
        </p:nvGrpSpPr>
        <p:grpSpPr>
          <a:xfrm rot="-8581687">
            <a:off x="7436363" y="-558028"/>
            <a:ext cx="1951930" cy="1986746"/>
            <a:chOff x="864550" y="3440426"/>
            <a:chExt cx="1952005" cy="1986822"/>
          </a:xfrm>
        </p:grpSpPr>
        <p:sp>
          <p:nvSpPr>
            <p:cNvPr id="676" name="Google Shape;676;p9"/>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 name="Google Shape;681;p9"/>
          <p:cNvGrpSpPr/>
          <p:nvPr/>
        </p:nvGrpSpPr>
        <p:grpSpPr>
          <a:xfrm rot="5606843" flipH="1">
            <a:off x="-798501" y="759278"/>
            <a:ext cx="2220390" cy="1880935"/>
            <a:chOff x="7609250" y="3647550"/>
            <a:chExt cx="1992782" cy="1688124"/>
          </a:xfrm>
        </p:grpSpPr>
        <p:sp>
          <p:nvSpPr>
            <p:cNvPr id="682" name="Google Shape;682;p9"/>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9"/>
          <p:cNvGrpSpPr/>
          <p:nvPr/>
        </p:nvGrpSpPr>
        <p:grpSpPr>
          <a:xfrm rot="10287593" flipH="1">
            <a:off x="512918" y="-443974"/>
            <a:ext cx="1951981" cy="1986798"/>
            <a:chOff x="864550" y="3440426"/>
            <a:chExt cx="1952005" cy="1986822"/>
          </a:xfrm>
        </p:grpSpPr>
        <p:sp>
          <p:nvSpPr>
            <p:cNvPr id="687" name="Google Shape;687;p9"/>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9"/>
          <p:cNvGrpSpPr/>
          <p:nvPr/>
        </p:nvGrpSpPr>
        <p:grpSpPr>
          <a:xfrm rot="1047757" flipH="1">
            <a:off x="3744658" y="-666056"/>
            <a:ext cx="2147435" cy="1866866"/>
            <a:chOff x="6765276" y="-162954"/>
            <a:chExt cx="2866591" cy="2492063"/>
          </a:xfrm>
        </p:grpSpPr>
        <p:grpSp>
          <p:nvGrpSpPr>
            <p:cNvPr id="693" name="Google Shape;693;p9"/>
            <p:cNvGrpSpPr/>
            <p:nvPr/>
          </p:nvGrpSpPr>
          <p:grpSpPr>
            <a:xfrm rot="-10389420">
              <a:off x="6886701" y="-14464"/>
              <a:ext cx="2623739" cy="2195084"/>
              <a:chOff x="-638995" y="-334701"/>
              <a:chExt cx="2596480" cy="2172278"/>
            </a:xfrm>
          </p:grpSpPr>
          <p:sp>
            <p:nvSpPr>
              <p:cNvPr id="694" name="Google Shape;694;p9"/>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9"/>
            <p:cNvGrpSpPr/>
            <p:nvPr/>
          </p:nvGrpSpPr>
          <p:grpSpPr>
            <a:xfrm rot="-7975399">
              <a:off x="8438169" y="-22510"/>
              <a:ext cx="598581" cy="841920"/>
              <a:chOff x="8333266" y="4580055"/>
              <a:chExt cx="537223" cy="755619"/>
            </a:xfrm>
          </p:grpSpPr>
          <p:sp>
            <p:nvSpPr>
              <p:cNvPr id="697" name="Google Shape;697;p9"/>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9" name="Google Shape;699;p9"/>
          <p:cNvGrpSpPr/>
          <p:nvPr/>
        </p:nvGrpSpPr>
        <p:grpSpPr>
          <a:xfrm rot="2700000">
            <a:off x="-195403" y="4181501"/>
            <a:ext cx="1710095" cy="1448655"/>
            <a:chOff x="7609250" y="3647550"/>
            <a:chExt cx="1992782" cy="1688124"/>
          </a:xfrm>
        </p:grpSpPr>
        <p:sp>
          <p:nvSpPr>
            <p:cNvPr id="700" name="Google Shape;700;p9"/>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9"/>
          <p:cNvGrpSpPr/>
          <p:nvPr/>
        </p:nvGrpSpPr>
        <p:grpSpPr>
          <a:xfrm rot="-791144" flipH="1">
            <a:off x="3842408" y="4176769"/>
            <a:ext cx="1951934" cy="1986749"/>
            <a:chOff x="864550" y="3440426"/>
            <a:chExt cx="1952005" cy="1986822"/>
          </a:xfrm>
        </p:grpSpPr>
        <p:sp>
          <p:nvSpPr>
            <p:cNvPr id="705" name="Google Shape;705;p9"/>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0" name="Google Shape;710;p9"/>
          <p:cNvSpPr txBox="1">
            <a:spLocks noGrp="1"/>
          </p:cNvSpPr>
          <p:nvPr>
            <p:ph type="title"/>
          </p:nvPr>
        </p:nvSpPr>
        <p:spPr>
          <a:xfrm>
            <a:off x="2131050" y="1432875"/>
            <a:ext cx="48819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11" name="Google Shape;711;p9"/>
          <p:cNvSpPr txBox="1">
            <a:spLocks noGrp="1"/>
          </p:cNvSpPr>
          <p:nvPr>
            <p:ph type="subTitle" idx="1"/>
          </p:nvPr>
        </p:nvSpPr>
        <p:spPr>
          <a:xfrm>
            <a:off x="2241450" y="2367425"/>
            <a:ext cx="4661100" cy="136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2F2F2">
            <a:alpha val="0"/>
          </a:srgbClr>
        </a:solidFill>
        <a:effectLst/>
      </p:bgPr>
    </p:bg>
    <p:spTree>
      <p:nvGrpSpPr>
        <p:cNvPr id="1" name="Shape 84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49"/>
        <p:cNvGrpSpPr/>
        <p:nvPr/>
      </p:nvGrpSpPr>
      <p:grpSpPr>
        <a:xfrm>
          <a:off x="0" y="0"/>
          <a:ext cx="0" cy="0"/>
          <a:chOff x="0" y="0"/>
          <a:chExt cx="0" cy="0"/>
        </a:xfrm>
      </p:grpSpPr>
      <p:grpSp>
        <p:nvGrpSpPr>
          <p:cNvPr id="850" name="Google Shape;850;p13"/>
          <p:cNvGrpSpPr/>
          <p:nvPr/>
        </p:nvGrpSpPr>
        <p:grpSpPr>
          <a:xfrm>
            <a:off x="-141975" y="-205150"/>
            <a:ext cx="9427959" cy="5489161"/>
            <a:chOff x="-141975" y="-243875"/>
            <a:chExt cx="9427959" cy="5489161"/>
          </a:xfrm>
        </p:grpSpPr>
        <p:grpSp>
          <p:nvGrpSpPr>
            <p:cNvPr id="851" name="Google Shape;851;p13"/>
            <p:cNvGrpSpPr/>
            <p:nvPr/>
          </p:nvGrpSpPr>
          <p:grpSpPr>
            <a:xfrm>
              <a:off x="152400" y="-243875"/>
              <a:ext cx="8839200" cy="5489161"/>
              <a:chOff x="152400" y="-7256"/>
              <a:chExt cx="8839200" cy="5176500"/>
            </a:xfrm>
          </p:grpSpPr>
          <p:cxnSp>
            <p:nvCxnSpPr>
              <p:cNvPr id="852" name="Google Shape;852;p13"/>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53" name="Google Shape;853;p13"/>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54" name="Google Shape;854;p13"/>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55" name="Google Shape;855;p13"/>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56" name="Google Shape;856;p13"/>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57" name="Google Shape;857;p13"/>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58" name="Google Shape;858;p13"/>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59" name="Google Shape;859;p13"/>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60" name="Google Shape;860;p13"/>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61" name="Google Shape;861;p13"/>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62" name="Google Shape;862;p13"/>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63" name="Google Shape;863;p13"/>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64" name="Google Shape;864;p13"/>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65" name="Google Shape;865;p13"/>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66" name="Google Shape;866;p13"/>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67" name="Google Shape;867;p13"/>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68" name="Google Shape;868;p13"/>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69" name="Google Shape;869;p13"/>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70" name="Google Shape;870;p13"/>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71" name="Google Shape;871;p13"/>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72" name="Google Shape;872;p13"/>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73" name="Google Shape;873;p13"/>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74" name="Google Shape;874;p13"/>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75" name="Google Shape;875;p13"/>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76" name="Google Shape;876;p13"/>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77" name="Google Shape;877;p13"/>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78" name="Google Shape;878;p13"/>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79" name="Google Shape;879;p13"/>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80" name="Google Shape;880;p13"/>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81" name="Google Shape;881;p13"/>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882" name="Google Shape;882;p13"/>
            <p:cNvGrpSpPr/>
            <p:nvPr/>
          </p:nvGrpSpPr>
          <p:grpSpPr>
            <a:xfrm rot="5400000">
              <a:off x="2084105" y="-2109407"/>
              <a:ext cx="4975799" cy="9427959"/>
              <a:chOff x="1981200" y="-7256"/>
              <a:chExt cx="4876800" cy="5176500"/>
            </a:xfrm>
          </p:grpSpPr>
          <p:cxnSp>
            <p:nvCxnSpPr>
              <p:cNvPr id="883" name="Google Shape;883;p13"/>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84" name="Google Shape;884;p13"/>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85" name="Google Shape;885;p13"/>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86" name="Google Shape;886;p13"/>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87" name="Google Shape;887;p13"/>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88" name="Google Shape;888;p13"/>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89" name="Google Shape;889;p13"/>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90" name="Google Shape;890;p13"/>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91" name="Google Shape;891;p13"/>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92" name="Google Shape;892;p13"/>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93" name="Google Shape;893;p13"/>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94" name="Google Shape;894;p13"/>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95" name="Google Shape;895;p13"/>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96" name="Google Shape;896;p13"/>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97" name="Google Shape;897;p13"/>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98" name="Google Shape;898;p13"/>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899" name="Google Shape;899;p13"/>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900" name="Google Shape;900;p13"/>
          <p:cNvGrpSpPr/>
          <p:nvPr/>
        </p:nvGrpSpPr>
        <p:grpSpPr>
          <a:xfrm rot="364465" flipH="1">
            <a:off x="-501931" y="4027213"/>
            <a:ext cx="2220269" cy="1880833"/>
            <a:chOff x="7609250" y="3647550"/>
            <a:chExt cx="1992782" cy="1688124"/>
          </a:xfrm>
        </p:grpSpPr>
        <p:sp>
          <p:nvSpPr>
            <p:cNvPr id="901" name="Google Shape;901;p13"/>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 name="Google Shape;905;p13"/>
          <p:cNvGrpSpPr/>
          <p:nvPr/>
        </p:nvGrpSpPr>
        <p:grpSpPr>
          <a:xfrm rot="-4431752">
            <a:off x="8199672" y="1867102"/>
            <a:ext cx="1852212" cy="1484852"/>
            <a:chOff x="5687421" y="4273153"/>
            <a:chExt cx="1439624" cy="1154094"/>
          </a:xfrm>
        </p:grpSpPr>
        <p:sp>
          <p:nvSpPr>
            <p:cNvPr id="906" name="Google Shape;906;p13"/>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13"/>
          <p:cNvGrpSpPr/>
          <p:nvPr/>
        </p:nvGrpSpPr>
        <p:grpSpPr>
          <a:xfrm rot="-10435535" flipH="1">
            <a:off x="7125294" y="-64478"/>
            <a:ext cx="2220269" cy="1880833"/>
            <a:chOff x="7609250" y="3647550"/>
            <a:chExt cx="1992782" cy="1688124"/>
          </a:xfrm>
        </p:grpSpPr>
        <p:sp>
          <p:nvSpPr>
            <p:cNvPr id="910" name="Google Shape;910;p13"/>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13"/>
          <p:cNvGrpSpPr/>
          <p:nvPr/>
        </p:nvGrpSpPr>
        <p:grpSpPr>
          <a:xfrm rot="-10591612" flipH="1">
            <a:off x="-406940" y="1210296"/>
            <a:ext cx="1715580" cy="1445275"/>
            <a:chOff x="-364840" y="2920755"/>
            <a:chExt cx="1515022" cy="1276317"/>
          </a:xfrm>
        </p:grpSpPr>
        <p:sp>
          <p:nvSpPr>
            <p:cNvPr id="915" name="Google Shape;915;p13"/>
            <p:cNvSpPr/>
            <p:nvPr/>
          </p:nvSpPr>
          <p:spPr>
            <a:xfrm rot="-889881" flipH="1">
              <a:off x="-260791" y="3068847"/>
              <a:ext cx="1284666"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rot="-889881" flipH="1">
              <a:off x="-215094" y="3100615"/>
              <a:ext cx="1271807" cy="895802"/>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rot="-889881" flipH="1">
              <a:off x="-187800" y="3401697"/>
              <a:ext cx="807406" cy="553456"/>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13"/>
          <p:cNvGrpSpPr/>
          <p:nvPr/>
        </p:nvGrpSpPr>
        <p:grpSpPr>
          <a:xfrm rot="8581687" flipH="1">
            <a:off x="-160862" y="-458378"/>
            <a:ext cx="1951930" cy="1986746"/>
            <a:chOff x="864550" y="3440426"/>
            <a:chExt cx="1952005" cy="1986822"/>
          </a:xfrm>
        </p:grpSpPr>
        <p:sp>
          <p:nvSpPr>
            <p:cNvPr id="919" name="Google Shape;919;p13"/>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13"/>
          <p:cNvGrpSpPr/>
          <p:nvPr/>
        </p:nvGrpSpPr>
        <p:grpSpPr>
          <a:xfrm rot="-2210956" flipH="1">
            <a:off x="7452916" y="3941259"/>
            <a:ext cx="1951966" cy="1986782"/>
            <a:chOff x="864550" y="3440426"/>
            <a:chExt cx="1952005" cy="1986822"/>
          </a:xfrm>
        </p:grpSpPr>
        <p:sp>
          <p:nvSpPr>
            <p:cNvPr id="925" name="Google Shape;925;p13"/>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0" name="Google Shape;930;p13"/>
          <p:cNvGrpSpPr/>
          <p:nvPr/>
        </p:nvGrpSpPr>
        <p:grpSpPr>
          <a:xfrm rot="8706039" flipH="1">
            <a:off x="2341797" y="4515500"/>
            <a:ext cx="1852192" cy="1484835"/>
            <a:chOff x="5687421" y="4273153"/>
            <a:chExt cx="1439624" cy="1154094"/>
          </a:xfrm>
        </p:grpSpPr>
        <p:sp>
          <p:nvSpPr>
            <p:cNvPr id="931" name="Google Shape;931;p13"/>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4" name="Google Shape;934;p13"/>
          <p:cNvSpPr txBox="1">
            <a:spLocks noGrp="1"/>
          </p:cNvSpPr>
          <p:nvPr>
            <p:ph type="title"/>
          </p:nvPr>
        </p:nvSpPr>
        <p:spPr>
          <a:xfrm>
            <a:off x="720000" y="535000"/>
            <a:ext cx="7704000" cy="62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5" name="Google Shape;935;p13"/>
          <p:cNvSpPr txBox="1">
            <a:spLocks noGrp="1"/>
          </p:cNvSpPr>
          <p:nvPr>
            <p:ph type="title" idx="2"/>
          </p:nvPr>
        </p:nvSpPr>
        <p:spPr>
          <a:xfrm>
            <a:off x="1101000" y="2982275"/>
            <a:ext cx="2336400" cy="48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36" name="Google Shape;936;p13"/>
          <p:cNvSpPr txBox="1">
            <a:spLocks noGrp="1"/>
          </p:cNvSpPr>
          <p:nvPr>
            <p:ph type="title" idx="3" hasCustomPrompt="1"/>
          </p:nvPr>
        </p:nvSpPr>
        <p:spPr>
          <a:xfrm>
            <a:off x="1411400" y="2093600"/>
            <a:ext cx="17157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37" name="Google Shape;937;p13"/>
          <p:cNvSpPr txBox="1">
            <a:spLocks noGrp="1"/>
          </p:cNvSpPr>
          <p:nvPr>
            <p:ph type="subTitle" idx="1"/>
          </p:nvPr>
        </p:nvSpPr>
        <p:spPr>
          <a:xfrm>
            <a:off x="1101000" y="3472726"/>
            <a:ext cx="2336400" cy="6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38" name="Google Shape;938;p13"/>
          <p:cNvSpPr txBox="1">
            <a:spLocks noGrp="1"/>
          </p:cNvSpPr>
          <p:nvPr>
            <p:ph type="title" idx="4"/>
          </p:nvPr>
        </p:nvSpPr>
        <p:spPr>
          <a:xfrm>
            <a:off x="3403800" y="2982275"/>
            <a:ext cx="2336400" cy="48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39" name="Google Shape;939;p13"/>
          <p:cNvSpPr txBox="1">
            <a:spLocks noGrp="1"/>
          </p:cNvSpPr>
          <p:nvPr>
            <p:ph type="subTitle" idx="5"/>
          </p:nvPr>
        </p:nvSpPr>
        <p:spPr>
          <a:xfrm>
            <a:off x="3403800" y="3472726"/>
            <a:ext cx="2336400" cy="6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40" name="Google Shape;940;p13"/>
          <p:cNvSpPr txBox="1">
            <a:spLocks noGrp="1"/>
          </p:cNvSpPr>
          <p:nvPr>
            <p:ph type="title" idx="6"/>
          </p:nvPr>
        </p:nvSpPr>
        <p:spPr>
          <a:xfrm>
            <a:off x="5706600" y="2982275"/>
            <a:ext cx="2336400" cy="48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41" name="Google Shape;941;p13"/>
          <p:cNvSpPr txBox="1">
            <a:spLocks noGrp="1"/>
          </p:cNvSpPr>
          <p:nvPr>
            <p:ph type="subTitle" idx="7"/>
          </p:nvPr>
        </p:nvSpPr>
        <p:spPr>
          <a:xfrm>
            <a:off x="5706600" y="3472726"/>
            <a:ext cx="2336400" cy="6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42" name="Google Shape;942;p13"/>
          <p:cNvSpPr txBox="1">
            <a:spLocks noGrp="1"/>
          </p:cNvSpPr>
          <p:nvPr>
            <p:ph type="title" idx="8" hasCustomPrompt="1"/>
          </p:nvPr>
        </p:nvSpPr>
        <p:spPr>
          <a:xfrm>
            <a:off x="3714200" y="2093600"/>
            <a:ext cx="17157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43" name="Google Shape;943;p13"/>
          <p:cNvSpPr txBox="1">
            <a:spLocks noGrp="1"/>
          </p:cNvSpPr>
          <p:nvPr>
            <p:ph type="title" idx="9" hasCustomPrompt="1"/>
          </p:nvPr>
        </p:nvSpPr>
        <p:spPr>
          <a:xfrm>
            <a:off x="6016950" y="2093600"/>
            <a:ext cx="17157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BLANK_1_1_1_2">
    <p:spTree>
      <p:nvGrpSpPr>
        <p:cNvPr id="1" name="Shape 1233"/>
        <p:cNvGrpSpPr/>
        <p:nvPr/>
      </p:nvGrpSpPr>
      <p:grpSpPr>
        <a:xfrm>
          <a:off x="0" y="0"/>
          <a:ext cx="0" cy="0"/>
          <a:chOff x="0" y="0"/>
          <a:chExt cx="0" cy="0"/>
        </a:xfrm>
      </p:grpSpPr>
      <p:grpSp>
        <p:nvGrpSpPr>
          <p:cNvPr id="1234" name="Google Shape;1234;p17"/>
          <p:cNvGrpSpPr/>
          <p:nvPr/>
        </p:nvGrpSpPr>
        <p:grpSpPr>
          <a:xfrm>
            <a:off x="-141975" y="-205150"/>
            <a:ext cx="9427959" cy="5489161"/>
            <a:chOff x="-141975" y="-243875"/>
            <a:chExt cx="9427959" cy="5489161"/>
          </a:xfrm>
        </p:grpSpPr>
        <p:grpSp>
          <p:nvGrpSpPr>
            <p:cNvPr id="1235" name="Google Shape;1235;p17"/>
            <p:cNvGrpSpPr/>
            <p:nvPr/>
          </p:nvGrpSpPr>
          <p:grpSpPr>
            <a:xfrm>
              <a:off x="152400" y="-243875"/>
              <a:ext cx="8839200" cy="5489161"/>
              <a:chOff x="152400" y="-7256"/>
              <a:chExt cx="8839200" cy="5176500"/>
            </a:xfrm>
          </p:grpSpPr>
          <p:cxnSp>
            <p:nvCxnSpPr>
              <p:cNvPr id="1236" name="Google Shape;1236;p17"/>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37" name="Google Shape;1237;p17"/>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38" name="Google Shape;1238;p17"/>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39" name="Google Shape;1239;p17"/>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40" name="Google Shape;1240;p17"/>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41" name="Google Shape;1241;p17"/>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42" name="Google Shape;1242;p17"/>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43" name="Google Shape;1243;p17"/>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44" name="Google Shape;1244;p17"/>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45" name="Google Shape;1245;p17"/>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46" name="Google Shape;1246;p17"/>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47" name="Google Shape;1247;p17"/>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48" name="Google Shape;1248;p17"/>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49" name="Google Shape;1249;p17"/>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50" name="Google Shape;1250;p17"/>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51" name="Google Shape;1251;p17"/>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52" name="Google Shape;1252;p17"/>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53" name="Google Shape;1253;p17"/>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54" name="Google Shape;1254;p17"/>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55" name="Google Shape;1255;p17"/>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56" name="Google Shape;1256;p17"/>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57" name="Google Shape;1257;p17"/>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58" name="Google Shape;1258;p17"/>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59" name="Google Shape;1259;p17"/>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60" name="Google Shape;1260;p17"/>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61" name="Google Shape;1261;p17"/>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62" name="Google Shape;1262;p17"/>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63" name="Google Shape;1263;p17"/>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64" name="Google Shape;1264;p17"/>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65" name="Google Shape;1265;p17"/>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1266" name="Google Shape;1266;p17"/>
            <p:cNvGrpSpPr/>
            <p:nvPr/>
          </p:nvGrpSpPr>
          <p:grpSpPr>
            <a:xfrm rot="5400000">
              <a:off x="2084105" y="-2109407"/>
              <a:ext cx="4975799" cy="9427959"/>
              <a:chOff x="1981200" y="-7256"/>
              <a:chExt cx="4876800" cy="5176500"/>
            </a:xfrm>
          </p:grpSpPr>
          <p:cxnSp>
            <p:nvCxnSpPr>
              <p:cNvPr id="1267" name="Google Shape;1267;p17"/>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68" name="Google Shape;1268;p17"/>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69" name="Google Shape;1269;p17"/>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70" name="Google Shape;1270;p17"/>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71" name="Google Shape;1271;p17"/>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72" name="Google Shape;1272;p17"/>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73" name="Google Shape;1273;p17"/>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74" name="Google Shape;1274;p17"/>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75" name="Google Shape;1275;p17"/>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76" name="Google Shape;1276;p17"/>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77" name="Google Shape;1277;p17"/>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78" name="Google Shape;1278;p17"/>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79" name="Google Shape;1279;p17"/>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80" name="Google Shape;1280;p17"/>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81" name="Google Shape;1281;p17"/>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82" name="Google Shape;1282;p17"/>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83" name="Google Shape;1283;p17"/>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1284" name="Google Shape;1284;p17"/>
          <p:cNvGrpSpPr/>
          <p:nvPr/>
        </p:nvGrpSpPr>
        <p:grpSpPr>
          <a:xfrm rot="10087405" flipH="1">
            <a:off x="6959102" y="-352711"/>
            <a:ext cx="1547319" cy="1240317"/>
            <a:chOff x="5687421" y="4273153"/>
            <a:chExt cx="1439624" cy="1154094"/>
          </a:xfrm>
        </p:grpSpPr>
        <p:sp>
          <p:nvSpPr>
            <p:cNvPr id="1285" name="Google Shape;1285;p17"/>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7"/>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17"/>
          <p:cNvGrpSpPr/>
          <p:nvPr/>
        </p:nvGrpSpPr>
        <p:grpSpPr>
          <a:xfrm rot="5822343" flipH="1">
            <a:off x="-522690" y="264902"/>
            <a:ext cx="1547164" cy="1240191"/>
            <a:chOff x="5687421" y="4273153"/>
            <a:chExt cx="1439624" cy="1154094"/>
          </a:xfrm>
        </p:grpSpPr>
        <p:sp>
          <p:nvSpPr>
            <p:cNvPr id="1289" name="Google Shape;1289;p17"/>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7"/>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2" name="Google Shape;1292;p17"/>
          <p:cNvGrpSpPr/>
          <p:nvPr/>
        </p:nvGrpSpPr>
        <p:grpSpPr>
          <a:xfrm rot="-5526884">
            <a:off x="7264227" y="-895788"/>
            <a:ext cx="2866537" cy="2492016"/>
            <a:chOff x="6765276" y="-162954"/>
            <a:chExt cx="2866591" cy="2492063"/>
          </a:xfrm>
        </p:grpSpPr>
        <p:grpSp>
          <p:nvGrpSpPr>
            <p:cNvPr id="1293" name="Google Shape;1293;p17"/>
            <p:cNvGrpSpPr/>
            <p:nvPr/>
          </p:nvGrpSpPr>
          <p:grpSpPr>
            <a:xfrm rot="-10389420">
              <a:off x="6886701" y="-14464"/>
              <a:ext cx="2623739" cy="2195084"/>
              <a:chOff x="-638995" y="-334701"/>
              <a:chExt cx="2596480" cy="2172278"/>
            </a:xfrm>
          </p:grpSpPr>
          <p:sp>
            <p:nvSpPr>
              <p:cNvPr id="1294" name="Google Shape;1294;p17"/>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7"/>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6" name="Google Shape;1296;p17"/>
            <p:cNvGrpSpPr/>
            <p:nvPr/>
          </p:nvGrpSpPr>
          <p:grpSpPr>
            <a:xfrm rot="-7975399">
              <a:off x="8438169" y="-22510"/>
              <a:ext cx="598581" cy="841920"/>
              <a:chOff x="8333266" y="4580055"/>
              <a:chExt cx="537223" cy="755619"/>
            </a:xfrm>
          </p:grpSpPr>
          <p:sp>
            <p:nvSpPr>
              <p:cNvPr id="1297" name="Google Shape;1297;p17"/>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99" name="Google Shape;1299;p17"/>
          <p:cNvGrpSpPr/>
          <p:nvPr/>
        </p:nvGrpSpPr>
        <p:grpSpPr>
          <a:xfrm rot="3716334">
            <a:off x="-419752" y="-456553"/>
            <a:ext cx="1710170" cy="1448718"/>
            <a:chOff x="7609250" y="3647550"/>
            <a:chExt cx="1992782" cy="1688124"/>
          </a:xfrm>
        </p:grpSpPr>
        <p:sp>
          <p:nvSpPr>
            <p:cNvPr id="1300" name="Google Shape;1300;p17"/>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4" name="Google Shape;1304;p17"/>
          <p:cNvSpPr txBox="1">
            <a:spLocks noGrp="1"/>
          </p:cNvSpPr>
          <p:nvPr>
            <p:ph type="title"/>
          </p:nvPr>
        </p:nvSpPr>
        <p:spPr>
          <a:xfrm>
            <a:off x="1750488" y="1646150"/>
            <a:ext cx="2305800" cy="5004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05" name="Google Shape;1305;p17"/>
          <p:cNvSpPr txBox="1">
            <a:spLocks noGrp="1"/>
          </p:cNvSpPr>
          <p:nvPr>
            <p:ph type="subTitle" idx="1"/>
          </p:nvPr>
        </p:nvSpPr>
        <p:spPr>
          <a:xfrm>
            <a:off x="1750488" y="2184713"/>
            <a:ext cx="2305800" cy="56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06" name="Google Shape;1306;p17"/>
          <p:cNvSpPr txBox="1">
            <a:spLocks noGrp="1"/>
          </p:cNvSpPr>
          <p:nvPr>
            <p:ph type="title" idx="2"/>
          </p:nvPr>
        </p:nvSpPr>
        <p:spPr>
          <a:xfrm>
            <a:off x="1469850" y="535000"/>
            <a:ext cx="6204300" cy="62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07" name="Google Shape;1307;p17"/>
          <p:cNvSpPr txBox="1">
            <a:spLocks noGrp="1"/>
          </p:cNvSpPr>
          <p:nvPr>
            <p:ph type="title" idx="3"/>
          </p:nvPr>
        </p:nvSpPr>
        <p:spPr>
          <a:xfrm>
            <a:off x="1750488" y="3037375"/>
            <a:ext cx="2305800" cy="5004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08" name="Google Shape;1308;p17"/>
          <p:cNvSpPr txBox="1">
            <a:spLocks noGrp="1"/>
          </p:cNvSpPr>
          <p:nvPr>
            <p:ph type="subTitle" idx="4"/>
          </p:nvPr>
        </p:nvSpPr>
        <p:spPr>
          <a:xfrm>
            <a:off x="1750488" y="3575938"/>
            <a:ext cx="2305800" cy="56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09" name="Google Shape;1309;p17"/>
          <p:cNvSpPr txBox="1">
            <a:spLocks noGrp="1"/>
          </p:cNvSpPr>
          <p:nvPr>
            <p:ph type="title" idx="5"/>
          </p:nvPr>
        </p:nvSpPr>
        <p:spPr>
          <a:xfrm>
            <a:off x="5071175" y="1646150"/>
            <a:ext cx="2305800" cy="50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10" name="Google Shape;1310;p17"/>
          <p:cNvSpPr txBox="1">
            <a:spLocks noGrp="1"/>
          </p:cNvSpPr>
          <p:nvPr>
            <p:ph type="subTitle" idx="6"/>
          </p:nvPr>
        </p:nvSpPr>
        <p:spPr>
          <a:xfrm>
            <a:off x="5071175" y="2184713"/>
            <a:ext cx="2305800" cy="563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1" name="Google Shape;1311;p17"/>
          <p:cNvSpPr txBox="1">
            <a:spLocks noGrp="1"/>
          </p:cNvSpPr>
          <p:nvPr>
            <p:ph type="title" idx="7"/>
          </p:nvPr>
        </p:nvSpPr>
        <p:spPr>
          <a:xfrm>
            <a:off x="5071175" y="3037375"/>
            <a:ext cx="2305800" cy="50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12" name="Google Shape;1312;p17"/>
          <p:cNvSpPr txBox="1">
            <a:spLocks noGrp="1"/>
          </p:cNvSpPr>
          <p:nvPr>
            <p:ph type="subTitle" idx="8"/>
          </p:nvPr>
        </p:nvSpPr>
        <p:spPr>
          <a:xfrm>
            <a:off x="5071175" y="3575938"/>
            <a:ext cx="2305800" cy="563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13" name="Google Shape;1313;p17"/>
          <p:cNvGrpSpPr/>
          <p:nvPr/>
        </p:nvGrpSpPr>
        <p:grpSpPr>
          <a:xfrm rot="-756516">
            <a:off x="6770292" y="4584020"/>
            <a:ext cx="1547189" cy="1240300"/>
            <a:chOff x="5687421" y="4273153"/>
            <a:chExt cx="1439624" cy="1154094"/>
          </a:xfrm>
        </p:grpSpPr>
        <p:sp>
          <p:nvSpPr>
            <p:cNvPr id="1314" name="Google Shape;1314;p17"/>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17"/>
          <p:cNvGrpSpPr/>
          <p:nvPr/>
        </p:nvGrpSpPr>
        <p:grpSpPr>
          <a:xfrm rot="-1817317" flipH="1">
            <a:off x="7781512" y="4306518"/>
            <a:ext cx="1951789" cy="1986601"/>
            <a:chOff x="864550" y="3440426"/>
            <a:chExt cx="1952005" cy="1986822"/>
          </a:xfrm>
        </p:grpSpPr>
        <p:sp>
          <p:nvSpPr>
            <p:cNvPr id="1318" name="Google Shape;1318;p17"/>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17"/>
          <p:cNvGrpSpPr/>
          <p:nvPr/>
        </p:nvGrpSpPr>
        <p:grpSpPr>
          <a:xfrm rot="-6607130" flipH="1">
            <a:off x="-999120" y="3781970"/>
            <a:ext cx="2501830" cy="2174959"/>
            <a:chOff x="6765276" y="-162954"/>
            <a:chExt cx="2866591" cy="2492063"/>
          </a:xfrm>
        </p:grpSpPr>
        <p:grpSp>
          <p:nvGrpSpPr>
            <p:cNvPr id="1324" name="Google Shape;1324;p17"/>
            <p:cNvGrpSpPr/>
            <p:nvPr/>
          </p:nvGrpSpPr>
          <p:grpSpPr>
            <a:xfrm rot="-10389420">
              <a:off x="6886701" y="-14464"/>
              <a:ext cx="2623739" cy="2195084"/>
              <a:chOff x="-638995" y="-334701"/>
              <a:chExt cx="2596480" cy="2172278"/>
            </a:xfrm>
          </p:grpSpPr>
          <p:sp>
            <p:nvSpPr>
              <p:cNvPr id="1325" name="Google Shape;1325;p17"/>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7" name="Google Shape;1327;p17"/>
            <p:cNvGrpSpPr/>
            <p:nvPr/>
          </p:nvGrpSpPr>
          <p:grpSpPr>
            <a:xfrm rot="-7975399">
              <a:off x="8438169" y="-22510"/>
              <a:ext cx="598581" cy="841920"/>
              <a:chOff x="8333266" y="4580055"/>
              <a:chExt cx="537223" cy="755619"/>
            </a:xfrm>
          </p:grpSpPr>
          <p:sp>
            <p:nvSpPr>
              <p:cNvPr id="1328" name="Google Shape;1328;p17"/>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482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3600"/>
              <a:buFont typeface="Judson"/>
              <a:buNone/>
              <a:defRPr sz="3600" b="1">
                <a:solidFill>
                  <a:schemeClr val="dk1"/>
                </a:solidFill>
                <a:latin typeface="Judson"/>
                <a:ea typeface="Judson"/>
                <a:cs typeface="Judson"/>
                <a:sym typeface="Judson"/>
              </a:defRPr>
            </a:lvl1pPr>
            <a:lvl2pPr lvl="1" rtl="0">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560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1pPr>
            <a:lvl2pPr marL="914400" lvl="1" indent="-31750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8" r:id="rId7"/>
    <p:sldLayoutId id="2147483659" r:id="rId8"/>
    <p:sldLayoutId id="2147483663" r:id="rId9"/>
    <p:sldLayoutId id="2147483669" r:id="rId10"/>
    <p:sldLayoutId id="214748367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8"/>
        <p:cNvGrpSpPr/>
        <p:nvPr/>
      </p:nvGrpSpPr>
      <p:grpSpPr>
        <a:xfrm>
          <a:off x="0" y="0"/>
          <a:ext cx="0" cy="0"/>
          <a:chOff x="0" y="0"/>
          <a:chExt cx="0" cy="0"/>
        </a:xfrm>
      </p:grpSpPr>
      <p:sp>
        <p:nvSpPr>
          <p:cNvPr id="1939" name="Google Shape;1939;p28"/>
          <p:cNvSpPr txBox="1">
            <a:spLocks noGrp="1"/>
          </p:cNvSpPr>
          <p:nvPr>
            <p:ph type="ctrTitle"/>
          </p:nvPr>
        </p:nvSpPr>
        <p:spPr>
          <a:xfrm>
            <a:off x="1407943" y="1355976"/>
            <a:ext cx="6328114" cy="164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BIỆN PHÁP TU TỪ LẶP CẤU TRÚC</a:t>
            </a:r>
            <a:endParaRPr dirty="0"/>
          </a:p>
        </p:txBody>
      </p:sp>
      <p:sp>
        <p:nvSpPr>
          <p:cNvPr id="1940" name="Google Shape;1940;p28"/>
          <p:cNvSpPr txBox="1">
            <a:spLocks noGrp="1"/>
          </p:cNvSpPr>
          <p:nvPr>
            <p:ph type="subTitle" idx="1"/>
          </p:nvPr>
        </p:nvSpPr>
        <p:spPr>
          <a:xfrm>
            <a:off x="2463750" y="3313850"/>
            <a:ext cx="4216500" cy="4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t>C</a:t>
            </a:r>
            <a:r>
              <a:rPr lang="en" sz="1800" dirty="0"/>
              <a:t>hân trời sáng tạo 11 – Bài 8</a:t>
            </a:r>
            <a:endParaRPr sz="1800" dirty="0"/>
          </a:p>
        </p:txBody>
      </p:sp>
      <p:cxnSp>
        <p:nvCxnSpPr>
          <p:cNvPr id="1941" name="Google Shape;1941;p28"/>
          <p:cNvCxnSpPr/>
          <p:nvPr/>
        </p:nvCxnSpPr>
        <p:spPr>
          <a:xfrm>
            <a:off x="2131350" y="2262150"/>
            <a:ext cx="4881300" cy="0"/>
          </a:xfrm>
          <a:prstGeom prst="straightConnector1">
            <a:avLst/>
          </a:prstGeom>
          <a:noFill/>
          <a:ln w="19050" cap="flat" cmpd="sng">
            <a:solidFill>
              <a:schemeClr val="dk2"/>
            </a:solidFill>
            <a:prstDash val="solid"/>
            <a:round/>
            <a:headEnd type="none" w="med" len="med"/>
            <a:tailEnd type="none" w="med" len="med"/>
          </a:ln>
        </p:spPr>
      </p:cxnSp>
      <p:cxnSp>
        <p:nvCxnSpPr>
          <p:cNvPr id="1942" name="Google Shape;1942;p28"/>
          <p:cNvCxnSpPr/>
          <p:nvPr/>
        </p:nvCxnSpPr>
        <p:spPr>
          <a:xfrm>
            <a:off x="2614950" y="3106600"/>
            <a:ext cx="39141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39"/>
                                        </p:tgtEl>
                                        <p:attrNameLst>
                                          <p:attrName>style.visibility</p:attrName>
                                        </p:attrNameLst>
                                      </p:cBhvr>
                                      <p:to>
                                        <p:strVal val="visible"/>
                                      </p:to>
                                    </p:set>
                                    <p:anim calcmode="lin" valueType="num">
                                      <p:cBhvr>
                                        <p:cTn id="7" dur="500" fill="hold"/>
                                        <p:tgtEl>
                                          <p:spTgt spid="1939"/>
                                        </p:tgtEl>
                                        <p:attrNameLst>
                                          <p:attrName>ppt_w</p:attrName>
                                        </p:attrNameLst>
                                      </p:cBhvr>
                                      <p:tavLst>
                                        <p:tav tm="0">
                                          <p:val>
                                            <p:fltVal val="0"/>
                                          </p:val>
                                        </p:tav>
                                        <p:tav tm="100000">
                                          <p:val>
                                            <p:strVal val="#ppt_w"/>
                                          </p:val>
                                        </p:tav>
                                      </p:tavLst>
                                    </p:anim>
                                    <p:anim calcmode="lin" valueType="num">
                                      <p:cBhvr>
                                        <p:cTn id="8" dur="500" fill="hold"/>
                                        <p:tgtEl>
                                          <p:spTgt spid="1939"/>
                                        </p:tgtEl>
                                        <p:attrNameLst>
                                          <p:attrName>ppt_h</p:attrName>
                                        </p:attrNameLst>
                                      </p:cBhvr>
                                      <p:tavLst>
                                        <p:tav tm="0">
                                          <p:val>
                                            <p:fltVal val="0"/>
                                          </p:val>
                                        </p:tav>
                                        <p:tav tm="100000">
                                          <p:val>
                                            <p:strVal val="#ppt_h"/>
                                          </p:val>
                                        </p:tav>
                                      </p:tavLst>
                                    </p:anim>
                                    <p:animEffect transition="in" filter="fade">
                                      <p:cBhvr>
                                        <p:cTn id="9" dur="500"/>
                                        <p:tgtEl>
                                          <p:spTgt spid="193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40">
                                            <p:txEl>
                                              <p:pRg st="0" end="0"/>
                                            </p:txEl>
                                          </p:spTgt>
                                        </p:tgtEl>
                                        <p:attrNameLst>
                                          <p:attrName>style.visibility</p:attrName>
                                        </p:attrNameLst>
                                      </p:cBhvr>
                                      <p:to>
                                        <p:strVal val="visible"/>
                                      </p:to>
                                    </p:set>
                                    <p:anim calcmode="lin" valueType="num">
                                      <p:cBhvr>
                                        <p:cTn id="12" dur="500" fill="hold"/>
                                        <p:tgtEl>
                                          <p:spTgt spid="194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94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9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9" grpId="0"/>
      <p:bldP spid="194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7"/>
        <p:cNvGrpSpPr/>
        <p:nvPr/>
      </p:nvGrpSpPr>
      <p:grpSpPr>
        <a:xfrm>
          <a:off x="0" y="0"/>
          <a:ext cx="0" cy="0"/>
          <a:chOff x="0" y="0"/>
          <a:chExt cx="0" cy="0"/>
        </a:xfrm>
      </p:grpSpPr>
      <p:sp>
        <p:nvSpPr>
          <p:cNvPr id="21" name="TextBox 20">
            <a:extLst>
              <a:ext uri="{FF2B5EF4-FFF2-40B4-BE49-F238E27FC236}">
                <a16:creationId xmlns:a16="http://schemas.microsoft.com/office/drawing/2014/main" id="{A0B0C929-FED6-D594-2B28-C0A18A318C64}"/>
              </a:ext>
            </a:extLst>
          </p:cNvPr>
          <p:cNvSpPr txBox="1"/>
          <p:nvPr/>
        </p:nvSpPr>
        <p:spPr>
          <a:xfrm>
            <a:off x="1140959" y="92902"/>
            <a:ext cx="6027284" cy="704104"/>
          </a:xfrm>
          <a:prstGeom prst="rect">
            <a:avLst/>
          </a:prstGeom>
          <a:noFill/>
        </p:spPr>
        <p:txBody>
          <a:bodyPr wrap="square">
            <a:spAutoFit/>
          </a:bodyPr>
          <a:lstStyle/>
          <a:p>
            <a:pPr marL="0" marR="0" algn="just">
              <a:lnSpc>
                <a:spcPct val="150000"/>
              </a:lnSpc>
              <a:spcBef>
                <a:spcPts val="0"/>
              </a:spcBef>
              <a:spcAft>
                <a:spcPts val="800"/>
              </a:spcAft>
            </a:pPr>
            <a:r>
              <a:rPr lang="en-US" sz="1400" b="1" dirty="0" err="1">
                <a:effectLst/>
                <a:latin typeface="Calibri" panose="020F0502020204030204" pitchFamily="34" charset="0"/>
                <a:ea typeface="Calibri" panose="020F0502020204030204" pitchFamily="34" charset="0"/>
                <a:cs typeface="Calibri" panose="020F0502020204030204" pitchFamily="34" charset="0"/>
              </a:rPr>
              <a:t>Bài</a:t>
            </a:r>
            <a:r>
              <a:rPr lang="en-US" sz="1400" b="1" dirty="0">
                <a:effectLst/>
                <a:latin typeface="Calibri" panose="020F0502020204030204" pitchFamily="34" charset="0"/>
                <a:ea typeface="Calibri" panose="020F0502020204030204" pitchFamily="34" charset="0"/>
                <a:cs typeface="Calibri" panose="020F0502020204030204" pitchFamily="34" charset="0"/>
              </a:rPr>
              <a:t> 1. Chỉ </a:t>
            </a:r>
            <a:r>
              <a:rPr lang="en-US" sz="1400" b="1" dirty="0" err="1">
                <a:effectLst/>
                <a:latin typeface="Calibri" panose="020F0502020204030204" pitchFamily="34" charset="0"/>
                <a:ea typeface="Calibri" panose="020F0502020204030204" pitchFamily="34" charset="0"/>
                <a:cs typeface="Calibri" panose="020F0502020204030204" pitchFamily="34" charset="0"/>
              </a:rPr>
              <a:t>ra</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va</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nêu</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tác</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dụng</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của</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biện</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pháp</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tu</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tư</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lặp</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cấu</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trúc</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trong</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những</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đoạn</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trích</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dưới</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đây</a:t>
            </a:r>
            <a:r>
              <a:rPr lang="en-US" sz="1400" b="1" dirty="0">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2" name="Rectangle: Rounded Corners 21">
            <a:extLst>
              <a:ext uri="{FF2B5EF4-FFF2-40B4-BE49-F238E27FC236}">
                <a16:creationId xmlns:a16="http://schemas.microsoft.com/office/drawing/2014/main" id="{CD3E34CE-8CF8-8B32-2702-A9843FAD0ED6}"/>
              </a:ext>
            </a:extLst>
          </p:cNvPr>
          <p:cNvSpPr/>
          <p:nvPr/>
        </p:nvSpPr>
        <p:spPr>
          <a:xfrm>
            <a:off x="400050" y="1363436"/>
            <a:ext cx="4008664" cy="2939142"/>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algn="just">
              <a:lnSpc>
                <a:spcPct val="150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Trăng</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nhập</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vào</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dây</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cung</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nguyệt</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lạnh</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Trăng</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thương</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trăng</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nhơ</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hỡi</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trăng</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ngần</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Đàn</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buồn</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đàn</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lặng</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ôi</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đàn</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chậm</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Mỗi</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giọt</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rơi</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tàn</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như</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lê</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ngân</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(Xuân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Diệu</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Nguyệt</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cầm</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p:txBody>
      </p:sp>
      <p:sp>
        <p:nvSpPr>
          <p:cNvPr id="24" name="TextBox 23">
            <a:extLst>
              <a:ext uri="{FF2B5EF4-FFF2-40B4-BE49-F238E27FC236}">
                <a16:creationId xmlns:a16="http://schemas.microsoft.com/office/drawing/2014/main" id="{E1D6DFE9-0B9C-B7E2-073D-A8A59BB77FDC}"/>
              </a:ext>
            </a:extLst>
          </p:cNvPr>
          <p:cNvSpPr txBox="1"/>
          <p:nvPr/>
        </p:nvSpPr>
        <p:spPr>
          <a:xfrm>
            <a:off x="4408714" y="1119102"/>
            <a:ext cx="4349522" cy="3583289"/>
          </a:xfrm>
          <a:prstGeom prst="rect">
            <a:avLst/>
          </a:prstGeom>
          <a:noFill/>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en-US" sz="1600" b="1" dirty="0" err="1">
                <a:effectLst/>
                <a:latin typeface="Calibri" panose="020F0502020204030204" pitchFamily="34" charset="0"/>
                <a:ea typeface="Calibri" panose="020F0502020204030204" pitchFamily="34" charset="0"/>
                <a:cs typeface="Calibri" panose="020F0502020204030204" pitchFamily="34" charset="0"/>
              </a:rPr>
              <a:t>Biện</a:t>
            </a: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err="1">
                <a:effectLst/>
                <a:latin typeface="Calibri" panose="020F0502020204030204" pitchFamily="34" charset="0"/>
                <a:ea typeface="Calibri" panose="020F0502020204030204" pitchFamily="34" charset="0"/>
                <a:cs typeface="Calibri" panose="020F0502020204030204" pitchFamily="34" charset="0"/>
              </a:rPr>
              <a:t>pháp</a:t>
            </a: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err="1">
                <a:effectLst/>
                <a:latin typeface="Calibri" panose="020F0502020204030204" pitchFamily="34" charset="0"/>
                <a:ea typeface="Calibri" panose="020F0502020204030204" pitchFamily="34" charset="0"/>
                <a:cs typeface="Calibri" panose="020F0502020204030204" pitchFamily="34" charset="0"/>
              </a:rPr>
              <a:t>lặp</a:t>
            </a: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err="1">
                <a:effectLst/>
                <a:latin typeface="Calibri" panose="020F0502020204030204" pitchFamily="34" charset="0"/>
                <a:ea typeface="Calibri" panose="020F0502020204030204" pitchFamily="34" charset="0"/>
                <a:cs typeface="Calibri" panose="020F0502020204030204" pitchFamily="34" charset="0"/>
              </a:rPr>
              <a:t>cấu</a:t>
            </a: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err="1">
                <a:effectLst/>
                <a:latin typeface="Calibri" panose="020F0502020204030204" pitchFamily="34" charset="0"/>
                <a:ea typeface="Calibri" panose="020F0502020204030204" pitchFamily="34" charset="0"/>
                <a:cs typeface="Calibri" panose="020F0502020204030204" pitchFamily="34" charset="0"/>
              </a:rPr>
              <a:t>trúc</a:t>
            </a:r>
            <a:r>
              <a:rPr lang="en-US" sz="1600" b="1" dirty="0">
                <a:effectLst/>
                <a:latin typeface="Calibri" panose="020F0502020204030204" pitchFamily="34" charset="0"/>
                <a:ea typeface="Calibri" panose="020F0502020204030204" pitchFamily="34" charset="0"/>
                <a:cs typeface="Calibri" panose="020F0502020204030204" pitchFamily="34" charset="0"/>
              </a:rPr>
              <a:t> 1</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Lặp</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cấu</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trúc</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trong</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từng</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dòng</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thơ</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err="1">
                <a:effectLst/>
                <a:latin typeface="Calibri" panose="020F0502020204030204" pitchFamily="34" charset="0"/>
                <a:ea typeface="Calibri" panose="020F0502020204030204" pitchFamily="34" charset="0"/>
                <a:cs typeface="Calibri" panose="020F0502020204030204" pitchFamily="34" charset="0"/>
              </a:rPr>
              <a:t>trăng</a:t>
            </a:r>
            <a:r>
              <a:rPr lang="en-US" sz="1600" i="1"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err="1">
                <a:effectLst/>
                <a:latin typeface="Calibri" panose="020F0502020204030204" pitchFamily="34" charset="0"/>
                <a:ea typeface="Calibri" panose="020F0502020204030204" pitchFamily="34" charset="0"/>
                <a:cs typeface="Calibri" panose="020F0502020204030204" pitchFamily="34" charset="0"/>
              </a:rPr>
              <a:t>thương</a:t>
            </a:r>
            <a:r>
              <a:rPr lang="en-US" sz="1600" i="1"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err="1">
                <a:effectLst/>
                <a:latin typeface="Calibri" panose="020F0502020204030204" pitchFamily="34" charset="0"/>
                <a:ea typeface="Calibri" panose="020F0502020204030204" pitchFamily="34" charset="0"/>
                <a:cs typeface="Calibri" panose="020F0502020204030204" pitchFamily="34" charset="0"/>
              </a:rPr>
              <a:t>trăng</a:t>
            </a:r>
            <a:r>
              <a:rPr lang="en-US" sz="1600" i="1"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err="1">
                <a:effectLst/>
                <a:latin typeface="Calibri" panose="020F0502020204030204" pitchFamily="34" charset="0"/>
                <a:ea typeface="Calibri" panose="020F0502020204030204" pitchFamily="34" charset="0"/>
                <a:cs typeface="Calibri" panose="020F0502020204030204" pitchFamily="34" charset="0"/>
              </a:rPr>
              <a:t>nhớ</a:t>
            </a:r>
            <a:r>
              <a:rPr lang="en-US" sz="1600" i="1"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err="1">
                <a:effectLst/>
                <a:latin typeface="Calibri" panose="020F0502020204030204" pitchFamily="34" charset="0"/>
                <a:ea typeface="Calibri" panose="020F0502020204030204" pitchFamily="34" charset="0"/>
                <a:cs typeface="Calibri" panose="020F0502020204030204" pitchFamily="34" charset="0"/>
              </a:rPr>
              <a:t>đàn</a:t>
            </a:r>
            <a:r>
              <a:rPr lang="en-US" sz="1600" i="1"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err="1">
                <a:effectLst/>
                <a:latin typeface="Calibri" panose="020F0502020204030204" pitchFamily="34" charset="0"/>
                <a:ea typeface="Calibri" panose="020F0502020204030204" pitchFamily="34" charset="0"/>
                <a:cs typeface="Calibri" panose="020F0502020204030204" pitchFamily="34" charset="0"/>
              </a:rPr>
              <a:t>buồn</a:t>
            </a:r>
            <a:r>
              <a:rPr lang="en-US" sz="1600" i="1"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err="1">
                <a:effectLst/>
                <a:latin typeface="Calibri" panose="020F0502020204030204" pitchFamily="34" charset="0"/>
                <a:ea typeface="Calibri" panose="020F0502020204030204" pitchFamily="34" charset="0"/>
                <a:cs typeface="Calibri" panose="020F0502020204030204" pitchFamily="34" charset="0"/>
              </a:rPr>
              <a:t>đàn</a:t>
            </a:r>
            <a:r>
              <a:rPr lang="en-US" sz="1600" i="1"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err="1">
                <a:effectLst/>
                <a:latin typeface="Calibri" panose="020F0502020204030204" pitchFamily="34" charset="0"/>
                <a:ea typeface="Calibri" panose="020F0502020204030204" pitchFamily="34" charset="0"/>
                <a:cs typeface="Calibri" panose="020F0502020204030204" pitchFamily="34" charset="0"/>
              </a:rPr>
              <a:t>lặng</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gn="just">
              <a:lnSpc>
                <a:spcPct val="150000"/>
              </a:lnSpc>
              <a:spcBef>
                <a:spcPts val="0"/>
              </a:spcBef>
              <a:spcAft>
                <a:spcPts val="800"/>
              </a:spcAft>
              <a:buFont typeface="Arial" panose="020B0604020202020204" pitchFamily="34" charset="0"/>
              <a:buChar char="•"/>
            </a:pPr>
            <a:r>
              <a:rPr lang="en-US" sz="1600" b="1" dirty="0" err="1">
                <a:effectLst/>
                <a:latin typeface="Calibri" panose="020F0502020204030204" pitchFamily="34" charset="0"/>
                <a:ea typeface="Calibri" panose="020F0502020204030204" pitchFamily="34" charset="0"/>
                <a:cs typeface="Calibri" panose="020F0502020204030204" pitchFamily="34" charset="0"/>
              </a:rPr>
              <a:t>Biện</a:t>
            </a: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err="1">
                <a:effectLst/>
                <a:latin typeface="Calibri" panose="020F0502020204030204" pitchFamily="34" charset="0"/>
                <a:ea typeface="Calibri" panose="020F0502020204030204" pitchFamily="34" charset="0"/>
                <a:cs typeface="Calibri" panose="020F0502020204030204" pitchFamily="34" charset="0"/>
              </a:rPr>
              <a:t>pháp</a:t>
            </a: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err="1">
                <a:effectLst/>
                <a:latin typeface="Calibri" panose="020F0502020204030204" pitchFamily="34" charset="0"/>
                <a:ea typeface="Calibri" panose="020F0502020204030204" pitchFamily="34" charset="0"/>
                <a:cs typeface="Calibri" panose="020F0502020204030204" pitchFamily="34" charset="0"/>
              </a:rPr>
              <a:t>lặp</a:t>
            </a: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err="1">
                <a:effectLst/>
                <a:latin typeface="Calibri" panose="020F0502020204030204" pitchFamily="34" charset="0"/>
                <a:ea typeface="Calibri" panose="020F0502020204030204" pitchFamily="34" charset="0"/>
                <a:cs typeface="Calibri" panose="020F0502020204030204" pitchFamily="34" charset="0"/>
              </a:rPr>
              <a:t>cấu</a:t>
            </a: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err="1">
                <a:effectLst/>
                <a:latin typeface="Calibri" panose="020F0502020204030204" pitchFamily="34" charset="0"/>
                <a:ea typeface="Calibri" panose="020F0502020204030204" pitchFamily="34" charset="0"/>
                <a:cs typeface="Calibri" panose="020F0502020204030204" pitchFamily="34" charset="0"/>
              </a:rPr>
              <a:t>trúc</a:t>
            </a:r>
            <a:r>
              <a:rPr lang="en-US" sz="1600" b="1" dirty="0">
                <a:effectLst/>
                <a:latin typeface="Calibri" panose="020F0502020204030204" pitchFamily="34" charset="0"/>
                <a:ea typeface="Calibri" panose="020F0502020204030204" pitchFamily="34" charset="0"/>
                <a:cs typeface="Calibri" panose="020F0502020204030204" pitchFamily="34" charset="0"/>
              </a:rPr>
              <a:t> 2</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Lặp</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cấu</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trúc</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hai</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dòng</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thơ</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err="1">
                <a:effectLst/>
                <a:latin typeface="Calibri" panose="020F0502020204030204" pitchFamily="34" charset="0"/>
                <a:ea typeface="Calibri" panose="020F0502020204030204" pitchFamily="34" charset="0"/>
                <a:cs typeface="Calibri" panose="020F0502020204030204" pitchFamily="34" charset="0"/>
              </a:rPr>
              <a:t>Trăng</a:t>
            </a:r>
            <a:r>
              <a:rPr lang="en-US" sz="1600" i="1"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err="1">
                <a:effectLst/>
                <a:latin typeface="Calibri" panose="020F0502020204030204" pitchFamily="34" charset="0"/>
                <a:ea typeface="Calibri" panose="020F0502020204030204" pitchFamily="34" charset="0"/>
                <a:cs typeface="Calibri" panose="020F0502020204030204" pitchFamily="34" charset="0"/>
              </a:rPr>
              <a:t>thương</a:t>
            </a:r>
            <a:r>
              <a:rPr lang="en-US" sz="1600" i="1"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err="1">
                <a:effectLst/>
                <a:latin typeface="Calibri" panose="020F0502020204030204" pitchFamily="34" charset="0"/>
                <a:ea typeface="Calibri" panose="020F0502020204030204" pitchFamily="34" charset="0"/>
                <a:cs typeface="Calibri" panose="020F0502020204030204" pitchFamily="34" charset="0"/>
              </a:rPr>
              <a:t>trăng</a:t>
            </a:r>
            <a:r>
              <a:rPr lang="en-US" sz="1600" i="1"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err="1">
                <a:effectLst/>
                <a:latin typeface="Calibri" panose="020F0502020204030204" pitchFamily="34" charset="0"/>
                <a:ea typeface="Calibri" panose="020F0502020204030204" pitchFamily="34" charset="0"/>
                <a:cs typeface="Calibri" panose="020F0502020204030204" pitchFamily="34" charset="0"/>
              </a:rPr>
              <a:t>nhớ</a:t>
            </a:r>
            <a:r>
              <a:rPr lang="en-US" sz="1600" i="1"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err="1">
                <a:effectLst/>
                <a:latin typeface="Calibri" panose="020F0502020204030204" pitchFamily="34" charset="0"/>
                <a:ea typeface="Calibri" panose="020F0502020204030204" pitchFamily="34" charset="0"/>
                <a:cs typeface="Calibri" panose="020F0502020204030204" pitchFamily="34" charset="0"/>
              </a:rPr>
              <a:t>hỡi</a:t>
            </a:r>
            <a:r>
              <a:rPr lang="en-US" sz="1600" i="1"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err="1">
                <a:effectLst/>
                <a:latin typeface="Calibri" panose="020F0502020204030204" pitchFamily="34" charset="0"/>
                <a:ea typeface="Calibri" panose="020F0502020204030204" pitchFamily="34" charset="0"/>
                <a:cs typeface="Calibri" panose="020F0502020204030204" pitchFamily="34" charset="0"/>
              </a:rPr>
              <a:t>trăng</a:t>
            </a:r>
            <a:r>
              <a:rPr lang="en-US" sz="1600" i="1"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err="1">
                <a:effectLst/>
                <a:latin typeface="Calibri" panose="020F0502020204030204" pitchFamily="34" charset="0"/>
                <a:ea typeface="Calibri" panose="020F0502020204030204" pitchFamily="34" charset="0"/>
                <a:cs typeface="Calibri" panose="020F0502020204030204" pitchFamily="34" charset="0"/>
              </a:rPr>
              <a:t>ngần</a:t>
            </a:r>
            <a:r>
              <a:rPr lang="en-US" sz="1600" i="1" dirty="0">
                <a:latin typeface="Calibri" panose="020F0502020204030204" pitchFamily="34" charset="0"/>
                <a:ea typeface="Calibri" panose="020F0502020204030204" pitchFamily="34" charset="0"/>
                <a:cs typeface="Calibri" panose="020F0502020204030204" pitchFamily="34" charset="0"/>
              </a:rPr>
              <a:t>/ </a:t>
            </a:r>
            <a:r>
              <a:rPr lang="en-US" sz="1600" i="1" dirty="0" err="1">
                <a:effectLst/>
                <a:latin typeface="Calibri" panose="020F0502020204030204" pitchFamily="34" charset="0"/>
                <a:ea typeface="Calibri" panose="020F0502020204030204" pitchFamily="34" charset="0"/>
                <a:cs typeface="Calibri" panose="020F0502020204030204" pitchFamily="34" charset="0"/>
              </a:rPr>
              <a:t>Đàn</a:t>
            </a:r>
            <a:r>
              <a:rPr lang="en-US" sz="1600" i="1"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err="1">
                <a:effectLst/>
                <a:latin typeface="Calibri" panose="020F0502020204030204" pitchFamily="34" charset="0"/>
                <a:ea typeface="Calibri" panose="020F0502020204030204" pitchFamily="34" charset="0"/>
                <a:cs typeface="Calibri" panose="020F0502020204030204" pitchFamily="34" charset="0"/>
              </a:rPr>
              <a:t>buồn</a:t>
            </a:r>
            <a:r>
              <a:rPr lang="en-US" sz="1600" i="1"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err="1">
                <a:effectLst/>
                <a:latin typeface="Calibri" panose="020F0502020204030204" pitchFamily="34" charset="0"/>
                <a:ea typeface="Calibri" panose="020F0502020204030204" pitchFamily="34" charset="0"/>
                <a:cs typeface="Calibri" panose="020F0502020204030204" pitchFamily="34" charset="0"/>
              </a:rPr>
              <a:t>đàn</a:t>
            </a:r>
            <a:r>
              <a:rPr lang="en-US" sz="1600" i="1"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err="1">
                <a:effectLst/>
                <a:latin typeface="Calibri" panose="020F0502020204030204" pitchFamily="34" charset="0"/>
                <a:ea typeface="Calibri" panose="020F0502020204030204" pitchFamily="34" charset="0"/>
                <a:cs typeface="Calibri" panose="020F0502020204030204" pitchFamily="34" charset="0"/>
              </a:rPr>
              <a:t>lặng</a:t>
            </a:r>
            <a:r>
              <a:rPr lang="en-US" sz="1600" i="1"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err="1">
                <a:effectLst/>
                <a:latin typeface="Calibri" panose="020F0502020204030204" pitchFamily="34" charset="0"/>
                <a:ea typeface="Calibri" panose="020F0502020204030204" pitchFamily="34" charset="0"/>
                <a:cs typeface="Calibri" panose="020F0502020204030204" pitchFamily="34" charset="0"/>
              </a:rPr>
              <a:t>ôi</a:t>
            </a:r>
            <a:r>
              <a:rPr lang="en-US" sz="1600" i="1"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err="1">
                <a:effectLst/>
                <a:latin typeface="Calibri" panose="020F0502020204030204" pitchFamily="34" charset="0"/>
                <a:ea typeface="Calibri" panose="020F0502020204030204" pitchFamily="34" charset="0"/>
                <a:cs typeface="Calibri" panose="020F0502020204030204" pitchFamily="34" charset="0"/>
              </a:rPr>
              <a:t>đàn</a:t>
            </a:r>
            <a:r>
              <a:rPr lang="en-US" sz="1600" i="1"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err="1">
                <a:effectLst/>
                <a:latin typeface="Calibri" panose="020F0502020204030204" pitchFamily="34" charset="0"/>
                <a:ea typeface="Calibri" panose="020F0502020204030204" pitchFamily="34" charset="0"/>
                <a:cs typeface="Calibri" panose="020F0502020204030204" pitchFamily="34" charset="0"/>
              </a:rPr>
              <a:t>chậm</a:t>
            </a:r>
            <a:r>
              <a:rPr lang="en-US" sz="1600" i="1" dirty="0">
                <a:effectLst/>
                <a:latin typeface="Calibri" panose="020F0502020204030204" pitchFamily="34" charset="0"/>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gn="just">
              <a:lnSpc>
                <a:spcPct val="150000"/>
              </a:lnSpc>
              <a:spcBef>
                <a:spcPts val="0"/>
              </a:spcBef>
              <a:spcAft>
                <a:spcPts val="800"/>
              </a:spcAft>
              <a:buFont typeface="Arial" panose="020B0604020202020204" pitchFamily="34" charset="0"/>
              <a:buChar char="•"/>
            </a:pPr>
            <a:r>
              <a:rPr lang="en-US" sz="1600" b="1" dirty="0" err="1">
                <a:effectLst/>
                <a:latin typeface="Calibri" panose="020F0502020204030204" pitchFamily="34" charset="0"/>
                <a:ea typeface="Calibri" panose="020F0502020204030204" pitchFamily="34" charset="0"/>
                <a:cs typeface="Calibri" panose="020F0502020204030204" pitchFamily="34" charset="0"/>
              </a:rPr>
              <a:t>Tác</a:t>
            </a: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err="1">
                <a:effectLst/>
                <a:latin typeface="Calibri" panose="020F0502020204030204" pitchFamily="34" charset="0"/>
                <a:ea typeface="Calibri" panose="020F0502020204030204" pitchFamily="34" charset="0"/>
                <a:cs typeface="Calibri" panose="020F0502020204030204" pitchFamily="34" charset="0"/>
              </a:rPr>
              <a:t>dụng</a:t>
            </a:r>
            <a:r>
              <a:rPr lang="en-US" sz="1600" b="1" dirty="0">
                <a:effectLst/>
                <a:latin typeface="Calibri" panose="020F0502020204030204" pitchFamily="34" charset="0"/>
                <a:ea typeface="Calibri" panose="020F0502020204030204" pitchFamily="34" charset="0"/>
                <a:cs typeface="Calibri" panose="020F0502020204030204" pitchFamily="34" charset="0"/>
              </a:rPr>
              <a:t>:</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Làm</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cho</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cấu</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trúc</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câu</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thơ</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ngắt</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thành</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những</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nhịp</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ngắn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mô</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phỏng</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tiếng</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đàn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đang</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bắt</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đầu</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tấu</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lên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rải</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từng</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nốt</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chậm</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rãi</a:t>
            </a:r>
            <a:r>
              <a:rPr lang="en-US" sz="1600" dirty="0">
                <a:effectLst/>
                <a:latin typeface="Calibri" panose="020F0502020204030204" pitchFamily="34" charset="0"/>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7"/>
        <p:cNvGrpSpPr/>
        <p:nvPr/>
      </p:nvGrpSpPr>
      <p:grpSpPr>
        <a:xfrm>
          <a:off x="0" y="0"/>
          <a:ext cx="0" cy="0"/>
          <a:chOff x="0" y="0"/>
          <a:chExt cx="0" cy="0"/>
        </a:xfrm>
      </p:grpSpPr>
      <p:sp>
        <p:nvSpPr>
          <p:cNvPr id="21" name="TextBox 20">
            <a:extLst>
              <a:ext uri="{FF2B5EF4-FFF2-40B4-BE49-F238E27FC236}">
                <a16:creationId xmlns:a16="http://schemas.microsoft.com/office/drawing/2014/main" id="{A0B0C929-FED6-D594-2B28-C0A18A318C64}"/>
              </a:ext>
            </a:extLst>
          </p:cNvPr>
          <p:cNvSpPr txBox="1"/>
          <p:nvPr/>
        </p:nvSpPr>
        <p:spPr>
          <a:xfrm>
            <a:off x="1140959" y="92902"/>
            <a:ext cx="6027284" cy="704104"/>
          </a:xfrm>
          <a:prstGeom prst="rect">
            <a:avLst/>
          </a:prstGeom>
          <a:noFill/>
        </p:spPr>
        <p:txBody>
          <a:bodyPr wrap="square">
            <a:spAutoFit/>
          </a:bodyPr>
          <a:lstStyle/>
          <a:p>
            <a:pPr marL="0" marR="0" algn="just">
              <a:lnSpc>
                <a:spcPct val="150000"/>
              </a:lnSpc>
              <a:spcBef>
                <a:spcPts val="0"/>
              </a:spcBef>
              <a:spcAft>
                <a:spcPts val="800"/>
              </a:spcAft>
            </a:pPr>
            <a:r>
              <a:rPr lang="en-US" sz="1400" b="1" dirty="0" err="1">
                <a:effectLst/>
                <a:latin typeface="Calibri" panose="020F0502020204030204" pitchFamily="34" charset="0"/>
                <a:ea typeface="Calibri" panose="020F0502020204030204" pitchFamily="34" charset="0"/>
                <a:cs typeface="Calibri" panose="020F0502020204030204" pitchFamily="34" charset="0"/>
              </a:rPr>
              <a:t>Bài</a:t>
            </a:r>
            <a:r>
              <a:rPr lang="en-US" sz="1400" b="1" dirty="0">
                <a:effectLst/>
                <a:latin typeface="Calibri" panose="020F0502020204030204" pitchFamily="34" charset="0"/>
                <a:ea typeface="Calibri" panose="020F0502020204030204" pitchFamily="34" charset="0"/>
                <a:cs typeface="Calibri" panose="020F0502020204030204" pitchFamily="34" charset="0"/>
              </a:rPr>
              <a:t> 1. Chỉ </a:t>
            </a:r>
            <a:r>
              <a:rPr lang="en-US" sz="1400" b="1" dirty="0" err="1">
                <a:effectLst/>
                <a:latin typeface="Calibri" panose="020F0502020204030204" pitchFamily="34" charset="0"/>
                <a:ea typeface="Calibri" panose="020F0502020204030204" pitchFamily="34" charset="0"/>
                <a:cs typeface="Calibri" panose="020F0502020204030204" pitchFamily="34" charset="0"/>
              </a:rPr>
              <a:t>ra</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va</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nêu</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tác</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dụng</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của</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biện</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pháp</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tu</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tư</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lặp</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cấu</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trúc</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trong</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những</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đoạn</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trích</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dưới</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đây</a:t>
            </a:r>
            <a:r>
              <a:rPr lang="en-US" sz="1400" b="1" dirty="0">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2" name="Rectangle: Rounded Corners 21">
            <a:extLst>
              <a:ext uri="{FF2B5EF4-FFF2-40B4-BE49-F238E27FC236}">
                <a16:creationId xmlns:a16="http://schemas.microsoft.com/office/drawing/2014/main" id="{CD3E34CE-8CF8-8B32-2702-A9843FAD0ED6}"/>
              </a:ext>
            </a:extLst>
          </p:cNvPr>
          <p:cNvSpPr/>
          <p:nvPr/>
        </p:nvSpPr>
        <p:spPr>
          <a:xfrm>
            <a:off x="400049" y="797006"/>
            <a:ext cx="8596994" cy="4253592"/>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just"/>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b.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Sư</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thật</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là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tư</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mùa</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thu</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năm</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1940,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nước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ta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đa</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thành</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thuộc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địa</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của</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Nhật</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chư</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không</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phải</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thuộc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địa</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của</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Pháp</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nữa</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Khi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Nhật</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hàng</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Đồng</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minh</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thi</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nhân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dân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cả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nước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ta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đa</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nổi</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dậy</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giành</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chính</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quyền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lập</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nên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nước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Việt</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Nam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Dân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chủ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Cộng</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Hoà.</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Sư</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thật</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là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dân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ta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đa</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lấy</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lại</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nước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Việt</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Nam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tư</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tay</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Nhật</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chư</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không</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phải</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tư</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tay</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pháp</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Pháp</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chạy</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Nhật</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hàng</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vua</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Bảo</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Đại</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thoái</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vị.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Dân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ta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đa</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đánh</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đô</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các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xiềng</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xích</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thực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dân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gần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một</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trăm</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năm</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nay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đê</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gây</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dựng</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nên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nước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Việt</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Nam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độc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lập</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Dân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ta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lại</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đánh</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đô</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chê</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đô</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quân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chủ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mấy</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mươi</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thê</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kỉ mà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lập</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nên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chê</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đô</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Dân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chủ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Cộng</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Hoà.</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Một</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dân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tộc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đã</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gan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góc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chống</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ách</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nô</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lệ</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của</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Pháp</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hơn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tám</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mươi</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năm</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nay,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một</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dân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tộc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đã</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gan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góc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đứng</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về</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phe</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Đồng</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minh</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chống</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phát</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xít</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mấy</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năm</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nay,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dân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tộc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đó</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phải</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được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tự</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do!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Dân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tộc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đó</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phải</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được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độc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lập</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Vì</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lẽ</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trên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chúng</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tôi</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Chính</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phủ</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lâm</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thời</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của</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nước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Việt</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Nam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Dân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chủ</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Cộng</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hoà</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trịnh</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trọng</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tuyên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bố</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với</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thế</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giới</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rằng</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Nước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Việt</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Nam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có</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quyền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hưởng</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tự</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do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và</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độc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lập</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và</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sự</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thật</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đã</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thành</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một</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nước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tự</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do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độc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lập</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Toàn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thể</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dân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tộc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Việt</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Nam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quyết</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đem</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tất</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cả</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tinh</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thần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và</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lực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lượng</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tính</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mạng</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và</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của</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cải</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để</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giữ</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vững</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quyền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tự</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do,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độc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lập</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ấy</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Hô</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Chí Minh,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Tuyên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ngôn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Độc</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lập</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658218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7"/>
        <p:cNvGrpSpPr/>
        <p:nvPr/>
      </p:nvGrpSpPr>
      <p:grpSpPr>
        <a:xfrm>
          <a:off x="0" y="0"/>
          <a:ext cx="0" cy="0"/>
          <a:chOff x="0" y="0"/>
          <a:chExt cx="0" cy="0"/>
        </a:xfrm>
      </p:grpSpPr>
      <p:sp>
        <p:nvSpPr>
          <p:cNvPr id="21" name="TextBox 20">
            <a:extLst>
              <a:ext uri="{FF2B5EF4-FFF2-40B4-BE49-F238E27FC236}">
                <a16:creationId xmlns:a16="http://schemas.microsoft.com/office/drawing/2014/main" id="{A0B0C929-FED6-D594-2B28-C0A18A318C64}"/>
              </a:ext>
            </a:extLst>
          </p:cNvPr>
          <p:cNvSpPr txBox="1"/>
          <p:nvPr/>
        </p:nvSpPr>
        <p:spPr>
          <a:xfrm>
            <a:off x="1140959" y="92902"/>
            <a:ext cx="6027284" cy="704104"/>
          </a:xfrm>
          <a:prstGeom prst="rect">
            <a:avLst/>
          </a:prstGeom>
          <a:noFill/>
        </p:spPr>
        <p:txBody>
          <a:bodyPr wrap="square">
            <a:spAutoFit/>
          </a:bodyPr>
          <a:lstStyle/>
          <a:p>
            <a:pPr marL="0" marR="0" algn="just">
              <a:lnSpc>
                <a:spcPct val="150000"/>
              </a:lnSpc>
              <a:spcBef>
                <a:spcPts val="0"/>
              </a:spcBef>
              <a:spcAft>
                <a:spcPts val="800"/>
              </a:spcAft>
            </a:pPr>
            <a:r>
              <a:rPr lang="en-US" sz="1400" b="1" dirty="0" err="1">
                <a:effectLst/>
                <a:latin typeface="Calibri" panose="020F0502020204030204" pitchFamily="34" charset="0"/>
                <a:ea typeface="Calibri" panose="020F0502020204030204" pitchFamily="34" charset="0"/>
                <a:cs typeface="Calibri" panose="020F0502020204030204" pitchFamily="34" charset="0"/>
              </a:rPr>
              <a:t>Bài</a:t>
            </a:r>
            <a:r>
              <a:rPr lang="en-US" sz="1400" b="1" dirty="0">
                <a:effectLst/>
                <a:latin typeface="Calibri" panose="020F0502020204030204" pitchFamily="34" charset="0"/>
                <a:ea typeface="Calibri" panose="020F0502020204030204" pitchFamily="34" charset="0"/>
                <a:cs typeface="Calibri" panose="020F0502020204030204" pitchFamily="34" charset="0"/>
              </a:rPr>
              <a:t> 1. Chỉ </a:t>
            </a:r>
            <a:r>
              <a:rPr lang="en-US" sz="1400" b="1" dirty="0" err="1">
                <a:effectLst/>
                <a:latin typeface="Calibri" panose="020F0502020204030204" pitchFamily="34" charset="0"/>
                <a:ea typeface="Calibri" panose="020F0502020204030204" pitchFamily="34" charset="0"/>
                <a:cs typeface="Calibri" panose="020F0502020204030204" pitchFamily="34" charset="0"/>
              </a:rPr>
              <a:t>ra</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va</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nêu</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tác</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dụng</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của</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biện</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pháp</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tu</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tư</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lặp</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cấu</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trúc</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trong</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những</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đoạn</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trích</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dưới</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đây</a:t>
            </a:r>
            <a:r>
              <a:rPr lang="en-US" sz="1400" b="1" dirty="0">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9DAF5CC-8897-3744-4BFD-71921E1818C3}"/>
              </a:ext>
            </a:extLst>
          </p:cNvPr>
          <p:cNvSpPr txBox="1"/>
          <p:nvPr/>
        </p:nvSpPr>
        <p:spPr>
          <a:xfrm>
            <a:off x="1326697" y="1287109"/>
            <a:ext cx="2249260" cy="338554"/>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Biện</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pháp</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lặp</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cấu</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trúc</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1</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CBB913E-47EC-BC88-B722-D28D4DC49965}"/>
              </a:ext>
            </a:extLst>
          </p:cNvPr>
          <p:cNvSpPr txBox="1"/>
          <p:nvPr/>
        </p:nvSpPr>
        <p:spPr>
          <a:xfrm>
            <a:off x="434750" y="1838806"/>
            <a:ext cx="3786186" cy="2270109"/>
          </a:xfrm>
          <a:prstGeom prst="rect">
            <a:avLst/>
          </a:prstGeom>
          <a:noFill/>
        </p:spPr>
        <p:txBody>
          <a:bodyPr wrap="square">
            <a:spAutoFit/>
          </a:bodyPr>
          <a:lstStyle/>
          <a:p>
            <a:pPr algn="just">
              <a:lnSpc>
                <a:spcPct val="150000"/>
              </a:lnSpc>
            </a:pPr>
            <a:r>
              <a:rPr lang="vi-VN" sz="1600" dirty="0">
                <a:latin typeface="Calibri" panose="020F0502020204030204" pitchFamily="34" charset="0"/>
                <a:ea typeface="Calibri" panose="020F0502020204030204" pitchFamily="34" charset="0"/>
                <a:cs typeface="Calibri" panose="020F0502020204030204" pitchFamily="34" charset="0"/>
              </a:rPr>
              <a:t>(1) Sự thật là từ mùa thu năm 1940, nước ta đã thành thuộc địa của Nhật, chứ không phải thuộc địa của Pháp nữa.</a:t>
            </a:r>
          </a:p>
          <a:p>
            <a:pPr algn="just">
              <a:lnSpc>
                <a:spcPct val="150000"/>
              </a:lnSpc>
            </a:pPr>
            <a:r>
              <a:rPr lang="vi-VN" sz="1600" dirty="0">
                <a:latin typeface="Calibri" panose="020F0502020204030204" pitchFamily="34" charset="0"/>
                <a:ea typeface="Calibri" panose="020F0502020204030204" pitchFamily="34" charset="0"/>
                <a:cs typeface="Calibri" panose="020F0502020204030204" pitchFamily="34" charset="0"/>
              </a:rPr>
              <a:t>(2) Sự thật là dân ta đã lấy lại nước Việt Nam từ tay Nhật, chứ không phải từ tay Pháp.</a:t>
            </a:r>
          </a:p>
        </p:txBody>
      </p:sp>
      <p:sp>
        <p:nvSpPr>
          <p:cNvPr id="8" name="TextBox 7">
            <a:extLst>
              <a:ext uri="{FF2B5EF4-FFF2-40B4-BE49-F238E27FC236}">
                <a16:creationId xmlns:a16="http://schemas.microsoft.com/office/drawing/2014/main" id="{0207C531-DD7B-A9E0-6B88-5181CD33C46A}"/>
              </a:ext>
            </a:extLst>
          </p:cNvPr>
          <p:cNvSpPr txBox="1"/>
          <p:nvPr/>
        </p:nvSpPr>
        <p:spPr>
          <a:xfrm>
            <a:off x="5634718" y="1349702"/>
            <a:ext cx="2249260" cy="338554"/>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Biện</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pháp</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lặp</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cấu</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trúc</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2</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58EBD07E-D331-362B-809E-0E38FE9D56B5}"/>
              </a:ext>
            </a:extLst>
          </p:cNvPr>
          <p:cNvSpPr txBox="1"/>
          <p:nvPr/>
        </p:nvSpPr>
        <p:spPr>
          <a:xfrm>
            <a:off x="4742771" y="1901399"/>
            <a:ext cx="3786186" cy="1531445"/>
          </a:xfrm>
          <a:prstGeom prst="rect">
            <a:avLst/>
          </a:prstGeom>
          <a:noFill/>
        </p:spPr>
        <p:txBody>
          <a:bodyPr wrap="square">
            <a:spAutoFit/>
          </a:bodyPr>
          <a:lstStyle/>
          <a:p>
            <a:pPr algn="just">
              <a:lnSpc>
                <a:spcPct val="150000"/>
              </a:lnSpc>
            </a:pPr>
            <a:r>
              <a:rPr lang="vi-VN" sz="1600" b="1" dirty="0">
                <a:latin typeface="Calibri" panose="020F0502020204030204" pitchFamily="34" charset="0"/>
                <a:ea typeface="Calibri" panose="020F0502020204030204" pitchFamily="34" charset="0"/>
                <a:cs typeface="Calibri" panose="020F0502020204030204" pitchFamily="34" charset="0"/>
              </a:rPr>
              <a:t>Lặp cấu trúc giữa các vế câu</a:t>
            </a:r>
            <a:r>
              <a:rPr lang="vi-VN" sz="1600" dirty="0">
                <a:latin typeface="Calibri" panose="020F0502020204030204" pitchFamily="34" charset="0"/>
                <a:ea typeface="Calibri" panose="020F0502020204030204" pitchFamily="34" charset="0"/>
                <a:cs typeface="Calibri" panose="020F0502020204030204" pitchFamily="34" charset="0"/>
              </a:rPr>
              <a:t>: Pháp chạy, Nhật hàng, vua Bảo Đại thoái vị. Đây là phép lặp cấu trúc cụm chủ vị trong cùng một câu ghép. </a:t>
            </a:r>
          </a:p>
        </p:txBody>
      </p:sp>
    </p:spTree>
    <p:extLst>
      <p:ext uri="{BB962C8B-B14F-4D97-AF65-F5344CB8AC3E}">
        <p14:creationId xmlns:p14="http://schemas.microsoft.com/office/powerpoint/2010/main" val="317878473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7"/>
        <p:cNvGrpSpPr/>
        <p:nvPr/>
      </p:nvGrpSpPr>
      <p:grpSpPr>
        <a:xfrm>
          <a:off x="0" y="0"/>
          <a:ext cx="0" cy="0"/>
          <a:chOff x="0" y="0"/>
          <a:chExt cx="0" cy="0"/>
        </a:xfrm>
      </p:grpSpPr>
      <p:sp>
        <p:nvSpPr>
          <p:cNvPr id="21" name="TextBox 20">
            <a:extLst>
              <a:ext uri="{FF2B5EF4-FFF2-40B4-BE49-F238E27FC236}">
                <a16:creationId xmlns:a16="http://schemas.microsoft.com/office/drawing/2014/main" id="{A0B0C929-FED6-D594-2B28-C0A18A318C64}"/>
              </a:ext>
            </a:extLst>
          </p:cNvPr>
          <p:cNvSpPr txBox="1"/>
          <p:nvPr/>
        </p:nvSpPr>
        <p:spPr>
          <a:xfrm>
            <a:off x="1140959" y="92902"/>
            <a:ext cx="6027284" cy="704104"/>
          </a:xfrm>
          <a:prstGeom prst="rect">
            <a:avLst/>
          </a:prstGeom>
          <a:noFill/>
        </p:spPr>
        <p:txBody>
          <a:bodyPr wrap="square">
            <a:spAutoFit/>
          </a:bodyPr>
          <a:lstStyle/>
          <a:p>
            <a:pPr marL="0" marR="0" algn="just">
              <a:lnSpc>
                <a:spcPct val="150000"/>
              </a:lnSpc>
              <a:spcBef>
                <a:spcPts val="0"/>
              </a:spcBef>
              <a:spcAft>
                <a:spcPts val="800"/>
              </a:spcAft>
            </a:pPr>
            <a:r>
              <a:rPr lang="en-US" sz="1400" b="1" dirty="0" err="1">
                <a:effectLst/>
                <a:latin typeface="Calibri" panose="020F0502020204030204" pitchFamily="34" charset="0"/>
                <a:ea typeface="Calibri" panose="020F0502020204030204" pitchFamily="34" charset="0"/>
                <a:cs typeface="Calibri" panose="020F0502020204030204" pitchFamily="34" charset="0"/>
              </a:rPr>
              <a:t>Bài</a:t>
            </a:r>
            <a:r>
              <a:rPr lang="en-US" sz="1400" b="1" dirty="0">
                <a:effectLst/>
                <a:latin typeface="Calibri" panose="020F0502020204030204" pitchFamily="34" charset="0"/>
                <a:ea typeface="Calibri" panose="020F0502020204030204" pitchFamily="34" charset="0"/>
                <a:cs typeface="Calibri" panose="020F0502020204030204" pitchFamily="34" charset="0"/>
              </a:rPr>
              <a:t> 1. Chỉ </a:t>
            </a:r>
            <a:r>
              <a:rPr lang="en-US" sz="1400" b="1" dirty="0" err="1">
                <a:effectLst/>
                <a:latin typeface="Calibri" panose="020F0502020204030204" pitchFamily="34" charset="0"/>
                <a:ea typeface="Calibri" panose="020F0502020204030204" pitchFamily="34" charset="0"/>
                <a:cs typeface="Calibri" panose="020F0502020204030204" pitchFamily="34" charset="0"/>
              </a:rPr>
              <a:t>ra</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va</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nêu</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tác</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dụng</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của</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biện</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pháp</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tu</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tư</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lặp</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cấu</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trúc</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trong</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những</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đoạn</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trích</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dưới</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đây</a:t>
            </a:r>
            <a:r>
              <a:rPr lang="en-US" sz="1400" b="1" dirty="0">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9DAF5CC-8897-3744-4BFD-71921E1818C3}"/>
              </a:ext>
            </a:extLst>
          </p:cNvPr>
          <p:cNvSpPr txBox="1"/>
          <p:nvPr/>
        </p:nvSpPr>
        <p:spPr>
          <a:xfrm>
            <a:off x="1326697" y="1287109"/>
            <a:ext cx="2249260" cy="338554"/>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Biện</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pháp</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lặp</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cấu</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trúc</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3</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CBB913E-47EC-BC88-B722-D28D4DC49965}"/>
              </a:ext>
            </a:extLst>
          </p:cNvPr>
          <p:cNvSpPr txBox="1"/>
          <p:nvPr/>
        </p:nvSpPr>
        <p:spPr>
          <a:xfrm>
            <a:off x="434750" y="1838806"/>
            <a:ext cx="3786186" cy="2639441"/>
          </a:xfrm>
          <a:prstGeom prst="rect">
            <a:avLst/>
          </a:prstGeom>
          <a:noFill/>
        </p:spPr>
        <p:txBody>
          <a:bodyPr wrap="square">
            <a:spAutoFit/>
          </a:bodyPr>
          <a:lstStyle/>
          <a:p>
            <a:pPr algn="just">
              <a:lnSpc>
                <a:spcPct val="150000"/>
              </a:lnSpc>
            </a:pPr>
            <a:r>
              <a:rPr lang="vi-VN" sz="1600" dirty="0">
                <a:latin typeface="Calibri" panose="020F0502020204030204" pitchFamily="34" charset="0"/>
                <a:ea typeface="Calibri" panose="020F0502020204030204" pitchFamily="34" charset="0"/>
                <a:cs typeface="Calibri" panose="020F0502020204030204" pitchFamily="34" charset="0"/>
              </a:rPr>
              <a:t>(1) Dân ta đã đánh đổ các xiềng xích thực dân gần một trăm năm nay để gây dựng nên nước</a:t>
            </a:r>
          </a:p>
          <a:p>
            <a:pPr algn="just">
              <a:lnSpc>
                <a:spcPct val="150000"/>
              </a:lnSpc>
            </a:pPr>
            <a:r>
              <a:rPr lang="vi-VN" sz="1600" dirty="0">
                <a:latin typeface="Calibri" panose="020F0502020204030204" pitchFamily="34" charset="0"/>
                <a:ea typeface="Calibri" panose="020F0502020204030204" pitchFamily="34" charset="0"/>
                <a:cs typeface="Calibri" panose="020F0502020204030204" pitchFamily="34" charset="0"/>
              </a:rPr>
              <a:t>Việt Nam độc lập.</a:t>
            </a:r>
          </a:p>
          <a:p>
            <a:pPr algn="just">
              <a:lnSpc>
                <a:spcPct val="150000"/>
              </a:lnSpc>
            </a:pPr>
            <a:r>
              <a:rPr lang="vi-VN" sz="1600" dirty="0">
                <a:latin typeface="Calibri" panose="020F0502020204030204" pitchFamily="34" charset="0"/>
                <a:ea typeface="Calibri" panose="020F0502020204030204" pitchFamily="34" charset="0"/>
                <a:cs typeface="Calibri" panose="020F0502020204030204" pitchFamily="34" charset="0"/>
              </a:rPr>
              <a:t>(2) Dân ta lại đánh đổ chế độ quân chủ mấy mươi thế kỉ mà lập nên chế độ Dân chủ Cộng hoà. </a:t>
            </a:r>
          </a:p>
        </p:txBody>
      </p:sp>
      <p:sp>
        <p:nvSpPr>
          <p:cNvPr id="8" name="TextBox 7">
            <a:extLst>
              <a:ext uri="{FF2B5EF4-FFF2-40B4-BE49-F238E27FC236}">
                <a16:creationId xmlns:a16="http://schemas.microsoft.com/office/drawing/2014/main" id="{0207C531-DD7B-A9E0-6B88-5181CD33C46A}"/>
              </a:ext>
            </a:extLst>
          </p:cNvPr>
          <p:cNvSpPr txBox="1"/>
          <p:nvPr/>
        </p:nvSpPr>
        <p:spPr>
          <a:xfrm>
            <a:off x="5634718" y="1349702"/>
            <a:ext cx="2249260" cy="338554"/>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Biện</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pháp</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lặp</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cấu</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trúc</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4</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58EBD07E-D331-362B-809E-0E38FE9D56B5}"/>
              </a:ext>
            </a:extLst>
          </p:cNvPr>
          <p:cNvSpPr txBox="1"/>
          <p:nvPr/>
        </p:nvSpPr>
        <p:spPr>
          <a:xfrm>
            <a:off x="4742771" y="1901399"/>
            <a:ext cx="3786186" cy="1900777"/>
          </a:xfrm>
          <a:prstGeom prst="rect">
            <a:avLst/>
          </a:prstGeom>
          <a:noFill/>
        </p:spPr>
        <p:txBody>
          <a:bodyPr wrap="square">
            <a:spAutoFit/>
          </a:bodyPr>
          <a:lstStyle/>
          <a:p>
            <a:pPr algn="just">
              <a:lnSpc>
                <a:spcPct val="150000"/>
              </a:lnSpc>
            </a:pPr>
            <a:r>
              <a:rPr lang="vi-VN" sz="1600" dirty="0">
                <a:latin typeface="Calibri" panose="020F0502020204030204" pitchFamily="34" charset="0"/>
                <a:ea typeface="Calibri" panose="020F0502020204030204" pitchFamily="34" charset="0"/>
                <a:cs typeface="Calibri" panose="020F0502020204030204" pitchFamily="34" charset="0"/>
              </a:rPr>
              <a:t>Một dân tộc đã gan góc chống ách nô lệ của Pháp hơn tám mươi năm nay,/ một dân tộc đã gan góc đứng về phe Đồng minh chống phát xít mấy năm nay. Đây là phép lặp cấu trúc thành phần câu. </a:t>
            </a:r>
          </a:p>
        </p:txBody>
      </p:sp>
    </p:spTree>
    <p:extLst>
      <p:ext uri="{BB962C8B-B14F-4D97-AF65-F5344CB8AC3E}">
        <p14:creationId xmlns:p14="http://schemas.microsoft.com/office/powerpoint/2010/main" val="103638781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7"/>
        <p:cNvGrpSpPr/>
        <p:nvPr/>
      </p:nvGrpSpPr>
      <p:grpSpPr>
        <a:xfrm>
          <a:off x="0" y="0"/>
          <a:ext cx="0" cy="0"/>
          <a:chOff x="0" y="0"/>
          <a:chExt cx="0" cy="0"/>
        </a:xfrm>
      </p:grpSpPr>
      <p:sp>
        <p:nvSpPr>
          <p:cNvPr id="21" name="TextBox 20">
            <a:extLst>
              <a:ext uri="{FF2B5EF4-FFF2-40B4-BE49-F238E27FC236}">
                <a16:creationId xmlns:a16="http://schemas.microsoft.com/office/drawing/2014/main" id="{A0B0C929-FED6-D594-2B28-C0A18A318C64}"/>
              </a:ext>
            </a:extLst>
          </p:cNvPr>
          <p:cNvSpPr txBox="1"/>
          <p:nvPr/>
        </p:nvSpPr>
        <p:spPr>
          <a:xfrm>
            <a:off x="1140959" y="92902"/>
            <a:ext cx="6027284" cy="704104"/>
          </a:xfrm>
          <a:prstGeom prst="rect">
            <a:avLst/>
          </a:prstGeom>
          <a:noFill/>
        </p:spPr>
        <p:txBody>
          <a:bodyPr wrap="square">
            <a:spAutoFit/>
          </a:bodyPr>
          <a:lstStyle/>
          <a:p>
            <a:pPr marL="0" marR="0" algn="just">
              <a:lnSpc>
                <a:spcPct val="150000"/>
              </a:lnSpc>
              <a:spcBef>
                <a:spcPts val="0"/>
              </a:spcBef>
              <a:spcAft>
                <a:spcPts val="800"/>
              </a:spcAft>
            </a:pPr>
            <a:r>
              <a:rPr lang="en-US" sz="1400" b="1" dirty="0" err="1">
                <a:effectLst/>
                <a:latin typeface="Calibri" panose="020F0502020204030204" pitchFamily="34" charset="0"/>
                <a:ea typeface="Calibri" panose="020F0502020204030204" pitchFamily="34" charset="0"/>
                <a:cs typeface="Calibri" panose="020F0502020204030204" pitchFamily="34" charset="0"/>
              </a:rPr>
              <a:t>Bài</a:t>
            </a:r>
            <a:r>
              <a:rPr lang="en-US" sz="1400" b="1" dirty="0">
                <a:effectLst/>
                <a:latin typeface="Calibri" panose="020F0502020204030204" pitchFamily="34" charset="0"/>
                <a:ea typeface="Calibri" panose="020F0502020204030204" pitchFamily="34" charset="0"/>
                <a:cs typeface="Calibri" panose="020F0502020204030204" pitchFamily="34" charset="0"/>
              </a:rPr>
              <a:t> 1. Chỉ </a:t>
            </a:r>
            <a:r>
              <a:rPr lang="en-US" sz="1400" b="1" dirty="0" err="1">
                <a:effectLst/>
                <a:latin typeface="Calibri" panose="020F0502020204030204" pitchFamily="34" charset="0"/>
                <a:ea typeface="Calibri" panose="020F0502020204030204" pitchFamily="34" charset="0"/>
                <a:cs typeface="Calibri" panose="020F0502020204030204" pitchFamily="34" charset="0"/>
              </a:rPr>
              <a:t>ra</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va</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nêu</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tác</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dụng</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của</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biện</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pháp</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tu</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tư</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lặp</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cấu</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trúc</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trong</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những</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đoạn</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trích</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dưới</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đây</a:t>
            </a:r>
            <a:r>
              <a:rPr lang="en-US" sz="1400" b="1" dirty="0">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9DAF5CC-8897-3744-4BFD-71921E1818C3}"/>
              </a:ext>
            </a:extLst>
          </p:cNvPr>
          <p:cNvSpPr txBox="1"/>
          <p:nvPr/>
        </p:nvSpPr>
        <p:spPr>
          <a:xfrm>
            <a:off x="1326697" y="1287109"/>
            <a:ext cx="2249260" cy="338554"/>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Biện</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pháp</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lặp</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cấu</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trúc</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5</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CBB913E-47EC-BC88-B722-D28D4DC49965}"/>
              </a:ext>
            </a:extLst>
          </p:cNvPr>
          <p:cNvSpPr txBox="1"/>
          <p:nvPr/>
        </p:nvSpPr>
        <p:spPr>
          <a:xfrm>
            <a:off x="434750" y="1838806"/>
            <a:ext cx="3786186" cy="1531445"/>
          </a:xfrm>
          <a:prstGeom prst="rect">
            <a:avLst/>
          </a:prstGeom>
          <a:noFill/>
        </p:spPr>
        <p:txBody>
          <a:bodyPr wrap="square">
            <a:spAutoFit/>
          </a:bodyPr>
          <a:lstStyle/>
          <a:p>
            <a:pPr algn="just">
              <a:lnSpc>
                <a:spcPct val="150000"/>
              </a:lnSpc>
            </a:pPr>
            <a:r>
              <a:rPr lang="vi-VN" sz="1600" dirty="0">
                <a:latin typeface="Calibri" panose="020F0502020204030204" pitchFamily="34" charset="0"/>
                <a:ea typeface="Calibri" panose="020F0502020204030204" pitchFamily="34" charset="0"/>
                <a:cs typeface="Calibri" panose="020F0502020204030204" pitchFamily="34" charset="0"/>
              </a:rPr>
              <a:t>Lặp cấu trúc hai cụm chủ vị nòng cốt của hai câu:</a:t>
            </a:r>
          </a:p>
          <a:p>
            <a:pPr algn="just">
              <a:lnSpc>
                <a:spcPct val="150000"/>
              </a:lnSpc>
            </a:pPr>
            <a:r>
              <a:rPr lang="vi-VN" sz="1600" dirty="0">
                <a:latin typeface="Calibri" panose="020F0502020204030204" pitchFamily="34" charset="0"/>
                <a:ea typeface="Calibri" panose="020F0502020204030204" pitchFamily="34" charset="0"/>
                <a:cs typeface="Calibri" panose="020F0502020204030204" pitchFamily="34" charset="0"/>
              </a:rPr>
              <a:t>(1) ... dân tộc đó phải được tự do!</a:t>
            </a:r>
          </a:p>
          <a:p>
            <a:pPr algn="just">
              <a:lnSpc>
                <a:spcPct val="150000"/>
              </a:lnSpc>
            </a:pPr>
            <a:r>
              <a:rPr lang="vi-VN" sz="1600" dirty="0">
                <a:latin typeface="Calibri" panose="020F0502020204030204" pitchFamily="34" charset="0"/>
                <a:ea typeface="Calibri" panose="020F0502020204030204" pitchFamily="34" charset="0"/>
                <a:cs typeface="Calibri" panose="020F0502020204030204" pitchFamily="34" charset="0"/>
              </a:rPr>
              <a:t>(2) Dân tộc đó phải được độc lập!</a:t>
            </a:r>
          </a:p>
        </p:txBody>
      </p:sp>
      <p:sp>
        <p:nvSpPr>
          <p:cNvPr id="8" name="TextBox 7">
            <a:extLst>
              <a:ext uri="{FF2B5EF4-FFF2-40B4-BE49-F238E27FC236}">
                <a16:creationId xmlns:a16="http://schemas.microsoft.com/office/drawing/2014/main" id="{0207C531-DD7B-A9E0-6B88-5181CD33C46A}"/>
              </a:ext>
            </a:extLst>
          </p:cNvPr>
          <p:cNvSpPr txBox="1"/>
          <p:nvPr/>
        </p:nvSpPr>
        <p:spPr>
          <a:xfrm>
            <a:off x="5634718" y="1349702"/>
            <a:ext cx="2249260" cy="338554"/>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Biện</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pháp</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lặp</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cấu</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trúc</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6</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58EBD07E-D331-362B-809E-0E38FE9D56B5}"/>
              </a:ext>
            </a:extLst>
          </p:cNvPr>
          <p:cNvSpPr txBox="1"/>
          <p:nvPr/>
        </p:nvSpPr>
        <p:spPr>
          <a:xfrm>
            <a:off x="4742771" y="1901399"/>
            <a:ext cx="3786186" cy="792781"/>
          </a:xfrm>
          <a:prstGeom prst="rect">
            <a:avLst/>
          </a:prstGeom>
          <a:noFill/>
        </p:spPr>
        <p:txBody>
          <a:bodyPr wrap="square">
            <a:spAutoFit/>
          </a:bodyPr>
          <a:lstStyle/>
          <a:p>
            <a:pPr algn="just">
              <a:lnSpc>
                <a:spcPct val="150000"/>
              </a:lnSpc>
            </a:pPr>
            <a:r>
              <a:rPr lang="en-US" sz="1600" dirty="0">
                <a:latin typeface="Calibri" panose="020F0502020204030204" pitchFamily="34" charset="0"/>
                <a:ea typeface="Calibri" panose="020F0502020204030204" pitchFamily="34" charset="0"/>
                <a:cs typeface="Calibri" panose="020F0502020204030204" pitchFamily="34" charset="0"/>
              </a:rPr>
              <a:t>T</a:t>
            </a:r>
            <a:r>
              <a:rPr lang="vi-VN" sz="1600" dirty="0">
                <a:latin typeface="Calibri" panose="020F0502020204030204" pitchFamily="34" charset="0"/>
                <a:ea typeface="Calibri" panose="020F0502020204030204" pitchFamily="34" charset="0"/>
                <a:cs typeface="Calibri" panose="020F0502020204030204" pitchFamily="34" charset="0"/>
              </a:rPr>
              <a:t>inh thần và lực lượng/ tính mạng và của cải. Đây là phép lặp cấu trúc các bổ ngữ.</a:t>
            </a:r>
          </a:p>
        </p:txBody>
      </p:sp>
    </p:spTree>
    <p:extLst>
      <p:ext uri="{BB962C8B-B14F-4D97-AF65-F5344CB8AC3E}">
        <p14:creationId xmlns:p14="http://schemas.microsoft.com/office/powerpoint/2010/main" val="386020727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7"/>
        <p:cNvGrpSpPr/>
        <p:nvPr/>
      </p:nvGrpSpPr>
      <p:grpSpPr>
        <a:xfrm>
          <a:off x="0" y="0"/>
          <a:ext cx="0" cy="0"/>
          <a:chOff x="0" y="0"/>
          <a:chExt cx="0" cy="0"/>
        </a:xfrm>
      </p:grpSpPr>
      <p:sp>
        <p:nvSpPr>
          <p:cNvPr id="21" name="TextBox 20">
            <a:extLst>
              <a:ext uri="{FF2B5EF4-FFF2-40B4-BE49-F238E27FC236}">
                <a16:creationId xmlns:a16="http://schemas.microsoft.com/office/drawing/2014/main" id="{A0B0C929-FED6-D594-2B28-C0A18A318C64}"/>
              </a:ext>
            </a:extLst>
          </p:cNvPr>
          <p:cNvSpPr txBox="1"/>
          <p:nvPr/>
        </p:nvSpPr>
        <p:spPr>
          <a:xfrm>
            <a:off x="1140959" y="92902"/>
            <a:ext cx="6027284" cy="704104"/>
          </a:xfrm>
          <a:prstGeom prst="rect">
            <a:avLst/>
          </a:prstGeom>
          <a:noFill/>
        </p:spPr>
        <p:txBody>
          <a:bodyPr wrap="square">
            <a:spAutoFit/>
          </a:bodyPr>
          <a:lstStyle/>
          <a:p>
            <a:pPr marL="0" marR="0" algn="just">
              <a:lnSpc>
                <a:spcPct val="150000"/>
              </a:lnSpc>
              <a:spcBef>
                <a:spcPts val="0"/>
              </a:spcBef>
              <a:spcAft>
                <a:spcPts val="800"/>
              </a:spcAft>
            </a:pPr>
            <a:r>
              <a:rPr lang="en-US" sz="1400" b="1" dirty="0" err="1">
                <a:effectLst/>
                <a:latin typeface="Calibri" panose="020F0502020204030204" pitchFamily="34" charset="0"/>
                <a:ea typeface="Calibri" panose="020F0502020204030204" pitchFamily="34" charset="0"/>
                <a:cs typeface="Calibri" panose="020F0502020204030204" pitchFamily="34" charset="0"/>
              </a:rPr>
              <a:t>Bài</a:t>
            </a:r>
            <a:r>
              <a:rPr lang="en-US" sz="1400" b="1" dirty="0">
                <a:effectLst/>
                <a:latin typeface="Calibri" panose="020F0502020204030204" pitchFamily="34" charset="0"/>
                <a:ea typeface="Calibri" panose="020F0502020204030204" pitchFamily="34" charset="0"/>
                <a:cs typeface="Calibri" panose="020F0502020204030204" pitchFamily="34" charset="0"/>
              </a:rPr>
              <a:t> 1. Chỉ </a:t>
            </a:r>
            <a:r>
              <a:rPr lang="en-US" sz="1400" b="1" dirty="0" err="1">
                <a:effectLst/>
                <a:latin typeface="Calibri" panose="020F0502020204030204" pitchFamily="34" charset="0"/>
                <a:ea typeface="Calibri" panose="020F0502020204030204" pitchFamily="34" charset="0"/>
                <a:cs typeface="Calibri" panose="020F0502020204030204" pitchFamily="34" charset="0"/>
              </a:rPr>
              <a:t>ra</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va</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nêu</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tác</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dụng</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của</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biện</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pháp</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tu</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tư</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lặp</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cấu</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trúc</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trong</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những</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đoạn</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trích</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dưới</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đây</a:t>
            </a:r>
            <a:r>
              <a:rPr lang="en-US" sz="1400" b="1" dirty="0">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2" name="Rectangle: Rounded Corners 21">
            <a:extLst>
              <a:ext uri="{FF2B5EF4-FFF2-40B4-BE49-F238E27FC236}">
                <a16:creationId xmlns:a16="http://schemas.microsoft.com/office/drawing/2014/main" id="{CD3E34CE-8CF8-8B32-2702-A9843FAD0ED6}"/>
              </a:ext>
            </a:extLst>
          </p:cNvPr>
          <p:cNvSpPr/>
          <p:nvPr/>
        </p:nvSpPr>
        <p:spPr>
          <a:xfrm>
            <a:off x="400050" y="922565"/>
            <a:ext cx="4008664" cy="4101922"/>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a:lnSpc>
                <a:spcPct val="150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Gió</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gió</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thổi</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rào</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rào</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50000"/>
              </a:lnSpc>
              <a:spcBef>
                <a:spcPts val="0"/>
              </a:spcBef>
              <a:spcAft>
                <a:spcPts val="800"/>
              </a:spcAft>
            </a:pP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Trăng</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trăng</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lay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chấp</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chới</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50000"/>
              </a:lnSpc>
              <a:spcBef>
                <a:spcPts val="0"/>
              </a:spcBef>
              <a:spcAft>
                <a:spcPts val="800"/>
              </a:spcAft>
            </a:pP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Trời</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tròn</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như</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buồm</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căng</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50000"/>
              </a:lnSpc>
              <a:spcBef>
                <a:spcPts val="0"/>
              </a:spcBef>
              <a:spcAft>
                <a:spcPts val="800"/>
              </a:spcAft>
            </a:pP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Tất</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cả</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lên</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đường</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mới</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50000"/>
              </a:lnSpc>
              <a:spcBef>
                <a:spcPts val="0"/>
              </a:spcBef>
              <a:spcAft>
                <a:spcPts val="800"/>
              </a:spcAft>
            </a:pP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Hồn</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cảnh</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rộng</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mở</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50000"/>
              </a:lnSpc>
              <a:spcBef>
                <a:spcPts val="0"/>
              </a:spcBef>
              <a:spcAft>
                <a:spcPts val="800"/>
              </a:spcAft>
            </a:pP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Đôi</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bên</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gió</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thổi</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vào</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50000"/>
              </a:lnSpc>
              <a:spcBef>
                <a:spcPts val="0"/>
              </a:spcBef>
              <a:spcAft>
                <a:spcPts val="800"/>
              </a:spcAft>
            </a:pP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Nghĩ</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những</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điều</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hớn</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hở</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50000"/>
              </a:lnSpc>
              <a:spcBef>
                <a:spcPts val="0"/>
              </a:spcBef>
              <a:spcAft>
                <a:spcPts val="800"/>
              </a:spcAft>
            </a:pP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Như</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trời</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cao</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cao</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cao</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r">
              <a:lnSpc>
                <a:spcPct val="150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(Xuân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Diệu</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Gió</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p:txBody>
      </p:sp>
      <p:sp>
        <p:nvSpPr>
          <p:cNvPr id="24" name="TextBox 23">
            <a:extLst>
              <a:ext uri="{FF2B5EF4-FFF2-40B4-BE49-F238E27FC236}">
                <a16:creationId xmlns:a16="http://schemas.microsoft.com/office/drawing/2014/main" id="{E1D6DFE9-0B9C-B7E2-073D-A8A59BB77FDC}"/>
              </a:ext>
            </a:extLst>
          </p:cNvPr>
          <p:cNvSpPr txBox="1"/>
          <p:nvPr/>
        </p:nvSpPr>
        <p:spPr>
          <a:xfrm>
            <a:off x="4572000" y="1621361"/>
            <a:ext cx="4349522" cy="190077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600" b="1" dirty="0" err="1">
                <a:latin typeface="Calibri" panose="020F0502020204030204" pitchFamily="34" charset="0"/>
                <a:ea typeface="Calibri" panose="020F0502020204030204" pitchFamily="34" charset="0"/>
                <a:cs typeface="Calibri" panose="020F0502020204030204" pitchFamily="34" charset="0"/>
              </a:rPr>
              <a:t>Lặp</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cấu</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trúc</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Gió</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gió</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thổi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rào</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rào</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Trăng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trăng</a:t>
            </a:r>
            <a:r>
              <a:rPr lang="en-US" sz="1600" dirty="0">
                <a:latin typeface="Calibri" panose="020F0502020204030204" pitchFamily="34" charset="0"/>
                <a:ea typeface="Calibri" panose="020F0502020204030204" pitchFamily="34" charset="0"/>
                <a:cs typeface="Calibri" panose="020F0502020204030204" pitchFamily="34" charset="0"/>
              </a:rPr>
              <a:t> lay </a:t>
            </a:r>
            <a:r>
              <a:rPr lang="en-US" sz="1600" dirty="0" err="1">
                <a:latin typeface="Calibri" panose="020F0502020204030204" pitchFamily="34" charset="0"/>
                <a:ea typeface="Calibri" panose="020F0502020204030204" pitchFamily="34" charset="0"/>
                <a:cs typeface="Calibri" panose="020F0502020204030204" pitchFamily="34" charset="0"/>
              </a:rPr>
              <a:t>chấp</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chới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Đây</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là</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phép</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lặp</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cấu</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trúc</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giữa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hai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dòng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thơ</a:t>
            </a:r>
            <a:r>
              <a:rPr lang="en-US" sz="1600" dirty="0">
                <a:latin typeface="Calibri" panose="020F0502020204030204" pitchFamily="34" charset="0"/>
                <a:ea typeface="Calibri" panose="020F0502020204030204" pitchFamily="34" charset="0"/>
                <a:cs typeface="Calibri" panose="020F0502020204030204" pitchFamily="34" charset="0"/>
              </a:rPr>
              <a:t>.</a:t>
            </a:r>
          </a:p>
          <a:p>
            <a:pPr marL="285750" indent="-285750" algn="just">
              <a:lnSpc>
                <a:spcPct val="150000"/>
              </a:lnSpc>
              <a:buFont typeface="Arial" panose="020B0604020202020204" pitchFamily="34" charset="0"/>
              <a:buChar char="•"/>
            </a:pPr>
            <a:r>
              <a:rPr lang="en-US" sz="1600" b="1" dirty="0" err="1">
                <a:latin typeface="Calibri" panose="020F0502020204030204" pitchFamily="34" charset="0"/>
                <a:ea typeface="Calibri" panose="020F0502020204030204" pitchFamily="34" charset="0"/>
                <a:cs typeface="Calibri" panose="020F0502020204030204" pitchFamily="34" charset="0"/>
              </a:rPr>
              <a:t>Tác</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dụng</a:t>
            </a:r>
            <a:r>
              <a:rPr lang="en-US" sz="1600" b="1" dirty="0">
                <a:latin typeface="Calibri" panose="020F0502020204030204" pitchFamily="34" charset="0"/>
                <a:ea typeface="Calibri" panose="020F0502020204030204" pitchFamily="34" charset="0"/>
                <a:cs typeface="Calibri" panose="020F0502020204030204" pitchFamily="34" charset="0"/>
              </a:rPr>
              <a:t>:</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Nhấn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mạnh</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chuyển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động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tươi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mới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của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mọi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vật</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trong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trời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đất</a:t>
            </a:r>
            <a:r>
              <a:rPr lang="en-US" sz="16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420201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7"/>
        <p:cNvGrpSpPr/>
        <p:nvPr/>
      </p:nvGrpSpPr>
      <p:grpSpPr>
        <a:xfrm>
          <a:off x="0" y="0"/>
          <a:ext cx="0" cy="0"/>
          <a:chOff x="0" y="0"/>
          <a:chExt cx="0" cy="0"/>
        </a:xfrm>
      </p:grpSpPr>
      <p:sp>
        <p:nvSpPr>
          <p:cNvPr id="21" name="TextBox 20">
            <a:extLst>
              <a:ext uri="{FF2B5EF4-FFF2-40B4-BE49-F238E27FC236}">
                <a16:creationId xmlns:a16="http://schemas.microsoft.com/office/drawing/2014/main" id="{A0B0C929-FED6-D594-2B28-C0A18A318C64}"/>
              </a:ext>
            </a:extLst>
          </p:cNvPr>
          <p:cNvSpPr txBox="1"/>
          <p:nvPr/>
        </p:nvSpPr>
        <p:spPr>
          <a:xfrm>
            <a:off x="1140959" y="92902"/>
            <a:ext cx="6027284" cy="704104"/>
          </a:xfrm>
          <a:prstGeom prst="rect">
            <a:avLst/>
          </a:prstGeom>
          <a:noFill/>
        </p:spPr>
        <p:txBody>
          <a:bodyPr wrap="square">
            <a:spAutoFit/>
          </a:bodyPr>
          <a:lstStyle/>
          <a:p>
            <a:pPr marL="0" marR="0" algn="just">
              <a:lnSpc>
                <a:spcPct val="150000"/>
              </a:lnSpc>
              <a:spcBef>
                <a:spcPts val="0"/>
              </a:spcBef>
              <a:spcAft>
                <a:spcPts val="800"/>
              </a:spcAft>
            </a:pPr>
            <a:r>
              <a:rPr lang="en-US" sz="1400" b="1" dirty="0" err="1">
                <a:effectLst/>
                <a:latin typeface="Calibri" panose="020F0502020204030204" pitchFamily="34" charset="0"/>
                <a:ea typeface="Calibri" panose="020F0502020204030204" pitchFamily="34" charset="0"/>
                <a:cs typeface="Calibri" panose="020F0502020204030204" pitchFamily="34" charset="0"/>
              </a:rPr>
              <a:t>Bài</a:t>
            </a:r>
            <a:r>
              <a:rPr lang="en-US" sz="1400" b="1" dirty="0">
                <a:effectLst/>
                <a:latin typeface="Calibri" panose="020F0502020204030204" pitchFamily="34" charset="0"/>
                <a:ea typeface="Calibri" panose="020F0502020204030204" pitchFamily="34" charset="0"/>
                <a:cs typeface="Calibri" panose="020F0502020204030204" pitchFamily="34" charset="0"/>
              </a:rPr>
              <a:t> 1. Chỉ </a:t>
            </a:r>
            <a:r>
              <a:rPr lang="en-US" sz="1400" b="1" dirty="0" err="1">
                <a:effectLst/>
                <a:latin typeface="Calibri" panose="020F0502020204030204" pitchFamily="34" charset="0"/>
                <a:ea typeface="Calibri" panose="020F0502020204030204" pitchFamily="34" charset="0"/>
                <a:cs typeface="Calibri" panose="020F0502020204030204" pitchFamily="34" charset="0"/>
              </a:rPr>
              <a:t>ra</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va</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nêu</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tác</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dụng</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của</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biện</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pháp</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tu</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tư</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lặp</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cấu</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trúc</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trong</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những</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đoạn</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trích</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dưới</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đây</a:t>
            </a:r>
            <a:r>
              <a:rPr lang="en-US" sz="1400" b="1" dirty="0">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2" name="Rectangle: Rounded Corners 21">
            <a:extLst>
              <a:ext uri="{FF2B5EF4-FFF2-40B4-BE49-F238E27FC236}">
                <a16:creationId xmlns:a16="http://schemas.microsoft.com/office/drawing/2014/main" id="{CD3E34CE-8CF8-8B32-2702-A9843FAD0ED6}"/>
              </a:ext>
            </a:extLst>
          </p:cNvPr>
          <p:cNvSpPr/>
          <p:nvPr/>
        </p:nvSpPr>
        <p:spPr>
          <a:xfrm>
            <a:off x="400050" y="922565"/>
            <a:ext cx="4008664" cy="4101922"/>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algn="just">
              <a:lnSpc>
                <a:spcPct val="150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 </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Rau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cần</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với</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cải</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bắp</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cho</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một</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tí</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rau</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răm</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vào</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muối</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xổi</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lấy</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ra</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ăn</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với</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thịt</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đông</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hay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kho</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tàu</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nó</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lạ</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miệng</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và</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có</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khi</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thú</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hơn</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cả</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dưa</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cải</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nữa</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Nhưng</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ăn</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cháo</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ám</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mà</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không</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có</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rau</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cần</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thi</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hỏng</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như</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thê</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vào</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một</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khoảng</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vườn</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không</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có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hoa</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đi</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trong</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mùa</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xuân</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không</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thấy</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bướm</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(Vũ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Bằng</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Thương</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nhơ</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mười</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hai</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E1D6DFE9-0B9C-B7E2-073D-A8A59BB77FDC}"/>
              </a:ext>
            </a:extLst>
          </p:cNvPr>
          <p:cNvSpPr txBox="1"/>
          <p:nvPr/>
        </p:nvSpPr>
        <p:spPr>
          <a:xfrm>
            <a:off x="4572000" y="1621361"/>
            <a:ext cx="4349522" cy="190077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600" b="1" dirty="0" err="1">
                <a:latin typeface="Calibri" panose="020F0502020204030204" pitchFamily="34" charset="0"/>
                <a:ea typeface="Calibri" panose="020F0502020204030204" pitchFamily="34" charset="0"/>
                <a:cs typeface="Calibri" panose="020F0502020204030204" pitchFamily="34" charset="0"/>
              </a:rPr>
              <a:t>Lặp</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cấu</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trúc</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vào</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một</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khoảng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vườn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mà</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không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có</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hoal</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đi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trong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mùa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xuân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mà</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không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thấy</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bướm</a:t>
            </a:r>
            <a:r>
              <a:rPr lang="en-US" sz="1600" dirty="0">
                <a:latin typeface="Calibri" panose="020F0502020204030204" pitchFamily="34" charset="0"/>
                <a:ea typeface="Calibri" panose="020F0502020204030204" pitchFamily="34" charset="0"/>
                <a:cs typeface="Calibri" panose="020F0502020204030204" pitchFamily="34" charset="0"/>
              </a:rPr>
              <a:t>. </a:t>
            </a:r>
          </a:p>
          <a:p>
            <a:pPr marL="285750" indent="-285750" algn="just">
              <a:lnSpc>
                <a:spcPct val="150000"/>
              </a:lnSpc>
              <a:buFont typeface="Arial" panose="020B0604020202020204" pitchFamily="34" charset="0"/>
              <a:buChar char="•"/>
            </a:pPr>
            <a:r>
              <a:rPr lang="en-US" sz="1600" b="1" dirty="0" err="1">
                <a:latin typeface="Calibri" panose="020F0502020204030204" pitchFamily="34" charset="0"/>
                <a:ea typeface="Calibri" panose="020F0502020204030204" pitchFamily="34" charset="0"/>
                <a:cs typeface="Calibri" panose="020F0502020204030204" pitchFamily="34" charset="0"/>
              </a:rPr>
              <a:t>Tác</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dụng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Nhấn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mạnh</a:t>
            </a:r>
            <a:r>
              <a:rPr lang="en-US" sz="1600" dirty="0">
                <a:latin typeface="Calibri" panose="020F0502020204030204" pitchFamily="34" charset="0"/>
                <a:ea typeface="Calibri" panose="020F0502020204030204" pitchFamily="34" charset="0"/>
                <a:cs typeface="Calibri" panose="020F0502020204030204" pitchFamily="34" charset="0"/>
              </a:rPr>
              <a:t> ý </a:t>
            </a:r>
            <a:r>
              <a:rPr lang="en-US" sz="1600" dirty="0" err="1">
                <a:latin typeface="Calibri" panose="020F0502020204030204" pitchFamily="34" charset="0"/>
                <a:ea typeface="Calibri" panose="020F0502020204030204" pitchFamily="34" charset="0"/>
                <a:cs typeface="Calibri" panose="020F0502020204030204" pitchFamily="34" charset="0"/>
              </a:rPr>
              <a:t>nghĩa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quyết</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định</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của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rau</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cần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đối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với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chất</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lượng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của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món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cháo</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cám</a:t>
            </a:r>
            <a:r>
              <a:rPr lang="en-US" sz="16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73603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7"/>
        <p:cNvGrpSpPr/>
        <p:nvPr/>
      </p:nvGrpSpPr>
      <p:grpSpPr>
        <a:xfrm>
          <a:off x="0" y="0"/>
          <a:ext cx="0" cy="0"/>
          <a:chOff x="0" y="0"/>
          <a:chExt cx="0" cy="0"/>
        </a:xfrm>
      </p:grpSpPr>
      <p:sp>
        <p:nvSpPr>
          <p:cNvPr id="21" name="TextBox 20">
            <a:extLst>
              <a:ext uri="{FF2B5EF4-FFF2-40B4-BE49-F238E27FC236}">
                <a16:creationId xmlns:a16="http://schemas.microsoft.com/office/drawing/2014/main" id="{A0B0C929-FED6-D594-2B28-C0A18A318C64}"/>
              </a:ext>
            </a:extLst>
          </p:cNvPr>
          <p:cNvSpPr txBox="1"/>
          <p:nvPr/>
        </p:nvSpPr>
        <p:spPr>
          <a:xfrm>
            <a:off x="1140959" y="92902"/>
            <a:ext cx="6027284" cy="463397"/>
          </a:xfrm>
          <a:prstGeom prst="rect">
            <a:avLst/>
          </a:prstGeom>
          <a:noFill/>
        </p:spPr>
        <p:txBody>
          <a:bodyPr wrap="square">
            <a:spAutoFit/>
          </a:bodyPr>
          <a:lstStyle/>
          <a:p>
            <a:pPr marL="0" marR="0">
              <a:lnSpc>
                <a:spcPct val="150000"/>
              </a:lnSpc>
              <a:spcBef>
                <a:spcPts val="0"/>
              </a:spcBef>
              <a:spcAft>
                <a:spcPts val="800"/>
              </a:spcAft>
            </a:pPr>
            <a:r>
              <a:rPr lang="en-US" sz="1800" b="1" dirty="0" err="1">
                <a:effectLst/>
                <a:latin typeface="Calibri" panose="020F0502020204030204" pitchFamily="34" charset="0"/>
                <a:ea typeface="Calibri" panose="020F0502020204030204" pitchFamily="34" charset="0"/>
                <a:cs typeface="Calibri" panose="020F0502020204030204" pitchFamily="34" charset="0"/>
              </a:rPr>
              <a:t>Bài</a:t>
            </a:r>
            <a:r>
              <a:rPr lang="en-US" sz="1800" b="1" dirty="0">
                <a:effectLst/>
                <a:latin typeface="Calibri" panose="020F0502020204030204" pitchFamily="34" charset="0"/>
                <a:ea typeface="Calibri" panose="020F0502020204030204" pitchFamily="34" charset="0"/>
                <a:cs typeface="Calibri" panose="020F0502020204030204" pitchFamily="34" charset="0"/>
              </a:rPr>
              <a:t> 2. </a:t>
            </a:r>
            <a:r>
              <a:rPr lang="en-US" sz="1800" b="1" dirty="0" err="1">
                <a:effectLst/>
                <a:latin typeface="Calibri" panose="020F0502020204030204" pitchFamily="34" charset="0"/>
                <a:ea typeface="Calibri" panose="020F0502020204030204" pitchFamily="34" charset="0"/>
                <a:cs typeface="Calibri" panose="020F0502020204030204" pitchFamily="34" charset="0"/>
              </a:rPr>
              <a:t>Đọc</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đoạn</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thơ</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sau</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va</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thực</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hiện</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các</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yêu</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cầu</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2" name="Rectangle: Rounded Corners 21">
            <a:extLst>
              <a:ext uri="{FF2B5EF4-FFF2-40B4-BE49-F238E27FC236}">
                <a16:creationId xmlns:a16="http://schemas.microsoft.com/office/drawing/2014/main" id="{CD3E34CE-8CF8-8B32-2702-A9843FAD0ED6}"/>
              </a:ext>
            </a:extLst>
          </p:cNvPr>
          <p:cNvSpPr/>
          <p:nvPr/>
        </p:nvSpPr>
        <p:spPr>
          <a:xfrm>
            <a:off x="145937" y="658430"/>
            <a:ext cx="4008664" cy="2939142"/>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a:lnSpc>
                <a:spcPct val="150000"/>
              </a:lnSpc>
              <a:spcBef>
                <a:spcPts val="0"/>
              </a:spcBef>
              <a:spcAft>
                <a:spcPts val="800"/>
              </a:spcAft>
            </a:pPr>
            <a:r>
              <a:rPr lang="en-US"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Riêng</a:t>
            </a:r>
            <a:r>
              <a:rPr lang="en-US"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những</a:t>
            </a:r>
            <a:r>
              <a:rPr lang="en-US"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câu</a:t>
            </a:r>
            <a:r>
              <a:rPr lang="en-US"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thơ</a:t>
            </a:r>
            <a:endPar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50000"/>
              </a:lnSpc>
              <a:spcBef>
                <a:spcPts val="0"/>
              </a:spcBef>
              <a:spcAft>
                <a:spcPts val="800"/>
              </a:spcAft>
            </a:pPr>
            <a:r>
              <a:rPr lang="en-US"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còn</a:t>
            </a:r>
            <a:r>
              <a:rPr lang="en-US"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xanh</a:t>
            </a:r>
            <a:endPar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50000"/>
              </a:lnSpc>
              <a:spcBef>
                <a:spcPts val="0"/>
              </a:spcBef>
              <a:spcAft>
                <a:spcPts val="800"/>
              </a:spcAft>
            </a:pPr>
            <a:r>
              <a:rPr lang="en-US"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Riêng</a:t>
            </a:r>
            <a:r>
              <a:rPr lang="en-US"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những</a:t>
            </a:r>
            <a:r>
              <a:rPr lang="en-US"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bài</a:t>
            </a:r>
            <a:r>
              <a:rPr lang="en-US"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hát</a:t>
            </a:r>
            <a:endPar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50000"/>
              </a:lnSpc>
              <a:spcBef>
                <a:spcPts val="0"/>
              </a:spcBef>
              <a:spcAft>
                <a:spcPts val="800"/>
              </a:spcAft>
            </a:pPr>
            <a:r>
              <a:rPr lang="en-US"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còn</a:t>
            </a:r>
            <a:r>
              <a:rPr lang="en-US"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xanh</a:t>
            </a:r>
            <a:endPar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50000"/>
              </a:lnSpc>
              <a:spcBef>
                <a:spcPts val="0"/>
              </a:spcBef>
              <a:spcAft>
                <a:spcPts val="800"/>
              </a:spcAft>
            </a:pPr>
            <a:r>
              <a:rPr lang="en-US"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Và </a:t>
            </a:r>
            <a:r>
              <a:rPr lang="en-US"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đôi</a:t>
            </a:r>
            <a:r>
              <a:rPr lang="en-US"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mắt</a:t>
            </a:r>
            <a:r>
              <a:rPr lang="en-US"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em</a:t>
            </a:r>
            <a:r>
              <a:rPr lang="en-US"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371600" marR="0" indent="457200">
              <a:lnSpc>
                <a:spcPct val="150000"/>
              </a:lnSpc>
              <a:spcBef>
                <a:spcPts val="0"/>
              </a:spcBef>
              <a:spcAft>
                <a:spcPts val="800"/>
              </a:spcAft>
            </a:pPr>
            <a:r>
              <a:rPr lang="en-US"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như</a:t>
            </a:r>
            <a:r>
              <a:rPr lang="en-US"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hai</a:t>
            </a:r>
            <a:r>
              <a:rPr lang="en-US"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giếng</a:t>
            </a:r>
            <a:r>
              <a:rPr lang="en-US"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nước</a:t>
            </a:r>
            <a:endPar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r">
              <a:lnSpc>
                <a:spcPct val="150000"/>
              </a:lnSpc>
              <a:spcBef>
                <a:spcPts val="0"/>
              </a:spcBef>
              <a:spcAft>
                <a:spcPts val="800"/>
              </a:spcAft>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(Văn Cao, </a:t>
            </a:r>
            <a:r>
              <a:rPr lang="en-US"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Thời</a:t>
            </a:r>
            <a:r>
              <a:rPr lang="en-US"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gian</a:t>
            </a:r>
            <a:r>
              <a:rPr lang="en-US"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E1D6DFE9-0B9C-B7E2-073D-A8A59BB77FDC}"/>
              </a:ext>
            </a:extLst>
          </p:cNvPr>
          <p:cNvSpPr txBox="1"/>
          <p:nvPr/>
        </p:nvSpPr>
        <p:spPr>
          <a:xfrm>
            <a:off x="4556692" y="1233402"/>
            <a:ext cx="4349522" cy="3378104"/>
          </a:xfrm>
          <a:prstGeom prst="rect">
            <a:avLst/>
          </a:prstGeom>
          <a:noFill/>
        </p:spPr>
        <p:txBody>
          <a:bodyPr wrap="square">
            <a:spAutoFit/>
          </a:bodyPr>
          <a:lstStyle/>
          <a:p>
            <a:pPr algn="just">
              <a:lnSpc>
                <a:spcPct val="150000"/>
              </a:lnSpc>
            </a:pPr>
            <a:r>
              <a:rPr lang="en-US" sz="1600" dirty="0">
                <a:latin typeface="Calibri" panose="020F0502020204030204" pitchFamily="34" charset="0"/>
                <a:ea typeface="Calibri" panose="020F0502020204030204" pitchFamily="34" charset="0"/>
                <a:cs typeface="Calibri" panose="020F0502020204030204" pitchFamily="34" charset="0"/>
              </a:rPr>
              <a:t>a. </a:t>
            </a:r>
            <a:r>
              <a:rPr lang="en-US" sz="1600" dirty="0" err="1">
                <a:latin typeface="Calibri" panose="020F0502020204030204" pitchFamily="34" charset="0"/>
                <a:ea typeface="Calibri" panose="020F0502020204030204" pitchFamily="34" charset="0"/>
                <a:cs typeface="Calibri" panose="020F0502020204030204" pitchFamily="34" charset="0"/>
              </a:rPr>
              <a:t>Lặp</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cấu</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trúc</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giữa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hai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dòng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thơ</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Riêng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những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câu</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thơ</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còn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xanh</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Riêng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những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bài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hát</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còn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xanh</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Tác</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dụng</a:t>
            </a:r>
            <a:r>
              <a:rPr lang="en-US" sz="1600" b="1" dirty="0">
                <a:latin typeface="Calibri" panose="020F0502020204030204" pitchFamily="34" charset="0"/>
                <a:ea typeface="Calibri" panose="020F0502020204030204" pitchFamily="34" charset="0"/>
                <a:cs typeface="Calibri" panose="020F0502020204030204" pitchFamily="34" charset="0"/>
              </a:rPr>
              <a:t>:</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Nhấn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mạnh</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trường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tồn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của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những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giá</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trị</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tinh</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thần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nghệ</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thuật</a:t>
            </a:r>
            <a:r>
              <a:rPr lang="en-US" sz="1600" dirty="0">
                <a:latin typeface="Calibri" panose="020F0502020204030204" pitchFamily="34" charset="0"/>
                <a:ea typeface="Calibri" panose="020F0502020204030204" pitchFamily="34" charset="0"/>
                <a:cs typeface="Calibri" panose="020F0502020204030204" pitchFamily="34" charset="0"/>
              </a:rPr>
              <a:t>.</a:t>
            </a:r>
          </a:p>
          <a:p>
            <a:pPr algn="just">
              <a:lnSpc>
                <a:spcPct val="150000"/>
              </a:lnSpc>
            </a:pPr>
            <a:r>
              <a:rPr lang="en-US" sz="1600" dirty="0">
                <a:latin typeface="Calibri" panose="020F0502020204030204" pitchFamily="34" charset="0"/>
                <a:ea typeface="Calibri" panose="020F0502020204030204" pitchFamily="34" charset="0"/>
                <a:cs typeface="Calibri" panose="020F0502020204030204" pitchFamily="34" charset="0"/>
              </a:rPr>
              <a:t>b. </a:t>
            </a:r>
            <a:r>
              <a:rPr lang="en-US" sz="1600" dirty="0" err="1">
                <a:latin typeface="Calibri" panose="020F0502020204030204" pitchFamily="34" charset="0"/>
                <a:ea typeface="Calibri" panose="020F0502020204030204" pitchFamily="34" charset="0"/>
                <a:cs typeface="Calibri" panose="020F0502020204030204" pitchFamily="34" charset="0"/>
              </a:rPr>
              <a:t>Cách</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diễn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đạt</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những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câu</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thơ</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còn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xanh</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những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bài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hát</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còn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xanh</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Hữu</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hình</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hoá</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những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đối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tượng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trừu</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tượng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như</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câu</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thơ</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bài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hát</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biển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câu</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thơ</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bài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hát</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thành</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những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thực</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thể</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có</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sống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có</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sức</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trẻ</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chống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lại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tàn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phá</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của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thời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gian.s</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E5EAEFD-1390-5F53-95AB-29C69D44CEA6}"/>
              </a:ext>
            </a:extLst>
          </p:cNvPr>
          <p:cNvSpPr txBox="1"/>
          <p:nvPr/>
        </p:nvSpPr>
        <p:spPr>
          <a:xfrm>
            <a:off x="0" y="3597572"/>
            <a:ext cx="4410755" cy="14530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50000"/>
              </a:lnSpc>
              <a:spcBef>
                <a:spcPts val="0"/>
              </a:spcBef>
              <a:spcAft>
                <a:spcPts val="800"/>
              </a:spcAft>
            </a:pPr>
            <a:r>
              <a:rPr lang="en-US" sz="1400" b="1" i="1" dirty="0">
                <a:effectLst/>
                <a:latin typeface="Calibri" panose="020F0502020204030204" pitchFamily="34" charset="0"/>
                <a:ea typeface="Calibri" panose="020F0502020204030204" pitchFamily="34" charset="0"/>
                <a:cs typeface="Calibri" panose="020F0502020204030204" pitchFamily="34" charset="0"/>
              </a:rPr>
              <a:t>a. </a:t>
            </a:r>
            <a:r>
              <a:rPr lang="en-US" sz="1400" b="1" dirty="0">
                <a:effectLst/>
                <a:latin typeface="Calibri" panose="020F0502020204030204" pitchFamily="34" charset="0"/>
                <a:ea typeface="Calibri" panose="020F0502020204030204" pitchFamily="34" charset="0"/>
                <a:cs typeface="Calibri" panose="020F0502020204030204" pitchFamily="34" charset="0"/>
              </a:rPr>
              <a:t>Chỉ </a:t>
            </a:r>
            <a:r>
              <a:rPr lang="en-US" sz="1400" b="1" dirty="0" err="1">
                <a:effectLst/>
                <a:latin typeface="Calibri" panose="020F0502020204030204" pitchFamily="34" charset="0"/>
                <a:ea typeface="Calibri" panose="020F0502020204030204" pitchFamily="34" charset="0"/>
                <a:cs typeface="Calibri" panose="020F0502020204030204" pitchFamily="34" charset="0"/>
              </a:rPr>
              <a:t>ra</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va</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nêu</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tác</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dụng</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của</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biện</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pháp</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tu</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tư</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lặp</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cấu</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trúc</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trong</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đoạn</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thơ</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trên</a:t>
            </a:r>
            <a:r>
              <a:rPr lang="en-US" sz="1400" b="1" dirty="0">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en-US" sz="1400" b="1" i="1" dirty="0">
                <a:effectLst/>
                <a:latin typeface="Calibri" panose="020F0502020204030204" pitchFamily="34" charset="0"/>
                <a:ea typeface="Calibri" panose="020F0502020204030204" pitchFamily="34" charset="0"/>
                <a:cs typeface="Calibri" panose="020F0502020204030204" pitchFamily="34" charset="0"/>
              </a:rPr>
              <a:t>b. </a:t>
            </a:r>
            <a:r>
              <a:rPr lang="en-US" sz="1400" b="1" dirty="0">
                <a:effectLst/>
                <a:latin typeface="Calibri" panose="020F0502020204030204" pitchFamily="34" charset="0"/>
                <a:ea typeface="Calibri" panose="020F0502020204030204" pitchFamily="34" charset="0"/>
                <a:cs typeface="Calibri" panose="020F0502020204030204" pitchFamily="34" charset="0"/>
              </a:rPr>
              <a:t>Cho </a:t>
            </a:r>
            <a:r>
              <a:rPr lang="en-US" sz="1400" b="1" dirty="0" err="1">
                <a:effectLst/>
                <a:latin typeface="Calibri" panose="020F0502020204030204" pitchFamily="34" charset="0"/>
                <a:ea typeface="Calibri" panose="020F0502020204030204" pitchFamily="34" charset="0"/>
                <a:cs typeface="Calibri" panose="020F0502020204030204" pitchFamily="34" charset="0"/>
              </a:rPr>
              <a:t>biết</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cách</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diễn</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đạt</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những</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câu</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thơ</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còn</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xanh</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những</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bài</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hát</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còn</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xanh</a:t>
            </a:r>
            <a:r>
              <a:rPr lang="en-US" sz="1400" b="1" dirty="0">
                <a:effectLst/>
                <a:latin typeface="Calibri" panose="020F0502020204030204" pitchFamily="34" charset="0"/>
                <a:ea typeface="Calibri" panose="020F0502020204030204" pitchFamily="34" charset="0"/>
                <a:cs typeface="Calibri" panose="020F0502020204030204" pitchFamily="34" charset="0"/>
              </a:rPr>
              <a:t>” có </a:t>
            </a:r>
            <a:r>
              <a:rPr lang="en-US" sz="1400" b="1" dirty="0" err="1">
                <a:effectLst/>
                <a:latin typeface="Calibri" panose="020F0502020204030204" pitchFamily="34" charset="0"/>
                <a:ea typeface="Calibri" panose="020F0502020204030204" pitchFamily="34" charset="0"/>
                <a:cs typeface="Calibri" panose="020F0502020204030204" pitchFamily="34" charset="0"/>
              </a:rPr>
              <a:t>gi</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đặc</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err="1">
                <a:effectLst/>
                <a:latin typeface="Calibri" panose="020F0502020204030204" pitchFamily="34" charset="0"/>
                <a:ea typeface="Calibri" panose="020F0502020204030204" pitchFamily="34" charset="0"/>
                <a:cs typeface="Calibri" panose="020F0502020204030204" pitchFamily="34" charset="0"/>
              </a:rPr>
              <a:t>biệt</a:t>
            </a:r>
            <a:r>
              <a:rPr lang="en-US" sz="1400" b="1" dirty="0">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81248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sp>
        <p:nvSpPr>
          <p:cNvPr id="1972" name="Google Shape;1972;p31"/>
          <p:cNvSpPr txBox="1">
            <a:spLocks noGrp="1"/>
          </p:cNvSpPr>
          <p:nvPr>
            <p:ph type="title"/>
          </p:nvPr>
        </p:nvSpPr>
        <p:spPr>
          <a:xfrm>
            <a:off x="800185" y="1334133"/>
            <a:ext cx="7674257" cy="89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8000" dirty="0"/>
              <a:t>VIẾT KẾT NỐI</a:t>
            </a:r>
            <a:br>
              <a:rPr lang="en-US" sz="8000" dirty="0"/>
            </a:br>
            <a:r>
              <a:rPr lang="en-US" sz="8000" dirty="0"/>
              <a:t>VỚI ĐỌC</a:t>
            </a:r>
            <a:endParaRPr sz="8000" dirty="0"/>
          </a:p>
        </p:txBody>
      </p:sp>
      <p:cxnSp>
        <p:nvCxnSpPr>
          <p:cNvPr id="1974" name="Google Shape;1974;p31"/>
          <p:cNvCxnSpPr/>
          <p:nvPr/>
        </p:nvCxnSpPr>
        <p:spPr>
          <a:xfrm>
            <a:off x="2818864" y="2655525"/>
            <a:ext cx="3636900" cy="0"/>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13995048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72"/>
                                        </p:tgtEl>
                                        <p:attrNameLst>
                                          <p:attrName>style.visibility</p:attrName>
                                        </p:attrNameLst>
                                      </p:cBhvr>
                                      <p:to>
                                        <p:strVal val="visible"/>
                                      </p:to>
                                    </p:set>
                                    <p:animEffect transition="in" filter="wipe(left)">
                                      <p:cBhvr>
                                        <p:cTn id="7" dur="500"/>
                                        <p:tgtEl>
                                          <p:spTgt spid="1972"/>
                                        </p:tgtEl>
                                      </p:cBhvr>
                                    </p:animEffect>
                                  </p:childTnLst>
                                </p:cTn>
                              </p:par>
                              <p:par>
                                <p:cTn id="8" presetID="22" presetClass="entr" presetSubtype="8" fill="hold" nodeType="withEffect">
                                  <p:stCondLst>
                                    <p:cond delay="0"/>
                                  </p:stCondLst>
                                  <p:childTnLst>
                                    <p:set>
                                      <p:cBhvr>
                                        <p:cTn id="9" dur="1" fill="hold">
                                          <p:stCondLst>
                                            <p:cond delay="0"/>
                                          </p:stCondLst>
                                        </p:cTn>
                                        <p:tgtEl>
                                          <p:spTgt spid="1974"/>
                                        </p:tgtEl>
                                        <p:attrNameLst>
                                          <p:attrName>style.visibility</p:attrName>
                                        </p:attrNameLst>
                                      </p:cBhvr>
                                      <p:to>
                                        <p:strVal val="visible"/>
                                      </p:to>
                                    </p:set>
                                    <p:animEffect transition="in" filter="wipe(left)">
                                      <p:cBhvr>
                                        <p:cTn id="10" dur="500"/>
                                        <p:tgtEl>
                                          <p:spTgt spid="1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2"/>
        <p:cNvGrpSpPr/>
        <p:nvPr/>
      </p:nvGrpSpPr>
      <p:grpSpPr>
        <a:xfrm>
          <a:off x="0" y="0"/>
          <a:ext cx="0" cy="0"/>
          <a:chOff x="0" y="0"/>
          <a:chExt cx="0" cy="0"/>
        </a:xfrm>
      </p:grpSpPr>
      <p:sp>
        <p:nvSpPr>
          <p:cNvPr id="2043" name="Google Shape;2043;p34"/>
          <p:cNvSpPr/>
          <p:nvPr/>
        </p:nvSpPr>
        <p:spPr>
          <a:xfrm>
            <a:off x="5039331" y="42425"/>
            <a:ext cx="5221800" cy="52218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44" name="Google Shape;2044;p34"/>
          <p:cNvPicPr preferRelativeResize="0"/>
          <p:nvPr/>
        </p:nvPicPr>
        <p:blipFill>
          <a:blip r:embed="rId3">
            <a:alphaModFix/>
          </a:blip>
          <a:stretch>
            <a:fillRect/>
          </a:stretch>
        </p:blipFill>
        <p:spPr>
          <a:xfrm flipH="1">
            <a:off x="5280956" y="283950"/>
            <a:ext cx="4738500" cy="4738800"/>
          </a:xfrm>
          <a:prstGeom prst="diamond">
            <a:avLst/>
          </a:prstGeom>
          <a:noFill/>
          <a:ln>
            <a:noFill/>
          </a:ln>
        </p:spPr>
      </p:pic>
      <p:sp>
        <p:nvSpPr>
          <p:cNvPr id="2045" name="Google Shape;2045;p34"/>
          <p:cNvSpPr txBox="1">
            <a:spLocks noGrp="1"/>
          </p:cNvSpPr>
          <p:nvPr>
            <p:ph type="body" idx="1"/>
          </p:nvPr>
        </p:nvSpPr>
        <p:spPr>
          <a:xfrm>
            <a:off x="720000" y="1993562"/>
            <a:ext cx="4030200" cy="19521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1800" dirty="0" err="1">
                <a:effectLst/>
                <a:latin typeface="Calibri" panose="020F0502020204030204" pitchFamily="34" charset="0"/>
                <a:ea typeface="Calibri" panose="020F0502020204030204" pitchFamily="34" charset="0"/>
                <a:cs typeface="Calibri" panose="020F0502020204030204" pitchFamily="34" charset="0"/>
              </a:rPr>
              <a:t>Viết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đoạn</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văn</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khoảng</a:t>
            </a:r>
            <a:r>
              <a:rPr lang="en-US" sz="1800" dirty="0">
                <a:effectLst/>
                <a:latin typeface="Calibri" panose="020F0502020204030204" pitchFamily="34" charset="0"/>
                <a:ea typeface="Calibri" panose="020F0502020204030204" pitchFamily="34" charset="0"/>
                <a:cs typeface="Calibri" panose="020F0502020204030204" pitchFamily="34" charset="0"/>
              </a:rPr>
              <a:t> 200 </a:t>
            </a:r>
            <a:r>
              <a:rPr lang="en-US" sz="1800" dirty="0" err="1">
                <a:effectLst/>
                <a:latin typeface="Calibri" panose="020F0502020204030204" pitchFamily="34" charset="0"/>
                <a:ea typeface="Calibri" panose="020F0502020204030204" pitchFamily="34" charset="0"/>
                <a:cs typeface="Calibri" panose="020F0502020204030204" pitchFamily="34" charset="0"/>
              </a:rPr>
              <a:t>chư</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Viết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đoạn</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văn</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khoảng</a:t>
            </a:r>
            <a:r>
              <a:rPr lang="en-US" sz="1800" dirty="0">
                <a:effectLst/>
                <a:latin typeface="Calibri" panose="020F0502020204030204" pitchFamily="34" charset="0"/>
                <a:ea typeface="Calibri" panose="020F0502020204030204" pitchFamily="34" charset="0"/>
                <a:cs typeface="Calibri" panose="020F0502020204030204" pitchFamily="34" charset="0"/>
              </a:rPr>
              <a:t> 200 </a:t>
            </a:r>
            <a:r>
              <a:rPr lang="en-US" sz="1800" dirty="0" err="1">
                <a:effectLst/>
                <a:latin typeface="Calibri" panose="020F0502020204030204" pitchFamily="34" charset="0"/>
                <a:ea typeface="Calibri" panose="020F0502020204030204" pitchFamily="34" charset="0"/>
                <a:cs typeface="Calibri" panose="020F0502020204030204" pitchFamily="34" charset="0"/>
              </a:rPr>
              <a:t>chư</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tư</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phác</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hoa</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nét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nổi</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bật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trong</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tính</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cách</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của</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bạn</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trong</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đo</a:t>
            </a:r>
            <a:r>
              <a:rPr lang="en-US" sz="1800" dirty="0">
                <a:effectLst/>
                <a:latin typeface="Calibri" panose="020F0502020204030204" pitchFamily="34" charset="0"/>
                <a:ea typeface="Calibri" panose="020F0502020204030204" pitchFamily="34" charset="0"/>
                <a:cs typeface="Calibri" panose="020F0502020204030204" pitchFamily="34" charset="0"/>
              </a:rPr>
              <a:t>́ có </a:t>
            </a:r>
            <a:r>
              <a:rPr lang="en-US" sz="1800" dirty="0" err="1">
                <a:effectLst/>
                <a:latin typeface="Calibri" panose="020F0502020204030204" pitchFamily="34" charset="0"/>
                <a:ea typeface="Calibri" panose="020F0502020204030204" pitchFamily="34" charset="0"/>
                <a:cs typeface="Calibri" panose="020F0502020204030204" pitchFamily="34" charset="0"/>
              </a:rPr>
              <a:t>sư</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dụng</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biện</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pháp</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tu</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tư</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lặp</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cấu</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trúc</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dirty="0">
              <a:solidFill>
                <a:schemeClr val="dk2"/>
              </a:solidFill>
              <a:latin typeface="Calibri" panose="020F0502020204030204" pitchFamily="34" charset="0"/>
              <a:ea typeface="Calibri" panose="020F0502020204030204" pitchFamily="34" charset="0"/>
              <a:cs typeface="Calibri" panose="020F0502020204030204" pitchFamily="34" charset="0"/>
            </a:endParaRPr>
          </a:p>
        </p:txBody>
      </p:sp>
      <p:sp>
        <p:nvSpPr>
          <p:cNvPr id="2046" name="Google Shape;2046;p34"/>
          <p:cNvSpPr txBox="1">
            <a:spLocks noGrp="1"/>
          </p:cNvSpPr>
          <p:nvPr>
            <p:ph type="title"/>
          </p:nvPr>
        </p:nvSpPr>
        <p:spPr>
          <a:xfrm>
            <a:off x="720000" y="1132512"/>
            <a:ext cx="4375200" cy="62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Đề</a:t>
            </a:r>
            <a:r>
              <a:rPr lang="en-US" dirty="0"/>
              <a:t> </a:t>
            </a:r>
            <a:r>
              <a:rPr lang="en-US" dirty="0" err="1"/>
              <a:t>bài</a:t>
            </a:r>
            <a:endParaRPr dirty="0"/>
          </a:p>
        </p:txBody>
      </p:sp>
      <p:cxnSp>
        <p:nvCxnSpPr>
          <p:cNvPr id="2047" name="Google Shape;2047;p34"/>
          <p:cNvCxnSpPr/>
          <p:nvPr/>
        </p:nvCxnSpPr>
        <p:spPr>
          <a:xfrm>
            <a:off x="777279" y="1755362"/>
            <a:ext cx="3972900" cy="0"/>
          </a:xfrm>
          <a:prstGeom prst="straightConnector1">
            <a:avLst/>
          </a:prstGeom>
          <a:noFill/>
          <a:ln w="19050" cap="flat" cmpd="sng">
            <a:solidFill>
              <a:schemeClr val="dk2"/>
            </a:solidFill>
            <a:prstDash val="solid"/>
            <a:round/>
            <a:headEnd type="none" w="med" len="med"/>
            <a:tailEnd type="none" w="med" len="med"/>
          </a:ln>
        </p:spPr>
      </p:cxnSp>
      <p:sp>
        <p:nvSpPr>
          <p:cNvPr id="2048" name="Google Shape;2048;p34"/>
          <p:cNvSpPr/>
          <p:nvPr/>
        </p:nvSpPr>
        <p:spPr>
          <a:xfrm>
            <a:off x="8007600" y="4502300"/>
            <a:ext cx="1136400" cy="822000"/>
          </a:xfrm>
          <a:prstGeom prst="ellipse">
            <a:avLst/>
          </a:prstGeom>
          <a:no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9" name="Google Shape;2049;p34"/>
          <p:cNvGrpSpPr/>
          <p:nvPr/>
        </p:nvGrpSpPr>
        <p:grpSpPr>
          <a:xfrm rot="-7291135" flipH="1">
            <a:off x="8003204" y="-160635"/>
            <a:ext cx="1952080" cy="1986897"/>
            <a:chOff x="864550" y="3440426"/>
            <a:chExt cx="1952005" cy="1986822"/>
          </a:xfrm>
        </p:grpSpPr>
        <p:sp>
          <p:nvSpPr>
            <p:cNvPr id="2050" name="Google Shape;2050;p34"/>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4"/>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4"/>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4"/>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4"/>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5" name="Google Shape;2055;p34"/>
          <p:cNvGrpSpPr/>
          <p:nvPr/>
        </p:nvGrpSpPr>
        <p:grpSpPr>
          <a:xfrm rot="-9990568">
            <a:off x="6143216" y="-610710"/>
            <a:ext cx="1710162" cy="1448712"/>
            <a:chOff x="7609250" y="3647550"/>
            <a:chExt cx="1992782" cy="1688124"/>
          </a:xfrm>
        </p:grpSpPr>
        <p:sp>
          <p:nvSpPr>
            <p:cNvPr id="2056" name="Google Shape;2056;p34"/>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4"/>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4"/>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4"/>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0" name="Google Shape;2060;p34"/>
          <p:cNvGrpSpPr/>
          <p:nvPr/>
        </p:nvGrpSpPr>
        <p:grpSpPr>
          <a:xfrm rot="-1675882">
            <a:off x="7655259" y="4406826"/>
            <a:ext cx="1547151" cy="1240139"/>
            <a:chOff x="5687421" y="4273153"/>
            <a:chExt cx="1439624" cy="1154094"/>
          </a:xfrm>
        </p:grpSpPr>
        <p:sp>
          <p:nvSpPr>
            <p:cNvPr id="2061" name="Google Shape;2061;p34"/>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4"/>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4"/>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4" name="Google Shape;2064;p34"/>
          <p:cNvGrpSpPr/>
          <p:nvPr/>
        </p:nvGrpSpPr>
        <p:grpSpPr>
          <a:xfrm rot="-3716334" flipH="1">
            <a:off x="7799523" y="3701322"/>
            <a:ext cx="1710170" cy="1448718"/>
            <a:chOff x="7609250" y="3647550"/>
            <a:chExt cx="1992782" cy="1688124"/>
          </a:xfrm>
        </p:grpSpPr>
        <p:sp>
          <p:nvSpPr>
            <p:cNvPr id="2065" name="Google Shape;2065;p34"/>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4"/>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4"/>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4"/>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5">
                                            <p:txEl>
                                              <p:pRg st="0" end="0"/>
                                            </p:txEl>
                                          </p:spTgt>
                                        </p:tgtEl>
                                        <p:attrNameLst>
                                          <p:attrName>style.visibility</p:attrName>
                                        </p:attrNameLst>
                                      </p:cBhvr>
                                      <p:to>
                                        <p:strVal val="visible"/>
                                      </p:to>
                                    </p:set>
                                    <p:animEffect transition="in" filter="barn(inVertical)">
                                      <p:cBhvr>
                                        <p:cTn id="7" dur="500"/>
                                        <p:tgtEl>
                                          <p:spTgt spid="20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3"/>
        <p:cNvGrpSpPr/>
        <p:nvPr/>
      </p:nvGrpSpPr>
      <p:grpSpPr>
        <a:xfrm>
          <a:off x="0" y="0"/>
          <a:ext cx="0" cy="0"/>
          <a:chOff x="0" y="0"/>
          <a:chExt cx="0" cy="0"/>
        </a:xfrm>
      </p:grpSpPr>
      <p:sp>
        <p:nvSpPr>
          <p:cNvPr id="1954" name="Google Shape;1954;p30"/>
          <p:cNvSpPr/>
          <p:nvPr/>
        </p:nvSpPr>
        <p:spPr>
          <a:xfrm>
            <a:off x="1686300" y="1373300"/>
            <a:ext cx="1165800" cy="11658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0"/>
          <p:cNvSpPr/>
          <p:nvPr/>
        </p:nvSpPr>
        <p:spPr>
          <a:xfrm>
            <a:off x="3989100" y="1373300"/>
            <a:ext cx="1165800" cy="11658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0"/>
          <p:cNvSpPr/>
          <p:nvPr/>
        </p:nvSpPr>
        <p:spPr>
          <a:xfrm>
            <a:off x="6309450" y="1373300"/>
            <a:ext cx="1165800" cy="11658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0"/>
          <p:cNvSpPr txBox="1">
            <a:spLocks noGrp="1"/>
          </p:cNvSpPr>
          <p:nvPr>
            <p:ph type="title" idx="2"/>
          </p:nvPr>
        </p:nvSpPr>
        <p:spPr>
          <a:xfrm>
            <a:off x="1101000" y="2582225"/>
            <a:ext cx="2336400" cy="48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H</a:t>
            </a:r>
            <a:r>
              <a:rPr lang="en" dirty="0"/>
              <a:t>S ghi nhớ</a:t>
            </a:r>
            <a:endParaRPr dirty="0"/>
          </a:p>
        </p:txBody>
      </p:sp>
      <p:sp>
        <p:nvSpPr>
          <p:cNvPr id="1958" name="Google Shape;1958;p30"/>
          <p:cNvSpPr txBox="1">
            <a:spLocks noGrp="1"/>
          </p:cNvSpPr>
          <p:nvPr>
            <p:ph type="title" idx="3"/>
          </p:nvPr>
        </p:nvSpPr>
        <p:spPr>
          <a:xfrm>
            <a:off x="1411400" y="1693550"/>
            <a:ext cx="17157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959" name="Google Shape;1959;p30"/>
          <p:cNvSpPr txBox="1">
            <a:spLocks noGrp="1"/>
          </p:cNvSpPr>
          <p:nvPr>
            <p:ph type="subTitle" idx="1"/>
          </p:nvPr>
        </p:nvSpPr>
        <p:spPr>
          <a:xfrm>
            <a:off x="1288896" y="3072676"/>
            <a:ext cx="1960607" cy="6246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1600" dirty="0" err="1">
                <a:latin typeface="Calibri" panose="020F0502020204030204" pitchFamily="34" charset="0"/>
                <a:ea typeface="Calibri" panose="020F0502020204030204" pitchFamily="34" charset="0"/>
                <a:cs typeface="Calibri" panose="020F0502020204030204" pitchFamily="34" charset="0"/>
              </a:rPr>
              <a:t>đặc</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điểm</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và</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tác</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dụng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của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biện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pháp</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tu</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từ</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lặp</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cấu</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trúc</a:t>
            </a:r>
            <a:r>
              <a:rPr lang="en-US" sz="1600" dirty="0">
                <a:latin typeface="Calibri" panose="020F0502020204030204" pitchFamily="34" charset="0"/>
                <a:ea typeface="Calibri" panose="020F0502020204030204" pitchFamily="34" charset="0"/>
                <a:cs typeface="Calibri" panose="020F0502020204030204" pitchFamily="34" charset="0"/>
              </a:rPr>
              <a:t> </a:t>
            </a:r>
            <a:endParaRPr sz="1600" dirty="0">
              <a:latin typeface="Calibri" panose="020F0502020204030204" pitchFamily="34" charset="0"/>
              <a:ea typeface="Calibri" panose="020F0502020204030204" pitchFamily="34" charset="0"/>
              <a:cs typeface="Calibri" panose="020F0502020204030204" pitchFamily="34" charset="0"/>
            </a:endParaRPr>
          </a:p>
        </p:txBody>
      </p:sp>
      <p:sp>
        <p:nvSpPr>
          <p:cNvPr id="1960" name="Google Shape;1960;p30"/>
          <p:cNvSpPr txBox="1">
            <a:spLocks noGrp="1"/>
          </p:cNvSpPr>
          <p:nvPr>
            <p:ph type="title" idx="4"/>
          </p:nvPr>
        </p:nvSpPr>
        <p:spPr>
          <a:xfrm>
            <a:off x="3403800" y="2582225"/>
            <a:ext cx="2336400" cy="48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HS thực hành</a:t>
            </a:r>
            <a:endParaRPr dirty="0"/>
          </a:p>
        </p:txBody>
      </p:sp>
      <p:sp>
        <p:nvSpPr>
          <p:cNvPr id="1961" name="Google Shape;1961;p30"/>
          <p:cNvSpPr txBox="1">
            <a:spLocks noGrp="1"/>
          </p:cNvSpPr>
          <p:nvPr>
            <p:ph type="subTitle" idx="5"/>
          </p:nvPr>
        </p:nvSpPr>
        <p:spPr>
          <a:xfrm>
            <a:off x="3481243" y="3064925"/>
            <a:ext cx="2147914" cy="6246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1600" dirty="0" err="1">
                <a:latin typeface="Calibri" panose="020F0502020204030204" pitchFamily="34" charset="0"/>
                <a:ea typeface="Calibri" panose="020F0502020204030204" pitchFamily="34" charset="0"/>
                <a:cs typeface="Calibri" panose="020F0502020204030204" pitchFamily="34" charset="0"/>
              </a:rPr>
              <a:t>phát</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hiện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và</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nêu</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tác</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dụng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nghệ</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thuật</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của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biện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pháp</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tu</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từ</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lặp</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cấu</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trúc</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trong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văn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bản</a:t>
            </a:r>
            <a:r>
              <a:rPr lang="en-US" sz="1600" dirty="0">
                <a:latin typeface="Calibri" panose="020F0502020204030204" pitchFamily="34" charset="0"/>
                <a:ea typeface="Calibri" panose="020F0502020204030204" pitchFamily="34" charset="0"/>
                <a:cs typeface="Calibri" panose="020F0502020204030204" pitchFamily="34" charset="0"/>
              </a:rPr>
              <a:t> </a:t>
            </a:r>
            <a:endParaRPr sz="1600" dirty="0">
              <a:latin typeface="Calibri" panose="020F0502020204030204" pitchFamily="34" charset="0"/>
              <a:ea typeface="Calibri" panose="020F0502020204030204" pitchFamily="34" charset="0"/>
              <a:cs typeface="Calibri" panose="020F0502020204030204" pitchFamily="34" charset="0"/>
            </a:endParaRPr>
          </a:p>
        </p:txBody>
      </p:sp>
      <p:sp>
        <p:nvSpPr>
          <p:cNvPr id="1962" name="Google Shape;1962;p30"/>
          <p:cNvSpPr txBox="1">
            <a:spLocks noGrp="1"/>
          </p:cNvSpPr>
          <p:nvPr>
            <p:ph type="title" idx="6"/>
          </p:nvPr>
        </p:nvSpPr>
        <p:spPr>
          <a:xfrm>
            <a:off x="5706600" y="2582225"/>
            <a:ext cx="2336400" cy="48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HS vận dụng</a:t>
            </a:r>
            <a:endParaRPr dirty="0"/>
          </a:p>
        </p:txBody>
      </p:sp>
      <p:sp>
        <p:nvSpPr>
          <p:cNvPr id="1963" name="Google Shape;1963;p30"/>
          <p:cNvSpPr txBox="1">
            <a:spLocks noGrp="1"/>
          </p:cNvSpPr>
          <p:nvPr>
            <p:ph type="subTitle" idx="7"/>
          </p:nvPr>
        </p:nvSpPr>
        <p:spPr>
          <a:xfrm>
            <a:off x="5894499" y="3075994"/>
            <a:ext cx="2026050" cy="6246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1600" dirty="0">
                <a:latin typeface="Calibri" panose="020F0502020204030204" pitchFamily="34" charset="0"/>
                <a:ea typeface="Calibri" panose="020F0502020204030204" pitchFamily="34" charset="0"/>
                <a:cs typeface="Calibri" panose="020F0502020204030204" pitchFamily="34" charset="0"/>
              </a:rPr>
              <a:t>t</a:t>
            </a:r>
            <a:r>
              <a:rPr lang="en" sz="1600" dirty="0">
                <a:latin typeface="Calibri" panose="020F0502020204030204" pitchFamily="34" charset="0"/>
                <a:ea typeface="Calibri" panose="020F0502020204030204" pitchFamily="34" charset="0"/>
                <a:cs typeface="Calibri" panose="020F0502020204030204" pitchFamily="34" charset="0"/>
              </a:rPr>
              <a:t>ạo lập văn bản có sử dụng biện pháp tu từ lặp cấu trúc</a:t>
            </a:r>
            <a:endParaRPr sz="1600" dirty="0">
              <a:latin typeface="Calibri" panose="020F0502020204030204" pitchFamily="34" charset="0"/>
              <a:ea typeface="Calibri" panose="020F0502020204030204" pitchFamily="34" charset="0"/>
              <a:cs typeface="Calibri" panose="020F0502020204030204" pitchFamily="34" charset="0"/>
            </a:endParaRPr>
          </a:p>
        </p:txBody>
      </p:sp>
      <p:sp>
        <p:nvSpPr>
          <p:cNvPr id="1964" name="Google Shape;1964;p30"/>
          <p:cNvSpPr txBox="1">
            <a:spLocks noGrp="1"/>
          </p:cNvSpPr>
          <p:nvPr>
            <p:ph type="title"/>
          </p:nvPr>
        </p:nvSpPr>
        <p:spPr>
          <a:xfrm>
            <a:off x="720000" y="134950"/>
            <a:ext cx="7704000" cy="62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MỤC TIÊU BÀI HỌC</a:t>
            </a:r>
            <a:endParaRPr dirty="0"/>
          </a:p>
        </p:txBody>
      </p:sp>
      <p:sp>
        <p:nvSpPr>
          <p:cNvPr id="1965" name="Google Shape;1965;p30"/>
          <p:cNvSpPr txBox="1">
            <a:spLocks noGrp="1"/>
          </p:cNvSpPr>
          <p:nvPr>
            <p:ph type="title" idx="8"/>
          </p:nvPr>
        </p:nvSpPr>
        <p:spPr>
          <a:xfrm>
            <a:off x="3714200" y="1693550"/>
            <a:ext cx="17157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966" name="Google Shape;1966;p30"/>
          <p:cNvSpPr txBox="1">
            <a:spLocks noGrp="1"/>
          </p:cNvSpPr>
          <p:nvPr>
            <p:ph type="title" idx="9"/>
          </p:nvPr>
        </p:nvSpPr>
        <p:spPr>
          <a:xfrm>
            <a:off x="6016950" y="1693550"/>
            <a:ext cx="17157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cxnSp>
        <p:nvCxnSpPr>
          <p:cNvPr id="1967" name="Google Shape;1967;p30"/>
          <p:cNvCxnSpPr/>
          <p:nvPr/>
        </p:nvCxnSpPr>
        <p:spPr>
          <a:xfrm>
            <a:off x="2897850" y="757803"/>
            <a:ext cx="33483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58"/>
                                        </p:tgtEl>
                                        <p:attrNameLst>
                                          <p:attrName>style.visibility</p:attrName>
                                        </p:attrNameLst>
                                      </p:cBhvr>
                                      <p:to>
                                        <p:strVal val="visible"/>
                                      </p:to>
                                    </p:set>
                                    <p:anim calcmode="lin" valueType="num">
                                      <p:cBhvr additive="base">
                                        <p:cTn id="7" dur="500" fill="hold"/>
                                        <p:tgtEl>
                                          <p:spTgt spid="1958"/>
                                        </p:tgtEl>
                                        <p:attrNameLst>
                                          <p:attrName>ppt_x</p:attrName>
                                        </p:attrNameLst>
                                      </p:cBhvr>
                                      <p:tavLst>
                                        <p:tav tm="0">
                                          <p:val>
                                            <p:strVal val="#ppt_x"/>
                                          </p:val>
                                        </p:tav>
                                        <p:tav tm="100000">
                                          <p:val>
                                            <p:strVal val="#ppt_x"/>
                                          </p:val>
                                        </p:tav>
                                      </p:tavLst>
                                    </p:anim>
                                    <p:anim calcmode="lin" valueType="num">
                                      <p:cBhvr additive="base">
                                        <p:cTn id="8" dur="500" fill="hold"/>
                                        <p:tgtEl>
                                          <p:spTgt spid="19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54"/>
                                        </p:tgtEl>
                                        <p:attrNameLst>
                                          <p:attrName>style.visibility</p:attrName>
                                        </p:attrNameLst>
                                      </p:cBhvr>
                                      <p:to>
                                        <p:strVal val="visible"/>
                                      </p:to>
                                    </p:set>
                                    <p:anim calcmode="lin" valueType="num">
                                      <p:cBhvr additive="base">
                                        <p:cTn id="11" dur="500" fill="hold"/>
                                        <p:tgtEl>
                                          <p:spTgt spid="1954"/>
                                        </p:tgtEl>
                                        <p:attrNameLst>
                                          <p:attrName>ppt_x</p:attrName>
                                        </p:attrNameLst>
                                      </p:cBhvr>
                                      <p:tavLst>
                                        <p:tav tm="0">
                                          <p:val>
                                            <p:strVal val="#ppt_x"/>
                                          </p:val>
                                        </p:tav>
                                        <p:tav tm="100000">
                                          <p:val>
                                            <p:strVal val="#ppt_x"/>
                                          </p:val>
                                        </p:tav>
                                      </p:tavLst>
                                    </p:anim>
                                    <p:anim calcmode="lin" valueType="num">
                                      <p:cBhvr additive="base">
                                        <p:cTn id="12" dur="500" fill="hold"/>
                                        <p:tgtEl>
                                          <p:spTgt spid="19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57"/>
                                        </p:tgtEl>
                                        <p:attrNameLst>
                                          <p:attrName>style.visibility</p:attrName>
                                        </p:attrNameLst>
                                      </p:cBhvr>
                                      <p:to>
                                        <p:strVal val="visible"/>
                                      </p:to>
                                    </p:set>
                                    <p:anim calcmode="lin" valueType="num">
                                      <p:cBhvr additive="base">
                                        <p:cTn id="15" dur="500" fill="hold"/>
                                        <p:tgtEl>
                                          <p:spTgt spid="1957"/>
                                        </p:tgtEl>
                                        <p:attrNameLst>
                                          <p:attrName>ppt_x</p:attrName>
                                        </p:attrNameLst>
                                      </p:cBhvr>
                                      <p:tavLst>
                                        <p:tav tm="0">
                                          <p:val>
                                            <p:strVal val="#ppt_x"/>
                                          </p:val>
                                        </p:tav>
                                        <p:tav tm="100000">
                                          <p:val>
                                            <p:strVal val="#ppt_x"/>
                                          </p:val>
                                        </p:tav>
                                      </p:tavLst>
                                    </p:anim>
                                    <p:anim calcmode="lin" valueType="num">
                                      <p:cBhvr additive="base">
                                        <p:cTn id="16" dur="500" fill="hold"/>
                                        <p:tgtEl>
                                          <p:spTgt spid="19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59">
                                            <p:txEl>
                                              <p:pRg st="0" end="0"/>
                                            </p:txEl>
                                          </p:spTgt>
                                        </p:tgtEl>
                                        <p:attrNameLst>
                                          <p:attrName>style.visibility</p:attrName>
                                        </p:attrNameLst>
                                      </p:cBhvr>
                                      <p:to>
                                        <p:strVal val="visible"/>
                                      </p:to>
                                    </p:set>
                                    <p:anim calcmode="lin" valueType="num">
                                      <p:cBhvr additive="base">
                                        <p:cTn id="19" dur="500" fill="hold"/>
                                        <p:tgtEl>
                                          <p:spTgt spid="195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65"/>
                                        </p:tgtEl>
                                        <p:attrNameLst>
                                          <p:attrName>style.visibility</p:attrName>
                                        </p:attrNameLst>
                                      </p:cBhvr>
                                      <p:to>
                                        <p:strVal val="visible"/>
                                      </p:to>
                                    </p:set>
                                    <p:anim calcmode="lin" valueType="num">
                                      <p:cBhvr additive="base">
                                        <p:cTn id="25" dur="500" fill="hold"/>
                                        <p:tgtEl>
                                          <p:spTgt spid="1965"/>
                                        </p:tgtEl>
                                        <p:attrNameLst>
                                          <p:attrName>ppt_x</p:attrName>
                                        </p:attrNameLst>
                                      </p:cBhvr>
                                      <p:tavLst>
                                        <p:tav tm="0">
                                          <p:val>
                                            <p:strVal val="#ppt_x"/>
                                          </p:val>
                                        </p:tav>
                                        <p:tav tm="100000">
                                          <p:val>
                                            <p:strVal val="#ppt_x"/>
                                          </p:val>
                                        </p:tav>
                                      </p:tavLst>
                                    </p:anim>
                                    <p:anim calcmode="lin" valueType="num">
                                      <p:cBhvr additive="base">
                                        <p:cTn id="26" dur="500" fill="hold"/>
                                        <p:tgtEl>
                                          <p:spTgt spid="196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55"/>
                                        </p:tgtEl>
                                        <p:attrNameLst>
                                          <p:attrName>style.visibility</p:attrName>
                                        </p:attrNameLst>
                                      </p:cBhvr>
                                      <p:to>
                                        <p:strVal val="visible"/>
                                      </p:to>
                                    </p:set>
                                    <p:anim calcmode="lin" valueType="num">
                                      <p:cBhvr additive="base">
                                        <p:cTn id="29" dur="500" fill="hold"/>
                                        <p:tgtEl>
                                          <p:spTgt spid="1955"/>
                                        </p:tgtEl>
                                        <p:attrNameLst>
                                          <p:attrName>ppt_x</p:attrName>
                                        </p:attrNameLst>
                                      </p:cBhvr>
                                      <p:tavLst>
                                        <p:tav tm="0">
                                          <p:val>
                                            <p:strVal val="#ppt_x"/>
                                          </p:val>
                                        </p:tav>
                                        <p:tav tm="100000">
                                          <p:val>
                                            <p:strVal val="#ppt_x"/>
                                          </p:val>
                                        </p:tav>
                                      </p:tavLst>
                                    </p:anim>
                                    <p:anim calcmode="lin" valueType="num">
                                      <p:cBhvr additive="base">
                                        <p:cTn id="30" dur="500" fill="hold"/>
                                        <p:tgtEl>
                                          <p:spTgt spid="195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60"/>
                                        </p:tgtEl>
                                        <p:attrNameLst>
                                          <p:attrName>style.visibility</p:attrName>
                                        </p:attrNameLst>
                                      </p:cBhvr>
                                      <p:to>
                                        <p:strVal val="visible"/>
                                      </p:to>
                                    </p:set>
                                    <p:anim calcmode="lin" valueType="num">
                                      <p:cBhvr additive="base">
                                        <p:cTn id="33" dur="500" fill="hold"/>
                                        <p:tgtEl>
                                          <p:spTgt spid="1960"/>
                                        </p:tgtEl>
                                        <p:attrNameLst>
                                          <p:attrName>ppt_x</p:attrName>
                                        </p:attrNameLst>
                                      </p:cBhvr>
                                      <p:tavLst>
                                        <p:tav tm="0">
                                          <p:val>
                                            <p:strVal val="#ppt_x"/>
                                          </p:val>
                                        </p:tav>
                                        <p:tav tm="100000">
                                          <p:val>
                                            <p:strVal val="#ppt_x"/>
                                          </p:val>
                                        </p:tav>
                                      </p:tavLst>
                                    </p:anim>
                                    <p:anim calcmode="lin" valueType="num">
                                      <p:cBhvr additive="base">
                                        <p:cTn id="34" dur="500" fill="hold"/>
                                        <p:tgtEl>
                                          <p:spTgt spid="196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61">
                                            <p:txEl>
                                              <p:pRg st="0" end="0"/>
                                            </p:txEl>
                                          </p:spTgt>
                                        </p:tgtEl>
                                        <p:attrNameLst>
                                          <p:attrName>style.visibility</p:attrName>
                                        </p:attrNameLst>
                                      </p:cBhvr>
                                      <p:to>
                                        <p:strVal val="visible"/>
                                      </p:to>
                                    </p:set>
                                    <p:anim calcmode="lin" valueType="num">
                                      <p:cBhvr additive="base">
                                        <p:cTn id="37" dur="500" fill="hold"/>
                                        <p:tgtEl>
                                          <p:spTgt spid="196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66"/>
                                        </p:tgtEl>
                                        <p:attrNameLst>
                                          <p:attrName>style.visibility</p:attrName>
                                        </p:attrNameLst>
                                      </p:cBhvr>
                                      <p:to>
                                        <p:strVal val="visible"/>
                                      </p:to>
                                    </p:set>
                                    <p:anim calcmode="lin" valueType="num">
                                      <p:cBhvr additive="base">
                                        <p:cTn id="43" dur="500" fill="hold"/>
                                        <p:tgtEl>
                                          <p:spTgt spid="1966"/>
                                        </p:tgtEl>
                                        <p:attrNameLst>
                                          <p:attrName>ppt_x</p:attrName>
                                        </p:attrNameLst>
                                      </p:cBhvr>
                                      <p:tavLst>
                                        <p:tav tm="0">
                                          <p:val>
                                            <p:strVal val="#ppt_x"/>
                                          </p:val>
                                        </p:tav>
                                        <p:tav tm="100000">
                                          <p:val>
                                            <p:strVal val="#ppt_x"/>
                                          </p:val>
                                        </p:tav>
                                      </p:tavLst>
                                    </p:anim>
                                    <p:anim calcmode="lin" valueType="num">
                                      <p:cBhvr additive="base">
                                        <p:cTn id="44" dur="500" fill="hold"/>
                                        <p:tgtEl>
                                          <p:spTgt spid="196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56"/>
                                        </p:tgtEl>
                                        <p:attrNameLst>
                                          <p:attrName>style.visibility</p:attrName>
                                        </p:attrNameLst>
                                      </p:cBhvr>
                                      <p:to>
                                        <p:strVal val="visible"/>
                                      </p:to>
                                    </p:set>
                                    <p:anim calcmode="lin" valueType="num">
                                      <p:cBhvr additive="base">
                                        <p:cTn id="47" dur="500" fill="hold"/>
                                        <p:tgtEl>
                                          <p:spTgt spid="1956"/>
                                        </p:tgtEl>
                                        <p:attrNameLst>
                                          <p:attrName>ppt_x</p:attrName>
                                        </p:attrNameLst>
                                      </p:cBhvr>
                                      <p:tavLst>
                                        <p:tav tm="0">
                                          <p:val>
                                            <p:strVal val="#ppt_x"/>
                                          </p:val>
                                        </p:tav>
                                        <p:tav tm="100000">
                                          <p:val>
                                            <p:strVal val="#ppt_x"/>
                                          </p:val>
                                        </p:tav>
                                      </p:tavLst>
                                    </p:anim>
                                    <p:anim calcmode="lin" valueType="num">
                                      <p:cBhvr additive="base">
                                        <p:cTn id="48" dur="500" fill="hold"/>
                                        <p:tgtEl>
                                          <p:spTgt spid="195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62"/>
                                        </p:tgtEl>
                                        <p:attrNameLst>
                                          <p:attrName>style.visibility</p:attrName>
                                        </p:attrNameLst>
                                      </p:cBhvr>
                                      <p:to>
                                        <p:strVal val="visible"/>
                                      </p:to>
                                    </p:set>
                                    <p:anim calcmode="lin" valueType="num">
                                      <p:cBhvr additive="base">
                                        <p:cTn id="51" dur="500" fill="hold"/>
                                        <p:tgtEl>
                                          <p:spTgt spid="1962"/>
                                        </p:tgtEl>
                                        <p:attrNameLst>
                                          <p:attrName>ppt_x</p:attrName>
                                        </p:attrNameLst>
                                      </p:cBhvr>
                                      <p:tavLst>
                                        <p:tav tm="0">
                                          <p:val>
                                            <p:strVal val="#ppt_x"/>
                                          </p:val>
                                        </p:tav>
                                        <p:tav tm="100000">
                                          <p:val>
                                            <p:strVal val="#ppt_x"/>
                                          </p:val>
                                        </p:tav>
                                      </p:tavLst>
                                    </p:anim>
                                    <p:anim calcmode="lin" valueType="num">
                                      <p:cBhvr additive="base">
                                        <p:cTn id="52" dur="500" fill="hold"/>
                                        <p:tgtEl>
                                          <p:spTgt spid="196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63">
                                            <p:txEl>
                                              <p:pRg st="0" end="0"/>
                                            </p:txEl>
                                          </p:spTgt>
                                        </p:tgtEl>
                                        <p:attrNameLst>
                                          <p:attrName>style.visibility</p:attrName>
                                        </p:attrNameLst>
                                      </p:cBhvr>
                                      <p:to>
                                        <p:strVal val="visible"/>
                                      </p:to>
                                    </p:set>
                                    <p:anim calcmode="lin" valueType="num">
                                      <p:cBhvr additive="base">
                                        <p:cTn id="55" dur="500" fill="hold"/>
                                        <p:tgtEl>
                                          <p:spTgt spid="196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9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4" grpId="0" animBg="1"/>
      <p:bldP spid="1955" grpId="0" animBg="1"/>
      <p:bldP spid="1956" grpId="0" animBg="1"/>
      <p:bldP spid="1957" grpId="0"/>
      <p:bldP spid="1958" grpId="0"/>
      <p:bldP spid="1959" grpId="0" build="p"/>
      <p:bldP spid="1960" grpId="0"/>
      <p:bldP spid="1961" grpId="0" build="p"/>
      <p:bldP spid="1962" grpId="0"/>
      <p:bldP spid="1963" grpId="0" build="p"/>
      <p:bldP spid="1965" grpId="0"/>
      <p:bldP spid="19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2"/>
        <p:cNvGrpSpPr/>
        <p:nvPr/>
      </p:nvGrpSpPr>
      <p:grpSpPr>
        <a:xfrm>
          <a:off x="0" y="0"/>
          <a:ext cx="0" cy="0"/>
          <a:chOff x="0" y="0"/>
          <a:chExt cx="0" cy="0"/>
        </a:xfrm>
      </p:grpSpPr>
      <p:sp>
        <p:nvSpPr>
          <p:cNvPr id="2043" name="Google Shape;2043;p34"/>
          <p:cNvSpPr/>
          <p:nvPr/>
        </p:nvSpPr>
        <p:spPr>
          <a:xfrm>
            <a:off x="5039331" y="42425"/>
            <a:ext cx="5221800" cy="52218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44" name="Google Shape;2044;p34"/>
          <p:cNvPicPr preferRelativeResize="0"/>
          <p:nvPr/>
        </p:nvPicPr>
        <p:blipFill>
          <a:blip r:embed="rId3">
            <a:alphaModFix/>
          </a:blip>
          <a:stretch>
            <a:fillRect/>
          </a:stretch>
        </p:blipFill>
        <p:spPr>
          <a:xfrm flipH="1">
            <a:off x="5280956" y="283950"/>
            <a:ext cx="4738500" cy="4738800"/>
          </a:xfrm>
          <a:prstGeom prst="diamond">
            <a:avLst/>
          </a:prstGeom>
          <a:noFill/>
          <a:ln>
            <a:noFill/>
          </a:ln>
        </p:spPr>
      </p:pic>
      <p:sp>
        <p:nvSpPr>
          <p:cNvPr id="2045" name="Google Shape;2045;p34"/>
          <p:cNvSpPr txBox="1">
            <a:spLocks noGrp="1"/>
          </p:cNvSpPr>
          <p:nvPr>
            <p:ph type="body" idx="1"/>
          </p:nvPr>
        </p:nvSpPr>
        <p:spPr>
          <a:xfrm>
            <a:off x="630909" y="1595700"/>
            <a:ext cx="4302749" cy="1952100"/>
          </a:xfrm>
          <a:prstGeom prst="rect">
            <a:avLst/>
          </a:prstGeom>
        </p:spPr>
        <p:txBody>
          <a:bodyPr spcFirstLastPara="1" wrap="square" lIns="91425" tIns="91425" rIns="91425" bIns="91425" anchor="t" anchorCtr="0">
            <a:noAutofit/>
          </a:bodyPr>
          <a:lstStyle/>
          <a:p>
            <a:pPr marL="285750" indent="-285750" algn="just">
              <a:lnSpc>
                <a:spcPct val="150000"/>
              </a:lnSpc>
              <a:spcAft>
                <a:spcPts val="800"/>
              </a:spcAft>
            </a:pPr>
            <a:r>
              <a:rPr lang="en-US" sz="1600" dirty="0" err="1">
                <a:effectLst/>
                <a:latin typeface="Calibri" panose="020F0502020204030204" pitchFamily="34" charset="0"/>
                <a:ea typeface="Calibri" panose="020F0502020204030204" pitchFamily="34" charset="0"/>
                <a:cs typeface="Calibri" panose="020F0502020204030204" pitchFamily="34" charset="0"/>
              </a:rPr>
              <a:t>Đọc</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nhanh</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để</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bài</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gạch</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chân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từ</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ngữ</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quan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trọng</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để</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xác</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định</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yêu</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cầu</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của</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đề</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bài</a:t>
            </a:r>
            <a:r>
              <a:rPr lang="en-US" sz="1600" dirty="0">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lnSpc>
                <a:spcPct val="150000"/>
              </a:lnSpc>
              <a:spcAft>
                <a:spcPts val="800"/>
              </a:spcAft>
            </a:pPr>
            <a:r>
              <a:rPr lang="en-US" sz="1600" dirty="0" err="1">
                <a:effectLst/>
                <a:latin typeface="Calibri" panose="020F0502020204030204" pitchFamily="34" charset="0"/>
                <a:ea typeface="Calibri" panose="020F0502020204030204" pitchFamily="34" charset="0"/>
                <a:cs typeface="Calibri" panose="020F0502020204030204" pitchFamily="34" charset="0"/>
              </a:rPr>
              <a:t>Tìm</a:t>
            </a:r>
            <a:r>
              <a:rPr lang="en-US" sz="1600" dirty="0">
                <a:effectLst/>
                <a:latin typeface="Calibri" panose="020F0502020204030204" pitchFamily="34" charset="0"/>
                <a:ea typeface="Calibri" panose="020F0502020204030204" pitchFamily="34" charset="0"/>
                <a:cs typeface="Calibri" panose="020F0502020204030204" pitchFamily="34" charset="0"/>
              </a:rPr>
              <a:t> ý, </a:t>
            </a:r>
            <a:r>
              <a:rPr lang="en-US" sz="1600" dirty="0" err="1">
                <a:effectLst/>
                <a:latin typeface="Calibri" panose="020F0502020204030204" pitchFamily="34" charset="0"/>
                <a:ea typeface="Calibri" panose="020F0502020204030204" pitchFamily="34" charset="0"/>
                <a:cs typeface="Calibri" panose="020F0502020204030204" pitchFamily="34" charset="0"/>
              </a:rPr>
              <a:t>sắp</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xếp</a:t>
            </a:r>
            <a:r>
              <a:rPr lang="en-US" sz="1600" dirty="0">
                <a:effectLst/>
                <a:latin typeface="Calibri" panose="020F0502020204030204" pitchFamily="34" charset="0"/>
                <a:ea typeface="Calibri" panose="020F0502020204030204" pitchFamily="34" charset="0"/>
                <a:cs typeface="Calibri" panose="020F0502020204030204" pitchFamily="34" charset="0"/>
              </a:rPr>
              <a:t> ý </a:t>
            </a:r>
            <a:r>
              <a:rPr lang="en-US" sz="1600" dirty="0" err="1">
                <a:effectLst/>
                <a:latin typeface="Calibri" panose="020F0502020204030204" pitchFamily="34" charset="0"/>
                <a:ea typeface="Calibri" panose="020F0502020204030204" pitchFamily="34" charset="0"/>
                <a:cs typeface="Calibri" panose="020F0502020204030204" pitchFamily="34" charset="0"/>
              </a:rPr>
              <a:t>cho</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đoạn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văn</a:t>
            </a:r>
            <a:r>
              <a:rPr lang="en-US" sz="1600" dirty="0">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lnSpc>
                <a:spcPct val="150000"/>
              </a:lnSpc>
              <a:spcAft>
                <a:spcPts val="800"/>
              </a:spcAft>
            </a:pPr>
            <a:r>
              <a:rPr lang="en-US" sz="1600" dirty="0" err="1">
                <a:effectLst/>
                <a:latin typeface="Calibri" panose="020F0502020204030204" pitchFamily="34" charset="0"/>
                <a:ea typeface="Calibri" panose="020F0502020204030204" pitchFamily="34" charset="0"/>
                <a:cs typeface="Calibri" panose="020F0502020204030204" pitchFamily="34" charset="0"/>
              </a:rPr>
              <a:t>Xác</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định</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kiểu</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đoạn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văn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sẽ</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tạo</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lập</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diễn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dịch</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quy</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nạp</a:t>
            </a:r>
            <a:r>
              <a:rPr lang="en-US" sz="1600" dirty="0">
                <a:effectLst/>
                <a:latin typeface="Calibri" panose="020F0502020204030204" pitchFamily="34" charset="0"/>
                <a:ea typeface="Calibri" panose="020F0502020204030204" pitchFamily="34" charset="0"/>
                <a:cs typeface="Calibri" panose="020F0502020204030204" pitchFamily="34" charset="0"/>
              </a:rPr>
              <a:t> hay </a:t>
            </a:r>
            <a:r>
              <a:rPr lang="en-US" sz="1600" dirty="0" err="1">
                <a:effectLst/>
                <a:latin typeface="Calibri" panose="020F0502020204030204" pitchFamily="34" charset="0"/>
                <a:ea typeface="Calibri" panose="020F0502020204030204" pitchFamily="34" charset="0"/>
                <a:cs typeface="Calibri" panose="020F0502020204030204" pitchFamily="34" charset="0"/>
              </a:rPr>
              <a:t>tổng</a:t>
            </a:r>
            <a:r>
              <a:rPr lang="en-US" sz="1600" dirty="0">
                <a:effectLst/>
                <a:latin typeface="Calibri" panose="020F0502020204030204" pitchFamily="34" charset="0"/>
                <a:ea typeface="Calibri" panose="020F0502020204030204" pitchFamily="34" charset="0"/>
                <a:cs typeface="Calibri" panose="020F0502020204030204" pitchFamily="34" charset="0"/>
              </a:rPr>
              <a:t> - </a:t>
            </a:r>
            <a:r>
              <a:rPr lang="en-US" sz="1600" dirty="0" err="1">
                <a:effectLst/>
                <a:latin typeface="Calibri" panose="020F0502020204030204" pitchFamily="34" charset="0"/>
                <a:ea typeface="Calibri" panose="020F0502020204030204" pitchFamily="34" charset="0"/>
                <a:cs typeface="Calibri" panose="020F0502020204030204" pitchFamily="34" charset="0"/>
              </a:rPr>
              <a:t>phân</a:t>
            </a:r>
            <a:r>
              <a:rPr lang="en-US" sz="1600" dirty="0">
                <a:effectLst/>
                <a:latin typeface="Calibri" panose="020F0502020204030204" pitchFamily="34" charset="0"/>
                <a:ea typeface="Calibri" panose="020F0502020204030204" pitchFamily="34" charset="0"/>
                <a:cs typeface="Calibri" panose="020F0502020204030204" pitchFamily="34" charset="0"/>
              </a:rPr>
              <a:t> – </a:t>
            </a:r>
            <a:r>
              <a:rPr lang="en-US" sz="1600" dirty="0" err="1">
                <a:effectLst/>
                <a:latin typeface="Calibri" panose="020F0502020204030204" pitchFamily="34" charset="0"/>
                <a:ea typeface="Calibri" panose="020F0502020204030204" pitchFamily="34" charset="0"/>
                <a:cs typeface="Calibri" panose="020F0502020204030204" pitchFamily="34" charset="0"/>
              </a:rPr>
              <a:t>hợp</a:t>
            </a:r>
            <a:r>
              <a:rPr lang="en-US" sz="16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50000"/>
              </a:lnSpc>
              <a:spcAft>
                <a:spcPts val="800"/>
              </a:spcAft>
            </a:pPr>
            <a:r>
              <a:rPr lang="en-US" sz="1600" dirty="0" err="1">
                <a:effectLst/>
                <a:latin typeface="Calibri" panose="020F0502020204030204" pitchFamily="34" charset="0"/>
                <a:ea typeface="Calibri" panose="020F0502020204030204" pitchFamily="34" charset="0"/>
                <a:cs typeface="Calibri" panose="020F0502020204030204" pitchFamily="34" charset="0"/>
              </a:rPr>
              <a:t>Viết</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nhanh</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đoạn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văn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và</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đọc</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lại</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để</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chỉnh</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sửa</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từ</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ngữ</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câu</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văn</a:t>
            </a: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sz="1200" dirty="0">
              <a:solidFill>
                <a:schemeClr val="dk2"/>
              </a:solidFill>
              <a:latin typeface="Calibri" panose="020F0502020204030204" pitchFamily="34" charset="0"/>
              <a:ea typeface="Calibri" panose="020F0502020204030204" pitchFamily="34" charset="0"/>
              <a:cs typeface="Calibri" panose="020F0502020204030204" pitchFamily="34" charset="0"/>
            </a:endParaRPr>
          </a:p>
        </p:txBody>
      </p:sp>
      <p:sp>
        <p:nvSpPr>
          <p:cNvPr id="2046" name="Google Shape;2046;p34"/>
          <p:cNvSpPr txBox="1">
            <a:spLocks noGrp="1"/>
          </p:cNvSpPr>
          <p:nvPr>
            <p:ph type="title"/>
          </p:nvPr>
        </p:nvSpPr>
        <p:spPr>
          <a:xfrm>
            <a:off x="630910" y="734650"/>
            <a:ext cx="4375200" cy="62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Gợi</a:t>
            </a:r>
            <a:r>
              <a:rPr lang="en-US" dirty="0"/>
              <a:t> ý</a:t>
            </a:r>
            <a:endParaRPr dirty="0"/>
          </a:p>
        </p:txBody>
      </p:sp>
      <p:cxnSp>
        <p:nvCxnSpPr>
          <p:cNvPr id="2047" name="Google Shape;2047;p34"/>
          <p:cNvCxnSpPr/>
          <p:nvPr/>
        </p:nvCxnSpPr>
        <p:spPr>
          <a:xfrm>
            <a:off x="688189" y="1357500"/>
            <a:ext cx="3972900" cy="0"/>
          </a:xfrm>
          <a:prstGeom prst="straightConnector1">
            <a:avLst/>
          </a:prstGeom>
          <a:noFill/>
          <a:ln w="19050" cap="flat" cmpd="sng">
            <a:solidFill>
              <a:schemeClr val="dk2"/>
            </a:solidFill>
            <a:prstDash val="solid"/>
            <a:round/>
            <a:headEnd type="none" w="med" len="med"/>
            <a:tailEnd type="none" w="med" len="med"/>
          </a:ln>
        </p:spPr>
      </p:cxnSp>
      <p:sp>
        <p:nvSpPr>
          <p:cNvPr id="2048" name="Google Shape;2048;p34"/>
          <p:cNvSpPr/>
          <p:nvPr/>
        </p:nvSpPr>
        <p:spPr>
          <a:xfrm>
            <a:off x="8007600" y="4502300"/>
            <a:ext cx="1136400" cy="822000"/>
          </a:xfrm>
          <a:prstGeom prst="ellipse">
            <a:avLst/>
          </a:prstGeom>
          <a:no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9" name="Google Shape;2049;p34"/>
          <p:cNvGrpSpPr/>
          <p:nvPr/>
        </p:nvGrpSpPr>
        <p:grpSpPr>
          <a:xfrm rot="-7291135" flipH="1">
            <a:off x="8003204" y="-160635"/>
            <a:ext cx="1952080" cy="1986897"/>
            <a:chOff x="864550" y="3440426"/>
            <a:chExt cx="1952005" cy="1986822"/>
          </a:xfrm>
        </p:grpSpPr>
        <p:sp>
          <p:nvSpPr>
            <p:cNvPr id="2050" name="Google Shape;2050;p34"/>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4"/>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4"/>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4"/>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4"/>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5" name="Google Shape;2055;p34"/>
          <p:cNvGrpSpPr/>
          <p:nvPr/>
        </p:nvGrpSpPr>
        <p:grpSpPr>
          <a:xfrm rot="-9990568">
            <a:off x="6143216" y="-610710"/>
            <a:ext cx="1710162" cy="1448712"/>
            <a:chOff x="7609250" y="3647550"/>
            <a:chExt cx="1992782" cy="1688124"/>
          </a:xfrm>
        </p:grpSpPr>
        <p:sp>
          <p:nvSpPr>
            <p:cNvPr id="2056" name="Google Shape;2056;p34"/>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4"/>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4"/>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4"/>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0" name="Google Shape;2060;p34"/>
          <p:cNvGrpSpPr/>
          <p:nvPr/>
        </p:nvGrpSpPr>
        <p:grpSpPr>
          <a:xfrm rot="-1675882">
            <a:off x="7655259" y="4406826"/>
            <a:ext cx="1547151" cy="1240139"/>
            <a:chOff x="5687421" y="4273153"/>
            <a:chExt cx="1439624" cy="1154094"/>
          </a:xfrm>
        </p:grpSpPr>
        <p:sp>
          <p:nvSpPr>
            <p:cNvPr id="2061" name="Google Shape;2061;p34"/>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4"/>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4"/>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4" name="Google Shape;2064;p34"/>
          <p:cNvGrpSpPr/>
          <p:nvPr/>
        </p:nvGrpSpPr>
        <p:grpSpPr>
          <a:xfrm rot="-3716334" flipH="1">
            <a:off x="7799523" y="3701322"/>
            <a:ext cx="1710170" cy="1448718"/>
            <a:chOff x="7609250" y="3647550"/>
            <a:chExt cx="1992782" cy="1688124"/>
          </a:xfrm>
        </p:grpSpPr>
        <p:sp>
          <p:nvSpPr>
            <p:cNvPr id="2065" name="Google Shape;2065;p34"/>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4"/>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4"/>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4"/>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37897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5">
                                            <p:txEl>
                                              <p:pRg st="0" end="0"/>
                                            </p:txEl>
                                          </p:spTgt>
                                        </p:tgtEl>
                                        <p:attrNameLst>
                                          <p:attrName>style.visibility</p:attrName>
                                        </p:attrNameLst>
                                      </p:cBhvr>
                                      <p:to>
                                        <p:strVal val="visible"/>
                                      </p:to>
                                    </p:set>
                                    <p:animEffect transition="in" filter="fade">
                                      <p:cBhvr>
                                        <p:cTn id="7" dur="1000"/>
                                        <p:tgtEl>
                                          <p:spTgt spid="2045">
                                            <p:txEl>
                                              <p:pRg st="0" end="0"/>
                                            </p:txEl>
                                          </p:spTgt>
                                        </p:tgtEl>
                                      </p:cBhvr>
                                    </p:animEffect>
                                    <p:anim calcmode="lin" valueType="num">
                                      <p:cBhvr>
                                        <p:cTn id="8" dur="1000" fill="hold"/>
                                        <p:tgtEl>
                                          <p:spTgt spid="204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45">
                                            <p:txEl>
                                              <p:pRg st="1" end="1"/>
                                            </p:txEl>
                                          </p:spTgt>
                                        </p:tgtEl>
                                        <p:attrNameLst>
                                          <p:attrName>style.visibility</p:attrName>
                                        </p:attrNameLst>
                                      </p:cBhvr>
                                      <p:to>
                                        <p:strVal val="visible"/>
                                      </p:to>
                                    </p:set>
                                    <p:animEffect transition="in" filter="fade">
                                      <p:cBhvr>
                                        <p:cTn id="14" dur="1000"/>
                                        <p:tgtEl>
                                          <p:spTgt spid="2045">
                                            <p:txEl>
                                              <p:pRg st="1" end="1"/>
                                            </p:txEl>
                                          </p:spTgt>
                                        </p:tgtEl>
                                      </p:cBhvr>
                                    </p:animEffect>
                                    <p:anim calcmode="lin" valueType="num">
                                      <p:cBhvr>
                                        <p:cTn id="15" dur="1000" fill="hold"/>
                                        <p:tgtEl>
                                          <p:spTgt spid="204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4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45">
                                            <p:txEl>
                                              <p:pRg st="2" end="2"/>
                                            </p:txEl>
                                          </p:spTgt>
                                        </p:tgtEl>
                                        <p:attrNameLst>
                                          <p:attrName>style.visibility</p:attrName>
                                        </p:attrNameLst>
                                      </p:cBhvr>
                                      <p:to>
                                        <p:strVal val="visible"/>
                                      </p:to>
                                    </p:set>
                                    <p:animEffect transition="in" filter="fade">
                                      <p:cBhvr>
                                        <p:cTn id="21" dur="1000"/>
                                        <p:tgtEl>
                                          <p:spTgt spid="2045">
                                            <p:txEl>
                                              <p:pRg st="2" end="2"/>
                                            </p:txEl>
                                          </p:spTgt>
                                        </p:tgtEl>
                                      </p:cBhvr>
                                    </p:animEffect>
                                    <p:anim calcmode="lin" valueType="num">
                                      <p:cBhvr>
                                        <p:cTn id="22" dur="1000" fill="hold"/>
                                        <p:tgtEl>
                                          <p:spTgt spid="204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4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45">
                                            <p:txEl>
                                              <p:pRg st="3" end="3"/>
                                            </p:txEl>
                                          </p:spTgt>
                                        </p:tgtEl>
                                        <p:attrNameLst>
                                          <p:attrName>style.visibility</p:attrName>
                                        </p:attrNameLst>
                                      </p:cBhvr>
                                      <p:to>
                                        <p:strVal val="visible"/>
                                      </p:to>
                                    </p:set>
                                    <p:animEffect transition="in" filter="fade">
                                      <p:cBhvr>
                                        <p:cTn id="28" dur="1000"/>
                                        <p:tgtEl>
                                          <p:spTgt spid="2045">
                                            <p:txEl>
                                              <p:pRg st="3" end="3"/>
                                            </p:txEl>
                                          </p:spTgt>
                                        </p:tgtEl>
                                      </p:cBhvr>
                                    </p:animEffect>
                                    <p:anim calcmode="lin" valueType="num">
                                      <p:cBhvr>
                                        <p:cTn id="29" dur="1000" fill="hold"/>
                                        <p:tgtEl>
                                          <p:spTgt spid="204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04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sp>
        <p:nvSpPr>
          <p:cNvPr id="1972" name="Google Shape;1972;p31"/>
          <p:cNvSpPr txBox="1">
            <a:spLocks noGrp="1"/>
          </p:cNvSpPr>
          <p:nvPr>
            <p:ph type="title"/>
          </p:nvPr>
        </p:nvSpPr>
        <p:spPr>
          <a:xfrm>
            <a:off x="1877957" y="1374955"/>
            <a:ext cx="5747486" cy="89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8000" dirty="0"/>
              <a:t>KHỞI ĐỘNG</a:t>
            </a:r>
            <a:endParaRPr sz="8000" dirty="0"/>
          </a:p>
        </p:txBody>
      </p:sp>
      <p:sp>
        <p:nvSpPr>
          <p:cNvPr id="1973" name="Google Shape;1973;p31"/>
          <p:cNvSpPr txBox="1">
            <a:spLocks noGrp="1"/>
          </p:cNvSpPr>
          <p:nvPr>
            <p:ph type="subTitle" idx="1"/>
          </p:nvPr>
        </p:nvSpPr>
        <p:spPr>
          <a:xfrm>
            <a:off x="1949399" y="2772784"/>
            <a:ext cx="5375829" cy="136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Calibri" panose="020F0502020204030204" pitchFamily="34" charset="0"/>
                <a:ea typeface="Calibri" panose="020F0502020204030204" pitchFamily="34" charset="0"/>
                <a:cs typeface="Calibri" panose="020F0502020204030204" pitchFamily="34" charset="0"/>
              </a:rPr>
              <a:t>Theo</a:t>
            </a:r>
            <a:r>
              <a:rPr lang="en" sz="2400" dirty="0">
                <a:latin typeface="Calibri" panose="020F0502020204030204" pitchFamily="34" charset="0"/>
                <a:ea typeface="Calibri" panose="020F0502020204030204" pitchFamily="34" charset="0"/>
                <a:cs typeface="Calibri" panose="020F0502020204030204" pitchFamily="34" charset="0"/>
              </a:rPr>
              <a:t> dõi đoạn văn, </a:t>
            </a:r>
            <a:r>
              <a:rPr lang="en-US" sz="2400" dirty="0">
                <a:effectLst/>
                <a:latin typeface="Calibri" panose="020F0502020204030204" pitchFamily="34" charset="0"/>
                <a:ea typeface="Calibri" panose="020F0502020204030204" pitchFamily="34" charset="0"/>
                <a:cs typeface="Calibri" panose="020F0502020204030204" pitchFamily="34" charset="0"/>
              </a:rPr>
              <a:t>HS </a:t>
            </a:r>
            <a:r>
              <a:rPr lang="en-US" sz="2400" dirty="0" err="1">
                <a:effectLst/>
                <a:latin typeface="Calibri" panose="020F0502020204030204" pitchFamily="34" charset="0"/>
                <a:ea typeface="Calibri" panose="020F0502020204030204" pitchFamily="34" charset="0"/>
                <a:cs typeface="Calibri" panose="020F0502020204030204" pitchFamily="34" charset="0"/>
              </a:rPr>
              <a:t>chỉ</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ra</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điểm</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đặc</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biệt</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của</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đoạn</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văn</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bản</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đó</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và</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nêu</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nhận</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xét</a:t>
            </a: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sz="2400" dirty="0">
              <a:latin typeface="Calibri" panose="020F0502020204030204" pitchFamily="34" charset="0"/>
              <a:ea typeface="Calibri" panose="020F0502020204030204" pitchFamily="34" charset="0"/>
              <a:cs typeface="Calibri" panose="020F0502020204030204" pitchFamily="34" charset="0"/>
            </a:endParaRPr>
          </a:p>
        </p:txBody>
      </p:sp>
      <p:cxnSp>
        <p:nvCxnSpPr>
          <p:cNvPr id="1974" name="Google Shape;1974;p31"/>
          <p:cNvCxnSpPr/>
          <p:nvPr/>
        </p:nvCxnSpPr>
        <p:spPr>
          <a:xfrm>
            <a:off x="2818864" y="2655525"/>
            <a:ext cx="36369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72"/>
                                        </p:tgtEl>
                                        <p:attrNameLst>
                                          <p:attrName>style.visibility</p:attrName>
                                        </p:attrNameLst>
                                      </p:cBhvr>
                                      <p:to>
                                        <p:strVal val="visible"/>
                                      </p:to>
                                    </p:set>
                                    <p:animEffect transition="in" filter="wipe(left)">
                                      <p:cBhvr>
                                        <p:cTn id="7" dur="500"/>
                                        <p:tgtEl>
                                          <p:spTgt spid="1972"/>
                                        </p:tgtEl>
                                      </p:cBhvr>
                                    </p:animEffect>
                                  </p:childTnLst>
                                </p:cTn>
                              </p:par>
                              <p:par>
                                <p:cTn id="8" presetID="22" presetClass="entr" presetSubtype="8" fill="hold" nodeType="withEffect">
                                  <p:stCondLst>
                                    <p:cond delay="0"/>
                                  </p:stCondLst>
                                  <p:childTnLst>
                                    <p:set>
                                      <p:cBhvr>
                                        <p:cTn id="9" dur="1" fill="hold">
                                          <p:stCondLst>
                                            <p:cond delay="0"/>
                                          </p:stCondLst>
                                        </p:cTn>
                                        <p:tgtEl>
                                          <p:spTgt spid="1974"/>
                                        </p:tgtEl>
                                        <p:attrNameLst>
                                          <p:attrName>style.visibility</p:attrName>
                                        </p:attrNameLst>
                                      </p:cBhvr>
                                      <p:to>
                                        <p:strVal val="visible"/>
                                      </p:to>
                                    </p:set>
                                    <p:animEffect transition="in" filter="wipe(left)">
                                      <p:cBhvr>
                                        <p:cTn id="10" dur="500"/>
                                        <p:tgtEl>
                                          <p:spTgt spid="197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73">
                                            <p:txEl>
                                              <p:pRg st="0" end="0"/>
                                            </p:txEl>
                                          </p:spTgt>
                                        </p:tgtEl>
                                        <p:attrNameLst>
                                          <p:attrName>style.visibility</p:attrName>
                                        </p:attrNameLst>
                                      </p:cBhvr>
                                      <p:to>
                                        <p:strVal val="visible"/>
                                      </p:to>
                                    </p:set>
                                    <p:animEffect transition="in" filter="barn(inVertical)">
                                      <p:cBhvr>
                                        <p:cTn id="15" dur="500"/>
                                        <p:tgtEl>
                                          <p:spTgt spid="19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2" grpId="0"/>
      <p:bldP spid="197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0D4"/>
        </a:solidFill>
        <a:effectLst/>
      </p:bgPr>
    </p:bg>
    <p:spTree>
      <p:nvGrpSpPr>
        <p:cNvPr id="1" name="Shape 1946"/>
        <p:cNvGrpSpPr/>
        <p:nvPr/>
      </p:nvGrpSpPr>
      <p:grpSpPr>
        <a:xfrm>
          <a:off x="0" y="0"/>
          <a:ext cx="0" cy="0"/>
          <a:chOff x="0" y="0"/>
          <a:chExt cx="0" cy="0"/>
        </a:xfrm>
      </p:grpSpPr>
      <p:sp>
        <p:nvSpPr>
          <p:cNvPr id="7" name="TextBox 6">
            <a:extLst>
              <a:ext uri="{FF2B5EF4-FFF2-40B4-BE49-F238E27FC236}">
                <a16:creationId xmlns:a16="http://schemas.microsoft.com/office/drawing/2014/main" id="{BA0C1A6F-D07B-049D-5894-5D92285549C7}"/>
              </a:ext>
            </a:extLst>
          </p:cNvPr>
          <p:cNvSpPr txBox="1"/>
          <p:nvPr/>
        </p:nvSpPr>
        <p:spPr>
          <a:xfrm>
            <a:off x="571499" y="261823"/>
            <a:ext cx="8139793" cy="4619854"/>
          </a:xfrm>
          <a:prstGeom prst="rect">
            <a:avLst/>
          </a:prstGeom>
          <a:noFill/>
        </p:spPr>
        <p:txBody>
          <a:bodyPr wrap="square">
            <a:spAutoFit/>
          </a:bodyPr>
          <a:lstStyle/>
          <a:p>
            <a:pPr algn="just">
              <a:lnSpc>
                <a:spcPct val="150000"/>
              </a:lnSpc>
            </a:pPr>
            <a:r>
              <a:rPr lang="vi-VN" sz="1800" dirty="0">
                <a:latin typeface="Calibri" panose="020F0502020204030204" pitchFamily="34" charset="0"/>
                <a:ea typeface="Calibri" panose="020F0502020204030204" pitchFamily="34" charset="0"/>
                <a:cs typeface="Calibri" panose="020F0502020204030204" pitchFamily="34" charset="0"/>
              </a:rPr>
              <a:t>Thế giới cần nâng niu quá đỗi. Ta sống đời lại thô tháp làm sao. Ta làm tổn thương những dòng sông. Ta làm tổn thương những mặt đầm. Ta làm tổn thương những mảnh vườn. Ta làm tổn thương những mùa hoa trái. Ta làm tổn thương những bình minh yên ả. Ta làm tổn thương những canh khuya trong vắng. Ta làm đau những niềm người quá đỗi mong manh…</a:t>
            </a:r>
          </a:p>
          <a:p>
            <a:pPr algn="just">
              <a:lnSpc>
                <a:spcPct val="150000"/>
              </a:lnSpc>
            </a:pPr>
            <a:r>
              <a:rPr lang="vi-VN" sz="1800" dirty="0">
                <a:latin typeface="Calibri" panose="020F0502020204030204" pitchFamily="34" charset="0"/>
                <a:ea typeface="Calibri" panose="020F0502020204030204" pitchFamily="34" charset="0"/>
                <a:cs typeface="Calibri" panose="020F0502020204030204" pitchFamily="34" charset="0"/>
              </a:rPr>
              <a:t>Mặt đất ngàn đời quen tha thứ. Đại dương bao la quen độ lượng. Cánh rừng mênh mông quen trầm mặc. Những dòng sông quen chảy xuôi. Những hồ đầm quen nín lặng. Những nẻo đường quen nhẫn nhịn. Những góc vườn quen che giấu. Những thảm rêu vốn không biết dỗi hờn. Những đoá hoa không bao giờ chì chiết. Những giấc mơ chỉ một mực bao dung. Những yêu thương không bao giờ trả đũa…</a:t>
            </a:r>
          </a:p>
          <a:p>
            <a:pPr algn="r">
              <a:lnSpc>
                <a:spcPct val="150000"/>
              </a:lnSpc>
            </a:pPr>
            <a:r>
              <a:rPr lang="vi-VN" sz="1800" i="1" dirty="0">
                <a:latin typeface="Calibri" panose="020F0502020204030204" pitchFamily="34" charset="0"/>
                <a:ea typeface="Calibri" panose="020F0502020204030204" pitchFamily="34" charset="0"/>
                <a:cs typeface="Calibri" panose="020F0502020204030204" pitchFamily="34" charset="0"/>
              </a:rPr>
              <a:t>(Trích tản văn Nên bị gai đâm, Chu Văn Sơn) </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6"/>
        <p:cNvGrpSpPr/>
        <p:nvPr/>
      </p:nvGrpSpPr>
      <p:grpSpPr>
        <a:xfrm>
          <a:off x="0" y="0"/>
          <a:ext cx="0" cy="0"/>
          <a:chOff x="0" y="0"/>
          <a:chExt cx="0" cy="0"/>
        </a:xfrm>
      </p:grpSpPr>
      <p:sp>
        <p:nvSpPr>
          <p:cNvPr id="7" name="TextBox 6">
            <a:extLst>
              <a:ext uri="{FF2B5EF4-FFF2-40B4-BE49-F238E27FC236}">
                <a16:creationId xmlns:a16="http://schemas.microsoft.com/office/drawing/2014/main" id="{BA0C1A6F-D07B-049D-5894-5D92285549C7}"/>
              </a:ext>
            </a:extLst>
          </p:cNvPr>
          <p:cNvSpPr txBox="1"/>
          <p:nvPr/>
        </p:nvSpPr>
        <p:spPr>
          <a:xfrm>
            <a:off x="571499" y="261823"/>
            <a:ext cx="8139793" cy="4619854"/>
          </a:xfrm>
          <a:prstGeom prst="rect">
            <a:avLst/>
          </a:prstGeom>
          <a:noFill/>
        </p:spPr>
        <p:txBody>
          <a:bodyPr wrap="square">
            <a:spAutoFit/>
          </a:bodyPr>
          <a:lstStyle/>
          <a:p>
            <a:pPr algn="just">
              <a:lnSpc>
                <a:spcPct val="150000"/>
              </a:lnSpc>
            </a:pPr>
            <a:r>
              <a:rPr lang="vi-VN" sz="1800" dirty="0">
                <a:latin typeface="Calibri" panose="020F0502020204030204" pitchFamily="34" charset="0"/>
                <a:ea typeface="Calibri" panose="020F0502020204030204" pitchFamily="34" charset="0"/>
                <a:cs typeface="Calibri" panose="020F0502020204030204" pitchFamily="34" charset="0"/>
              </a:rPr>
              <a:t>Thế giới cần nâng niu quá đỗi. Ta sống đời lại thô tháp làm sao. </a:t>
            </a:r>
            <a:r>
              <a:rPr lang="vi-VN" sz="1800" b="1" dirty="0">
                <a:latin typeface="Calibri" panose="020F0502020204030204" pitchFamily="34" charset="0"/>
                <a:ea typeface="Calibri" panose="020F0502020204030204" pitchFamily="34" charset="0"/>
                <a:cs typeface="Calibri" panose="020F0502020204030204" pitchFamily="34" charset="0"/>
              </a:rPr>
              <a:t>Ta làm tổn thương </a:t>
            </a:r>
            <a:r>
              <a:rPr lang="vi-VN" sz="1800" dirty="0">
                <a:latin typeface="Calibri" panose="020F0502020204030204" pitchFamily="34" charset="0"/>
                <a:ea typeface="Calibri" panose="020F0502020204030204" pitchFamily="34" charset="0"/>
                <a:cs typeface="Calibri" panose="020F0502020204030204" pitchFamily="34" charset="0"/>
              </a:rPr>
              <a:t>những dòng sông. </a:t>
            </a:r>
            <a:r>
              <a:rPr lang="vi-VN" sz="1800" b="1" dirty="0">
                <a:latin typeface="Calibri" panose="020F0502020204030204" pitchFamily="34" charset="0"/>
                <a:ea typeface="Calibri" panose="020F0502020204030204" pitchFamily="34" charset="0"/>
                <a:cs typeface="Calibri" panose="020F0502020204030204" pitchFamily="34" charset="0"/>
              </a:rPr>
              <a:t>Ta làm tổn thương </a:t>
            </a:r>
            <a:r>
              <a:rPr lang="vi-VN" sz="1800" dirty="0">
                <a:latin typeface="Calibri" panose="020F0502020204030204" pitchFamily="34" charset="0"/>
                <a:ea typeface="Calibri" panose="020F0502020204030204" pitchFamily="34" charset="0"/>
                <a:cs typeface="Calibri" panose="020F0502020204030204" pitchFamily="34" charset="0"/>
              </a:rPr>
              <a:t>những mặt đầm. </a:t>
            </a:r>
            <a:r>
              <a:rPr lang="vi-VN" sz="1800" b="1" dirty="0">
                <a:latin typeface="Calibri" panose="020F0502020204030204" pitchFamily="34" charset="0"/>
                <a:ea typeface="Calibri" panose="020F0502020204030204" pitchFamily="34" charset="0"/>
                <a:cs typeface="Calibri" panose="020F0502020204030204" pitchFamily="34" charset="0"/>
              </a:rPr>
              <a:t>Ta làm tổn thương </a:t>
            </a:r>
            <a:r>
              <a:rPr lang="vi-VN" sz="1800" dirty="0">
                <a:latin typeface="Calibri" panose="020F0502020204030204" pitchFamily="34" charset="0"/>
                <a:ea typeface="Calibri" panose="020F0502020204030204" pitchFamily="34" charset="0"/>
                <a:cs typeface="Calibri" panose="020F0502020204030204" pitchFamily="34" charset="0"/>
              </a:rPr>
              <a:t>những mảnh vườn. </a:t>
            </a:r>
            <a:r>
              <a:rPr lang="vi-VN" sz="1800" b="1" dirty="0">
                <a:latin typeface="Calibri" panose="020F0502020204030204" pitchFamily="34" charset="0"/>
                <a:ea typeface="Calibri" panose="020F0502020204030204" pitchFamily="34" charset="0"/>
                <a:cs typeface="Calibri" panose="020F0502020204030204" pitchFamily="34" charset="0"/>
              </a:rPr>
              <a:t>Ta làm tổn thương </a:t>
            </a:r>
            <a:r>
              <a:rPr lang="vi-VN" sz="1800" dirty="0">
                <a:latin typeface="Calibri" panose="020F0502020204030204" pitchFamily="34" charset="0"/>
                <a:ea typeface="Calibri" panose="020F0502020204030204" pitchFamily="34" charset="0"/>
                <a:cs typeface="Calibri" panose="020F0502020204030204" pitchFamily="34" charset="0"/>
              </a:rPr>
              <a:t>những mùa hoa trái. Ta làm tổn thương những bình minh yên ả. </a:t>
            </a:r>
            <a:r>
              <a:rPr lang="vi-VN" sz="1800" b="1" dirty="0">
                <a:latin typeface="Calibri" panose="020F0502020204030204" pitchFamily="34" charset="0"/>
                <a:ea typeface="Calibri" panose="020F0502020204030204" pitchFamily="34" charset="0"/>
                <a:cs typeface="Calibri" panose="020F0502020204030204" pitchFamily="34" charset="0"/>
              </a:rPr>
              <a:t>Ta làm tổn thương </a:t>
            </a:r>
            <a:r>
              <a:rPr lang="vi-VN" sz="1800" dirty="0">
                <a:latin typeface="Calibri" panose="020F0502020204030204" pitchFamily="34" charset="0"/>
                <a:ea typeface="Calibri" panose="020F0502020204030204" pitchFamily="34" charset="0"/>
                <a:cs typeface="Calibri" panose="020F0502020204030204" pitchFamily="34" charset="0"/>
              </a:rPr>
              <a:t>những canh khuya trong vắng. Ta làm đau những niềm người quá đỗi mong manh…</a:t>
            </a:r>
          </a:p>
          <a:p>
            <a:pPr algn="just">
              <a:lnSpc>
                <a:spcPct val="150000"/>
              </a:lnSpc>
            </a:pPr>
            <a:r>
              <a:rPr lang="vi-VN" sz="1800" b="1" dirty="0">
                <a:latin typeface="Calibri" panose="020F0502020204030204" pitchFamily="34" charset="0"/>
                <a:ea typeface="Calibri" panose="020F0502020204030204" pitchFamily="34" charset="0"/>
                <a:cs typeface="Calibri" panose="020F0502020204030204" pitchFamily="34" charset="0"/>
              </a:rPr>
              <a:t>Mặt đất ngàn đời quen tha thứ. Đại dương bao la quen độ lượng. Cánh rừng mênh mông quen trầm mặc. Những dòng sông quen chảy xuôi. Những hồ đầm quen nín lặng. Những nẻo đường quen nhẫn nhịn. Những góc vườn quen che giấu. Những thảm rêu vốn không biết dỗi hờn. Những đoá hoa không bao giờ chì chiết. Những giấc mơ chỉ một mực bao dung. Những yêu thương không bao giờ trả đũa…</a:t>
            </a:r>
          </a:p>
          <a:p>
            <a:pPr algn="r">
              <a:lnSpc>
                <a:spcPct val="150000"/>
              </a:lnSpc>
            </a:pPr>
            <a:r>
              <a:rPr lang="vi-VN" sz="1800" i="1" dirty="0">
                <a:latin typeface="Calibri" panose="020F0502020204030204" pitchFamily="34" charset="0"/>
                <a:ea typeface="Calibri" panose="020F0502020204030204" pitchFamily="34" charset="0"/>
                <a:cs typeface="Calibri" panose="020F0502020204030204" pitchFamily="34" charset="0"/>
              </a:rPr>
              <a:t>(Trích tản văn Nên bị gai đâm, Chu Văn Sơn) </a:t>
            </a:r>
          </a:p>
        </p:txBody>
      </p:sp>
      <p:sp>
        <p:nvSpPr>
          <p:cNvPr id="2" name="Rectangle: Rounded Corners 1">
            <a:extLst>
              <a:ext uri="{FF2B5EF4-FFF2-40B4-BE49-F238E27FC236}">
                <a16:creationId xmlns:a16="http://schemas.microsoft.com/office/drawing/2014/main" id="{A983B322-2347-4B73-7050-9E189FD83D69}"/>
              </a:ext>
            </a:extLst>
          </p:cNvPr>
          <p:cNvSpPr/>
          <p:nvPr/>
        </p:nvSpPr>
        <p:spPr>
          <a:xfrm>
            <a:off x="1085850" y="1167493"/>
            <a:ext cx="7094764" cy="24574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Một</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số</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cấu</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trúc</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được</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lặp</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lại</a:t>
            </a:r>
            <a:endPar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Đoạn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(1)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Cấu</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trúc</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Ta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làm</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tổn</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thương</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cụm</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danh</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từ</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lgn="just">
              <a:lnSpc>
                <a:spcPct val="150000"/>
              </a:lnSpc>
            </a:pP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Đoạn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(2)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Cụm</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danh</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từ</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chỉ</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thiên</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nhiên</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không</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bao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giờ</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động</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từ</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mang</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hành</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động</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phản</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kháng</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tự</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vệ</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4580528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sp>
        <p:nvSpPr>
          <p:cNvPr id="1972" name="Google Shape;1972;p31"/>
          <p:cNvSpPr txBox="1">
            <a:spLocks noGrp="1"/>
          </p:cNvSpPr>
          <p:nvPr>
            <p:ph type="title"/>
          </p:nvPr>
        </p:nvSpPr>
        <p:spPr>
          <a:xfrm>
            <a:off x="800185" y="1334133"/>
            <a:ext cx="7674257" cy="89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8000" dirty="0"/>
              <a:t>HÌNH THÀNH KIẾN THỨC MỚI</a:t>
            </a:r>
            <a:endParaRPr sz="8000" dirty="0"/>
          </a:p>
        </p:txBody>
      </p:sp>
      <p:cxnSp>
        <p:nvCxnSpPr>
          <p:cNvPr id="1974" name="Google Shape;1974;p31"/>
          <p:cNvCxnSpPr/>
          <p:nvPr/>
        </p:nvCxnSpPr>
        <p:spPr>
          <a:xfrm>
            <a:off x="2818864" y="2655525"/>
            <a:ext cx="3636900" cy="0"/>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286411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72"/>
                                        </p:tgtEl>
                                        <p:attrNameLst>
                                          <p:attrName>style.visibility</p:attrName>
                                        </p:attrNameLst>
                                      </p:cBhvr>
                                      <p:to>
                                        <p:strVal val="visible"/>
                                      </p:to>
                                    </p:set>
                                    <p:animEffect transition="in" filter="wipe(left)">
                                      <p:cBhvr>
                                        <p:cTn id="7" dur="500"/>
                                        <p:tgtEl>
                                          <p:spTgt spid="1972"/>
                                        </p:tgtEl>
                                      </p:cBhvr>
                                    </p:animEffect>
                                  </p:childTnLst>
                                </p:cTn>
                              </p:par>
                              <p:par>
                                <p:cTn id="8" presetID="22" presetClass="entr" presetSubtype="8" fill="hold" nodeType="withEffect">
                                  <p:stCondLst>
                                    <p:cond delay="0"/>
                                  </p:stCondLst>
                                  <p:childTnLst>
                                    <p:set>
                                      <p:cBhvr>
                                        <p:cTn id="9" dur="1" fill="hold">
                                          <p:stCondLst>
                                            <p:cond delay="0"/>
                                          </p:stCondLst>
                                        </p:cTn>
                                        <p:tgtEl>
                                          <p:spTgt spid="1974"/>
                                        </p:tgtEl>
                                        <p:attrNameLst>
                                          <p:attrName>style.visibility</p:attrName>
                                        </p:attrNameLst>
                                      </p:cBhvr>
                                      <p:to>
                                        <p:strVal val="visible"/>
                                      </p:to>
                                    </p:set>
                                    <p:animEffect transition="in" filter="wipe(left)">
                                      <p:cBhvr>
                                        <p:cTn id="10" dur="500"/>
                                        <p:tgtEl>
                                          <p:spTgt spid="1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8"/>
        <p:cNvGrpSpPr/>
        <p:nvPr/>
      </p:nvGrpSpPr>
      <p:grpSpPr>
        <a:xfrm>
          <a:off x="0" y="0"/>
          <a:ext cx="0" cy="0"/>
          <a:chOff x="0" y="0"/>
          <a:chExt cx="0" cy="0"/>
        </a:xfrm>
      </p:grpSpPr>
      <p:sp>
        <p:nvSpPr>
          <p:cNvPr id="1979" name="Google Shape;1979;p32"/>
          <p:cNvSpPr/>
          <p:nvPr/>
        </p:nvSpPr>
        <p:spPr>
          <a:xfrm>
            <a:off x="3716400" y="1051300"/>
            <a:ext cx="1711200" cy="17112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2"/>
          <p:cNvSpPr txBox="1">
            <a:spLocks noGrp="1"/>
          </p:cNvSpPr>
          <p:nvPr>
            <p:ph type="title"/>
          </p:nvPr>
        </p:nvSpPr>
        <p:spPr>
          <a:xfrm>
            <a:off x="2940000" y="2661501"/>
            <a:ext cx="3264000" cy="88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err="1"/>
              <a:t>Lí</a:t>
            </a:r>
            <a:r>
              <a:rPr lang="en" dirty="0"/>
              <a:t> thuyết</a:t>
            </a:r>
            <a:endParaRPr dirty="0"/>
          </a:p>
        </p:txBody>
      </p:sp>
      <p:sp>
        <p:nvSpPr>
          <p:cNvPr id="1981" name="Google Shape;1981;p32"/>
          <p:cNvSpPr txBox="1">
            <a:spLocks noGrp="1"/>
          </p:cNvSpPr>
          <p:nvPr>
            <p:ph type="title" idx="2"/>
          </p:nvPr>
        </p:nvSpPr>
        <p:spPr>
          <a:xfrm>
            <a:off x="3995550" y="1502650"/>
            <a:ext cx="1152900" cy="65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a:t>
            </a:r>
            <a:endParaRPr dirty="0"/>
          </a:p>
        </p:txBody>
      </p:sp>
      <p:cxnSp>
        <p:nvCxnSpPr>
          <p:cNvPr id="1983" name="Google Shape;1983;p32"/>
          <p:cNvCxnSpPr/>
          <p:nvPr/>
        </p:nvCxnSpPr>
        <p:spPr>
          <a:xfrm>
            <a:off x="3544500" y="3507816"/>
            <a:ext cx="20550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3" name="Google Shape;2073;p35"/>
          <p:cNvSpPr/>
          <p:nvPr/>
        </p:nvSpPr>
        <p:spPr>
          <a:xfrm>
            <a:off x="535485" y="1536056"/>
            <a:ext cx="1165800" cy="11658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5"/>
          <p:cNvSpPr/>
          <p:nvPr/>
        </p:nvSpPr>
        <p:spPr>
          <a:xfrm>
            <a:off x="7086710" y="2907360"/>
            <a:ext cx="1165800" cy="11658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5" name="Google Shape;2075;p35"/>
          <p:cNvGrpSpPr/>
          <p:nvPr/>
        </p:nvGrpSpPr>
        <p:grpSpPr>
          <a:xfrm>
            <a:off x="871671" y="1856043"/>
            <a:ext cx="493436" cy="525804"/>
            <a:chOff x="877795" y="2349761"/>
            <a:chExt cx="325100" cy="346403"/>
          </a:xfrm>
        </p:grpSpPr>
        <p:sp>
          <p:nvSpPr>
            <p:cNvPr id="2076" name="Google Shape;2076;p35"/>
            <p:cNvSpPr/>
            <p:nvPr/>
          </p:nvSpPr>
          <p:spPr>
            <a:xfrm>
              <a:off x="1070966" y="2507816"/>
              <a:ext cx="131929" cy="172257"/>
            </a:xfrm>
            <a:custGeom>
              <a:avLst/>
              <a:gdLst/>
              <a:ahLst/>
              <a:cxnLst/>
              <a:rect l="l" t="t" r="r" b="b"/>
              <a:pathLst>
                <a:path w="4050" h="5288" extrusionOk="0">
                  <a:moveTo>
                    <a:pt x="2715" y="1"/>
                  </a:moveTo>
                  <a:cubicBezTo>
                    <a:pt x="3193" y="1564"/>
                    <a:pt x="1988" y="3069"/>
                    <a:pt x="453" y="3069"/>
                  </a:cubicBezTo>
                  <a:cubicBezTo>
                    <a:pt x="305" y="3069"/>
                    <a:pt x="154" y="3055"/>
                    <a:pt x="1" y="3025"/>
                  </a:cubicBezTo>
                  <a:lnTo>
                    <a:pt x="1" y="3954"/>
                  </a:lnTo>
                  <a:lnTo>
                    <a:pt x="453" y="3525"/>
                  </a:lnTo>
                  <a:cubicBezTo>
                    <a:pt x="513" y="3454"/>
                    <a:pt x="596" y="3418"/>
                    <a:pt x="682" y="3418"/>
                  </a:cubicBezTo>
                  <a:cubicBezTo>
                    <a:pt x="769" y="3418"/>
                    <a:pt x="858" y="3454"/>
                    <a:pt x="929" y="3525"/>
                  </a:cubicBezTo>
                  <a:cubicBezTo>
                    <a:pt x="1048" y="3644"/>
                    <a:pt x="1048" y="3859"/>
                    <a:pt x="929" y="3978"/>
                  </a:cubicBezTo>
                  <a:lnTo>
                    <a:pt x="1" y="4883"/>
                  </a:lnTo>
                  <a:lnTo>
                    <a:pt x="1" y="5288"/>
                  </a:lnTo>
                  <a:lnTo>
                    <a:pt x="1096" y="5288"/>
                  </a:lnTo>
                  <a:cubicBezTo>
                    <a:pt x="2739" y="5288"/>
                    <a:pt x="4049" y="3978"/>
                    <a:pt x="4049" y="2335"/>
                  </a:cubicBezTo>
                  <a:lnTo>
                    <a:pt x="4049" y="334"/>
                  </a:lnTo>
                  <a:cubicBezTo>
                    <a:pt x="4049" y="144"/>
                    <a:pt x="3906" y="1"/>
                    <a:pt x="37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5"/>
            <p:cNvSpPr/>
            <p:nvPr/>
          </p:nvSpPr>
          <p:spPr>
            <a:xfrm>
              <a:off x="877795" y="2507816"/>
              <a:ext cx="132711" cy="173038"/>
            </a:xfrm>
            <a:custGeom>
              <a:avLst/>
              <a:gdLst/>
              <a:ahLst/>
              <a:cxnLst/>
              <a:rect l="l" t="t" r="r" b="b"/>
              <a:pathLst>
                <a:path w="4074" h="5312" extrusionOk="0">
                  <a:moveTo>
                    <a:pt x="334" y="1"/>
                  </a:moveTo>
                  <a:cubicBezTo>
                    <a:pt x="168" y="1"/>
                    <a:pt x="1" y="144"/>
                    <a:pt x="1" y="334"/>
                  </a:cubicBezTo>
                  <a:lnTo>
                    <a:pt x="1" y="2358"/>
                  </a:lnTo>
                  <a:cubicBezTo>
                    <a:pt x="1" y="3978"/>
                    <a:pt x="1334" y="5311"/>
                    <a:pt x="2978" y="5311"/>
                  </a:cubicBezTo>
                  <a:lnTo>
                    <a:pt x="4073" y="5311"/>
                  </a:lnTo>
                  <a:lnTo>
                    <a:pt x="4073" y="4883"/>
                  </a:lnTo>
                  <a:lnTo>
                    <a:pt x="3168" y="4002"/>
                  </a:lnTo>
                  <a:cubicBezTo>
                    <a:pt x="3049" y="3882"/>
                    <a:pt x="3049" y="3668"/>
                    <a:pt x="3168" y="3525"/>
                  </a:cubicBezTo>
                  <a:cubicBezTo>
                    <a:pt x="3228" y="3466"/>
                    <a:pt x="3311" y="3436"/>
                    <a:pt x="3397" y="3436"/>
                  </a:cubicBezTo>
                  <a:cubicBezTo>
                    <a:pt x="3484" y="3436"/>
                    <a:pt x="3573" y="3466"/>
                    <a:pt x="3644" y="3525"/>
                  </a:cubicBezTo>
                  <a:lnTo>
                    <a:pt x="4073" y="3954"/>
                  </a:lnTo>
                  <a:lnTo>
                    <a:pt x="4073" y="3001"/>
                  </a:lnTo>
                  <a:cubicBezTo>
                    <a:pt x="3918" y="3031"/>
                    <a:pt x="3765" y="3045"/>
                    <a:pt x="3616" y="3045"/>
                  </a:cubicBezTo>
                  <a:cubicBezTo>
                    <a:pt x="2091" y="3045"/>
                    <a:pt x="924" y="1563"/>
                    <a:pt x="1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5"/>
            <p:cNvSpPr/>
            <p:nvPr/>
          </p:nvSpPr>
          <p:spPr>
            <a:xfrm>
              <a:off x="1016695" y="2450679"/>
              <a:ext cx="47331" cy="43097"/>
            </a:xfrm>
            <a:custGeom>
              <a:avLst/>
              <a:gdLst/>
              <a:ahLst/>
              <a:cxnLst/>
              <a:rect l="l" t="t" r="r" b="b"/>
              <a:pathLst>
                <a:path w="1453" h="1323" extrusionOk="0">
                  <a:moveTo>
                    <a:pt x="714" y="1"/>
                  </a:moveTo>
                  <a:cubicBezTo>
                    <a:pt x="346" y="1"/>
                    <a:pt x="1" y="332"/>
                    <a:pt x="71" y="755"/>
                  </a:cubicBezTo>
                  <a:cubicBezTo>
                    <a:pt x="115" y="1119"/>
                    <a:pt x="417" y="1322"/>
                    <a:pt x="721" y="1322"/>
                  </a:cubicBezTo>
                  <a:cubicBezTo>
                    <a:pt x="914" y="1322"/>
                    <a:pt x="1108" y="1240"/>
                    <a:pt x="1238" y="1064"/>
                  </a:cubicBezTo>
                  <a:cubicBezTo>
                    <a:pt x="1452" y="755"/>
                    <a:pt x="1405" y="350"/>
                    <a:pt x="1095" y="135"/>
                  </a:cubicBezTo>
                  <a:cubicBezTo>
                    <a:pt x="977" y="42"/>
                    <a:pt x="844" y="1"/>
                    <a:pt x="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5"/>
            <p:cNvSpPr/>
            <p:nvPr/>
          </p:nvSpPr>
          <p:spPr>
            <a:xfrm>
              <a:off x="895320" y="2349761"/>
              <a:ext cx="274216" cy="346403"/>
            </a:xfrm>
            <a:custGeom>
              <a:avLst/>
              <a:gdLst/>
              <a:ahLst/>
              <a:cxnLst/>
              <a:rect l="l" t="t" r="r" b="b"/>
              <a:pathLst>
                <a:path w="8418" h="10634" extrusionOk="0">
                  <a:moveTo>
                    <a:pt x="4464" y="1662"/>
                  </a:moveTo>
                  <a:cubicBezTo>
                    <a:pt x="4631" y="1662"/>
                    <a:pt x="4750" y="1805"/>
                    <a:pt x="4750" y="1971"/>
                  </a:cubicBezTo>
                  <a:lnTo>
                    <a:pt x="4750" y="2567"/>
                  </a:lnTo>
                  <a:cubicBezTo>
                    <a:pt x="5059" y="2638"/>
                    <a:pt x="5321" y="2852"/>
                    <a:pt x="5488" y="3114"/>
                  </a:cubicBezTo>
                  <a:lnTo>
                    <a:pt x="6036" y="2924"/>
                  </a:lnTo>
                  <a:cubicBezTo>
                    <a:pt x="6065" y="2915"/>
                    <a:pt x="6094" y="2912"/>
                    <a:pt x="6124" y="2912"/>
                  </a:cubicBezTo>
                  <a:cubicBezTo>
                    <a:pt x="6264" y="2912"/>
                    <a:pt x="6401" y="3000"/>
                    <a:pt x="6440" y="3138"/>
                  </a:cubicBezTo>
                  <a:cubicBezTo>
                    <a:pt x="6488" y="3305"/>
                    <a:pt x="6393" y="3472"/>
                    <a:pt x="6226" y="3519"/>
                  </a:cubicBezTo>
                  <a:lnTo>
                    <a:pt x="5678" y="3710"/>
                  </a:lnTo>
                  <a:cubicBezTo>
                    <a:pt x="5678" y="4019"/>
                    <a:pt x="5583" y="4329"/>
                    <a:pt x="5369" y="4567"/>
                  </a:cubicBezTo>
                  <a:lnTo>
                    <a:pt x="5726" y="5043"/>
                  </a:lnTo>
                  <a:cubicBezTo>
                    <a:pt x="5897" y="5282"/>
                    <a:pt x="5688" y="5534"/>
                    <a:pt x="5459" y="5534"/>
                  </a:cubicBezTo>
                  <a:cubicBezTo>
                    <a:pt x="5369" y="5534"/>
                    <a:pt x="5276" y="5495"/>
                    <a:pt x="5202" y="5400"/>
                  </a:cubicBezTo>
                  <a:lnTo>
                    <a:pt x="4869" y="4924"/>
                  </a:lnTo>
                  <a:cubicBezTo>
                    <a:pt x="4726" y="4984"/>
                    <a:pt x="4577" y="5013"/>
                    <a:pt x="4428" y="5013"/>
                  </a:cubicBezTo>
                  <a:cubicBezTo>
                    <a:pt x="4279" y="5013"/>
                    <a:pt x="4130" y="4984"/>
                    <a:pt x="3988" y="4924"/>
                  </a:cubicBezTo>
                  <a:lnTo>
                    <a:pt x="3988" y="4900"/>
                  </a:lnTo>
                  <a:lnTo>
                    <a:pt x="3630" y="5377"/>
                  </a:lnTo>
                  <a:cubicBezTo>
                    <a:pt x="3563" y="5471"/>
                    <a:pt x="3475" y="5510"/>
                    <a:pt x="3388" y="5510"/>
                  </a:cubicBezTo>
                  <a:cubicBezTo>
                    <a:pt x="3168" y="5510"/>
                    <a:pt x="2959" y="5259"/>
                    <a:pt x="3130" y="5019"/>
                  </a:cubicBezTo>
                  <a:lnTo>
                    <a:pt x="3487" y="4543"/>
                  </a:lnTo>
                  <a:cubicBezTo>
                    <a:pt x="3297" y="4305"/>
                    <a:pt x="3202" y="3995"/>
                    <a:pt x="3202" y="3662"/>
                  </a:cubicBezTo>
                  <a:lnTo>
                    <a:pt x="2654" y="3495"/>
                  </a:lnTo>
                  <a:cubicBezTo>
                    <a:pt x="2292" y="3368"/>
                    <a:pt x="2425" y="2878"/>
                    <a:pt x="2730" y="2878"/>
                  </a:cubicBezTo>
                  <a:cubicBezTo>
                    <a:pt x="2766" y="2878"/>
                    <a:pt x="2804" y="2885"/>
                    <a:pt x="2844" y="2900"/>
                  </a:cubicBezTo>
                  <a:lnTo>
                    <a:pt x="3416" y="3090"/>
                  </a:lnTo>
                  <a:cubicBezTo>
                    <a:pt x="3583" y="2805"/>
                    <a:pt x="3845" y="2638"/>
                    <a:pt x="4154" y="2567"/>
                  </a:cubicBezTo>
                  <a:lnTo>
                    <a:pt x="4154" y="1971"/>
                  </a:lnTo>
                  <a:cubicBezTo>
                    <a:pt x="4154" y="1805"/>
                    <a:pt x="4297" y="1662"/>
                    <a:pt x="4464" y="1662"/>
                  </a:cubicBezTo>
                  <a:close/>
                  <a:moveTo>
                    <a:pt x="4492" y="1"/>
                  </a:moveTo>
                  <a:cubicBezTo>
                    <a:pt x="3687" y="1"/>
                    <a:pt x="2880" y="536"/>
                    <a:pt x="2868" y="1614"/>
                  </a:cubicBezTo>
                  <a:cubicBezTo>
                    <a:pt x="2664" y="1545"/>
                    <a:pt x="2469" y="1514"/>
                    <a:pt x="2287" y="1514"/>
                  </a:cubicBezTo>
                  <a:cubicBezTo>
                    <a:pt x="646" y="1514"/>
                    <a:pt x="1" y="4064"/>
                    <a:pt x="1844" y="4686"/>
                  </a:cubicBezTo>
                  <a:cubicBezTo>
                    <a:pt x="983" y="5866"/>
                    <a:pt x="1977" y="7267"/>
                    <a:pt x="3171" y="7267"/>
                  </a:cubicBezTo>
                  <a:cubicBezTo>
                    <a:pt x="3495" y="7267"/>
                    <a:pt x="3834" y="7164"/>
                    <a:pt x="4154" y="6925"/>
                  </a:cubicBezTo>
                  <a:lnTo>
                    <a:pt x="4154" y="10330"/>
                  </a:lnTo>
                  <a:cubicBezTo>
                    <a:pt x="4154" y="10532"/>
                    <a:pt x="4309" y="10634"/>
                    <a:pt x="4464" y="10634"/>
                  </a:cubicBezTo>
                  <a:cubicBezTo>
                    <a:pt x="4619" y="10634"/>
                    <a:pt x="4773" y="10532"/>
                    <a:pt x="4773" y="10330"/>
                  </a:cubicBezTo>
                  <a:lnTo>
                    <a:pt x="4773" y="6925"/>
                  </a:lnTo>
                  <a:cubicBezTo>
                    <a:pt x="5067" y="7157"/>
                    <a:pt x="5417" y="7270"/>
                    <a:pt x="5769" y="7270"/>
                  </a:cubicBezTo>
                  <a:cubicBezTo>
                    <a:pt x="6102" y="7270"/>
                    <a:pt x="6437" y="7169"/>
                    <a:pt x="6726" y="6972"/>
                  </a:cubicBezTo>
                  <a:cubicBezTo>
                    <a:pt x="7441" y="6448"/>
                    <a:pt x="7607" y="5448"/>
                    <a:pt x="7083" y="4710"/>
                  </a:cubicBezTo>
                  <a:cubicBezTo>
                    <a:pt x="7941" y="4448"/>
                    <a:pt x="8417" y="3519"/>
                    <a:pt x="8131" y="2686"/>
                  </a:cubicBezTo>
                  <a:cubicBezTo>
                    <a:pt x="7921" y="1997"/>
                    <a:pt x="7296" y="1555"/>
                    <a:pt x="6615" y="1555"/>
                  </a:cubicBezTo>
                  <a:cubicBezTo>
                    <a:pt x="6447" y="1555"/>
                    <a:pt x="6276" y="1581"/>
                    <a:pt x="6107" y="1638"/>
                  </a:cubicBezTo>
                  <a:cubicBezTo>
                    <a:pt x="6119" y="548"/>
                    <a:pt x="5306" y="1"/>
                    <a:pt x="44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0" name="Google Shape;2080;p35"/>
          <p:cNvSpPr txBox="1">
            <a:spLocks noGrp="1"/>
          </p:cNvSpPr>
          <p:nvPr>
            <p:ph type="subTitle" idx="1"/>
          </p:nvPr>
        </p:nvSpPr>
        <p:spPr>
          <a:xfrm>
            <a:off x="1830884" y="1998681"/>
            <a:ext cx="4031071" cy="706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600" dirty="0" err="1">
                <a:effectLst/>
                <a:latin typeface="Calibri" panose="020F0502020204030204" pitchFamily="34" charset="0"/>
                <a:ea typeface="Calibri" panose="020F0502020204030204" pitchFamily="34" charset="0"/>
                <a:cs typeface="Calibri" panose="020F0502020204030204" pitchFamily="34" charset="0"/>
              </a:rPr>
              <a:t>Biện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pháp</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tổ</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chức</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những</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vế</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câu</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hoặc</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những</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câu</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có</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cùng</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một</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kết</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cấu</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ngữ</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pháp</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nhằm</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nhấn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mạnh</a:t>
            </a:r>
            <a:r>
              <a:rPr lang="en-US" sz="1600" dirty="0">
                <a:effectLst/>
                <a:latin typeface="Calibri" panose="020F0502020204030204" pitchFamily="34" charset="0"/>
                <a:ea typeface="Calibri" panose="020F0502020204030204" pitchFamily="34" charset="0"/>
                <a:cs typeface="Calibri" panose="020F0502020204030204" pitchFamily="34" charset="0"/>
              </a:rPr>
              <a:t> ý </a:t>
            </a:r>
            <a:r>
              <a:rPr lang="en-US" sz="1600" dirty="0" err="1">
                <a:effectLst/>
                <a:latin typeface="Calibri" panose="020F0502020204030204" pitchFamily="34" charset="0"/>
                <a:ea typeface="Calibri" panose="020F0502020204030204" pitchFamily="34" charset="0"/>
                <a:cs typeface="Calibri" panose="020F0502020204030204" pitchFamily="34" charset="0"/>
              </a:rPr>
              <a:t>tưởng</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và</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tạo</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sự</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nhịp</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nhàng</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cân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đối</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cho</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văn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bản</a:t>
            </a:r>
            <a:r>
              <a:rPr lang="en-US" sz="1600" dirty="0">
                <a:effectLst/>
                <a:latin typeface="Calibri" panose="020F0502020204030204" pitchFamily="34" charset="0"/>
                <a:ea typeface="Calibri" panose="020F0502020204030204" pitchFamily="34" charset="0"/>
                <a:cs typeface="Calibri" panose="020F0502020204030204" pitchFamily="34" charset="0"/>
              </a:rPr>
              <a:t>.</a:t>
            </a:r>
            <a:endParaRPr sz="1200" dirty="0">
              <a:latin typeface="Calibri" panose="020F0502020204030204" pitchFamily="34" charset="0"/>
              <a:ea typeface="Calibri" panose="020F0502020204030204" pitchFamily="34" charset="0"/>
              <a:cs typeface="Calibri" panose="020F0502020204030204" pitchFamily="34" charset="0"/>
            </a:endParaRPr>
          </a:p>
        </p:txBody>
      </p:sp>
      <p:sp>
        <p:nvSpPr>
          <p:cNvPr id="2081" name="Google Shape;2081;p35"/>
          <p:cNvSpPr txBox="1">
            <a:spLocks noGrp="1"/>
          </p:cNvSpPr>
          <p:nvPr>
            <p:ph type="title"/>
          </p:nvPr>
        </p:nvSpPr>
        <p:spPr>
          <a:xfrm>
            <a:off x="1830884" y="1490189"/>
            <a:ext cx="4137207" cy="52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Thế nào là bptt lặp cấu trúc? </a:t>
            </a:r>
            <a:endParaRPr sz="2400" dirty="0"/>
          </a:p>
        </p:txBody>
      </p:sp>
      <p:sp>
        <p:nvSpPr>
          <p:cNvPr id="2082" name="Google Shape;2082;p35"/>
          <p:cNvSpPr txBox="1">
            <a:spLocks noGrp="1"/>
          </p:cNvSpPr>
          <p:nvPr>
            <p:ph type="title" idx="2"/>
          </p:nvPr>
        </p:nvSpPr>
        <p:spPr>
          <a:xfrm>
            <a:off x="1299985" y="257414"/>
            <a:ext cx="6184800" cy="62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 Lí thuyết</a:t>
            </a:r>
            <a:endParaRPr dirty="0"/>
          </a:p>
        </p:txBody>
      </p:sp>
      <p:sp>
        <p:nvSpPr>
          <p:cNvPr id="2083" name="Google Shape;2083;p35"/>
          <p:cNvSpPr txBox="1">
            <a:spLocks noGrp="1"/>
          </p:cNvSpPr>
          <p:nvPr>
            <p:ph type="subTitle" idx="3"/>
          </p:nvPr>
        </p:nvSpPr>
        <p:spPr>
          <a:xfrm>
            <a:off x="3428999" y="3406256"/>
            <a:ext cx="3524886" cy="706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600" dirty="0" err="1">
                <a:effectLst/>
                <a:latin typeface="Calibri" panose="020F0502020204030204" pitchFamily="34" charset="0"/>
                <a:ea typeface="Calibri" panose="020F0502020204030204" pitchFamily="34" charset="0"/>
                <a:cs typeface="Calibri" panose="020F0502020204030204" pitchFamily="34" charset="0"/>
              </a:rPr>
              <a:t>Chúng</a:t>
            </a:r>
            <a:r>
              <a:rPr lang="en-US" sz="1600" dirty="0">
                <a:effectLst/>
                <a:latin typeface="Calibri" panose="020F0502020204030204" pitchFamily="34" charset="0"/>
                <a:ea typeface="Calibri" panose="020F0502020204030204" pitchFamily="34" charset="0"/>
                <a:cs typeface="Calibri" panose="020F0502020204030204" pitchFamily="34" charset="0"/>
              </a:rPr>
              <a:t> ta </a:t>
            </a:r>
            <a:r>
              <a:rPr lang="en-US" sz="1600" dirty="0" err="1">
                <a:effectLst/>
                <a:latin typeface="Calibri" panose="020F0502020204030204" pitchFamily="34" charset="0"/>
                <a:ea typeface="Calibri" panose="020F0502020204030204" pitchFamily="34" charset="0"/>
                <a:cs typeface="Calibri" panose="020F0502020204030204" pitchFamily="34" charset="0"/>
              </a:rPr>
              <a:t>có</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thể</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bắt</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gặp</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biện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pháp</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lặp</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cấu</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trúc</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trong</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phép</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đối</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Đối</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là</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cách</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lặp</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lại</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cấu</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trúc</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ngữ</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pháp</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có</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sự</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đối</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lập</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về</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từ</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ngữ</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thanh</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điệu</a:t>
            </a:r>
            <a:r>
              <a:rPr lang="en-US" sz="1600" dirty="0">
                <a:effectLst/>
                <a:latin typeface="Calibri" panose="020F0502020204030204" pitchFamily="34" charset="0"/>
                <a:ea typeface="Calibri" panose="020F0502020204030204" pitchFamily="34" charset="0"/>
                <a:cs typeface="Calibri" panose="020F0502020204030204" pitchFamily="34" charset="0"/>
              </a:rPr>
              <a:t>,...</a:t>
            </a:r>
            <a:endParaRPr sz="1200" dirty="0">
              <a:latin typeface="Calibri" panose="020F0502020204030204" pitchFamily="34" charset="0"/>
              <a:ea typeface="Calibri" panose="020F0502020204030204" pitchFamily="34" charset="0"/>
              <a:cs typeface="Calibri" panose="020F0502020204030204" pitchFamily="34" charset="0"/>
            </a:endParaRPr>
          </a:p>
        </p:txBody>
      </p:sp>
      <p:sp>
        <p:nvSpPr>
          <p:cNvPr id="2084" name="Google Shape;2084;p35"/>
          <p:cNvSpPr txBox="1">
            <a:spLocks noGrp="1"/>
          </p:cNvSpPr>
          <p:nvPr>
            <p:ph type="title" idx="4"/>
          </p:nvPr>
        </p:nvSpPr>
        <p:spPr>
          <a:xfrm>
            <a:off x="3509285" y="2897764"/>
            <a:ext cx="3444600" cy="525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400" dirty="0"/>
              <a:t>Có lưu ý gì đặc biệt?</a:t>
            </a:r>
            <a:endParaRPr sz="2400" dirty="0"/>
          </a:p>
        </p:txBody>
      </p:sp>
      <p:grpSp>
        <p:nvGrpSpPr>
          <p:cNvPr id="2085" name="Google Shape;2085;p35"/>
          <p:cNvGrpSpPr/>
          <p:nvPr/>
        </p:nvGrpSpPr>
        <p:grpSpPr>
          <a:xfrm>
            <a:off x="7384607" y="3227351"/>
            <a:ext cx="570013" cy="525809"/>
            <a:chOff x="2427168" y="2349501"/>
            <a:chExt cx="376893" cy="347642"/>
          </a:xfrm>
        </p:grpSpPr>
        <p:sp>
          <p:nvSpPr>
            <p:cNvPr id="2086" name="Google Shape;2086;p35"/>
            <p:cNvSpPr/>
            <p:nvPr/>
          </p:nvSpPr>
          <p:spPr>
            <a:xfrm>
              <a:off x="2580597" y="2533420"/>
              <a:ext cx="69841" cy="20197"/>
            </a:xfrm>
            <a:custGeom>
              <a:avLst/>
              <a:gdLst/>
              <a:ahLst/>
              <a:cxnLst/>
              <a:rect l="l" t="t" r="r" b="b"/>
              <a:pathLst>
                <a:path w="2144" h="620" extrusionOk="0">
                  <a:moveTo>
                    <a:pt x="501" y="1"/>
                  </a:moveTo>
                  <a:lnTo>
                    <a:pt x="1" y="620"/>
                  </a:lnTo>
                  <a:lnTo>
                    <a:pt x="2144" y="620"/>
                  </a:lnTo>
                  <a:lnTo>
                    <a:pt x="16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5"/>
            <p:cNvSpPr/>
            <p:nvPr/>
          </p:nvSpPr>
          <p:spPr>
            <a:xfrm>
              <a:off x="2544928" y="2574530"/>
              <a:ext cx="141994" cy="20197"/>
            </a:xfrm>
            <a:custGeom>
              <a:avLst/>
              <a:gdLst/>
              <a:ahLst/>
              <a:cxnLst/>
              <a:rect l="l" t="t" r="r" b="b"/>
              <a:pathLst>
                <a:path w="4359" h="620" extrusionOk="0">
                  <a:moveTo>
                    <a:pt x="596" y="1"/>
                  </a:moveTo>
                  <a:cubicBezTo>
                    <a:pt x="405" y="167"/>
                    <a:pt x="214" y="334"/>
                    <a:pt x="0" y="453"/>
                  </a:cubicBezTo>
                  <a:lnTo>
                    <a:pt x="24" y="620"/>
                  </a:lnTo>
                  <a:lnTo>
                    <a:pt x="4311" y="620"/>
                  </a:lnTo>
                  <a:lnTo>
                    <a:pt x="4358" y="453"/>
                  </a:lnTo>
                  <a:cubicBezTo>
                    <a:pt x="4144" y="334"/>
                    <a:pt x="3953" y="167"/>
                    <a:pt x="37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5"/>
            <p:cNvSpPr/>
            <p:nvPr/>
          </p:nvSpPr>
          <p:spPr>
            <a:xfrm>
              <a:off x="2548804" y="2614891"/>
              <a:ext cx="133460" cy="20197"/>
            </a:xfrm>
            <a:custGeom>
              <a:avLst/>
              <a:gdLst/>
              <a:ahLst/>
              <a:cxnLst/>
              <a:rect l="l" t="t" r="r" b="b"/>
              <a:pathLst>
                <a:path w="4097" h="620" extrusionOk="0">
                  <a:moveTo>
                    <a:pt x="0" y="0"/>
                  </a:moveTo>
                  <a:cubicBezTo>
                    <a:pt x="48" y="214"/>
                    <a:pt x="119" y="405"/>
                    <a:pt x="191" y="619"/>
                  </a:cubicBezTo>
                  <a:lnTo>
                    <a:pt x="3906" y="619"/>
                  </a:lnTo>
                  <a:cubicBezTo>
                    <a:pt x="3977" y="405"/>
                    <a:pt x="4049" y="214"/>
                    <a:pt x="4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5"/>
            <p:cNvSpPr/>
            <p:nvPr/>
          </p:nvSpPr>
          <p:spPr>
            <a:xfrm>
              <a:off x="2565092" y="2655219"/>
              <a:ext cx="100885" cy="41924"/>
            </a:xfrm>
            <a:custGeom>
              <a:avLst/>
              <a:gdLst/>
              <a:ahLst/>
              <a:cxnLst/>
              <a:rect l="l" t="t" r="r" b="b"/>
              <a:pathLst>
                <a:path w="3097" h="1287" extrusionOk="0">
                  <a:moveTo>
                    <a:pt x="0" y="0"/>
                  </a:moveTo>
                  <a:cubicBezTo>
                    <a:pt x="524" y="834"/>
                    <a:pt x="1310" y="1286"/>
                    <a:pt x="1548" y="1286"/>
                  </a:cubicBezTo>
                  <a:cubicBezTo>
                    <a:pt x="1739" y="1286"/>
                    <a:pt x="2548" y="882"/>
                    <a:pt x="3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5"/>
            <p:cNvSpPr/>
            <p:nvPr/>
          </p:nvSpPr>
          <p:spPr>
            <a:xfrm>
              <a:off x="2427168" y="2349501"/>
              <a:ext cx="376893" cy="230077"/>
            </a:xfrm>
            <a:custGeom>
              <a:avLst/>
              <a:gdLst/>
              <a:ahLst/>
              <a:cxnLst/>
              <a:rect l="l" t="t" r="r" b="b"/>
              <a:pathLst>
                <a:path w="11570" h="7063" extrusionOk="0">
                  <a:moveTo>
                    <a:pt x="4524" y="1"/>
                  </a:moveTo>
                  <a:cubicBezTo>
                    <a:pt x="4464" y="1"/>
                    <a:pt x="4404" y="16"/>
                    <a:pt x="4353" y="50"/>
                  </a:cubicBezTo>
                  <a:cubicBezTo>
                    <a:pt x="4211" y="145"/>
                    <a:pt x="4163" y="336"/>
                    <a:pt x="4258" y="503"/>
                  </a:cubicBezTo>
                  <a:lnTo>
                    <a:pt x="4663" y="1122"/>
                  </a:lnTo>
                  <a:cubicBezTo>
                    <a:pt x="4115" y="1670"/>
                    <a:pt x="4068" y="2551"/>
                    <a:pt x="4544" y="3170"/>
                  </a:cubicBezTo>
                  <a:lnTo>
                    <a:pt x="2401" y="3170"/>
                  </a:lnTo>
                  <a:cubicBezTo>
                    <a:pt x="2389" y="3170"/>
                    <a:pt x="2378" y="3170"/>
                    <a:pt x="2367" y="3170"/>
                  </a:cubicBezTo>
                  <a:cubicBezTo>
                    <a:pt x="957" y="3170"/>
                    <a:pt x="0" y="4657"/>
                    <a:pt x="615" y="5932"/>
                  </a:cubicBezTo>
                  <a:cubicBezTo>
                    <a:pt x="963" y="6670"/>
                    <a:pt x="1675" y="7060"/>
                    <a:pt x="2392" y="7060"/>
                  </a:cubicBezTo>
                  <a:cubicBezTo>
                    <a:pt x="2947" y="7060"/>
                    <a:pt x="3506" y="6826"/>
                    <a:pt x="3901" y="6337"/>
                  </a:cubicBezTo>
                  <a:lnTo>
                    <a:pt x="5782" y="3956"/>
                  </a:lnTo>
                  <a:lnTo>
                    <a:pt x="7687" y="6337"/>
                  </a:lnTo>
                  <a:cubicBezTo>
                    <a:pt x="8074" y="6828"/>
                    <a:pt x="8630" y="7062"/>
                    <a:pt x="9184" y="7062"/>
                  </a:cubicBezTo>
                  <a:cubicBezTo>
                    <a:pt x="9894" y="7062"/>
                    <a:pt x="10602" y="6678"/>
                    <a:pt x="10950" y="5956"/>
                  </a:cubicBezTo>
                  <a:cubicBezTo>
                    <a:pt x="11569" y="4670"/>
                    <a:pt x="10617" y="3170"/>
                    <a:pt x="9188" y="3170"/>
                  </a:cubicBezTo>
                  <a:lnTo>
                    <a:pt x="9188" y="3146"/>
                  </a:lnTo>
                  <a:lnTo>
                    <a:pt x="7044" y="3146"/>
                  </a:lnTo>
                  <a:cubicBezTo>
                    <a:pt x="7521" y="2527"/>
                    <a:pt x="7473" y="1646"/>
                    <a:pt x="6925" y="1098"/>
                  </a:cubicBezTo>
                  <a:lnTo>
                    <a:pt x="7306" y="503"/>
                  </a:lnTo>
                  <a:cubicBezTo>
                    <a:pt x="7442" y="249"/>
                    <a:pt x="7228" y="18"/>
                    <a:pt x="7016" y="18"/>
                  </a:cubicBezTo>
                  <a:cubicBezTo>
                    <a:pt x="6930" y="18"/>
                    <a:pt x="6844" y="56"/>
                    <a:pt x="6782" y="145"/>
                  </a:cubicBezTo>
                  <a:lnTo>
                    <a:pt x="6401" y="741"/>
                  </a:lnTo>
                  <a:cubicBezTo>
                    <a:pt x="6199" y="669"/>
                    <a:pt x="5991" y="634"/>
                    <a:pt x="5785" y="634"/>
                  </a:cubicBezTo>
                  <a:cubicBezTo>
                    <a:pt x="5580" y="634"/>
                    <a:pt x="5377" y="669"/>
                    <a:pt x="5187" y="741"/>
                  </a:cubicBezTo>
                  <a:lnTo>
                    <a:pt x="4806" y="145"/>
                  </a:lnTo>
                  <a:cubicBezTo>
                    <a:pt x="4744" y="53"/>
                    <a:pt x="4633" y="1"/>
                    <a:pt x="45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091" name="Google Shape;2091;p35"/>
          <p:cNvCxnSpPr/>
          <p:nvPr/>
        </p:nvCxnSpPr>
        <p:spPr>
          <a:xfrm>
            <a:off x="2319685" y="880264"/>
            <a:ext cx="41454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1"/>
                                        </p:tgtEl>
                                        <p:attrNameLst>
                                          <p:attrName>style.visibility</p:attrName>
                                        </p:attrNameLst>
                                      </p:cBhvr>
                                      <p:to>
                                        <p:strVal val="visible"/>
                                      </p:to>
                                    </p:set>
                                    <p:animEffect transition="in" filter="wipe(left)">
                                      <p:cBhvr>
                                        <p:cTn id="7" dur="500"/>
                                        <p:tgtEl>
                                          <p:spTgt spid="208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80">
                                            <p:txEl>
                                              <p:pRg st="0" end="0"/>
                                            </p:txEl>
                                          </p:spTgt>
                                        </p:tgtEl>
                                        <p:attrNameLst>
                                          <p:attrName>style.visibility</p:attrName>
                                        </p:attrNameLst>
                                      </p:cBhvr>
                                      <p:to>
                                        <p:strVal val="visible"/>
                                      </p:to>
                                    </p:set>
                                    <p:animEffect transition="in" filter="wipe(left)">
                                      <p:cBhvr>
                                        <p:cTn id="10" dur="500"/>
                                        <p:tgtEl>
                                          <p:spTgt spid="2080">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075"/>
                                        </p:tgtEl>
                                        <p:attrNameLst>
                                          <p:attrName>style.visibility</p:attrName>
                                        </p:attrNameLst>
                                      </p:cBhvr>
                                      <p:to>
                                        <p:strVal val="visible"/>
                                      </p:to>
                                    </p:set>
                                    <p:animEffect transition="in" filter="wipe(left)">
                                      <p:cBhvr>
                                        <p:cTn id="13" dur="500"/>
                                        <p:tgtEl>
                                          <p:spTgt spid="207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73"/>
                                        </p:tgtEl>
                                        <p:attrNameLst>
                                          <p:attrName>style.visibility</p:attrName>
                                        </p:attrNameLst>
                                      </p:cBhvr>
                                      <p:to>
                                        <p:strVal val="visible"/>
                                      </p:to>
                                    </p:set>
                                    <p:animEffect transition="in" filter="wipe(left)">
                                      <p:cBhvr>
                                        <p:cTn id="16" dur="500"/>
                                        <p:tgtEl>
                                          <p:spTgt spid="207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2085"/>
                                        </p:tgtEl>
                                        <p:attrNameLst>
                                          <p:attrName>style.visibility</p:attrName>
                                        </p:attrNameLst>
                                      </p:cBhvr>
                                      <p:to>
                                        <p:strVal val="visible"/>
                                      </p:to>
                                    </p:set>
                                    <p:animEffect transition="in" filter="wipe(right)">
                                      <p:cBhvr>
                                        <p:cTn id="21" dur="500"/>
                                        <p:tgtEl>
                                          <p:spTgt spid="208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074"/>
                                        </p:tgtEl>
                                        <p:attrNameLst>
                                          <p:attrName>style.visibility</p:attrName>
                                        </p:attrNameLst>
                                      </p:cBhvr>
                                      <p:to>
                                        <p:strVal val="visible"/>
                                      </p:to>
                                    </p:set>
                                    <p:animEffect transition="in" filter="wipe(right)">
                                      <p:cBhvr>
                                        <p:cTn id="24" dur="500"/>
                                        <p:tgtEl>
                                          <p:spTgt spid="2074"/>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2084"/>
                                        </p:tgtEl>
                                        <p:attrNameLst>
                                          <p:attrName>style.visibility</p:attrName>
                                        </p:attrNameLst>
                                      </p:cBhvr>
                                      <p:to>
                                        <p:strVal val="visible"/>
                                      </p:to>
                                    </p:set>
                                    <p:animEffect transition="in" filter="wipe(right)">
                                      <p:cBhvr>
                                        <p:cTn id="27" dur="500"/>
                                        <p:tgtEl>
                                          <p:spTgt spid="2084"/>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083">
                                            <p:txEl>
                                              <p:pRg st="0" end="0"/>
                                            </p:txEl>
                                          </p:spTgt>
                                        </p:tgtEl>
                                        <p:attrNameLst>
                                          <p:attrName>style.visibility</p:attrName>
                                        </p:attrNameLst>
                                      </p:cBhvr>
                                      <p:to>
                                        <p:strVal val="visible"/>
                                      </p:to>
                                    </p:set>
                                    <p:animEffect transition="in" filter="wipe(right)">
                                      <p:cBhvr>
                                        <p:cTn id="30" dur="500"/>
                                        <p:tgtEl>
                                          <p:spTgt spid="2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 grpId="0" animBg="1"/>
      <p:bldP spid="2074" grpId="0" animBg="1"/>
      <p:bldP spid="2080" grpId="0" build="p"/>
      <p:bldP spid="2081" grpId="0"/>
      <p:bldP spid="2083" grpId="0" build="p"/>
      <p:bldP spid="20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8"/>
        <p:cNvGrpSpPr/>
        <p:nvPr/>
      </p:nvGrpSpPr>
      <p:grpSpPr>
        <a:xfrm>
          <a:off x="0" y="0"/>
          <a:ext cx="0" cy="0"/>
          <a:chOff x="0" y="0"/>
          <a:chExt cx="0" cy="0"/>
        </a:xfrm>
      </p:grpSpPr>
      <p:sp>
        <p:nvSpPr>
          <p:cNvPr id="1979" name="Google Shape;1979;p32"/>
          <p:cNvSpPr/>
          <p:nvPr/>
        </p:nvSpPr>
        <p:spPr>
          <a:xfrm>
            <a:off x="3716400" y="1051300"/>
            <a:ext cx="1711200" cy="17112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2"/>
          <p:cNvSpPr txBox="1">
            <a:spLocks noGrp="1"/>
          </p:cNvSpPr>
          <p:nvPr>
            <p:ph type="title"/>
          </p:nvPr>
        </p:nvSpPr>
        <p:spPr>
          <a:xfrm>
            <a:off x="2759957" y="2610100"/>
            <a:ext cx="3624086" cy="88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err="1"/>
              <a:t>Thực</a:t>
            </a:r>
            <a:r>
              <a:rPr lang="en-US" dirty="0"/>
              <a:t> </a:t>
            </a:r>
            <a:r>
              <a:rPr lang="en-US" dirty="0" err="1"/>
              <a:t>hành</a:t>
            </a:r>
            <a:endParaRPr dirty="0"/>
          </a:p>
        </p:txBody>
      </p:sp>
      <p:sp>
        <p:nvSpPr>
          <p:cNvPr id="1981" name="Google Shape;1981;p32"/>
          <p:cNvSpPr txBox="1">
            <a:spLocks noGrp="1"/>
          </p:cNvSpPr>
          <p:nvPr>
            <p:ph type="title" idx="2"/>
          </p:nvPr>
        </p:nvSpPr>
        <p:spPr>
          <a:xfrm>
            <a:off x="3995550" y="1502650"/>
            <a:ext cx="1152900" cy="65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II</a:t>
            </a:r>
            <a:endParaRPr dirty="0"/>
          </a:p>
        </p:txBody>
      </p:sp>
      <p:cxnSp>
        <p:nvCxnSpPr>
          <p:cNvPr id="1983" name="Google Shape;1983;p32"/>
          <p:cNvCxnSpPr/>
          <p:nvPr/>
        </p:nvCxnSpPr>
        <p:spPr>
          <a:xfrm>
            <a:off x="3544500" y="3507816"/>
            <a:ext cx="2055000" cy="0"/>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492555619"/>
      </p:ext>
    </p:extLst>
  </p:cSld>
  <p:clrMapOvr>
    <a:masterClrMapping/>
  </p:clrMapOvr>
  <p:transition spd="slow">
    <p:push dir="u"/>
  </p:transition>
</p:sld>
</file>

<file path=ppt/theme/theme1.xml><?xml version="1.0" encoding="utf-8"?>
<a:theme xmlns:a="http://schemas.openxmlformats.org/drawingml/2006/main" name="Spring Season Minitheme by Slidesgo">
  <a:themeElements>
    <a:clrScheme name="Simple Light">
      <a:dk1>
        <a:srgbClr val="242424"/>
      </a:dk1>
      <a:lt1>
        <a:srgbClr val="FFF0D4"/>
      </a:lt1>
      <a:dk2>
        <a:srgbClr val="050505"/>
      </a:dk2>
      <a:lt2>
        <a:srgbClr val="DFD9D5"/>
      </a:lt2>
      <a:accent1>
        <a:srgbClr val="E7A225"/>
      </a:accent1>
      <a:accent2>
        <a:srgbClr val="F6AC28"/>
      </a:accent2>
      <a:accent3>
        <a:srgbClr val="FE836A"/>
      </a:accent3>
      <a:accent4>
        <a:srgbClr val="F4AC95"/>
      </a:accent4>
      <a:accent5>
        <a:srgbClr val="479A41"/>
      </a:accent5>
      <a:accent6>
        <a:srgbClr val="85D469"/>
      </a:accent6>
      <a:hlink>
        <a:srgbClr val="05050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2032</Words>
  <Application>Microsoft Office PowerPoint</Application>
  <PresentationFormat>On-screen Show (16:9)</PresentationFormat>
  <Paragraphs>108</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Bebas Neue</vt:lpstr>
      <vt:lpstr>Arial</vt:lpstr>
      <vt:lpstr>Calibri</vt:lpstr>
      <vt:lpstr>Lato</vt:lpstr>
      <vt:lpstr>Work Sans</vt:lpstr>
      <vt:lpstr>Open Sans</vt:lpstr>
      <vt:lpstr>Judson</vt:lpstr>
      <vt:lpstr>Roboto Condensed Light</vt:lpstr>
      <vt:lpstr>Spring Season Minitheme by Slidesgo</vt:lpstr>
      <vt:lpstr>BIỆN PHÁP TU TỪ LẶP CẤU TRÚC</vt:lpstr>
      <vt:lpstr>HS ghi nhớ</vt:lpstr>
      <vt:lpstr>KHỞI ĐỘNG</vt:lpstr>
      <vt:lpstr>PowerPoint Presentation</vt:lpstr>
      <vt:lpstr>PowerPoint Presentation</vt:lpstr>
      <vt:lpstr>HÌNH THÀNH KIẾN THỨC MỚI</vt:lpstr>
      <vt:lpstr>Lí thuyết</vt:lpstr>
      <vt:lpstr>Thế nào là bptt lặp cấu trúc? </vt:lpstr>
      <vt:lpstr>Thực hành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VIẾT KẾT NỐI VỚI ĐỌC</vt:lpstr>
      <vt:lpstr>Đề bài</vt:lpstr>
      <vt:lpstr>Gợi 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BIỆN PHÁP TU TỪ LẶP CẤU TRÚC</dc:title>
  <cp:lastModifiedBy>Nguyen Quynh Anh</cp:lastModifiedBy>
  <cp:revision>1</cp:revision>
  <dcterms:modified xsi:type="dcterms:W3CDTF">2023-11-22T11:55:18Z</dcterms:modified>
</cp:coreProperties>
</file>