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9" r:id="rId2"/>
    <p:sldMasterId id="2147483725" r:id="rId3"/>
    <p:sldMasterId id="2147483743" r:id="rId4"/>
    <p:sldMasterId id="2147483767" r:id="rId5"/>
    <p:sldMasterId id="2147483792" r:id="rId6"/>
    <p:sldMasterId id="2147483817" r:id="rId7"/>
    <p:sldMasterId id="2147483845" r:id="rId8"/>
  </p:sldMasterIdLst>
  <p:notesMasterIdLst>
    <p:notesMasterId r:id="rId41"/>
  </p:notesMasterIdLst>
  <p:handoutMasterIdLst>
    <p:handoutMasterId r:id="rId42"/>
  </p:handoutMasterIdLst>
  <p:sldIdLst>
    <p:sldId id="546" r:id="rId9"/>
    <p:sldId id="419" r:id="rId10"/>
    <p:sldId id="363" r:id="rId11"/>
    <p:sldId id="407" r:id="rId12"/>
    <p:sldId id="277" r:id="rId13"/>
    <p:sldId id="538" r:id="rId14"/>
    <p:sldId id="536" r:id="rId15"/>
    <p:sldId id="516" r:id="rId16"/>
    <p:sldId id="261" r:id="rId17"/>
    <p:sldId id="258" r:id="rId18"/>
    <p:sldId id="259" r:id="rId19"/>
    <p:sldId id="394" r:id="rId20"/>
    <p:sldId id="262" r:id="rId21"/>
    <p:sldId id="540" r:id="rId22"/>
    <p:sldId id="541" r:id="rId23"/>
    <p:sldId id="392" r:id="rId24"/>
    <p:sldId id="410" r:id="rId25"/>
    <p:sldId id="411" r:id="rId26"/>
    <p:sldId id="412" r:id="rId27"/>
    <p:sldId id="542" r:id="rId28"/>
    <p:sldId id="543" r:id="rId29"/>
    <p:sldId id="270" r:id="rId30"/>
    <p:sldId id="534" r:id="rId31"/>
    <p:sldId id="267" r:id="rId32"/>
    <p:sldId id="260" r:id="rId33"/>
    <p:sldId id="535" r:id="rId34"/>
    <p:sldId id="393" r:id="rId35"/>
    <p:sldId id="415" r:id="rId36"/>
    <p:sldId id="385" r:id="rId37"/>
    <p:sldId id="544" r:id="rId38"/>
    <p:sldId id="545" r:id="rId39"/>
    <p:sldId id="420" r:id="rId40"/>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A352A"/>
    <a:srgbClr val="9AC0E1"/>
    <a:srgbClr val="7BB9BB"/>
    <a:srgbClr val="2B170D"/>
    <a:srgbClr val="24373D"/>
    <a:srgbClr val="0C5A55"/>
    <a:srgbClr val="85604C"/>
    <a:srgbClr val="FCE6D1"/>
    <a:srgbClr val="2B7DC1"/>
    <a:srgbClr val="2C7E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44" autoAdjust="0"/>
    <p:restoredTop sz="94682"/>
  </p:normalViewPr>
  <p:slideViewPr>
    <p:cSldViewPr snapToGrid="0" snapToObjects="1">
      <p:cViewPr varScale="1">
        <p:scale>
          <a:sx n="80" d="100"/>
          <a:sy n="80" d="100"/>
        </p:scale>
        <p:origin x="708" y="9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2024/4/5</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2024/4/5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1564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8b376dcfb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88b376dcfb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6D143-4F91-4A5A-B7B6-E8278D984B5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8591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8c4043f460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8c4043f460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Dì</a:t>
            </a:r>
            <a:r>
              <a:rPr lang="en-US" altLang="zh-CN" dirty="0"/>
              <a:t> </a:t>
            </a:r>
            <a:r>
              <a:rPr lang="en-US" altLang="zh-CN" dirty="0" err="1"/>
              <a:t>Bảy</a:t>
            </a:r>
            <a:r>
              <a:rPr lang="en-US" altLang="zh-CN" dirty="0"/>
              <a:t> ko </a:t>
            </a:r>
            <a:r>
              <a:rPr lang="en-US" altLang="zh-CN" dirty="0" err="1"/>
              <a:t>được</a:t>
            </a:r>
            <a:r>
              <a:rPr lang="en-US" altLang="zh-CN" dirty="0"/>
              <a:t> </a:t>
            </a:r>
            <a:r>
              <a:rPr lang="en-US" altLang="zh-CN" dirty="0" err="1"/>
              <a:t>hưởng</a:t>
            </a:r>
            <a:r>
              <a:rPr lang="en-US" altLang="zh-CN" dirty="0"/>
              <a:t> hp </a:t>
            </a:r>
            <a:r>
              <a:rPr lang="en-US" altLang="zh-CN" dirty="0" err="1"/>
              <a:t>lứa</a:t>
            </a:r>
            <a:r>
              <a:rPr lang="en-US" altLang="zh-CN" dirty="0"/>
              <a:t> </a:t>
            </a:r>
            <a:r>
              <a:rPr lang="en-US" altLang="zh-CN" dirty="0" err="1"/>
              <a:t>đôi</a:t>
            </a:r>
            <a:r>
              <a:rPr lang="en-US" altLang="zh-CN" dirty="0"/>
              <a:t> </a:t>
            </a:r>
            <a:r>
              <a:rPr lang="en-US" altLang="zh-CN" dirty="0" err="1"/>
              <a:t>và</a:t>
            </a:r>
            <a:r>
              <a:rPr lang="en-US" altLang="zh-CN" dirty="0"/>
              <a:t> hp </a:t>
            </a:r>
            <a:r>
              <a:rPr lang="en-US" altLang="zh-CN" dirty="0" err="1"/>
              <a:t>gia</a:t>
            </a:r>
            <a:r>
              <a:rPr lang="en-US" altLang="zh-CN" dirty="0"/>
              <a:t> </a:t>
            </a:r>
            <a:r>
              <a:rPr lang="en-US" altLang="zh-CN" dirty="0" err="1"/>
              <a:t>đình</a:t>
            </a:r>
            <a:r>
              <a:rPr lang="en-US" altLang="zh-CN" dirty="0"/>
              <a:t>, </a:t>
            </a:r>
            <a:r>
              <a:rPr lang="en-US" altLang="zh-CN" dirty="0" err="1"/>
              <a:t>chịu</a:t>
            </a:r>
            <a:r>
              <a:rPr lang="en-US" altLang="zh-CN" dirty="0"/>
              <a:t> </a:t>
            </a:r>
            <a:r>
              <a:rPr lang="en-US" altLang="zh-CN" dirty="0" err="1"/>
              <a:t>nhiều</a:t>
            </a:r>
            <a:r>
              <a:rPr lang="en-US" altLang="zh-CN" dirty="0"/>
              <a:t> </a:t>
            </a:r>
            <a:r>
              <a:rPr lang="en-US" altLang="zh-CN" dirty="0" err="1"/>
              <a:t>thiệt</a:t>
            </a:r>
            <a:r>
              <a:rPr lang="en-US" altLang="zh-CN" dirty="0"/>
              <a:t> </a:t>
            </a:r>
            <a:r>
              <a:rPr lang="en-US" altLang="zh-CN" dirty="0" err="1"/>
              <a:t>thòi</a:t>
            </a:r>
            <a:r>
              <a:rPr lang="en-US" altLang="zh-CN" dirty="0"/>
              <a:t> </a:t>
            </a:r>
            <a:r>
              <a:rPr lang="en-US" altLang="zh-CN" dirty="0" err="1"/>
              <a:t>khi</a:t>
            </a:r>
            <a:r>
              <a:rPr lang="en-US" altLang="zh-CN" dirty="0"/>
              <a:t> </a:t>
            </a:r>
            <a:r>
              <a:rPr lang="en-US" altLang="zh-CN" dirty="0" err="1"/>
              <a:t>còn</a:t>
            </a:r>
            <a:r>
              <a:rPr lang="en-US" altLang="zh-CN" dirty="0"/>
              <a:t> </a:t>
            </a:r>
            <a:r>
              <a:rPr lang="en-US" altLang="zh-CN" dirty="0" err="1"/>
              <a:t>rất</a:t>
            </a:r>
            <a:r>
              <a:rPr lang="en-US" altLang="zh-CN" dirty="0"/>
              <a:t> </a:t>
            </a:r>
            <a:r>
              <a:rPr lang="en-US" altLang="zh-CN" dirty="0" err="1"/>
              <a:t>trẻ</a:t>
            </a:r>
            <a:r>
              <a:rPr lang="en-US" altLang="zh-CN" dirty="0"/>
              <a:t>. </a:t>
            </a:r>
            <a:r>
              <a:rPr lang="en-US" altLang="zh-CN" dirty="0" err="1"/>
              <a:t>Gánh</a:t>
            </a:r>
            <a:r>
              <a:rPr lang="en-US" altLang="zh-CN" dirty="0"/>
              <a:t> </a:t>
            </a:r>
            <a:r>
              <a:rPr lang="en-US" altLang="zh-CN" dirty="0" err="1"/>
              <a:t>chịu</a:t>
            </a:r>
            <a:r>
              <a:rPr lang="en-US" altLang="zh-CN" dirty="0"/>
              <a:t> </a:t>
            </a:r>
            <a:r>
              <a:rPr lang="en-US" altLang="zh-CN" dirty="0" err="1"/>
              <a:t>nỗi</a:t>
            </a:r>
            <a:r>
              <a:rPr lang="en-US" altLang="zh-CN" dirty="0"/>
              <a:t> </a:t>
            </a:r>
            <a:r>
              <a:rPr lang="en-US" altLang="zh-CN" dirty="0" err="1"/>
              <a:t>mất</a:t>
            </a:r>
            <a:r>
              <a:rPr lang="en-US" altLang="zh-CN" dirty="0"/>
              <a:t> </a:t>
            </a:r>
            <a:r>
              <a:rPr lang="en-US" altLang="zh-CN" dirty="0" err="1"/>
              <a:t>mát</a:t>
            </a:r>
            <a:r>
              <a:rPr lang="en-US" altLang="zh-CN" dirty="0"/>
              <a:t> to </a:t>
            </a:r>
            <a:r>
              <a:rPr lang="en-US" altLang="zh-CN" dirty="0" err="1"/>
              <a:t>lớn</a:t>
            </a:r>
            <a:r>
              <a:rPr lang="en-US" altLang="zh-CN" dirty="0"/>
              <a:t>, </a:t>
            </a:r>
            <a:r>
              <a:rPr lang="en-US" altLang="zh-CN" dirty="0" err="1"/>
              <a:t>nỗi</a:t>
            </a:r>
            <a:r>
              <a:rPr lang="en-US" altLang="zh-CN" dirty="0"/>
              <a:t> </a:t>
            </a:r>
            <a:r>
              <a:rPr lang="en-US" altLang="zh-CN" dirty="0" err="1"/>
              <a:t>đau</a:t>
            </a:r>
            <a:r>
              <a:rPr lang="en-US" altLang="zh-CN" dirty="0"/>
              <a:t> </a:t>
            </a:r>
            <a:r>
              <a:rPr lang="en-US" altLang="zh-CN" dirty="0" err="1"/>
              <a:t>đớn</a:t>
            </a:r>
            <a:r>
              <a:rPr lang="en-US" altLang="zh-CN" dirty="0"/>
              <a:t>, </a:t>
            </a:r>
            <a:r>
              <a:rPr lang="en-US" altLang="zh-CN" dirty="0" err="1"/>
              <a:t>bất</a:t>
            </a:r>
            <a:r>
              <a:rPr lang="en-US" altLang="zh-CN" dirty="0"/>
              <a:t> </a:t>
            </a:r>
            <a:r>
              <a:rPr lang="en-US" altLang="zh-CN" dirty="0" err="1"/>
              <a:t>hạnh</a:t>
            </a:r>
            <a:r>
              <a:rPr lang="en-US" altLang="zh-CN" dirty="0"/>
              <a:t> </a:t>
            </a:r>
            <a:r>
              <a:rPr lang="en-US" altLang="zh-CN" dirty="0" err="1"/>
              <a:t>nhất</a:t>
            </a:r>
            <a:r>
              <a:rPr lang="en-US" altLang="zh-CN" dirty="0"/>
              <a:t> </a:t>
            </a:r>
            <a:r>
              <a:rPr lang="en-US" altLang="zh-CN" dirty="0" err="1"/>
              <a:t>của</a:t>
            </a:r>
            <a:r>
              <a:rPr lang="en-US" altLang="zh-CN" dirty="0"/>
              <a:t> NPN.</a:t>
            </a:r>
            <a:endParaRPr lang="zh-CN" altLang="en-US" dirty="0"/>
          </a:p>
        </p:txBody>
      </p:sp>
      <p:sp>
        <p:nvSpPr>
          <p:cNvPr id="4" name="灯片编号占位符 3"/>
          <p:cNvSpPr>
            <a:spLocks noGrp="1"/>
          </p:cNvSpPr>
          <p:nvPr>
            <p:ph type="sldNum" sz="quarter" idx="10"/>
          </p:nvPr>
        </p:nvSpPr>
        <p:spPr/>
        <p:txBody>
          <a:bodyPr/>
          <a:lstStyle/>
          <a:p>
            <a:fld id="{5C00B955-24A6-4AF7-B506-E05E7038FC8C}" type="slidenum">
              <a:rPr lang="zh-CN" altLang="en-US" smtClean="0"/>
              <a:t>16</a:t>
            </a:fld>
            <a:endParaRPr lang="zh-CN" altLang="en-US"/>
          </a:p>
        </p:txBody>
      </p:sp>
    </p:spTree>
    <p:extLst>
      <p:ext uri="{BB962C8B-B14F-4D97-AF65-F5344CB8AC3E}">
        <p14:creationId xmlns:p14="http://schemas.microsoft.com/office/powerpoint/2010/main" val="223405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00B955-24A6-4AF7-B506-E05E7038FC8C}" type="slidenum">
              <a:rPr lang="zh-CN" altLang="en-US" smtClean="0"/>
              <a:t>17</a:t>
            </a:fld>
            <a:endParaRPr lang="zh-CN" altLang="en-US"/>
          </a:p>
        </p:txBody>
      </p:sp>
    </p:spTree>
    <p:extLst>
      <p:ext uri="{BB962C8B-B14F-4D97-AF65-F5344CB8AC3E}">
        <p14:creationId xmlns:p14="http://schemas.microsoft.com/office/powerpoint/2010/main" val="10165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00B955-24A6-4AF7-B506-E05E7038FC8C}" type="slidenum">
              <a:rPr lang="zh-CN" altLang="en-US" smtClean="0"/>
              <a:t>18</a:t>
            </a:fld>
            <a:endParaRPr lang="zh-CN" altLang="en-US"/>
          </a:p>
        </p:txBody>
      </p:sp>
    </p:spTree>
    <p:extLst>
      <p:ext uri="{BB962C8B-B14F-4D97-AF65-F5344CB8AC3E}">
        <p14:creationId xmlns:p14="http://schemas.microsoft.com/office/powerpoint/2010/main" val="288711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NPN </a:t>
            </a:r>
            <a:r>
              <a:rPr lang="en-US" altLang="zh-CN" dirty="0" err="1"/>
              <a:t>có</a:t>
            </a:r>
            <a:r>
              <a:rPr lang="en-US" altLang="zh-CN" dirty="0"/>
              <a:t> </a:t>
            </a:r>
            <a:r>
              <a:rPr lang="en-US" altLang="zh-CN" dirty="0" err="1"/>
              <a:t>bản</a:t>
            </a:r>
            <a:r>
              <a:rPr lang="en-US" altLang="zh-CN" dirty="0"/>
              <a:t> </a:t>
            </a:r>
            <a:r>
              <a:rPr lang="en-US" altLang="zh-CN" dirty="0" err="1"/>
              <a:t>lĩnh</a:t>
            </a:r>
            <a:r>
              <a:rPr lang="en-US" altLang="zh-CN" dirty="0"/>
              <a:t> </a:t>
            </a:r>
            <a:r>
              <a:rPr lang="en-US" altLang="zh-CN" dirty="0" err="1"/>
              <a:t>và</a:t>
            </a:r>
            <a:r>
              <a:rPr lang="en-US" altLang="zh-CN" dirty="0"/>
              <a:t> </a:t>
            </a:r>
            <a:r>
              <a:rPr lang="en-US" altLang="zh-CN" dirty="0" err="1"/>
              <a:t>sức</a:t>
            </a:r>
            <a:r>
              <a:rPr lang="en-US" altLang="zh-CN" dirty="0"/>
              <a:t> </a:t>
            </a:r>
            <a:r>
              <a:rPr lang="en-US" altLang="zh-CN" dirty="0" err="1"/>
              <a:t>chịu</a:t>
            </a:r>
            <a:r>
              <a:rPr lang="en-US" altLang="zh-CN" dirty="0"/>
              <a:t> </a:t>
            </a:r>
            <a:r>
              <a:rPr lang="en-US" altLang="zh-CN" dirty="0" err="1"/>
              <a:t>đựng</a:t>
            </a:r>
            <a:r>
              <a:rPr lang="en-US" altLang="zh-CN" dirty="0"/>
              <a:t> </a:t>
            </a:r>
            <a:r>
              <a:rPr lang="en-US" altLang="zh-CN" dirty="0" err="1"/>
              <a:t>rất</a:t>
            </a:r>
            <a:r>
              <a:rPr lang="en-US" altLang="zh-CN" dirty="0"/>
              <a:t> </a:t>
            </a:r>
            <a:r>
              <a:rPr lang="en-US" altLang="zh-CN" dirty="0" err="1"/>
              <a:t>lớn</a:t>
            </a:r>
            <a:endParaRPr lang="zh-CN" altLang="en-US" dirty="0"/>
          </a:p>
        </p:txBody>
      </p:sp>
      <p:sp>
        <p:nvSpPr>
          <p:cNvPr id="4" name="灯片编号占位符 3"/>
          <p:cNvSpPr>
            <a:spLocks noGrp="1"/>
          </p:cNvSpPr>
          <p:nvPr>
            <p:ph type="sldNum" sz="quarter" idx="10"/>
          </p:nvPr>
        </p:nvSpPr>
        <p:spPr/>
        <p:txBody>
          <a:bodyPr/>
          <a:lstStyle/>
          <a:p>
            <a:fld id="{5C00B955-24A6-4AF7-B506-E05E7038FC8C}" type="slidenum">
              <a:rPr lang="zh-CN" altLang="en-US" smtClean="0"/>
              <a:t>19</a:t>
            </a:fld>
            <a:endParaRPr lang="zh-CN" altLang="en-US"/>
          </a:p>
        </p:txBody>
      </p:sp>
    </p:spTree>
    <p:extLst>
      <p:ext uri="{BB962C8B-B14F-4D97-AF65-F5344CB8AC3E}">
        <p14:creationId xmlns:p14="http://schemas.microsoft.com/office/powerpoint/2010/main" val="2625185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8b376dcfb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8b376dcfb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8b376dcfb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88b376dcfb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9a0b5cf39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9a0b5cf39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3</a:t>
            </a:fld>
            <a:endParaRPr lang="zh-CN" altLang="en-US"/>
          </a:p>
        </p:txBody>
      </p:sp>
    </p:spTree>
    <p:extLst>
      <p:ext uri="{BB962C8B-B14F-4D97-AF65-F5344CB8AC3E}">
        <p14:creationId xmlns:p14="http://schemas.microsoft.com/office/powerpoint/2010/main" val="360175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9a0b5cf39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9a0b5cf39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990e07aeec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990e07aeec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8a24671cf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8a24671cf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8a24671cf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8a24671cf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517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00B955-24A6-4AF7-B506-E05E7038FC8C}" type="slidenum">
              <a:rPr lang="zh-CN" altLang="en-US" smtClean="0"/>
              <a:t>27</a:t>
            </a:fld>
            <a:endParaRPr lang="zh-CN" altLang="en-US"/>
          </a:p>
        </p:txBody>
      </p:sp>
    </p:spTree>
    <p:extLst>
      <p:ext uri="{BB962C8B-B14F-4D97-AF65-F5344CB8AC3E}">
        <p14:creationId xmlns:p14="http://schemas.microsoft.com/office/powerpoint/2010/main" val="424891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161903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F70782-008B-5B48-B01C-A994AC4AA046}" type="slidenum">
              <a:rPr kumimoji="1" lang="zh-CN" altLang="en-US" smtClean="0"/>
              <a:t>29</a:t>
            </a:fld>
            <a:endParaRPr kumimoji="1" lang="zh-CN" altLang="en-US"/>
          </a:p>
        </p:txBody>
      </p:sp>
    </p:spTree>
    <p:extLst>
      <p:ext uri="{BB962C8B-B14F-4D97-AF65-F5344CB8AC3E}">
        <p14:creationId xmlns:p14="http://schemas.microsoft.com/office/powerpoint/2010/main" val="4086570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6320de4b7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6320de4b7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6320de4b7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6320de4b7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6320de4b7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6320de4b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707c3e161e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707c3e161e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0B955-24A6-4AF7-B506-E05E7038FC8C}"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8717609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5" Type="http://schemas.openxmlformats.org/officeDocument/2006/relationships/hyperlink" Target="https://stories.freepik.com/" TargetMode="External"/><Relationship Id="rId4" Type="http://schemas.openxmlformats.org/officeDocument/2006/relationships/hyperlink" Target="http://bit.ly/2TtBDfr" TargetMode="Externa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647152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B62155-C1CE-4D2B-BFD3-DB47A5E8E5C0}"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A25B6-1C2A-4645-8ED5-8BC4B64BCBB4}"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20464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CHEDULE">
  <p:cSld name="SCHEDULE">
    <p:bg>
      <p:bgPr>
        <a:solidFill>
          <a:schemeClr val="accent2"/>
        </a:solidFill>
        <a:effectLst/>
      </p:bgPr>
    </p:bg>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2032968" y="5403531"/>
            <a:ext cx="3347200" cy="410800"/>
          </a:xfrm>
          <a:prstGeom prst="rect">
            <a:avLst/>
          </a:prstGeom>
        </p:spPr>
        <p:txBody>
          <a:bodyPr spcFirstLastPara="1" wrap="square" lIns="228600" tIns="228600" rIns="228600" bIns="228600" anchor="ctr" anchorCtr="0">
            <a:noAutofit/>
          </a:bodyPr>
          <a:lstStyle>
            <a:lvl1pPr lvl="0" rtl="0">
              <a:spcBef>
                <a:spcPts val="0"/>
              </a:spcBef>
              <a:spcAft>
                <a:spcPts val="0"/>
              </a:spcAft>
              <a:buNone/>
              <a:defRPr sz="2800" b="1">
                <a:solidFill>
                  <a:schemeClr val="accent3"/>
                </a:solidFill>
              </a:defRPr>
            </a:lvl1pPr>
            <a:lvl2pPr lvl="1" rtl="0">
              <a:spcBef>
                <a:spcPts val="0"/>
              </a:spcBef>
              <a:spcAft>
                <a:spcPts val="0"/>
              </a:spcAft>
              <a:buNone/>
              <a:defRPr sz="2800" b="1">
                <a:solidFill>
                  <a:schemeClr val="accent3"/>
                </a:solidFill>
              </a:defRPr>
            </a:lvl2pPr>
            <a:lvl3pPr lvl="2" rtl="0">
              <a:spcBef>
                <a:spcPts val="0"/>
              </a:spcBef>
              <a:spcAft>
                <a:spcPts val="0"/>
              </a:spcAft>
              <a:buNone/>
              <a:defRPr sz="2800" b="1">
                <a:solidFill>
                  <a:schemeClr val="accent3"/>
                </a:solidFill>
              </a:defRPr>
            </a:lvl3pPr>
            <a:lvl4pPr lvl="3" rtl="0">
              <a:spcBef>
                <a:spcPts val="0"/>
              </a:spcBef>
              <a:spcAft>
                <a:spcPts val="0"/>
              </a:spcAft>
              <a:buNone/>
              <a:defRPr sz="2800" b="1">
                <a:solidFill>
                  <a:schemeClr val="accent3"/>
                </a:solidFill>
              </a:defRPr>
            </a:lvl4pPr>
            <a:lvl5pPr lvl="4" rtl="0">
              <a:spcBef>
                <a:spcPts val="0"/>
              </a:spcBef>
              <a:spcAft>
                <a:spcPts val="0"/>
              </a:spcAft>
              <a:buNone/>
              <a:defRPr sz="2800" b="1">
                <a:solidFill>
                  <a:schemeClr val="accent3"/>
                </a:solidFill>
              </a:defRPr>
            </a:lvl5pPr>
            <a:lvl6pPr lvl="5" rtl="0">
              <a:spcBef>
                <a:spcPts val="0"/>
              </a:spcBef>
              <a:spcAft>
                <a:spcPts val="0"/>
              </a:spcAft>
              <a:buNone/>
              <a:defRPr sz="2800" b="1">
                <a:solidFill>
                  <a:schemeClr val="accent3"/>
                </a:solidFill>
              </a:defRPr>
            </a:lvl6pPr>
            <a:lvl7pPr lvl="6" rtl="0">
              <a:spcBef>
                <a:spcPts val="0"/>
              </a:spcBef>
              <a:spcAft>
                <a:spcPts val="0"/>
              </a:spcAft>
              <a:buNone/>
              <a:defRPr sz="2800" b="1">
                <a:solidFill>
                  <a:schemeClr val="accent3"/>
                </a:solidFill>
              </a:defRPr>
            </a:lvl7pPr>
            <a:lvl8pPr lvl="7" rtl="0">
              <a:spcBef>
                <a:spcPts val="0"/>
              </a:spcBef>
              <a:spcAft>
                <a:spcPts val="0"/>
              </a:spcAft>
              <a:buNone/>
              <a:defRPr sz="2800" b="1">
                <a:solidFill>
                  <a:schemeClr val="accent3"/>
                </a:solidFill>
              </a:defRPr>
            </a:lvl8pPr>
            <a:lvl9pPr lvl="8" rtl="0">
              <a:spcBef>
                <a:spcPts val="0"/>
              </a:spcBef>
              <a:spcAft>
                <a:spcPts val="0"/>
              </a:spcAft>
              <a:buNone/>
              <a:defRPr sz="2800" b="1">
                <a:solidFill>
                  <a:schemeClr val="accent3"/>
                </a:solidFill>
              </a:defRPr>
            </a:lvl9pPr>
          </a:lstStyle>
          <a:p>
            <a:endParaRPr/>
          </a:p>
        </p:txBody>
      </p:sp>
      <p:sp>
        <p:nvSpPr>
          <p:cNvPr id="120" name="Google Shape;120;p20"/>
          <p:cNvSpPr txBox="1">
            <a:spLocks noGrp="1"/>
          </p:cNvSpPr>
          <p:nvPr>
            <p:ph type="subTitle" idx="1"/>
          </p:nvPr>
        </p:nvSpPr>
        <p:spPr>
          <a:xfrm>
            <a:off x="2033111" y="2021625"/>
            <a:ext cx="3583600" cy="410800"/>
          </a:xfrm>
          <a:prstGeom prst="rect">
            <a:avLst/>
          </a:prstGeom>
        </p:spPr>
        <p:txBody>
          <a:bodyPr spcFirstLastPara="1" wrap="square" lIns="91425" tIns="91425" rIns="91425" bIns="91425" anchor="ctr" anchorCtr="0">
            <a:noAutofit/>
          </a:bodyPr>
          <a:lstStyle>
            <a:lvl1pPr lvl="0">
              <a:spcBef>
                <a:spcPts val="0"/>
              </a:spcBef>
              <a:spcAft>
                <a:spcPts val="0"/>
              </a:spcAft>
              <a:buSzPts val="1600"/>
              <a:buFont typeface="Raleway"/>
              <a:buNone/>
              <a:defRPr sz="2133"/>
            </a:lvl1pPr>
            <a:lvl2pPr lvl="1">
              <a:spcBef>
                <a:spcPts val="2133"/>
              </a:spcBef>
              <a:spcAft>
                <a:spcPts val="0"/>
              </a:spcAft>
              <a:buSzPts val="1200"/>
              <a:buNone/>
              <a:defRPr/>
            </a:lvl2pPr>
            <a:lvl3pPr lvl="2">
              <a:spcBef>
                <a:spcPts val="2133"/>
              </a:spcBef>
              <a:spcAft>
                <a:spcPts val="0"/>
              </a:spcAft>
              <a:buSzPts val="1200"/>
              <a:buNone/>
              <a:defRPr/>
            </a:lvl3pPr>
            <a:lvl4pPr lvl="3">
              <a:spcBef>
                <a:spcPts val="2133"/>
              </a:spcBef>
              <a:spcAft>
                <a:spcPts val="0"/>
              </a:spcAft>
              <a:buSzPts val="1200"/>
              <a:buNone/>
              <a:defRPr/>
            </a:lvl4pPr>
            <a:lvl5pPr lvl="4">
              <a:spcBef>
                <a:spcPts val="2133"/>
              </a:spcBef>
              <a:spcAft>
                <a:spcPts val="0"/>
              </a:spcAft>
              <a:buSzPts val="1200"/>
              <a:buNone/>
              <a:defRPr/>
            </a:lvl5pPr>
            <a:lvl6pPr lvl="5">
              <a:spcBef>
                <a:spcPts val="2133"/>
              </a:spcBef>
              <a:spcAft>
                <a:spcPts val="0"/>
              </a:spcAft>
              <a:buSzPts val="1200"/>
              <a:buNone/>
              <a:defRPr/>
            </a:lvl6pPr>
            <a:lvl7pPr lvl="6">
              <a:spcBef>
                <a:spcPts val="2133"/>
              </a:spcBef>
              <a:spcAft>
                <a:spcPts val="0"/>
              </a:spcAft>
              <a:buSzPts val="1200"/>
              <a:buNone/>
              <a:defRPr/>
            </a:lvl7pPr>
            <a:lvl8pPr lvl="7">
              <a:spcBef>
                <a:spcPts val="2133"/>
              </a:spcBef>
              <a:spcAft>
                <a:spcPts val="0"/>
              </a:spcAft>
              <a:buSzPts val="1200"/>
              <a:buNone/>
              <a:defRPr/>
            </a:lvl8pPr>
            <a:lvl9pPr lvl="8">
              <a:spcBef>
                <a:spcPts val="2133"/>
              </a:spcBef>
              <a:spcAft>
                <a:spcPts val="2133"/>
              </a:spcAft>
              <a:buSzPts val="1200"/>
              <a:buNone/>
              <a:defRPr/>
            </a:lvl9pPr>
          </a:lstStyle>
          <a:p>
            <a:endParaRPr/>
          </a:p>
        </p:txBody>
      </p:sp>
      <p:sp>
        <p:nvSpPr>
          <p:cNvPr id="121" name="Google Shape;121;p20"/>
          <p:cNvSpPr txBox="1">
            <a:spLocks noGrp="1"/>
          </p:cNvSpPr>
          <p:nvPr>
            <p:ph type="subTitle" idx="2"/>
          </p:nvPr>
        </p:nvSpPr>
        <p:spPr>
          <a:xfrm>
            <a:off x="2033111" y="3260427"/>
            <a:ext cx="3583600" cy="410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Font typeface="Raleway"/>
              <a:buNone/>
              <a:defRPr sz="2133"/>
            </a:lvl1pPr>
            <a:lvl2pPr lvl="1" rtl="0">
              <a:spcBef>
                <a:spcPts val="2133"/>
              </a:spcBef>
              <a:spcAft>
                <a:spcPts val="0"/>
              </a:spcAft>
              <a:buSzPts val="1200"/>
              <a:buNone/>
              <a:defRPr/>
            </a:lvl2pPr>
            <a:lvl3pPr lvl="2" rtl="0">
              <a:spcBef>
                <a:spcPts val="2133"/>
              </a:spcBef>
              <a:spcAft>
                <a:spcPts val="0"/>
              </a:spcAft>
              <a:buSzPts val="1200"/>
              <a:buNone/>
              <a:defRPr/>
            </a:lvl3pPr>
            <a:lvl4pPr lvl="3" rtl="0">
              <a:spcBef>
                <a:spcPts val="2133"/>
              </a:spcBef>
              <a:spcAft>
                <a:spcPts val="0"/>
              </a:spcAft>
              <a:buSzPts val="1200"/>
              <a:buNone/>
              <a:defRPr/>
            </a:lvl4pPr>
            <a:lvl5pPr lvl="4" rtl="0">
              <a:spcBef>
                <a:spcPts val="2133"/>
              </a:spcBef>
              <a:spcAft>
                <a:spcPts val="0"/>
              </a:spcAft>
              <a:buSzPts val="1200"/>
              <a:buNone/>
              <a:defRPr/>
            </a:lvl5pPr>
            <a:lvl6pPr lvl="5" rtl="0">
              <a:spcBef>
                <a:spcPts val="2133"/>
              </a:spcBef>
              <a:spcAft>
                <a:spcPts val="0"/>
              </a:spcAft>
              <a:buSzPts val="1200"/>
              <a:buNone/>
              <a:defRPr/>
            </a:lvl6pPr>
            <a:lvl7pPr lvl="6" rtl="0">
              <a:spcBef>
                <a:spcPts val="2133"/>
              </a:spcBef>
              <a:spcAft>
                <a:spcPts val="0"/>
              </a:spcAft>
              <a:buSzPts val="1200"/>
              <a:buNone/>
              <a:defRPr/>
            </a:lvl7pPr>
            <a:lvl8pPr lvl="7" rtl="0">
              <a:spcBef>
                <a:spcPts val="2133"/>
              </a:spcBef>
              <a:spcAft>
                <a:spcPts val="0"/>
              </a:spcAft>
              <a:buSzPts val="1200"/>
              <a:buNone/>
              <a:defRPr/>
            </a:lvl8pPr>
            <a:lvl9pPr lvl="8" rtl="0">
              <a:spcBef>
                <a:spcPts val="2133"/>
              </a:spcBef>
              <a:spcAft>
                <a:spcPts val="2133"/>
              </a:spcAft>
              <a:buSzPts val="1200"/>
              <a:buNone/>
              <a:defRPr/>
            </a:lvl9pPr>
          </a:lstStyle>
          <a:p>
            <a:endParaRPr/>
          </a:p>
        </p:txBody>
      </p:sp>
      <p:sp>
        <p:nvSpPr>
          <p:cNvPr id="122" name="Google Shape;122;p20"/>
          <p:cNvSpPr txBox="1">
            <a:spLocks noGrp="1"/>
          </p:cNvSpPr>
          <p:nvPr>
            <p:ph type="subTitle" idx="3"/>
          </p:nvPr>
        </p:nvSpPr>
        <p:spPr>
          <a:xfrm>
            <a:off x="2033111" y="5814332"/>
            <a:ext cx="3583600" cy="410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Font typeface="Raleway"/>
              <a:buNone/>
              <a:defRPr sz="2133"/>
            </a:lvl1pPr>
            <a:lvl2pPr lvl="1" rtl="0">
              <a:spcBef>
                <a:spcPts val="2133"/>
              </a:spcBef>
              <a:spcAft>
                <a:spcPts val="0"/>
              </a:spcAft>
              <a:buSzPts val="1200"/>
              <a:buNone/>
              <a:defRPr/>
            </a:lvl2pPr>
            <a:lvl3pPr lvl="2" rtl="0">
              <a:spcBef>
                <a:spcPts val="2133"/>
              </a:spcBef>
              <a:spcAft>
                <a:spcPts val="0"/>
              </a:spcAft>
              <a:buSzPts val="1200"/>
              <a:buNone/>
              <a:defRPr/>
            </a:lvl3pPr>
            <a:lvl4pPr lvl="3" rtl="0">
              <a:spcBef>
                <a:spcPts val="2133"/>
              </a:spcBef>
              <a:spcAft>
                <a:spcPts val="0"/>
              </a:spcAft>
              <a:buSzPts val="1200"/>
              <a:buNone/>
              <a:defRPr/>
            </a:lvl4pPr>
            <a:lvl5pPr lvl="4" rtl="0">
              <a:spcBef>
                <a:spcPts val="2133"/>
              </a:spcBef>
              <a:spcAft>
                <a:spcPts val="0"/>
              </a:spcAft>
              <a:buSzPts val="1200"/>
              <a:buNone/>
              <a:defRPr/>
            </a:lvl5pPr>
            <a:lvl6pPr lvl="5" rtl="0">
              <a:spcBef>
                <a:spcPts val="2133"/>
              </a:spcBef>
              <a:spcAft>
                <a:spcPts val="0"/>
              </a:spcAft>
              <a:buSzPts val="1200"/>
              <a:buNone/>
              <a:defRPr/>
            </a:lvl6pPr>
            <a:lvl7pPr lvl="6" rtl="0">
              <a:spcBef>
                <a:spcPts val="2133"/>
              </a:spcBef>
              <a:spcAft>
                <a:spcPts val="0"/>
              </a:spcAft>
              <a:buSzPts val="1200"/>
              <a:buNone/>
              <a:defRPr/>
            </a:lvl7pPr>
            <a:lvl8pPr lvl="7" rtl="0">
              <a:spcBef>
                <a:spcPts val="2133"/>
              </a:spcBef>
              <a:spcAft>
                <a:spcPts val="0"/>
              </a:spcAft>
              <a:buSzPts val="1200"/>
              <a:buNone/>
              <a:defRPr/>
            </a:lvl8pPr>
            <a:lvl9pPr lvl="8" rtl="0">
              <a:spcBef>
                <a:spcPts val="2133"/>
              </a:spcBef>
              <a:spcAft>
                <a:spcPts val="2133"/>
              </a:spcAft>
              <a:buSzPts val="1200"/>
              <a:buNone/>
              <a:defRPr/>
            </a:lvl9pPr>
          </a:lstStyle>
          <a:p>
            <a:endParaRPr/>
          </a:p>
        </p:txBody>
      </p:sp>
      <p:sp>
        <p:nvSpPr>
          <p:cNvPr id="123" name="Google Shape;123;p20"/>
          <p:cNvSpPr/>
          <p:nvPr/>
        </p:nvSpPr>
        <p:spPr>
          <a:xfrm>
            <a:off x="-27233" y="748733"/>
            <a:ext cx="3425200" cy="568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20"/>
          <p:cNvSpPr txBox="1">
            <a:spLocks noGrp="1"/>
          </p:cNvSpPr>
          <p:nvPr>
            <p:ph type="title" idx="4"/>
          </p:nvPr>
        </p:nvSpPr>
        <p:spPr>
          <a:xfrm>
            <a:off x="2032977" y="1610833"/>
            <a:ext cx="3347200" cy="410800"/>
          </a:xfrm>
          <a:prstGeom prst="rect">
            <a:avLst/>
          </a:prstGeom>
        </p:spPr>
        <p:txBody>
          <a:bodyPr spcFirstLastPara="1" wrap="square" lIns="228600" tIns="228600" rIns="228600" bIns="228600" anchor="ctr" anchorCtr="0">
            <a:noAutofit/>
          </a:bodyPr>
          <a:lstStyle>
            <a:lvl1pPr lvl="0" rtl="0">
              <a:spcBef>
                <a:spcPts val="0"/>
              </a:spcBef>
              <a:spcAft>
                <a:spcPts val="0"/>
              </a:spcAft>
              <a:buNone/>
              <a:defRPr sz="2800" b="1">
                <a:solidFill>
                  <a:schemeClr val="accent3"/>
                </a:solidFill>
              </a:defRPr>
            </a:lvl1pPr>
            <a:lvl2pPr lvl="1" rtl="0">
              <a:spcBef>
                <a:spcPts val="0"/>
              </a:spcBef>
              <a:spcAft>
                <a:spcPts val="0"/>
              </a:spcAft>
              <a:buNone/>
              <a:defRPr sz="2800" b="1">
                <a:solidFill>
                  <a:schemeClr val="accent3"/>
                </a:solidFill>
              </a:defRPr>
            </a:lvl2pPr>
            <a:lvl3pPr lvl="2" rtl="0">
              <a:spcBef>
                <a:spcPts val="0"/>
              </a:spcBef>
              <a:spcAft>
                <a:spcPts val="0"/>
              </a:spcAft>
              <a:buNone/>
              <a:defRPr sz="2800" b="1">
                <a:solidFill>
                  <a:schemeClr val="accent3"/>
                </a:solidFill>
              </a:defRPr>
            </a:lvl3pPr>
            <a:lvl4pPr lvl="3" rtl="0">
              <a:spcBef>
                <a:spcPts val="0"/>
              </a:spcBef>
              <a:spcAft>
                <a:spcPts val="0"/>
              </a:spcAft>
              <a:buNone/>
              <a:defRPr sz="2800" b="1">
                <a:solidFill>
                  <a:schemeClr val="accent3"/>
                </a:solidFill>
              </a:defRPr>
            </a:lvl4pPr>
            <a:lvl5pPr lvl="4" rtl="0">
              <a:spcBef>
                <a:spcPts val="0"/>
              </a:spcBef>
              <a:spcAft>
                <a:spcPts val="0"/>
              </a:spcAft>
              <a:buNone/>
              <a:defRPr sz="2800" b="1">
                <a:solidFill>
                  <a:schemeClr val="accent3"/>
                </a:solidFill>
              </a:defRPr>
            </a:lvl5pPr>
            <a:lvl6pPr lvl="5" rtl="0">
              <a:spcBef>
                <a:spcPts val="0"/>
              </a:spcBef>
              <a:spcAft>
                <a:spcPts val="0"/>
              </a:spcAft>
              <a:buNone/>
              <a:defRPr sz="2800" b="1">
                <a:solidFill>
                  <a:schemeClr val="accent3"/>
                </a:solidFill>
              </a:defRPr>
            </a:lvl6pPr>
            <a:lvl7pPr lvl="6" rtl="0">
              <a:spcBef>
                <a:spcPts val="0"/>
              </a:spcBef>
              <a:spcAft>
                <a:spcPts val="0"/>
              </a:spcAft>
              <a:buNone/>
              <a:defRPr sz="2800" b="1">
                <a:solidFill>
                  <a:schemeClr val="accent3"/>
                </a:solidFill>
              </a:defRPr>
            </a:lvl7pPr>
            <a:lvl8pPr lvl="7" rtl="0">
              <a:spcBef>
                <a:spcPts val="0"/>
              </a:spcBef>
              <a:spcAft>
                <a:spcPts val="0"/>
              </a:spcAft>
              <a:buNone/>
              <a:defRPr sz="2800" b="1">
                <a:solidFill>
                  <a:schemeClr val="accent3"/>
                </a:solidFill>
              </a:defRPr>
            </a:lvl8pPr>
            <a:lvl9pPr lvl="8" rtl="0">
              <a:spcBef>
                <a:spcPts val="0"/>
              </a:spcBef>
              <a:spcAft>
                <a:spcPts val="0"/>
              </a:spcAft>
              <a:buNone/>
              <a:defRPr sz="2800" b="1">
                <a:solidFill>
                  <a:schemeClr val="accent3"/>
                </a:solidFill>
              </a:defRPr>
            </a:lvl9pPr>
          </a:lstStyle>
          <a:p>
            <a:endParaRPr/>
          </a:p>
        </p:txBody>
      </p:sp>
      <p:sp>
        <p:nvSpPr>
          <p:cNvPr id="125" name="Google Shape;125;p20"/>
          <p:cNvSpPr txBox="1">
            <a:spLocks noGrp="1"/>
          </p:cNvSpPr>
          <p:nvPr>
            <p:ph type="title" idx="5" hasCustomPrompt="1"/>
          </p:nvPr>
        </p:nvSpPr>
        <p:spPr>
          <a:xfrm>
            <a:off x="947537" y="1610819"/>
            <a:ext cx="1085600" cy="410800"/>
          </a:xfrm>
          <a:prstGeom prst="rect">
            <a:avLst/>
          </a:prstGeom>
        </p:spPr>
        <p:txBody>
          <a:bodyPr spcFirstLastPara="1" wrap="square" lIns="228600" tIns="228600" rIns="228600" bIns="228600" anchor="ctr" anchorCtr="0">
            <a:noAutofit/>
          </a:bodyPr>
          <a:lstStyle>
            <a:lvl1pPr lvl="0" algn="r" rtl="0">
              <a:spcBef>
                <a:spcPts val="0"/>
              </a:spcBef>
              <a:spcAft>
                <a:spcPts val="0"/>
              </a:spcAft>
              <a:buClr>
                <a:srgbClr val="000000"/>
              </a:buClr>
              <a:buSzPts val="2400"/>
              <a:buNone/>
              <a:defRPr sz="2800" b="1">
                <a:solidFill>
                  <a:schemeClr val="accent1"/>
                </a:solidFill>
              </a:defRPr>
            </a:lvl1pPr>
            <a:lvl2pPr lvl="1"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2pPr>
            <a:lvl3pPr lvl="2"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3pPr>
            <a:lvl4pPr lvl="3"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4pPr>
            <a:lvl5pPr lvl="4"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5pPr>
            <a:lvl6pPr lvl="5"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6pPr>
            <a:lvl7pPr lvl="6"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7pPr>
            <a:lvl8pPr lvl="7"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8pPr>
            <a:lvl9pPr lvl="8"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9pPr>
          </a:lstStyle>
          <a:p>
            <a:r>
              <a:t>xx%</a:t>
            </a:r>
          </a:p>
        </p:txBody>
      </p:sp>
      <p:sp>
        <p:nvSpPr>
          <p:cNvPr id="126" name="Google Shape;126;p20"/>
          <p:cNvSpPr txBox="1">
            <a:spLocks noGrp="1"/>
          </p:cNvSpPr>
          <p:nvPr>
            <p:ph type="title" idx="6"/>
          </p:nvPr>
        </p:nvSpPr>
        <p:spPr>
          <a:xfrm>
            <a:off x="949067" y="719333"/>
            <a:ext cx="2435600" cy="627600"/>
          </a:xfrm>
          <a:prstGeom prst="rect">
            <a:avLst/>
          </a:prstGeom>
        </p:spPr>
        <p:txBody>
          <a:bodyPr spcFirstLastPara="1" wrap="square" lIns="228600" tIns="228600" rIns="228600" bIns="228600" anchor="ctr" anchorCtr="0">
            <a:noAutofit/>
          </a:bodyPr>
          <a:lstStyle>
            <a:lvl1pPr lvl="0" rtl="0">
              <a:spcBef>
                <a:spcPts val="0"/>
              </a:spcBef>
              <a:spcAft>
                <a:spcPts val="0"/>
              </a:spcAft>
              <a:buNone/>
              <a:defRPr sz="2800" b="1">
                <a:solidFill>
                  <a:schemeClr val="accent2"/>
                </a:solidFill>
              </a:defRPr>
            </a:lvl1pPr>
            <a:lvl2pPr lvl="1" rtl="0">
              <a:spcBef>
                <a:spcPts val="0"/>
              </a:spcBef>
              <a:spcAft>
                <a:spcPts val="0"/>
              </a:spcAft>
              <a:buNone/>
              <a:defRPr sz="2800" b="1">
                <a:solidFill>
                  <a:schemeClr val="accent2"/>
                </a:solidFill>
              </a:defRPr>
            </a:lvl2pPr>
            <a:lvl3pPr lvl="2" rtl="0">
              <a:spcBef>
                <a:spcPts val="0"/>
              </a:spcBef>
              <a:spcAft>
                <a:spcPts val="0"/>
              </a:spcAft>
              <a:buNone/>
              <a:defRPr sz="2800" b="1">
                <a:solidFill>
                  <a:schemeClr val="accent2"/>
                </a:solidFill>
              </a:defRPr>
            </a:lvl3pPr>
            <a:lvl4pPr lvl="3" rtl="0">
              <a:spcBef>
                <a:spcPts val="0"/>
              </a:spcBef>
              <a:spcAft>
                <a:spcPts val="0"/>
              </a:spcAft>
              <a:buNone/>
              <a:defRPr sz="2800" b="1">
                <a:solidFill>
                  <a:schemeClr val="accent2"/>
                </a:solidFill>
              </a:defRPr>
            </a:lvl4pPr>
            <a:lvl5pPr lvl="4" rtl="0">
              <a:spcBef>
                <a:spcPts val="0"/>
              </a:spcBef>
              <a:spcAft>
                <a:spcPts val="0"/>
              </a:spcAft>
              <a:buNone/>
              <a:defRPr sz="2800" b="1">
                <a:solidFill>
                  <a:schemeClr val="accent2"/>
                </a:solidFill>
              </a:defRPr>
            </a:lvl5pPr>
            <a:lvl6pPr lvl="5" rtl="0">
              <a:spcBef>
                <a:spcPts val="0"/>
              </a:spcBef>
              <a:spcAft>
                <a:spcPts val="0"/>
              </a:spcAft>
              <a:buNone/>
              <a:defRPr sz="2800" b="1">
                <a:solidFill>
                  <a:schemeClr val="accent2"/>
                </a:solidFill>
              </a:defRPr>
            </a:lvl6pPr>
            <a:lvl7pPr lvl="6" rtl="0">
              <a:spcBef>
                <a:spcPts val="0"/>
              </a:spcBef>
              <a:spcAft>
                <a:spcPts val="0"/>
              </a:spcAft>
              <a:buNone/>
              <a:defRPr sz="2800" b="1">
                <a:solidFill>
                  <a:schemeClr val="accent2"/>
                </a:solidFill>
              </a:defRPr>
            </a:lvl7pPr>
            <a:lvl8pPr lvl="7" rtl="0">
              <a:spcBef>
                <a:spcPts val="0"/>
              </a:spcBef>
              <a:spcAft>
                <a:spcPts val="0"/>
              </a:spcAft>
              <a:buNone/>
              <a:defRPr sz="2800" b="1">
                <a:solidFill>
                  <a:schemeClr val="accent2"/>
                </a:solidFill>
              </a:defRPr>
            </a:lvl8pPr>
            <a:lvl9pPr lvl="8" rtl="0">
              <a:spcBef>
                <a:spcPts val="0"/>
              </a:spcBef>
              <a:spcAft>
                <a:spcPts val="0"/>
              </a:spcAft>
              <a:buNone/>
              <a:defRPr sz="2800" b="1">
                <a:solidFill>
                  <a:schemeClr val="accent2"/>
                </a:solidFill>
              </a:defRPr>
            </a:lvl9pPr>
          </a:lstStyle>
          <a:p>
            <a:endParaRPr/>
          </a:p>
        </p:txBody>
      </p:sp>
      <p:sp>
        <p:nvSpPr>
          <p:cNvPr id="127" name="Google Shape;127;p20"/>
          <p:cNvSpPr txBox="1">
            <a:spLocks noGrp="1"/>
          </p:cNvSpPr>
          <p:nvPr>
            <p:ph type="title" idx="7"/>
          </p:nvPr>
        </p:nvSpPr>
        <p:spPr>
          <a:xfrm>
            <a:off x="2032977" y="2858935"/>
            <a:ext cx="3347200" cy="410800"/>
          </a:xfrm>
          <a:prstGeom prst="rect">
            <a:avLst/>
          </a:prstGeom>
        </p:spPr>
        <p:txBody>
          <a:bodyPr spcFirstLastPara="1" wrap="square" lIns="228600" tIns="228600" rIns="228600" bIns="228600" anchor="ctr" anchorCtr="0">
            <a:noAutofit/>
          </a:bodyPr>
          <a:lstStyle>
            <a:lvl1pPr lvl="0" rtl="0">
              <a:spcBef>
                <a:spcPts val="0"/>
              </a:spcBef>
              <a:spcAft>
                <a:spcPts val="0"/>
              </a:spcAft>
              <a:buNone/>
              <a:defRPr sz="2800" b="1">
                <a:solidFill>
                  <a:schemeClr val="accent3"/>
                </a:solidFill>
              </a:defRPr>
            </a:lvl1pPr>
            <a:lvl2pPr lvl="1" rtl="0">
              <a:spcBef>
                <a:spcPts val="0"/>
              </a:spcBef>
              <a:spcAft>
                <a:spcPts val="0"/>
              </a:spcAft>
              <a:buNone/>
              <a:defRPr sz="2800" b="1">
                <a:solidFill>
                  <a:schemeClr val="accent3"/>
                </a:solidFill>
              </a:defRPr>
            </a:lvl2pPr>
            <a:lvl3pPr lvl="2" rtl="0">
              <a:spcBef>
                <a:spcPts val="0"/>
              </a:spcBef>
              <a:spcAft>
                <a:spcPts val="0"/>
              </a:spcAft>
              <a:buNone/>
              <a:defRPr sz="2800" b="1">
                <a:solidFill>
                  <a:schemeClr val="accent3"/>
                </a:solidFill>
              </a:defRPr>
            </a:lvl3pPr>
            <a:lvl4pPr lvl="3" rtl="0">
              <a:spcBef>
                <a:spcPts val="0"/>
              </a:spcBef>
              <a:spcAft>
                <a:spcPts val="0"/>
              </a:spcAft>
              <a:buNone/>
              <a:defRPr sz="2800" b="1">
                <a:solidFill>
                  <a:schemeClr val="accent3"/>
                </a:solidFill>
              </a:defRPr>
            </a:lvl4pPr>
            <a:lvl5pPr lvl="4" rtl="0">
              <a:spcBef>
                <a:spcPts val="0"/>
              </a:spcBef>
              <a:spcAft>
                <a:spcPts val="0"/>
              </a:spcAft>
              <a:buNone/>
              <a:defRPr sz="2800" b="1">
                <a:solidFill>
                  <a:schemeClr val="accent3"/>
                </a:solidFill>
              </a:defRPr>
            </a:lvl5pPr>
            <a:lvl6pPr lvl="5" rtl="0">
              <a:spcBef>
                <a:spcPts val="0"/>
              </a:spcBef>
              <a:spcAft>
                <a:spcPts val="0"/>
              </a:spcAft>
              <a:buNone/>
              <a:defRPr sz="2800" b="1">
                <a:solidFill>
                  <a:schemeClr val="accent3"/>
                </a:solidFill>
              </a:defRPr>
            </a:lvl6pPr>
            <a:lvl7pPr lvl="6" rtl="0">
              <a:spcBef>
                <a:spcPts val="0"/>
              </a:spcBef>
              <a:spcAft>
                <a:spcPts val="0"/>
              </a:spcAft>
              <a:buNone/>
              <a:defRPr sz="2800" b="1">
                <a:solidFill>
                  <a:schemeClr val="accent3"/>
                </a:solidFill>
              </a:defRPr>
            </a:lvl7pPr>
            <a:lvl8pPr lvl="7" rtl="0">
              <a:spcBef>
                <a:spcPts val="0"/>
              </a:spcBef>
              <a:spcAft>
                <a:spcPts val="0"/>
              </a:spcAft>
              <a:buNone/>
              <a:defRPr sz="2800" b="1">
                <a:solidFill>
                  <a:schemeClr val="accent3"/>
                </a:solidFill>
              </a:defRPr>
            </a:lvl8pPr>
            <a:lvl9pPr lvl="8" rtl="0">
              <a:spcBef>
                <a:spcPts val="0"/>
              </a:spcBef>
              <a:spcAft>
                <a:spcPts val="0"/>
              </a:spcAft>
              <a:buNone/>
              <a:defRPr sz="2800" b="1">
                <a:solidFill>
                  <a:schemeClr val="accent3"/>
                </a:solidFill>
              </a:defRPr>
            </a:lvl9pPr>
          </a:lstStyle>
          <a:p>
            <a:endParaRPr/>
          </a:p>
        </p:txBody>
      </p:sp>
      <p:sp>
        <p:nvSpPr>
          <p:cNvPr id="128" name="Google Shape;128;p20"/>
          <p:cNvSpPr txBox="1">
            <a:spLocks noGrp="1"/>
          </p:cNvSpPr>
          <p:nvPr>
            <p:ph type="title" idx="8" hasCustomPrompt="1"/>
          </p:nvPr>
        </p:nvSpPr>
        <p:spPr>
          <a:xfrm>
            <a:off x="947537" y="2858920"/>
            <a:ext cx="1085600" cy="410800"/>
          </a:xfrm>
          <a:prstGeom prst="rect">
            <a:avLst/>
          </a:prstGeom>
        </p:spPr>
        <p:txBody>
          <a:bodyPr spcFirstLastPara="1" wrap="square" lIns="228600" tIns="228600" rIns="228600" bIns="228600" anchor="ctr" anchorCtr="0">
            <a:noAutofit/>
          </a:bodyPr>
          <a:lstStyle>
            <a:lvl1pPr lvl="0" algn="r" rtl="0">
              <a:spcBef>
                <a:spcPts val="0"/>
              </a:spcBef>
              <a:spcAft>
                <a:spcPts val="0"/>
              </a:spcAft>
              <a:buClr>
                <a:srgbClr val="000000"/>
              </a:buClr>
              <a:buSzPts val="2400"/>
              <a:buNone/>
              <a:defRPr sz="2800" b="1">
                <a:solidFill>
                  <a:schemeClr val="accent1"/>
                </a:solidFill>
              </a:defRPr>
            </a:lvl1pPr>
            <a:lvl2pPr lvl="1"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2pPr>
            <a:lvl3pPr lvl="2"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3pPr>
            <a:lvl4pPr lvl="3"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4pPr>
            <a:lvl5pPr lvl="4"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5pPr>
            <a:lvl6pPr lvl="5"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6pPr>
            <a:lvl7pPr lvl="6"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7pPr>
            <a:lvl8pPr lvl="7"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8pPr>
            <a:lvl9pPr lvl="8"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9pPr>
          </a:lstStyle>
          <a:p>
            <a:r>
              <a:t>xx%</a:t>
            </a:r>
          </a:p>
        </p:txBody>
      </p:sp>
      <p:sp>
        <p:nvSpPr>
          <p:cNvPr id="129" name="Google Shape;129;p20"/>
          <p:cNvSpPr txBox="1">
            <a:spLocks noGrp="1"/>
          </p:cNvSpPr>
          <p:nvPr>
            <p:ph type="title" idx="9"/>
          </p:nvPr>
        </p:nvSpPr>
        <p:spPr>
          <a:xfrm>
            <a:off x="2032977" y="4135165"/>
            <a:ext cx="3347200" cy="410800"/>
          </a:xfrm>
          <a:prstGeom prst="rect">
            <a:avLst/>
          </a:prstGeom>
        </p:spPr>
        <p:txBody>
          <a:bodyPr spcFirstLastPara="1" wrap="square" lIns="228600" tIns="228600" rIns="228600" bIns="228600" anchor="ctr" anchorCtr="0">
            <a:noAutofit/>
          </a:bodyPr>
          <a:lstStyle>
            <a:lvl1pPr lvl="0" rtl="0">
              <a:spcBef>
                <a:spcPts val="0"/>
              </a:spcBef>
              <a:spcAft>
                <a:spcPts val="0"/>
              </a:spcAft>
              <a:buNone/>
              <a:defRPr sz="2800" b="1">
                <a:solidFill>
                  <a:schemeClr val="accent3"/>
                </a:solidFill>
              </a:defRPr>
            </a:lvl1pPr>
            <a:lvl2pPr lvl="1" rtl="0">
              <a:spcBef>
                <a:spcPts val="0"/>
              </a:spcBef>
              <a:spcAft>
                <a:spcPts val="0"/>
              </a:spcAft>
              <a:buNone/>
              <a:defRPr sz="2800" b="1">
                <a:solidFill>
                  <a:schemeClr val="accent3"/>
                </a:solidFill>
              </a:defRPr>
            </a:lvl2pPr>
            <a:lvl3pPr lvl="2" rtl="0">
              <a:spcBef>
                <a:spcPts val="0"/>
              </a:spcBef>
              <a:spcAft>
                <a:spcPts val="0"/>
              </a:spcAft>
              <a:buNone/>
              <a:defRPr sz="2800" b="1">
                <a:solidFill>
                  <a:schemeClr val="accent3"/>
                </a:solidFill>
              </a:defRPr>
            </a:lvl3pPr>
            <a:lvl4pPr lvl="3" rtl="0">
              <a:spcBef>
                <a:spcPts val="0"/>
              </a:spcBef>
              <a:spcAft>
                <a:spcPts val="0"/>
              </a:spcAft>
              <a:buNone/>
              <a:defRPr sz="2800" b="1">
                <a:solidFill>
                  <a:schemeClr val="accent3"/>
                </a:solidFill>
              </a:defRPr>
            </a:lvl4pPr>
            <a:lvl5pPr lvl="4" rtl="0">
              <a:spcBef>
                <a:spcPts val="0"/>
              </a:spcBef>
              <a:spcAft>
                <a:spcPts val="0"/>
              </a:spcAft>
              <a:buNone/>
              <a:defRPr sz="2800" b="1">
                <a:solidFill>
                  <a:schemeClr val="accent3"/>
                </a:solidFill>
              </a:defRPr>
            </a:lvl5pPr>
            <a:lvl6pPr lvl="5" rtl="0">
              <a:spcBef>
                <a:spcPts val="0"/>
              </a:spcBef>
              <a:spcAft>
                <a:spcPts val="0"/>
              </a:spcAft>
              <a:buNone/>
              <a:defRPr sz="2800" b="1">
                <a:solidFill>
                  <a:schemeClr val="accent3"/>
                </a:solidFill>
              </a:defRPr>
            </a:lvl6pPr>
            <a:lvl7pPr lvl="6" rtl="0">
              <a:spcBef>
                <a:spcPts val="0"/>
              </a:spcBef>
              <a:spcAft>
                <a:spcPts val="0"/>
              </a:spcAft>
              <a:buNone/>
              <a:defRPr sz="2800" b="1">
                <a:solidFill>
                  <a:schemeClr val="accent3"/>
                </a:solidFill>
              </a:defRPr>
            </a:lvl7pPr>
            <a:lvl8pPr lvl="7" rtl="0">
              <a:spcBef>
                <a:spcPts val="0"/>
              </a:spcBef>
              <a:spcAft>
                <a:spcPts val="0"/>
              </a:spcAft>
              <a:buNone/>
              <a:defRPr sz="2800" b="1">
                <a:solidFill>
                  <a:schemeClr val="accent3"/>
                </a:solidFill>
              </a:defRPr>
            </a:lvl8pPr>
            <a:lvl9pPr lvl="8" rtl="0">
              <a:spcBef>
                <a:spcPts val="0"/>
              </a:spcBef>
              <a:spcAft>
                <a:spcPts val="0"/>
              </a:spcAft>
              <a:buNone/>
              <a:defRPr sz="2800" b="1">
                <a:solidFill>
                  <a:schemeClr val="accent3"/>
                </a:solidFill>
              </a:defRPr>
            </a:lvl9pPr>
          </a:lstStyle>
          <a:p>
            <a:endParaRPr/>
          </a:p>
        </p:txBody>
      </p:sp>
      <p:sp>
        <p:nvSpPr>
          <p:cNvPr id="130" name="Google Shape;130;p20"/>
          <p:cNvSpPr txBox="1">
            <a:spLocks noGrp="1"/>
          </p:cNvSpPr>
          <p:nvPr>
            <p:ph type="title" idx="13" hasCustomPrompt="1"/>
          </p:nvPr>
        </p:nvSpPr>
        <p:spPr>
          <a:xfrm>
            <a:off x="947537" y="4135151"/>
            <a:ext cx="1085600" cy="410800"/>
          </a:xfrm>
          <a:prstGeom prst="rect">
            <a:avLst/>
          </a:prstGeom>
        </p:spPr>
        <p:txBody>
          <a:bodyPr spcFirstLastPara="1" wrap="square" lIns="228600" tIns="228600" rIns="228600" bIns="228600" anchor="ctr" anchorCtr="0">
            <a:noAutofit/>
          </a:bodyPr>
          <a:lstStyle>
            <a:lvl1pPr lvl="0" algn="r" rtl="0">
              <a:spcBef>
                <a:spcPts val="0"/>
              </a:spcBef>
              <a:spcAft>
                <a:spcPts val="0"/>
              </a:spcAft>
              <a:buClr>
                <a:srgbClr val="000000"/>
              </a:buClr>
              <a:buSzPts val="2400"/>
              <a:buNone/>
              <a:defRPr sz="2800" b="1">
                <a:solidFill>
                  <a:schemeClr val="accent1"/>
                </a:solidFill>
              </a:defRPr>
            </a:lvl1pPr>
            <a:lvl2pPr lvl="1"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2pPr>
            <a:lvl3pPr lvl="2"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3pPr>
            <a:lvl4pPr lvl="3"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4pPr>
            <a:lvl5pPr lvl="4"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5pPr>
            <a:lvl6pPr lvl="5"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6pPr>
            <a:lvl7pPr lvl="6"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7pPr>
            <a:lvl8pPr lvl="7"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8pPr>
            <a:lvl9pPr lvl="8"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9pPr>
          </a:lstStyle>
          <a:p>
            <a:r>
              <a:t>xx%</a:t>
            </a:r>
          </a:p>
        </p:txBody>
      </p:sp>
      <p:sp>
        <p:nvSpPr>
          <p:cNvPr id="131" name="Google Shape;131;p20"/>
          <p:cNvSpPr txBox="1">
            <a:spLocks noGrp="1"/>
          </p:cNvSpPr>
          <p:nvPr>
            <p:ph type="title" idx="14" hasCustomPrompt="1"/>
          </p:nvPr>
        </p:nvSpPr>
        <p:spPr>
          <a:xfrm>
            <a:off x="947521" y="5403519"/>
            <a:ext cx="1085600" cy="410800"/>
          </a:xfrm>
          <a:prstGeom prst="rect">
            <a:avLst/>
          </a:prstGeom>
        </p:spPr>
        <p:txBody>
          <a:bodyPr spcFirstLastPara="1" wrap="square" lIns="228600" tIns="228600" rIns="228600" bIns="228600" anchor="ctr" anchorCtr="0">
            <a:noAutofit/>
          </a:bodyPr>
          <a:lstStyle>
            <a:lvl1pPr lvl="0" algn="r" rtl="0">
              <a:spcBef>
                <a:spcPts val="0"/>
              </a:spcBef>
              <a:spcAft>
                <a:spcPts val="0"/>
              </a:spcAft>
              <a:buClr>
                <a:srgbClr val="000000"/>
              </a:buClr>
              <a:buSzPts val="2400"/>
              <a:buNone/>
              <a:defRPr sz="2800" b="1">
                <a:solidFill>
                  <a:schemeClr val="accent1"/>
                </a:solidFill>
              </a:defRPr>
            </a:lvl1pPr>
            <a:lvl2pPr lvl="1"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2pPr>
            <a:lvl3pPr lvl="2"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3pPr>
            <a:lvl4pPr lvl="3"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4pPr>
            <a:lvl5pPr lvl="4"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5pPr>
            <a:lvl6pPr lvl="5"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6pPr>
            <a:lvl7pPr lvl="6"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7pPr>
            <a:lvl8pPr lvl="7"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8pPr>
            <a:lvl9pPr lvl="8" algn="r" rtl="0">
              <a:spcBef>
                <a:spcPts val="0"/>
              </a:spcBef>
              <a:spcAft>
                <a:spcPts val="0"/>
              </a:spcAft>
              <a:buClr>
                <a:srgbClr val="000000"/>
              </a:buClr>
              <a:buSzPts val="2400"/>
              <a:buFont typeface="Raleway"/>
              <a:buNone/>
              <a:defRPr b="1">
                <a:solidFill>
                  <a:srgbClr val="000000"/>
                </a:solidFill>
                <a:latin typeface="Raleway"/>
                <a:ea typeface="Raleway"/>
                <a:cs typeface="Raleway"/>
                <a:sym typeface="Raleway"/>
              </a:defRPr>
            </a:lvl9pPr>
          </a:lstStyle>
          <a:p>
            <a:r>
              <a:t>xx%</a:t>
            </a:r>
          </a:p>
        </p:txBody>
      </p:sp>
      <p:sp>
        <p:nvSpPr>
          <p:cNvPr id="132" name="Google Shape;132;p20"/>
          <p:cNvSpPr txBox="1">
            <a:spLocks noGrp="1"/>
          </p:cNvSpPr>
          <p:nvPr>
            <p:ph type="subTitle" idx="15"/>
          </p:nvPr>
        </p:nvSpPr>
        <p:spPr>
          <a:xfrm>
            <a:off x="2033111" y="4539093"/>
            <a:ext cx="3583600" cy="410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Font typeface="Raleway"/>
              <a:buNone/>
              <a:defRPr sz="2133"/>
            </a:lvl1pPr>
            <a:lvl2pPr lvl="1" rtl="0">
              <a:spcBef>
                <a:spcPts val="2133"/>
              </a:spcBef>
              <a:spcAft>
                <a:spcPts val="0"/>
              </a:spcAft>
              <a:buSzPts val="1200"/>
              <a:buNone/>
              <a:defRPr/>
            </a:lvl2pPr>
            <a:lvl3pPr lvl="2" rtl="0">
              <a:spcBef>
                <a:spcPts val="2133"/>
              </a:spcBef>
              <a:spcAft>
                <a:spcPts val="0"/>
              </a:spcAft>
              <a:buSzPts val="1200"/>
              <a:buNone/>
              <a:defRPr/>
            </a:lvl3pPr>
            <a:lvl4pPr lvl="3" rtl="0">
              <a:spcBef>
                <a:spcPts val="2133"/>
              </a:spcBef>
              <a:spcAft>
                <a:spcPts val="0"/>
              </a:spcAft>
              <a:buSzPts val="1200"/>
              <a:buNone/>
              <a:defRPr/>
            </a:lvl4pPr>
            <a:lvl5pPr lvl="4" rtl="0">
              <a:spcBef>
                <a:spcPts val="2133"/>
              </a:spcBef>
              <a:spcAft>
                <a:spcPts val="0"/>
              </a:spcAft>
              <a:buSzPts val="1200"/>
              <a:buNone/>
              <a:defRPr/>
            </a:lvl5pPr>
            <a:lvl6pPr lvl="5" rtl="0">
              <a:spcBef>
                <a:spcPts val="2133"/>
              </a:spcBef>
              <a:spcAft>
                <a:spcPts val="0"/>
              </a:spcAft>
              <a:buSzPts val="1200"/>
              <a:buNone/>
              <a:defRPr/>
            </a:lvl6pPr>
            <a:lvl7pPr lvl="6" rtl="0">
              <a:spcBef>
                <a:spcPts val="2133"/>
              </a:spcBef>
              <a:spcAft>
                <a:spcPts val="0"/>
              </a:spcAft>
              <a:buSzPts val="1200"/>
              <a:buNone/>
              <a:defRPr/>
            </a:lvl7pPr>
            <a:lvl8pPr lvl="7" rtl="0">
              <a:spcBef>
                <a:spcPts val="2133"/>
              </a:spcBef>
              <a:spcAft>
                <a:spcPts val="0"/>
              </a:spcAft>
              <a:buSzPts val="1200"/>
              <a:buNone/>
              <a:defRPr/>
            </a:lvl8pPr>
            <a:lvl9pPr lvl="8" rtl="0">
              <a:spcBef>
                <a:spcPts val="2133"/>
              </a:spcBef>
              <a:spcAft>
                <a:spcPts val="2133"/>
              </a:spcAft>
              <a:buSzPts val="1200"/>
              <a:buNone/>
              <a:defRPr/>
            </a:lvl9pPr>
          </a:lstStyle>
          <a:p>
            <a:endParaRPr/>
          </a:p>
        </p:txBody>
      </p:sp>
    </p:spTree>
    <p:extLst>
      <p:ext uri="{BB962C8B-B14F-4D97-AF65-F5344CB8AC3E}">
        <p14:creationId xmlns:p14="http://schemas.microsoft.com/office/powerpoint/2010/main" val="42651767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133"/>
        <p:cNvGrpSpPr/>
        <p:nvPr/>
      </p:nvGrpSpPr>
      <p:grpSpPr>
        <a:xfrm>
          <a:off x="0" y="0"/>
          <a:ext cx="0" cy="0"/>
          <a:chOff x="0" y="0"/>
          <a:chExt cx="0" cy="0"/>
        </a:xfrm>
      </p:grpSpPr>
      <p:sp>
        <p:nvSpPr>
          <p:cNvPr id="134" name="Google Shape;134;p21"/>
          <p:cNvSpPr/>
          <p:nvPr/>
        </p:nvSpPr>
        <p:spPr>
          <a:xfrm>
            <a:off x="4948467" y="731833"/>
            <a:ext cx="7243600" cy="2096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21"/>
          <p:cNvSpPr txBox="1">
            <a:spLocks noGrp="1"/>
          </p:cNvSpPr>
          <p:nvPr>
            <p:ph type="title"/>
          </p:nvPr>
        </p:nvSpPr>
        <p:spPr>
          <a:xfrm>
            <a:off x="5146000" y="860433"/>
            <a:ext cx="6094800" cy="18396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3"/>
              </a:buClr>
              <a:buSzPts val="3600"/>
              <a:buNone/>
              <a:defRPr sz="4800">
                <a:solidFill>
                  <a:schemeClr val="accent3"/>
                </a:solidFill>
              </a:defRPr>
            </a:lvl1pPr>
            <a:lvl2pPr lvl="1" algn="r">
              <a:spcBef>
                <a:spcPts val="0"/>
              </a:spcBef>
              <a:spcAft>
                <a:spcPts val="0"/>
              </a:spcAft>
              <a:buSzPts val="2400"/>
              <a:buNone/>
              <a:defRPr/>
            </a:lvl2pPr>
            <a:lvl3pPr lvl="2" algn="r">
              <a:spcBef>
                <a:spcPts val="0"/>
              </a:spcBef>
              <a:spcAft>
                <a:spcPts val="0"/>
              </a:spcAft>
              <a:buSzPts val="2400"/>
              <a:buNone/>
              <a:defRPr/>
            </a:lvl3pPr>
            <a:lvl4pPr lvl="3" algn="r">
              <a:spcBef>
                <a:spcPts val="0"/>
              </a:spcBef>
              <a:spcAft>
                <a:spcPts val="0"/>
              </a:spcAft>
              <a:buSzPts val="2400"/>
              <a:buNone/>
              <a:defRPr/>
            </a:lvl4pPr>
            <a:lvl5pPr lvl="4" algn="r">
              <a:spcBef>
                <a:spcPts val="0"/>
              </a:spcBef>
              <a:spcAft>
                <a:spcPts val="0"/>
              </a:spcAft>
              <a:buSzPts val="2400"/>
              <a:buNone/>
              <a:defRPr/>
            </a:lvl5pPr>
            <a:lvl6pPr lvl="5" algn="r">
              <a:spcBef>
                <a:spcPts val="0"/>
              </a:spcBef>
              <a:spcAft>
                <a:spcPts val="0"/>
              </a:spcAft>
              <a:buSzPts val="2400"/>
              <a:buNone/>
              <a:defRPr/>
            </a:lvl6pPr>
            <a:lvl7pPr lvl="6" algn="r">
              <a:spcBef>
                <a:spcPts val="0"/>
              </a:spcBef>
              <a:spcAft>
                <a:spcPts val="0"/>
              </a:spcAft>
              <a:buSzPts val="2400"/>
              <a:buNone/>
              <a:defRPr/>
            </a:lvl7pPr>
            <a:lvl8pPr lvl="7" algn="r">
              <a:spcBef>
                <a:spcPts val="0"/>
              </a:spcBef>
              <a:spcAft>
                <a:spcPts val="0"/>
              </a:spcAft>
              <a:buSzPts val="2400"/>
              <a:buNone/>
              <a:defRPr/>
            </a:lvl8pPr>
            <a:lvl9pPr lvl="8" algn="r">
              <a:spcBef>
                <a:spcPts val="0"/>
              </a:spcBef>
              <a:spcAft>
                <a:spcPts val="0"/>
              </a:spcAft>
              <a:buSzPts val="2400"/>
              <a:buNone/>
              <a:defRPr/>
            </a:lvl9pPr>
          </a:lstStyle>
          <a:p>
            <a:endParaRPr/>
          </a:p>
        </p:txBody>
      </p:sp>
    </p:spTree>
    <p:extLst>
      <p:ext uri="{BB962C8B-B14F-4D97-AF65-F5344CB8AC3E}">
        <p14:creationId xmlns:p14="http://schemas.microsoft.com/office/powerpoint/2010/main" val="16191402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mp; SUBTITLE &amp; IMAGE">
  <p:cSld name="TITLE &amp; SUBTITLE &amp; IMAGE">
    <p:spTree>
      <p:nvGrpSpPr>
        <p:cNvPr id="1" name="Shape 136"/>
        <p:cNvGrpSpPr/>
        <p:nvPr/>
      </p:nvGrpSpPr>
      <p:grpSpPr>
        <a:xfrm>
          <a:off x="0" y="0"/>
          <a:ext cx="0" cy="0"/>
          <a:chOff x="0" y="0"/>
          <a:chExt cx="0" cy="0"/>
        </a:xfrm>
      </p:grpSpPr>
      <p:sp>
        <p:nvSpPr>
          <p:cNvPr id="137" name="Google Shape;137;p22"/>
          <p:cNvSpPr/>
          <p:nvPr/>
        </p:nvSpPr>
        <p:spPr>
          <a:xfrm>
            <a:off x="6111400" y="0"/>
            <a:ext cx="5129600" cy="3546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2"/>
          <p:cNvSpPr/>
          <p:nvPr/>
        </p:nvSpPr>
        <p:spPr>
          <a:xfrm>
            <a:off x="3930033" y="748733"/>
            <a:ext cx="8262000" cy="568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2"/>
          <p:cNvSpPr txBox="1">
            <a:spLocks noGrp="1"/>
          </p:cNvSpPr>
          <p:nvPr>
            <p:ph type="title"/>
          </p:nvPr>
        </p:nvSpPr>
        <p:spPr>
          <a:xfrm>
            <a:off x="4105900" y="786033"/>
            <a:ext cx="7121600" cy="5040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2800" b="1">
                <a:solidFill>
                  <a:schemeClr val="accent2"/>
                </a:solidFill>
              </a:defRPr>
            </a:lvl1pPr>
            <a:lvl2pPr lvl="1" algn="r" rtl="0">
              <a:spcBef>
                <a:spcPts val="0"/>
              </a:spcBef>
              <a:spcAft>
                <a:spcPts val="0"/>
              </a:spcAft>
              <a:buNone/>
              <a:defRPr>
                <a:solidFill>
                  <a:schemeClr val="accent2"/>
                </a:solidFill>
                <a:latin typeface="Helvetica Neue"/>
                <a:ea typeface="Helvetica Neue"/>
                <a:cs typeface="Helvetica Neue"/>
                <a:sym typeface="Helvetica Neue"/>
              </a:defRPr>
            </a:lvl2pPr>
            <a:lvl3pPr lvl="2" algn="r" rtl="0">
              <a:spcBef>
                <a:spcPts val="0"/>
              </a:spcBef>
              <a:spcAft>
                <a:spcPts val="0"/>
              </a:spcAft>
              <a:buNone/>
              <a:defRPr>
                <a:solidFill>
                  <a:schemeClr val="accent2"/>
                </a:solidFill>
                <a:latin typeface="Helvetica Neue"/>
                <a:ea typeface="Helvetica Neue"/>
                <a:cs typeface="Helvetica Neue"/>
                <a:sym typeface="Helvetica Neue"/>
              </a:defRPr>
            </a:lvl3pPr>
            <a:lvl4pPr lvl="3" algn="r" rtl="0">
              <a:spcBef>
                <a:spcPts val="0"/>
              </a:spcBef>
              <a:spcAft>
                <a:spcPts val="0"/>
              </a:spcAft>
              <a:buNone/>
              <a:defRPr>
                <a:solidFill>
                  <a:schemeClr val="accent2"/>
                </a:solidFill>
                <a:latin typeface="Helvetica Neue"/>
                <a:ea typeface="Helvetica Neue"/>
                <a:cs typeface="Helvetica Neue"/>
                <a:sym typeface="Helvetica Neue"/>
              </a:defRPr>
            </a:lvl4pPr>
            <a:lvl5pPr lvl="4" algn="r" rtl="0">
              <a:spcBef>
                <a:spcPts val="0"/>
              </a:spcBef>
              <a:spcAft>
                <a:spcPts val="0"/>
              </a:spcAft>
              <a:buNone/>
              <a:defRPr>
                <a:solidFill>
                  <a:schemeClr val="accent2"/>
                </a:solidFill>
                <a:latin typeface="Helvetica Neue"/>
                <a:ea typeface="Helvetica Neue"/>
                <a:cs typeface="Helvetica Neue"/>
                <a:sym typeface="Helvetica Neue"/>
              </a:defRPr>
            </a:lvl5pPr>
            <a:lvl6pPr lvl="5" algn="r" rtl="0">
              <a:spcBef>
                <a:spcPts val="0"/>
              </a:spcBef>
              <a:spcAft>
                <a:spcPts val="0"/>
              </a:spcAft>
              <a:buNone/>
              <a:defRPr>
                <a:solidFill>
                  <a:schemeClr val="accent2"/>
                </a:solidFill>
                <a:latin typeface="Helvetica Neue"/>
                <a:ea typeface="Helvetica Neue"/>
                <a:cs typeface="Helvetica Neue"/>
                <a:sym typeface="Helvetica Neue"/>
              </a:defRPr>
            </a:lvl6pPr>
            <a:lvl7pPr lvl="6" algn="r" rtl="0">
              <a:spcBef>
                <a:spcPts val="0"/>
              </a:spcBef>
              <a:spcAft>
                <a:spcPts val="0"/>
              </a:spcAft>
              <a:buNone/>
              <a:defRPr>
                <a:solidFill>
                  <a:schemeClr val="accent2"/>
                </a:solidFill>
                <a:latin typeface="Helvetica Neue"/>
                <a:ea typeface="Helvetica Neue"/>
                <a:cs typeface="Helvetica Neue"/>
                <a:sym typeface="Helvetica Neue"/>
              </a:defRPr>
            </a:lvl7pPr>
            <a:lvl8pPr lvl="7" algn="r" rtl="0">
              <a:spcBef>
                <a:spcPts val="0"/>
              </a:spcBef>
              <a:spcAft>
                <a:spcPts val="0"/>
              </a:spcAft>
              <a:buNone/>
              <a:defRPr>
                <a:solidFill>
                  <a:schemeClr val="accent2"/>
                </a:solidFill>
                <a:latin typeface="Helvetica Neue"/>
                <a:ea typeface="Helvetica Neue"/>
                <a:cs typeface="Helvetica Neue"/>
                <a:sym typeface="Helvetica Neue"/>
              </a:defRPr>
            </a:lvl8pPr>
            <a:lvl9pPr lvl="8" algn="r" rtl="0">
              <a:spcBef>
                <a:spcPts val="0"/>
              </a:spcBef>
              <a:spcAft>
                <a:spcPts val="0"/>
              </a:spcAft>
              <a:buNone/>
              <a:defRPr>
                <a:solidFill>
                  <a:schemeClr val="accent2"/>
                </a:solidFill>
                <a:latin typeface="Helvetica Neue"/>
                <a:ea typeface="Helvetica Neue"/>
                <a:cs typeface="Helvetica Neue"/>
                <a:sym typeface="Helvetica Neue"/>
              </a:defRPr>
            </a:lvl9pPr>
          </a:lstStyle>
          <a:p>
            <a:endParaRPr/>
          </a:p>
        </p:txBody>
      </p:sp>
      <p:sp>
        <p:nvSpPr>
          <p:cNvPr id="140" name="Google Shape;140;p22"/>
          <p:cNvSpPr txBox="1">
            <a:spLocks noGrp="1"/>
          </p:cNvSpPr>
          <p:nvPr>
            <p:ph type="subTitle" idx="1"/>
          </p:nvPr>
        </p:nvSpPr>
        <p:spPr>
          <a:xfrm>
            <a:off x="6114700" y="1788000"/>
            <a:ext cx="5127200" cy="1645600"/>
          </a:xfrm>
          <a:prstGeom prst="rect">
            <a:avLst/>
          </a:prstGeom>
        </p:spPr>
        <p:txBody>
          <a:bodyPr spcFirstLastPara="1" wrap="square" lIns="91425" tIns="91425" rIns="91425" bIns="91425" anchor="ctr" anchorCtr="0">
            <a:noAutofit/>
          </a:bodyPr>
          <a:lstStyle>
            <a:lvl1pPr marR="121917" lvl="0" algn="ctr" rtl="0">
              <a:spcBef>
                <a:spcPts val="0"/>
              </a:spcBef>
              <a:spcAft>
                <a:spcPts val="0"/>
              </a:spcAft>
              <a:buNone/>
              <a:defRPr sz="2133">
                <a:solidFill>
                  <a:srgbClr val="434343"/>
                </a:solidFill>
              </a:defRPr>
            </a:lvl1pPr>
            <a:lvl2pPr marR="121917" lvl="1" algn="ctr" rtl="0">
              <a:spcBef>
                <a:spcPts val="2133"/>
              </a:spcBef>
              <a:spcAft>
                <a:spcPts val="0"/>
              </a:spcAft>
              <a:buNone/>
              <a:defRPr sz="2133">
                <a:solidFill>
                  <a:srgbClr val="434343"/>
                </a:solidFill>
              </a:defRPr>
            </a:lvl2pPr>
            <a:lvl3pPr marR="121917" lvl="2" algn="ctr" rtl="0">
              <a:spcBef>
                <a:spcPts val="2133"/>
              </a:spcBef>
              <a:spcAft>
                <a:spcPts val="0"/>
              </a:spcAft>
              <a:buNone/>
              <a:defRPr sz="2133">
                <a:solidFill>
                  <a:srgbClr val="434343"/>
                </a:solidFill>
              </a:defRPr>
            </a:lvl3pPr>
            <a:lvl4pPr marR="121917" lvl="3" algn="ctr" rtl="0">
              <a:spcBef>
                <a:spcPts val="2133"/>
              </a:spcBef>
              <a:spcAft>
                <a:spcPts val="0"/>
              </a:spcAft>
              <a:buNone/>
              <a:defRPr sz="2133">
                <a:solidFill>
                  <a:srgbClr val="434343"/>
                </a:solidFill>
              </a:defRPr>
            </a:lvl4pPr>
            <a:lvl5pPr marR="121917" lvl="4" algn="ctr" rtl="0">
              <a:spcBef>
                <a:spcPts val="2133"/>
              </a:spcBef>
              <a:spcAft>
                <a:spcPts val="0"/>
              </a:spcAft>
              <a:buNone/>
              <a:defRPr sz="2133">
                <a:solidFill>
                  <a:srgbClr val="434343"/>
                </a:solidFill>
              </a:defRPr>
            </a:lvl5pPr>
            <a:lvl6pPr marR="121917" lvl="5" algn="ctr" rtl="0">
              <a:spcBef>
                <a:spcPts val="2133"/>
              </a:spcBef>
              <a:spcAft>
                <a:spcPts val="0"/>
              </a:spcAft>
              <a:buNone/>
              <a:defRPr sz="2133">
                <a:solidFill>
                  <a:srgbClr val="434343"/>
                </a:solidFill>
              </a:defRPr>
            </a:lvl6pPr>
            <a:lvl7pPr marR="121917" lvl="6" algn="ctr" rtl="0">
              <a:spcBef>
                <a:spcPts val="2133"/>
              </a:spcBef>
              <a:spcAft>
                <a:spcPts val="0"/>
              </a:spcAft>
              <a:buNone/>
              <a:defRPr sz="2133">
                <a:solidFill>
                  <a:srgbClr val="434343"/>
                </a:solidFill>
              </a:defRPr>
            </a:lvl7pPr>
            <a:lvl8pPr marR="121917" lvl="7" algn="ctr" rtl="0">
              <a:spcBef>
                <a:spcPts val="2133"/>
              </a:spcBef>
              <a:spcAft>
                <a:spcPts val="0"/>
              </a:spcAft>
              <a:buNone/>
              <a:defRPr sz="2133">
                <a:solidFill>
                  <a:srgbClr val="434343"/>
                </a:solidFill>
              </a:defRPr>
            </a:lvl8pPr>
            <a:lvl9pPr marR="121917" lvl="8" algn="ctr" rtl="0">
              <a:spcBef>
                <a:spcPts val="2133"/>
              </a:spcBef>
              <a:spcAft>
                <a:spcPts val="2133"/>
              </a:spcAft>
              <a:buNone/>
              <a:defRPr sz="2133">
                <a:solidFill>
                  <a:srgbClr val="434343"/>
                </a:solidFill>
              </a:defRPr>
            </a:lvl9pPr>
          </a:lstStyle>
          <a:p>
            <a:endParaRPr/>
          </a:p>
        </p:txBody>
      </p:sp>
    </p:spTree>
    <p:extLst>
      <p:ext uri="{BB962C8B-B14F-4D97-AF65-F5344CB8AC3E}">
        <p14:creationId xmlns:p14="http://schemas.microsoft.com/office/powerpoint/2010/main" val="28169471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IG TITLE &amp; SUBTITLE">
  <p:cSld name="BIG TITLE &amp; SUBTITLE">
    <p:spTree>
      <p:nvGrpSpPr>
        <p:cNvPr id="1" name="Shape 141"/>
        <p:cNvGrpSpPr/>
        <p:nvPr/>
      </p:nvGrpSpPr>
      <p:grpSpPr>
        <a:xfrm>
          <a:off x="0" y="0"/>
          <a:ext cx="0" cy="0"/>
          <a:chOff x="0" y="0"/>
          <a:chExt cx="0" cy="0"/>
        </a:xfrm>
      </p:grpSpPr>
      <p:sp>
        <p:nvSpPr>
          <p:cNvPr id="142" name="Google Shape;142;p23"/>
          <p:cNvSpPr/>
          <p:nvPr/>
        </p:nvSpPr>
        <p:spPr>
          <a:xfrm>
            <a:off x="2868500" y="719333"/>
            <a:ext cx="6472400" cy="5419600"/>
          </a:xfrm>
          <a:prstGeom prst="rect">
            <a:avLst/>
          </a:prstGeom>
          <a:solidFill>
            <a:srgbClr val="FFFA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3"/>
          <p:cNvSpPr txBox="1">
            <a:spLocks noGrp="1"/>
          </p:cNvSpPr>
          <p:nvPr>
            <p:ph type="title"/>
          </p:nvPr>
        </p:nvSpPr>
        <p:spPr>
          <a:xfrm>
            <a:off x="3030900" y="1630100"/>
            <a:ext cx="6112800" cy="2174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b="1">
                <a:solidFill>
                  <a:schemeClr val="accent3"/>
                </a:solidFill>
              </a:defRPr>
            </a:lvl1pPr>
            <a:lvl2pPr lvl="1" algn="ctr" rtl="0">
              <a:spcBef>
                <a:spcPts val="0"/>
              </a:spcBef>
              <a:spcAft>
                <a:spcPts val="0"/>
              </a:spcAft>
              <a:buNone/>
              <a:defRPr sz="9600">
                <a:solidFill>
                  <a:schemeClr val="accent3"/>
                </a:solidFill>
                <a:latin typeface="Helvetica Neue"/>
                <a:ea typeface="Helvetica Neue"/>
                <a:cs typeface="Helvetica Neue"/>
                <a:sym typeface="Helvetica Neue"/>
              </a:defRPr>
            </a:lvl2pPr>
            <a:lvl3pPr lvl="2" algn="ctr" rtl="0">
              <a:spcBef>
                <a:spcPts val="0"/>
              </a:spcBef>
              <a:spcAft>
                <a:spcPts val="0"/>
              </a:spcAft>
              <a:buNone/>
              <a:defRPr sz="9600">
                <a:solidFill>
                  <a:schemeClr val="accent3"/>
                </a:solidFill>
                <a:latin typeface="Helvetica Neue"/>
                <a:ea typeface="Helvetica Neue"/>
                <a:cs typeface="Helvetica Neue"/>
                <a:sym typeface="Helvetica Neue"/>
              </a:defRPr>
            </a:lvl3pPr>
            <a:lvl4pPr lvl="3" algn="ctr" rtl="0">
              <a:spcBef>
                <a:spcPts val="0"/>
              </a:spcBef>
              <a:spcAft>
                <a:spcPts val="0"/>
              </a:spcAft>
              <a:buNone/>
              <a:defRPr sz="9600">
                <a:solidFill>
                  <a:schemeClr val="accent3"/>
                </a:solidFill>
                <a:latin typeface="Helvetica Neue"/>
                <a:ea typeface="Helvetica Neue"/>
                <a:cs typeface="Helvetica Neue"/>
                <a:sym typeface="Helvetica Neue"/>
              </a:defRPr>
            </a:lvl4pPr>
            <a:lvl5pPr lvl="4" algn="ctr" rtl="0">
              <a:spcBef>
                <a:spcPts val="0"/>
              </a:spcBef>
              <a:spcAft>
                <a:spcPts val="0"/>
              </a:spcAft>
              <a:buNone/>
              <a:defRPr sz="9600">
                <a:solidFill>
                  <a:schemeClr val="accent3"/>
                </a:solidFill>
                <a:latin typeface="Helvetica Neue"/>
                <a:ea typeface="Helvetica Neue"/>
                <a:cs typeface="Helvetica Neue"/>
                <a:sym typeface="Helvetica Neue"/>
              </a:defRPr>
            </a:lvl5pPr>
            <a:lvl6pPr lvl="5" algn="ctr" rtl="0">
              <a:spcBef>
                <a:spcPts val="0"/>
              </a:spcBef>
              <a:spcAft>
                <a:spcPts val="0"/>
              </a:spcAft>
              <a:buNone/>
              <a:defRPr sz="9600">
                <a:solidFill>
                  <a:schemeClr val="accent3"/>
                </a:solidFill>
                <a:latin typeface="Helvetica Neue"/>
                <a:ea typeface="Helvetica Neue"/>
                <a:cs typeface="Helvetica Neue"/>
                <a:sym typeface="Helvetica Neue"/>
              </a:defRPr>
            </a:lvl6pPr>
            <a:lvl7pPr lvl="6" algn="ctr" rtl="0">
              <a:spcBef>
                <a:spcPts val="0"/>
              </a:spcBef>
              <a:spcAft>
                <a:spcPts val="0"/>
              </a:spcAft>
              <a:buNone/>
              <a:defRPr sz="9600">
                <a:solidFill>
                  <a:schemeClr val="accent3"/>
                </a:solidFill>
                <a:latin typeface="Helvetica Neue"/>
                <a:ea typeface="Helvetica Neue"/>
                <a:cs typeface="Helvetica Neue"/>
                <a:sym typeface="Helvetica Neue"/>
              </a:defRPr>
            </a:lvl7pPr>
            <a:lvl8pPr lvl="7" algn="ctr" rtl="0">
              <a:spcBef>
                <a:spcPts val="0"/>
              </a:spcBef>
              <a:spcAft>
                <a:spcPts val="0"/>
              </a:spcAft>
              <a:buNone/>
              <a:defRPr sz="9600">
                <a:solidFill>
                  <a:schemeClr val="accent3"/>
                </a:solidFill>
                <a:latin typeface="Helvetica Neue"/>
                <a:ea typeface="Helvetica Neue"/>
                <a:cs typeface="Helvetica Neue"/>
                <a:sym typeface="Helvetica Neue"/>
              </a:defRPr>
            </a:lvl8pPr>
            <a:lvl9pPr lvl="8" algn="ctr" rtl="0">
              <a:spcBef>
                <a:spcPts val="0"/>
              </a:spcBef>
              <a:spcAft>
                <a:spcPts val="0"/>
              </a:spcAft>
              <a:buNone/>
              <a:defRPr sz="9600">
                <a:solidFill>
                  <a:schemeClr val="accent3"/>
                </a:solidFill>
                <a:latin typeface="Helvetica Neue"/>
                <a:ea typeface="Helvetica Neue"/>
                <a:cs typeface="Helvetica Neue"/>
                <a:sym typeface="Helvetica Neue"/>
              </a:defRPr>
            </a:lvl9pPr>
          </a:lstStyle>
          <a:p>
            <a:endParaRPr/>
          </a:p>
        </p:txBody>
      </p:sp>
      <p:sp>
        <p:nvSpPr>
          <p:cNvPr id="144" name="Google Shape;144;p23"/>
          <p:cNvSpPr txBox="1">
            <a:spLocks noGrp="1"/>
          </p:cNvSpPr>
          <p:nvPr>
            <p:ph type="subTitle" idx="1"/>
          </p:nvPr>
        </p:nvSpPr>
        <p:spPr>
          <a:xfrm>
            <a:off x="4425333" y="4067685"/>
            <a:ext cx="3326800" cy="1746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1894002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5"/>
        <p:cNvGrpSpPr/>
        <p:nvPr/>
      </p:nvGrpSpPr>
      <p:grpSpPr>
        <a:xfrm>
          <a:off x="0" y="0"/>
          <a:ext cx="0" cy="0"/>
          <a:chOff x="0" y="0"/>
          <a:chExt cx="0" cy="0"/>
        </a:xfrm>
      </p:grpSpPr>
      <p:sp>
        <p:nvSpPr>
          <p:cNvPr id="146" name="Google Shape;146;p24"/>
          <p:cNvSpPr/>
          <p:nvPr/>
        </p:nvSpPr>
        <p:spPr>
          <a:xfrm>
            <a:off x="1744767" y="719333"/>
            <a:ext cx="8702400" cy="5413200"/>
          </a:xfrm>
          <a:prstGeom prst="rect">
            <a:avLst/>
          </a:prstGeom>
          <a:solidFill>
            <a:srgbClr val="FFFA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4"/>
          <p:cNvSpPr txBox="1">
            <a:spLocks noGrp="1"/>
          </p:cNvSpPr>
          <p:nvPr>
            <p:ph type="title"/>
          </p:nvPr>
        </p:nvSpPr>
        <p:spPr>
          <a:xfrm>
            <a:off x="3792867" y="1060467"/>
            <a:ext cx="4588800" cy="91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b="1">
                <a:solidFill>
                  <a:schemeClr val="accent3"/>
                </a:solidFill>
              </a:defRPr>
            </a:lvl1pPr>
            <a:lvl2pPr lvl="1" algn="ctr" rtl="0">
              <a:spcBef>
                <a:spcPts val="0"/>
              </a:spcBef>
              <a:spcAft>
                <a:spcPts val="0"/>
              </a:spcAft>
              <a:buNone/>
              <a:defRPr sz="9600">
                <a:solidFill>
                  <a:schemeClr val="accent3"/>
                </a:solidFill>
                <a:latin typeface="Helvetica Neue"/>
                <a:ea typeface="Helvetica Neue"/>
                <a:cs typeface="Helvetica Neue"/>
                <a:sym typeface="Helvetica Neue"/>
              </a:defRPr>
            </a:lvl2pPr>
            <a:lvl3pPr lvl="2" algn="ctr" rtl="0">
              <a:spcBef>
                <a:spcPts val="0"/>
              </a:spcBef>
              <a:spcAft>
                <a:spcPts val="0"/>
              </a:spcAft>
              <a:buNone/>
              <a:defRPr sz="9600">
                <a:solidFill>
                  <a:schemeClr val="accent3"/>
                </a:solidFill>
                <a:latin typeface="Helvetica Neue"/>
                <a:ea typeface="Helvetica Neue"/>
                <a:cs typeface="Helvetica Neue"/>
                <a:sym typeface="Helvetica Neue"/>
              </a:defRPr>
            </a:lvl3pPr>
            <a:lvl4pPr lvl="3" algn="ctr" rtl="0">
              <a:spcBef>
                <a:spcPts val="0"/>
              </a:spcBef>
              <a:spcAft>
                <a:spcPts val="0"/>
              </a:spcAft>
              <a:buNone/>
              <a:defRPr sz="9600">
                <a:solidFill>
                  <a:schemeClr val="accent3"/>
                </a:solidFill>
                <a:latin typeface="Helvetica Neue"/>
                <a:ea typeface="Helvetica Neue"/>
                <a:cs typeface="Helvetica Neue"/>
                <a:sym typeface="Helvetica Neue"/>
              </a:defRPr>
            </a:lvl4pPr>
            <a:lvl5pPr lvl="4" algn="ctr" rtl="0">
              <a:spcBef>
                <a:spcPts val="0"/>
              </a:spcBef>
              <a:spcAft>
                <a:spcPts val="0"/>
              </a:spcAft>
              <a:buNone/>
              <a:defRPr sz="9600">
                <a:solidFill>
                  <a:schemeClr val="accent3"/>
                </a:solidFill>
                <a:latin typeface="Helvetica Neue"/>
                <a:ea typeface="Helvetica Neue"/>
                <a:cs typeface="Helvetica Neue"/>
                <a:sym typeface="Helvetica Neue"/>
              </a:defRPr>
            </a:lvl5pPr>
            <a:lvl6pPr lvl="5" algn="ctr" rtl="0">
              <a:spcBef>
                <a:spcPts val="0"/>
              </a:spcBef>
              <a:spcAft>
                <a:spcPts val="0"/>
              </a:spcAft>
              <a:buNone/>
              <a:defRPr sz="9600">
                <a:solidFill>
                  <a:schemeClr val="accent3"/>
                </a:solidFill>
                <a:latin typeface="Helvetica Neue"/>
                <a:ea typeface="Helvetica Neue"/>
                <a:cs typeface="Helvetica Neue"/>
                <a:sym typeface="Helvetica Neue"/>
              </a:defRPr>
            </a:lvl6pPr>
            <a:lvl7pPr lvl="6" algn="ctr" rtl="0">
              <a:spcBef>
                <a:spcPts val="0"/>
              </a:spcBef>
              <a:spcAft>
                <a:spcPts val="0"/>
              </a:spcAft>
              <a:buNone/>
              <a:defRPr sz="9600">
                <a:solidFill>
                  <a:schemeClr val="accent3"/>
                </a:solidFill>
                <a:latin typeface="Helvetica Neue"/>
                <a:ea typeface="Helvetica Neue"/>
                <a:cs typeface="Helvetica Neue"/>
                <a:sym typeface="Helvetica Neue"/>
              </a:defRPr>
            </a:lvl7pPr>
            <a:lvl8pPr lvl="7" algn="ctr" rtl="0">
              <a:spcBef>
                <a:spcPts val="0"/>
              </a:spcBef>
              <a:spcAft>
                <a:spcPts val="0"/>
              </a:spcAft>
              <a:buNone/>
              <a:defRPr sz="9600">
                <a:solidFill>
                  <a:schemeClr val="accent3"/>
                </a:solidFill>
                <a:latin typeface="Helvetica Neue"/>
                <a:ea typeface="Helvetica Neue"/>
                <a:cs typeface="Helvetica Neue"/>
                <a:sym typeface="Helvetica Neue"/>
              </a:defRPr>
            </a:lvl8pPr>
            <a:lvl9pPr lvl="8" algn="ctr" rtl="0">
              <a:spcBef>
                <a:spcPts val="0"/>
              </a:spcBef>
              <a:spcAft>
                <a:spcPts val="0"/>
              </a:spcAft>
              <a:buNone/>
              <a:defRPr sz="9600">
                <a:solidFill>
                  <a:schemeClr val="accent3"/>
                </a:solidFill>
                <a:latin typeface="Helvetica Neue"/>
                <a:ea typeface="Helvetica Neue"/>
                <a:cs typeface="Helvetica Neue"/>
                <a:sym typeface="Helvetica Neue"/>
              </a:defRPr>
            </a:lvl9pPr>
          </a:lstStyle>
          <a:p>
            <a:endParaRPr/>
          </a:p>
        </p:txBody>
      </p:sp>
      <p:sp>
        <p:nvSpPr>
          <p:cNvPr id="148" name="Google Shape;148;p24"/>
          <p:cNvSpPr txBox="1">
            <a:spLocks noGrp="1"/>
          </p:cNvSpPr>
          <p:nvPr>
            <p:ph type="subTitle" idx="1"/>
          </p:nvPr>
        </p:nvSpPr>
        <p:spPr>
          <a:xfrm>
            <a:off x="3795467" y="2116733"/>
            <a:ext cx="4586400" cy="165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434343"/>
                </a:solidFill>
              </a:defRPr>
            </a:lvl1pPr>
            <a:lvl2pPr lvl="1" rtl="0">
              <a:spcBef>
                <a:spcPts val="2133"/>
              </a:spcBef>
              <a:spcAft>
                <a:spcPts val="0"/>
              </a:spcAft>
              <a:buNone/>
              <a:defRPr>
                <a:solidFill>
                  <a:srgbClr val="434343"/>
                </a:solidFill>
              </a:defRPr>
            </a:lvl2pPr>
            <a:lvl3pPr lvl="2" rtl="0">
              <a:spcBef>
                <a:spcPts val="2133"/>
              </a:spcBef>
              <a:spcAft>
                <a:spcPts val="0"/>
              </a:spcAft>
              <a:buNone/>
              <a:defRPr>
                <a:solidFill>
                  <a:srgbClr val="434343"/>
                </a:solidFill>
              </a:defRPr>
            </a:lvl3pPr>
            <a:lvl4pPr lvl="3" rtl="0">
              <a:spcBef>
                <a:spcPts val="2133"/>
              </a:spcBef>
              <a:spcAft>
                <a:spcPts val="0"/>
              </a:spcAft>
              <a:buNone/>
              <a:defRPr>
                <a:solidFill>
                  <a:srgbClr val="434343"/>
                </a:solidFill>
              </a:defRPr>
            </a:lvl4pPr>
            <a:lvl5pPr lvl="4" rtl="0">
              <a:spcBef>
                <a:spcPts val="2133"/>
              </a:spcBef>
              <a:spcAft>
                <a:spcPts val="0"/>
              </a:spcAft>
              <a:buNone/>
              <a:defRPr>
                <a:solidFill>
                  <a:srgbClr val="434343"/>
                </a:solidFill>
              </a:defRPr>
            </a:lvl5pPr>
            <a:lvl6pPr lvl="5" rtl="0">
              <a:spcBef>
                <a:spcPts val="2133"/>
              </a:spcBef>
              <a:spcAft>
                <a:spcPts val="0"/>
              </a:spcAft>
              <a:buNone/>
              <a:defRPr>
                <a:solidFill>
                  <a:srgbClr val="434343"/>
                </a:solidFill>
              </a:defRPr>
            </a:lvl6pPr>
            <a:lvl7pPr lvl="6" rtl="0">
              <a:spcBef>
                <a:spcPts val="2133"/>
              </a:spcBef>
              <a:spcAft>
                <a:spcPts val="0"/>
              </a:spcAft>
              <a:buNone/>
              <a:defRPr>
                <a:solidFill>
                  <a:srgbClr val="434343"/>
                </a:solidFill>
              </a:defRPr>
            </a:lvl7pPr>
            <a:lvl8pPr lvl="7" rtl="0">
              <a:spcBef>
                <a:spcPts val="2133"/>
              </a:spcBef>
              <a:spcAft>
                <a:spcPts val="0"/>
              </a:spcAft>
              <a:buNone/>
              <a:defRPr>
                <a:solidFill>
                  <a:srgbClr val="434343"/>
                </a:solidFill>
              </a:defRPr>
            </a:lvl8pPr>
            <a:lvl9pPr lvl="8" rtl="0">
              <a:spcBef>
                <a:spcPts val="2133"/>
              </a:spcBef>
              <a:spcAft>
                <a:spcPts val="2133"/>
              </a:spcAft>
              <a:buNone/>
              <a:defRPr>
                <a:solidFill>
                  <a:srgbClr val="434343"/>
                </a:solidFill>
              </a:defRPr>
            </a:lvl9pPr>
          </a:lstStyle>
          <a:p>
            <a:endParaRPr/>
          </a:p>
        </p:txBody>
      </p:sp>
      <p:sp>
        <p:nvSpPr>
          <p:cNvPr id="149" name="Google Shape;149;p24"/>
          <p:cNvSpPr txBox="1"/>
          <p:nvPr/>
        </p:nvSpPr>
        <p:spPr>
          <a:xfrm>
            <a:off x="2192533" y="4843600"/>
            <a:ext cx="7789600" cy="508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 sz="1600">
                <a:solidFill>
                  <a:schemeClr val="dk1"/>
                </a:solidFill>
                <a:latin typeface="Raleway Thin"/>
                <a:ea typeface="Raleway Thin"/>
                <a:cs typeface="Raleway Thin"/>
                <a:sym typeface="Raleway Thin"/>
              </a:rPr>
              <a:t>CREDITS: This presentation template was created by </a:t>
            </a:r>
            <a:r>
              <a:rPr lang="en" sz="1600" b="1">
                <a:solidFill>
                  <a:schemeClr val="dk1"/>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600">
                <a:solidFill>
                  <a:schemeClr val="dk1"/>
                </a:solidFill>
                <a:latin typeface="Raleway Thin"/>
                <a:ea typeface="Raleway Thin"/>
                <a:cs typeface="Raleway Thin"/>
                <a:sym typeface="Raleway Thin"/>
              </a:rPr>
              <a:t>, including icons by </a:t>
            </a:r>
            <a:r>
              <a:rPr lang="en" sz="1600" b="1">
                <a:solidFill>
                  <a:schemeClr val="dk1"/>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600">
                <a:solidFill>
                  <a:schemeClr val="dk1"/>
                </a:solidFill>
                <a:latin typeface="Raleway Thin"/>
                <a:ea typeface="Raleway Thin"/>
                <a:cs typeface="Raleway Thin"/>
                <a:sym typeface="Raleway Thin"/>
              </a:rPr>
              <a:t>, and infographics &amp; images by </a:t>
            </a:r>
            <a:r>
              <a:rPr lang="en" sz="1600" b="1">
                <a:solidFill>
                  <a:schemeClr val="dk1"/>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 sz="1600">
                <a:solidFill>
                  <a:schemeClr val="dk1"/>
                </a:solidFill>
                <a:latin typeface="Raleway Thin"/>
                <a:ea typeface="Raleway Thin"/>
                <a:cs typeface="Raleway Thin"/>
                <a:sym typeface="Raleway Thin"/>
              </a:rPr>
              <a:t> and illustrations by </a:t>
            </a:r>
            <a:r>
              <a:rPr lang="en" sz="1600" b="1">
                <a:solidFill>
                  <a:schemeClr val="dk1"/>
                </a:solidFill>
                <a:uFill>
                  <a:noFill/>
                </a:uFill>
                <a:latin typeface="Raleway"/>
                <a:ea typeface="Raleway"/>
                <a:cs typeface="Raleway"/>
                <a:sym typeface="Raleway"/>
                <a:hlinkClick r:id="rId5">
                  <a:extLst>
                    <a:ext uri="{A12FA001-AC4F-418D-AE19-62706E023703}">
                      <ahyp:hlinkClr xmlns:ahyp="http://schemas.microsoft.com/office/drawing/2018/hyperlinkcolor" val="tx"/>
                    </a:ext>
                  </a:extLst>
                </a:hlinkClick>
              </a:rPr>
              <a:t>Stories</a:t>
            </a:r>
            <a:r>
              <a:rPr lang="en" sz="1600">
                <a:solidFill>
                  <a:schemeClr val="dk1"/>
                </a:solidFill>
                <a:latin typeface="Raleway Thin"/>
                <a:ea typeface="Raleway Thin"/>
                <a:cs typeface="Raleway Thin"/>
                <a:sym typeface="Raleway Thin"/>
              </a:rPr>
              <a:t>.</a:t>
            </a:r>
            <a:endParaRPr sz="1600">
              <a:solidFill>
                <a:srgbClr val="364951"/>
              </a:solidFill>
              <a:latin typeface="Raleway Thin"/>
              <a:ea typeface="Raleway Thin"/>
              <a:cs typeface="Raleway Thin"/>
              <a:sym typeface="Raleway Thin"/>
            </a:endParaRPr>
          </a:p>
        </p:txBody>
      </p:sp>
    </p:spTree>
    <p:extLst>
      <p:ext uri="{BB962C8B-B14F-4D97-AF65-F5344CB8AC3E}">
        <p14:creationId xmlns:p14="http://schemas.microsoft.com/office/powerpoint/2010/main" val="22880243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NUMBERS &amp; SUBTITLE 1">
  <p:cSld name="NUMBERS &amp; SUBTITLE 1">
    <p:bg>
      <p:bgPr>
        <a:solidFill>
          <a:schemeClr val="accent2"/>
        </a:solidFill>
        <a:effectLst/>
      </p:bgPr>
    </p:bg>
    <p:spTree>
      <p:nvGrpSpPr>
        <p:cNvPr id="1" name="Shape 150"/>
        <p:cNvGrpSpPr/>
        <p:nvPr/>
      </p:nvGrpSpPr>
      <p:grpSpPr>
        <a:xfrm>
          <a:off x="0" y="0"/>
          <a:ext cx="0" cy="0"/>
          <a:chOff x="0" y="0"/>
          <a:chExt cx="0" cy="0"/>
        </a:xfrm>
      </p:grpSpPr>
      <p:sp>
        <p:nvSpPr>
          <p:cNvPr id="151" name="Google Shape;151;p25"/>
          <p:cNvSpPr/>
          <p:nvPr/>
        </p:nvSpPr>
        <p:spPr>
          <a:xfrm>
            <a:off x="0" y="598667"/>
            <a:ext cx="7243600" cy="166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2"/>
              </a:solidFill>
            </a:endParaRPr>
          </a:p>
        </p:txBody>
      </p:sp>
      <p:sp>
        <p:nvSpPr>
          <p:cNvPr id="152" name="Google Shape;152;p25"/>
          <p:cNvSpPr/>
          <p:nvPr/>
        </p:nvSpPr>
        <p:spPr>
          <a:xfrm>
            <a:off x="0" y="2534500"/>
            <a:ext cx="7243600" cy="166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25"/>
          <p:cNvSpPr/>
          <p:nvPr/>
        </p:nvSpPr>
        <p:spPr>
          <a:xfrm>
            <a:off x="0" y="4450867"/>
            <a:ext cx="7243600" cy="166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2"/>
              </a:solidFill>
            </a:endParaRPr>
          </a:p>
        </p:txBody>
      </p:sp>
      <p:sp>
        <p:nvSpPr>
          <p:cNvPr id="154" name="Google Shape;154;p25"/>
          <p:cNvSpPr txBox="1">
            <a:spLocks noGrp="1"/>
          </p:cNvSpPr>
          <p:nvPr>
            <p:ph type="title" hasCustomPrompt="1"/>
          </p:nvPr>
        </p:nvSpPr>
        <p:spPr>
          <a:xfrm>
            <a:off x="951067" y="719333"/>
            <a:ext cx="4778400" cy="98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4800" b="1">
                <a:solidFill>
                  <a:schemeClr val="accent3"/>
                </a:solidFill>
              </a:defRPr>
            </a:lvl1pPr>
            <a:lvl2pPr lvl="1" algn="r" rtl="0">
              <a:spcBef>
                <a:spcPts val="0"/>
              </a:spcBef>
              <a:spcAft>
                <a:spcPts val="0"/>
              </a:spcAft>
              <a:buSzPts val="5200"/>
              <a:buFont typeface="Raleway"/>
              <a:buNone/>
              <a:defRPr sz="6933" b="1">
                <a:latin typeface="Raleway"/>
                <a:ea typeface="Raleway"/>
                <a:cs typeface="Raleway"/>
                <a:sym typeface="Raleway"/>
              </a:defRPr>
            </a:lvl2pPr>
            <a:lvl3pPr lvl="2" algn="r" rtl="0">
              <a:spcBef>
                <a:spcPts val="0"/>
              </a:spcBef>
              <a:spcAft>
                <a:spcPts val="0"/>
              </a:spcAft>
              <a:buSzPts val="5200"/>
              <a:buFont typeface="Raleway"/>
              <a:buNone/>
              <a:defRPr sz="6933" b="1">
                <a:latin typeface="Raleway"/>
                <a:ea typeface="Raleway"/>
                <a:cs typeface="Raleway"/>
                <a:sym typeface="Raleway"/>
              </a:defRPr>
            </a:lvl3pPr>
            <a:lvl4pPr lvl="3" algn="r" rtl="0">
              <a:spcBef>
                <a:spcPts val="0"/>
              </a:spcBef>
              <a:spcAft>
                <a:spcPts val="0"/>
              </a:spcAft>
              <a:buSzPts val="5200"/>
              <a:buFont typeface="Raleway"/>
              <a:buNone/>
              <a:defRPr sz="6933" b="1">
                <a:latin typeface="Raleway"/>
                <a:ea typeface="Raleway"/>
                <a:cs typeface="Raleway"/>
                <a:sym typeface="Raleway"/>
              </a:defRPr>
            </a:lvl4pPr>
            <a:lvl5pPr lvl="4" algn="r" rtl="0">
              <a:spcBef>
                <a:spcPts val="0"/>
              </a:spcBef>
              <a:spcAft>
                <a:spcPts val="0"/>
              </a:spcAft>
              <a:buSzPts val="5200"/>
              <a:buFont typeface="Raleway"/>
              <a:buNone/>
              <a:defRPr sz="6933" b="1">
                <a:latin typeface="Raleway"/>
                <a:ea typeface="Raleway"/>
                <a:cs typeface="Raleway"/>
                <a:sym typeface="Raleway"/>
              </a:defRPr>
            </a:lvl5pPr>
            <a:lvl6pPr lvl="5" algn="r" rtl="0">
              <a:spcBef>
                <a:spcPts val="0"/>
              </a:spcBef>
              <a:spcAft>
                <a:spcPts val="0"/>
              </a:spcAft>
              <a:buSzPts val="5200"/>
              <a:buFont typeface="Raleway"/>
              <a:buNone/>
              <a:defRPr sz="6933" b="1">
                <a:latin typeface="Raleway"/>
                <a:ea typeface="Raleway"/>
                <a:cs typeface="Raleway"/>
                <a:sym typeface="Raleway"/>
              </a:defRPr>
            </a:lvl6pPr>
            <a:lvl7pPr lvl="6" algn="r" rtl="0">
              <a:spcBef>
                <a:spcPts val="0"/>
              </a:spcBef>
              <a:spcAft>
                <a:spcPts val="0"/>
              </a:spcAft>
              <a:buSzPts val="5200"/>
              <a:buFont typeface="Raleway"/>
              <a:buNone/>
              <a:defRPr sz="6933" b="1">
                <a:latin typeface="Raleway"/>
                <a:ea typeface="Raleway"/>
                <a:cs typeface="Raleway"/>
                <a:sym typeface="Raleway"/>
              </a:defRPr>
            </a:lvl7pPr>
            <a:lvl8pPr lvl="7" algn="r" rtl="0">
              <a:spcBef>
                <a:spcPts val="0"/>
              </a:spcBef>
              <a:spcAft>
                <a:spcPts val="0"/>
              </a:spcAft>
              <a:buSzPts val="5200"/>
              <a:buFont typeface="Raleway"/>
              <a:buNone/>
              <a:defRPr sz="6933" b="1">
                <a:latin typeface="Raleway"/>
                <a:ea typeface="Raleway"/>
                <a:cs typeface="Raleway"/>
                <a:sym typeface="Raleway"/>
              </a:defRPr>
            </a:lvl8pPr>
            <a:lvl9pPr lvl="8" algn="r" rtl="0">
              <a:spcBef>
                <a:spcPts val="0"/>
              </a:spcBef>
              <a:spcAft>
                <a:spcPts val="0"/>
              </a:spcAft>
              <a:buSzPts val="5200"/>
              <a:buFont typeface="Raleway"/>
              <a:buNone/>
              <a:defRPr sz="6933" b="1">
                <a:latin typeface="Raleway"/>
                <a:ea typeface="Raleway"/>
                <a:cs typeface="Raleway"/>
                <a:sym typeface="Raleway"/>
              </a:defRPr>
            </a:lvl9pPr>
          </a:lstStyle>
          <a:p>
            <a:r>
              <a:t>xx%</a:t>
            </a:r>
          </a:p>
        </p:txBody>
      </p:sp>
      <p:sp>
        <p:nvSpPr>
          <p:cNvPr id="155" name="Google Shape;155;p25"/>
          <p:cNvSpPr txBox="1">
            <a:spLocks noGrp="1"/>
          </p:cNvSpPr>
          <p:nvPr>
            <p:ph type="subTitle" idx="1"/>
          </p:nvPr>
        </p:nvSpPr>
        <p:spPr>
          <a:xfrm>
            <a:off x="950967" y="1771967"/>
            <a:ext cx="4778400" cy="36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56" name="Google Shape;156;p25"/>
          <p:cNvSpPr txBox="1">
            <a:spLocks noGrp="1"/>
          </p:cNvSpPr>
          <p:nvPr>
            <p:ph type="title" idx="2" hasCustomPrompt="1"/>
          </p:nvPr>
        </p:nvSpPr>
        <p:spPr>
          <a:xfrm>
            <a:off x="951067" y="2645800"/>
            <a:ext cx="4778400" cy="98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4800" b="1">
                <a:solidFill>
                  <a:schemeClr val="accent3"/>
                </a:solidFill>
              </a:defRPr>
            </a:lvl1pPr>
            <a:lvl2pPr lvl="1" algn="r" rtl="0">
              <a:spcBef>
                <a:spcPts val="0"/>
              </a:spcBef>
              <a:spcAft>
                <a:spcPts val="0"/>
              </a:spcAft>
              <a:buSzPts val="5200"/>
              <a:buFont typeface="Raleway"/>
              <a:buNone/>
              <a:defRPr sz="6933" b="1">
                <a:latin typeface="Raleway"/>
                <a:ea typeface="Raleway"/>
                <a:cs typeface="Raleway"/>
                <a:sym typeface="Raleway"/>
              </a:defRPr>
            </a:lvl2pPr>
            <a:lvl3pPr lvl="2" algn="r" rtl="0">
              <a:spcBef>
                <a:spcPts val="0"/>
              </a:spcBef>
              <a:spcAft>
                <a:spcPts val="0"/>
              </a:spcAft>
              <a:buSzPts val="5200"/>
              <a:buFont typeface="Raleway"/>
              <a:buNone/>
              <a:defRPr sz="6933" b="1">
                <a:latin typeface="Raleway"/>
                <a:ea typeface="Raleway"/>
                <a:cs typeface="Raleway"/>
                <a:sym typeface="Raleway"/>
              </a:defRPr>
            </a:lvl3pPr>
            <a:lvl4pPr lvl="3" algn="r" rtl="0">
              <a:spcBef>
                <a:spcPts val="0"/>
              </a:spcBef>
              <a:spcAft>
                <a:spcPts val="0"/>
              </a:spcAft>
              <a:buSzPts val="5200"/>
              <a:buFont typeface="Raleway"/>
              <a:buNone/>
              <a:defRPr sz="6933" b="1">
                <a:latin typeface="Raleway"/>
                <a:ea typeface="Raleway"/>
                <a:cs typeface="Raleway"/>
                <a:sym typeface="Raleway"/>
              </a:defRPr>
            </a:lvl4pPr>
            <a:lvl5pPr lvl="4" algn="r" rtl="0">
              <a:spcBef>
                <a:spcPts val="0"/>
              </a:spcBef>
              <a:spcAft>
                <a:spcPts val="0"/>
              </a:spcAft>
              <a:buSzPts val="5200"/>
              <a:buFont typeface="Raleway"/>
              <a:buNone/>
              <a:defRPr sz="6933" b="1">
                <a:latin typeface="Raleway"/>
                <a:ea typeface="Raleway"/>
                <a:cs typeface="Raleway"/>
                <a:sym typeface="Raleway"/>
              </a:defRPr>
            </a:lvl5pPr>
            <a:lvl6pPr lvl="5" algn="r" rtl="0">
              <a:spcBef>
                <a:spcPts val="0"/>
              </a:spcBef>
              <a:spcAft>
                <a:spcPts val="0"/>
              </a:spcAft>
              <a:buSzPts val="5200"/>
              <a:buFont typeface="Raleway"/>
              <a:buNone/>
              <a:defRPr sz="6933" b="1">
                <a:latin typeface="Raleway"/>
                <a:ea typeface="Raleway"/>
                <a:cs typeface="Raleway"/>
                <a:sym typeface="Raleway"/>
              </a:defRPr>
            </a:lvl6pPr>
            <a:lvl7pPr lvl="6" algn="r" rtl="0">
              <a:spcBef>
                <a:spcPts val="0"/>
              </a:spcBef>
              <a:spcAft>
                <a:spcPts val="0"/>
              </a:spcAft>
              <a:buSzPts val="5200"/>
              <a:buFont typeface="Raleway"/>
              <a:buNone/>
              <a:defRPr sz="6933" b="1">
                <a:latin typeface="Raleway"/>
                <a:ea typeface="Raleway"/>
                <a:cs typeface="Raleway"/>
                <a:sym typeface="Raleway"/>
              </a:defRPr>
            </a:lvl7pPr>
            <a:lvl8pPr lvl="7" algn="r" rtl="0">
              <a:spcBef>
                <a:spcPts val="0"/>
              </a:spcBef>
              <a:spcAft>
                <a:spcPts val="0"/>
              </a:spcAft>
              <a:buSzPts val="5200"/>
              <a:buFont typeface="Raleway"/>
              <a:buNone/>
              <a:defRPr sz="6933" b="1">
                <a:latin typeface="Raleway"/>
                <a:ea typeface="Raleway"/>
                <a:cs typeface="Raleway"/>
                <a:sym typeface="Raleway"/>
              </a:defRPr>
            </a:lvl8pPr>
            <a:lvl9pPr lvl="8" algn="r" rtl="0">
              <a:spcBef>
                <a:spcPts val="0"/>
              </a:spcBef>
              <a:spcAft>
                <a:spcPts val="0"/>
              </a:spcAft>
              <a:buSzPts val="5200"/>
              <a:buFont typeface="Raleway"/>
              <a:buNone/>
              <a:defRPr sz="6933" b="1">
                <a:latin typeface="Raleway"/>
                <a:ea typeface="Raleway"/>
                <a:cs typeface="Raleway"/>
                <a:sym typeface="Raleway"/>
              </a:defRPr>
            </a:lvl9pPr>
          </a:lstStyle>
          <a:p>
            <a:r>
              <a:t>xx%</a:t>
            </a:r>
          </a:p>
        </p:txBody>
      </p:sp>
      <p:sp>
        <p:nvSpPr>
          <p:cNvPr id="157" name="Google Shape;157;p25"/>
          <p:cNvSpPr txBox="1">
            <a:spLocks noGrp="1"/>
          </p:cNvSpPr>
          <p:nvPr>
            <p:ph type="subTitle" idx="3"/>
          </p:nvPr>
        </p:nvSpPr>
        <p:spPr>
          <a:xfrm>
            <a:off x="950967" y="3698441"/>
            <a:ext cx="4778400" cy="36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58" name="Google Shape;158;p25"/>
          <p:cNvSpPr txBox="1">
            <a:spLocks noGrp="1"/>
          </p:cNvSpPr>
          <p:nvPr>
            <p:ph type="title" idx="4" hasCustomPrompt="1"/>
          </p:nvPr>
        </p:nvSpPr>
        <p:spPr>
          <a:xfrm>
            <a:off x="951067" y="4572267"/>
            <a:ext cx="4778400" cy="98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4800" b="1">
                <a:solidFill>
                  <a:schemeClr val="accent3"/>
                </a:solidFill>
              </a:defRPr>
            </a:lvl1pPr>
            <a:lvl2pPr lvl="1" algn="r" rtl="0">
              <a:spcBef>
                <a:spcPts val="0"/>
              </a:spcBef>
              <a:spcAft>
                <a:spcPts val="0"/>
              </a:spcAft>
              <a:buSzPts val="5200"/>
              <a:buFont typeface="Raleway"/>
              <a:buNone/>
              <a:defRPr sz="6933" b="1">
                <a:latin typeface="Raleway"/>
                <a:ea typeface="Raleway"/>
                <a:cs typeface="Raleway"/>
                <a:sym typeface="Raleway"/>
              </a:defRPr>
            </a:lvl2pPr>
            <a:lvl3pPr lvl="2" algn="r" rtl="0">
              <a:spcBef>
                <a:spcPts val="0"/>
              </a:spcBef>
              <a:spcAft>
                <a:spcPts val="0"/>
              </a:spcAft>
              <a:buSzPts val="5200"/>
              <a:buFont typeface="Raleway"/>
              <a:buNone/>
              <a:defRPr sz="6933" b="1">
                <a:latin typeface="Raleway"/>
                <a:ea typeface="Raleway"/>
                <a:cs typeface="Raleway"/>
                <a:sym typeface="Raleway"/>
              </a:defRPr>
            </a:lvl3pPr>
            <a:lvl4pPr lvl="3" algn="r" rtl="0">
              <a:spcBef>
                <a:spcPts val="0"/>
              </a:spcBef>
              <a:spcAft>
                <a:spcPts val="0"/>
              </a:spcAft>
              <a:buSzPts val="5200"/>
              <a:buFont typeface="Raleway"/>
              <a:buNone/>
              <a:defRPr sz="6933" b="1">
                <a:latin typeface="Raleway"/>
                <a:ea typeface="Raleway"/>
                <a:cs typeface="Raleway"/>
                <a:sym typeface="Raleway"/>
              </a:defRPr>
            </a:lvl4pPr>
            <a:lvl5pPr lvl="4" algn="r" rtl="0">
              <a:spcBef>
                <a:spcPts val="0"/>
              </a:spcBef>
              <a:spcAft>
                <a:spcPts val="0"/>
              </a:spcAft>
              <a:buSzPts val="5200"/>
              <a:buFont typeface="Raleway"/>
              <a:buNone/>
              <a:defRPr sz="6933" b="1">
                <a:latin typeface="Raleway"/>
                <a:ea typeface="Raleway"/>
                <a:cs typeface="Raleway"/>
                <a:sym typeface="Raleway"/>
              </a:defRPr>
            </a:lvl5pPr>
            <a:lvl6pPr lvl="5" algn="r" rtl="0">
              <a:spcBef>
                <a:spcPts val="0"/>
              </a:spcBef>
              <a:spcAft>
                <a:spcPts val="0"/>
              </a:spcAft>
              <a:buSzPts val="5200"/>
              <a:buFont typeface="Raleway"/>
              <a:buNone/>
              <a:defRPr sz="6933" b="1">
                <a:latin typeface="Raleway"/>
                <a:ea typeface="Raleway"/>
                <a:cs typeface="Raleway"/>
                <a:sym typeface="Raleway"/>
              </a:defRPr>
            </a:lvl6pPr>
            <a:lvl7pPr lvl="6" algn="r" rtl="0">
              <a:spcBef>
                <a:spcPts val="0"/>
              </a:spcBef>
              <a:spcAft>
                <a:spcPts val="0"/>
              </a:spcAft>
              <a:buSzPts val="5200"/>
              <a:buFont typeface="Raleway"/>
              <a:buNone/>
              <a:defRPr sz="6933" b="1">
                <a:latin typeface="Raleway"/>
                <a:ea typeface="Raleway"/>
                <a:cs typeface="Raleway"/>
                <a:sym typeface="Raleway"/>
              </a:defRPr>
            </a:lvl7pPr>
            <a:lvl8pPr lvl="7" algn="r" rtl="0">
              <a:spcBef>
                <a:spcPts val="0"/>
              </a:spcBef>
              <a:spcAft>
                <a:spcPts val="0"/>
              </a:spcAft>
              <a:buSzPts val="5200"/>
              <a:buFont typeface="Raleway"/>
              <a:buNone/>
              <a:defRPr sz="6933" b="1">
                <a:latin typeface="Raleway"/>
                <a:ea typeface="Raleway"/>
                <a:cs typeface="Raleway"/>
                <a:sym typeface="Raleway"/>
              </a:defRPr>
            </a:lvl8pPr>
            <a:lvl9pPr lvl="8" algn="r" rtl="0">
              <a:spcBef>
                <a:spcPts val="0"/>
              </a:spcBef>
              <a:spcAft>
                <a:spcPts val="0"/>
              </a:spcAft>
              <a:buSzPts val="5200"/>
              <a:buFont typeface="Raleway"/>
              <a:buNone/>
              <a:defRPr sz="6933" b="1">
                <a:latin typeface="Raleway"/>
                <a:ea typeface="Raleway"/>
                <a:cs typeface="Raleway"/>
                <a:sym typeface="Raleway"/>
              </a:defRPr>
            </a:lvl9pPr>
          </a:lstStyle>
          <a:p>
            <a:r>
              <a:t>xx%</a:t>
            </a:r>
          </a:p>
        </p:txBody>
      </p:sp>
      <p:sp>
        <p:nvSpPr>
          <p:cNvPr id="159" name="Google Shape;159;p25"/>
          <p:cNvSpPr txBox="1">
            <a:spLocks noGrp="1"/>
          </p:cNvSpPr>
          <p:nvPr>
            <p:ph type="subTitle" idx="5"/>
          </p:nvPr>
        </p:nvSpPr>
        <p:spPr>
          <a:xfrm>
            <a:off x="950967" y="5624901"/>
            <a:ext cx="4778400" cy="36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2913917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275">
            <a:off x="3320583" y="2410833"/>
            <a:ext cx="5392400" cy="2345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6933" b="0">
                <a:solidFill>
                  <a:schemeClr val="lt2"/>
                </a:solidFill>
              </a:defRPr>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10" name="Google Shape;10;p2"/>
          <p:cNvSpPr txBox="1">
            <a:spLocks noGrp="1"/>
          </p:cNvSpPr>
          <p:nvPr>
            <p:ph type="subTitle" idx="1"/>
          </p:nvPr>
        </p:nvSpPr>
        <p:spPr>
          <a:xfrm rot="1394">
            <a:off x="4487567" y="4794067"/>
            <a:ext cx="2958800" cy="849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800"/>
              <a:buFont typeface="Archivo"/>
              <a:buNone/>
              <a:defRPr sz="2133"/>
            </a:lvl1pPr>
            <a:lvl2pPr lvl="1">
              <a:lnSpc>
                <a:spcPct val="100000"/>
              </a:lnSpc>
              <a:spcBef>
                <a:spcPts val="0"/>
              </a:spcBef>
              <a:spcAft>
                <a:spcPts val="0"/>
              </a:spcAft>
              <a:buSzPts val="2800"/>
              <a:buFont typeface="Archivo"/>
              <a:buNone/>
              <a:defRPr sz="3733">
                <a:latin typeface="Archivo"/>
                <a:ea typeface="Archivo"/>
                <a:cs typeface="Archivo"/>
                <a:sym typeface="Archivo"/>
              </a:defRPr>
            </a:lvl2pPr>
            <a:lvl3pPr lvl="2">
              <a:lnSpc>
                <a:spcPct val="100000"/>
              </a:lnSpc>
              <a:spcBef>
                <a:spcPts val="0"/>
              </a:spcBef>
              <a:spcAft>
                <a:spcPts val="0"/>
              </a:spcAft>
              <a:buSzPts val="2800"/>
              <a:buFont typeface="Archivo"/>
              <a:buNone/>
              <a:defRPr sz="3733">
                <a:latin typeface="Archivo"/>
                <a:ea typeface="Archivo"/>
                <a:cs typeface="Archivo"/>
                <a:sym typeface="Archivo"/>
              </a:defRPr>
            </a:lvl3pPr>
            <a:lvl4pPr lvl="3">
              <a:lnSpc>
                <a:spcPct val="100000"/>
              </a:lnSpc>
              <a:spcBef>
                <a:spcPts val="0"/>
              </a:spcBef>
              <a:spcAft>
                <a:spcPts val="0"/>
              </a:spcAft>
              <a:buSzPts val="2800"/>
              <a:buFont typeface="Archivo"/>
              <a:buNone/>
              <a:defRPr sz="3733">
                <a:latin typeface="Archivo"/>
                <a:ea typeface="Archivo"/>
                <a:cs typeface="Archivo"/>
                <a:sym typeface="Archivo"/>
              </a:defRPr>
            </a:lvl4pPr>
            <a:lvl5pPr lvl="4">
              <a:lnSpc>
                <a:spcPct val="100000"/>
              </a:lnSpc>
              <a:spcBef>
                <a:spcPts val="0"/>
              </a:spcBef>
              <a:spcAft>
                <a:spcPts val="0"/>
              </a:spcAft>
              <a:buSzPts val="2800"/>
              <a:buFont typeface="Archivo"/>
              <a:buNone/>
              <a:defRPr sz="3733">
                <a:latin typeface="Archivo"/>
                <a:ea typeface="Archivo"/>
                <a:cs typeface="Archivo"/>
                <a:sym typeface="Archivo"/>
              </a:defRPr>
            </a:lvl5pPr>
            <a:lvl6pPr lvl="5">
              <a:lnSpc>
                <a:spcPct val="100000"/>
              </a:lnSpc>
              <a:spcBef>
                <a:spcPts val="0"/>
              </a:spcBef>
              <a:spcAft>
                <a:spcPts val="0"/>
              </a:spcAft>
              <a:buSzPts val="2800"/>
              <a:buFont typeface="Archivo"/>
              <a:buNone/>
              <a:defRPr sz="3733">
                <a:latin typeface="Archivo"/>
                <a:ea typeface="Archivo"/>
                <a:cs typeface="Archivo"/>
                <a:sym typeface="Archivo"/>
              </a:defRPr>
            </a:lvl6pPr>
            <a:lvl7pPr lvl="6">
              <a:lnSpc>
                <a:spcPct val="100000"/>
              </a:lnSpc>
              <a:spcBef>
                <a:spcPts val="0"/>
              </a:spcBef>
              <a:spcAft>
                <a:spcPts val="0"/>
              </a:spcAft>
              <a:buSzPts val="2800"/>
              <a:buFont typeface="Archivo"/>
              <a:buNone/>
              <a:defRPr sz="3733">
                <a:latin typeface="Archivo"/>
                <a:ea typeface="Archivo"/>
                <a:cs typeface="Archivo"/>
                <a:sym typeface="Archivo"/>
              </a:defRPr>
            </a:lvl7pPr>
            <a:lvl8pPr lvl="7">
              <a:lnSpc>
                <a:spcPct val="100000"/>
              </a:lnSpc>
              <a:spcBef>
                <a:spcPts val="0"/>
              </a:spcBef>
              <a:spcAft>
                <a:spcPts val="0"/>
              </a:spcAft>
              <a:buSzPts val="2800"/>
              <a:buFont typeface="Archivo"/>
              <a:buNone/>
              <a:defRPr sz="3733">
                <a:latin typeface="Archivo"/>
                <a:ea typeface="Archivo"/>
                <a:cs typeface="Archivo"/>
                <a:sym typeface="Archivo"/>
              </a:defRPr>
            </a:lvl8pPr>
            <a:lvl9pPr lvl="8">
              <a:lnSpc>
                <a:spcPct val="100000"/>
              </a:lnSpc>
              <a:spcBef>
                <a:spcPts val="0"/>
              </a:spcBef>
              <a:spcAft>
                <a:spcPts val="0"/>
              </a:spcAft>
              <a:buSzPts val="2800"/>
              <a:buFont typeface="Archivo"/>
              <a:buNone/>
              <a:defRPr sz="3733">
                <a:latin typeface="Archivo"/>
                <a:ea typeface="Archivo"/>
                <a:cs typeface="Archivo"/>
                <a:sym typeface="Archivo"/>
              </a:defRPr>
            </a:lvl9pPr>
          </a:lstStyle>
          <a:p>
            <a:endParaRPr/>
          </a:p>
        </p:txBody>
      </p:sp>
      <p:sp>
        <p:nvSpPr>
          <p:cNvPr id="11" name="Google Shape;11;p2"/>
          <p:cNvSpPr/>
          <p:nvPr/>
        </p:nvSpPr>
        <p:spPr>
          <a:xfrm rot="5400000">
            <a:off x="3048351" y="-2428653"/>
            <a:ext cx="6069896" cy="11607804"/>
          </a:xfrm>
          <a:custGeom>
            <a:avLst/>
            <a:gdLst/>
            <a:ahLst/>
            <a:cxnLst/>
            <a:rect l="l" t="t" r="r" b="b"/>
            <a:pathLst>
              <a:path w="38396" h="57876" extrusionOk="0">
                <a:moveTo>
                  <a:pt x="3581" y="1"/>
                </a:moveTo>
                <a:lnTo>
                  <a:pt x="3581" y="3973"/>
                </a:lnTo>
                <a:lnTo>
                  <a:pt x="0" y="3973"/>
                </a:lnTo>
                <a:lnTo>
                  <a:pt x="0" y="54289"/>
                </a:lnTo>
                <a:lnTo>
                  <a:pt x="3581" y="54289"/>
                </a:lnTo>
                <a:lnTo>
                  <a:pt x="3581" y="57875"/>
                </a:lnTo>
                <a:lnTo>
                  <a:pt x="34810" y="57875"/>
                </a:lnTo>
                <a:lnTo>
                  <a:pt x="34810" y="54289"/>
                </a:lnTo>
                <a:lnTo>
                  <a:pt x="38396" y="54289"/>
                </a:lnTo>
                <a:lnTo>
                  <a:pt x="38396" y="3973"/>
                </a:lnTo>
                <a:lnTo>
                  <a:pt x="34810" y="3973"/>
                </a:lnTo>
                <a:lnTo>
                  <a:pt x="34810" y="1"/>
                </a:lnTo>
                <a:close/>
              </a:path>
            </a:pathLst>
          </a:custGeom>
          <a:noFill/>
          <a:ln w="95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491901" y="7253534"/>
            <a:ext cx="13767" cy="13100"/>
          </a:xfrm>
          <a:custGeom>
            <a:avLst/>
            <a:gdLst/>
            <a:ahLst/>
            <a:cxnLst/>
            <a:rect l="l" t="t" r="r" b="b"/>
            <a:pathLst>
              <a:path w="413" h="393" extrusionOk="0">
                <a:moveTo>
                  <a:pt x="206" y="1"/>
                </a:moveTo>
                <a:lnTo>
                  <a:pt x="145" y="130"/>
                </a:lnTo>
                <a:lnTo>
                  <a:pt x="0" y="150"/>
                </a:lnTo>
                <a:lnTo>
                  <a:pt x="103" y="248"/>
                </a:lnTo>
                <a:lnTo>
                  <a:pt x="78" y="392"/>
                </a:lnTo>
                <a:lnTo>
                  <a:pt x="206" y="325"/>
                </a:lnTo>
                <a:lnTo>
                  <a:pt x="335" y="392"/>
                </a:lnTo>
                <a:lnTo>
                  <a:pt x="309" y="248"/>
                </a:lnTo>
                <a:lnTo>
                  <a:pt x="412" y="150"/>
                </a:lnTo>
                <a:lnTo>
                  <a:pt x="268" y="130"/>
                </a:lnTo>
                <a:lnTo>
                  <a:pt x="206" y="1"/>
                </a:lnTo>
                <a:close/>
              </a:path>
            </a:pathLst>
          </a:custGeom>
          <a:noFill/>
          <a:ln w="1675" cap="flat" cmpd="sng">
            <a:solidFill>
              <a:srgbClr val="FFE469"/>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rot="5400000" flipH="1">
            <a:off x="-444371" y="2114059"/>
            <a:ext cx="2422844" cy="2118723"/>
            <a:chOff x="3840500" y="1487900"/>
            <a:chExt cx="496525" cy="434200"/>
          </a:xfrm>
        </p:grpSpPr>
        <p:sp>
          <p:nvSpPr>
            <p:cNvPr id="14" name="Google Shape;14;p2"/>
            <p:cNvSpPr/>
            <p:nvPr/>
          </p:nvSpPr>
          <p:spPr>
            <a:xfrm>
              <a:off x="4014250" y="1576900"/>
              <a:ext cx="149050" cy="243325"/>
            </a:xfrm>
            <a:custGeom>
              <a:avLst/>
              <a:gdLst/>
              <a:ahLst/>
              <a:cxnLst/>
              <a:rect l="l" t="t" r="r" b="b"/>
              <a:pathLst>
                <a:path w="5962" h="9733" extrusionOk="0">
                  <a:moveTo>
                    <a:pt x="1" y="1"/>
                  </a:moveTo>
                  <a:lnTo>
                    <a:pt x="1" y="9732"/>
                  </a:lnTo>
                  <a:lnTo>
                    <a:pt x="5961" y="9732"/>
                  </a:lnTo>
                  <a:lnTo>
                    <a:pt x="5961" y="1"/>
                  </a:lnTo>
                  <a:close/>
                </a:path>
              </a:pathLst>
            </a:custGeom>
            <a:solidFill>
              <a:schemeClr val="dk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049150" y="1487900"/>
              <a:ext cx="79225" cy="332325"/>
            </a:xfrm>
            <a:custGeom>
              <a:avLst/>
              <a:gdLst/>
              <a:ahLst/>
              <a:cxnLst/>
              <a:rect l="l" t="t" r="r" b="b"/>
              <a:pathLst>
                <a:path w="3169" h="13293" extrusionOk="0">
                  <a:moveTo>
                    <a:pt x="1" y="1"/>
                  </a:moveTo>
                  <a:lnTo>
                    <a:pt x="433" y="13292"/>
                  </a:lnTo>
                  <a:lnTo>
                    <a:pt x="2731" y="13292"/>
                  </a:lnTo>
                  <a:lnTo>
                    <a:pt x="3169" y="1"/>
                  </a:lnTo>
                  <a:close/>
                </a:path>
              </a:pathLst>
            </a:custGeom>
            <a:solidFill>
              <a:schemeClr val="dk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17550" y="1624550"/>
              <a:ext cx="219475" cy="154725"/>
            </a:xfrm>
            <a:custGeom>
              <a:avLst/>
              <a:gdLst/>
              <a:ahLst/>
              <a:cxnLst/>
              <a:rect l="l" t="t" r="r" b="b"/>
              <a:pathLst>
                <a:path w="8779" h="6189" extrusionOk="0">
                  <a:moveTo>
                    <a:pt x="3957" y="1"/>
                  </a:moveTo>
                  <a:lnTo>
                    <a:pt x="0" y="6188"/>
                  </a:lnTo>
                  <a:lnTo>
                    <a:pt x="8779" y="4339"/>
                  </a:lnTo>
                  <a:lnTo>
                    <a:pt x="8382" y="1"/>
                  </a:ln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117425" y="1624550"/>
              <a:ext cx="219600" cy="154725"/>
            </a:xfrm>
            <a:custGeom>
              <a:avLst/>
              <a:gdLst/>
              <a:ahLst/>
              <a:cxnLst/>
              <a:rect l="l" t="t" r="r" b="b"/>
              <a:pathLst>
                <a:path w="8784" h="6189" fill="none" extrusionOk="0">
                  <a:moveTo>
                    <a:pt x="3962" y="1"/>
                  </a:moveTo>
                  <a:lnTo>
                    <a:pt x="8387" y="1"/>
                  </a:lnTo>
                  <a:lnTo>
                    <a:pt x="8784" y="4339"/>
                  </a:lnTo>
                  <a:lnTo>
                    <a:pt x="5" y="6188"/>
                  </a:lnTo>
                  <a:close/>
                  <a:moveTo>
                    <a:pt x="0" y="6188"/>
                  </a:moveTo>
                  <a:lnTo>
                    <a:pt x="8511" y="1387"/>
                  </a:lnTo>
                  <a:moveTo>
                    <a:pt x="8382" y="1"/>
                  </a:moveTo>
                  <a:lnTo>
                    <a:pt x="0" y="6188"/>
                  </a:lnTo>
                  <a:moveTo>
                    <a:pt x="0" y="6188"/>
                  </a:moveTo>
                  <a:lnTo>
                    <a:pt x="8650" y="2963"/>
                  </a:lnTo>
                  <a:moveTo>
                    <a:pt x="6069" y="1"/>
                  </a:moveTo>
                  <a:lnTo>
                    <a:pt x="0" y="6188"/>
                  </a:lnTo>
                </a:path>
              </a:pathLst>
            </a:custGeom>
            <a:solidFill>
              <a:schemeClr val="dk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0500" y="1624550"/>
              <a:ext cx="219500" cy="154725"/>
            </a:xfrm>
            <a:custGeom>
              <a:avLst/>
              <a:gdLst/>
              <a:ahLst/>
              <a:cxnLst/>
              <a:rect l="l" t="t" r="r" b="b"/>
              <a:pathLst>
                <a:path w="8780" h="6189" extrusionOk="0">
                  <a:moveTo>
                    <a:pt x="398" y="1"/>
                  </a:moveTo>
                  <a:lnTo>
                    <a:pt x="1" y="4339"/>
                  </a:lnTo>
                  <a:lnTo>
                    <a:pt x="8779" y="6188"/>
                  </a:lnTo>
                  <a:lnTo>
                    <a:pt x="4818" y="1"/>
                  </a:ln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40500" y="1624550"/>
              <a:ext cx="219625" cy="154725"/>
            </a:xfrm>
            <a:custGeom>
              <a:avLst/>
              <a:gdLst/>
              <a:ahLst/>
              <a:cxnLst/>
              <a:rect l="l" t="t" r="r" b="b"/>
              <a:pathLst>
                <a:path w="8785" h="6189" fill="none" extrusionOk="0">
                  <a:moveTo>
                    <a:pt x="8779" y="6188"/>
                  </a:moveTo>
                  <a:lnTo>
                    <a:pt x="1" y="4339"/>
                  </a:lnTo>
                  <a:lnTo>
                    <a:pt x="398" y="1"/>
                  </a:lnTo>
                  <a:lnTo>
                    <a:pt x="4818" y="1"/>
                  </a:lnTo>
                  <a:close/>
                  <a:moveTo>
                    <a:pt x="8779" y="6188"/>
                  </a:moveTo>
                  <a:lnTo>
                    <a:pt x="274" y="1387"/>
                  </a:lnTo>
                  <a:moveTo>
                    <a:pt x="403" y="1"/>
                  </a:moveTo>
                  <a:lnTo>
                    <a:pt x="8785" y="6188"/>
                  </a:lnTo>
                  <a:moveTo>
                    <a:pt x="8785" y="6188"/>
                  </a:moveTo>
                  <a:lnTo>
                    <a:pt x="135" y="2963"/>
                  </a:lnTo>
                  <a:moveTo>
                    <a:pt x="2716" y="1"/>
                  </a:moveTo>
                  <a:lnTo>
                    <a:pt x="8785" y="6188"/>
                  </a:lnTo>
                </a:path>
              </a:pathLst>
            </a:custGeom>
            <a:solidFill>
              <a:schemeClr val="dk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960925" y="1666675"/>
              <a:ext cx="255550" cy="255425"/>
            </a:xfrm>
            <a:custGeom>
              <a:avLst/>
              <a:gdLst/>
              <a:ahLst/>
              <a:cxnLst/>
              <a:rect l="l" t="t" r="r" b="b"/>
              <a:pathLst>
                <a:path w="10222" h="10217" extrusionOk="0">
                  <a:moveTo>
                    <a:pt x="5111" y="1"/>
                  </a:moveTo>
                  <a:lnTo>
                    <a:pt x="1" y="5106"/>
                  </a:lnTo>
                  <a:lnTo>
                    <a:pt x="5111" y="10216"/>
                  </a:lnTo>
                  <a:lnTo>
                    <a:pt x="10222" y="5106"/>
                  </a:lnTo>
                  <a:lnTo>
                    <a:pt x="5111" y="1"/>
                  </a:lnTo>
                  <a:close/>
                </a:path>
              </a:pathLst>
            </a:custGeom>
            <a:solidFill>
              <a:schemeClr val="dk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923325" y="1703500"/>
              <a:ext cx="181750" cy="181750"/>
            </a:xfrm>
            <a:custGeom>
              <a:avLst/>
              <a:gdLst/>
              <a:ahLst/>
              <a:cxnLst/>
              <a:rect l="l" t="t" r="r" b="b"/>
              <a:pathLst>
                <a:path w="7270" h="7270" extrusionOk="0">
                  <a:moveTo>
                    <a:pt x="3638" y="1"/>
                  </a:moveTo>
                  <a:lnTo>
                    <a:pt x="0" y="3633"/>
                  </a:lnTo>
                  <a:lnTo>
                    <a:pt x="3638" y="7270"/>
                  </a:lnTo>
                  <a:lnTo>
                    <a:pt x="7269" y="3633"/>
                  </a:lnTo>
                  <a:lnTo>
                    <a:pt x="3638" y="1"/>
                  </a:lnTo>
                  <a:close/>
                </a:path>
              </a:pathLst>
            </a:custGeom>
            <a:solidFill>
              <a:schemeClr val="dk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072325" y="1703500"/>
              <a:ext cx="181750" cy="181750"/>
            </a:xfrm>
            <a:custGeom>
              <a:avLst/>
              <a:gdLst/>
              <a:ahLst/>
              <a:cxnLst/>
              <a:rect l="l" t="t" r="r" b="b"/>
              <a:pathLst>
                <a:path w="7270" h="7270" extrusionOk="0">
                  <a:moveTo>
                    <a:pt x="3638" y="1"/>
                  </a:moveTo>
                  <a:lnTo>
                    <a:pt x="1" y="3633"/>
                  </a:lnTo>
                  <a:lnTo>
                    <a:pt x="3638" y="7270"/>
                  </a:lnTo>
                  <a:lnTo>
                    <a:pt x="7270" y="3633"/>
                  </a:lnTo>
                  <a:lnTo>
                    <a:pt x="3638" y="1"/>
                  </a:lnTo>
                  <a:close/>
                </a:path>
              </a:pathLst>
            </a:custGeom>
            <a:solidFill>
              <a:schemeClr val="dk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67450" y="1489200"/>
              <a:ext cx="42775" cy="290075"/>
            </a:xfrm>
            <a:custGeom>
              <a:avLst/>
              <a:gdLst/>
              <a:ahLst/>
              <a:cxnLst/>
              <a:rect l="l" t="t" r="r" b="b"/>
              <a:pathLst>
                <a:path w="1711" h="11603" fill="none" extrusionOk="0">
                  <a:moveTo>
                    <a:pt x="0" y="0"/>
                  </a:moveTo>
                  <a:lnTo>
                    <a:pt x="824" y="11602"/>
                  </a:lnTo>
                  <a:lnTo>
                    <a:pt x="1711" y="0"/>
                  </a:lnTo>
                </a:path>
              </a:pathLst>
            </a:custGeom>
            <a:solidFill>
              <a:schemeClr val="dk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Google Shape;24;p2"/>
          <p:cNvSpPr/>
          <p:nvPr/>
        </p:nvSpPr>
        <p:spPr>
          <a:xfrm>
            <a:off x="10147300" y="508001"/>
            <a:ext cx="1558933" cy="1597033"/>
          </a:xfrm>
          <a:custGeom>
            <a:avLst/>
            <a:gdLst/>
            <a:ahLst/>
            <a:cxnLst/>
            <a:rect l="l" t="t" r="r" b="b"/>
            <a:pathLst>
              <a:path w="46768" h="47911" extrusionOk="0">
                <a:moveTo>
                  <a:pt x="0" y="0"/>
                </a:moveTo>
                <a:lnTo>
                  <a:pt x="22860" y="0"/>
                </a:lnTo>
                <a:lnTo>
                  <a:pt x="22860" y="19050"/>
                </a:lnTo>
                <a:lnTo>
                  <a:pt x="46673" y="19622"/>
                </a:lnTo>
                <a:lnTo>
                  <a:pt x="46768" y="47911"/>
                </a:lnTo>
              </a:path>
            </a:pathLst>
          </a:custGeom>
          <a:noFill/>
          <a:ln w="9525" cap="flat" cmpd="sng">
            <a:solidFill>
              <a:schemeClr val="accent1"/>
            </a:solidFill>
            <a:prstDash val="solid"/>
            <a:round/>
            <a:headEnd type="none" w="med" len="med"/>
            <a:tailEnd type="none" w="med" len="med"/>
          </a:ln>
        </p:spPr>
      </p:sp>
      <p:sp>
        <p:nvSpPr>
          <p:cNvPr id="25" name="Google Shape;25;p2"/>
          <p:cNvSpPr/>
          <p:nvPr/>
        </p:nvSpPr>
        <p:spPr>
          <a:xfrm flipH="1">
            <a:off x="428934" y="508001"/>
            <a:ext cx="1558933" cy="1597033"/>
          </a:xfrm>
          <a:custGeom>
            <a:avLst/>
            <a:gdLst/>
            <a:ahLst/>
            <a:cxnLst/>
            <a:rect l="l" t="t" r="r" b="b"/>
            <a:pathLst>
              <a:path w="46768" h="47911" extrusionOk="0">
                <a:moveTo>
                  <a:pt x="0" y="0"/>
                </a:moveTo>
                <a:lnTo>
                  <a:pt x="22860" y="0"/>
                </a:lnTo>
                <a:lnTo>
                  <a:pt x="22860" y="19050"/>
                </a:lnTo>
                <a:lnTo>
                  <a:pt x="46673" y="19622"/>
                </a:lnTo>
                <a:lnTo>
                  <a:pt x="46768" y="47911"/>
                </a:lnTo>
              </a:path>
            </a:pathLst>
          </a:custGeom>
          <a:noFill/>
          <a:ln w="9525" cap="flat" cmpd="sng">
            <a:solidFill>
              <a:schemeClr val="accent1"/>
            </a:solidFill>
            <a:prstDash val="solid"/>
            <a:round/>
            <a:headEnd type="none" w="med" len="med"/>
            <a:tailEnd type="none" w="med" len="med"/>
          </a:ln>
        </p:spPr>
      </p:sp>
      <p:sp>
        <p:nvSpPr>
          <p:cNvPr id="26" name="Google Shape;26;p2"/>
          <p:cNvSpPr/>
          <p:nvPr/>
        </p:nvSpPr>
        <p:spPr>
          <a:xfrm rot="10800000" flipH="1">
            <a:off x="10147300" y="4639034"/>
            <a:ext cx="1558933" cy="1597033"/>
          </a:xfrm>
          <a:custGeom>
            <a:avLst/>
            <a:gdLst/>
            <a:ahLst/>
            <a:cxnLst/>
            <a:rect l="l" t="t" r="r" b="b"/>
            <a:pathLst>
              <a:path w="46768" h="47911" extrusionOk="0">
                <a:moveTo>
                  <a:pt x="0" y="0"/>
                </a:moveTo>
                <a:lnTo>
                  <a:pt x="22860" y="0"/>
                </a:lnTo>
                <a:lnTo>
                  <a:pt x="22860" y="19050"/>
                </a:lnTo>
                <a:lnTo>
                  <a:pt x="46673" y="19622"/>
                </a:lnTo>
                <a:lnTo>
                  <a:pt x="46768" y="47911"/>
                </a:lnTo>
              </a:path>
            </a:pathLst>
          </a:custGeom>
          <a:noFill/>
          <a:ln w="9525" cap="flat" cmpd="sng">
            <a:solidFill>
              <a:schemeClr val="accent1"/>
            </a:solidFill>
            <a:prstDash val="solid"/>
            <a:round/>
            <a:headEnd type="none" w="med" len="med"/>
            <a:tailEnd type="none" w="med" len="med"/>
          </a:ln>
        </p:spPr>
      </p:sp>
      <p:sp>
        <p:nvSpPr>
          <p:cNvPr id="27" name="Google Shape;27;p2"/>
          <p:cNvSpPr/>
          <p:nvPr/>
        </p:nvSpPr>
        <p:spPr>
          <a:xfrm rot="10800000">
            <a:off x="428934" y="4639034"/>
            <a:ext cx="1558933" cy="1597033"/>
          </a:xfrm>
          <a:custGeom>
            <a:avLst/>
            <a:gdLst/>
            <a:ahLst/>
            <a:cxnLst/>
            <a:rect l="l" t="t" r="r" b="b"/>
            <a:pathLst>
              <a:path w="46768" h="47911" extrusionOk="0">
                <a:moveTo>
                  <a:pt x="0" y="0"/>
                </a:moveTo>
                <a:lnTo>
                  <a:pt x="22860" y="0"/>
                </a:lnTo>
                <a:lnTo>
                  <a:pt x="22860" y="19050"/>
                </a:lnTo>
                <a:lnTo>
                  <a:pt x="46673" y="19622"/>
                </a:lnTo>
                <a:lnTo>
                  <a:pt x="46768" y="47911"/>
                </a:lnTo>
              </a:path>
            </a:pathLst>
          </a:custGeom>
          <a:noFill/>
          <a:ln w="9525" cap="flat" cmpd="sng">
            <a:solidFill>
              <a:schemeClr val="accent1"/>
            </a:solidFill>
            <a:prstDash val="solid"/>
            <a:round/>
            <a:headEnd type="none" w="med" len="med"/>
            <a:tailEnd type="none" w="med" len="med"/>
          </a:ln>
        </p:spPr>
      </p:sp>
      <p:grpSp>
        <p:nvGrpSpPr>
          <p:cNvPr id="28" name="Google Shape;28;p2"/>
          <p:cNvGrpSpPr/>
          <p:nvPr/>
        </p:nvGrpSpPr>
        <p:grpSpPr>
          <a:xfrm rot="-5400000">
            <a:off x="10213529" y="2114059"/>
            <a:ext cx="2422844" cy="2118723"/>
            <a:chOff x="3840500" y="1487900"/>
            <a:chExt cx="496525" cy="434200"/>
          </a:xfrm>
        </p:grpSpPr>
        <p:sp>
          <p:nvSpPr>
            <p:cNvPr id="29" name="Google Shape;29;p2"/>
            <p:cNvSpPr/>
            <p:nvPr/>
          </p:nvSpPr>
          <p:spPr>
            <a:xfrm>
              <a:off x="4014250" y="1576900"/>
              <a:ext cx="149050" cy="243325"/>
            </a:xfrm>
            <a:custGeom>
              <a:avLst/>
              <a:gdLst/>
              <a:ahLst/>
              <a:cxnLst/>
              <a:rect l="l" t="t" r="r" b="b"/>
              <a:pathLst>
                <a:path w="5962" h="9733" extrusionOk="0">
                  <a:moveTo>
                    <a:pt x="1" y="1"/>
                  </a:moveTo>
                  <a:lnTo>
                    <a:pt x="1" y="9732"/>
                  </a:lnTo>
                  <a:lnTo>
                    <a:pt x="5961" y="9732"/>
                  </a:lnTo>
                  <a:lnTo>
                    <a:pt x="5961" y="1"/>
                  </a:lnTo>
                  <a:close/>
                </a:path>
              </a:pathLst>
            </a:custGeom>
            <a:solidFill>
              <a:schemeClr val="dk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049150" y="1487900"/>
              <a:ext cx="79225" cy="332325"/>
            </a:xfrm>
            <a:custGeom>
              <a:avLst/>
              <a:gdLst/>
              <a:ahLst/>
              <a:cxnLst/>
              <a:rect l="l" t="t" r="r" b="b"/>
              <a:pathLst>
                <a:path w="3169" h="13293" extrusionOk="0">
                  <a:moveTo>
                    <a:pt x="1" y="1"/>
                  </a:moveTo>
                  <a:lnTo>
                    <a:pt x="433" y="13292"/>
                  </a:lnTo>
                  <a:lnTo>
                    <a:pt x="2731" y="13292"/>
                  </a:lnTo>
                  <a:lnTo>
                    <a:pt x="3169" y="1"/>
                  </a:lnTo>
                  <a:close/>
                </a:path>
              </a:pathLst>
            </a:custGeom>
            <a:solidFill>
              <a:schemeClr val="dk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117550" y="1624550"/>
              <a:ext cx="219475" cy="154725"/>
            </a:xfrm>
            <a:custGeom>
              <a:avLst/>
              <a:gdLst/>
              <a:ahLst/>
              <a:cxnLst/>
              <a:rect l="l" t="t" r="r" b="b"/>
              <a:pathLst>
                <a:path w="8779" h="6189" extrusionOk="0">
                  <a:moveTo>
                    <a:pt x="3957" y="1"/>
                  </a:moveTo>
                  <a:lnTo>
                    <a:pt x="0" y="6188"/>
                  </a:lnTo>
                  <a:lnTo>
                    <a:pt x="8779" y="4339"/>
                  </a:lnTo>
                  <a:lnTo>
                    <a:pt x="8382" y="1"/>
                  </a:ln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117425" y="1624550"/>
              <a:ext cx="219600" cy="154725"/>
            </a:xfrm>
            <a:custGeom>
              <a:avLst/>
              <a:gdLst/>
              <a:ahLst/>
              <a:cxnLst/>
              <a:rect l="l" t="t" r="r" b="b"/>
              <a:pathLst>
                <a:path w="8784" h="6189" fill="none" extrusionOk="0">
                  <a:moveTo>
                    <a:pt x="3962" y="1"/>
                  </a:moveTo>
                  <a:lnTo>
                    <a:pt x="8387" y="1"/>
                  </a:lnTo>
                  <a:lnTo>
                    <a:pt x="8784" y="4339"/>
                  </a:lnTo>
                  <a:lnTo>
                    <a:pt x="5" y="6188"/>
                  </a:lnTo>
                  <a:close/>
                  <a:moveTo>
                    <a:pt x="0" y="6188"/>
                  </a:moveTo>
                  <a:lnTo>
                    <a:pt x="8511" y="1387"/>
                  </a:lnTo>
                  <a:moveTo>
                    <a:pt x="8382" y="1"/>
                  </a:moveTo>
                  <a:lnTo>
                    <a:pt x="0" y="6188"/>
                  </a:lnTo>
                  <a:moveTo>
                    <a:pt x="0" y="6188"/>
                  </a:moveTo>
                  <a:lnTo>
                    <a:pt x="8650" y="2963"/>
                  </a:lnTo>
                  <a:moveTo>
                    <a:pt x="6069" y="1"/>
                  </a:moveTo>
                  <a:lnTo>
                    <a:pt x="0" y="6188"/>
                  </a:lnTo>
                </a:path>
              </a:pathLst>
            </a:custGeom>
            <a:solidFill>
              <a:schemeClr val="dk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840500" y="1624550"/>
              <a:ext cx="219500" cy="154725"/>
            </a:xfrm>
            <a:custGeom>
              <a:avLst/>
              <a:gdLst/>
              <a:ahLst/>
              <a:cxnLst/>
              <a:rect l="l" t="t" r="r" b="b"/>
              <a:pathLst>
                <a:path w="8780" h="6189" extrusionOk="0">
                  <a:moveTo>
                    <a:pt x="398" y="1"/>
                  </a:moveTo>
                  <a:lnTo>
                    <a:pt x="1" y="4339"/>
                  </a:lnTo>
                  <a:lnTo>
                    <a:pt x="8779" y="6188"/>
                  </a:lnTo>
                  <a:lnTo>
                    <a:pt x="4818" y="1"/>
                  </a:ln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840500" y="1624550"/>
              <a:ext cx="219625" cy="154725"/>
            </a:xfrm>
            <a:custGeom>
              <a:avLst/>
              <a:gdLst/>
              <a:ahLst/>
              <a:cxnLst/>
              <a:rect l="l" t="t" r="r" b="b"/>
              <a:pathLst>
                <a:path w="8785" h="6189" fill="none" extrusionOk="0">
                  <a:moveTo>
                    <a:pt x="8779" y="6188"/>
                  </a:moveTo>
                  <a:lnTo>
                    <a:pt x="1" y="4339"/>
                  </a:lnTo>
                  <a:lnTo>
                    <a:pt x="398" y="1"/>
                  </a:lnTo>
                  <a:lnTo>
                    <a:pt x="4818" y="1"/>
                  </a:lnTo>
                  <a:close/>
                  <a:moveTo>
                    <a:pt x="8779" y="6188"/>
                  </a:moveTo>
                  <a:lnTo>
                    <a:pt x="274" y="1387"/>
                  </a:lnTo>
                  <a:moveTo>
                    <a:pt x="403" y="1"/>
                  </a:moveTo>
                  <a:lnTo>
                    <a:pt x="8785" y="6188"/>
                  </a:lnTo>
                  <a:moveTo>
                    <a:pt x="8785" y="6188"/>
                  </a:moveTo>
                  <a:lnTo>
                    <a:pt x="135" y="2963"/>
                  </a:lnTo>
                  <a:moveTo>
                    <a:pt x="2716" y="1"/>
                  </a:moveTo>
                  <a:lnTo>
                    <a:pt x="8785" y="6188"/>
                  </a:lnTo>
                </a:path>
              </a:pathLst>
            </a:custGeom>
            <a:solidFill>
              <a:schemeClr val="dk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960925" y="1666675"/>
              <a:ext cx="255550" cy="255425"/>
            </a:xfrm>
            <a:custGeom>
              <a:avLst/>
              <a:gdLst/>
              <a:ahLst/>
              <a:cxnLst/>
              <a:rect l="l" t="t" r="r" b="b"/>
              <a:pathLst>
                <a:path w="10222" h="10217" extrusionOk="0">
                  <a:moveTo>
                    <a:pt x="5111" y="1"/>
                  </a:moveTo>
                  <a:lnTo>
                    <a:pt x="1" y="5106"/>
                  </a:lnTo>
                  <a:lnTo>
                    <a:pt x="5111" y="10216"/>
                  </a:lnTo>
                  <a:lnTo>
                    <a:pt x="10222" y="5106"/>
                  </a:lnTo>
                  <a:lnTo>
                    <a:pt x="5111" y="1"/>
                  </a:lnTo>
                  <a:close/>
                </a:path>
              </a:pathLst>
            </a:custGeom>
            <a:solidFill>
              <a:schemeClr val="dk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923325" y="1703500"/>
              <a:ext cx="181750" cy="181750"/>
            </a:xfrm>
            <a:custGeom>
              <a:avLst/>
              <a:gdLst/>
              <a:ahLst/>
              <a:cxnLst/>
              <a:rect l="l" t="t" r="r" b="b"/>
              <a:pathLst>
                <a:path w="7270" h="7270" extrusionOk="0">
                  <a:moveTo>
                    <a:pt x="3638" y="1"/>
                  </a:moveTo>
                  <a:lnTo>
                    <a:pt x="0" y="3633"/>
                  </a:lnTo>
                  <a:lnTo>
                    <a:pt x="3638" y="7270"/>
                  </a:lnTo>
                  <a:lnTo>
                    <a:pt x="7269" y="3633"/>
                  </a:lnTo>
                  <a:lnTo>
                    <a:pt x="3638" y="1"/>
                  </a:lnTo>
                  <a:close/>
                </a:path>
              </a:pathLst>
            </a:custGeom>
            <a:solidFill>
              <a:schemeClr val="dk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072325" y="1703500"/>
              <a:ext cx="181750" cy="181750"/>
            </a:xfrm>
            <a:custGeom>
              <a:avLst/>
              <a:gdLst/>
              <a:ahLst/>
              <a:cxnLst/>
              <a:rect l="l" t="t" r="r" b="b"/>
              <a:pathLst>
                <a:path w="7270" h="7270" extrusionOk="0">
                  <a:moveTo>
                    <a:pt x="3638" y="1"/>
                  </a:moveTo>
                  <a:lnTo>
                    <a:pt x="1" y="3633"/>
                  </a:lnTo>
                  <a:lnTo>
                    <a:pt x="3638" y="7270"/>
                  </a:lnTo>
                  <a:lnTo>
                    <a:pt x="7270" y="3633"/>
                  </a:lnTo>
                  <a:lnTo>
                    <a:pt x="3638" y="1"/>
                  </a:lnTo>
                  <a:close/>
                </a:path>
              </a:pathLst>
            </a:custGeom>
            <a:solidFill>
              <a:schemeClr val="dk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067450" y="1489200"/>
              <a:ext cx="42775" cy="290075"/>
            </a:xfrm>
            <a:custGeom>
              <a:avLst/>
              <a:gdLst/>
              <a:ahLst/>
              <a:cxnLst/>
              <a:rect l="l" t="t" r="r" b="b"/>
              <a:pathLst>
                <a:path w="1711" h="11603" fill="none" extrusionOk="0">
                  <a:moveTo>
                    <a:pt x="0" y="0"/>
                  </a:moveTo>
                  <a:lnTo>
                    <a:pt x="824" y="11602"/>
                  </a:lnTo>
                  <a:lnTo>
                    <a:pt x="1711" y="0"/>
                  </a:lnTo>
                </a:path>
              </a:pathLst>
            </a:custGeom>
            <a:solidFill>
              <a:schemeClr val="dk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 name="Google Shape;39;p2"/>
          <p:cNvGrpSpPr/>
          <p:nvPr/>
        </p:nvGrpSpPr>
        <p:grpSpPr>
          <a:xfrm rot="10800000" flipH="1">
            <a:off x="4082457" y="6009435"/>
            <a:ext cx="4119087" cy="257131"/>
            <a:chOff x="3061842" y="468701"/>
            <a:chExt cx="3089315" cy="192848"/>
          </a:xfrm>
        </p:grpSpPr>
        <p:sp>
          <p:nvSpPr>
            <p:cNvPr id="40" name="Google Shape;40;p2"/>
            <p:cNvSpPr/>
            <p:nvPr/>
          </p:nvSpPr>
          <p:spPr>
            <a:xfrm>
              <a:off x="4112308" y="468701"/>
              <a:ext cx="2038849" cy="192848"/>
            </a:xfrm>
            <a:custGeom>
              <a:avLst/>
              <a:gdLst/>
              <a:ahLst/>
              <a:cxnLst/>
              <a:rect l="l" t="t" r="r" b="b"/>
              <a:pathLst>
                <a:path w="11989" h="1134" extrusionOk="0">
                  <a:moveTo>
                    <a:pt x="5034" y="0"/>
                  </a:moveTo>
                  <a:lnTo>
                    <a:pt x="1" y="1051"/>
                  </a:lnTo>
                  <a:lnTo>
                    <a:pt x="16" y="1134"/>
                  </a:lnTo>
                  <a:lnTo>
                    <a:pt x="5039" y="83"/>
                  </a:lnTo>
                  <a:lnTo>
                    <a:pt x="11989" y="83"/>
                  </a:lnTo>
                  <a:lnTo>
                    <a:pt x="1198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061842" y="468701"/>
              <a:ext cx="2038849" cy="192848"/>
            </a:xfrm>
            <a:custGeom>
              <a:avLst/>
              <a:gdLst/>
              <a:ahLst/>
              <a:cxnLst/>
              <a:rect l="l" t="t" r="r" b="b"/>
              <a:pathLst>
                <a:path w="11989" h="1134" extrusionOk="0">
                  <a:moveTo>
                    <a:pt x="1" y="0"/>
                  </a:moveTo>
                  <a:lnTo>
                    <a:pt x="1" y="83"/>
                  </a:lnTo>
                  <a:lnTo>
                    <a:pt x="6956" y="83"/>
                  </a:lnTo>
                  <a:lnTo>
                    <a:pt x="11973" y="1134"/>
                  </a:lnTo>
                  <a:lnTo>
                    <a:pt x="11989" y="1051"/>
                  </a:lnTo>
                  <a:lnTo>
                    <a:pt x="6966" y="5"/>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 name="Google Shape;42;p2"/>
          <p:cNvGrpSpPr/>
          <p:nvPr/>
        </p:nvGrpSpPr>
        <p:grpSpPr>
          <a:xfrm>
            <a:off x="4082457" y="508001"/>
            <a:ext cx="4119087" cy="257131"/>
            <a:chOff x="3061842" y="468701"/>
            <a:chExt cx="3089315" cy="192848"/>
          </a:xfrm>
        </p:grpSpPr>
        <p:sp>
          <p:nvSpPr>
            <p:cNvPr id="43" name="Google Shape;43;p2"/>
            <p:cNvSpPr/>
            <p:nvPr/>
          </p:nvSpPr>
          <p:spPr>
            <a:xfrm>
              <a:off x="4112308" y="468701"/>
              <a:ext cx="2038849" cy="192848"/>
            </a:xfrm>
            <a:custGeom>
              <a:avLst/>
              <a:gdLst/>
              <a:ahLst/>
              <a:cxnLst/>
              <a:rect l="l" t="t" r="r" b="b"/>
              <a:pathLst>
                <a:path w="11989" h="1134" extrusionOk="0">
                  <a:moveTo>
                    <a:pt x="5034" y="0"/>
                  </a:moveTo>
                  <a:lnTo>
                    <a:pt x="1" y="1051"/>
                  </a:lnTo>
                  <a:lnTo>
                    <a:pt x="16" y="1134"/>
                  </a:lnTo>
                  <a:lnTo>
                    <a:pt x="5039" y="83"/>
                  </a:lnTo>
                  <a:lnTo>
                    <a:pt x="11989" y="83"/>
                  </a:lnTo>
                  <a:lnTo>
                    <a:pt x="1198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061842" y="468701"/>
              <a:ext cx="2038849" cy="192848"/>
            </a:xfrm>
            <a:custGeom>
              <a:avLst/>
              <a:gdLst/>
              <a:ahLst/>
              <a:cxnLst/>
              <a:rect l="l" t="t" r="r" b="b"/>
              <a:pathLst>
                <a:path w="11989" h="1134" extrusionOk="0">
                  <a:moveTo>
                    <a:pt x="1" y="0"/>
                  </a:moveTo>
                  <a:lnTo>
                    <a:pt x="1" y="83"/>
                  </a:lnTo>
                  <a:lnTo>
                    <a:pt x="6956" y="83"/>
                  </a:lnTo>
                  <a:lnTo>
                    <a:pt x="11973" y="1134"/>
                  </a:lnTo>
                  <a:lnTo>
                    <a:pt x="11989" y="1051"/>
                  </a:lnTo>
                  <a:lnTo>
                    <a:pt x="6966" y="5"/>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13819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46" name="Google Shape;46;p3"/>
          <p:cNvSpPr/>
          <p:nvPr/>
        </p:nvSpPr>
        <p:spPr>
          <a:xfrm>
            <a:off x="753501" y="7159716"/>
            <a:ext cx="113" cy="113"/>
          </a:xfrm>
          <a:custGeom>
            <a:avLst/>
            <a:gdLst/>
            <a:ahLst/>
            <a:cxnLst/>
            <a:rect l="l" t="t" r="r" b="b"/>
            <a:pathLst>
              <a:path w="1" h="1" extrusionOk="0">
                <a:moveTo>
                  <a:pt x="0" y="0"/>
                </a:moveTo>
                <a:lnTo>
                  <a:pt x="0" y="0"/>
                </a:lnTo>
                <a:close/>
              </a:path>
            </a:pathLst>
          </a:custGeom>
          <a:solidFill>
            <a:srgbClr val="D39F5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77659" y="7159716"/>
            <a:ext cx="113" cy="113"/>
          </a:xfrm>
          <a:custGeom>
            <a:avLst/>
            <a:gdLst/>
            <a:ahLst/>
            <a:cxnLst/>
            <a:rect l="l" t="t" r="r" b="b"/>
            <a:pathLst>
              <a:path w="1" h="1" extrusionOk="0">
                <a:moveTo>
                  <a:pt x="1" y="0"/>
                </a:moveTo>
                <a:lnTo>
                  <a:pt x="1" y="0"/>
                </a:lnTo>
                <a:close/>
              </a:path>
            </a:pathLst>
          </a:custGeom>
          <a:solidFill>
            <a:srgbClr val="D39F5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1784548" y="7159716"/>
            <a:ext cx="113" cy="113"/>
          </a:xfrm>
          <a:custGeom>
            <a:avLst/>
            <a:gdLst/>
            <a:ahLst/>
            <a:cxnLst/>
            <a:rect l="l" t="t" r="r" b="b"/>
            <a:pathLst>
              <a:path w="1" h="1" extrusionOk="0">
                <a:moveTo>
                  <a:pt x="1" y="0"/>
                </a:moveTo>
                <a:lnTo>
                  <a:pt x="1" y="0"/>
                </a:lnTo>
                <a:close/>
              </a:path>
            </a:pathLst>
          </a:custGeom>
          <a:solidFill>
            <a:srgbClr val="D39F5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2815594" y="7159716"/>
            <a:ext cx="113" cy="113"/>
          </a:xfrm>
          <a:custGeom>
            <a:avLst/>
            <a:gdLst/>
            <a:ahLst/>
            <a:cxnLst/>
            <a:rect l="l" t="t" r="r" b="b"/>
            <a:pathLst>
              <a:path w="1" h="1" extrusionOk="0">
                <a:moveTo>
                  <a:pt x="1" y="0"/>
                </a:moveTo>
                <a:lnTo>
                  <a:pt x="1" y="0"/>
                </a:lnTo>
                <a:close/>
              </a:path>
            </a:pathLst>
          </a:custGeom>
          <a:solidFill>
            <a:srgbClr val="D39F5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3846754" y="7159716"/>
            <a:ext cx="113" cy="113"/>
          </a:xfrm>
          <a:custGeom>
            <a:avLst/>
            <a:gdLst/>
            <a:ahLst/>
            <a:cxnLst/>
            <a:rect l="l" t="t" r="r" b="b"/>
            <a:pathLst>
              <a:path w="1" h="1" extrusionOk="0">
                <a:moveTo>
                  <a:pt x="0" y="0"/>
                </a:moveTo>
                <a:lnTo>
                  <a:pt x="0" y="0"/>
                </a:lnTo>
                <a:close/>
              </a:path>
            </a:pathLst>
          </a:custGeom>
          <a:solidFill>
            <a:srgbClr val="D39F5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4877801" y="7159716"/>
            <a:ext cx="113" cy="113"/>
          </a:xfrm>
          <a:custGeom>
            <a:avLst/>
            <a:gdLst/>
            <a:ahLst/>
            <a:cxnLst/>
            <a:rect l="l" t="t" r="r" b="b"/>
            <a:pathLst>
              <a:path w="1" h="1" extrusionOk="0">
                <a:moveTo>
                  <a:pt x="0" y="0"/>
                </a:moveTo>
                <a:lnTo>
                  <a:pt x="0" y="0"/>
                </a:lnTo>
                <a:close/>
              </a:path>
            </a:pathLst>
          </a:custGeom>
          <a:solidFill>
            <a:srgbClr val="D39F5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5908848" y="7159716"/>
            <a:ext cx="113" cy="113"/>
          </a:xfrm>
          <a:custGeom>
            <a:avLst/>
            <a:gdLst/>
            <a:ahLst/>
            <a:cxnLst/>
            <a:rect l="l" t="t" r="r" b="b"/>
            <a:pathLst>
              <a:path w="1" h="1" extrusionOk="0">
                <a:moveTo>
                  <a:pt x="1" y="0"/>
                </a:moveTo>
                <a:lnTo>
                  <a:pt x="1" y="0"/>
                </a:lnTo>
                <a:close/>
              </a:path>
            </a:pathLst>
          </a:custGeom>
          <a:solidFill>
            <a:srgbClr val="D39F5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4" name="Google Shape;54;p3"/>
          <p:cNvCxnSpPr/>
          <p:nvPr/>
        </p:nvCxnSpPr>
        <p:spPr>
          <a:xfrm>
            <a:off x="7429500" y="-1598000"/>
            <a:ext cx="3175200" cy="0"/>
          </a:xfrm>
          <a:prstGeom prst="straightConnector1">
            <a:avLst/>
          </a:prstGeom>
          <a:noFill/>
          <a:ln w="9525" cap="flat" cmpd="sng">
            <a:solidFill>
              <a:schemeClr val="lt2"/>
            </a:solidFill>
            <a:prstDash val="solid"/>
            <a:round/>
            <a:headEnd type="none" w="med" len="med"/>
            <a:tailEnd type="none" w="med" len="med"/>
          </a:ln>
        </p:spPr>
      </p:cxnSp>
      <p:sp>
        <p:nvSpPr>
          <p:cNvPr id="55" name="Google Shape;55;p3"/>
          <p:cNvSpPr txBox="1">
            <a:spLocks noGrp="1"/>
          </p:cNvSpPr>
          <p:nvPr>
            <p:ph type="ctrTitle"/>
          </p:nvPr>
        </p:nvSpPr>
        <p:spPr>
          <a:xfrm>
            <a:off x="6806633" y="1681867"/>
            <a:ext cx="3798000" cy="216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6400" b="0">
                <a:solidFill>
                  <a:schemeClr val="l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6" name="Google Shape;56;p3"/>
          <p:cNvSpPr txBox="1">
            <a:spLocks noGrp="1"/>
          </p:cNvSpPr>
          <p:nvPr>
            <p:ph type="subTitle" idx="1"/>
          </p:nvPr>
        </p:nvSpPr>
        <p:spPr>
          <a:xfrm>
            <a:off x="7119100" y="4142107"/>
            <a:ext cx="3485600" cy="83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57" name="Google Shape;57;p3"/>
          <p:cNvSpPr txBox="1">
            <a:spLocks noGrp="1"/>
          </p:cNvSpPr>
          <p:nvPr>
            <p:ph type="title" idx="2" hasCustomPrompt="1"/>
          </p:nvPr>
        </p:nvSpPr>
        <p:spPr>
          <a:xfrm>
            <a:off x="795600" y="1878800"/>
            <a:ext cx="3908000" cy="310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16000" b="0">
                <a:solidFill>
                  <a:schemeClr val="dk2"/>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Tree>
    <p:extLst>
      <p:ext uri="{BB962C8B-B14F-4D97-AF65-F5344CB8AC3E}">
        <p14:creationId xmlns:p14="http://schemas.microsoft.com/office/powerpoint/2010/main" val="27367899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8"/>
        <p:cNvGrpSpPr/>
        <p:nvPr/>
      </p:nvGrpSpPr>
      <p:grpSpPr>
        <a:xfrm>
          <a:off x="0" y="0"/>
          <a:ext cx="0" cy="0"/>
          <a:chOff x="0" y="0"/>
          <a:chExt cx="0" cy="0"/>
        </a:xfrm>
      </p:grpSpPr>
      <p:sp>
        <p:nvSpPr>
          <p:cNvPr id="59" name="Google Shape;59;p4"/>
          <p:cNvSpPr txBox="1">
            <a:spLocks noGrp="1"/>
          </p:cNvSpPr>
          <p:nvPr>
            <p:ph type="body" idx="1"/>
          </p:nvPr>
        </p:nvSpPr>
        <p:spPr>
          <a:xfrm>
            <a:off x="1765300" y="1856933"/>
            <a:ext cx="8661600" cy="37180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Clr>
                <a:schemeClr val="accent1"/>
              </a:buClr>
              <a:buSzPts val="1600"/>
              <a:buFont typeface="Raleway Thin"/>
              <a:buChar char="●"/>
              <a:defRPr/>
            </a:lvl1pPr>
            <a:lvl2pPr marL="1219170" lvl="1" indent="-440256">
              <a:spcBef>
                <a:spcPts val="0"/>
              </a:spcBef>
              <a:spcAft>
                <a:spcPts val="0"/>
              </a:spcAft>
              <a:buSzPts val="1600"/>
              <a:buFont typeface="Nunito Light"/>
              <a:buChar char="○"/>
              <a:defRPr/>
            </a:lvl2pPr>
            <a:lvl3pPr marL="1828754" lvl="2" indent="-431789">
              <a:spcBef>
                <a:spcPts val="2133"/>
              </a:spcBef>
              <a:spcAft>
                <a:spcPts val="0"/>
              </a:spcAft>
              <a:buSzPts val="1500"/>
              <a:buFont typeface="Nunito Light"/>
              <a:buChar char="■"/>
              <a:defRPr/>
            </a:lvl3pPr>
            <a:lvl4pPr marL="2438339" lvl="3" indent="-431789">
              <a:spcBef>
                <a:spcPts val="2133"/>
              </a:spcBef>
              <a:spcAft>
                <a:spcPts val="0"/>
              </a:spcAft>
              <a:buSzPts val="1500"/>
              <a:buFont typeface="Nunito Light"/>
              <a:buChar char="●"/>
              <a:defRPr/>
            </a:lvl4pPr>
            <a:lvl5pPr marL="3047924" lvl="4" indent="-406390">
              <a:spcBef>
                <a:spcPts val="2133"/>
              </a:spcBef>
              <a:spcAft>
                <a:spcPts val="0"/>
              </a:spcAft>
              <a:buSzPts val="1200"/>
              <a:buFont typeface="Nunito Light"/>
              <a:buChar char="○"/>
              <a:defRPr/>
            </a:lvl5pPr>
            <a:lvl6pPr marL="3657509" lvl="5" indent="-406390">
              <a:spcBef>
                <a:spcPts val="2133"/>
              </a:spcBef>
              <a:spcAft>
                <a:spcPts val="0"/>
              </a:spcAft>
              <a:buSzPts val="1200"/>
              <a:buFont typeface="Nunito Light"/>
              <a:buChar char="■"/>
              <a:defRPr/>
            </a:lvl6pPr>
            <a:lvl7pPr marL="4267093" lvl="6" indent="-414856">
              <a:spcBef>
                <a:spcPts val="2133"/>
              </a:spcBef>
              <a:spcAft>
                <a:spcPts val="0"/>
              </a:spcAft>
              <a:buSzPts val="1300"/>
              <a:buFont typeface="Nunito Light"/>
              <a:buChar char="●"/>
              <a:defRPr/>
            </a:lvl7pPr>
            <a:lvl8pPr marL="4876678" lvl="7" indent="-414856">
              <a:spcBef>
                <a:spcPts val="2133"/>
              </a:spcBef>
              <a:spcAft>
                <a:spcPts val="0"/>
              </a:spcAft>
              <a:buSzPts val="1300"/>
              <a:buFont typeface="Nunito Light"/>
              <a:buChar char="○"/>
              <a:defRPr/>
            </a:lvl8pPr>
            <a:lvl9pPr marL="5486263" lvl="8" indent="-406390">
              <a:spcBef>
                <a:spcPts val="2133"/>
              </a:spcBef>
              <a:spcAft>
                <a:spcPts val="2133"/>
              </a:spcAft>
              <a:buSzPts val="1200"/>
              <a:buFont typeface="Nunito Light"/>
              <a:buChar char="■"/>
              <a:defRPr/>
            </a:lvl9pPr>
          </a:lstStyle>
          <a:p>
            <a:endParaRPr/>
          </a:p>
        </p:txBody>
      </p:sp>
      <p:sp>
        <p:nvSpPr>
          <p:cNvPr id="60" name="Google Shape;60;p4"/>
          <p:cNvSpPr txBox="1">
            <a:spLocks noGrp="1"/>
          </p:cNvSpPr>
          <p:nvPr>
            <p:ph type="title"/>
          </p:nvPr>
        </p:nvSpPr>
        <p:spPr>
          <a:xfrm>
            <a:off x="1829400" y="498071"/>
            <a:ext cx="8533200" cy="86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61" name="Google Shape;61;p4"/>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 name="Google Shape;62;p4"/>
          <p:cNvGrpSpPr/>
          <p:nvPr/>
        </p:nvGrpSpPr>
        <p:grpSpPr>
          <a:xfrm>
            <a:off x="622352" y="1569453"/>
            <a:ext cx="10947277" cy="4753983"/>
            <a:chOff x="3069575" y="2750325"/>
            <a:chExt cx="564250" cy="234425"/>
          </a:xfrm>
        </p:grpSpPr>
        <p:sp>
          <p:nvSpPr>
            <p:cNvPr id="63" name="Google Shape;63;p4"/>
            <p:cNvSpPr/>
            <p:nvPr/>
          </p:nvSpPr>
          <p:spPr>
            <a:xfrm>
              <a:off x="3069575" y="2750325"/>
              <a:ext cx="171700" cy="224125"/>
            </a:xfrm>
            <a:custGeom>
              <a:avLst/>
              <a:gdLst/>
              <a:ahLst/>
              <a:cxnLst/>
              <a:rect l="l" t="t" r="r" b="b"/>
              <a:pathLst>
                <a:path w="6868" h="8965" fill="none" extrusionOk="0">
                  <a:moveTo>
                    <a:pt x="6867" y="8965"/>
                  </a:moveTo>
                  <a:lnTo>
                    <a:pt x="0" y="8965"/>
                  </a:lnTo>
                  <a:lnTo>
                    <a:pt x="0" y="1"/>
                  </a:ln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4"/>
            <p:cNvSpPr/>
            <p:nvPr/>
          </p:nvSpPr>
          <p:spPr>
            <a:xfrm>
              <a:off x="3337575" y="2957050"/>
              <a:ext cx="27975" cy="27700"/>
            </a:xfrm>
            <a:custGeom>
              <a:avLst/>
              <a:gdLst/>
              <a:ahLst/>
              <a:cxnLst/>
              <a:rect l="l" t="t" r="r" b="b"/>
              <a:pathLst>
                <a:path w="1119" h="1108" fill="none" extrusionOk="0">
                  <a:moveTo>
                    <a:pt x="557" y="1108"/>
                  </a:moveTo>
                  <a:lnTo>
                    <a:pt x="1119" y="551"/>
                  </a:lnTo>
                  <a:lnTo>
                    <a:pt x="557" y="0"/>
                  </a:lnTo>
                  <a:lnTo>
                    <a:pt x="1" y="551"/>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4"/>
            <p:cNvSpPr/>
            <p:nvPr/>
          </p:nvSpPr>
          <p:spPr>
            <a:xfrm>
              <a:off x="3330625" y="2963875"/>
              <a:ext cx="14075" cy="13925"/>
            </a:xfrm>
            <a:custGeom>
              <a:avLst/>
              <a:gdLst/>
              <a:ahLst/>
              <a:cxnLst/>
              <a:rect l="l" t="t" r="r" b="b"/>
              <a:pathLst>
                <a:path w="563" h="557" fill="none" extrusionOk="0">
                  <a:moveTo>
                    <a:pt x="284" y="557"/>
                  </a:moveTo>
                  <a:lnTo>
                    <a:pt x="562" y="278"/>
                  </a:lnTo>
                  <a:lnTo>
                    <a:pt x="284" y="0"/>
                  </a:lnTo>
                  <a:lnTo>
                    <a:pt x="0" y="278"/>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3357925" y="2963875"/>
              <a:ext cx="13950" cy="13925"/>
            </a:xfrm>
            <a:custGeom>
              <a:avLst/>
              <a:gdLst/>
              <a:ahLst/>
              <a:cxnLst/>
              <a:rect l="l" t="t" r="r" b="b"/>
              <a:pathLst>
                <a:path w="558" h="557" fill="none" extrusionOk="0">
                  <a:moveTo>
                    <a:pt x="279" y="557"/>
                  </a:moveTo>
                  <a:lnTo>
                    <a:pt x="557" y="278"/>
                  </a:lnTo>
                  <a:lnTo>
                    <a:pt x="279" y="0"/>
                  </a:lnTo>
                  <a:lnTo>
                    <a:pt x="1" y="278"/>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3344525" y="2970825"/>
              <a:ext cx="13950" cy="13925"/>
            </a:xfrm>
            <a:custGeom>
              <a:avLst/>
              <a:gdLst/>
              <a:ahLst/>
              <a:cxnLst/>
              <a:rect l="l" t="t" r="r" b="b"/>
              <a:pathLst>
                <a:path w="558" h="557" fill="none" extrusionOk="0">
                  <a:moveTo>
                    <a:pt x="279" y="557"/>
                  </a:moveTo>
                  <a:lnTo>
                    <a:pt x="557" y="279"/>
                  </a:lnTo>
                  <a:lnTo>
                    <a:pt x="279" y="0"/>
                  </a:lnTo>
                  <a:lnTo>
                    <a:pt x="1" y="279"/>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3344525" y="2957050"/>
              <a:ext cx="13950" cy="13800"/>
            </a:xfrm>
            <a:custGeom>
              <a:avLst/>
              <a:gdLst/>
              <a:ahLst/>
              <a:cxnLst/>
              <a:rect l="l" t="t" r="r" b="b"/>
              <a:pathLst>
                <a:path w="558" h="552" fill="none" extrusionOk="0">
                  <a:moveTo>
                    <a:pt x="279" y="551"/>
                  </a:moveTo>
                  <a:lnTo>
                    <a:pt x="557" y="273"/>
                  </a:lnTo>
                  <a:lnTo>
                    <a:pt x="279" y="0"/>
                  </a:lnTo>
                  <a:lnTo>
                    <a:pt x="1" y="273"/>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3374550" y="2967350"/>
              <a:ext cx="6975" cy="6975"/>
            </a:xfrm>
            <a:custGeom>
              <a:avLst/>
              <a:gdLst/>
              <a:ahLst/>
              <a:cxnLst/>
              <a:rect l="l" t="t" r="r" b="b"/>
              <a:pathLst>
                <a:path w="279" h="279" fill="none" extrusionOk="0">
                  <a:moveTo>
                    <a:pt x="139" y="279"/>
                  </a:moveTo>
                  <a:lnTo>
                    <a:pt x="278" y="139"/>
                  </a:lnTo>
                  <a:lnTo>
                    <a:pt x="139" y="0"/>
                  </a:lnTo>
                  <a:lnTo>
                    <a:pt x="0" y="139"/>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3320325" y="2967350"/>
              <a:ext cx="6975" cy="6975"/>
            </a:xfrm>
            <a:custGeom>
              <a:avLst/>
              <a:gdLst/>
              <a:ahLst/>
              <a:cxnLst/>
              <a:rect l="l" t="t" r="r" b="b"/>
              <a:pathLst>
                <a:path w="279" h="279" fill="none" extrusionOk="0">
                  <a:moveTo>
                    <a:pt x="139" y="279"/>
                  </a:moveTo>
                  <a:lnTo>
                    <a:pt x="279" y="139"/>
                  </a:lnTo>
                  <a:lnTo>
                    <a:pt x="139" y="0"/>
                  </a:lnTo>
                  <a:lnTo>
                    <a:pt x="0" y="139"/>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3462250" y="2750325"/>
              <a:ext cx="171575" cy="224125"/>
            </a:xfrm>
            <a:custGeom>
              <a:avLst/>
              <a:gdLst/>
              <a:ahLst/>
              <a:cxnLst/>
              <a:rect l="l" t="t" r="r" b="b"/>
              <a:pathLst>
                <a:path w="6863" h="8965" fill="none" extrusionOk="0">
                  <a:moveTo>
                    <a:pt x="0" y="8965"/>
                  </a:moveTo>
                  <a:lnTo>
                    <a:pt x="6863" y="8965"/>
                  </a:lnTo>
                  <a:lnTo>
                    <a:pt x="6863" y="1"/>
                  </a:ln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3069575" y="2804550"/>
              <a:ext cx="8250" cy="169900"/>
            </a:xfrm>
            <a:custGeom>
              <a:avLst/>
              <a:gdLst/>
              <a:ahLst/>
              <a:cxnLst/>
              <a:rect l="l" t="t" r="r" b="b"/>
              <a:pathLst>
                <a:path w="330" h="6796" fill="none" extrusionOk="0">
                  <a:moveTo>
                    <a:pt x="0" y="1"/>
                  </a:moveTo>
                  <a:lnTo>
                    <a:pt x="330" y="1"/>
                  </a:lnTo>
                  <a:lnTo>
                    <a:pt x="330" y="6796"/>
                  </a:lnTo>
                  <a:lnTo>
                    <a:pt x="0" y="6796"/>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3069575" y="2966700"/>
              <a:ext cx="99575" cy="8150"/>
            </a:xfrm>
            <a:custGeom>
              <a:avLst/>
              <a:gdLst/>
              <a:ahLst/>
              <a:cxnLst/>
              <a:rect l="l" t="t" r="r" b="b"/>
              <a:pathLst>
                <a:path w="3983" h="326" fill="none" extrusionOk="0">
                  <a:moveTo>
                    <a:pt x="0" y="325"/>
                  </a:moveTo>
                  <a:lnTo>
                    <a:pt x="0" y="1"/>
                  </a:lnTo>
                  <a:lnTo>
                    <a:pt x="3982" y="1"/>
                  </a:lnTo>
                  <a:lnTo>
                    <a:pt x="3982" y="325"/>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3625550" y="2804175"/>
              <a:ext cx="8275" cy="169900"/>
            </a:xfrm>
            <a:custGeom>
              <a:avLst/>
              <a:gdLst/>
              <a:ahLst/>
              <a:cxnLst/>
              <a:rect l="l" t="t" r="r" b="b"/>
              <a:pathLst>
                <a:path w="331" h="6796" fill="none" extrusionOk="0">
                  <a:moveTo>
                    <a:pt x="331" y="6795"/>
                  </a:moveTo>
                  <a:lnTo>
                    <a:pt x="1" y="6795"/>
                  </a:lnTo>
                  <a:lnTo>
                    <a:pt x="1" y="0"/>
                  </a:lnTo>
                  <a:lnTo>
                    <a:pt x="331" y="0"/>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3534250" y="2966325"/>
              <a:ext cx="99575" cy="8125"/>
            </a:xfrm>
            <a:custGeom>
              <a:avLst/>
              <a:gdLst/>
              <a:ahLst/>
              <a:cxnLst/>
              <a:rect l="l" t="t" r="r" b="b"/>
              <a:pathLst>
                <a:path w="3983" h="325" fill="none" extrusionOk="0">
                  <a:moveTo>
                    <a:pt x="0" y="325"/>
                  </a:moveTo>
                  <a:lnTo>
                    <a:pt x="0" y="0"/>
                  </a:lnTo>
                  <a:lnTo>
                    <a:pt x="3983" y="0"/>
                  </a:lnTo>
                  <a:lnTo>
                    <a:pt x="3983" y="325"/>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4"/>
            <p:cNvSpPr/>
            <p:nvPr/>
          </p:nvSpPr>
          <p:spPr>
            <a:xfrm>
              <a:off x="3069575" y="2750325"/>
              <a:ext cx="564250" cy="25"/>
            </a:xfrm>
            <a:custGeom>
              <a:avLst/>
              <a:gdLst/>
              <a:ahLst/>
              <a:cxnLst/>
              <a:rect l="l" t="t" r="r" b="b"/>
              <a:pathLst>
                <a:path w="22570" h="1" fill="none" extrusionOk="0">
                  <a:moveTo>
                    <a:pt x="0" y="1"/>
                  </a:moveTo>
                  <a:lnTo>
                    <a:pt x="22570" y="1"/>
                  </a:ln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56849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7"/>
        <p:cNvGrpSpPr/>
        <p:nvPr/>
      </p:nvGrpSpPr>
      <p:grpSpPr>
        <a:xfrm>
          <a:off x="0" y="0"/>
          <a:ext cx="0" cy="0"/>
          <a:chOff x="0" y="0"/>
          <a:chExt cx="0" cy="0"/>
        </a:xfrm>
      </p:grpSpPr>
      <p:sp>
        <p:nvSpPr>
          <p:cNvPr id="78" name="Google Shape;78;p5"/>
          <p:cNvSpPr txBox="1">
            <a:spLocks noGrp="1"/>
          </p:cNvSpPr>
          <p:nvPr>
            <p:ph type="ctrTitle"/>
          </p:nvPr>
        </p:nvSpPr>
        <p:spPr>
          <a:xfrm flipH="1">
            <a:off x="6836839" y="3726559"/>
            <a:ext cx="2080800" cy="60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b="0">
                <a:solidFill>
                  <a:schemeClr val="l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9" name="Google Shape;79;p5"/>
          <p:cNvSpPr txBox="1">
            <a:spLocks noGrp="1"/>
          </p:cNvSpPr>
          <p:nvPr>
            <p:ph type="subTitle" idx="1"/>
          </p:nvPr>
        </p:nvSpPr>
        <p:spPr>
          <a:xfrm flipH="1">
            <a:off x="6836839" y="2027100"/>
            <a:ext cx="3798800" cy="15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80" name="Google Shape;80;p5"/>
          <p:cNvSpPr txBox="1">
            <a:spLocks noGrp="1"/>
          </p:cNvSpPr>
          <p:nvPr>
            <p:ph type="ctrTitle" idx="2"/>
          </p:nvPr>
        </p:nvSpPr>
        <p:spPr>
          <a:xfrm flipH="1">
            <a:off x="2910639" y="3726559"/>
            <a:ext cx="2423600" cy="60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b="0">
                <a:solidFill>
                  <a:schemeClr val="l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1" name="Google Shape;81;p5"/>
          <p:cNvSpPr txBox="1">
            <a:spLocks noGrp="1"/>
          </p:cNvSpPr>
          <p:nvPr>
            <p:ph type="subTitle" idx="3"/>
          </p:nvPr>
        </p:nvSpPr>
        <p:spPr>
          <a:xfrm flipH="1">
            <a:off x="1535439" y="2027117"/>
            <a:ext cx="3798800" cy="1563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82" name="Google Shape;82;p5"/>
          <p:cNvSpPr txBox="1">
            <a:spLocks noGrp="1"/>
          </p:cNvSpPr>
          <p:nvPr>
            <p:ph type="title" idx="4"/>
          </p:nvPr>
        </p:nvSpPr>
        <p:spPr>
          <a:xfrm>
            <a:off x="1829400" y="498071"/>
            <a:ext cx="8533200" cy="86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83" name="Google Shape;83;p5"/>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1535423" y="4851401"/>
            <a:ext cx="4560749" cy="3040500"/>
          </a:xfrm>
          <a:prstGeom prst="flowChartDecision">
            <a:avLst/>
          </a:prstGeom>
          <a:no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6074890" y="4851401"/>
            <a:ext cx="4560749" cy="3040500"/>
          </a:xfrm>
          <a:prstGeom prst="flowChartDecision">
            <a:avLst/>
          </a:prstGeom>
          <a:no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3815623" y="5549901"/>
            <a:ext cx="4560749" cy="3040500"/>
          </a:xfrm>
          <a:prstGeom prst="flowChartDecision">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012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B62155-C1CE-4D2B-BFD3-DB47A5E8E5C0}"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9A25B6-1C2A-4645-8ED5-8BC4B64BCBB4}"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089122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7"/>
        <p:cNvGrpSpPr/>
        <p:nvPr/>
      </p:nvGrpSpPr>
      <p:grpSpPr>
        <a:xfrm>
          <a:off x="0" y="0"/>
          <a:ext cx="0" cy="0"/>
          <a:chOff x="0" y="0"/>
          <a:chExt cx="0" cy="0"/>
        </a:xfrm>
      </p:grpSpPr>
      <p:sp>
        <p:nvSpPr>
          <p:cNvPr id="88" name="Google Shape;88;p6"/>
          <p:cNvSpPr txBox="1">
            <a:spLocks noGrp="1"/>
          </p:cNvSpPr>
          <p:nvPr>
            <p:ph type="title"/>
          </p:nvPr>
        </p:nvSpPr>
        <p:spPr>
          <a:xfrm>
            <a:off x="1829400" y="498071"/>
            <a:ext cx="8533200" cy="86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89" name="Google Shape;89;p6"/>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3462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0"/>
        <p:cNvGrpSpPr/>
        <p:nvPr/>
      </p:nvGrpSpPr>
      <p:grpSpPr>
        <a:xfrm>
          <a:off x="0" y="0"/>
          <a:ext cx="0" cy="0"/>
          <a:chOff x="0" y="0"/>
          <a:chExt cx="0" cy="0"/>
        </a:xfrm>
      </p:grpSpPr>
      <p:sp>
        <p:nvSpPr>
          <p:cNvPr id="91" name="Google Shape;91;p7"/>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 name="Google Shape;92;p7"/>
          <p:cNvGrpSpPr/>
          <p:nvPr/>
        </p:nvGrpSpPr>
        <p:grpSpPr>
          <a:xfrm>
            <a:off x="237219" y="5421635"/>
            <a:ext cx="1196399" cy="1196244"/>
            <a:chOff x="2685500" y="3989575"/>
            <a:chExt cx="193350" cy="193325"/>
          </a:xfrm>
        </p:grpSpPr>
        <p:sp>
          <p:nvSpPr>
            <p:cNvPr id="93" name="Google Shape;93;p7"/>
            <p:cNvSpPr/>
            <p:nvPr/>
          </p:nvSpPr>
          <p:spPr>
            <a:xfrm>
              <a:off x="2685500" y="4016500"/>
              <a:ext cx="166425" cy="166400"/>
            </a:xfrm>
            <a:custGeom>
              <a:avLst/>
              <a:gdLst/>
              <a:ahLst/>
              <a:cxnLst/>
              <a:rect l="l" t="t" r="r" b="b"/>
              <a:pathLst>
                <a:path w="6657" h="6656" extrusionOk="0">
                  <a:moveTo>
                    <a:pt x="83" y="196"/>
                  </a:moveTo>
                  <a:lnTo>
                    <a:pt x="6456" y="6574"/>
                  </a:lnTo>
                  <a:lnTo>
                    <a:pt x="83" y="6574"/>
                  </a:lnTo>
                  <a:lnTo>
                    <a:pt x="83" y="196"/>
                  </a:lnTo>
                  <a:close/>
                  <a:moveTo>
                    <a:pt x="1" y="0"/>
                  </a:moveTo>
                  <a:lnTo>
                    <a:pt x="1" y="6656"/>
                  </a:lnTo>
                  <a:lnTo>
                    <a:pt x="6657" y="6656"/>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7"/>
            <p:cNvSpPr/>
            <p:nvPr/>
          </p:nvSpPr>
          <p:spPr>
            <a:xfrm>
              <a:off x="2712425" y="3989575"/>
              <a:ext cx="166425" cy="166425"/>
            </a:xfrm>
            <a:custGeom>
              <a:avLst/>
              <a:gdLst/>
              <a:ahLst/>
              <a:cxnLst/>
              <a:rect l="l" t="t" r="r" b="b"/>
              <a:pathLst>
                <a:path w="6657" h="6657" extrusionOk="0">
                  <a:moveTo>
                    <a:pt x="83" y="196"/>
                  </a:moveTo>
                  <a:lnTo>
                    <a:pt x="6461" y="6574"/>
                  </a:lnTo>
                  <a:lnTo>
                    <a:pt x="83" y="6574"/>
                  </a:lnTo>
                  <a:lnTo>
                    <a:pt x="83" y="196"/>
                  </a:lnTo>
                  <a:close/>
                  <a:moveTo>
                    <a:pt x="0" y="0"/>
                  </a:moveTo>
                  <a:lnTo>
                    <a:pt x="0" y="6656"/>
                  </a:lnTo>
                  <a:lnTo>
                    <a:pt x="6656" y="66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95;p7"/>
          <p:cNvGrpSpPr/>
          <p:nvPr/>
        </p:nvGrpSpPr>
        <p:grpSpPr>
          <a:xfrm flipH="1">
            <a:off x="10655386" y="5421635"/>
            <a:ext cx="1196399" cy="1196244"/>
            <a:chOff x="2685500" y="3989575"/>
            <a:chExt cx="193350" cy="193325"/>
          </a:xfrm>
        </p:grpSpPr>
        <p:sp>
          <p:nvSpPr>
            <p:cNvPr id="96" name="Google Shape;96;p7"/>
            <p:cNvSpPr/>
            <p:nvPr/>
          </p:nvSpPr>
          <p:spPr>
            <a:xfrm>
              <a:off x="2685500" y="4016500"/>
              <a:ext cx="166425" cy="166400"/>
            </a:xfrm>
            <a:custGeom>
              <a:avLst/>
              <a:gdLst/>
              <a:ahLst/>
              <a:cxnLst/>
              <a:rect l="l" t="t" r="r" b="b"/>
              <a:pathLst>
                <a:path w="6657" h="6656" extrusionOk="0">
                  <a:moveTo>
                    <a:pt x="83" y="196"/>
                  </a:moveTo>
                  <a:lnTo>
                    <a:pt x="6456" y="6574"/>
                  </a:lnTo>
                  <a:lnTo>
                    <a:pt x="83" y="6574"/>
                  </a:lnTo>
                  <a:lnTo>
                    <a:pt x="83" y="196"/>
                  </a:lnTo>
                  <a:close/>
                  <a:moveTo>
                    <a:pt x="1" y="0"/>
                  </a:moveTo>
                  <a:lnTo>
                    <a:pt x="1" y="6656"/>
                  </a:lnTo>
                  <a:lnTo>
                    <a:pt x="6657" y="6656"/>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2712425" y="3989575"/>
              <a:ext cx="166425" cy="166425"/>
            </a:xfrm>
            <a:custGeom>
              <a:avLst/>
              <a:gdLst/>
              <a:ahLst/>
              <a:cxnLst/>
              <a:rect l="l" t="t" r="r" b="b"/>
              <a:pathLst>
                <a:path w="6657" h="6657" extrusionOk="0">
                  <a:moveTo>
                    <a:pt x="83" y="196"/>
                  </a:moveTo>
                  <a:lnTo>
                    <a:pt x="6461" y="6574"/>
                  </a:lnTo>
                  <a:lnTo>
                    <a:pt x="83" y="6574"/>
                  </a:lnTo>
                  <a:lnTo>
                    <a:pt x="83" y="196"/>
                  </a:lnTo>
                  <a:close/>
                  <a:moveTo>
                    <a:pt x="0" y="0"/>
                  </a:moveTo>
                  <a:lnTo>
                    <a:pt x="0" y="6656"/>
                  </a:lnTo>
                  <a:lnTo>
                    <a:pt x="6656" y="66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subTitle" idx="1"/>
          </p:nvPr>
        </p:nvSpPr>
        <p:spPr>
          <a:xfrm flipH="1">
            <a:off x="970833" y="1452267"/>
            <a:ext cx="10357200" cy="47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99" name="Google Shape;99;p7"/>
          <p:cNvSpPr txBox="1">
            <a:spLocks noGrp="1"/>
          </p:cNvSpPr>
          <p:nvPr>
            <p:ph type="title"/>
          </p:nvPr>
        </p:nvSpPr>
        <p:spPr>
          <a:xfrm>
            <a:off x="1829400" y="498071"/>
            <a:ext cx="8533200" cy="86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Tree>
    <p:extLst>
      <p:ext uri="{BB962C8B-B14F-4D97-AF65-F5344CB8AC3E}">
        <p14:creationId xmlns:p14="http://schemas.microsoft.com/office/powerpoint/2010/main" val="3479597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
        <p:cNvGrpSpPr/>
        <p:nvPr/>
      </p:nvGrpSpPr>
      <p:grpSpPr>
        <a:xfrm>
          <a:off x="0" y="0"/>
          <a:ext cx="0" cy="0"/>
          <a:chOff x="0" y="0"/>
          <a:chExt cx="0" cy="0"/>
        </a:xfrm>
      </p:grpSpPr>
      <p:sp>
        <p:nvSpPr>
          <p:cNvPr id="101" name="Google Shape;101;p8"/>
          <p:cNvSpPr txBox="1">
            <a:spLocks noGrp="1"/>
          </p:cNvSpPr>
          <p:nvPr>
            <p:ph type="title"/>
          </p:nvPr>
        </p:nvSpPr>
        <p:spPr>
          <a:xfrm>
            <a:off x="1811600" y="1938003"/>
            <a:ext cx="8568800" cy="35844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4800"/>
              <a:buNone/>
              <a:defRPr sz="9600" b="0">
                <a:solidFill>
                  <a:schemeClr val="l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02" name="Google Shape;102;p8"/>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 name="Google Shape;103;p8"/>
          <p:cNvGrpSpPr/>
          <p:nvPr/>
        </p:nvGrpSpPr>
        <p:grpSpPr>
          <a:xfrm flipH="1">
            <a:off x="298506" y="320129"/>
            <a:ext cx="3397535" cy="3362979"/>
            <a:chOff x="6889199" y="1837350"/>
            <a:chExt cx="905205" cy="895998"/>
          </a:xfrm>
        </p:grpSpPr>
        <p:sp>
          <p:nvSpPr>
            <p:cNvPr id="104" name="Google Shape;104;p8"/>
            <p:cNvSpPr/>
            <p:nvPr/>
          </p:nvSpPr>
          <p:spPr>
            <a:xfrm>
              <a:off x="7461263" y="1837350"/>
              <a:ext cx="332548" cy="329479"/>
            </a:xfrm>
            <a:custGeom>
              <a:avLst/>
              <a:gdLst/>
              <a:ahLst/>
              <a:cxnLst/>
              <a:rect l="l" t="t" r="r" b="b"/>
              <a:pathLst>
                <a:path w="3360" h="3329" fill="none" extrusionOk="0">
                  <a:moveTo>
                    <a:pt x="3360" y="3329"/>
                  </a:moveTo>
                  <a:lnTo>
                    <a:pt x="1" y="3329"/>
                  </a:lnTo>
                  <a:lnTo>
                    <a:pt x="1" y="1"/>
                  </a:lnTo>
                  <a:lnTo>
                    <a:pt x="3360" y="1"/>
                  </a:lnTo>
                  <a:close/>
                </a:path>
              </a:pathLst>
            </a:custGeom>
            <a:noFill/>
            <a:ln w="9525" cap="rnd"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7627537" y="1882779"/>
              <a:ext cx="120944" cy="119955"/>
            </a:xfrm>
            <a:custGeom>
              <a:avLst/>
              <a:gdLst/>
              <a:ahLst/>
              <a:cxnLst/>
              <a:rect l="l" t="t" r="r" b="b"/>
              <a:pathLst>
                <a:path w="1222" h="1212" extrusionOk="0">
                  <a:moveTo>
                    <a:pt x="0" y="0"/>
                  </a:moveTo>
                  <a:lnTo>
                    <a:pt x="0" y="1211"/>
                  </a:lnTo>
                  <a:lnTo>
                    <a:pt x="1221" y="1211"/>
                  </a:lnTo>
                  <a:lnTo>
                    <a:pt x="1221" y="0"/>
                  </a:lnTo>
                  <a:close/>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7748383" y="1837944"/>
              <a:ext cx="45428" cy="895404"/>
            </a:xfrm>
            <a:custGeom>
              <a:avLst/>
              <a:gdLst/>
              <a:ahLst/>
              <a:cxnLst/>
              <a:rect l="l" t="t" r="r" b="b"/>
              <a:pathLst>
                <a:path w="459" h="9047" fill="none" extrusionOk="0">
                  <a:moveTo>
                    <a:pt x="0" y="0"/>
                  </a:moveTo>
                  <a:lnTo>
                    <a:pt x="459" y="0"/>
                  </a:lnTo>
                  <a:lnTo>
                    <a:pt x="459" y="9046"/>
                  </a:lnTo>
                  <a:lnTo>
                    <a:pt x="0" y="9046"/>
                  </a:lnTo>
                  <a:close/>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6889199" y="1837944"/>
              <a:ext cx="904609" cy="44934"/>
            </a:xfrm>
            <a:custGeom>
              <a:avLst/>
              <a:gdLst/>
              <a:ahLst/>
              <a:cxnLst/>
              <a:rect l="l" t="t" r="r" b="b"/>
              <a:pathLst>
                <a:path w="9140" h="454" fill="none" extrusionOk="0">
                  <a:moveTo>
                    <a:pt x="1" y="0"/>
                  </a:moveTo>
                  <a:lnTo>
                    <a:pt x="9140" y="0"/>
                  </a:lnTo>
                  <a:lnTo>
                    <a:pt x="9140" y="453"/>
                  </a:lnTo>
                  <a:lnTo>
                    <a:pt x="1" y="453"/>
                  </a:lnTo>
                  <a:close/>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7520448" y="1837944"/>
              <a:ext cx="273956" cy="271778"/>
            </a:xfrm>
            <a:custGeom>
              <a:avLst/>
              <a:gdLst/>
              <a:ahLst/>
              <a:cxnLst/>
              <a:rect l="l" t="t" r="r" b="b"/>
              <a:pathLst>
                <a:path w="2768" h="2746" fill="none" extrusionOk="0">
                  <a:moveTo>
                    <a:pt x="2767" y="2741"/>
                  </a:moveTo>
                  <a:cubicBezTo>
                    <a:pt x="1247" y="2746"/>
                    <a:pt x="6" y="1520"/>
                    <a:pt x="1" y="0"/>
                  </a:cubicBez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7461263" y="2029654"/>
              <a:ext cx="139353" cy="137176"/>
            </a:xfrm>
            <a:custGeom>
              <a:avLst/>
              <a:gdLst/>
              <a:ahLst/>
              <a:cxnLst/>
              <a:rect l="l" t="t" r="r" b="b"/>
              <a:pathLst>
                <a:path w="1408" h="1386" fill="none" extrusionOk="0">
                  <a:moveTo>
                    <a:pt x="1" y="1386"/>
                  </a:moveTo>
                  <a:lnTo>
                    <a:pt x="1407" y="0"/>
                  </a:ln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7461263" y="1922071"/>
              <a:ext cx="72547" cy="244759"/>
            </a:xfrm>
            <a:custGeom>
              <a:avLst/>
              <a:gdLst/>
              <a:ahLst/>
              <a:cxnLst/>
              <a:rect l="l" t="t" r="r" b="b"/>
              <a:pathLst>
                <a:path w="733" h="2473" fill="none" extrusionOk="0">
                  <a:moveTo>
                    <a:pt x="733" y="0"/>
                  </a:moveTo>
                  <a:lnTo>
                    <a:pt x="1" y="2473"/>
                  </a:ln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7461263" y="2098440"/>
              <a:ext cx="256636" cy="68390"/>
            </a:xfrm>
            <a:custGeom>
              <a:avLst/>
              <a:gdLst/>
              <a:ahLst/>
              <a:cxnLst/>
              <a:rect l="l" t="t" r="r" b="b"/>
              <a:pathLst>
                <a:path w="2593" h="691" fill="none" extrusionOk="0">
                  <a:moveTo>
                    <a:pt x="2592" y="1"/>
                  </a:moveTo>
                  <a:lnTo>
                    <a:pt x="1" y="691"/>
                  </a:ln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7461263" y="2069342"/>
              <a:ext cx="190324" cy="97488"/>
            </a:xfrm>
            <a:custGeom>
              <a:avLst/>
              <a:gdLst/>
              <a:ahLst/>
              <a:cxnLst/>
              <a:rect l="l" t="t" r="r" b="b"/>
              <a:pathLst>
                <a:path w="1923" h="985" fill="none" extrusionOk="0">
                  <a:moveTo>
                    <a:pt x="1923" y="1"/>
                  </a:moveTo>
                  <a:lnTo>
                    <a:pt x="1" y="985"/>
                  </a:ln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7461263" y="1980663"/>
              <a:ext cx="100061" cy="186167"/>
            </a:xfrm>
            <a:custGeom>
              <a:avLst/>
              <a:gdLst/>
              <a:ahLst/>
              <a:cxnLst/>
              <a:rect l="l" t="t" r="r" b="b"/>
              <a:pathLst>
                <a:path w="1011" h="1881" fill="none" extrusionOk="0">
                  <a:moveTo>
                    <a:pt x="1011" y="1"/>
                  </a:moveTo>
                  <a:lnTo>
                    <a:pt x="1" y="1881"/>
                  </a:ln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7461263" y="1882779"/>
              <a:ext cx="36323" cy="284051"/>
            </a:xfrm>
            <a:custGeom>
              <a:avLst/>
              <a:gdLst/>
              <a:ahLst/>
              <a:cxnLst/>
              <a:rect l="l" t="t" r="r" b="b"/>
              <a:pathLst>
                <a:path w="367" h="2870" fill="none" extrusionOk="0">
                  <a:moveTo>
                    <a:pt x="367" y="0"/>
                  </a:moveTo>
                  <a:lnTo>
                    <a:pt x="1" y="2870"/>
                  </a:ln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7461263" y="2150995"/>
              <a:ext cx="287218" cy="360557"/>
            </a:xfrm>
            <a:custGeom>
              <a:avLst/>
              <a:gdLst/>
              <a:ahLst/>
              <a:cxnLst/>
              <a:rect l="l" t="t" r="r" b="b"/>
              <a:pathLst>
                <a:path w="2902" h="3643" fill="none" extrusionOk="0">
                  <a:moveTo>
                    <a:pt x="1376" y="2664"/>
                  </a:moveTo>
                  <a:cubicBezTo>
                    <a:pt x="1361" y="2859"/>
                    <a:pt x="1510" y="3029"/>
                    <a:pt x="1711" y="3040"/>
                  </a:cubicBezTo>
                  <a:cubicBezTo>
                    <a:pt x="1953" y="3060"/>
                    <a:pt x="2170" y="2875"/>
                    <a:pt x="2185" y="2628"/>
                  </a:cubicBezTo>
                  <a:cubicBezTo>
                    <a:pt x="2206" y="2318"/>
                    <a:pt x="1974" y="2056"/>
                    <a:pt x="1665" y="2035"/>
                  </a:cubicBezTo>
                  <a:cubicBezTo>
                    <a:pt x="1279" y="2009"/>
                    <a:pt x="949" y="2298"/>
                    <a:pt x="918" y="2679"/>
                  </a:cubicBezTo>
                  <a:cubicBezTo>
                    <a:pt x="887" y="3158"/>
                    <a:pt x="1253" y="3575"/>
                    <a:pt x="1732" y="3601"/>
                  </a:cubicBezTo>
                  <a:cubicBezTo>
                    <a:pt x="2335" y="3642"/>
                    <a:pt x="2855" y="3194"/>
                    <a:pt x="2901" y="2592"/>
                  </a:cubicBezTo>
                  <a:lnTo>
                    <a:pt x="2901" y="2586"/>
                  </a:lnTo>
                  <a:cubicBezTo>
                    <a:pt x="2901" y="0"/>
                    <a:pt x="1" y="196"/>
                    <a:pt x="1" y="196"/>
                  </a:cubicBez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7116639" y="1882779"/>
              <a:ext cx="631346" cy="284051"/>
            </a:xfrm>
            <a:custGeom>
              <a:avLst/>
              <a:gdLst/>
              <a:ahLst/>
              <a:cxnLst/>
              <a:rect l="l" t="t" r="r" b="b"/>
              <a:pathLst>
                <a:path w="6379" h="2870" fill="none" extrusionOk="0">
                  <a:moveTo>
                    <a:pt x="995" y="1515"/>
                  </a:moveTo>
                  <a:cubicBezTo>
                    <a:pt x="799" y="1525"/>
                    <a:pt x="624" y="1381"/>
                    <a:pt x="614" y="1180"/>
                  </a:cubicBezTo>
                  <a:cubicBezTo>
                    <a:pt x="598" y="938"/>
                    <a:pt x="784" y="722"/>
                    <a:pt x="1031" y="706"/>
                  </a:cubicBezTo>
                  <a:cubicBezTo>
                    <a:pt x="1335" y="686"/>
                    <a:pt x="1603" y="917"/>
                    <a:pt x="1628" y="1221"/>
                  </a:cubicBezTo>
                  <a:cubicBezTo>
                    <a:pt x="1654" y="1608"/>
                    <a:pt x="1360" y="1943"/>
                    <a:pt x="974" y="1963"/>
                  </a:cubicBezTo>
                  <a:cubicBezTo>
                    <a:pt x="495" y="1999"/>
                    <a:pt x="78" y="1634"/>
                    <a:pt x="42" y="1154"/>
                  </a:cubicBezTo>
                  <a:cubicBezTo>
                    <a:pt x="0" y="552"/>
                    <a:pt x="459" y="36"/>
                    <a:pt x="1062" y="0"/>
                  </a:cubicBezTo>
                  <a:lnTo>
                    <a:pt x="1067" y="0"/>
                  </a:lnTo>
                  <a:cubicBezTo>
                    <a:pt x="3679" y="0"/>
                    <a:pt x="3483" y="2870"/>
                    <a:pt x="3483" y="2870"/>
                  </a:cubicBezTo>
                  <a:lnTo>
                    <a:pt x="6378" y="2525"/>
                  </a:ln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8"/>
          <p:cNvGrpSpPr/>
          <p:nvPr/>
        </p:nvGrpSpPr>
        <p:grpSpPr>
          <a:xfrm rot="10800000" flipH="1">
            <a:off x="8495973" y="3174896"/>
            <a:ext cx="3397535" cy="3362979"/>
            <a:chOff x="6889199" y="1837350"/>
            <a:chExt cx="905205" cy="895998"/>
          </a:xfrm>
        </p:grpSpPr>
        <p:sp>
          <p:nvSpPr>
            <p:cNvPr id="118" name="Google Shape;118;p8"/>
            <p:cNvSpPr/>
            <p:nvPr/>
          </p:nvSpPr>
          <p:spPr>
            <a:xfrm>
              <a:off x="7461263" y="1837350"/>
              <a:ext cx="332548" cy="329479"/>
            </a:xfrm>
            <a:custGeom>
              <a:avLst/>
              <a:gdLst/>
              <a:ahLst/>
              <a:cxnLst/>
              <a:rect l="l" t="t" r="r" b="b"/>
              <a:pathLst>
                <a:path w="3360" h="3329" fill="none" extrusionOk="0">
                  <a:moveTo>
                    <a:pt x="3360" y="3329"/>
                  </a:moveTo>
                  <a:lnTo>
                    <a:pt x="1" y="3329"/>
                  </a:lnTo>
                  <a:lnTo>
                    <a:pt x="1" y="1"/>
                  </a:lnTo>
                  <a:lnTo>
                    <a:pt x="3360" y="1"/>
                  </a:lnTo>
                  <a:close/>
                </a:path>
              </a:pathLst>
            </a:custGeom>
            <a:noFill/>
            <a:ln w="9525" cap="rnd"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7627537" y="1882779"/>
              <a:ext cx="120944" cy="119955"/>
            </a:xfrm>
            <a:custGeom>
              <a:avLst/>
              <a:gdLst/>
              <a:ahLst/>
              <a:cxnLst/>
              <a:rect l="l" t="t" r="r" b="b"/>
              <a:pathLst>
                <a:path w="1222" h="1212" extrusionOk="0">
                  <a:moveTo>
                    <a:pt x="0" y="0"/>
                  </a:moveTo>
                  <a:lnTo>
                    <a:pt x="0" y="1211"/>
                  </a:lnTo>
                  <a:lnTo>
                    <a:pt x="1221" y="1211"/>
                  </a:lnTo>
                  <a:lnTo>
                    <a:pt x="1221" y="0"/>
                  </a:lnTo>
                  <a:close/>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7748383" y="1837944"/>
              <a:ext cx="45428" cy="895404"/>
            </a:xfrm>
            <a:custGeom>
              <a:avLst/>
              <a:gdLst/>
              <a:ahLst/>
              <a:cxnLst/>
              <a:rect l="l" t="t" r="r" b="b"/>
              <a:pathLst>
                <a:path w="459" h="9047" fill="none" extrusionOk="0">
                  <a:moveTo>
                    <a:pt x="0" y="0"/>
                  </a:moveTo>
                  <a:lnTo>
                    <a:pt x="459" y="0"/>
                  </a:lnTo>
                  <a:lnTo>
                    <a:pt x="459" y="9046"/>
                  </a:lnTo>
                  <a:lnTo>
                    <a:pt x="0" y="9046"/>
                  </a:lnTo>
                  <a:close/>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6889199" y="1837944"/>
              <a:ext cx="904609" cy="44934"/>
            </a:xfrm>
            <a:custGeom>
              <a:avLst/>
              <a:gdLst/>
              <a:ahLst/>
              <a:cxnLst/>
              <a:rect l="l" t="t" r="r" b="b"/>
              <a:pathLst>
                <a:path w="9140" h="454" fill="none" extrusionOk="0">
                  <a:moveTo>
                    <a:pt x="1" y="0"/>
                  </a:moveTo>
                  <a:lnTo>
                    <a:pt x="9140" y="0"/>
                  </a:lnTo>
                  <a:lnTo>
                    <a:pt x="9140" y="453"/>
                  </a:lnTo>
                  <a:lnTo>
                    <a:pt x="1" y="453"/>
                  </a:lnTo>
                  <a:close/>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7520448" y="1837944"/>
              <a:ext cx="273956" cy="271778"/>
            </a:xfrm>
            <a:custGeom>
              <a:avLst/>
              <a:gdLst/>
              <a:ahLst/>
              <a:cxnLst/>
              <a:rect l="l" t="t" r="r" b="b"/>
              <a:pathLst>
                <a:path w="2768" h="2746" fill="none" extrusionOk="0">
                  <a:moveTo>
                    <a:pt x="2767" y="2741"/>
                  </a:moveTo>
                  <a:cubicBezTo>
                    <a:pt x="1247" y="2746"/>
                    <a:pt x="6" y="1520"/>
                    <a:pt x="1" y="0"/>
                  </a:cubicBez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7461263" y="2029654"/>
              <a:ext cx="139353" cy="137176"/>
            </a:xfrm>
            <a:custGeom>
              <a:avLst/>
              <a:gdLst/>
              <a:ahLst/>
              <a:cxnLst/>
              <a:rect l="l" t="t" r="r" b="b"/>
              <a:pathLst>
                <a:path w="1408" h="1386" fill="none" extrusionOk="0">
                  <a:moveTo>
                    <a:pt x="1" y="1386"/>
                  </a:moveTo>
                  <a:lnTo>
                    <a:pt x="1407" y="0"/>
                  </a:ln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461263" y="1922071"/>
              <a:ext cx="72547" cy="244759"/>
            </a:xfrm>
            <a:custGeom>
              <a:avLst/>
              <a:gdLst/>
              <a:ahLst/>
              <a:cxnLst/>
              <a:rect l="l" t="t" r="r" b="b"/>
              <a:pathLst>
                <a:path w="733" h="2473" fill="none" extrusionOk="0">
                  <a:moveTo>
                    <a:pt x="733" y="0"/>
                  </a:moveTo>
                  <a:lnTo>
                    <a:pt x="1" y="2473"/>
                  </a:ln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7461263" y="2098440"/>
              <a:ext cx="256636" cy="68390"/>
            </a:xfrm>
            <a:custGeom>
              <a:avLst/>
              <a:gdLst/>
              <a:ahLst/>
              <a:cxnLst/>
              <a:rect l="l" t="t" r="r" b="b"/>
              <a:pathLst>
                <a:path w="2593" h="691" fill="none" extrusionOk="0">
                  <a:moveTo>
                    <a:pt x="2592" y="1"/>
                  </a:moveTo>
                  <a:lnTo>
                    <a:pt x="1" y="691"/>
                  </a:ln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7461263" y="2069342"/>
              <a:ext cx="190324" cy="97488"/>
            </a:xfrm>
            <a:custGeom>
              <a:avLst/>
              <a:gdLst/>
              <a:ahLst/>
              <a:cxnLst/>
              <a:rect l="l" t="t" r="r" b="b"/>
              <a:pathLst>
                <a:path w="1923" h="985" fill="none" extrusionOk="0">
                  <a:moveTo>
                    <a:pt x="1923" y="1"/>
                  </a:moveTo>
                  <a:lnTo>
                    <a:pt x="1" y="985"/>
                  </a:ln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461263" y="1980663"/>
              <a:ext cx="100061" cy="186167"/>
            </a:xfrm>
            <a:custGeom>
              <a:avLst/>
              <a:gdLst/>
              <a:ahLst/>
              <a:cxnLst/>
              <a:rect l="l" t="t" r="r" b="b"/>
              <a:pathLst>
                <a:path w="1011" h="1881" fill="none" extrusionOk="0">
                  <a:moveTo>
                    <a:pt x="1011" y="1"/>
                  </a:moveTo>
                  <a:lnTo>
                    <a:pt x="1" y="1881"/>
                  </a:ln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7461263" y="1882779"/>
              <a:ext cx="36323" cy="284051"/>
            </a:xfrm>
            <a:custGeom>
              <a:avLst/>
              <a:gdLst/>
              <a:ahLst/>
              <a:cxnLst/>
              <a:rect l="l" t="t" r="r" b="b"/>
              <a:pathLst>
                <a:path w="367" h="2870" fill="none" extrusionOk="0">
                  <a:moveTo>
                    <a:pt x="367" y="0"/>
                  </a:moveTo>
                  <a:lnTo>
                    <a:pt x="1" y="2870"/>
                  </a:ln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7461263" y="2150995"/>
              <a:ext cx="287218" cy="360557"/>
            </a:xfrm>
            <a:custGeom>
              <a:avLst/>
              <a:gdLst/>
              <a:ahLst/>
              <a:cxnLst/>
              <a:rect l="l" t="t" r="r" b="b"/>
              <a:pathLst>
                <a:path w="2902" h="3643" fill="none" extrusionOk="0">
                  <a:moveTo>
                    <a:pt x="1376" y="2664"/>
                  </a:moveTo>
                  <a:cubicBezTo>
                    <a:pt x="1361" y="2859"/>
                    <a:pt x="1510" y="3029"/>
                    <a:pt x="1711" y="3040"/>
                  </a:cubicBezTo>
                  <a:cubicBezTo>
                    <a:pt x="1953" y="3060"/>
                    <a:pt x="2170" y="2875"/>
                    <a:pt x="2185" y="2628"/>
                  </a:cubicBezTo>
                  <a:cubicBezTo>
                    <a:pt x="2206" y="2318"/>
                    <a:pt x="1974" y="2056"/>
                    <a:pt x="1665" y="2035"/>
                  </a:cubicBezTo>
                  <a:cubicBezTo>
                    <a:pt x="1279" y="2009"/>
                    <a:pt x="949" y="2298"/>
                    <a:pt x="918" y="2679"/>
                  </a:cubicBezTo>
                  <a:cubicBezTo>
                    <a:pt x="887" y="3158"/>
                    <a:pt x="1253" y="3575"/>
                    <a:pt x="1732" y="3601"/>
                  </a:cubicBezTo>
                  <a:cubicBezTo>
                    <a:pt x="2335" y="3642"/>
                    <a:pt x="2855" y="3194"/>
                    <a:pt x="2901" y="2592"/>
                  </a:cubicBezTo>
                  <a:lnTo>
                    <a:pt x="2901" y="2586"/>
                  </a:lnTo>
                  <a:cubicBezTo>
                    <a:pt x="2901" y="0"/>
                    <a:pt x="1" y="196"/>
                    <a:pt x="1" y="196"/>
                  </a:cubicBez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7116639" y="1882779"/>
              <a:ext cx="631346" cy="284051"/>
            </a:xfrm>
            <a:custGeom>
              <a:avLst/>
              <a:gdLst/>
              <a:ahLst/>
              <a:cxnLst/>
              <a:rect l="l" t="t" r="r" b="b"/>
              <a:pathLst>
                <a:path w="6379" h="2870" fill="none" extrusionOk="0">
                  <a:moveTo>
                    <a:pt x="995" y="1515"/>
                  </a:moveTo>
                  <a:cubicBezTo>
                    <a:pt x="799" y="1525"/>
                    <a:pt x="624" y="1381"/>
                    <a:pt x="614" y="1180"/>
                  </a:cubicBezTo>
                  <a:cubicBezTo>
                    <a:pt x="598" y="938"/>
                    <a:pt x="784" y="722"/>
                    <a:pt x="1031" y="706"/>
                  </a:cubicBezTo>
                  <a:cubicBezTo>
                    <a:pt x="1335" y="686"/>
                    <a:pt x="1603" y="917"/>
                    <a:pt x="1628" y="1221"/>
                  </a:cubicBezTo>
                  <a:cubicBezTo>
                    <a:pt x="1654" y="1608"/>
                    <a:pt x="1360" y="1943"/>
                    <a:pt x="974" y="1963"/>
                  </a:cubicBezTo>
                  <a:cubicBezTo>
                    <a:pt x="495" y="1999"/>
                    <a:pt x="78" y="1634"/>
                    <a:pt x="42" y="1154"/>
                  </a:cubicBezTo>
                  <a:cubicBezTo>
                    <a:pt x="0" y="552"/>
                    <a:pt x="459" y="36"/>
                    <a:pt x="1062" y="0"/>
                  </a:cubicBezTo>
                  <a:lnTo>
                    <a:pt x="1067" y="0"/>
                  </a:lnTo>
                  <a:cubicBezTo>
                    <a:pt x="3679" y="0"/>
                    <a:pt x="3483" y="2870"/>
                    <a:pt x="3483" y="2870"/>
                  </a:cubicBezTo>
                  <a:lnTo>
                    <a:pt x="6378" y="2525"/>
                  </a:lnTo>
                </a:path>
              </a:pathLst>
            </a:custGeom>
            <a:noFill/>
            <a:ln w="9525" cap="flat" cmpd="sng">
              <a:solidFill>
                <a:schemeClr val="dk2"/>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06564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1"/>
        <p:cNvGrpSpPr/>
        <p:nvPr/>
      </p:nvGrpSpPr>
      <p:grpSpPr>
        <a:xfrm>
          <a:off x="0" y="0"/>
          <a:ext cx="0" cy="0"/>
          <a:chOff x="0" y="0"/>
          <a:chExt cx="0" cy="0"/>
        </a:xfrm>
      </p:grpSpPr>
      <p:sp>
        <p:nvSpPr>
          <p:cNvPr id="132" name="Google Shape;132;p9"/>
          <p:cNvSpPr txBox="1">
            <a:spLocks noGrp="1"/>
          </p:cNvSpPr>
          <p:nvPr>
            <p:ph type="subTitle" idx="1"/>
          </p:nvPr>
        </p:nvSpPr>
        <p:spPr>
          <a:xfrm>
            <a:off x="1506200" y="2979451"/>
            <a:ext cx="3341200" cy="1908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3" name="Google Shape;133;p9"/>
          <p:cNvSpPr txBox="1">
            <a:spLocks noGrp="1"/>
          </p:cNvSpPr>
          <p:nvPr>
            <p:ph type="body" idx="2"/>
          </p:nvPr>
        </p:nvSpPr>
        <p:spPr>
          <a:xfrm>
            <a:off x="5612300" y="2257067"/>
            <a:ext cx="5420400" cy="3526400"/>
          </a:xfrm>
          <a:prstGeom prst="rect">
            <a:avLst/>
          </a:prstGeom>
        </p:spPr>
        <p:txBody>
          <a:bodyPr spcFirstLastPara="1" wrap="square" lIns="91425" tIns="91425" rIns="91425" bIns="91425" anchor="ctr" anchorCtr="0">
            <a:noAutofit/>
          </a:bodyPr>
          <a:lstStyle>
            <a:lvl1pPr marL="609585" lvl="0" indent="-507987" rtl="0">
              <a:lnSpc>
                <a:spcPct val="100000"/>
              </a:lnSpc>
              <a:spcBef>
                <a:spcPts val="0"/>
              </a:spcBef>
              <a:spcAft>
                <a:spcPts val="0"/>
              </a:spcAft>
              <a:buClr>
                <a:schemeClr val="dk2"/>
              </a:buClr>
              <a:buSzPts val="2400"/>
              <a:buFont typeface="Nunito Light"/>
              <a:buChar char="♢"/>
              <a:defRPr sz="2133"/>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134" name="Google Shape;134;p9"/>
          <p:cNvSpPr txBox="1">
            <a:spLocks noGrp="1"/>
          </p:cNvSpPr>
          <p:nvPr>
            <p:ph type="title"/>
          </p:nvPr>
        </p:nvSpPr>
        <p:spPr>
          <a:xfrm>
            <a:off x="1829400" y="498071"/>
            <a:ext cx="8533200" cy="86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135" name="Google Shape;135;p9"/>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34399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6"/>
        <p:cNvGrpSpPr/>
        <p:nvPr/>
      </p:nvGrpSpPr>
      <p:grpSpPr>
        <a:xfrm>
          <a:off x="0" y="0"/>
          <a:ext cx="0" cy="0"/>
          <a:chOff x="0" y="0"/>
          <a:chExt cx="0" cy="0"/>
        </a:xfrm>
      </p:grpSpPr>
      <p:sp>
        <p:nvSpPr>
          <p:cNvPr id="137" name="Google Shape;137;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38" name="Google Shape;138;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9" name="Google Shape;139;p10"/>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008899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140"/>
        <p:cNvGrpSpPr/>
        <p:nvPr/>
      </p:nvGrpSpPr>
      <p:grpSpPr>
        <a:xfrm>
          <a:off x="0" y="0"/>
          <a:ext cx="0" cy="0"/>
          <a:chOff x="0" y="0"/>
          <a:chExt cx="0" cy="0"/>
        </a:xfrm>
      </p:grpSpPr>
      <p:sp>
        <p:nvSpPr>
          <p:cNvPr id="141" name="Google Shape;141;p11"/>
          <p:cNvSpPr txBox="1">
            <a:spLocks noGrp="1"/>
          </p:cNvSpPr>
          <p:nvPr>
            <p:ph type="title"/>
          </p:nvPr>
        </p:nvSpPr>
        <p:spPr>
          <a:xfrm>
            <a:off x="830133" y="500367"/>
            <a:ext cx="3856400" cy="1127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Tree>
    <p:extLst>
      <p:ext uri="{BB962C8B-B14F-4D97-AF65-F5344CB8AC3E}">
        <p14:creationId xmlns:p14="http://schemas.microsoft.com/office/powerpoint/2010/main" val="18351943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2"/>
        <p:cNvGrpSpPr/>
        <p:nvPr/>
      </p:nvGrpSpPr>
      <p:grpSpPr>
        <a:xfrm>
          <a:off x="0" y="0"/>
          <a:ext cx="0" cy="0"/>
          <a:chOff x="0" y="0"/>
          <a:chExt cx="0" cy="0"/>
        </a:xfrm>
      </p:grpSpPr>
      <p:sp>
        <p:nvSpPr>
          <p:cNvPr id="143" name="Google Shape;143;p12"/>
          <p:cNvSpPr txBox="1">
            <a:spLocks noGrp="1"/>
          </p:cNvSpPr>
          <p:nvPr>
            <p:ph type="title" hasCustomPrompt="1"/>
          </p:nvPr>
        </p:nvSpPr>
        <p:spPr>
          <a:xfrm rot="143">
            <a:off x="1299800" y="2127333"/>
            <a:ext cx="9592400" cy="164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600" b="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44" name="Google Shape;144;p12"/>
          <p:cNvSpPr txBox="1">
            <a:spLocks noGrp="1"/>
          </p:cNvSpPr>
          <p:nvPr>
            <p:ph type="subTitle" idx="1"/>
          </p:nvPr>
        </p:nvSpPr>
        <p:spPr>
          <a:xfrm flipH="1">
            <a:off x="4063400" y="3771533"/>
            <a:ext cx="4065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45" name="Google Shape;145;p12"/>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2"/>
          <p:cNvSpPr/>
          <p:nvPr/>
        </p:nvSpPr>
        <p:spPr>
          <a:xfrm rot="5400000">
            <a:off x="5620718" y="-139782"/>
            <a:ext cx="950567" cy="1904999"/>
          </a:xfrm>
          <a:custGeom>
            <a:avLst/>
            <a:gdLst/>
            <a:ahLst/>
            <a:cxnLst/>
            <a:rect l="l" t="t" r="r" b="b"/>
            <a:pathLst>
              <a:path w="1232" h="2469" fill="none" extrusionOk="0">
                <a:moveTo>
                  <a:pt x="0" y="1"/>
                </a:moveTo>
                <a:lnTo>
                  <a:pt x="1232" y="1237"/>
                </a:lnTo>
                <a:lnTo>
                  <a:pt x="0" y="2468"/>
                </a:lnTo>
                <a:close/>
              </a:path>
            </a:pathLst>
          </a:custGeom>
          <a:noFill/>
          <a:ln w="9525" cap="flat" cmpd="sng">
            <a:solidFill>
              <a:srgbClr val="C8A157"/>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2"/>
          <p:cNvSpPr/>
          <p:nvPr/>
        </p:nvSpPr>
        <p:spPr>
          <a:xfrm rot="5400000">
            <a:off x="5145398" y="-999769"/>
            <a:ext cx="1901165" cy="3810037"/>
          </a:xfrm>
          <a:custGeom>
            <a:avLst/>
            <a:gdLst/>
            <a:ahLst/>
            <a:cxnLst/>
            <a:rect l="l" t="t" r="r" b="b"/>
            <a:pathLst>
              <a:path w="1232" h="2469" fill="none" extrusionOk="0">
                <a:moveTo>
                  <a:pt x="0" y="1"/>
                </a:moveTo>
                <a:lnTo>
                  <a:pt x="1232" y="1237"/>
                </a:lnTo>
                <a:lnTo>
                  <a:pt x="0" y="2468"/>
                </a:lnTo>
                <a:close/>
              </a:path>
            </a:pathLst>
          </a:custGeom>
          <a:noFill/>
          <a:ln w="9525" cap="flat" cmpd="sng">
            <a:solidFill>
              <a:srgbClr val="C8A157"/>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48" name="Google Shape;148;p12"/>
          <p:cNvCxnSpPr/>
          <p:nvPr/>
        </p:nvCxnSpPr>
        <p:spPr>
          <a:xfrm>
            <a:off x="5740400" y="945367"/>
            <a:ext cx="698400" cy="0"/>
          </a:xfrm>
          <a:prstGeom prst="straightConnector1">
            <a:avLst/>
          </a:prstGeom>
          <a:noFill/>
          <a:ln w="9525" cap="flat" cmpd="sng">
            <a:solidFill>
              <a:schemeClr val="dk2"/>
            </a:solidFill>
            <a:prstDash val="solid"/>
            <a:round/>
            <a:headEnd type="none" w="med" len="med"/>
            <a:tailEnd type="none" w="med" len="med"/>
          </a:ln>
        </p:spPr>
      </p:cxnSp>
      <p:sp>
        <p:nvSpPr>
          <p:cNvPr id="149" name="Google Shape;149;p12"/>
          <p:cNvSpPr/>
          <p:nvPr/>
        </p:nvSpPr>
        <p:spPr>
          <a:xfrm rot="-5400000">
            <a:off x="5620711" y="5097450"/>
            <a:ext cx="950567" cy="1904999"/>
          </a:xfrm>
          <a:custGeom>
            <a:avLst/>
            <a:gdLst/>
            <a:ahLst/>
            <a:cxnLst/>
            <a:rect l="l" t="t" r="r" b="b"/>
            <a:pathLst>
              <a:path w="1232" h="2469" fill="none" extrusionOk="0">
                <a:moveTo>
                  <a:pt x="0" y="1"/>
                </a:moveTo>
                <a:lnTo>
                  <a:pt x="1232" y="1237"/>
                </a:lnTo>
                <a:lnTo>
                  <a:pt x="0" y="2468"/>
                </a:lnTo>
                <a:close/>
              </a:path>
            </a:pathLst>
          </a:custGeom>
          <a:noFill/>
          <a:ln w="9525" cap="flat" cmpd="sng">
            <a:solidFill>
              <a:srgbClr val="C8A157"/>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2"/>
          <p:cNvSpPr/>
          <p:nvPr/>
        </p:nvSpPr>
        <p:spPr>
          <a:xfrm rot="-5400000">
            <a:off x="5145431" y="4065098"/>
            <a:ext cx="1901165" cy="3810037"/>
          </a:xfrm>
          <a:custGeom>
            <a:avLst/>
            <a:gdLst/>
            <a:ahLst/>
            <a:cxnLst/>
            <a:rect l="l" t="t" r="r" b="b"/>
            <a:pathLst>
              <a:path w="1232" h="2469" fill="none" extrusionOk="0">
                <a:moveTo>
                  <a:pt x="0" y="1"/>
                </a:moveTo>
                <a:lnTo>
                  <a:pt x="1232" y="1237"/>
                </a:lnTo>
                <a:lnTo>
                  <a:pt x="0" y="2468"/>
                </a:lnTo>
                <a:close/>
              </a:path>
            </a:pathLst>
          </a:custGeom>
          <a:noFill/>
          <a:ln w="9525" cap="flat" cmpd="sng">
            <a:solidFill>
              <a:srgbClr val="C8A157"/>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51" name="Google Shape;151;p12"/>
          <p:cNvCxnSpPr/>
          <p:nvPr/>
        </p:nvCxnSpPr>
        <p:spPr>
          <a:xfrm>
            <a:off x="5740400" y="5923767"/>
            <a:ext cx="6984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6507512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2"/>
        <p:cNvGrpSpPr/>
        <p:nvPr/>
      </p:nvGrpSpPr>
      <p:grpSpPr>
        <a:xfrm>
          <a:off x="0" y="0"/>
          <a:ext cx="0" cy="0"/>
          <a:chOff x="0" y="0"/>
          <a:chExt cx="0" cy="0"/>
        </a:xfrm>
      </p:grpSpPr>
      <p:sp>
        <p:nvSpPr>
          <p:cNvPr id="153" name="Google Shape;153;p13"/>
          <p:cNvSpPr txBox="1">
            <a:spLocks noGrp="1"/>
          </p:cNvSpPr>
          <p:nvPr>
            <p:ph type="title" hasCustomPrompt="1"/>
          </p:nvPr>
        </p:nvSpPr>
        <p:spPr>
          <a:xfrm flipH="1">
            <a:off x="1018344" y="4890567"/>
            <a:ext cx="28112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8000" b="0"/>
            </a:lvl1pPr>
            <a:lvl2pPr lvl="1" algn="r" rtl="0">
              <a:spcBef>
                <a:spcPts val="0"/>
              </a:spcBef>
              <a:spcAft>
                <a:spcPts val="0"/>
              </a:spcAft>
              <a:buSzPts val="5500"/>
              <a:buNone/>
              <a:defRPr sz="7333"/>
            </a:lvl2pPr>
            <a:lvl3pPr lvl="2" algn="r" rtl="0">
              <a:spcBef>
                <a:spcPts val="0"/>
              </a:spcBef>
              <a:spcAft>
                <a:spcPts val="0"/>
              </a:spcAft>
              <a:buSzPts val="5500"/>
              <a:buNone/>
              <a:defRPr sz="7333"/>
            </a:lvl3pPr>
            <a:lvl4pPr lvl="3" algn="r" rtl="0">
              <a:spcBef>
                <a:spcPts val="0"/>
              </a:spcBef>
              <a:spcAft>
                <a:spcPts val="0"/>
              </a:spcAft>
              <a:buSzPts val="5500"/>
              <a:buNone/>
              <a:defRPr sz="7333"/>
            </a:lvl4pPr>
            <a:lvl5pPr lvl="4" algn="r" rtl="0">
              <a:spcBef>
                <a:spcPts val="0"/>
              </a:spcBef>
              <a:spcAft>
                <a:spcPts val="0"/>
              </a:spcAft>
              <a:buSzPts val="5500"/>
              <a:buNone/>
              <a:defRPr sz="7333"/>
            </a:lvl5pPr>
            <a:lvl6pPr lvl="5" algn="r" rtl="0">
              <a:spcBef>
                <a:spcPts val="0"/>
              </a:spcBef>
              <a:spcAft>
                <a:spcPts val="0"/>
              </a:spcAft>
              <a:buSzPts val="5500"/>
              <a:buNone/>
              <a:defRPr sz="7333"/>
            </a:lvl6pPr>
            <a:lvl7pPr lvl="6" algn="r" rtl="0">
              <a:spcBef>
                <a:spcPts val="0"/>
              </a:spcBef>
              <a:spcAft>
                <a:spcPts val="0"/>
              </a:spcAft>
              <a:buSzPts val="5500"/>
              <a:buNone/>
              <a:defRPr sz="7333"/>
            </a:lvl7pPr>
            <a:lvl8pPr lvl="7" algn="r" rtl="0">
              <a:spcBef>
                <a:spcPts val="0"/>
              </a:spcBef>
              <a:spcAft>
                <a:spcPts val="0"/>
              </a:spcAft>
              <a:buSzPts val="5500"/>
              <a:buNone/>
              <a:defRPr sz="7333"/>
            </a:lvl8pPr>
            <a:lvl9pPr lvl="8" algn="r" rtl="0">
              <a:spcBef>
                <a:spcPts val="0"/>
              </a:spcBef>
              <a:spcAft>
                <a:spcPts val="0"/>
              </a:spcAft>
              <a:buSzPts val="5500"/>
              <a:buNone/>
              <a:defRPr sz="7333"/>
            </a:lvl9pPr>
          </a:lstStyle>
          <a:p>
            <a:r>
              <a:t>xx%</a:t>
            </a:r>
          </a:p>
        </p:txBody>
      </p:sp>
      <p:sp>
        <p:nvSpPr>
          <p:cNvPr id="154" name="Google Shape;154;p13"/>
          <p:cNvSpPr txBox="1">
            <a:spLocks noGrp="1"/>
          </p:cNvSpPr>
          <p:nvPr>
            <p:ph type="subTitle" idx="1"/>
          </p:nvPr>
        </p:nvSpPr>
        <p:spPr>
          <a:xfrm flipH="1">
            <a:off x="3321533" y="2121633"/>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5" name="Google Shape;155;p13"/>
          <p:cNvSpPr txBox="1">
            <a:spLocks noGrp="1"/>
          </p:cNvSpPr>
          <p:nvPr>
            <p:ph type="subTitle" idx="2"/>
          </p:nvPr>
        </p:nvSpPr>
        <p:spPr>
          <a:xfrm>
            <a:off x="3212333" y="504400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6" name="Google Shape;156;p13"/>
          <p:cNvSpPr txBox="1">
            <a:spLocks noGrp="1"/>
          </p:cNvSpPr>
          <p:nvPr>
            <p:ph type="subTitle" idx="3"/>
          </p:nvPr>
        </p:nvSpPr>
        <p:spPr>
          <a:xfrm flipH="1">
            <a:off x="5686500" y="3564872"/>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7" name="Google Shape;157;p13"/>
          <p:cNvSpPr txBox="1">
            <a:spLocks noGrp="1"/>
          </p:cNvSpPr>
          <p:nvPr>
            <p:ph type="subTitle" idx="4"/>
          </p:nvPr>
        </p:nvSpPr>
        <p:spPr>
          <a:xfrm flipH="1">
            <a:off x="3321533" y="1344933"/>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Voltaire"/>
              <a:buNone/>
              <a:defRPr sz="3200">
                <a:solidFill>
                  <a:schemeClr val="lt2"/>
                </a:solidFill>
                <a:latin typeface="Poiret One"/>
                <a:ea typeface="Poiret One"/>
                <a:cs typeface="Poiret One"/>
                <a:sym typeface="Poiret One"/>
              </a:defRPr>
            </a:lvl1pPr>
            <a:lvl2pPr lvl="1" algn="ctr" rtl="0">
              <a:lnSpc>
                <a:spcPct val="100000"/>
              </a:lnSpc>
              <a:spcBef>
                <a:spcPts val="0"/>
              </a:spcBef>
              <a:spcAft>
                <a:spcPts val="0"/>
              </a:spcAft>
              <a:buClr>
                <a:schemeClr val="lt1"/>
              </a:buClr>
              <a:buSzPts val="1400"/>
              <a:buFont typeface="Voltaire"/>
              <a:buNone/>
              <a:defRPr>
                <a:solidFill>
                  <a:schemeClr val="lt1"/>
                </a:solidFill>
                <a:latin typeface="Voltaire"/>
                <a:ea typeface="Voltaire"/>
                <a:cs typeface="Voltaire"/>
                <a:sym typeface="Voltaire"/>
              </a:defRPr>
            </a:lvl2pPr>
            <a:lvl3pPr lvl="2"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3pPr>
            <a:lvl4pPr lvl="3"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4pPr>
            <a:lvl5pPr lvl="4"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5pPr>
            <a:lvl6pPr lvl="5"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6pPr>
            <a:lvl7pPr lvl="6"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7pPr>
            <a:lvl8pPr lvl="7"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8pPr>
            <a:lvl9pPr lvl="8"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9pPr>
          </a:lstStyle>
          <a:p>
            <a:endParaRPr/>
          </a:p>
        </p:txBody>
      </p:sp>
      <p:sp>
        <p:nvSpPr>
          <p:cNvPr id="158" name="Google Shape;158;p13"/>
          <p:cNvSpPr txBox="1">
            <a:spLocks noGrp="1"/>
          </p:cNvSpPr>
          <p:nvPr>
            <p:ph type="subTitle" idx="5"/>
          </p:nvPr>
        </p:nvSpPr>
        <p:spPr>
          <a:xfrm>
            <a:off x="3212333" y="4241901"/>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Voltaire"/>
              <a:buNone/>
              <a:defRPr sz="3200">
                <a:solidFill>
                  <a:schemeClr val="lt2"/>
                </a:solidFill>
                <a:latin typeface="Poiret One"/>
                <a:ea typeface="Poiret One"/>
                <a:cs typeface="Poiret One"/>
                <a:sym typeface="Poiret One"/>
              </a:defRPr>
            </a:lvl1pPr>
            <a:lvl2pPr lvl="1" algn="ctr" rtl="0">
              <a:lnSpc>
                <a:spcPct val="100000"/>
              </a:lnSpc>
              <a:spcBef>
                <a:spcPts val="0"/>
              </a:spcBef>
              <a:spcAft>
                <a:spcPts val="0"/>
              </a:spcAft>
              <a:buClr>
                <a:schemeClr val="lt1"/>
              </a:buClr>
              <a:buSzPts val="1400"/>
              <a:buFont typeface="Voltaire"/>
              <a:buNone/>
              <a:defRPr>
                <a:solidFill>
                  <a:schemeClr val="lt1"/>
                </a:solidFill>
                <a:latin typeface="Voltaire"/>
                <a:ea typeface="Voltaire"/>
                <a:cs typeface="Voltaire"/>
                <a:sym typeface="Voltaire"/>
              </a:defRPr>
            </a:lvl2pPr>
            <a:lvl3pPr lvl="2"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3pPr>
            <a:lvl4pPr lvl="3"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4pPr>
            <a:lvl5pPr lvl="4"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5pPr>
            <a:lvl6pPr lvl="5"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6pPr>
            <a:lvl7pPr lvl="6"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7pPr>
            <a:lvl8pPr lvl="7"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8pPr>
            <a:lvl9pPr lvl="8"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9pPr>
          </a:lstStyle>
          <a:p>
            <a:endParaRPr/>
          </a:p>
        </p:txBody>
      </p:sp>
      <p:sp>
        <p:nvSpPr>
          <p:cNvPr id="159" name="Google Shape;159;p13"/>
          <p:cNvSpPr txBox="1">
            <a:spLocks noGrp="1"/>
          </p:cNvSpPr>
          <p:nvPr>
            <p:ph type="subTitle" idx="6"/>
          </p:nvPr>
        </p:nvSpPr>
        <p:spPr>
          <a:xfrm flipH="1">
            <a:off x="5325300" y="2915772"/>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Voltaire"/>
              <a:buNone/>
              <a:defRPr sz="3200">
                <a:solidFill>
                  <a:schemeClr val="lt2"/>
                </a:solidFill>
                <a:latin typeface="Poiret One"/>
                <a:ea typeface="Poiret One"/>
                <a:cs typeface="Poiret One"/>
                <a:sym typeface="Poiret One"/>
              </a:defRPr>
            </a:lvl1pPr>
            <a:lvl2pPr lvl="1" algn="ctr" rtl="0">
              <a:lnSpc>
                <a:spcPct val="100000"/>
              </a:lnSpc>
              <a:spcBef>
                <a:spcPts val="0"/>
              </a:spcBef>
              <a:spcAft>
                <a:spcPts val="0"/>
              </a:spcAft>
              <a:buClr>
                <a:schemeClr val="lt1"/>
              </a:buClr>
              <a:buSzPts val="1400"/>
              <a:buFont typeface="Voltaire"/>
              <a:buNone/>
              <a:defRPr>
                <a:solidFill>
                  <a:schemeClr val="lt1"/>
                </a:solidFill>
                <a:latin typeface="Voltaire"/>
                <a:ea typeface="Voltaire"/>
                <a:cs typeface="Voltaire"/>
                <a:sym typeface="Voltaire"/>
              </a:defRPr>
            </a:lvl2pPr>
            <a:lvl3pPr lvl="2"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3pPr>
            <a:lvl4pPr lvl="3"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4pPr>
            <a:lvl5pPr lvl="4"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5pPr>
            <a:lvl6pPr lvl="5"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6pPr>
            <a:lvl7pPr lvl="6"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7pPr>
            <a:lvl8pPr lvl="7"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8pPr>
            <a:lvl9pPr lvl="8" algn="ctr" rtl="0">
              <a:lnSpc>
                <a:spcPct val="100000"/>
              </a:lnSpc>
              <a:spcBef>
                <a:spcPts val="0"/>
              </a:spcBef>
              <a:spcAft>
                <a:spcPts val="0"/>
              </a:spcAft>
              <a:buClr>
                <a:schemeClr val="lt1"/>
              </a:buClr>
              <a:buSzPts val="1200"/>
              <a:buFont typeface="Voltaire"/>
              <a:buNone/>
              <a:defRPr>
                <a:solidFill>
                  <a:schemeClr val="lt1"/>
                </a:solidFill>
                <a:latin typeface="Voltaire"/>
                <a:ea typeface="Voltaire"/>
                <a:cs typeface="Voltaire"/>
                <a:sym typeface="Voltaire"/>
              </a:defRPr>
            </a:lvl9pPr>
          </a:lstStyle>
          <a:p>
            <a:endParaRPr/>
          </a:p>
        </p:txBody>
      </p:sp>
      <p:sp>
        <p:nvSpPr>
          <p:cNvPr id="160" name="Google Shape;160;p13"/>
          <p:cNvSpPr txBox="1">
            <a:spLocks noGrp="1"/>
          </p:cNvSpPr>
          <p:nvPr>
            <p:ph type="title" idx="7" hasCustomPrompt="1"/>
          </p:nvPr>
        </p:nvSpPr>
        <p:spPr>
          <a:xfrm>
            <a:off x="8982852" y="3402941"/>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8000" b="0">
                <a:solidFill>
                  <a:schemeClr val="accent1"/>
                </a:solidFill>
              </a:defRPr>
            </a:lvl1pPr>
            <a:lvl2pPr lvl="1" algn="ctr" rtl="0">
              <a:spcBef>
                <a:spcPts val="0"/>
              </a:spcBef>
              <a:spcAft>
                <a:spcPts val="0"/>
              </a:spcAft>
              <a:buClr>
                <a:schemeClr val="accent1"/>
              </a:buClr>
              <a:buSzPts val="5500"/>
              <a:buNone/>
              <a:defRPr sz="7333">
                <a:solidFill>
                  <a:schemeClr val="accent1"/>
                </a:solidFill>
              </a:defRPr>
            </a:lvl2pPr>
            <a:lvl3pPr lvl="2" algn="ctr" rtl="0">
              <a:spcBef>
                <a:spcPts val="0"/>
              </a:spcBef>
              <a:spcAft>
                <a:spcPts val="0"/>
              </a:spcAft>
              <a:buClr>
                <a:schemeClr val="accent1"/>
              </a:buClr>
              <a:buSzPts val="5500"/>
              <a:buNone/>
              <a:defRPr sz="7333">
                <a:solidFill>
                  <a:schemeClr val="accent1"/>
                </a:solidFill>
              </a:defRPr>
            </a:lvl3pPr>
            <a:lvl4pPr lvl="3" algn="ctr" rtl="0">
              <a:spcBef>
                <a:spcPts val="0"/>
              </a:spcBef>
              <a:spcAft>
                <a:spcPts val="0"/>
              </a:spcAft>
              <a:buClr>
                <a:schemeClr val="accent1"/>
              </a:buClr>
              <a:buSzPts val="5500"/>
              <a:buNone/>
              <a:defRPr sz="7333">
                <a:solidFill>
                  <a:schemeClr val="accent1"/>
                </a:solidFill>
              </a:defRPr>
            </a:lvl4pPr>
            <a:lvl5pPr lvl="4" algn="ctr" rtl="0">
              <a:spcBef>
                <a:spcPts val="0"/>
              </a:spcBef>
              <a:spcAft>
                <a:spcPts val="0"/>
              </a:spcAft>
              <a:buClr>
                <a:schemeClr val="accent1"/>
              </a:buClr>
              <a:buSzPts val="5500"/>
              <a:buNone/>
              <a:defRPr sz="7333">
                <a:solidFill>
                  <a:schemeClr val="accent1"/>
                </a:solidFill>
              </a:defRPr>
            </a:lvl5pPr>
            <a:lvl6pPr lvl="5" algn="ctr" rtl="0">
              <a:spcBef>
                <a:spcPts val="0"/>
              </a:spcBef>
              <a:spcAft>
                <a:spcPts val="0"/>
              </a:spcAft>
              <a:buClr>
                <a:schemeClr val="accent1"/>
              </a:buClr>
              <a:buSzPts val="5500"/>
              <a:buNone/>
              <a:defRPr sz="7333">
                <a:solidFill>
                  <a:schemeClr val="accent1"/>
                </a:solidFill>
              </a:defRPr>
            </a:lvl6pPr>
            <a:lvl7pPr lvl="6" algn="ctr" rtl="0">
              <a:spcBef>
                <a:spcPts val="0"/>
              </a:spcBef>
              <a:spcAft>
                <a:spcPts val="0"/>
              </a:spcAft>
              <a:buClr>
                <a:schemeClr val="accent1"/>
              </a:buClr>
              <a:buSzPts val="5500"/>
              <a:buNone/>
              <a:defRPr sz="7333">
                <a:solidFill>
                  <a:schemeClr val="accent1"/>
                </a:solidFill>
              </a:defRPr>
            </a:lvl7pPr>
            <a:lvl8pPr lvl="7" algn="ctr" rtl="0">
              <a:spcBef>
                <a:spcPts val="0"/>
              </a:spcBef>
              <a:spcAft>
                <a:spcPts val="0"/>
              </a:spcAft>
              <a:buClr>
                <a:schemeClr val="accent1"/>
              </a:buClr>
              <a:buSzPts val="5500"/>
              <a:buNone/>
              <a:defRPr sz="7333">
                <a:solidFill>
                  <a:schemeClr val="accent1"/>
                </a:solidFill>
              </a:defRPr>
            </a:lvl8pPr>
            <a:lvl9pPr lvl="8" algn="ctr" rtl="0">
              <a:spcBef>
                <a:spcPts val="0"/>
              </a:spcBef>
              <a:spcAft>
                <a:spcPts val="0"/>
              </a:spcAft>
              <a:buClr>
                <a:schemeClr val="accent1"/>
              </a:buClr>
              <a:buSzPts val="5500"/>
              <a:buNone/>
              <a:defRPr sz="7333">
                <a:solidFill>
                  <a:schemeClr val="accent1"/>
                </a:solidFill>
              </a:defRPr>
            </a:lvl9pPr>
          </a:lstStyle>
          <a:p>
            <a:r>
              <a:t>xx%</a:t>
            </a:r>
          </a:p>
        </p:txBody>
      </p:sp>
      <p:sp>
        <p:nvSpPr>
          <p:cNvPr id="161" name="Google Shape;161;p13"/>
          <p:cNvSpPr txBox="1">
            <a:spLocks noGrp="1"/>
          </p:cNvSpPr>
          <p:nvPr>
            <p:ph type="title" idx="8" hasCustomPrompt="1"/>
          </p:nvPr>
        </p:nvSpPr>
        <p:spPr>
          <a:xfrm>
            <a:off x="1447519" y="19469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8000" b="0"/>
            </a:lvl1pPr>
            <a:lvl2pPr lvl="1" algn="ctr" rtl="0">
              <a:spcBef>
                <a:spcPts val="0"/>
              </a:spcBef>
              <a:spcAft>
                <a:spcPts val="0"/>
              </a:spcAft>
              <a:buClr>
                <a:schemeClr val="accent1"/>
              </a:buClr>
              <a:buSzPts val="5500"/>
              <a:buNone/>
              <a:defRPr sz="7333">
                <a:solidFill>
                  <a:schemeClr val="accent1"/>
                </a:solidFill>
              </a:defRPr>
            </a:lvl2pPr>
            <a:lvl3pPr lvl="2" algn="ctr" rtl="0">
              <a:spcBef>
                <a:spcPts val="0"/>
              </a:spcBef>
              <a:spcAft>
                <a:spcPts val="0"/>
              </a:spcAft>
              <a:buClr>
                <a:schemeClr val="accent1"/>
              </a:buClr>
              <a:buSzPts val="5500"/>
              <a:buNone/>
              <a:defRPr sz="7333">
                <a:solidFill>
                  <a:schemeClr val="accent1"/>
                </a:solidFill>
              </a:defRPr>
            </a:lvl3pPr>
            <a:lvl4pPr lvl="3" algn="ctr" rtl="0">
              <a:spcBef>
                <a:spcPts val="0"/>
              </a:spcBef>
              <a:spcAft>
                <a:spcPts val="0"/>
              </a:spcAft>
              <a:buClr>
                <a:schemeClr val="accent1"/>
              </a:buClr>
              <a:buSzPts val="5500"/>
              <a:buNone/>
              <a:defRPr sz="7333">
                <a:solidFill>
                  <a:schemeClr val="accent1"/>
                </a:solidFill>
              </a:defRPr>
            </a:lvl4pPr>
            <a:lvl5pPr lvl="4" algn="ctr" rtl="0">
              <a:spcBef>
                <a:spcPts val="0"/>
              </a:spcBef>
              <a:spcAft>
                <a:spcPts val="0"/>
              </a:spcAft>
              <a:buClr>
                <a:schemeClr val="accent1"/>
              </a:buClr>
              <a:buSzPts val="5500"/>
              <a:buNone/>
              <a:defRPr sz="7333">
                <a:solidFill>
                  <a:schemeClr val="accent1"/>
                </a:solidFill>
              </a:defRPr>
            </a:lvl5pPr>
            <a:lvl6pPr lvl="5" algn="ctr" rtl="0">
              <a:spcBef>
                <a:spcPts val="0"/>
              </a:spcBef>
              <a:spcAft>
                <a:spcPts val="0"/>
              </a:spcAft>
              <a:buClr>
                <a:schemeClr val="accent1"/>
              </a:buClr>
              <a:buSzPts val="5500"/>
              <a:buNone/>
              <a:defRPr sz="7333">
                <a:solidFill>
                  <a:schemeClr val="accent1"/>
                </a:solidFill>
              </a:defRPr>
            </a:lvl6pPr>
            <a:lvl7pPr lvl="6" algn="ctr" rtl="0">
              <a:spcBef>
                <a:spcPts val="0"/>
              </a:spcBef>
              <a:spcAft>
                <a:spcPts val="0"/>
              </a:spcAft>
              <a:buClr>
                <a:schemeClr val="accent1"/>
              </a:buClr>
              <a:buSzPts val="5500"/>
              <a:buNone/>
              <a:defRPr sz="7333">
                <a:solidFill>
                  <a:schemeClr val="accent1"/>
                </a:solidFill>
              </a:defRPr>
            </a:lvl7pPr>
            <a:lvl8pPr lvl="7" algn="ctr" rtl="0">
              <a:spcBef>
                <a:spcPts val="0"/>
              </a:spcBef>
              <a:spcAft>
                <a:spcPts val="0"/>
              </a:spcAft>
              <a:buClr>
                <a:schemeClr val="accent1"/>
              </a:buClr>
              <a:buSzPts val="5500"/>
              <a:buNone/>
              <a:defRPr sz="7333">
                <a:solidFill>
                  <a:schemeClr val="accent1"/>
                </a:solidFill>
              </a:defRPr>
            </a:lvl8pPr>
            <a:lvl9pPr lvl="8" algn="ctr" rtl="0">
              <a:spcBef>
                <a:spcPts val="0"/>
              </a:spcBef>
              <a:spcAft>
                <a:spcPts val="0"/>
              </a:spcAft>
              <a:buClr>
                <a:schemeClr val="accent1"/>
              </a:buClr>
              <a:buSzPts val="5500"/>
              <a:buNone/>
              <a:defRPr sz="7333">
                <a:solidFill>
                  <a:schemeClr val="accent1"/>
                </a:solidFill>
              </a:defRPr>
            </a:lvl9pPr>
          </a:lstStyle>
          <a:p>
            <a:r>
              <a:t>xx%</a:t>
            </a:r>
          </a:p>
        </p:txBody>
      </p:sp>
      <p:sp>
        <p:nvSpPr>
          <p:cNvPr id="162" name="Google Shape;162;p13"/>
          <p:cNvSpPr txBox="1">
            <a:spLocks noGrp="1"/>
          </p:cNvSpPr>
          <p:nvPr>
            <p:ph type="title" idx="9"/>
          </p:nvPr>
        </p:nvSpPr>
        <p:spPr>
          <a:xfrm>
            <a:off x="1829400" y="498071"/>
            <a:ext cx="8533200" cy="86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163" name="Google Shape;163;p13"/>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468282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4"/>
        <p:cNvGrpSpPr/>
        <p:nvPr/>
      </p:nvGrpSpPr>
      <p:grpSpPr>
        <a:xfrm>
          <a:off x="0" y="0"/>
          <a:ext cx="0" cy="0"/>
          <a:chOff x="0" y="0"/>
          <a:chExt cx="0" cy="0"/>
        </a:xfrm>
      </p:grpSpPr>
      <p:sp>
        <p:nvSpPr>
          <p:cNvPr id="165" name="Google Shape;165;p14"/>
          <p:cNvSpPr txBox="1">
            <a:spLocks noGrp="1"/>
          </p:cNvSpPr>
          <p:nvPr>
            <p:ph type="ctrTitle"/>
          </p:nvPr>
        </p:nvSpPr>
        <p:spPr>
          <a:xfrm flipH="1">
            <a:off x="1613649" y="201720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b="0">
                <a:solidFill>
                  <a:schemeClr val="l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66" name="Google Shape;166;p14"/>
          <p:cNvSpPr txBox="1">
            <a:spLocks noGrp="1"/>
          </p:cNvSpPr>
          <p:nvPr>
            <p:ph type="subTitle" idx="1"/>
          </p:nvPr>
        </p:nvSpPr>
        <p:spPr>
          <a:xfrm flipH="1">
            <a:off x="1318449" y="2593767"/>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7" name="Google Shape;167;p14"/>
          <p:cNvSpPr txBox="1">
            <a:spLocks noGrp="1"/>
          </p:cNvSpPr>
          <p:nvPr>
            <p:ph type="ctrTitle" idx="2"/>
          </p:nvPr>
        </p:nvSpPr>
        <p:spPr>
          <a:xfrm flipH="1">
            <a:off x="5060869" y="201720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b="0">
                <a:solidFill>
                  <a:schemeClr val="l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68" name="Google Shape;168;p14"/>
          <p:cNvSpPr txBox="1">
            <a:spLocks noGrp="1"/>
          </p:cNvSpPr>
          <p:nvPr>
            <p:ph type="subTitle" idx="3"/>
          </p:nvPr>
        </p:nvSpPr>
        <p:spPr>
          <a:xfrm flipH="1">
            <a:off x="4680469" y="2593767"/>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9" name="Google Shape;169;p14"/>
          <p:cNvSpPr txBox="1">
            <a:spLocks noGrp="1"/>
          </p:cNvSpPr>
          <p:nvPr>
            <p:ph type="ctrTitle" idx="4"/>
          </p:nvPr>
        </p:nvSpPr>
        <p:spPr>
          <a:xfrm flipH="1">
            <a:off x="8489053" y="201720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b="0">
                <a:solidFill>
                  <a:schemeClr val="l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70" name="Google Shape;170;p14"/>
          <p:cNvSpPr txBox="1">
            <a:spLocks noGrp="1"/>
          </p:cNvSpPr>
          <p:nvPr>
            <p:ph type="subTitle" idx="5"/>
          </p:nvPr>
        </p:nvSpPr>
        <p:spPr>
          <a:xfrm flipH="1">
            <a:off x="8193853" y="2593767"/>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1" name="Google Shape;171;p14"/>
          <p:cNvSpPr txBox="1">
            <a:spLocks noGrp="1"/>
          </p:cNvSpPr>
          <p:nvPr>
            <p:ph type="title" idx="6"/>
          </p:nvPr>
        </p:nvSpPr>
        <p:spPr>
          <a:xfrm>
            <a:off x="1829400" y="498071"/>
            <a:ext cx="8533200" cy="86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172" name="Google Shape;172;p14"/>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03266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73"/>
        <p:cNvGrpSpPr/>
        <p:nvPr/>
      </p:nvGrpSpPr>
      <p:grpSpPr>
        <a:xfrm>
          <a:off x="0" y="0"/>
          <a:ext cx="0" cy="0"/>
          <a:chOff x="0" y="0"/>
          <a:chExt cx="0" cy="0"/>
        </a:xfrm>
      </p:grpSpPr>
      <p:sp>
        <p:nvSpPr>
          <p:cNvPr id="174" name="Google Shape;174;p15"/>
          <p:cNvSpPr txBox="1">
            <a:spLocks noGrp="1"/>
          </p:cNvSpPr>
          <p:nvPr>
            <p:ph type="subTitle" idx="1"/>
          </p:nvPr>
        </p:nvSpPr>
        <p:spPr>
          <a:xfrm flipH="1">
            <a:off x="6676067" y="3349500"/>
            <a:ext cx="3404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solidFill>
                  <a:schemeClr val="lt2"/>
                </a:solidFill>
                <a:latin typeface="Poiret One"/>
                <a:ea typeface="Poiret One"/>
                <a:cs typeface="Poiret One"/>
                <a:sym typeface="Poiret One"/>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175" name="Google Shape;175;p15"/>
          <p:cNvSpPr txBox="1">
            <a:spLocks noGrp="1"/>
          </p:cNvSpPr>
          <p:nvPr>
            <p:ph type="subTitle" idx="2"/>
          </p:nvPr>
        </p:nvSpPr>
        <p:spPr>
          <a:xfrm flipH="1">
            <a:off x="7073067" y="4337761"/>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6" name="Google Shape;176;p15"/>
          <p:cNvSpPr txBox="1">
            <a:spLocks noGrp="1"/>
          </p:cNvSpPr>
          <p:nvPr>
            <p:ph type="subTitle" idx="3"/>
          </p:nvPr>
        </p:nvSpPr>
        <p:spPr>
          <a:xfrm flipH="1">
            <a:off x="1951551" y="3349500"/>
            <a:ext cx="35452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solidFill>
                  <a:schemeClr val="lt2"/>
                </a:solidFill>
                <a:latin typeface="Poiret One"/>
                <a:ea typeface="Poiret One"/>
                <a:cs typeface="Poiret One"/>
                <a:sym typeface="Poiret One"/>
              </a:defRPr>
            </a:lvl1pPr>
            <a:lvl2pPr lvl="1"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177" name="Google Shape;177;p15"/>
          <p:cNvSpPr txBox="1">
            <a:spLocks noGrp="1"/>
          </p:cNvSpPr>
          <p:nvPr>
            <p:ph type="subTitle" idx="4"/>
          </p:nvPr>
        </p:nvSpPr>
        <p:spPr>
          <a:xfrm flipH="1">
            <a:off x="2418751" y="4337780"/>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sp>
        <p:nvSpPr>
          <p:cNvPr id="178" name="Google Shape;178;p15"/>
          <p:cNvSpPr txBox="1">
            <a:spLocks noGrp="1"/>
          </p:cNvSpPr>
          <p:nvPr>
            <p:ph type="title"/>
          </p:nvPr>
        </p:nvSpPr>
        <p:spPr>
          <a:xfrm>
            <a:off x="1829400" y="498071"/>
            <a:ext cx="8533200" cy="86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179" name="Google Shape;179;p15"/>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85079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B62155-C1CE-4D2B-BFD3-DB47A5E8E5C0}"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9A25B6-1C2A-4645-8ED5-8BC4B64BCBB4}"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786076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80"/>
        <p:cNvGrpSpPr/>
        <p:nvPr/>
      </p:nvGrpSpPr>
      <p:grpSpPr>
        <a:xfrm>
          <a:off x="0" y="0"/>
          <a:ext cx="0" cy="0"/>
          <a:chOff x="0" y="0"/>
          <a:chExt cx="0" cy="0"/>
        </a:xfrm>
      </p:grpSpPr>
      <p:sp>
        <p:nvSpPr>
          <p:cNvPr id="181" name="Google Shape;181;p16"/>
          <p:cNvSpPr txBox="1">
            <a:spLocks noGrp="1"/>
          </p:cNvSpPr>
          <p:nvPr>
            <p:ph type="ctrTitle"/>
          </p:nvPr>
        </p:nvSpPr>
        <p:spPr>
          <a:xfrm flipH="1">
            <a:off x="2710324" y="1928312"/>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solidFill>
                  <a:schemeClr val="l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82" name="Google Shape;182;p16"/>
          <p:cNvSpPr txBox="1">
            <a:spLocks noGrp="1"/>
          </p:cNvSpPr>
          <p:nvPr>
            <p:ph type="subTitle" idx="1"/>
          </p:nvPr>
        </p:nvSpPr>
        <p:spPr>
          <a:xfrm flipH="1">
            <a:off x="2166124" y="2491349"/>
            <a:ext cx="3169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83" name="Google Shape;183;p16"/>
          <p:cNvSpPr txBox="1">
            <a:spLocks noGrp="1"/>
          </p:cNvSpPr>
          <p:nvPr>
            <p:ph type="ctrTitle" idx="2"/>
          </p:nvPr>
        </p:nvSpPr>
        <p:spPr>
          <a:xfrm flipH="1">
            <a:off x="7493243" y="1928312"/>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solidFill>
                  <a:schemeClr val="l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84" name="Google Shape;184;p16"/>
          <p:cNvSpPr txBox="1">
            <a:spLocks noGrp="1"/>
          </p:cNvSpPr>
          <p:nvPr>
            <p:ph type="subTitle" idx="3"/>
          </p:nvPr>
        </p:nvSpPr>
        <p:spPr>
          <a:xfrm flipH="1">
            <a:off x="7079043" y="2494483"/>
            <a:ext cx="2909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85" name="Google Shape;185;p16"/>
          <p:cNvSpPr txBox="1">
            <a:spLocks noGrp="1"/>
          </p:cNvSpPr>
          <p:nvPr>
            <p:ph type="ctrTitle" idx="4"/>
          </p:nvPr>
        </p:nvSpPr>
        <p:spPr>
          <a:xfrm flipH="1">
            <a:off x="2710357" y="4947615"/>
            <a:ext cx="20808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933" b="0">
                <a:solidFill>
                  <a:schemeClr val="l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86" name="Google Shape;186;p16"/>
          <p:cNvSpPr txBox="1">
            <a:spLocks noGrp="1"/>
          </p:cNvSpPr>
          <p:nvPr>
            <p:ph type="subTitle" idx="5"/>
          </p:nvPr>
        </p:nvSpPr>
        <p:spPr>
          <a:xfrm flipH="1">
            <a:off x="2242557" y="3926407"/>
            <a:ext cx="3016400" cy="116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87" name="Google Shape;187;p16"/>
          <p:cNvSpPr txBox="1">
            <a:spLocks noGrp="1"/>
          </p:cNvSpPr>
          <p:nvPr>
            <p:ph type="ctrTitle" idx="6"/>
          </p:nvPr>
        </p:nvSpPr>
        <p:spPr>
          <a:xfrm flipH="1">
            <a:off x="7323443" y="4947615"/>
            <a:ext cx="24204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933" b="0">
                <a:solidFill>
                  <a:schemeClr val="l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88" name="Google Shape;188;p16"/>
          <p:cNvSpPr txBox="1">
            <a:spLocks noGrp="1"/>
          </p:cNvSpPr>
          <p:nvPr>
            <p:ph type="subTitle" idx="7"/>
          </p:nvPr>
        </p:nvSpPr>
        <p:spPr>
          <a:xfrm flipH="1">
            <a:off x="6916643" y="3926404"/>
            <a:ext cx="3234000" cy="116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89" name="Google Shape;189;p16"/>
          <p:cNvSpPr txBox="1">
            <a:spLocks noGrp="1"/>
          </p:cNvSpPr>
          <p:nvPr>
            <p:ph type="title" idx="8"/>
          </p:nvPr>
        </p:nvSpPr>
        <p:spPr>
          <a:xfrm>
            <a:off x="1829400" y="498071"/>
            <a:ext cx="8533200" cy="86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grpSp>
        <p:nvGrpSpPr>
          <p:cNvPr id="190" name="Google Shape;190;p16"/>
          <p:cNvGrpSpPr/>
          <p:nvPr/>
        </p:nvGrpSpPr>
        <p:grpSpPr>
          <a:xfrm>
            <a:off x="237219" y="5421635"/>
            <a:ext cx="1196399" cy="1196244"/>
            <a:chOff x="2685500" y="3989575"/>
            <a:chExt cx="193350" cy="193325"/>
          </a:xfrm>
        </p:grpSpPr>
        <p:sp>
          <p:nvSpPr>
            <p:cNvPr id="191" name="Google Shape;191;p16"/>
            <p:cNvSpPr/>
            <p:nvPr/>
          </p:nvSpPr>
          <p:spPr>
            <a:xfrm>
              <a:off x="2685500" y="4016500"/>
              <a:ext cx="166425" cy="166400"/>
            </a:xfrm>
            <a:custGeom>
              <a:avLst/>
              <a:gdLst/>
              <a:ahLst/>
              <a:cxnLst/>
              <a:rect l="l" t="t" r="r" b="b"/>
              <a:pathLst>
                <a:path w="6657" h="6656" extrusionOk="0">
                  <a:moveTo>
                    <a:pt x="83" y="196"/>
                  </a:moveTo>
                  <a:lnTo>
                    <a:pt x="6456" y="6574"/>
                  </a:lnTo>
                  <a:lnTo>
                    <a:pt x="83" y="6574"/>
                  </a:lnTo>
                  <a:lnTo>
                    <a:pt x="83" y="196"/>
                  </a:lnTo>
                  <a:close/>
                  <a:moveTo>
                    <a:pt x="1" y="0"/>
                  </a:moveTo>
                  <a:lnTo>
                    <a:pt x="1" y="6656"/>
                  </a:lnTo>
                  <a:lnTo>
                    <a:pt x="6657" y="6656"/>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6"/>
            <p:cNvSpPr/>
            <p:nvPr/>
          </p:nvSpPr>
          <p:spPr>
            <a:xfrm>
              <a:off x="2712425" y="3989575"/>
              <a:ext cx="166425" cy="166425"/>
            </a:xfrm>
            <a:custGeom>
              <a:avLst/>
              <a:gdLst/>
              <a:ahLst/>
              <a:cxnLst/>
              <a:rect l="l" t="t" r="r" b="b"/>
              <a:pathLst>
                <a:path w="6657" h="6657" extrusionOk="0">
                  <a:moveTo>
                    <a:pt x="83" y="196"/>
                  </a:moveTo>
                  <a:lnTo>
                    <a:pt x="6461" y="6574"/>
                  </a:lnTo>
                  <a:lnTo>
                    <a:pt x="83" y="6574"/>
                  </a:lnTo>
                  <a:lnTo>
                    <a:pt x="83" y="196"/>
                  </a:lnTo>
                  <a:close/>
                  <a:moveTo>
                    <a:pt x="0" y="0"/>
                  </a:moveTo>
                  <a:lnTo>
                    <a:pt x="0" y="6656"/>
                  </a:lnTo>
                  <a:lnTo>
                    <a:pt x="6656" y="66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16"/>
          <p:cNvGrpSpPr/>
          <p:nvPr/>
        </p:nvGrpSpPr>
        <p:grpSpPr>
          <a:xfrm flipH="1">
            <a:off x="10655386" y="5421635"/>
            <a:ext cx="1196399" cy="1196244"/>
            <a:chOff x="2685500" y="3989575"/>
            <a:chExt cx="193350" cy="193325"/>
          </a:xfrm>
        </p:grpSpPr>
        <p:sp>
          <p:nvSpPr>
            <p:cNvPr id="194" name="Google Shape;194;p16"/>
            <p:cNvSpPr/>
            <p:nvPr/>
          </p:nvSpPr>
          <p:spPr>
            <a:xfrm>
              <a:off x="2685500" y="4016500"/>
              <a:ext cx="166425" cy="166400"/>
            </a:xfrm>
            <a:custGeom>
              <a:avLst/>
              <a:gdLst/>
              <a:ahLst/>
              <a:cxnLst/>
              <a:rect l="l" t="t" r="r" b="b"/>
              <a:pathLst>
                <a:path w="6657" h="6656" extrusionOk="0">
                  <a:moveTo>
                    <a:pt x="83" y="196"/>
                  </a:moveTo>
                  <a:lnTo>
                    <a:pt x="6456" y="6574"/>
                  </a:lnTo>
                  <a:lnTo>
                    <a:pt x="83" y="6574"/>
                  </a:lnTo>
                  <a:lnTo>
                    <a:pt x="83" y="196"/>
                  </a:lnTo>
                  <a:close/>
                  <a:moveTo>
                    <a:pt x="1" y="0"/>
                  </a:moveTo>
                  <a:lnTo>
                    <a:pt x="1" y="6656"/>
                  </a:lnTo>
                  <a:lnTo>
                    <a:pt x="6657" y="6656"/>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6"/>
            <p:cNvSpPr/>
            <p:nvPr/>
          </p:nvSpPr>
          <p:spPr>
            <a:xfrm>
              <a:off x="2712425" y="3989575"/>
              <a:ext cx="166425" cy="166425"/>
            </a:xfrm>
            <a:custGeom>
              <a:avLst/>
              <a:gdLst/>
              <a:ahLst/>
              <a:cxnLst/>
              <a:rect l="l" t="t" r="r" b="b"/>
              <a:pathLst>
                <a:path w="6657" h="6657" extrusionOk="0">
                  <a:moveTo>
                    <a:pt x="83" y="196"/>
                  </a:moveTo>
                  <a:lnTo>
                    <a:pt x="6461" y="6574"/>
                  </a:lnTo>
                  <a:lnTo>
                    <a:pt x="83" y="6574"/>
                  </a:lnTo>
                  <a:lnTo>
                    <a:pt x="83" y="196"/>
                  </a:lnTo>
                  <a:close/>
                  <a:moveTo>
                    <a:pt x="0" y="0"/>
                  </a:moveTo>
                  <a:lnTo>
                    <a:pt x="0" y="6656"/>
                  </a:lnTo>
                  <a:lnTo>
                    <a:pt x="6656" y="66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6" name="Google Shape;196;p16"/>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80105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7"/>
        <p:cNvGrpSpPr/>
        <p:nvPr/>
      </p:nvGrpSpPr>
      <p:grpSpPr>
        <a:xfrm>
          <a:off x="0" y="0"/>
          <a:ext cx="0" cy="0"/>
          <a:chOff x="0" y="0"/>
          <a:chExt cx="0" cy="0"/>
        </a:xfrm>
      </p:grpSpPr>
      <p:sp>
        <p:nvSpPr>
          <p:cNvPr id="198" name="Google Shape;198;p17"/>
          <p:cNvSpPr txBox="1">
            <a:spLocks noGrp="1"/>
          </p:cNvSpPr>
          <p:nvPr>
            <p:ph type="ctrTitle"/>
          </p:nvPr>
        </p:nvSpPr>
        <p:spPr>
          <a:xfrm flipH="1">
            <a:off x="1599848" y="2196537"/>
            <a:ext cx="20808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b="0">
                <a:solidFill>
                  <a:schemeClr val="lt2"/>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199" name="Google Shape;199;p17"/>
          <p:cNvSpPr txBox="1">
            <a:spLocks noGrp="1"/>
          </p:cNvSpPr>
          <p:nvPr>
            <p:ph type="subTitle" idx="1"/>
          </p:nvPr>
        </p:nvSpPr>
        <p:spPr>
          <a:xfrm flipH="1">
            <a:off x="1599848" y="2775635"/>
            <a:ext cx="28196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0" name="Google Shape;200;p17"/>
          <p:cNvSpPr txBox="1">
            <a:spLocks noGrp="1"/>
          </p:cNvSpPr>
          <p:nvPr>
            <p:ph type="ctrTitle" idx="2"/>
          </p:nvPr>
        </p:nvSpPr>
        <p:spPr>
          <a:xfrm flipH="1">
            <a:off x="5055612" y="2196537"/>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b="0">
                <a:solidFill>
                  <a:schemeClr val="lt2"/>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01" name="Google Shape;201;p17"/>
          <p:cNvSpPr txBox="1">
            <a:spLocks noGrp="1"/>
          </p:cNvSpPr>
          <p:nvPr>
            <p:ph type="subTitle" idx="3"/>
          </p:nvPr>
        </p:nvSpPr>
        <p:spPr>
          <a:xfrm flipH="1">
            <a:off x="4686216" y="2775633"/>
            <a:ext cx="28196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2" name="Google Shape;202;p17"/>
          <p:cNvSpPr txBox="1">
            <a:spLocks noGrp="1"/>
          </p:cNvSpPr>
          <p:nvPr>
            <p:ph type="ctrTitle" idx="4"/>
          </p:nvPr>
        </p:nvSpPr>
        <p:spPr>
          <a:xfrm flipH="1">
            <a:off x="8502876" y="2196537"/>
            <a:ext cx="20808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2400" b="0">
                <a:solidFill>
                  <a:schemeClr val="lt2"/>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03" name="Google Shape;203;p17"/>
          <p:cNvSpPr txBox="1">
            <a:spLocks noGrp="1"/>
          </p:cNvSpPr>
          <p:nvPr>
            <p:ph type="subTitle" idx="5"/>
          </p:nvPr>
        </p:nvSpPr>
        <p:spPr>
          <a:xfrm flipH="1">
            <a:off x="7764076" y="2775635"/>
            <a:ext cx="2819600" cy="84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4" name="Google Shape;204;p17"/>
          <p:cNvSpPr txBox="1">
            <a:spLocks noGrp="1"/>
          </p:cNvSpPr>
          <p:nvPr>
            <p:ph type="ctrTitle" idx="6"/>
          </p:nvPr>
        </p:nvSpPr>
        <p:spPr>
          <a:xfrm flipH="1">
            <a:off x="1599848" y="4075008"/>
            <a:ext cx="20808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b="0">
                <a:solidFill>
                  <a:schemeClr val="lt2"/>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05" name="Google Shape;205;p17"/>
          <p:cNvSpPr txBox="1">
            <a:spLocks noGrp="1"/>
          </p:cNvSpPr>
          <p:nvPr>
            <p:ph type="subTitle" idx="7"/>
          </p:nvPr>
        </p:nvSpPr>
        <p:spPr>
          <a:xfrm flipH="1">
            <a:off x="1599848" y="4637487"/>
            <a:ext cx="28196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6" name="Google Shape;206;p17"/>
          <p:cNvSpPr txBox="1">
            <a:spLocks noGrp="1"/>
          </p:cNvSpPr>
          <p:nvPr>
            <p:ph type="ctrTitle" idx="8"/>
          </p:nvPr>
        </p:nvSpPr>
        <p:spPr>
          <a:xfrm flipH="1">
            <a:off x="5055612" y="4075008"/>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b="0">
                <a:solidFill>
                  <a:schemeClr val="lt2"/>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07" name="Google Shape;207;p17"/>
          <p:cNvSpPr txBox="1">
            <a:spLocks noGrp="1"/>
          </p:cNvSpPr>
          <p:nvPr>
            <p:ph type="subTitle" idx="9"/>
          </p:nvPr>
        </p:nvSpPr>
        <p:spPr>
          <a:xfrm flipH="1">
            <a:off x="4686212" y="4637487"/>
            <a:ext cx="28196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8" name="Google Shape;208;p17"/>
          <p:cNvSpPr txBox="1">
            <a:spLocks noGrp="1"/>
          </p:cNvSpPr>
          <p:nvPr>
            <p:ph type="ctrTitle" idx="13"/>
          </p:nvPr>
        </p:nvSpPr>
        <p:spPr>
          <a:xfrm flipH="1">
            <a:off x="8502876" y="4075008"/>
            <a:ext cx="20808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2400" b="0">
                <a:solidFill>
                  <a:schemeClr val="lt2"/>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09" name="Google Shape;209;p17"/>
          <p:cNvSpPr txBox="1">
            <a:spLocks noGrp="1"/>
          </p:cNvSpPr>
          <p:nvPr>
            <p:ph type="subTitle" idx="14"/>
          </p:nvPr>
        </p:nvSpPr>
        <p:spPr>
          <a:xfrm flipH="1">
            <a:off x="7764076" y="4637487"/>
            <a:ext cx="2819600" cy="84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10" name="Google Shape;210;p17"/>
          <p:cNvSpPr txBox="1">
            <a:spLocks noGrp="1"/>
          </p:cNvSpPr>
          <p:nvPr>
            <p:ph type="title" idx="15"/>
          </p:nvPr>
        </p:nvSpPr>
        <p:spPr>
          <a:xfrm>
            <a:off x="1829400" y="498071"/>
            <a:ext cx="8533200" cy="86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211" name="Google Shape;211;p17"/>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52562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212"/>
        <p:cNvGrpSpPr/>
        <p:nvPr/>
      </p:nvGrpSpPr>
      <p:grpSpPr>
        <a:xfrm>
          <a:off x="0" y="0"/>
          <a:ext cx="0" cy="0"/>
          <a:chOff x="0" y="0"/>
          <a:chExt cx="0" cy="0"/>
        </a:xfrm>
      </p:grpSpPr>
      <p:sp>
        <p:nvSpPr>
          <p:cNvPr id="213" name="Google Shape;213;p18"/>
          <p:cNvSpPr txBox="1">
            <a:spLocks noGrp="1"/>
          </p:cNvSpPr>
          <p:nvPr>
            <p:ph type="title" hasCustomPrompt="1"/>
          </p:nvPr>
        </p:nvSpPr>
        <p:spPr>
          <a:xfrm>
            <a:off x="6103900" y="3950133"/>
            <a:ext cx="57724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b="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214" name="Google Shape;214;p18"/>
          <p:cNvSpPr txBox="1">
            <a:spLocks noGrp="1"/>
          </p:cNvSpPr>
          <p:nvPr>
            <p:ph type="subTitle" idx="1"/>
          </p:nvPr>
        </p:nvSpPr>
        <p:spPr>
          <a:xfrm flipH="1">
            <a:off x="6088233" y="4964835"/>
            <a:ext cx="57724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15" name="Google Shape;215;p18"/>
          <p:cNvSpPr txBox="1">
            <a:spLocks noGrp="1"/>
          </p:cNvSpPr>
          <p:nvPr>
            <p:ph type="title" idx="2" hasCustomPrompt="1"/>
          </p:nvPr>
        </p:nvSpPr>
        <p:spPr>
          <a:xfrm>
            <a:off x="315767" y="1526233"/>
            <a:ext cx="57724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b="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216" name="Google Shape;216;p18"/>
          <p:cNvSpPr txBox="1">
            <a:spLocks noGrp="1"/>
          </p:cNvSpPr>
          <p:nvPr>
            <p:ph type="subTitle" idx="3"/>
          </p:nvPr>
        </p:nvSpPr>
        <p:spPr>
          <a:xfrm flipH="1">
            <a:off x="315567" y="2537833"/>
            <a:ext cx="57724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17" name="Google Shape;217;p18"/>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480360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18"/>
        <p:cNvGrpSpPr/>
        <p:nvPr/>
      </p:nvGrpSpPr>
      <p:grpSpPr>
        <a:xfrm>
          <a:off x="0" y="0"/>
          <a:ext cx="0" cy="0"/>
          <a:chOff x="0" y="0"/>
          <a:chExt cx="0" cy="0"/>
        </a:xfrm>
      </p:grpSpPr>
      <p:sp>
        <p:nvSpPr>
          <p:cNvPr id="219" name="Google Shape;219;p19"/>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9"/>
          <p:cNvSpPr/>
          <p:nvPr/>
        </p:nvSpPr>
        <p:spPr>
          <a:xfrm>
            <a:off x="11584141" y="7159716"/>
            <a:ext cx="113" cy="113"/>
          </a:xfrm>
          <a:custGeom>
            <a:avLst/>
            <a:gdLst/>
            <a:ahLst/>
            <a:cxnLst/>
            <a:rect l="l" t="t" r="r" b="b"/>
            <a:pathLst>
              <a:path w="1" h="1" extrusionOk="0">
                <a:moveTo>
                  <a:pt x="1" y="0"/>
                </a:moveTo>
                <a:lnTo>
                  <a:pt x="1" y="0"/>
                </a:lnTo>
                <a:close/>
              </a:path>
            </a:pathLst>
          </a:custGeom>
          <a:solidFill>
            <a:srgbClr val="D39F5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21" name="Google Shape;221;p19"/>
          <p:cNvCxnSpPr>
            <a:endCxn id="222" idx="0"/>
          </p:cNvCxnSpPr>
          <p:nvPr/>
        </p:nvCxnSpPr>
        <p:spPr>
          <a:xfrm>
            <a:off x="6903084" y="333784"/>
            <a:ext cx="0" cy="2562400"/>
          </a:xfrm>
          <a:prstGeom prst="straightConnector1">
            <a:avLst/>
          </a:prstGeom>
          <a:noFill/>
          <a:ln w="9525" cap="flat" cmpd="sng">
            <a:solidFill>
              <a:schemeClr val="dk2"/>
            </a:solidFill>
            <a:prstDash val="solid"/>
            <a:round/>
            <a:headEnd type="none" w="med" len="med"/>
            <a:tailEnd type="none" w="med" len="med"/>
          </a:ln>
        </p:spPr>
      </p:cxnSp>
      <p:sp>
        <p:nvSpPr>
          <p:cNvPr id="223" name="Google Shape;223;p19"/>
          <p:cNvSpPr/>
          <p:nvPr/>
        </p:nvSpPr>
        <p:spPr>
          <a:xfrm flipH="1">
            <a:off x="6609651" y="3127951"/>
            <a:ext cx="586800" cy="586800"/>
          </a:xfrm>
          <a:prstGeom prst="diamond">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9"/>
          <p:cNvSpPr/>
          <p:nvPr/>
        </p:nvSpPr>
        <p:spPr>
          <a:xfrm flipH="1">
            <a:off x="6663684" y="2896184"/>
            <a:ext cx="478800" cy="478800"/>
          </a:xfrm>
          <a:prstGeom prst="diamond">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9"/>
          <p:cNvSpPr/>
          <p:nvPr/>
        </p:nvSpPr>
        <p:spPr>
          <a:xfrm flipH="1">
            <a:off x="6663651" y="3483017"/>
            <a:ext cx="478800" cy="478800"/>
          </a:xfrm>
          <a:prstGeom prst="diamond">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25" name="Google Shape;225;p19"/>
          <p:cNvCxnSpPr>
            <a:stCxn id="224" idx="2"/>
          </p:cNvCxnSpPr>
          <p:nvPr/>
        </p:nvCxnSpPr>
        <p:spPr>
          <a:xfrm>
            <a:off x="6903051" y="3961817"/>
            <a:ext cx="0" cy="2562400"/>
          </a:xfrm>
          <a:prstGeom prst="straightConnector1">
            <a:avLst/>
          </a:prstGeom>
          <a:noFill/>
          <a:ln w="9525" cap="flat" cmpd="sng">
            <a:solidFill>
              <a:schemeClr val="dk2"/>
            </a:solidFill>
            <a:prstDash val="solid"/>
            <a:round/>
            <a:headEnd type="none" w="med" len="med"/>
            <a:tailEnd type="none" w="med" len="med"/>
          </a:ln>
        </p:spPr>
      </p:cxnSp>
      <p:sp>
        <p:nvSpPr>
          <p:cNvPr id="226" name="Google Shape;226;p19"/>
          <p:cNvSpPr txBox="1">
            <a:spLocks noGrp="1"/>
          </p:cNvSpPr>
          <p:nvPr>
            <p:ph type="ctrTitle"/>
          </p:nvPr>
        </p:nvSpPr>
        <p:spPr>
          <a:xfrm flipH="1">
            <a:off x="1650565" y="1289409"/>
            <a:ext cx="4055600" cy="2568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6400" b="0">
                <a:solidFill>
                  <a:schemeClr val="lt2"/>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227" name="Google Shape;227;p19"/>
          <p:cNvSpPr txBox="1">
            <a:spLocks noGrp="1"/>
          </p:cNvSpPr>
          <p:nvPr>
            <p:ph type="subTitle" idx="1"/>
          </p:nvPr>
        </p:nvSpPr>
        <p:spPr>
          <a:xfrm flipH="1">
            <a:off x="1650685" y="4141164"/>
            <a:ext cx="34856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228" name="Google Shape;228;p19"/>
          <p:cNvSpPr txBox="1">
            <a:spLocks noGrp="1"/>
          </p:cNvSpPr>
          <p:nvPr>
            <p:ph type="title" idx="2" hasCustomPrompt="1"/>
          </p:nvPr>
        </p:nvSpPr>
        <p:spPr>
          <a:xfrm flipH="1">
            <a:off x="6775313" y="1967600"/>
            <a:ext cx="5580000" cy="2922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16000" b="0">
                <a:solidFill>
                  <a:schemeClr val="dk2"/>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Tree>
    <p:extLst>
      <p:ext uri="{BB962C8B-B14F-4D97-AF65-F5344CB8AC3E}">
        <p14:creationId xmlns:p14="http://schemas.microsoft.com/office/powerpoint/2010/main" val="26382404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29"/>
        <p:cNvGrpSpPr/>
        <p:nvPr/>
      </p:nvGrpSpPr>
      <p:grpSpPr>
        <a:xfrm>
          <a:off x="0" y="0"/>
          <a:ext cx="0" cy="0"/>
          <a:chOff x="0" y="0"/>
          <a:chExt cx="0" cy="0"/>
        </a:xfrm>
      </p:grpSpPr>
      <p:sp>
        <p:nvSpPr>
          <p:cNvPr id="230" name="Google Shape;230;p20"/>
          <p:cNvSpPr txBox="1">
            <a:spLocks noGrp="1"/>
          </p:cNvSpPr>
          <p:nvPr>
            <p:ph type="ctrTitle"/>
          </p:nvPr>
        </p:nvSpPr>
        <p:spPr>
          <a:xfrm flipH="1">
            <a:off x="4248200" y="3931517"/>
            <a:ext cx="3695600" cy="12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231" name="Google Shape;231;p20"/>
          <p:cNvSpPr txBox="1">
            <a:spLocks noGrp="1"/>
          </p:cNvSpPr>
          <p:nvPr>
            <p:ph type="subTitle" idx="1"/>
          </p:nvPr>
        </p:nvSpPr>
        <p:spPr>
          <a:xfrm flipH="1">
            <a:off x="3692700" y="2243084"/>
            <a:ext cx="4806800" cy="177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32" name="Google Shape;232;p20"/>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3" name="Google Shape;233;p20"/>
          <p:cNvGrpSpPr/>
          <p:nvPr/>
        </p:nvGrpSpPr>
        <p:grpSpPr>
          <a:xfrm>
            <a:off x="298505" y="255170"/>
            <a:ext cx="11594995" cy="6347663"/>
            <a:chOff x="297058" y="5199450"/>
            <a:chExt cx="604548" cy="330945"/>
          </a:xfrm>
        </p:grpSpPr>
        <p:sp>
          <p:nvSpPr>
            <p:cNvPr id="234" name="Google Shape;234;p20"/>
            <p:cNvSpPr/>
            <p:nvPr/>
          </p:nvSpPr>
          <p:spPr>
            <a:xfrm>
              <a:off x="371827" y="5228099"/>
              <a:ext cx="463596" cy="273588"/>
            </a:xfrm>
            <a:custGeom>
              <a:avLst/>
              <a:gdLst/>
              <a:ahLst/>
              <a:cxnLst/>
              <a:rect l="l" t="t" r="r" b="b"/>
              <a:pathLst>
                <a:path w="7832" h="4622" fill="none" extrusionOk="0">
                  <a:moveTo>
                    <a:pt x="1335" y="4622"/>
                  </a:moveTo>
                  <a:lnTo>
                    <a:pt x="1" y="2314"/>
                  </a:lnTo>
                  <a:lnTo>
                    <a:pt x="1335" y="1"/>
                  </a:lnTo>
                  <a:lnTo>
                    <a:pt x="6497" y="1"/>
                  </a:lnTo>
                  <a:lnTo>
                    <a:pt x="7831" y="2314"/>
                  </a:lnTo>
                  <a:lnTo>
                    <a:pt x="6497" y="4622"/>
                  </a:lnTo>
                  <a:close/>
                </a:path>
              </a:pathLst>
            </a:custGeom>
            <a:noFill/>
            <a:ln w="9525" cap="flat" cmpd="sng">
              <a:solidFill>
                <a:srgbClr val="C8A157"/>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0"/>
            <p:cNvSpPr/>
            <p:nvPr/>
          </p:nvSpPr>
          <p:spPr>
            <a:xfrm>
              <a:off x="428237" y="5199450"/>
              <a:ext cx="350775" cy="330945"/>
            </a:xfrm>
            <a:custGeom>
              <a:avLst/>
              <a:gdLst/>
              <a:ahLst/>
              <a:cxnLst/>
              <a:rect l="l" t="t" r="r" b="b"/>
              <a:pathLst>
                <a:path w="5926" h="5591" fill="none" extrusionOk="0">
                  <a:moveTo>
                    <a:pt x="1335" y="5590"/>
                  </a:moveTo>
                  <a:lnTo>
                    <a:pt x="1" y="2798"/>
                  </a:lnTo>
                  <a:lnTo>
                    <a:pt x="1335" y="1"/>
                  </a:lnTo>
                  <a:lnTo>
                    <a:pt x="4591" y="1"/>
                  </a:lnTo>
                  <a:lnTo>
                    <a:pt x="5925" y="2798"/>
                  </a:lnTo>
                  <a:lnTo>
                    <a:pt x="4591" y="5590"/>
                  </a:lnTo>
                  <a:close/>
                </a:path>
              </a:pathLst>
            </a:custGeom>
            <a:noFill/>
            <a:ln w="9525" cap="flat" cmpd="sng">
              <a:solidFill>
                <a:srgbClr val="C8A157"/>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0"/>
            <p:cNvSpPr/>
            <p:nvPr/>
          </p:nvSpPr>
          <p:spPr>
            <a:xfrm>
              <a:off x="297058" y="5321149"/>
              <a:ext cx="99216" cy="59"/>
            </a:xfrm>
            <a:custGeom>
              <a:avLst/>
              <a:gdLst/>
              <a:ahLst/>
              <a:cxnLst/>
              <a:rect l="l" t="t" r="r" b="b"/>
              <a:pathLst>
                <a:path w="954" h="1" fill="none" extrusionOk="0">
                  <a:moveTo>
                    <a:pt x="1" y="0"/>
                  </a:moveTo>
                  <a:lnTo>
                    <a:pt x="954" y="0"/>
                  </a:lnTo>
                </a:path>
              </a:pathLst>
            </a:custGeom>
            <a:noFill/>
            <a:ln w="9525" cap="flat" cmpd="sng">
              <a:solidFill>
                <a:srgbClr val="C8A157"/>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0"/>
            <p:cNvSpPr/>
            <p:nvPr/>
          </p:nvSpPr>
          <p:spPr>
            <a:xfrm>
              <a:off x="297058" y="5408931"/>
              <a:ext cx="99216" cy="59"/>
            </a:xfrm>
            <a:custGeom>
              <a:avLst/>
              <a:gdLst/>
              <a:ahLst/>
              <a:cxnLst/>
              <a:rect l="l" t="t" r="r" b="b"/>
              <a:pathLst>
                <a:path w="954" h="1" fill="none" extrusionOk="0">
                  <a:moveTo>
                    <a:pt x="1" y="1"/>
                  </a:moveTo>
                  <a:lnTo>
                    <a:pt x="954" y="1"/>
                  </a:lnTo>
                </a:path>
              </a:pathLst>
            </a:custGeom>
            <a:noFill/>
            <a:ln w="9525" cap="flat" cmpd="sng">
              <a:solidFill>
                <a:srgbClr val="C8A157"/>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0"/>
            <p:cNvSpPr/>
            <p:nvPr/>
          </p:nvSpPr>
          <p:spPr>
            <a:xfrm>
              <a:off x="809731" y="5321149"/>
              <a:ext cx="91875" cy="59"/>
            </a:xfrm>
            <a:custGeom>
              <a:avLst/>
              <a:gdLst/>
              <a:ahLst/>
              <a:cxnLst/>
              <a:rect l="l" t="t" r="r" b="b"/>
              <a:pathLst>
                <a:path w="954" h="1" fill="none" extrusionOk="0">
                  <a:moveTo>
                    <a:pt x="0" y="0"/>
                  </a:moveTo>
                  <a:lnTo>
                    <a:pt x="953" y="0"/>
                  </a:lnTo>
                </a:path>
              </a:pathLst>
            </a:custGeom>
            <a:noFill/>
            <a:ln w="9525" cap="flat" cmpd="sng">
              <a:solidFill>
                <a:srgbClr val="C8A157"/>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0"/>
            <p:cNvSpPr/>
            <p:nvPr/>
          </p:nvSpPr>
          <p:spPr>
            <a:xfrm>
              <a:off x="809731" y="5408931"/>
              <a:ext cx="91875" cy="59"/>
            </a:xfrm>
            <a:custGeom>
              <a:avLst/>
              <a:gdLst/>
              <a:ahLst/>
              <a:cxnLst/>
              <a:rect l="l" t="t" r="r" b="b"/>
              <a:pathLst>
                <a:path w="954" h="1" fill="none" extrusionOk="0">
                  <a:moveTo>
                    <a:pt x="0" y="1"/>
                  </a:moveTo>
                  <a:lnTo>
                    <a:pt x="953" y="1"/>
                  </a:lnTo>
                </a:path>
              </a:pathLst>
            </a:custGeom>
            <a:noFill/>
            <a:ln w="9525" cap="flat" cmpd="sng">
              <a:solidFill>
                <a:srgbClr val="C8A157"/>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0"/>
            <p:cNvSpPr/>
            <p:nvPr/>
          </p:nvSpPr>
          <p:spPr>
            <a:xfrm>
              <a:off x="332168" y="5353764"/>
              <a:ext cx="26281" cy="26281"/>
            </a:xfrm>
            <a:custGeom>
              <a:avLst/>
              <a:gdLst/>
              <a:ahLst/>
              <a:cxnLst/>
              <a:rect l="l" t="t" r="r" b="b"/>
              <a:pathLst>
                <a:path w="444" h="444" fill="none" extrusionOk="0">
                  <a:moveTo>
                    <a:pt x="444" y="191"/>
                  </a:moveTo>
                  <a:cubicBezTo>
                    <a:pt x="444" y="356"/>
                    <a:pt x="238" y="443"/>
                    <a:pt x="119" y="325"/>
                  </a:cubicBezTo>
                  <a:cubicBezTo>
                    <a:pt x="1" y="201"/>
                    <a:pt x="83" y="0"/>
                    <a:pt x="253" y="0"/>
                  </a:cubicBezTo>
                  <a:cubicBezTo>
                    <a:pt x="356" y="0"/>
                    <a:pt x="444" y="83"/>
                    <a:pt x="444" y="191"/>
                  </a:cubicBezTo>
                  <a:close/>
                </a:path>
              </a:pathLst>
            </a:custGeom>
            <a:noFill/>
            <a:ln w="9525" cap="flat" cmpd="sng">
              <a:solidFill>
                <a:srgbClr val="C8A157"/>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0"/>
            <p:cNvSpPr/>
            <p:nvPr/>
          </p:nvSpPr>
          <p:spPr>
            <a:xfrm>
              <a:off x="839918" y="5353764"/>
              <a:ext cx="26577" cy="26281"/>
            </a:xfrm>
            <a:custGeom>
              <a:avLst/>
              <a:gdLst/>
              <a:ahLst/>
              <a:cxnLst/>
              <a:rect l="l" t="t" r="r" b="b"/>
              <a:pathLst>
                <a:path w="449" h="444" fill="none" extrusionOk="0">
                  <a:moveTo>
                    <a:pt x="449" y="191"/>
                  </a:moveTo>
                  <a:cubicBezTo>
                    <a:pt x="449" y="356"/>
                    <a:pt x="243" y="443"/>
                    <a:pt x="124" y="325"/>
                  </a:cubicBezTo>
                  <a:cubicBezTo>
                    <a:pt x="0" y="201"/>
                    <a:pt x="88" y="0"/>
                    <a:pt x="258" y="0"/>
                  </a:cubicBezTo>
                  <a:cubicBezTo>
                    <a:pt x="361" y="0"/>
                    <a:pt x="449" y="83"/>
                    <a:pt x="449" y="191"/>
                  </a:cubicBezTo>
                  <a:close/>
                </a:path>
              </a:pathLst>
            </a:custGeom>
            <a:noFill/>
            <a:ln w="9525" cap="flat" cmpd="sng">
              <a:solidFill>
                <a:srgbClr val="C8A157"/>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43610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242"/>
        <p:cNvGrpSpPr/>
        <p:nvPr/>
      </p:nvGrpSpPr>
      <p:grpSpPr>
        <a:xfrm>
          <a:off x="0" y="0"/>
          <a:ext cx="0" cy="0"/>
          <a:chOff x="0" y="0"/>
          <a:chExt cx="0" cy="0"/>
        </a:xfrm>
      </p:grpSpPr>
      <p:sp>
        <p:nvSpPr>
          <p:cNvPr id="243" name="Google Shape;243;p21"/>
          <p:cNvSpPr txBox="1">
            <a:spLocks noGrp="1"/>
          </p:cNvSpPr>
          <p:nvPr>
            <p:ph type="subTitle" idx="1"/>
          </p:nvPr>
        </p:nvSpPr>
        <p:spPr>
          <a:xfrm flipH="1">
            <a:off x="1790600" y="2200187"/>
            <a:ext cx="4073600" cy="147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244" name="Google Shape;244;p21"/>
          <p:cNvSpPr txBox="1">
            <a:spLocks noGrp="1"/>
          </p:cNvSpPr>
          <p:nvPr>
            <p:ph type="title"/>
          </p:nvPr>
        </p:nvSpPr>
        <p:spPr>
          <a:xfrm>
            <a:off x="3418729" y="942957"/>
            <a:ext cx="2445200" cy="14768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b="0">
                <a:solidFill>
                  <a:schemeClr val="lt2"/>
                </a:solidFill>
              </a:defRPr>
            </a:lvl1pPr>
            <a:lvl2pPr lvl="1" algn="r" rtl="0">
              <a:spcBef>
                <a:spcPts val="0"/>
              </a:spcBef>
              <a:spcAft>
                <a:spcPts val="0"/>
              </a:spcAft>
              <a:buNone/>
              <a:defRPr b="0">
                <a:solidFill>
                  <a:schemeClr val="lt2"/>
                </a:solidFill>
              </a:defRPr>
            </a:lvl2pPr>
            <a:lvl3pPr lvl="2" algn="r" rtl="0">
              <a:spcBef>
                <a:spcPts val="0"/>
              </a:spcBef>
              <a:spcAft>
                <a:spcPts val="0"/>
              </a:spcAft>
              <a:buNone/>
              <a:defRPr b="0">
                <a:solidFill>
                  <a:schemeClr val="lt2"/>
                </a:solidFill>
              </a:defRPr>
            </a:lvl3pPr>
            <a:lvl4pPr lvl="3" algn="r" rtl="0">
              <a:spcBef>
                <a:spcPts val="0"/>
              </a:spcBef>
              <a:spcAft>
                <a:spcPts val="0"/>
              </a:spcAft>
              <a:buNone/>
              <a:defRPr b="0">
                <a:solidFill>
                  <a:schemeClr val="lt2"/>
                </a:solidFill>
              </a:defRPr>
            </a:lvl4pPr>
            <a:lvl5pPr lvl="4" algn="r" rtl="0">
              <a:spcBef>
                <a:spcPts val="0"/>
              </a:spcBef>
              <a:spcAft>
                <a:spcPts val="0"/>
              </a:spcAft>
              <a:buNone/>
              <a:defRPr b="0">
                <a:solidFill>
                  <a:schemeClr val="lt2"/>
                </a:solidFill>
              </a:defRPr>
            </a:lvl5pPr>
            <a:lvl6pPr lvl="5" algn="r" rtl="0">
              <a:spcBef>
                <a:spcPts val="0"/>
              </a:spcBef>
              <a:spcAft>
                <a:spcPts val="0"/>
              </a:spcAft>
              <a:buNone/>
              <a:defRPr b="0">
                <a:solidFill>
                  <a:schemeClr val="lt2"/>
                </a:solidFill>
              </a:defRPr>
            </a:lvl6pPr>
            <a:lvl7pPr lvl="6" algn="r" rtl="0">
              <a:spcBef>
                <a:spcPts val="0"/>
              </a:spcBef>
              <a:spcAft>
                <a:spcPts val="0"/>
              </a:spcAft>
              <a:buNone/>
              <a:defRPr b="0">
                <a:solidFill>
                  <a:schemeClr val="lt2"/>
                </a:solidFill>
              </a:defRPr>
            </a:lvl7pPr>
            <a:lvl8pPr lvl="7" algn="r" rtl="0">
              <a:spcBef>
                <a:spcPts val="0"/>
              </a:spcBef>
              <a:spcAft>
                <a:spcPts val="0"/>
              </a:spcAft>
              <a:buNone/>
              <a:defRPr b="0">
                <a:solidFill>
                  <a:schemeClr val="lt2"/>
                </a:solidFill>
              </a:defRPr>
            </a:lvl8pPr>
            <a:lvl9pPr lvl="8" algn="r" rtl="0">
              <a:spcBef>
                <a:spcPts val="0"/>
              </a:spcBef>
              <a:spcAft>
                <a:spcPts val="0"/>
              </a:spcAft>
              <a:buNone/>
              <a:defRPr b="0">
                <a:solidFill>
                  <a:schemeClr val="lt2"/>
                </a:solidFill>
              </a:defRPr>
            </a:lvl9pPr>
          </a:lstStyle>
          <a:p>
            <a:endParaRPr/>
          </a:p>
        </p:txBody>
      </p:sp>
      <p:sp>
        <p:nvSpPr>
          <p:cNvPr id="245" name="Google Shape;245;p21"/>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5860073" y="97633"/>
            <a:ext cx="464991" cy="457767"/>
          </a:xfrm>
          <a:custGeom>
            <a:avLst/>
            <a:gdLst/>
            <a:ahLst/>
            <a:cxnLst/>
            <a:rect l="l" t="t" r="r" b="b"/>
            <a:pathLst>
              <a:path w="1356" h="1335" fill="none" extrusionOk="0">
                <a:moveTo>
                  <a:pt x="1355" y="670"/>
                </a:moveTo>
                <a:lnTo>
                  <a:pt x="675" y="1335"/>
                </a:lnTo>
                <a:lnTo>
                  <a:pt x="0" y="670"/>
                </a:lnTo>
                <a:lnTo>
                  <a:pt x="675" y="0"/>
                </a:lnTo>
                <a:close/>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5688617" y="159354"/>
            <a:ext cx="341199" cy="334324"/>
          </a:xfrm>
          <a:custGeom>
            <a:avLst/>
            <a:gdLst/>
            <a:ahLst/>
            <a:cxnLst/>
            <a:rect l="l" t="t" r="r" b="b"/>
            <a:pathLst>
              <a:path w="995" h="975" fill="none" extrusionOk="0">
                <a:moveTo>
                  <a:pt x="995" y="490"/>
                </a:moveTo>
                <a:lnTo>
                  <a:pt x="500" y="974"/>
                </a:lnTo>
                <a:lnTo>
                  <a:pt x="0" y="490"/>
                </a:lnTo>
                <a:lnTo>
                  <a:pt x="500" y="1"/>
                </a:lnTo>
                <a:close/>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6153262" y="159354"/>
            <a:ext cx="342913" cy="334324"/>
          </a:xfrm>
          <a:custGeom>
            <a:avLst/>
            <a:gdLst/>
            <a:ahLst/>
            <a:cxnLst/>
            <a:rect l="l" t="t" r="r" b="b"/>
            <a:pathLst>
              <a:path w="1000" h="975" fill="none" extrusionOk="0">
                <a:moveTo>
                  <a:pt x="1000" y="490"/>
                </a:moveTo>
                <a:lnTo>
                  <a:pt x="500" y="974"/>
                </a:lnTo>
                <a:lnTo>
                  <a:pt x="0" y="490"/>
                </a:lnTo>
                <a:lnTo>
                  <a:pt x="500" y="1"/>
                </a:lnTo>
                <a:close/>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4607415" y="240619"/>
            <a:ext cx="1341135" cy="343"/>
          </a:xfrm>
          <a:custGeom>
            <a:avLst/>
            <a:gdLst/>
            <a:ahLst/>
            <a:cxnLst/>
            <a:rect l="l" t="t" r="r" b="b"/>
            <a:pathLst>
              <a:path w="3911" h="1" fill="none" extrusionOk="0">
                <a:moveTo>
                  <a:pt x="3911" y="1"/>
                </a:moveTo>
                <a:lnTo>
                  <a:pt x="1" y="1"/>
                </a:lnTo>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1"/>
          <p:cNvSpPr/>
          <p:nvPr/>
        </p:nvSpPr>
        <p:spPr>
          <a:xfrm>
            <a:off x="4607415" y="406581"/>
            <a:ext cx="1341135" cy="343"/>
          </a:xfrm>
          <a:custGeom>
            <a:avLst/>
            <a:gdLst/>
            <a:ahLst/>
            <a:cxnLst/>
            <a:rect l="l" t="t" r="r" b="b"/>
            <a:pathLst>
              <a:path w="3911" h="1" fill="none" extrusionOk="0">
                <a:moveTo>
                  <a:pt x="3911" y="1"/>
                </a:moveTo>
                <a:lnTo>
                  <a:pt x="1" y="1"/>
                </a:lnTo>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1"/>
          <p:cNvSpPr/>
          <p:nvPr/>
        </p:nvSpPr>
        <p:spPr>
          <a:xfrm>
            <a:off x="6243447" y="240619"/>
            <a:ext cx="1341135" cy="343"/>
          </a:xfrm>
          <a:custGeom>
            <a:avLst/>
            <a:gdLst/>
            <a:ahLst/>
            <a:cxnLst/>
            <a:rect l="l" t="t" r="r" b="b"/>
            <a:pathLst>
              <a:path w="3911" h="1" fill="none" extrusionOk="0">
                <a:moveTo>
                  <a:pt x="0" y="1"/>
                </a:moveTo>
                <a:lnTo>
                  <a:pt x="3910" y="1"/>
                </a:lnTo>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1"/>
          <p:cNvSpPr/>
          <p:nvPr/>
        </p:nvSpPr>
        <p:spPr>
          <a:xfrm>
            <a:off x="6243447" y="406581"/>
            <a:ext cx="1341135" cy="343"/>
          </a:xfrm>
          <a:custGeom>
            <a:avLst/>
            <a:gdLst/>
            <a:ahLst/>
            <a:cxnLst/>
            <a:rect l="l" t="t" r="r" b="b"/>
            <a:pathLst>
              <a:path w="3911" h="1" fill="none" extrusionOk="0">
                <a:moveTo>
                  <a:pt x="0" y="1"/>
                </a:moveTo>
                <a:lnTo>
                  <a:pt x="3910" y="1"/>
                </a:lnTo>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31475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echnology design 2">
  <p:cSld name="Technology design 2">
    <p:spTree>
      <p:nvGrpSpPr>
        <p:cNvPr id="1" name="Shape 253"/>
        <p:cNvGrpSpPr/>
        <p:nvPr/>
      </p:nvGrpSpPr>
      <p:grpSpPr>
        <a:xfrm>
          <a:off x="0" y="0"/>
          <a:ext cx="0" cy="0"/>
          <a:chOff x="0" y="0"/>
          <a:chExt cx="0" cy="0"/>
        </a:xfrm>
      </p:grpSpPr>
      <p:sp>
        <p:nvSpPr>
          <p:cNvPr id="254" name="Google Shape;254;p22"/>
          <p:cNvSpPr txBox="1">
            <a:spLocks noGrp="1"/>
          </p:cNvSpPr>
          <p:nvPr>
            <p:ph type="subTitle" idx="1"/>
          </p:nvPr>
        </p:nvSpPr>
        <p:spPr>
          <a:xfrm flipH="1">
            <a:off x="5245851" y="1083879"/>
            <a:ext cx="42700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255" name="Google Shape;255;p22"/>
          <p:cNvSpPr txBox="1">
            <a:spLocks noGrp="1"/>
          </p:cNvSpPr>
          <p:nvPr>
            <p:ph type="title"/>
          </p:nvPr>
        </p:nvSpPr>
        <p:spPr>
          <a:xfrm>
            <a:off x="2676151" y="1197479"/>
            <a:ext cx="2438000" cy="124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b="0">
                <a:solidFill>
                  <a:schemeClr val="lt2"/>
                </a:solidFill>
              </a:defRPr>
            </a:lvl1pPr>
            <a:lvl2pPr lvl="1" algn="r" rtl="0">
              <a:spcBef>
                <a:spcPts val="0"/>
              </a:spcBef>
              <a:spcAft>
                <a:spcPts val="0"/>
              </a:spcAft>
              <a:buNone/>
              <a:defRPr b="0">
                <a:solidFill>
                  <a:schemeClr val="lt2"/>
                </a:solidFill>
              </a:defRPr>
            </a:lvl2pPr>
            <a:lvl3pPr lvl="2" algn="r" rtl="0">
              <a:spcBef>
                <a:spcPts val="0"/>
              </a:spcBef>
              <a:spcAft>
                <a:spcPts val="0"/>
              </a:spcAft>
              <a:buNone/>
              <a:defRPr b="0">
                <a:solidFill>
                  <a:schemeClr val="lt2"/>
                </a:solidFill>
              </a:defRPr>
            </a:lvl3pPr>
            <a:lvl4pPr lvl="3" algn="r" rtl="0">
              <a:spcBef>
                <a:spcPts val="0"/>
              </a:spcBef>
              <a:spcAft>
                <a:spcPts val="0"/>
              </a:spcAft>
              <a:buNone/>
              <a:defRPr b="0">
                <a:solidFill>
                  <a:schemeClr val="lt2"/>
                </a:solidFill>
              </a:defRPr>
            </a:lvl4pPr>
            <a:lvl5pPr lvl="4" algn="r" rtl="0">
              <a:spcBef>
                <a:spcPts val="0"/>
              </a:spcBef>
              <a:spcAft>
                <a:spcPts val="0"/>
              </a:spcAft>
              <a:buNone/>
              <a:defRPr b="0">
                <a:solidFill>
                  <a:schemeClr val="lt2"/>
                </a:solidFill>
              </a:defRPr>
            </a:lvl5pPr>
            <a:lvl6pPr lvl="5" algn="r" rtl="0">
              <a:spcBef>
                <a:spcPts val="0"/>
              </a:spcBef>
              <a:spcAft>
                <a:spcPts val="0"/>
              </a:spcAft>
              <a:buNone/>
              <a:defRPr b="0">
                <a:solidFill>
                  <a:schemeClr val="lt2"/>
                </a:solidFill>
              </a:defRPr>
            </a:lvl6pPr>
            <a:lvl7pPr lvl="6" algn="r" rtl="0">
              <a:spcBef>
                <a:spcPts val="0"/>
              </a:spcBef>
              <a:spcAft>
                <a:spcPts val="0"/>
              </a:spcAft>
              <a:buNone/>
              <a:defRPr b="0">
                <a:solidFill>
                  <a:schemeClr val="lt2"/>
                </a:solidFill>
              </a:defRPr>
            </a:lvl7pPr>
            <a:lvl8pPr lvl="7" algn="r" rtl="0">
              <a:spcBef>
                <a:spcPts val="0"/>
              </a:spcBef>
              <a:spcAft>
                <a:spcPts val="0"/>
              </a:spcAft>
              <a:buNone/>
              <a:defRPr b="0">
                <a:solidFill>
                  <a:schemeClr val="lt2"/>
                </a:solidFill>
              </a:defRPr>
            </a:lvl8pPr>
            <a:lvl9pPr lvl="8" algn="r" rtl="0">
              <a:spcBef>
                <a:spcPts val="0"/>
              </a:spcBef>
              <a:spcAft>
                <a:spcPts val="0"/>
              </a:spcAft>
              <a:buNone/>
              <a:defRPr b="0">
                <a:solidFill>
                  <a:schemeClr val="lt2"/>
                </a:solidFill>
              </a:defRPr>
            </a:lvl9pPr>
          </a:lstStyle>
          <a:p>
            <a:endParaRPr/>
          </a:p>
        </p:txBody>
      </p:sp>
      <p:sp>
        <p:nvSpPr>
          <p:cNvPr id="256" name="Google Shape;256;p22"/>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2"/>
          <p:cNvSpPr/>
          <p:nvPr/>
        </p:nvSpPr>
        <p:spPr>
          <a:xfrm>
            <a:off x="5860073" y="97633"/>
            <a:ext cx="464991" cy="457767"/>
          </a:xfrm>
          <a:custGeom>
            <a:avLst/>
            <a:gdLst/>
            <a:ahLst/>
            <a:cxnLst/>
            <a:rect l="l" t="t" r="r" b="b"/>
            <a:pathLst>
              <a:path w="1356" h="1335" fill="none" extrusionOk="0">
                <a:moveTo>
                  <a:pt x="1355" y="670"/>
                </a:moveTo>
                <a:lnTo>
                  <a:pt x="675" y="1335"/>
                </a:lnTo>
                <a:lnTo>
                  <a:pt x="0" y="670"/>
                </a:lnTo>
                <a:lnTo>
                  <a:pt x="675" y="0"/>
                </a:lnTo>
                <a:close/>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2"/>
          <p:cNvSpPr/>
          <p:nvPr/>
        </p:nvSpPr>
        <p:spPr>
          <a:xfrm>
            <a:off x="5688617" y="159354"/>
            <a:ext cx="341199" cy="334324"/>
          </a:xfrm>
          <a:custGeom>
            <a:avLst/>
            <a:gdLst/>
            <a:ahLst/>
            <a:cxnLst/>
            <a:rect l="l" t="t" r="r" b="b"/>
            <a:pathLst>
              <a:path w="995" h="975" fill="none" extrusionOk="0">
                <a:moveTo>
                  <a:pt x="995" y="490"/>
                </a:moveTo>
                <a:lnTo>
                  <a:pt x="500" y="974"/>
                </a:lnTo>
                <a:lnTo>
                  <a:pt x="0" y="490"/>
                </a:lnTo>
                <a:lnTo>
                  <a:pt x="500" y="1"/>
                </a:lnTo>
                <a:close/>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22"/>
          <p:cNvSpPr/>
          <p:nvPr/>
        </p:nvSpPr>
        <p:spPr>
          <a:xfrm>
            <a:off x="6153262" y="159354"/>
            <a:ext cx="342913" cy="334324"/>
          </a:xfrm>
          <a:custGeom>
            <a:avLst/>
            <a:gdLst/>
            <a:ahLst/>
            <a:cxnLst/>
            <a:rect l="l" t="t" r="r" b="b"/>
            <a:pathLst>
              <a:path w="1000" h="975" fill="none" extrusionOk="0">
                <a:moveTo>
                  <a:pt x="1000" y="490"/>
                </a:moveTo>
                <a:lnTo>
                  <a:pt x="500" y="974"/>
                </a:lnTo>
                <a:lnTo>
                  <a:pt x="0" y="490"/>
                </a:lnTo>
                <a:lnTo>
                  <a:pt x="500" y="1"/>
                </a:lnTo>
                <a:close/>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2"/>
          <p:cNvSpPr/>
          <p:nvPr/>
        </p:nvSpPr>
        <p:spPr>
          <a:xfrm>
            <a:off x="4607415" y="240619"/>
            <a:ext cx="1341135" cy="343"/>
          </a:xfrm>
          <a:custGeom>
            <a:avLst/>
            <a:gdLst/>
            <a:ahLst/>
            <a:cxnLst/>
            <a:rect l="l" t="t" r="r" b="b"/>
            <a:pathLst>
              <a:path w="3911" h="1" fill="none" extrusionOk="0">
                <a:moveTo>
                  <a:pt x="3911" y="1"/>
                </a:moveTo>
                <a:lnTo>
                  <a:pt x="1" y="1"/>
                </a:lnTo>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2"/>
          <p:cNvSpPr/>
          <p:nvPr/>
        </p:nvSpPr>
        <p:spPr>
          <a:xfrm>
            <a:off x="4607415" y="406581"/>
            <a:ext cx="1341135" cy="343"/>
          </a:xfrm>
          <a:custGeom>
            <a:avLst/>
            <a:gdLst/>
            <a:ahLst/>
            <a:cxnLst/>
            <a:rect l="l" t="t" r="r" b="b"/>
            <a:pathLst>
              <a:path w="3911" h="1" fill="none" extrusionOk="0">
                <a:moveTo>
                  <a:pt x="3911" y="1"/>
                </a:moveTo>
                <a:lnTo>
                  <a:pt x="1" y="1"/>
                </a:lnTo>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2"/>
          <p:cNvSpPr/>
          <p:nvPr/>
        </p:nvSpPr>
        <p:spPr>
          <a:xfrm>
            <a:off x="6243447" y="240619"/>
            <a:ext cx="1341135" cy="343"/>
          </a:xfrm>
          <a:custGeom>
            <a:avLst/>
            <a:gdLst/>
            <a:ahLst/>
            <a:cxnLst/>
            <a:rect l="l" t="t" r="r" b="b"/>
            <a:pathLst>
              <a:path w="3911" h="1" fill="none" extrusionOk="0">
                <a:moveTo>
                  <a:pt x="0" y="1"/>
                </a:moveTo>
                <a:lnTo>
                  <a:pt x="3910" y="1"/>
                </a:lnTo>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2"/>
          <p:cNvSpPr/>
          <p:nvPr/>
        </p:nvSpPr>
        <p:spPr>
          <a:xfrm>
            <a:off x="6243447" y="406581"/>
            <a:ext cx="1341135" cy="343"/>
          </a:xfrm>
          <a:custGeom>
            <a:avLst/>
            <a:gdLst/>
            <a:ahLst/>
            <a:cxnLst/>
            <a:rect l="l" t="t" r="r" b="b"/>
            <a:pathLst>
              <a:path w="3911" h="1" fill="none" extrusionOk="0">
                <a:moveTo>
                  <a:pt x="0" y="1"/>
                </a:moveTo>
                <a:lnTo>
                  <a:pt x="3910" y="1"/>
                </a:lnTo>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48241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echnology design 3">
  <p:cSld name="Technology design 3">
    <p:spTree>
      <p:nvGrpSpPr>
        <p:cNvPr id="1" name="Shape 264"/>
        <p:cNvGrpSpPr/>
        <p:nvPr/>
      </p:nvGrpSpPr>
      <p:grpSpPr>
        <a:xfrm>
          <a:off x="0" y="0"/>
          <a:ext cx="0" cy="0"/>
          <a:chOff x="0" y="0"/>
          <a:chExt cx="0" cy="0"/>
        </a:xfrm>
      </p:grpSpPr>
      <p:sp>
        <p:nvSpPr>
          <p:cNvPr id="265" name="Google Shape;265;p23"/>
          <p:cNvSpPr txBox="1">
            <a:spLocks noGrp="1"/>
          </p:cNvSpPr>
          <p:nvPr>
            <p:ph type="subTitle" idx="1"/>
          </p:nvPr>
        </p:nvSpPr>
        <p:spPr>
          <a:xfrm flipH="1">
            <a:off x="6639200" y="2205725"/>
            <a:ext cx="39272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266" name="Google Shape;266;p23"/>
          <p:cNvSpPr txBox="1">
            <a:spLocks noGrp="1"/>
          </p:cNvSpPr>
          <p:nvPr>
            <p:ph type="title"/>
          </p:nvPr>
        </p:nvSpPr>
        <p:spPr>
          <a:xfrm>
            <a:off x="6639168" y="1685184"/>
            <a:ext cx="2596400" cy="1249600"/>
          </a:xfrm>
          <a:prstGeom prst="rect">
            <a:avLst/>
          </a:prstGeom>
        </p:spPr>
        <p:txBody>
          <a:bodyPr spcFirstLastPara="1" wrap="square" lIns="91425" tIns="91425" rIns="91425" bIns="91425" anchor="t" anchorCtr="0">
            <a:noAutofit/>
          </a:bodyPr>
          <a:lstStyle>
            <a:lvl1pPr lvl="0" rtl="0">
              <a:spcBef>
                <a:spcPts val="0"/>
              </a:spcBef>
              <a:spcAft>
                <a:spcPts val="0"/>
              </a:spcAft>
              <a:buNone/>
              <a:defRPr b="0">
                <a:solidFill>
                  <a:schemeClr val="lt2"/>
                </a:solidFill>
              </a:defRPr>
            </a:lvl1pPr>
            <a:lvl2pPr lvl="1" rtl="0">
              <a:spcBef>
                <a:spcPts val="0"/>
              </a:spcBef>
              <a:spcAft>
                <a:spcPts val="0"/>
              </a:spcAft>
              <a:buNone/>
              <a:defRPr b="0">
                <a:solidFill>
                  <a:schemeClr val="lt2"/>
                </a:solidFill>
              </a:defRPr>
            </a:lvl2pPr>
            <a:lvl3pPr lvl="2" rtl="0">
              <a:spcBef>
                <a:spcPts val="0"/>
              </a:spcBef>
              <a:spcAft>
                <a:spcPts val="0"/>
              </a:spcAft>
              <a:buNone/>
              <a:defRPr b="0">
                <a:solidFill>
                  <a:schemeClr val="lt2"/>
                </a:solidFill>
              </a:defRPr>
            </a:lvl3pPr>
            <a:lvl4pPr lvl="3" rtl="0">
              <a:spcBef>
                <a:spcPts val="0"/>
              </a:spcBef>
              <a:spcAft>
                <a:spcPts val="0"/>
              </a:spcAft>
              <a:buNone/>
              <a:defRPr b="0">
                <a:solidFill>
                  <a:schemeClr val="lt2"/>
                </a:solidFill>
              </a:defRPr>
            </a:lvl4pPr>
            <a:lvl5pPr lvl="4" rtl="0">
              <a:spcBef>
                <a:spcPts val="0"/>
              </a:spcBef>
              <a:spcAft>
                <a:spcPts val="0"/>
              </a:spcAft>
              <a:buNone/>
              <a:defRPr b="0">
                <a:solidFill>
                  <a:schemeClr val="lt2"/>
                </a:solidFill>
              </a:defRPr>
            </a:lvl5pPr>
            <a:lvl6pPr lvl="5" rtl="0">
              <a:spcBef>
                <a:spcPts val="0"/>
              </a:spcBef>
              <a:spcAft>
                <a:spcPts val="0"/>
              </a:spcAft>
              <a:buNone/>
              <a:defRPr b="0">
                <a:solidFill>
                  <a:schemeClr val="lt2"/>
                </a:solidFill>
              </a:defRPr>
            </a:lvl6pPr>
            <a:lvl7pPr lvl="6" rtl="0">
              <a:spcBef>
                <a:spcPts val="0"/>
              </a:spcBef>
              <a:spcAft>
                <a:spcPts val="0"/>
              </a:spcAft>
              <a:buNone/>
              <a:defRPr b="0">
                <a:solidFill>
                  <a:schemeClr val="lt2"/>
                </a:solidFill>
              </a:defRPr>
            </a:lvl7pPr>
            <a:lvl8pPr lvl="7" rtl="0">
              <a:spcBef>
                <a:spcPts val="0"/>
              </a:spcBef>
              <a:spcAft>
                <a:spcPts val="0"/>
              </a:spcAft>
              <a:buNone/>
              <a:defRPr b="0">
                <a:solidFill>
                  <a:schemeClr val="lt2"/>
                </a:solidFill>
              </a:defRPr>
            </a:lvl8pPr>
            <a:lvl9pPr lvl="8" rtl="0">
              <a:spcBef>
                <a:spcPts val="0"/>
              </a:spcBef>
              <a:spcAft>
                <a:spcPts val="0"/>
              </a:spcAft>
              <a:buNone/>
              <a:defRPr b="0">
                <a:solidFill>
                  <a:schemeClr val="lt2"/>
                </a:solidFill>
              </a:defRPr>
            </a:lvl9pPr>
          </a:lstStyle>
          <a:p>
            <a:endParaRPr/>
          </a:p>
        </p:txBody>
      </p:sp>
      <p:sp>
        <p:nvSpPr>
          <p:cNvPr id="267" name="Google Shape;267;p23"/>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3"/>
          <p:cNvSpPr/>
          <p:nvPr/>
        </p:nvSpPr>
        <p:spPr>
          <a:xfrm>
            <a:off x="5860073" y="97633"/>
            <a:ext cx="464991" cy="457767"/>
          </a:xfrm>
          <a:custGeom>
            <a:avLst/>
            <a:gdLst/>
            <a:ahLst/>
            <a:cxnLst/>
            <a:rect l="l" t="t" r="r" b="b"/>
            <a:pathLst>
              <a:path w="1356" h="1335" fill="none" extrusionOk="0">
                <a:moveTo>
                  <a:pt x="1355" y="670"/>
                </a:moveTo>
                <a:lnTo>
                  <a:pt x="675" y="1335"/>
                </a:lnTo>
                <a:lnTo>
                  <a:pt x="0" y="670"/>
                </a:lnTo>
                <a:lnTo>
                  <a:pt x="675" y="0"/>
                </a:lnTo>
                <a:close/>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23"/>
          <p:cNvSpPr/>
          <p:nvPr/>
        </p:nvSpPr>
        <p:spPr>
          <a:xfrm>
            <a:off x="5688617" y="159354"/>
            <a:ext cx="341199" cy="334324"/>
          </a:xfrm>
          <a:custGeom>
            <a:avLst/>
            <a:gdLst/>
            <a:ahLst/>
            <a:cxnLst/>
            <a:rect l="l" t="t" r="r" b="b"/>
            <a:pathLst>
              <a:path w="995" h="975" fill="none" extrusionOk="0">
                <a:moveTo>
                  <a:pt x="995" y="490"/>
                </a:moveTo>
                <a:lnTo>
                  <a:pt x="500" y="974"/>
                </a:lnTo>
                <a:lnTo>
                  <a:pt x="0" y="490"/>
                </a:lnTo>
                <a:lnTo>
                  <a:pt x="500" y="1"/>
                </a:lnTo>
                <a:close/>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3"/>
          <p:cNvSpPr/>
          <p:nvPr/>
        </p:nvSpPr>
        <p:spPr>
          <a:xfrm>
            <a:off x="6153262" y="159354"/>
            <a:ext cx="342913" cy="334324"/>
          </a:xfrm>
          <a:custGeom>
            <a:avLst/>
            <a:gdLst/>
            <a:ahLst/>
            <a:cxnLst/>
            <a:rect l="l" t="t" r="r" b="b"/>
            <a:pathLst>
              <a:path w="1000" h="975" fill="none" extrusionOk="0">
                <a:moveTo>
                  <a:pt x="1000" y="490"/>
                </a:moveTo>
                <a:lnTo>
                  <a:pt x="500" y="974"/>
                </a:lnTo>
                <a:lnTo>
                  <a:pt x="0" y="490"/>
                </a:lnTo>
                <a:lnTo>
                  <a:pt x="500" y="1"/>
                </a:lnTo>
                <a:close/>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3"/>
          <p:cNvSpPr/>
          <p:nvPr/>
        </p:nvSpPr>
        <p:spPr>
          <a:xfrm>
            <a:off x="4607415" y="240619"/>
            <a:ext cx="1341135" cy="343"/>
          </a:xfrm>
          <a:custGeom>
            <a:avLst/>
            <a:gdLst/>
            <a:ahLst/>
            <a:cxnLst/>
            <a:rect l="l" t="t" r="r" b="b"/>
            <a:pathLst>
              <a:path w="3911" h="1" fill="none" extrusionOk="0">
                <a:moveTo>
                  <a:pt x="3911" y="1"/>
                </a:moveTo>
                <a:lnTo>
                  <a:pt x="1" y="1"/>
                </a:lnTo>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3"/>
          <p:cNvSpPr/>
          <p:nvPr/>
        </p:nvSpPr>
        <p:spPr>
          <a:xfrm>
            <a:off x="4607415" y="406581"/>
            <a:ext cx="1341135" cy="343"/>
          </a:xfrm>
          <a:custGeom>
            <a:avLst/>
            <a:gdLst/>
            <a:ahLst/>
            <a:cxnLst/>
            <a:rect l="l" t="t" r="r" b="b"/>
            <a:pathLst>
              <a:path w="3911" h="1" fill="none" extrusionOk="0">
                <a:moveTo>
                  <a:pt x="3911" y="1"/>
                </a:moveTo>
                <a:lnTo>
                  <a:pt x="1" y="1"/>
                </a:lnTo>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3"/>
          <p:cNvSpPr/>
          <p:nvPr/>
        </p:nvSpPr>
        <p:spPr>
          <a:xfrm>
            <a:off x="6243447" y="240619"/>
            <a:ext cx="1341135" cy="343"/>
          </a:xfrm>
          <a:custGeom>
            <a:avLst/>
            <a:gdLst/>
            <a:ahLst/>
            <a:cxnLst/>
            <a:rect l="l" t="t" r="r" b="b"/>
            <a:pathLst>
              <a:path w="3911" h="1" fill="none" extrusionOk="0">
                <a:moveTo>
                  <a:pt x="0" y="1"/>
                </a:moveTo>
                <a:lnTo>
                  <a:pt x="3910" y="1"/>
                </a:lnTo>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3"/>
          <p:cNvSpPr/>
          <p:nvPr/>
        </p:nvSpPr>
        <p:spPr>
          <a:xfrm>
            <a:off x="6243447" y="406581"/>
            <a:ext cx="1341135" cy="343"/>
          </a:xfrm>
          <a:custGeom>
            <a:avLst/>
            <a:gdLst/>
            <a:ahLst/>
            <a:cxnLst/>
            <a:rect l="l" t="t" r="r" b="b"/>
            <a:pathLst>
              <a:path w="3911" h="1" fill="none" extrusionOk="0">
                <a:moveTo>
                  <a:pt x="0" y="1"/>
                </a:moveTo>
                <a:lnTo>
                  <a:pt x="3910" y="1"/>
                </a:lnTo>
              </a:path>
            </a:pathLst>
          </a:custGeom>
          <a:noFill/>
          <a:ln w="9525" cap="rnd" cmpd="sng">
            <a:solidFill>
              <a:schemeClr val="dk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081403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75"/>
        <p:cNvGrpSpPr/>
        <p:nvPr/>
      </p:nvGrpSpPr>
      <p:grpSpPr>
        <a:xfrm>
          <a:off x="0" y="0"/>
          <a:ext cx="0" cy="0"/>
          <a:chOff x="0" y="0"/>
          <a:chExt cx="0" cy="0"/>
        </a:xfrm>
      </p:grpSpPr>
      <p:sp>
        <p:nvSpPr>
          <p:cNvPr id="276" name="Google Shape;276;p24"/>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Thin"/>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277" name="Google Shape;277;p24"/>
          <p:cNvSpPr txBox="1">
            <a:spLocks noGrp="1"/>
          </p:cNvSpPr>
          <p:nvPr>
            <p:ph type="title"/>
          </p:nvPr>
        </p:nvSpPr>
        <p:spPr>
          <a:xfrm>
            <a:off x="1829400" y="498071"/>
            <a:ext cx="8533200" cy="86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278" name="Google Shape;278;p24"/>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2612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9"/>
        <p:cNvGrpSpPr/>
        <p:nvPr/>
      </p:nvGrpSpPr>
      <p:grpSpPr>
        <a:xfrm>
          <a:off x="0" y="0"/>
          <a:ext cx="0" cy="0"/>
          <a:chOff x="0" y="0"/>
          <a:chExt cx="0" cy="0"/>
        </a:xfrm>
      </p:grpSpPr>
      <p:sp>
        <p:nvSpPr>
          <p:cNvPr id="280" name="Google Shape;280;p25"/>
          <p:cNvSpPr txBox="1">
            <a:spLocks noGrp="1"/>
          </p:cNvSpPr>
          <p:nvPr>
            <p:ph type="subTitle" idx="1"/>
          </p:nvPr>
        </p:nvSpPr>
        <p:spPr>
          <a:xfrm>
            <a:off x="3498600" y="2019751"/>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81" name="Google Shape;281;p25"/>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8000" b="0"/>
            </a:lvl1pPr>
            <a:lvl2pPr lvl="1" algn="ctr" rtl="0">
              <a:spcBef>
                <a:spcPts val="0"/>
              </a:spcBef>
              <a:spcAft>
                <a:spcPts val="0"/>
              </a:spcAft>
              <a:buNone/>
              <a:defRPr sz="8000" b="0"/>
            </a:lvl2pPr>
            <a:lvl3pPr lvl="2" algn="ctr" rtl="0">
              <a:spcBef>
                <a:spcPts val="0"/>
              </a:spcBef>
              <a:spcAft>
                <a:spcPts val="0"/>
              </a:spcAft>
              <a:buNone/>
              <a:defRPr sz="8000" b="0"/>
            </a:lvl3pPr>
            <a:lvl4pPr lvl="3" algn="ctr" rtl="0">
              <a:spcBef>
                <a:spcPts val="0"/>
              </a:spcBef>
              <a:spcAft>
                <a:spcPts val="0"/>
              </a:spcAft>
              <a:buNone/>
              <a:defRPr sz="8000" b="0"/>
            </a:lvl4pPr>
            <a:lvl5pPr lvl="4" algn="ctr" rtl="0">
              <a:spcBef>
                <a:spcPts val="0"/>
              </a:spcBef>
              <a:spcAft>
                <a:spcPts val="0"/>
              </a:spcAft>
              <a:buNone/>
              <a:defRPr sz="8000" b="0"/>
            </a:lvl5pPr>
            <a:lvl6pPr lvl="5" algn="ctr" rtl="0">
              <a:spcBef>
                <a:spcPts val="0"/>
              </a:spcBef>
              <a:spcAft>
                <a:spcPts val="0"/>
              </a:spcAft>
              <a:buNone/>
              <a:defRPr sz="8000" b="0"/>
            </a:lvl6pPr>
            <a:lvl7pPr lvl="6" algn="ctr" rtl="0">
              <a:spcBef>
                <a:spcPts val="0"/>
              </a:spcBef>
              <a:spcAft>
                <a:spcPts val="0"/>
              </a:spcAft>
              <a:buNone/>
              <a:defRPr sz="8000" b="0"/>
            </a:lvl7pPr>
            <a:lvl8pPr lvl="7" algn="ctr" rtl="0">
              <a:spcBef>
                <a:spcPts val="0"/>
              </a:spcBef>
              <a:spcAft>
                <a:spcPts val="0"/>
              </a:spcAft>
              <a:buNone/>
              <a:defRPr sz="8000" b="0"/>
            </a:lvl8pPr>
            <a:lvl9pPr lvl="8" algn="ctr" rtl="0">
              <a:spcBef>
                <a:spcPts val="0"/>
              </a:spcBef>
              <a:spcAft>
                <a:spcPts val="0"/>
              </a:spcAft>
              <a:buNone/>
              <a:defRPr sz="8000" b="0"/>
            </a:lvl9pPr>
          </a:lstStyle>
          <a:p>
            <a:endParaRPr/>
          </a:p>
        </p:txBody>
      </p:sp>
      <p:sp>
        <p:nvSpPr>
          <p:cNvPr id="282" name="Google Shape;282;p25"/>
          <p:cNvSpPr txBox="1"/>
          <p:nvPr/>
        </p:nvSpPr>
        <p:spPr>
          <a:xfrm>
            <a:off x="3318000" y="4420200"/>
            <a:ext cx="55560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Chivo Light"/>
                <a:ea typeface="Chivo Light"/>
                <a:cs typeface="Chivo Light"/>
                <a:sym typeface="Chivo Light"/>
              </a:rPr>
              <a:t>CREDITS: This presentation template was created by </a:t>
            </a:r>
            <a:r>
              <a:rPr lang="en" sz="1333">
                <a:solidFill>
                  <a:schemeClr val="lt1"/>
                </a:solidFill>
                <a:uFill>
                  <a:noFill/>
                </a:uFill>
                <a:latin typeface="Chivo"/>
                <a:ea typeface="Chivo"/>
                <a:cs typeface="Chivo"/>
                <a:sym typeface="Chivo"/>
                <a:hlinkClick r:id="rId2">
                  <a:extLst>
                    <a:ext uri="{A12FA001-AC4F-418D-AE19-62706E023703}">
                      <ahyp:hlinkClr xmlns:ahyp="http://schemas.microsoft.com/office/drawing/2018/hyperlinkcolor" val="tx"/>
                    </a:ext>
                  </a:extLst>
                </a:hlinkClick>
              </a:rPr>
              <a:t>Slidesgo</a:t>
            </a:r>
            <a:r>
              <a:rPr lang="en" sz="1333">
                <a:solidFill>
                  <a:schemeClr val="lt1"/>
                </a:solidFill>
                <a:latin typeface="Chivo Light"/>
                <a:ea typeface="Chivo Light"/>
                <a:cs typeface="Chivo Light"/>
                <a:sym typeface="Chivo Light"/>
              </a:rPr>
              <a:t>, including icons by </a:t>
            </a:r>
            <a:r>
              <a:rPr lang="en" sz="1333">
                <a:solidFill>
                  <a:schemeClr val="lt1"/>
                </a:solidFill>
                <a:uFill>
                  <a:noFill/>
                </a:uFill>
                <a:latin typeface="Chivo"/>
                <a:ea typeface="Chivo"/>
                <a:cs typeface="Chivo"/>
                <a:sym typeface="Chivo"/>
                <a:hlinkClick r:id="rId3">
                  <a:extLst>
                    <a:ext uri="{A12FA001-AC4F-418D-AE19-62706E023703}">
                      <ahyp:hlinkClr xmlns:ahyp="http://schemas.microsoft.com/office/drawing/2018/hyperlinkcolor" val="tx"/>
                    </a:ext>
                  </a:extLst>
                </a:hlinkClick>
              </a:rPr>
              <a:t>Flaticon</a:t>
            </a:r>
            <a:r>
              <a:rPr lang="en" sz="1333">
                <a:solidFill>
                  <a:schemeClr val="lt1"/>
                </a:solidFill>
                <a:latin typeface="Chivo Light"/>
                <a:ea typeface="Chivo Light"/>
                <a:cs typeface="Chivo Light"/>
                <a:sym typeface="Chivo Light"/>
              </a:rPr>
              <a:t>, and infographics &amp; images by </a:t>
            </a:r>
            <a:r>
              <a:rPr lang="en" sz="1333">
                <a:solidFill>
                  <a:schemeClr val="lt1"/>
                </a:solidFill>
                <a:uFill>
                  <a:noFill/>
                </a:uFill>
                <a:latin typeface="Chivo"/>
                <a:ea typeface="Chivo"/>
                <a:cs typeface="Chivo"/>
                <a:sym typeface="Chivo"/>
                <a:hlinkClick r:id="rId4">
                  <a:extLst>
                    <a:ext uri="{A12FA001-AC4F-418D-AE19-62706E023703}">
                      <ahyp:hlinkClr xmlns:ahyp="http://schemas.microsoft.com/office/drawing/2018/hyperlinkcolor" val="tx"/>
                    </a:ext>
                  </a:extLst>
                </a:hlinkClick>
              </a:rPr>
              <a:t>Freepik</a:t>
            </a:r>
            <a:endParaRPr sz="1333">
              <a:solidFill>
                <a:schemeClr val="lt1"/>
              </a:solidFill>
              <a:latin typeface="Chivo"/>
              <a:ea typeface="Chivo"/>
              <a:cs typeface="Chivo"/>
              <a:sym typeface="Chivo"/>
            </a:endParaRPr>
          </a:p>
        </p:txBody>
      </p:sp>
      <p:sp>
        <p:nvSpPr>
          <p:cNvPr id="283" name="Google Shape;283;p25"/>
          <p:cNvSpPr/>
          <p:nvPr/>
        </p:nvSpPr>
        <p:spPr>
          <a:xfrm rot="5400000">
            <a:off x="2993090" y="-2380859"/>
            <a:ext cx="6205817" cy="11607804"/>
          </a:xfrm>
          <a:custGeom>
            <a:avLst/>
            <a:gdLst/>
            <a:ahLst/>
            <a:cxnLst/>
            <a:rect l="l" t="t" r="r" b="b"/>
            <a:pathLst>
              <a:path w="38396" h="57876" extrusionOk="0">
                <a:moveTo>
                  <a:pt x="3581" y="1"/>
                </a:moveTo>
                <a:lnTo>
                  <a:pt x="3581" y="3973"/>
                </a:lnTo>
                <a:lnTo>
                  <a:pt x="0" y="3973"/>
                </a:lnTo>
                <a:lnTo>
                  <a:pt x="0" y="54289"/>
                </a:lnTo>
                <a:lnTo>
                  <a:pt x="3581" y="54289"/>
                </a:lnTo>
                <a:lnTo>
                  <a:pt x="3581" y="57875"/>
                </a:lnTo>
                <a:lnTo>
                  <a:pt x="34810" y="57875"/>
                </a:lnTo>
                <a:lnTo>
                  <a:pt x="34810" y="54289"/>
                </a:lnTo>
                <a:lnTo>
                  <a:pt x="38396" y="54289"/>
                </a:lnTo>
                <a:lnTo>
                  <a:pt x="38396" y="3973"/>
                </a:lnTo>
                <a:lnTo>
                  <a:pt x="34810" y="3973"/>
                </a:lnTo>
                <a:lnTo>
                  <a:pt x="34810" y="1"/>
                </a:lnTo>
                <a:close/>
              </a:path>
            </a:pathLst>
          </a:custGeom>
          <a:noFill/>
          <a:ln w="95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25"/>
          <p:cNvSpPr/>
          <p:nvPr/>
        </p:nvSpPr>
        <p:spPr>
          <a:xfrm>
            <a:off x="298500" y="320133"/>
            <a:ext cx="1390591" cy="240000"/>
          </a:xfrm>
          <a:custGeom>
            <a:avLst/>
            <a:gdLst/>
            <a:ahLst/>
            <a:cxnLst/>
            <a:rect l="l" t="t" r="r" b="b"/>
            <a:pathLst>
              <a:path w="9140" h="460" fill="none" extrusionOk="0">
                <a:moveTo>
                  <a:pt x="0" y="1"/>
                </a:moveTo>
                <a:lnTo>
                  <a:pt x="9139" y="1"/>
                </a:lnTo>
                <a:lnTo>
                  <a:pt x="9139" y="459"/>
                </a:lnTo>
                <a:lnTo>
                  <a:pt x="0" y="459"/>
                </a:lnTo>
                <a:close/>
              </a:path>
            </a:pathLst>
          </a:custGeom>
          <a:noFill/>
          <a:ln w="9525" cap="flat" cmpd="sng">
            <a:solidFill>
              <a:schemeClr val="lt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25"/>
          <p:cNvSpPr/>
          <p:nvPr/>
        </p:nvSpPr>
        <p:spPr>
          <a:xfrm>
            <a:off x="10502901" y="320133"/>
            <a:ext cx="1390591" cy="240000"/>
          </a:xfrm>
          <a:custGeom>
            <a:avLst/>
            <a:gdLst/>
            <a:ahLst/>
            <a:cxnLst/>
            <a:rect l="l" t="t" r="r" b="b"/>
            <a:pathLst>
              <a:path w="9140" h="460" fill="none" extrusionOk="0">
                <a:moveTo>
                  <a:pt x="0" y="1"/>
                </a:moveTo>
                <a:lnTo>
                  <a:pt x="9139" y="1"/>
                </a:lnTo>
                <a:lnTo>
                  <a:pt x="9139" y="459"/>
                </a:lnTo>
                <a:lnTo>
                  <a:pt x="0" y="459"/>
                </a:lnTo>
                <a:close/>
              </a:path>
            </a:pathLst>
          </a:custGeom>
          <a:noFill/>
          <a:ln w="9525" cap="flat" cmpd="sng">
            <a:solidFill>
              <a:schemeClr val="lt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25"/>
          <p:cNvSpPr/>
          <p:nvPr/>
        </p:nvSpPr>
        <p:spPr>
          <a:xfrm>
            <a:off x="298500" y="6297867"/>
            <a:ext cx="1390591" cy="240000"/>
          </a:xfrm>
          <a:custGeom>
            <a:avLst/>
            <a:gdLst/>
            <a:ahLst/>
            <a:cxnLst/>
            <a:rect l="l" t="t" r="r" b="b"/>
            <a:pathLst>
              <a:path w="9140" h="460" fill="none" extrusionOk="0">
                <a:moveTo>
                  <a:pt x="0" y="1"/>
                </a:moveTo>
                <a:lnTo>
                  <a:pt x="9139" y="1"/>
                </a:lnTo>
                <a:lnTo>
                  <a:pt x="9139" y="459"/>
                </a:lnTo>
                <a:lnTo>
                  <a:pt x="0" y="459"/>
                </a:lnTo>
                <a:close/>
              </a:path>
            </a:pathLst>
          </a:custGeom>
          <a:noFill/>
          <a:ln w="9525" cap="flat" cmpd="sng">
            <a:solidFill>
              <a:schemeClr val="lt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25"/>
          <p:cNvSpPr/>
          <p:nvPr/>
        </p:nvSpPr>
        <p:spPr>
          <a:xfrm>
            <a:off x="10502901" y="6297867"/>
            <a:ext cx="1390591" cy="240000"/>
          </a:xfrm>
          <a:custGeom>
            <a:avLst/>
            <a:gdLst/>
            <a:ahLst/>
            <a:cxnLst/>
            <a:rect l="l" t="t" r="r" b="b"/>
            <a:pathLst>
              <a:path w="9140" h="460" fill="none" extrusionOk="0">
                <a:moveTo>
                  <a:pt x="0" y="1"/>
                </a:moveTo>
                <a:lnTo>
                  <a:pt x="9139" y="1"/>
                </a:lnTo>
                <a:lnTo>
                  <a:pt x="9139" y="459"/>
                </a:lnTo>
                <a:lnTo>
                  <a:pt x="0" y="459"/>
                </a:lnTo>
                <a:close/>
              </a:path>
            </a:pathLst>
          </a:custGeom>
          <a:noFill/>
          <a:ln w="9525" cap="flat" cmpd="sng">
            <a:solidFill>
              <a:schemeClr val="lt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25"/>
          <p:cNvSpPr/>
          <p:nvPr/>
        </p:nvSpPr>
        <p:spPr>
          <a:xfrm rot="5400000">
            <a:off x="-276800" y="895433"/>
            <a:ext cx="1390591" cy="240000"/>
          </a:xfrm>
          <a:custGeom>
            <a:avLst/>
            <a:gdLst/>
            <a:ahLst/>
            <a:cxnLst/>
            <a:rect l="l" t="t" r="r" b="b"/>
            <a:pathLst>
              <a:path w="9140" h="460" fill="none" extrusionOk="0">
                <a:moveTo>
                  <a:pt x="0" y="1"/>
                </a:moveTo>
                <a:lnTo>
                  <a:pt x="9139" y="1"/>
                </a:lnTo>
                <a:lnTo>
                  <a:pt x="9139" y="459"/>
                </a:lnTo>
                <a:lnTo>
                  <a:pt x="0" y="459"/>
                </a:lnTo>
                <a:close/>
              </a:path>
            </a:pathLst>
          </a:custGeom>
          <a:noFill/>
          <a:ln w="9525" cap="flat" cmpd="sng">
            <a:solidFill>
              <a:schemeClr val="lt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25"/>
          <p:cNvSpPr/>
          <p:nvPr/>
        </p:nvSpPr>
        <p:spPr>
          <a:xfrm rot="5400000">
            <a:off x="11078201" y="895433"/>
            <a:ext cx="1390591" cy="240000"/>
          </a:xfrm>
          <a:custGeom>
            <a:avLst/>
            <a:gdLst/>
            <a:ahLst/>
            <a:cxnLst/>
            <a:rect l="l" t="t" r="r" b="b"/>
            <a:pathLst>
              <a:path w="9140" h="460" fill="none" extrusionOk="0">
                <a:moveTo>
                  <a:pt x="0" y="1"/>
                </a:moveTo>
                <a:lnTo>
                  <a:pt x="9139" y="1"/>
                </a:lnTo>
                <a:lnTo>
                  <a:pt x="9139" y="459"/>
                </a:lnTo>
                <a:lnTo>
                  <a:pt x="0" y="459"/>
                </a:lnTo>
                <a:close/>
              </a:path>
            </a:pathLst>
          </a:custGeom>
          <a:noFill/>
          <a:ln w="9525" cap="flat" cmpd="sng">
            <a:solidFill>
              <a:schemeClr val="lt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25"/>
          <p:cNvSpPr/>
          <p:nvPr/>
        </p:nvSpPr>
        <p:spPr>
          <a:xfrm rot="5400000">
            <a:off x="-276800" y="5722567"/>
            <a:ext cx="1390591" cy="240000"/>
          </a:xfrm>
          <a:custGeom>
            <a:avLst/>
            <a:gdLst/>
            <a:ahLst/>
            <a:cxnLst/>
            <a:rect l="l" t="t" r="r" b="b"/>
            <a:pathLst>
              <a:path w="9140" h="460" fill="none" extrusionOk="0">
                <a:moveTo>
                  <a:pt x="0" y="1"/>
                </a:moveTo>
                <a:lnTo>
                  <a:pt x="9139" y="1"/>
                </a:lnTo>
                <a:lnTo>
                  <a:pt x="9139" y="459"/>
                </a:lnTo>
                <a:lnTo>
                  <a:pt x="0" y="459"/>
                </a:lnTo>
                <a:close/>
              </a:path>
            </a:pathLst>
          </a:custGeom>
          <a:noFill/>
          <a:ln w="9525" cap="flat" cmpd="sng">
            <a:solidFill>
              <a:schemeClr val="lt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25"/>
          <p:cNvSpPr/>
          <p:nvPr/>
        </p:nvSpPr>
        <p:spPr>
          <a:xfrm rot="5400000">
            <a:off x="11078201" y="5722567"/>
            <a:ext cx="1390591" cy="240000"/>
          </a:xfrm>
          <a:custGeom>
            <a:avLst/>
            <a:gdLst/>
            <a:ahLst/>
            <a:cxnLst/>
            <a:rect l="l" t="t" r="r" b="b"/>
            <a:pathLst>
              <a:path w="9140" h="460" fill="none" extrusionOk="0">
                <a:moveTo>
                  <a:pt x="0" y="1"/>
                </a:moveTo>
                <a:lnTo>
                  <a:pt x="9139" y="1"/>
                </a:lnTo>
                <a:lnTo>
                  <a:pt x="9139" y="459"/>
                </a:lnTo>
                <a:lnTo>
                  <a:pt x="0" y="459"/>
                </a:lnTo>
                <a:close/>
              </a:path>
            </a:pathLst>
          </a:custGeom>
          <a:noFill/>
          <a:ln w="9525" cap="flat" cmpd="sng">
            <a:solidFill>
              <a:schemeClr val="lt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3097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62155-C1CE-4D2B-BFD3-DB47A5E8E5C0}" type="datetimeFigureOut">
              <a:rPr lang="en-US" smtClean="0"/>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9A25B6-1C2A-4645-8ED5-8BC4B64BCBB4}" type="slidenum">
              <a:rPr lang="en-US" smtClean="0"/>
              <a:t>‹#›</a:t>
            </a:fld>
            <a:endParaRPr lang="en-US"/>
          </a:p>
        </p:txBody>
      </p:sp>
    </p:spTree>
    <p:extLst>
      <p:ext uri="{BB962C8B-B14F-4D97-AF65-F5344CB8AC3E}">
        <p14:creationId xmlns:p14="http://schemas.microsoft.com/office/powerpoint/2010/main" val="39629144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ig title and text">
  <p:cSld name="Big title and text">
    <p:spTree>
      <p:nvGrpSpPr>
        <p:cNvPr id="1" name="Shape 292"/>
        <p:cNvGrpSpPr/>
        <p:nvPr/>
      </p:nvGrpSpPr>
      <p:grpSpPr>
        <a:xfrm>
          <a:off x="0" y="0"/>
          <a:ext cx="0" cy="0"/>
          <a:chOff x="0" y="0"/>
          <a:chExt cx="0" cy="0"/>
        </a:xfrm>
      </p:grpSpPr>
      <p:sp>
        <p:nvSpPr>
          <p:cNvPr id="293" name="Google Shape;293;p26"/>
          <p:cNvSpPr txBox="1">
            <a:spLocks noGrp="1"/>
          </p:cNvSpPr>
          <p:nvPr>
            <p:ph type="title"/>
          </p:nvPr>
        </p:nvSpPr>
        <p:spPr>
          <a:xfrm>
            <a:off x="3022600" y="2171851"/>
            <a:ext cx="6146800" cy="17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10666" b="0">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6"/>
          <p:cNvSpPr txBox="1">
            <a:spLocks noGrp="1"/>
          </p:cNvSpPr>
          <p:nvPr>
            <p:ph type="subTitle" idx="1"/>
          </p:nvPr>
        </p:nvSpPr>
        <p:spPr>
          <a:xfrm flipH="1">
            <a:off x="3022600" y="4159600"/>
            <a:ext cx="6146800" cy="14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95" name="Google Shape;295;p26"/>
          <p:cNvSpPr/>
          <p:nvPr/>
        </p:nvSpPr>
        <p:spPr>
          <a:xfrm>
            <a:off x="298487" y="320132"/>
            <a:ext cx="11595027" cy="6217737"/>
          </a:xfrm>
          <a:custGeom>
            <a:avLst/>
            <a:gdLst/>
            <a:ahLst/>
            <a:cxnLst/>
            <a:rect l="l" t="t" r="r" b="b"/>
            <a:pathLst>
              <a:path w="45243" h="31164" extrusionOk="0">
                <a:moveTo>
                  <a:pt x="45160" y="83"/>
                </a:moveTo>
                <a:lnTo>
                  <a:pt x="45160" y="31081"/>
                </a:lnTo>
                <a:lnTo>
                  <a:pt x="83" y="31081"/>
                </a:lnTo>
                <a:lnTo>
                  <a:pt x="83" y="83"/>
                </a:lnTo>
                <a:close/>
                <a:moveTo>
                  <a:pt x="0" y="1"/>
                </a:moveTo>
                <a:lnTo>
                  <a:pt x="0" y="31163"/>
                </a:lnTo>
                <a:lnTo>
                  <a:pt x="45242" y="31163"/>
                </a:lnTo>
                <a:lnTo>
                  <a:pt x="45242" y="1"/>
                </a:lnTo>
                <a:close/>
              </a:path>
            </a:pathLst>
          </a:custGeom>
          <a:solidFill>
            <a:srgbClr val="C8A1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6" name="Google Shape;296;p26"/>
          <p:cNvGrpSpPr/>
          <p:nvPr/>
        </p:nvGrpSpPr>
        <p:grpSpPr>
          <a:xfrm rot="10800000" flipH="1">
            <a:off x="3656831" y="180422"/>
            <a:ext cx="4878340" cy="1938604"/>
            <a:chOff x="3141950" y="2270325"/>
            <a:chExt cx="427225" cy="169775"/>
          </a:xfrm>
        </p:grpSpPr>
        <p:sp>
          <p:nvSpPr>
            <p:cNvPr id="297" name="Google Shape;297;p26"/>
            <p:cNvSpPr/>
            <p:nvPr/>
          </p:nvSpPr>
          <p:spPr>
            <a:xfrm>
              <a:off x="3141950" y="2406975"/>
              <a:ext cx="427225" cy="25"/>
            </a:xfrm>
            <a:custGeom>
              <a:avLst/>
              <a:gdLst/>
              <a:ahLst/>
              <a:cxnLst/>
              <a:rect l="l" t="t" r="r" b="b"/>
              <a:pathLst>
                <a:path w="17089" h="1" fill="none" extrusionOk="0">
                  <a:moveTo>
                    <a:pt x="0" y="0"/>
                  </a:moveTo>
                  <a:lnTo>
                    <a:pt x="4044" y="0"/>
                  </a:lnTo>
                  <a:lnTo>
                    <a:pt x="12802" y="0"/>
                  </a:lnTo>
                  <a:lnTo>
                    <a:pt x="17088" y="0"/>
                  </a:ln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6"/>
            <p:cNvSpPr/>
            <p:nvPr/>
          </p:nvSpPr>
          <p:spPr>
            <a:xfrm>
              <a:off x="3159975" y="2306250"/>
              <a:ext cx="130875" cy="93525"/>
            </a:xfrm>
            <a:custGeom>
              <a:avLst/>
              <a:gdLst/>
              <a:ahLst/>
              <a:cxnLst/>
              <a:rect l="l" t="t" r="r" b="b"/>
              <a:pathLst>
                <a:path w="5235" h="3741" fill="none" extrusionOk="0">
                  <a:moveTo>
                    <a:pt x="1" y="3741"/>
                  </a:moveTo>
                  <a:lnTo>
                    <a:pt x="2968" y="3741"/>
                  </a:lnTo>
                  <a:cubicBezTo>
                    <a:pt x="2968" y="3741"/>
                    <a:pt x="2813" y="1443"/>
                    <a:pt x="5235" y="1"/>
                  </a:cubicBez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6"/>
            <p:cNvSpPr/>
            <p:nvPr/>
          </p:nvSpPr>
          <p:spPr>
            <a:xfrm>
              <a:off x="3412925" y="2306250"/>
              <a:ext cx="131000" cy="93525"/>
            </a:xfrm>
            <a:custGeom>
              <a:avLst/>
              <a:gdLst/>
              <a:ahLst/>
              <a:cxnLst/>
              <a:rect l="l" t="t" r="r" b="b"/>
              <a:pathLst>
                <a:path w="5240" h="3741" fill="none" extrusionOk="0">
                  <a:moveTo>
                    <a:pt x="5240" y="3741"/>
                  </a:moveTo>
                  <a:lnTo>
                    <a:pt x="2272" y="3741"/>
                  </a:lnTo>
                  <a:cubicBezTo>
                    <a:pt x="2272" y="3741"/>
                    <a:pt x="2427" y="1443"/>
                    <a:pt x="0" y="1"/>
                  </a:cubicBez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6"/>
            <p:cNvSpPr/>
            <p:nvPr/>
          </p:nvSpPr>
          <p:spPr>
            <a:xfrm>
              <a:off x="3338350" y="2412375"/>
              <a:ext cx="27975" cy="27725"/>
            </a:xfrm>
            <a:custGeom>
              <a:avLst/>
              <a:gdLst/>
              <a:ahLst/>
              <a:cxnLst/>
              <a:rect l="l" t="t" r="r" b="b"/>
              <a:pathLst>
                <a:path w="1119" h="1109" fill="none" extrusionOk="0">
                  <a:moveTo>
                    <a:pt x="557" y="1"/>
                  </a:moveTo>
                  <a:lnTo>
                    <a:pt x="1118" y="557"/>
                  </a:lnTo>
                  <a:lnTo>
                    <a:pt x="557" y="1108"/>
                  </a:lnTo>
                  <a:lnTo>
                    <a:pt x="1" y="557"/>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6"/>
            <p:cNvSpPr/>
            <p:nvPr/>
          </p:nvSpPr>
          <p:spPr>
            <a:xfrm>
              <a:off x="3331525" y="2419325"/>
              <a:ext cx="13925" cy="13950"/>
            </a:xfrm>
            <a:custGeom>
              <a:avLst/>
              <a:gdLst/>
              <a:ahLst/>
              <a:cxnLst/>
              <a:rect l="l" t="t" r="r" b="b"/>
              <a:pathLst>
                <a:path w="557" h="558" fill="none" extrusionOk="0">
                  <a:moveTo>
                    <a:pt x="279" y="1"/>
                  </a:moveTo>
                  <a:lnTo>
                    <a:pt x="557" y="279"/>
                  </a:lnTo>
                  <a:lnTo>
                    <a:pt x="279" y="557"/>
                  </a:lnTo>
                  <a:lnTo>
                    <a:pt x="1" y="279"/>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6"/>
            <p:cNvSpPr/>
            <p:nvPr/>
          </p:nvSpPr>
          <p:spPr>
            <a:xfrm>
              <a:off x="3358700" y="2419325"/>
              <a:ext cx="13925" cy="13950"/>
            </a:xfrm>
            <a:custGeom>
              <a:avLst/>
              <a:gdLst/>
              <a:ahLst/>
              <a:cxnLst/>
              <a:rect l="l" t="t" r="r" b="b"/>
              <a:pathLst>
                <a:path w="557" h="558" fill="none" extrusionOk="0">
                  <a:moveTo>
                    <a:pt x="279" y="1"/>
                  </a:moveTo>
                  <a:lnTo>
                    <a:pt x="557" y="279"/>
                  </a:lnTo>
                  <a:lnTo>
                    <a:pt x="279" y="557"/>
                  </a:lnTo>
                  <a:lnTo>
                    <a:pt x="1" y="279"/>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6"/>
            <p:cNvSpPr/>
            <p:nvPr/>
          </p:nvSpPr>
          <p:spPr>
            <a:xfrm>
              <a:off x="3345300" y="2412375"/>
              <a:ext cx="14075" cy="13950"/>
            </a:xfrm>
            <a:custGeom>
              <a:avLst/>
              <a:gdLst/>
              <a:ahLst/>
              <a:cxnLst/>
              <a:rect l="l" t="t" r="r" b="b"/>
              <a:pathLst>
                <a:path w="563" h="558" fill="none" extrusionOk="0">
                  <a:moveTo>
                    <a:pt x="279" y="1"/>
                  </a:moveTo>
                  <a:lnTo>
                    <a:pt x="562" y="279"/>
                  </a:lnTo>
                  <a:lnTo>
                    <a:pt x="279" y="557"/>
                  </a:lnTo>
                  <a:lnTo>
                    <a:pt x="1" y="279"/>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6"/>
            <p:cNvSpPr/>
            <p:nvPr/>
          </p:nvSpPr>
          <p:spPr>
            <a:xfrm>
              <a:off x="3345300" y="2426300"/>
              <a:ext cx="14075" cy="13800"/>
            </a:xfrm>
            <a:custGeom>
              <a:avLst/>
              <a:gdLst/>
              <a:ahLst/>
              <a:cxnLst/>
              <a:rect l="l" t="t" r="r" b="b"/>
              <a:pathLst>
                <a:path w="563" h="552" fill="none" extrusionOk="0">
                  <a:moveTo>
                    <a:pt x="279" y="0"/>
                  </a:moveTo>
                  <a:lnTo>
                    <a:pt x="562" y="278"/>
                  </a:lnTo>
                  <a:lnTo>
                    <a:pt x="279" y="551"/>
                  </a:lnTo>
                  <a:lnTo>
                    <a:pt x="1" y="278"/>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6"/>
            <p:cNvSpPr/>
            <p:nvPr/>
          </p:nvSpPr>
          <p:spPr>
            <a:xfrm>
              <a:off x="3375325" y="2422825"/>
              <a:ext cx="7100" cy="6975"/>
            </a:xfrm>
            <a:custGeom>
              <a:avLst/>
              <a:gdLst/>
              <a:ahLst/>
              <a:cxnLst/>
              <a:rect l="l" t="t" r="r" b="b"/>
              <a:pathLst>
                <a:path w="284" h="279" fill="none" extrusionOk="0">
                  <a:moveTo>
                    <a:pt x="139" y="0"/>
                  </a:moveTo>
                  <a:lnTo>
                    <a:pt x="283" y="139"/>
                  </a:lnTo>
                  <a:lnTo>
                    <a:pt x="139" y="278"/>
                  </a:lnTo>
                  <a:lnTo>
                    <a:pt x="0" y="139"/>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6"/>
            <p:cNvSpPr/>
            <p:nvPr/>
          </p:nvSpPr>
          <p:spPr>
            <a:xfrm>
              <a:off x="3321100" y="2422825"/>
              <a:ext cx="6975" cy="6975"/>
            </a:xfrm>
            <a:custGeom>
              <a:avLst/>
              <a:gdLst/>
              <a:ahLst/>
              <a:cxnLst/>
              <a:rect l="l" t="t" r="r" b="b"/>
              <a:pathLst>
                <a:path w="279" h="279" fill="none" extrusionOk="0">
                  <a:moveTo>
                    <a:pt x="139" y="0"/>
                  </a:moveTo>
                  <a:lnTo>
                    <a:pt x="278" y="139"/>
                  </a:lnTo>
                  <a:lnTo>
                    <a:pt x="139" y="278"/>
                  </a:lnTo>
                  <a:lnTo>
                    <a:pt x="0" y="139"/>
                  </a:lnTo>
                  <a:close/>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6"/>
            <p:cNvSpPr/>
            <p:nvPr/>
          </p:nvSpPr>
          <p:spPr>
            <a:xfrm>
              <a:off x="3469200" y="2370525"/>
              <a:ext cx="74725" cy="29250"/>
            </a:xfrm>
            <a:custGeom>
              <a:avLst/>
              <a:gdLst/>
              <a:ahLst/>
              <a:cxnLst/>
              <a:rect l="l" t="t" r="r" b="b"/>
              <a:pathLst>
                <a:path w="2989" h="1170" fill="none" extrusionOk="0">
                  <a:moveTo>
                    <a:pt x="1" y="1170"/>
                  </a:moveTo>
                  <a:lnTo>
                    <a:pt x="2530" y="0"/>
                  </a:lnTo>
                  <a:cubicBezTo>
                    <a:pt x="2530" y="0"/>
                    <a:pt x="2989" y="485"/>
                    <a:pt x="2989" y="1170"/>
                  </a:cubicBez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6"/>
            <p:cNvSpPr/>
            <p:nvPr/>
          </p:nvSpPr>
          <p:spPr>
            <a:xfrm>
              <a:off x="3469200" y="2361375"/>
              <a:ext cx="49750" cy="38400"/>
            </a:xfrm>
            <a:custGeom>
              <a:avLst/>
              <a:gdLst/>
              <a:ahLst/>
              <a:cxnLst/>
              <a:rect l="l" t="t" r="r" b="b"/>
              <a:pathLst>
                <a:path w="1990" h="1536" fill="none" extrusionOk="0">
                  <a:moveTo>
                    <a:pt x="1" y="1536"/>
                  </a:moveTo>
                  <a:lnTo>
                    <a:pt x="1495" y="1"/>
                  </a:lnTo>
                  <a:cubicBezTo>
                    <a:pt x="1742" y="135"/>
                    <a:pt x="1922" y="372"/>
                    <a:pt x="1989" y="645"/>
                  </a:cubicBez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6"/>
            <p:cNvSpPr/>
            <p:nvPr/>
          </p:nvSpPr>
          <p:spPr>
            <a:xfrm>
              <a:off x="3469200" y="2362800"/>
              <a:ext cx="29525" cy="36850"/>
            </a:xfrm>
            <a:custGeom>
              <a:avLst/>
              <a:gdLst/>
              <a:ahLst/>
              <a:cxnLst/>
              <a:rect l="l" t="t" r="r" b="b"/>
              <a:pathLst>
                <a:path w="1181" h="1474" fill="none" extrusionOk="0">
                  <a:moveTo>
                    <a:pt x="1" y="1474"/>
                  </a:moveTo>
                  <a:lnTo>
                    <a:pt x="748" y="0"/>
                  </a:lnTo>
                  <a:cubicBezTo>
                    <a:pt x="928" y="16"/>
                    <a:pt x="1093" y="119"/>
                    <a:pt x="1180" y="279"/>
                  </a:cubicBez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6"/>
            <p:cNvSpPr/>
            <p:nvPr/>
          </p:nvSpPr>
          <p:spPr>
            <a:xfrm>
              <a:off x="3159850" y="2371050"/>
              <a:ext cx="74725" cy="29375"/>
            </a:xfrm>
            <a:custGeom>
              <a:avLst/>
              <a:gdLst/>
              <a:ahLst/>
              <a:cxnLst/>
              <a:rect l="l" t="t" r="r" b="b"/>
              <a:pathLst>
                <a:path w="2989" h="1175" fill="none" extrusionOk="0">
                  <a:moveTo>
                    <a:pt x="2988" y="1175"/>
                  </a:moveTo>
                  <a:lnTo>
                    <a:pt x="464" y="0"/>
                  </a:lnTo>
                  <a:cubicBezTo>
                    <a:pt x="464" y="0"/>
                    <a:pt x="0" y="489"/>
                    <a:pt x="0" y="1175"/>
                  </a:cubicBez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6"/>
            <p:cNvSpPr/>
            <p:nvPr/>
          </p:nvSpPr>
          <p:spPr>
            <a:xfrm>
              <a:off x="3184825" y="2362025"/>
              <a:ext cx="49750" cy="38400"/>
            </a:xfrm>
            <a:custGeom>
              <a:avLst/>
              <a:gdLst/>
              <a:ahLst/>
              <a:cxnLst/>
              <a:rect l="l" t="t" r="r" b="b"/>
              <a:pathLst>
                <a:path w="1990" h="1536" fill="none" extrusionOk="0">
                  <a:moveTo>
                    <a:pt x="1989" y="1536"/>
                  </a:moveTo>
                  <a:lnTo>
                    <a:pt x="495" y="0"/>
                  </a:lnTo>
                  <a:cubicBezTo>
                    <a:pt x="248" y="134"/>
                    <a:pt x="68" y="366"/>
                    <a:pt x="1" y="644"/>
                  </a:cubicBez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6"/>
            <p:cNvSpPr/>
            <p:nvPr/>
          </p:nvSpPr>
          <p:spPr>
            <a:xfrm>
              <a:off x="3205050" y="2363450"/>
              <a:ext cx="29525" cy="36850"/>
            </a:xfrm>
            <a:custGeom>
              <a:avLst/>
              <a:gdLst/>
              <a:ahLst/>
              <a:cxnLst/>
              <a:rect l="l" t="t" r="r" b="b"/>
              <a:pathLst>
                <a:path w="1181" h="1474" fill="none" extrusionOk="0">
                  <a:moveTo>
                    <a:pt x="1180" y="1474"/>
                  </a:moveTo>
                  <a:lnTo>
                    <a:pt x="433" y="0"/>
                  </a:lnTo>
                  <a:cubicBezTo>
                    <a:pt x="253" y="16"/>
                    <a:pt x="88" y="119"/>
                    <a:pt x="1" y="278"/>
                  </a:cubicBez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6"/>
            <p:cNvSpPr/>
            <p:nvPr/>
          </p:nvSpPr>
          <p:spPr>
            <a:xfrm>
              <a:off x="3296500" y="2270325"/>
              <a:ext cx="55525" cy="137950"/>
            </a:xfrm>
            <a:custGeom>
              <a:avLst/>
              <a:gdLst/>
              <a:ahLst/>
              <a:cxnLst/>
              <a:rect l="l" t="t" r="r" b="b"/>
              <a:pathLst>
                <a:path w="2221" h="5518" fill="none" extrusionOk="0">
                  <a:moveTo>
                    <a:pt x="2221" y="5518"/>
                  </a:moveTo>
                  <a:lnTo>
                    <a:pt x="0" y="850"/>
                  </a:lnTo>
                  <a:cubicBezTo>
                    <a:pt x="0" y="850"/>
                    <a:pt x="928" y="0"/>
                    <a:pt x="2221" y="0"/>
                  </a:cubicBez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6"/>
            <p:cNvSpPr/>
            <p:nvPr/>
          </p:nvSpPr>
          <p:spPr>
            <a:xfrm>
              <a:off x="3279225" y="2316550"/>
              <a:ext cx="72800" cy="91725"/>
            </a:xfrm>
            <a:custGeom>
              <a:avLst/>
              <a:gdLst/>
              <a:ahLst/>
              <a:cxnLst/>
              <a:rect l="l" t="t" r="r" b="b"/>
              <a:pathLst>
                <a:path w="2912" h="3669" fill="none" extrusionOk="0">
                  <a:moveTo>
                    <a:pt x="2912" y="3669"/>
                  </a:moveTo>
                  <a:lnTo>
                    <a:pt x="1" y="913"/>
                  </a:lnTo>
                  <a:cubicBezTo>
                    <a:pt x="264" y="449"/>
                    <a:pt x="702" y="119"/>
                    <a:pt x="1217" y="1"/>
                  </a:cubicBez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6"/>
            <p:cNvSpPr/>
            <p:nvPr/>
          </p:nvSpPr>
          <p:spPr>
            <a:xfrm>
              <a:off x="3281950" y="2353900"/>
              <a:ext cx="69825" cy="54375"/>
            </a:xfrm>
            <a:custGeom>
              <a:avLst/>
              <a:gdLst/>
              <a:ahLst/>
              <a:cxnLst/>
              <a:rect l="l" t="t" r="r" b="b"/>
              <a:pathLst>
                <a:path w="2793" h="2175" fill="none" extrusionOk="0">
                  <a:moveTo>
                    <a:pt x="2792" y="2175"/>
                  </a:moveTo>
                  <a:lnTo>
                    <a:pt x="0" y="794"/>
                  </a:lnTo>
                  <a:cubicBezTo>
                    <a:pt x="26" y="459"/>
                    <a:pt x="227" y="155"/>
                    <a:pt x="526" y="1"/>
                  </a:cubicBez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6"/>
            <p:cNvSpPr/>
            <p:nvPr/>
          </p:nvSpPr>
          <p:spPr>
            <a:xfrm>
              <a:off x="3351750" y="2270325"/>
              <a:ext cx="55525" cy="137950"/>
            </a:xfrm>
            <a:custGeom>
              <a:avLst/>
              <a:gdLst/>
              <a:ahLst/>
              <a:cxnLst/>
              <a:rect l="l" t="t" r="r" b="b"/>
              <a:pathLst>
                <a:path w="2221" h="5518" fill="none" extrusionOk="0">
                  <a:moveTo>
                    <a:pt x="0" y="5518"/>
                  </a:moveTo>
                  <a:lnTo>
                    <a:pt x="2221" y="850"/>
                  </a:lnTo>
                  <a:cubicBezTo>
                    <a:pt x="2221" y="850"/>
                    <a:pt x="1293" y="0"/>
                    <a:pt x="0" y="0"/>
                  </a:cubicBez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6"/>
            <p:cNvSpPr/>
            <p:nvPr/>
          </p:nvSpPr>
          <p:spPr>
            <a:xfrm>
              <a:off x="3351750" y="2316550"/>
              <a:ext cx="72800" cy="91725"/>
            </a:xfrm>
            <a:custGeom>
              <a:avLst/>
              <a:gdLst/>
              <a:ahLst/>
              <a:cxnLst/>
              <a:rect l="l" t="t" r="r" b="b"/>
              <a:pathLst>
                <a:path w="2912" h="3669" fill="none" extrusionOk="0">
                  <a:moveTo>
                    <a:pt x="0" y="3669"/>
                  </a:moveTo>
                  <a:lnTo>
                    <a:pt x="2911" y="913"/>
                  </a:lnTo>
                  <a:cubicBezTo>
                    <a:pt x="2648" y="449"/>
                    <a:pt x="2210" y="119"/>
                    <a:pt x="1695" y="1"/>
                  </a:cubicBez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6"/>
            <p:cNvSpPr/>
            <p:nvPr/>
          </p:nvSpPr>
          <p:spPr>
            <a:xfrm>
              <a:off x="3352000" y="2353900"/>
              <a:ext cx="69825" cy="54375"/>
            </a:xfrm>
            <a:custGeom>
              <a:avLst/>
              <a:gdLst/>
              <a:ahLst/>
              <a:cxnLst/>
              <a:rect l="l" t="t" r="r" b="b"/>
              <a:pathLst>
                <a:path w="2793" h="2175" fill="none" extrusionOk="0">
                  <a:moveTo>
                    <a:pt x="1" y="2175"/>
                  </a:moveTo>
                  <a:lnTo>
                    <a:pt x="2793" y="794"/>
                  </a:lnTo>
                  <a:cubicBezTo>
                    <a:pt x="2767" y="459"/>
                    <a:pt x="2566" y="155"/>
                    <a:pt x="2267" y="1"/>
                  </a:cubicBez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6"/>
            <p:cNvSpPr/>
            <p:nvPr/>
          </p:nvSpPr>
          <p:spPr>
            <a:xfrm>
              <a:off x="3279750" y="2377725"/>
              <a:ext cx="10450" cy="29275"/>
            </a:xfrm>
            <a:custGeom>
              <a:avLst/>
              <a:gdLst/>
              <a:ahLst/>
              <a:cxnLst/>
              <a:rect l="l" t="t" r="r" b="b"/>
              <a:pathLst>
                <a:path w="418" h="1171" fill="none" extrusionOk="0">
                  <a:moveTo>
                    <a:pt x="418" y="1"/>
                  </a:moveTo>
                  <a:cubicBezTo>
                    <a:pt x="418" y="1"/>
                    <a:pt x="1" y="418"/>
                    <a:pt x="119" y="1170"/>
                  </a:cubicBez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6"/>
            <p:cNvSpPr/>
            <p:nvPr/>
          </p:nvSpPr>
          <p:spPr>
            <a:xfrm>
              <a:off x="3412925" y="2378900"/>
              <a:ext cx="10450" cy="29250"/>
            </a:xfrm>
            <a:custGeom>
              <a:avLst/>
              <a:gdLst/>
              <a:ahLst/>
              <a:cxnLst/>
              <a:rect l="l" t="t" r="r" b="b"/>
              <a:pathLst>
                <a:path w="418" h="1170" fill="none" extrusionOk="0">
                  <a:moveTo>
                    <a:pt x="0" y="0"/>
                  </a:moveTo>
                  <a:cubicBezTo>
                    <a:pt x="0" y="0"/>
                    <a:pt x="418" y="418"/>
                    <a:pt x="299" y="1170"/>
                  </a:cubicBezTo>
                </a:path>
              </a:pathLst>
            </a:custGeom>
            <a:noFill/>
            <a:ln w="9525" cap="flat" cmpd="sng">
              <a:solidFill>
                <a:schemeClr val="accent1"/>
              </a:solidFill>
              <a:prstDash val="solid"/>
              <a:miter lim="51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 name="Google Shape;321;p26"/>
          <p:cNvSpPr/>
          <p:nvPr/>
        </p:nvSpPr>
        <p:spPr>
          <a:xfrm>
            <a:off x="298500" y="320133"/>
            <a:ext cx="1390591" cy="240000"/>
          </a:xfrm>
          <a:custGeom>
            <a:avLst/>
            <a:gdLst/>
            <a:ahLst/>
            <a:cxnLst/>
            <a:rect l="l" t="t" r="r" b="b"/>
            <a:pathLst>
              <a:path w="9140" h="460" fill="none" extrusionOk="0">
                <a:moveTo>
                  <a:pt x="0" y="1"/>
                </a:moveTo>
                <a:lnTo>
                  <a:pt x="9139" y="1"/>
                </a:lnTo>
                <a:lnTo>
                  <a:pt x="9139" y="459"/>
                </a:lnTo>
                <a:lnTo>
                  <a:pt x="0" y="459"/>
                </a:lnTo>
                <a:close/>
              </a:path>
            </a:pathLst>
          </a:custGeom>
          <a:noFill/>
          <a:ln w="9525" cap="flat" cmpd="sng">
            <a:solidFill>
              <a:schemeClr val="lt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6"/>
          <p:cNvSpPr/>
          <p:nvPr/>
        </p:nvSpPr>
        <p:spPr>
          <a:xfrm>
            <a:off x="10502901" y="320133"/>
            <a:ext cx="1390591" cy="240000"/>
          </a:xfrm>
          <a:custGeom>
            <a:avLst/>
            <a:gdLst/>
            <a:ahLst/>
            <a:cxnLst/>
            <a:rect l="l" t="t" r="r" b="b"/>
            <a:pathLst>
              <a:path w="9140" h="460" fill="none" extrusionOk="0">
                <a:moveTo>
                  <a:pt x="0" y="1"/>
                </a:moveTo>
                <a:lnTo>
                  <a:pt x="9139" y="1"/>
                </a:lnTo>
                <a:lnTo>
                  <a:pt x="9139" y="459"/>
                </a:lnTo>
                <a:lnTo>
                  <a:pt x="0" y="459"/>
                </a:lnTo>
                <a:close/>
              </a:path>
            </a:pathLst>
          </a:custGeom>
          <a:noFill/>
          <a:ln w="9525" cap="flat" cmpd="sng">
            <a:solidFill>
              <a:schemeClr val="lt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26"/>
          <p:cNvSpPr/>
          <p:nvPr/>
        </p:nvSpPr>
        <p:spPr>
          <a:xfrm>
            <a:off x="298500" y="6297867"/>
            <a:ext cx="1390591" cy="240000"/>
          </a:xfrm>
          <a:custGeom>
            <a:avLst/>
            <a:gdLst/>
            <a:ahLst/>
            <a:cxnLst/>
            <a:rect l="l" t="t" r="r" b="b"/>
            <a:pathLst>
              <a:path w="9140" h="460" fill="none" extrusionOk="0">
                <a:moveTo>
                  <a:pt x="0" y="1"/>
                </a:moveTo>
                <a:lnTo>
                  <a:pt x="9139" y="1"/>
                </a:lnTo>
                <a:lnTo>
                  <a:pt x="9139" y="459"/>
                </a:lnTo>
                <a:lnTo>
                  <a:pt x="0" y="459"/>
                </a:lnTo>
                <a:close/>
              </a:path>
            </a:pathLst>
          </a:custGeom>
          <a:noFill/>
          <a:ln w="9525" cap="flat" cmpd="sng">
            <a:solidFill>
              <a:schemeClr val="lt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26"/>
          <p:cNvSpPr/>
          <p:nvPr/>
        </p:nvSpPr>
        <p:spPr>
          <a:xfrm>
            <a:off x="10502901" y="6297867"/>
            <a:ext cx="1390591" cy="240000"/>
          </a:xfrm>
          <a:custGeom>
            <a:avLst/>
            <a:gdLst/>
            <a:ahLst/>
            <a:cxnLst/>
            <a:rect l="l" t="t" r="r" b="b"/>
            <a:pathLst>
              <a:path w="9140" h="460" fill="none" extrusionOk="0">
                <a:moveTo>
                  <a:pt x="0" y="1"/>
                </a:moveTo>
                <a:lnTo>
                  <a:pt x="9139" y="1"/>
                </a:lnTo>
                <a:lnTo>
                  <a:pt x="9139" y="459"/>
                </a:lnTo>
                <a:lnTo>
                  <a:pt x="0" y="459"/>
                </a:lnTo>
                <a:close/>
              </a:path>
            </a:pathLst>
          </a:custGeom>
          <a:noFill/>
          <a:ln w="9525" cap="flat" cmpd="sng">
            <a:solidFill>
              <a:schemeClr val="lt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26"/>
          <p:cNvSpPr/>
          <p:nvPr/>
        </p:nvSpPr>
        <p:spPr>
          <a:xfrm rot="5400000">
            <a:off x="-276800" y="895433"/>
            <a:ext cx="1390591" cy="240000"/>
          </a:xfrm>
          <a:custGeom>
            <a:avLst/>
            <a:gdLst/>
            <a:ahLst/>
            <a:cxnLst/>
            <a:rect l="l" t="t" r="r" b="b"/>
            <a:pathLst>
              <a:path w="9140" h="460" fill="none" extrusionOk="0">
                <a:moveTo>
                  <a:pt x="0" y="1"/>
                </a:moveTo>
                <a:lnTo>
                  <a:pt x="9139" y="1"/>
                </a:lnTo>
                <a:lnTo>
                  <a:pt x="9139" y="459"/>
                </a:lnTo>
                <a:lnTo>
                  <a:pt x="0" y="459"/>
                </a:lnTo>
                <a:close/>
              </a:path>
            </a:pathLst>
          </a:custGeom>
          <a:noFill/>
          <a:ln w="9525" cap="flat" cmpd="sng">
            <a:solidFill>
              <a:schemeClr val="lt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26"/>
          <p:cNvSpPr/>
          <p:nvPr/>
        </p:nvSpPr>
        <p:spPr>
          <a:xfrm rot="5400000">
            <a:off x="11078201" y="895433"/>
            <a:ext cx="1390591" cy="240000"/>
          </a:xfrm>
          <a:custGeom>
            <a:avLst/>
            <a:gdLst/>
            <a:ahLst/>
            <a:cxnLst/>
            <a:rect l="l" t="t" r="r" b="b"/>
            <a:pathLst>
              <a:path w="9140" h="460" fill="none" extrusionOk="0">
                <a:moveTo>
                  <a:pt x="0" y="1"/>
                </a:moveTo>
                <a:lnTo>
                  <a:pt x="9139" y="1"/>
                </a:lnTo>
                <a:lnTo>
                  <a:pt x="9139" y="459"/>
                </a:lnTo>
                <a:lnTo>
                  <a:pt x="0" y="459"/>
                </a:lnTo>
                <a:close/>
              </a:path>
            </a:pathLst>
          </a:custGeom>
          <a:noFill/>
          <a:ln w="9525" cap="flat" cmpd="sng">
            <a:solidFill>
              <a:schemeClr val="lt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26"/>
          <p:cNvSpPr/>
          <p:nvPr/>
        </p:nvSpPr>
        <p:spPr>
          <a:xfrm rot="5400000">
            <a:off x="-276800" y="5722567"/>
            <a:ext cx="1390591" cy="240000"/>
          </a:xfrm>
          <a:custGeom>
            <a:avLst/>
            <a:gdLst/>
            <a:ahLst/>
            <a:cxnLst/>
            <a:rect l="l" t="t" r="r" b="b"/>
            <a:pathLst>
              <a:path w="9140" h="460" fill="none" extrusionOk="0">
                <a:moveTo>
                  <a:pt x="0" y="1"/>
                </a:moveTo>
                <a:lnTo>
                  <a:pt x="9139" y="1"/>
                </a:lnTo>
                <a:lnTo>
                  <a:pt x="9139" y="459"/>
                </a:lnTo>
                <a:lnTo>
                  <a:pt x="0" y="459"/>
                </a:lnTo>
                <a:close/>
              </a:path>
            </a:pathLst>
          </a:custGeom>
          <a:noFill/>
          <a:ln w="9525" cap="flat" cmpd="sng">
            <a:solidFill>
              <a:schemeClr val="lt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26"/>
          <p:cNvSpPr/>
          <p:nvPr/>
        </p:nvSpPr>
        <p:spPr>
          <a:xfrm rot="5400000">
            <a:off x="11078201" y="5722567"/>
            <a:ext cx="1390591" cy="240000"/>
          </a:xfrm>
          <a:custGeom>
            <a:avLst/>
            <a:gdLst/>
            <a:ahLst/>
            <a:cxnLst/>
            <a:rect l="l" t="t" r="r" b="b"/>
            <a:pathLst>
              <a:path w="9140" h="460" fill="none" extrusionOk="0">
                <a:moveTo>
                  <a:pt x="0" y="1"/>
                </a:moveTo>
                <a:lnTo>
                  <a:pt x="9139" y="1"/>
                </a:lnTo>
                <a:lnTo>
                  <a:pt x="9139" y="459"/>
                </a:lnTo>
                <a:lnTo>
                  <a:pt x="0" y="459"/>
                </a:lnTo>
                <a:close/>
              </a:path>
            </a:pathLst>
          </a:custGeom>
          <a:noFill/>
          <a:ln w="9525" cap="flat" cmpd="sng">
            <a:solidFill>
              <a:schemeClr val="lt2"/>
            </a:solidFill>
            <a:prstDash val="solid"/>
            <a:miter lim="515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518730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329"/>
        <p:cNvGrpSpPr/>
        <p:nvPr/>
      </p:nvGrpSpPr>
      <p:grpSpPr>
        <a:xfrm>
          <a:off x="0" y="0"/>
          <a:ext cx="0" cy="0"/>
          <a:chOff x="0" y="0"/>
          <a:chExt cx="0" cy="0"/>
        </a:xfrm>
      </p:grpSpPr>
    </p:spTree>
    <p:extLst>
      <p:ext uri="{BB962C8B-B14F-4D97-AF65-F5344CB8AC3E}">
        <p14:creationId xmlns:p14="http://schemas.microsoft.com/office/powerpoint/2010/main" val="3809178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0"/>
        <p:cNvGrpSpPr/>
        <p:nvPr/>
      </p:nvGrpSpPr>
      <p:grpSpPr>
        <a:xfrm>
          <a:off x="0" y="0"/>
          <a:ext cx="0" cy="0"/>
          <a:chOff x="0" y="0"/>
          <a:chExt cx="0" cy="0"/>
        </a:xfrm>
      </p:grpSpPr>
    </p:spTree>
    <p:extLst>
      <p:ext uri="{BB962C8B-B14F-4D97-AF65-F5344CB8AC3E}">
        <p14:creationId xmlns:p14="http://schemas.microsoft.com/office/powerpoint/2010/main" val="26550162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2A47BFF-C79D-44AD-B4CA-E134CA3C5A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413570894"/>
      </p:ext>
    </p:extLst>
  </p:cSld>
  <p:clrMapOvr>
    <a:masterClrMapping/>
  </p:clrMapOvr>
  <p:transition spd="slow" advClick="0" advTm="0">
    <p:push di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2A47BFF-C79D-44AD-B4CA-E134CA3C5A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8F4BA8FD-5303-489F-91C6-344F4D3BFB5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782652" y="0"/>
            <a:ext cx="2626695" cy="6852250"/>
          </a:xfrm>
          <a:prstGeom prst="rect">
            <a:avLst/>
          </a:prstGeom>
        </p:spPr>
      </p:pic>
      <p:sp>
        <p:nvSpPr>
          <p:cNvPr id="5" name="矩形 4">
            <a:extLst>
              <a:ext uri="{FF2B5EF4-FFF2-40B4-BE49-F238E27FC236}">
                <a16:creationId xmlns:a16="http://schemas.microsoft.com/office/drawing/2014/main" id="{11B9303E-4602-48B3-824F-B0404ACFEAB3}"/>
              </a:ext>
            </a:extLst>
          </p:cNvPr>
          <p:cNvSpPr/>
          <p:nvPr userDrawn="1"/>
        </p:nvSpPr>
        <p:spPr>
          <a:xfrm>
            <a:off x="622300" y="1013601"/>
            <a:ext cx="10947400" cy="4978400"/>
          </a:xfrm>
          <a:prstGeom prst="rect">
            <a:avLst/>
          </a:prstGeom>
          <a:solidFill>
            <a:schemeClr val="bg1"/>
          </a:solidFill>
          <a:ln>
            <a:noFill/>
          </a:ln>
          <a:effectLst>
            <a:outerShdw blurRad="101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FD299F1B-C3AF-4CD8-A8AF-CE5D41C78989}"/>
              </a:ext>
            </a:extLst>
          </p:cNvPr>
          <p:cNvSpPr/>
          <p:nvPr userDrawn="1"/>
        </p:nvSpPr>
        <p:spPr>
          <a:xfrm>
            <a:off x="736600" y="1117600"/>
            <a:ext cx="10718800" cy="4739499"/>
          </a:xfrm>
          <a:prstGeom prst="roundRect">
            <a:avLst>
              <a:gd name="adj" fmla="val 4877"/>
            </a:avLst>
          </a:prstGeom>
          <a:noFill/>
          <a:ln>
            <a:solidFill>
              <a:srgbClr val="D9B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5242968"/>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2A47BFF-C79D-44AD-B4CA-E134CA3C5A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81EFB81-52AE-4764-9A55-B72C082907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4957875">
            <a:off x="-663237" y="-1462064"/>
            <a:ext cx="3932681" cy="5251286"/>
          </a:xfrm>
          <a:prstGeom prst="rect">
            <a:avLst/>
          </a:prstGeom>
        </p:spPr>
      </p:pic>
      <p:pic>
        <p:nvPicPr>
          <p:cNvPr id="10" name="图片 9">
            <a:extLst>
              <a:ext uri="{FF2B5EF4-FFF2-40B4-BE49-F238E27FC236}">
                <a16:creationId xmlns:a16="http://schemas.microsoft.com/office/drawing/2014/main" id="{6EF5BF91-7E99-4ADF-880C-627EC49F13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4081" y="3193334"/>
            <a:ext cx="3563829" cy="2965106"/>
          </a:xfrm>
          <a:prstGeom prst="rect">
            <a:avLst/>
          </a:prstGeom>
        </p:spPr>
      </p:pic>
      <p:pic>
        <p:nvPicPr>
          <p:cNvPr id="7" name="图片 6">
            <a:extLst>
              <a:ext uri="{FF2B5EF4-FFF2-40B4-BE49-F238E27FC236}">
                <a16:creationId xmlns:a16="http://schemas.microsoft.com/office/drawing/2014/main" id="{8F4BA8FD-5303-489F-91C6-344F4D3BFB5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782652" y="0"/>
            <a:ext cx="2626695" cy="6852250"/>
          </a:xfrm>
          <a:prstGeom prst="rect">
            <a:avLst/>
          </a:prstGeom>
        </p:spPr>
      </p:pic>
      <p:sp>
        <p:nvSpPr>
          <p:cNvPr id="5" name="矩形 4">
            <a:extLst>
              <a:ext uri="{FF2B5EF4-FFF2-40B4-BE49-F238E27FC236}">
                <a16:creationId xmlns:a16="http://schemas.microsoft.com/office/drawing/2014/main" id="{11B9303E-4602-48B3-824F-B0404ACFEAB3}"/>
              </a:ext>
            </a:extLst>
          </p:cNvPr>
          <p:cNvSpPr/>
          <p:nvPr userDrawn="1"/>
        </p:nvSpPr>
        <p:spPr>
          <a:xfrm>
            <a:off x="622300" y="1013601"/>
            <a:ext cx="10947400" cy="4978400"/>
          </a:xfrm>
          <a:prstGeom prst="rect">
            <a:avLst/>
          </a:prstGeom>
          <a:solidFill>
            <a:schemeClr val="bg1"/>
          </a:solidFill>
          <a:ln>
            <a:noFill/>
          </a:ln>
          <a:effectLst>
            <a:outerShdw blurRad="101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FD299F1B-C3AF-4CD8-A8AF-CE5D41C78989}"/>
              </a:ext>
            </a:extLst>
          </p:cNvPr>
          <p:cNvSpPr/>
          <p:nvPr userDrawn="1"/>
        </p:nvSpPr>
        <p:spPr>
          <a:xfrm>
            <a:off x="736600" y="1117600"/>
            <a:ext cx="10718800" cy="4739499"/>
          </a:xfrm>
          <a:prstGeom prst="roundRect">
            <a:avLst>
              <a:gd name="adj" fmla="val 4877"/>
            </a:avLst>
          </a:prstGeom>
          <a:noFill/>
          <a:ln>
            <a:solidFill>
              <a:srgbClr val="D9B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452AC86F-E5F7-4277-AAE7-EF37B399AEE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81135" y="194867"/>
            <a:ext cx="1400175" cy="1219200"/>
          </a:xfrm>
          <a:prstGeom prst="rect">
            <a:avLst/>
          </a:prstGeom>
        </p:spPr>
      </p:pic>
      <p:pic>
        <p:nvPicPr>
          <p:cNvPr id="12" name="图片 11">
            <a:extLst>
              <a:ext uri="{FF2B5EF4-FFF2-40B4-BE49-F238E27FC236}">
                <a16:creationId xmlns:a16="http://schemas.microsoft.com/office/drawing/2014/main" id="{0871FDEF-C7BE-4E06-9C64-C7B9DB5F67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2555" y="497322"/>
            <a:ext cx="2381250" cy="1981200"/>
          </a:xfrm>
          <a:prstGeom prst="rect">
            <a:avLst/>
          </a:prstGeom>
        </p:spPr>
      </p:pic>
    </p:spTree>
    <p:extLst>
      <p:ext uri="{BB962C8B-B14F-4D97-AF65-F5344CB8AC3E}">
        <p14:creationId xmlns:p14="http://schemas.microsoft.com/office/powerpoint/2010/main" val="2891154282"/>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1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ppt_x</p:attrName>
                                        </p:attrNameLst>
                                      </p:cBhvr>
                                      <p:tavLst>
                                        <p:tav tm="0">
                                          <p:val>
                                            <p:strVal val="#ppt_x+#ppt_w*1.125000"/>
                                          </p:val>
                                        </p:tav>
                                        <p:tav tm="100000">
                                          <p:val>
                                            <p:strVal val="#ppt_x"/>
                                          </p:val>
                                        </p:tav>
                                      </p:tavLst>
                                    </p:anim>
                                    <p:animEffect transition="in" filter="wipe(left)">
                                      <p:cBhvr>
                                        <p:cTn id="22" dur="500"/>
                                        <p:tgtEl>
                                          <p:spTgt spid="11"/>
                                        </p:tgtEl>
                                      </p:cBhvr>
                                    </p:animEffect>
                                  </p:childTnLst>
                                </p:cTn>
                              </p:par>
                            </p:childTnLst>
                          </p:cTn>
                        </p:par>
                        <p:par>
                          <p:cTn id="23" fill="hold">
                            <p:stCondLst>
                              <p:cond delay="1000"/>
                            </p:stCondLst>
                            <p:childTnLst>
                              <p:par>
                                <p:cTn id="24" presetID="31"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par>
                                <p:cTn id="30" presetID="12" presetClass="entr" presetSubtype="2"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1000"/>
                                        <p:tgtEl>
                                          <p:spTgt spid="10"/>
                                        </p:tgtEl>
                                        <p:attrNameLst>
                                          <p:attrName>ppt_x</p:attrName>
                                        </p:attrNameLst>
                                      </p:cBhvr>
                                      <p:tavLst>
                                        <p:tav tm="0">
                                          <p:val>
                                            <p:strVal val="#ppt_x+#ppt_w*1.125000"/>
                                          </p:val>
                                        </p:tav>
                                        <p:tav tm="100000">
                                          <p:val>
                                            <p:strVal val="#ppt_x"/>
                                          </p:val>
                                        </p:tav>
                                      </p:tavLst>
                                    </p:anim>
                                    <p:animEffect transition="in" filter="wipe(left)">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330033-8393-472F-A6CA-83463BBF18A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3105CF1-5FAE-44B1-AD8B-58EF46921AE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AEA8285-49CC-42E6-8B8F-62834B51FC29}"/>
              </a:ext>
            </a:extLst>
          </p:cNvPr>
          <p:cNvSpPr>
            <a:spLocks noGrp="1"/>
          </p:cNvSpPr>
          <p:nvPr>
            <p:ph type="dt" sz="half" idx="10"/>
          </p:nvPr>
        </p:nvSpPr>
        <p:spPr/>
        <p:txBody>
          <a:bodyPr/>
          <a:lstStyle/>
          <a:p>
            <a:fld id="{8C80C834-D743-4231-AE9A-45251900C1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B3DE2E5B-8F37-493B-8E92-4782D8CF4D8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09A8D71-15C3-44AB-910A-206CEF59CF9C}"/>
              </a:ext>
            </a:extLst>
          </p:cNvPr>
          <p:cNvSpPr>
            <a:spLocks noGrp="1"/>
          </p:cNvSpPr>
          <p:nvPr>
            <p:ph type="sldNum" sz="quarter" idx="12"/>
          </p:nvPr>
        </p:nvSpPr>
        <p:spPr/>
        <p:txBody>
          <a:bodyPr/>
          <a:lstStyle/>
          <a:p>
            <a:fld id="{BB9E1B7C-8CCE-4AA3-BC22-7D058C0A9A0C}" type="slidenum">
              <a:rPr lang="zh-CN" altLang="en-US" smtClean="0"/>
              <a:t>‹#›</a:t>
            </a:fld>
            <a:endParaRPr lang="zh-CN" altLang="en-US"/>
          </a:p>
        </p:txBody>
      </p:sp>
    </p:spTree>
    <p:extLst>
      <p:ext uri="{BB962C8B-B14F-4D97-AF65-F5344CB8AC3E}">
        <p14:creationId xmlns:p14="http://schemas.microsoft.com/office/powerpoint/2010/main" val="2815400230"/>
      </p:ext>
    </p:extLst>
  </p:cSld>
  <p:clrMapOvr>
    <a:masterClrMapping/>
  </p:clrMapOvr>
  <p:transition spd="slow" advClick="0" advTm="0">
    <p:push di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5814C6-93DD-4A25-A2F7-5A66777B260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4B6C08B-DDAE-48A4-A5D9-B41A294C27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3A35D68-7A9D-4DB7-BAB6-72EA2DE1CA87}"/>
              </a:ext>
            </a:extLst>
          </p:cNvPr>
          <p:cNvSpPr>
            <a:spLocks noGrp="1"/>
          </p:cNvSpPr>
          <p:nvPr>
            <p:ph type="dt" sz="half" idx="10"/>
          </p:nvPr>
        </p:nvSpPr>
        <p:spPr/>
        <p:txBody>
          <a:bodyPr/>
          <a:lstStyle/>
          <a:p>
            <a:fld id="{8C80C834-D743-4231-AE9A-45251900C1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E9BDA337-6456-40A0-9FF1-7869B364BF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F04A62-1FDA-4F9C-B563-6395A41175ED}"/>
              </a:ext>
            </a:extLst>
          </p:cNvPr>
          <p:cNvSpPr>
            <a:spLocks noGrp="1"/>
          </p:cNvSpPr>
          <p:nvPr>
            <p:ph type="sldNum" sz="quarter" idx="12"/>
          </p:nvPr>
        </p:nvSpPr>
        <p:spPr/>
        <p:txBody>
          <a:bodyPr/>
          <a:lstStyle/>
          <a:p>
            <a:fld id="{BB9E1B7C-8CCE-4AA3-BC22-7D058C0A9A0C}" type="slidenum">
              <a:rPr lang="zh-CN" altLang="en-US" smtClean="0"/>
              <a:t>‹#›</a:t>
            </a:fld>
            <a:endParaRPr lang="zh-CN" altLang="en-US"/>
          </a:p>
        </p:txBody>
      </p:sp>
    </p:spTree>
    <p:extLst>
      <p:ext uri="{BB962C8B-B14F-4D97-AF65-F5344CB8AC3E}">
        <p14:creationId xmlns:p14="http://schemas.microsoft.com/office/powerpoint/2010/main" val="2347643149"/>
      </p:ext>
    </p:extLst>
  </p:cSld>
  <p:clrMapOvr>
    <a:masterClrMapping/>
  </p:clrMapOvr>
  <p:transition spd="slow" advClick="0" advTm="0">
    <p:push di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BA5F06-DAC3-4AB2-8B7C-A554605D95B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8413A2-4DC1-4E76-9D3F-1C0AA0EFC0C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2018C1-93AA-4064-A522-EB68728E24A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16E0D44-6C89-4AFF-B7E2-23552DE56A6A}"/>
              </a:ext>
            </a:extLst>
          </p:cNvPr>
          <p:cNvSpPr>
            <a:spLocks noGrp="1"/>
          </p:cNvSpPr>
          <p:nvPr>
            <p:ph type="dt" sz="half" idx="10"/>
          </p:nvPr>
        </p:nvSpPr>
        <p:spPr/>
        <p:txBody>
          <a:bodyPr/>
          <a:lstStyle/>
          <a:p>
            <a:fld id="{8C80C834-D743-4231-AE9A-45251900C1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4539A790-401F-4875-A32E-54242E70C1F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3B43D9-1278-4633-80AE-A7E0CEAD2FF7}"/>
              </a:ext>
            </a:extLst>
          </p:cNvPr>
          <p:cNvSpPr>
            <a:spLocks noGrp="1"/>
          </p:cNvSpPr>
          <p:nvPr>
            <p:ph type="sldNum" sz="quarter" idx="12"/>
          </p:nvPr>
        </p:nvSpPr>
        <p:spPr/>
        <p:txBody>
          <a:bodyPr/>
          <a:lstStyle/>
          <a:p>
            <a:fld id="{BB9E1B7C-8CCE-4AA3-BC22-7D058C0A9A0C}" type="slidenum">
              <a:rPr lang="zh-CN" altLang="en-US" smtClean="0"/>
              <a:t>‹#›</a:t>
            </a:fld>
            <a:endParaRPr lang="zh-CN" altLang="en-US"/>
          </a:p>
        </p:txBody>
      </p:sp>
    </p:spTree>
    <p:extLst>
      <p:ext uri="{BB962C8B-B14F-4D97-AF65-F5344CB8AC3E}">
        <p14:creationId xmlns:p14="http://schemas.microsoft.com/office/powerpoint/2010/main" val="3015483261"/>
      </p:ext>
    </p:extLst>
  </p:cSld>
  <p:clrMapOvr>
    <a:masterClrMapping/>
  </p:clrMapOvr>
  <p:transition spd="slow" advClick="0" advTm="0">
    <p:push di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95AFC-0DFA-4BDC-A302-6078A47933D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F0BB0E-F7BF-4DBE-AF8B-5116282AB1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7147738-5085-4D1E-96FB-14C236D2BF2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DCE8777-9428-439C-988E-2C603CD3EF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E427242-C74D-4542-A4B7-951D3C028C3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85379E3-A7D8-49F0-926E-279C770954C3}"/>
              </a:ext>
            </a:extLst>
          </p:cNvPr>
          <p:cNvSpPr>
            <a:spLocks noGrp="1"/>
          </p:cNvSpPr>
          <p:nvPr>
            <p:ph type="dt" sz="half" idx="10"/>
          </p:nvPr>
        </p:nvSpPr>
        <p:spPr/>
        <p:txBody>
          <a:bodyPr/>
          <a:lstStyle/>
          <a:p>
            <a:fld id="{8C80C834-D743-4231-AE9A-45251900C12D}" type="datetimeFigureOut">
              <a:rPr lang="zh-CN" altLang="en-US" smtClean="0"/>
              <a:t>2024/4/5</a:t>
            </a:fld>
            <a:endParaRPr lang="zh-CN" altLang="en-US"/>
          </a:p>
        </p:txBody>
      </p:sp>
      <p:sp>
        <p:nvSpPr>
          <p:cNvPr id="8" name="页脚占位符 7">
            <a:extLst>
              <a:ext uri="{FF2B5EF4-FFF2-40B4-BE49-F238E27FC236}">
                <a16:creationId xmlns:a16="http://schemas.microsoft.com/office/drawing/2014/main" id="{78108490-BCF3-41EA-A5CA-23FD3548767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937D15B-C349-48D8-91A0-7EBAD84D692D}"/>
              </a:ext>
            </a:extLst>
          </p:cNvPr>
          <p:cNvSpPr>
            <a:spLocks noGrp="1"/>
          </p:cNvSpPr>
          <p:nvPr>
            <p:ph type="sldNum" sz="quarter" idx="12"/>
          </p:nvPr>
        </p:nvSpPr>
        <p:spPr/>
        <p:txBody>
          <a:bodyPr/>
          <a:lstStyle/>
          <a:p>
            <a:fld id="{BB9E1B7C-8CCE-4AA3-BC22-7D058C0A9A0C}" type="slidenum">
              <a:rPr lang="zh-CN" altLang="en-US" smtClean="0"/>
              <a:t>‹#›</a:t>
            </a:fld>
            <a:endParaRPr lang="zh-CN" altLang="en-US"/>
          </a:p>
        </p:txBody>
      </p:sp>
    </p:spTree>
    <p:extLst>
      <p:ext uri="{BB962C8B-B14F-4D97-AF65-F5344CB8AC3E}">
        <p14:creationId xmlns:p14="http://schemas.microsoft.com/office/powerpoint/2010/main" val="842092851"/>
      </p:ext>
    </p:extLst>
  </p:cSld>
  <p:clrMapOvr>
    <a:masterClrMapping/>
  </p:clrMapOvr>
  <p:transition spd="slow" advClick="0" advTm="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B62155-C1CE-4D2B-BFD3-DB47A5E8E5C0}"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A25B6-1C2A-4645-8ED5-8BC4B64BCBB4}"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687406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5CB4E-9B81-46DC-B27A-B3EE4E2C7B7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F3721C6-A8FC-4154-A393-6CAD51BD098F}"/>
              </a:ext>
            </a:extLst>
          </p:cNvPr>
          <p:cNvSpPr>
            <a:spLocks noGrp="1"/>
          </p:cNvSpPr>
          <p:nvPr>
            <p:ph type="dt" sz="half" idx="10"/>
          </p:nvPr>
        </p:nvSpPr>
        <p:spPr/>
        <p:txBody>
          <a:bodyPr/>
          <a:lstStyle/>
          <a:p>
            <a:fld id="{8C80C834-D743-4231-AE9A-45251900C12D}" type="datetimeFigureOut">
              <a:rPr lang="zh-CN" altLang="en-US" smtClean="0"/>
              <a:t>2024/4/5</a:t>
            </a:fld>
            <a:endParaRPr lang="zh-CN" altLang="en-US"/>
          </a:p>
        </p:txBody>
      </p:sp>
      <p:sp>
        <p:nvSpPr>
          <p:cNvPr id="4" name="页脚占位符 3">
            <a:extLst>
              <a:ext uri="{FF2B5EF4-FFF2-40B4-BE49-F238E27FC236}">
                <a16:creationId xmlns:a16="http://schemas.microsoft.com/office/drawing/2014/main" id="{7D3BE639-F5A2-439D-A5F0-8E1B3BE4F6A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411AD80-1D88-43E5-8CA4-C19854AC5798}"/>
              </a:ext>
            </a:extLst>
          </p:cNvPr>
          <p:cNvSpPr>
            <a:spLocks noGrp="1"/>
          </p:cNvSpPr>
          <p:nvPr>
            <p:ph type="sldNum" sz="quarter" idx="12"/>
          </p:nvPr>
        </p:nvSpPr>
        <p:spPr/>
        <p:txBody>
          <a:bodyPr/>
          <a:lstStyle/>
          <a:p>
            <a:fld id="{BB9E1B7C-8CCE-4AA3-BC22-7D058C0A9A0C}" type="slidenum">
              <a:rPr lang="zh-CN" altLang="en-US" smtClean="0"/>
              <a:t>‹#›</a:t>
            </a:fld>
            <a:endParaRPr lang="zh-CN" altLang="en-US"/>
          </a:p>
        </p:txBody>
      </p:sp>
    </p:spTree>
    <p:extLst>
      <p:ext uri="{BB962C8B-B14F-4D97-AF65-F5344CB8AC3E}">
        <p14:creationId xmlns:p14="http://schemas.microsoft.com/office/powerpoint/2010/main" val="849681919"/>
      </p:ext>
    </p:extLst>
  </p:cSld>
  <p:clrMapOvr>
    <a:masterClrMapping/>
  </p:clrMapOvr>
  <p:transition spd="slow" advClick="0" advTm="0">
    <p:push di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C0CCE5-6039-470C-98D8-E6770C6E438E}"/>
              </a:ext>
            </a:extLst>
          </p:cNvPr>
          <p:cNvSpPr>
            <a:spLocks noGrp="1"/>
          </p:cNvSpPr>
          <p:nvPr>
            <p:ph type="dt" sz="half" idx="10"/>
          </p:nvPr>
        </p:nvSpPr>
        <p:spPr/>
        <p:txBody>
          <a:bodyPr/>
          <a:lstStyle/>
          <a:p>
            <a:fld id="{8C80C834-D743-4231-AE9A-45251900C12D}" type="datetimeFigureOut">
              <a:rPr lang="zh-CN" altLang="en-US" smtClean="0"/>
              <a:t>2024/4/5</a:t>
            </a:fld>
            <a:endParaRPr lang="zh-CN" altLang="en-US"/>
          </a:p>
        </p:txBody>
      </p:sp>
      <p:sp>
        <p:nvSpPr>
          <p:cNvPr id="3" name="页脚占位符 2">
            <a:extLst>
              <a:ext uri="{FF2B5EF4-FFF2-40B4-BE49-F238E27FC236}">
                <a16:creationId xmlns:a16="http://schemas.microsoft.com/office/drawing/2014/main" id="{738B93C2-38ED-49AF-84A7-A0794619266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B4D1F97-09B2-4198-BC6B-0D452390C485}"/>
              </a:ext>
            </a:extLst>
          </p:cNvPr>
          <p:cNvSpPr>
            <a:spLocks noGrp="1"/>
          </p:cNvSpPr>
          <p:nvPr>
            <p:ph type="sldNum" sz="quarter" idx="12"/>
          </p:nvPr>
        </p:nvSpPr>
        <p:spPr/>
        <p:txBody>
          <a:bodyPr/>
          <a:lstStyle/>
          <a:p>
            <a:fld id="{BB9E1B7C-8CCE-4AA3-BC22-7D058C0A9A0C}" type="slidenum">
              <a:rPr lang="zh-CN" altLang="en-US" smtClean="0"/>
              <a:t>‹#›</a:t>
            </a:fld>
            <a:endParaRPr lang="zh-CN" altLang="en-US"/>
          </a:p>
        </p:txBody>
      </p:sp>
    </p:spTree>
    <p:extLst>
      <p:ext uri="{BB962C8B-B14F-4D97-AF65-F5344CB8AC3E}">
        <p14:creationId xmlns:p14="http://schemas.microsoft.com/office/powerpoint/2010/main" val="1127975631"/>
      </p:ext>
    </p:extLst>
  </p:cSld>
  <p:clrMapOvr>
    <a:masterClrMapping/>
  </p:clrMapOvr>
  <p:transition spd="slow" advClick="0" advTm="0">
    <p:push dir="u"/>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B8A242-CAC8-4762-837A-1ECA410261C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F5E5423-A23B-4FEB-8EA9-AC3F496A45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B092281-4D6B-45BB-8EF8-1B95435A59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98965B-5553-4B2C-9469-3A6DA18EE059}"/>
              </a:ext>
            </a:extLst>
          </p:cNvPr>
          <p:cNvSpPr>
            <a:spLocks noGrp="1"/>
          </p:cNvSpPr>
          <p:nvPr>
            <p:ph type="dt" sz="half" idx="10"/>
          </p:nvPr>
        </p:nvSpPr>
        <p:spPr/>
        <p:txBody>
          <a:bodyPr/>
          <a:lstStyle/>
          <a:p>
            <a:fld id="{8C80C834-D743-4231-AE9A-45251900C1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1CC14170-267D-49AB-99DD-3C8790C88E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69036FC-DFA6-4715-BAEF-7BA05D93D7B7}"/>
              </a:ext>
            </a:extLst>
          </p:cNvPr>
          <p:cNvSpPr>
            <a:spLocks noGrp="1"/>
          </p:cNvSpPr>
          <p:nvPr>
            <p:ph type="sldNum" sz="quarter" idx="12"/>
          </p:nvPr>
        </p:nvSpPr>
        <p:spPr/>
        <p:txBody>
          <a:bodyPr/>
          <a:lstStyle/>
          <a:p>
            <a:fld id="{BB9E1B7C-8CCE-4AA3-BC22-7D058C0A9A0C}" type="slidenum">
              <a:rPr lang="zh-CN" altLang="en-US" smtClean="0"/>
              <a:t>‹#›</a:t>
            </a:fld>
            <a:endParaRPr lang="zh-CN" altLang="en-US"/>
          </a:p>
        </p:txBody>
      </p:sp>
    </p:spTree>
    <p:extLst>
      <p:ext uri="{BB962C8B-B14F-4D97-AF65-F5344CB8AC3E}">
        <p14:creationId xmlns:p14="http://schemas.microsoft.com/office/powerpoint/2010/main" val="270672752"/>
      </p:ext>
    </p:extLst>
  </p:cSld>
  <p:clrMapOvr>
    <a:masterClrMapping/>
  </p:clrMapOvr>
  <p:transition spd="slow" advClick="0" advTm="0">
    <p:push dir="u"/>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F4CFC3-97DC-48D8-B0C9-F559782A21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C36EC80-A471-4673-82F5-E86F5C5E2C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8E640D-293C-4B1F-B834-A3E1D3169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763443B-9B7E-4550-BB84-52597967329F}"/>
              </a:ext>
            </a:extLst>
          </p:cNvPr>
          <p:cNvSpPr>
            <a:spLocks noGrp="1"/>
          </p:cNvSpPr>
          <p:nvPr>
            <p:ph type="dt" sz="half" idx="10"/>
          </p:nvPr>
        </p:nvSpPr>
        <p:spPr/>
        <p:txBody>
          <a:bodyPr/>
          <a:lstStyle/>
          <a:p>
            <a:fld id="{8C80C834-D743-4231-AE9A-45251900C12D}" type="datetimeFigureOut">
              <a:rPr lang="zh-CN" altLang="en-US" smtClean="0"/>
              <a:t>2024/4/5</a:t>
            </a:fld>
            <a:endParaRPr lang="zh-CN" altLang="en-US"/>
          </a:p>
        </p:txBody>
      </p:sp>
      <p:sp>
        <p:nvSpPr>
          <p:cNvPr id="6" name="页脚占位符 5">
            <a:extLst>
              <a:ext uri="{FF2B5EF4-FFF2-40B4-BE49-F238E27FC236}">
                <a16:creationId xmlns:a16="http://schemas.microsoft.com/office/drawing/2014/main" id="{546D2E0C-96C7-4CB4-B3AE-8A0A489D965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1BB990-0C3A-4EFE-9509-60796F753975}"/>
              </a:ext>
            </a:extLst>
          </p:cNvPr>
          <p:cNvSpPr>
            <a:spLocks noGrp="1"/>
          </p:cNvSpPr>
          <p:nvPr>
            <p:ph type="sldNum" sz="quarter" idx="12"/>
          </p:nvPr>
        </p:nvSpPr>
        <p:spPr/>
        <p:txBody>
          <a:bodyPr/>
          <a:lstStyle/>
          <a:p>
            <a:fld id="{BB9E1B7C-8CCE-4AA3-BC22-7D058C0A9A0C}" type="slidenum">
              <a:rPr lang="zh-CN" altLang="en-US" smtClean="0"/>
              <a:t>‹#›</a:t>
            </a:fld>
            <a:endParaRPr lang="zh-CN" altLang="en-US"/>
          </a:p>
        </p:txBody>
      </p:sp>
    </p:spTree>
    <p:extLst>
      <p:ext uri="{BB962C8B-B14F-4D97-AF65-F5344CB8AC3E}">
        <p14:creationId xmlns:p14="http://schemas.microsoft.com/office/powerpoint/2010/main" val="4094402368"/>
      </p:ext>
    </p:extLst>
  </p:cSld>
  <p:clrMapOvr>
    <a:masterClrMapping/>
  </p:clrMapOvr>
  <p:transition spd="slow" advClick="0" advTm="0">
    <p:push dir="u"/>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A552B-A637-4499-80BB-A3517DA8F3E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71E9439-821B-42BA-A392-6318D6CDA0B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FF8C5EE-8A81-47DF-81DF-1E34C2813B12}"/>
              </a:ext>
            </a:extLst>
          </p:cNvPr>
          <p:cNvSpPr>
            <a:spLocks noGrp="1"/>
          </p:cNvSpPr>
          <p:nvPr>
            <p:ph type="dt" sz="half" idx="10"/>
          </p:nvPr>
        </p:nvSpPr>
        <p:spPr/>
        <p:txBody>
          <a:bodyPr/>
          <a:lstStyle/>
          <a:p>
            <a:fld id="{8C80C834-D743-4231-AE9A-45251900C1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EDE26CBF-8AF2-412A-9EF1-DCDB127A42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4A69A83-83D6-4470-9EF6-12A9872D06A5}"/>
              </a:ext>
            </a:extLst>
          </p:cNvPr>
          <p:cNvSpPr>
            <a:spLocks noGrp="1"/>
          </p:cNvSpPr>
          <p:nvPr>
            <p:ph type="sldNum" sz="quarter" idx="12"/>
          </p:nvPr>
        </p:nvSpPr>
        <p:spPr/>
        <p:txBody>
          <a:bodyPr/>
          <a:lstStyle/>
          <a:p>
            <a:fld id="{BB9E1B7C-8CCE-4AA3-BC22-7D058C0A9A0C}" type="slidenum">
              <a:rPr lang="zh-CN" altLang="en-US" smtClean="0"/>
              <a:t>‹#›</a:t>
            </a:fld>
            <a:endParaRPr lang="zh-CN" altLang="en-US"/>
          </a:p>
        </p:txBody>
      </p:sp>
    </p:spTree>
    <p:extLst>
      <p:ext uri="{BB962C8B-B14F-4D97-AF65-F5344CB8AC3E}">
        <p14:creationId xmlns:p14="http://schemas.microsoft.com/office/powerpoint/2010/main" val="3546628074"/>
      </p:ext>
    </p:extLst>
  </p:cSld>
  <p:clrMapOvr>
    <a:masterClrMapping/>
  </p:clrMapOvr>
  <p:transition spd="slow" advClick="0" advTm="0">
    <p:push dir="u"/>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A3A6B45-5019-4DCD-8BC3-C34DBAE08F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277D2CF-C39E-400F-93EE-5C07AD08063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5084C1-914B-4344-B2B6-E142C812CDFC}"/>
              </a:ext>
            </a:extLst>
          </p:cNvPr>
          <p:cNvSpPr>
            <a:spLocks noGrp="1"/>
          </p:cNvSpPr>
          <p:nvPr>
            <p:ph type="dt" sz="half" idx="10"/>
          </p:nvPr>
        </p:nvSpPr>
        <p:spPr/>
        <p:txBody>
          <a:bodyPr/>
          <a:lstStyle/>
          <a:p>
            <a:fld id="{8C80C834-D743-4231-AE9A-45251900C1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4BF28B88-CB5D-4486-B4DF-DCC52791B2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4B2F46-82CA-43A8-B108-AAE5F5E9C2CF}"/>
              </a:ext>
            </a:extLst>
          </p:cNvPr>
          <p:cNvSpPr>
            <a:spLocks noGrp="1"/>
          </p:cNvSpPr>
          <p:nvPr>
            <p:ph type="sldNum" sz="quarter" idx="12"/>
          </p:nvPr>
        </p:nvSpPr>
        <p:spPr/>
        <p:txBody>
          <a:bodyPr/>
          <a:lstStyle/>
          <a:p>
            <a:fld id="{BB9E1B7C-8CCE-4AA3-BC22-7D058C0A9A0C}" type="slidenum">
              <a:rPr lang="zh-CN" altLang="en-US" smtClean="0"/>
              <a:t>‹#›</a:t>
            </a:fld>
            <a:endParaRPr lang="zh-CN" altLang="en-US"/>
          </a:p>
        </p:txBody>
      </p:sp>
    </p:spTree>
    <p:extLst>
      <p:ext uri="{BB962C8B-B14F-4D97-AF65-F5344CB8AC3E}">
        <p14:creationId xmlns:p14="http://schemas.microsoft.com/office/powerpoint/2010/main" val="695220865"/>
      </p:ext>
    </p:extLst>
  </p:cSld>
  <p:clrMapOvr>
    <a:masterClrMapping/>
  </p:clrMapOvr>
  <p:transition spd="slow" advClick="0" advTm="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7B62155-C1CE-4D2B-BFD3-DB47A5E8E5C0}" type="datetimeFigureOut">
              <a:rPr lang="en-US" smtClean="0"/>
              <a:t>4/5/2024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C79A25B6-1C2A-4645-8ED5-8BC4B64BCBB4}"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75186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B62155-C1CE-4D2B-BFD3-DB47A5E8E5C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A25B6-1C2A-4645-8ED5-8BC4B64BCBB4}"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4553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B62155-C1CE-4D2B-BFD3-DB47A5E8E5C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A25B6-1C2A-4645-8ED5-8BC4B64BCBB4}"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6922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B62155-C1CE-4D2B-BFD3-DB47A5E8E5C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A25B6-1C2A-4645-8ED5-8BC4B64BCBB4}" type="slidenum">
              <a:rPr lang="en-US" smtClean="0"/>
              <a:t>‹#›</a:t>
            </a:fld>
            <a:endParaRPr lang="en-US"/>
          </a:p>
        </p:txBody>
      </p:sp>
    </p:spTree>
    <p:extLst>
      <p:ext uri="{BB962C8B-B14F-4D97-AF65-F5344CB8AC3E}">
        <p14:creationId xmlns:p14="http://schemas.microsoft.com/office/powerpoint/2010/main" val="2877021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B62155-C1CE-4D2B-BFD3-DB47A5E8E5C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A25B6-1C2A-4645-8ED5-8BC4B64BCBB4}" type="slidenum">
              <a:rPr lang="en-US" smtClean="0"/>
              <a:t>‹#›</a:t>
            </a:fld>
            <a:endParaRPr lang="en-US"/>
          </a:p>
        </p:txBody>
      </p:sp>
    </p:spTree>
    <p:extLst>
      <p:ext uri="{BB962C8B-B14F-4D97-AF65-F5344CB8AC3E}">
        <p14:creationId xmlns:p14="http://schemas.microsoft.com/office/powerpoint/2010/main" val="3134870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chemeClr val="bg1"/>
        </a:solid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userDrawn="1"/>
        </p:nvSpPr>
        <p:spPr>
          <a:xfrm>
            <a:off x="0" y="0"/>
            <a:ext cx="12192000" cy="6858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8598998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B62155-C1CE-4D2B-BFD3-DB47A5E8E5C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A25B6-1C2A-4645-8ED5-8BC4B64BCBB4}" type="slidenum">
              <a:rPr lang="en-US" smtClean="0"/>
              <a:t>‹#›</a:t>
            </a:fld>
            <a:endParaRPr lang="en-US"/>
          </a:p>
        </p:txBody>
      </p:sp>
    </p:spTree>
    <p:extLst>
      <p:ext uri="{BB962C8B-B14F-4D97-AF65-F5344CB8AC3E}">
        <p14:creationId xmlns:p14="http://schemas.microsoft.com/office/powerpoint/2010/main" val="2979497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B62155-C1CE-4D2B-BFD3-DB47A5E8E5C0}"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A25B6-1C2A-4645-8ED5-8BC4B64BCBB4}" type="slidenum">
              <a:rPr lang="en-US" smtClean="0"/>
              <a:t>‹#›</a:t>
            </a:fld>
            <a:endParaRPr lang="en-US"/>
          </a:p>
        </p:txBody>
      </p:sp>
    </p:spTree>
    <p:extLst>
      <p:ext uri="{BB962C8B-B14F-4D97-AF65-F5344CB8AC3E}">
        <p14:creationId xmlns:p14="http://schemas.microsoft.com/office/powerpoint/2010/main" val="214478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B62155-C1CE-4D2B-BFD3-DB47A5E8E5C0}"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9A25B6-1C2A-4645-8ED5-8BC4B64BCBB4}" type="slidenum">
              <a:rPr lang="en-US" smtClean="0"/>
              <a:t>‹#›</a:t>
            </a:fld>
            <a:endParaRPr lang="en-US"/>
          </a:p>
        </p:txBody>
      </p:sp>
    </p:spTree>
    <p:extLst>
      <p:ext uri="{BB962C8B-B14F-4D97-AF65-F5344CB8AC3E}">
        <p14:creationId xmlns:p14="http://schemas.microsoft.com/office/powerpoint/2010/main" val="3944655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B62155-C1CE-4D2B-BFD3-DB47A5E8E5C0}"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9A25B6-1C2A-4645-8ED5-8BC4B64BCBB4}" type="slidenum">
              <a:rPr lang="en-US" smtClean="0"/>
              <a:t>‹#›</a:t>
            </a:fld>
            <a:endParaRPr lang="en-US"/>
          </a:p>
        </p:txBody>
      </p:sp>
    </p:spTree>
    <p:extLst>
      <p:ext uri="{BB962C8B-B14F-4D97-AF65-F5344CB8AC3E}">
        <p14:creationId xmlns:p14="http://schemas.microsoft.com/office/powerpoint/2010/main" val="2501389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62155-C1CE-4D2B-BFD3-DB47A5E8E5C0}" type="datetimeFigureOut">
              <a:rPr lang="en-US" smtClean="0"/>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9A25B6-1C2A-4645-8ED5-8BC4B64BCBB4}" type="slidenum">
              <a:rPr lang="en-US" smtClean="0"/>
              <a:t>‹#›</a:t>
            </a:fld>
            <a:endParaRPr lang="en-US"/>
          </a:p>
        </p:txBody>
      </p:sp>
    </p:spTree>
    <p:extLst>
      <p:ext uri="{BB962C8B-B14F-4D97-AF65-F5344CB8AC3E}">
        <p14:creationId xmlns:p14="http://schemas.microsoft.com/office/powerpoint/2010/main" val="2413235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B62155-C1CE-4D2B-BFD3-DB47A5E8E5C0}"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A25B6-1C2A-4645-8ED5-8BC4B64BCBB4}" type="slidenum">
              <a:rPr lang="en-US" smtClean="0"/>
              <a:t>‹#›</a:t>
            </a:fld>
            <a:endParaRPr lang="en-US"/>
          </a:p>
        </p:txBody>
      </p:sp>
    </p:spTree>
    <p:extLst>
      <p:ext uri="{BB962C8B-B14F-4D97-AF65-F5344CB8AC3E}">
        <p14:creationId xmlns:p14="http://schemas.microsoft.com/office/powerpoint/2010/main" val="1600796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B62155-C1CE-4D2B-BFD3-DB47A5E8E5C0}"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A25B6-1C2A-4645-8ED5-8BC4B64BCBB4}" type="slidenum">
              <a:rPr lang="en-US" smtClean="0"/>
              <a:t>‹#›</a:t>
            </a:fld>
            <a:endParaRPr lang="en-US"/>
          </a:p>
        </p:txBody>
      </p:sp>
    </p:spTree>
    <p:extLst>
      <p:ext uri="{BB962C8B-B14F-4D97-AF65-F5344CB8AC3E}">
        <p14:creationId xmlns:p14="http://schemas.microsoft.com/office/powerpoint/2010/main" val="1810337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B62155-C1CE-4D2B-BFD3-DB47A5E8E5C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A25B6-1C2A-4645-8ED5-8BC4B64BCBB4}" type="slidenum">
              <a:rPr lang="en-US" smtClean="0"/>
              <a:t>‹#›</a:t>
            </a:fld>
            <a:endParaRPr lang="en-US"/>
          </a:p>
        </p:txBody>
      </p:sp>
    </p:spTree>
    <p:extLst>
      <p:ext uri="{BB962C8B-B14F-4D97-AF65-F5344CB8AC3E}">
        <p14:creationId xmlns:p14="http://schemas.microsoft.com/office/powerpoint/2010/main" val="1598707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B62155-C1CE-4D2B-BFD3-DB47A5E8E5C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A25B6-1C2A-4645-8ED5-8BC4B64BCBB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523139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B62155-C1CE-4D2B-BFD3-DB47A5E8E5C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A25B6-1C2A-4645-8ED5-8BC4B64BCBB4}" type="slidenum">
              <a:rPr lang="en-US" smtClean="0"/>
              <a:t>‹#›</a:t>
            </a:fld>
            <a:endParaRPr lang="en-US"/>
          </a:p>
        </p:txBody>
      </p:sp>
    </p:spTree>
    <p:extLst>
      <p:ext uri="{BB962C8B-B14F-4D97-AF65-F5344CB8AC3E}">
        <p14:creationId xmlns:p14="http://schemas.microsoft.com/office/powerpoint/2010/main" val="4209163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B62155-C1CE-4D2B-BFD3-DB47A5E8E5C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A25B6-1C2A-4645-8ED5-8BC4B64BCBB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11784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B62155-C1CE-4D2B-BFD3-DB47A5E8E5C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A25B6-1C2A-4645-8ED5-8BC4B64BCBB4}" type="slidenum">
              <a:rPr lang="en-US" smtClean="0"/>
              <a:t>‹#›</a:t>
            </a:fld>
            <a:endParaRPr lang="en-US"/>
          </a:p>
        </p:txBody>
      </p:sp>
    </p:spTree>
    <p:extLst>
      <p:ext uri="{BB962C8B-B14F-4D97-AF65-F5344CB8AC3E}">
        <p14:creationId xmlns:p14="http://schemas.microsoft.com/office/powerpoint/2010/main" val="2649472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B62155-C1CE-4D2B-BFD3-DB47A5E8E5C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A25B6-1C2A-4645-8ED5-8BC4B64BCBB4}" type="slidenum">
              <a:rPr lang="en-US" smtClean="0"/>
              <a:t>‹#›</a:t>
            </a:fld>
            <a:endParaRPr lang="en-US"/>
          </a:p>
        </p:txBody>
      </p:sp>
    </p:spTree>
    <p:extLst>
      <p:ext uri="{BB962C8B-B14F-4D97-AF65-F5344CB8AC3E}">
        <p14:creationId xmlns:p14="http://schemas.microsoft.com/office/powerpoint/2010/main" val="3775036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B62155-C1CE-4D2B-BFD3-DB47A5E8E5C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A25B6-1C2A-4645-8ED5-8BC4B64BCBB4}" type="slidenum">
              <a:rPr lang="en-US" smtClean="0"/>
              <a:t>‹#›</a:t>
            </a:fld>
            <a:endParaRPr lang="en-US"/>
          </a:p>
        </p:txBody>
      </p:sp>
    </p:spTree>
    <p:extLst>
      <p:ext uri="{BB962C8B-B14F-4D97-AF65-F5344CB8AC3E}">
        <p14:creationId xmlns:p14="http://schemas.microsoft.com/office/powerpoint/2010/main" val="658442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8"/>
        <p:cNvGrpSpPr/>
        <p:nvPr/>
      </p:nvGrpSpPr>
      <p:grpSpPr>
        <a:xfrm>
          <a:off x="0" y="0"/>
          <a:ext cx="0" cy="0"/>
          <a:chOff x="0" y="0"/>
          <a:chExt cx="0" cy="0"/>
        </a:xfrm>
      </p:grpSpPr>
      <p:sp>
        <p:nvSpPr>
          <p:cNvPr id="59" name="Google Shape;59;p7"/>
          <p:cNvSpPr txBox="1">
            <a:spLocks noGrp="1"/>
          </p:cNvSpPr>
          <p:nvPr>
            <p:ph type="body" idx="1"/>
          </p:nvPr>
        </p:nvSpPr>
        <p:spPr>
          <a:xfrm>
            <a:off x="956396" y="1852800"/>
            <a:ext cx="4840800" cy="4239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2"/>
              </a:buClr>
              <a:buSzPts val="1200"/>
              <a:buChar char="○"/>
              <a:defRPr sz="1867"/>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60" name="Google Shape;60;p7"/>
          <p:cNvSpPr txBox="1">
            <a:spLocks noGrp="1"/>
          </p:cNvSpPr>
          <p:nvPr>
            <p:ph type="title"/>
          </p:nvPr>
        </p:nvSpPr>
        <p:spPr>
          <a:xfrm>
            <a:off x="950967"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grpSp>
        <p:nvGrpSpPr>
          <p:cNvPr id="61" name="Google Shape;61;p7"/>
          <p:cNvGrpSpPr/>
          <p:nvPr/>
        </p:nvGrpSpPr>
        <p:grpSpPr>
          <a:xfrm>
            <a:off x="5613667" y="5159767"/>
            <a:ext cx="2234669" cy="2229805"/>
            <a:chOff x="154500" y="-608250"/>
            <a:chExt cx="1676002" cy="1672354"/>
          </a:xfrm>
        </p:grpSpPr>
        <p:sp>
          <p:nvSpPr>
            <p:cNvPr id="62" name="Google Shape;62;p7"/>
            <p:cNvSpPr/>
            <p:nvPr/>
          </p:nvSpPr>
          <p:spPr>
            <a:xfrm>
              <a:off x="368302" y="-398096"/>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7"/>
            <p:cNvSpPr/>
            <p:nvPr/>
          </p:nvSpPr>
          <p:spPr>
            <a:xfrm>
              <a:off x="154500" y="-608250"/>
              <a:ext cx="1462200" cy="1462200"/>
            </a:xfrm>
            <a:prstGeom prst="donut">
              <a:avLst>
                <a:gd name="adj" fmla="val 5518"/>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7"/>
          <p:cNvSpPr/>
          <p:nvPr/>
        </p:nvSpPr>
        <p:spPr>
          <a:xfrm rot="10800000">
            <a:off x="-2241231" y="3237661"/>
            <a:ext cx="5810675" cy="5208683"/>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 name="Google Shape;65;p7"/>
          <p:cNvGrpSpPr/>
          <p:nvPr/>
        </p:nvGrpSpPr>
        <p:grpSpPr>
          <a:xfrm>
            <a:off x="-1481467" y="1007867"/>
            <a:ext cx="2234669" cy="2229805"/>
            <a:chOff x="7218825" y="4056675"/>
            <a:chExt cx="1676002" cy="1672354"/>
          </a:xfrm>
        </p:grpSpPr>
        <p:sp>
          <p:nvSpPr>
            <p:cNvPr id="66" name="Google Shape;66;p7"/>
            <p:cNvSpPr/>
            <p:nvPr/>
          </p:nvSpPr>
          <p:spPr>
            <a:xfrm>
              <a:off x="7432627" y="4266829"/>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7"/>
            <p:cNvSpPr/>
            <p:nvPr/>
          </p:nvSpPr>
          <p:spPr>
            <a:xfrm>
              <a:off x="7218825" y="4056675"/>
              <a:ext cx="1462200" cy="1462200"/>
            </a:xfrm>
            <a:prstGeom prst="donut">
              <a:avLst>
                <a:gd name="adj" fmla="val 5518"/>
              </a:avLst>
            </a:prstGeom>
            <a:solidFill>
              <a:srgbClr val="F54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71828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EEE69E"/>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679800" y="1645367"/>
            <a:ext cx="68324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5453C"/>
                </a:solidFill>
                <a:latin typeface="Chelsea Market"/>
                <a:ea typeface="Chelsea Market"/>
                <a:cs typeface="Chelsea Market"/>
                <a:sym typeface="Chelsea Market"/>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 name="Google Shape;10;p2"/>
          <p:cNvSpPr/>
          <p:nvPr/>
        </p:nvSpPr>
        <p:spPr>
          <a:xfrm>
            <a:off x="6915469" y="-941056"/>
            <a:ext cx="5810675" cy="5208683"/>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10800000">
            <a:off x="-4482202" y="-101601"/>
            <a:ext cx="8764719" cy="7856687"/>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subTitle" idx="1"/>
          </p:nvPr>
        </p:nvSpPr>
        <p:spPr>
          <a:xfrm>
            <a:off x="4025800" y="4329833"/>
            <a:ext cx="4140400" cy="67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rgbClr val="434343"/>
                </a:solidFill>
                <a:latin typeface="Comfortaa"/>
                <a:ea typeface="Comfortaa"/>
                <a:cs typeface="Comfortaa"/>
                <a:sym typeface="Comfortaa"/>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3" name="Google Shape;13;p2"/>
          <p:cNvSpPr/>
          <p:nvPr/>
        </p:nvSpPr>
        <p:spPr>
          <a:xfrm>
            <a:off x="-1114697" y="5261990"/>
            <a:ext cx="2436085" cy="2436085"/>
          </a:xfrm>
          <a:custGeom>
            <a:avLst/>
            <a:gdLst/>
            <a:ahLst/>
            <a:cxnLst/>
            <a:rect l="l" t="t" r="r" b="b"/>
            <a:pathLst>
              <a:path w="84469" h="84469" extrusionOk="0">
                <a:moveTo>
                  <a:pt x="42234" y="84469"/>
                </a:moveTo>
                <a:cubicBezTo>
                  <a:pt x="18940" y="84469"/>
                  <a:pt x="0" y="65507"/>
                  <a:pt x="0" y="42235"/>
                </a:cubicBezTo>
                <a:cubicBezTo>
                  <a:pt x="0" y="18941"/>
                  <a:pt x="18940" y="1"/>
                  <a:pt x="42234" y="1"/>
                </a:cubicBezTo>
                <a:cubicBezTo>
                  <a:pt x="65507" y="1"/>
                  <a:pt x="84468" y="18941"/>
                  <a:pt x="84468" y="42235"/>
                </a:cubicBezTo>
                <a:cubicBezTo>
                  <a:pt x="84468" y="65507"/>
                  <a:pt x="65507" y="84469"/>
                  <a:pt x="42234" y="84469"/>
                </a:cubicBezTo>
                <a:close/>
                <a:moveTo>
                  <a:pt x="42234" y="4462"/>
                </a:moveTo>
                <a:cubicBezTo>
                  <a:pt x="21407" y="4462"/>
                  <a:pt x="4462" y="21407"/>
                  <a:pt x="4462" y="42235"/>
                </a:cubicBezTo>
                <a:cubicBezTo>
                  <a:pt x="4462" y="63062"/>
                  <a:pt x="21407" y="80007"/>
                  <a:pt x="42234" y="80007"/>
                </a:cubicBezTo>
                <a:cubicBezTo>
                  <a:pt x="63062" y="80007"/>
                  <a:pt x="80007" y="63062"/>
                  <a:pt x="80007" y="42235"/>
                </a:cubicBezTo>
                <a:cubicBezTo>
                  <a:pt x="80007" y="21407"/>
                  <a:pt x="63062" y="4462"/>
                  <a:pt x="42234" y="4462"/>
                </a:cubicBezTo>
                <a:close/>
                <a:moveTo>
                  <a:pt x="42234" y="76103"/>
                </a:moveTo>
                <a:cubicBezTo>
                  <a:pt x="23530" y="76082"/>
                  <a:pt x="8387" y="60939"/>
                  <a:pt x="8366" y="42235"/>
                </a:cubicBezTo>
                <a:cubicBezTo>
                  <a:pt x="8387" y="23531"/>
                  <a:pt x="23530" y="8388"/>
                  <a:pt x="42234" y="8366"/>
                </a:cubicBezTo>
                <a:cubicBezTo>
                  <a:pt x="60938" y="8388"/>
                  <a:pt x="76082" y="23531"/>
                  <a:pt x="76103" y="42235"/>
                </a:cubicBezTo>
                <a:cubicBezTo>
                  <a:pt x="76082" y="60939"/>
                  <a:pt x="60938" y="76082"/>
                  <a:pt x="42234" y="76103"/>
                </a:cubicBezTo>
                <a:close/>
                <a:moveTo>
                  <a:pt x="42234" y="12806"/>
                </a:moveTo>
                <a:cubicBezTo>
                  <a:pt x="25997" y="12828"/>
                  <a:pt x="12827" y="25998"/>
                  <a:pt x="12806" y="42235"/>
                </a:cubicBezTo>
                <a:cubicBezTo>
                  <a:pt x="12827" y="58472"/>
                  <a:pt x="25997" y="71620"/>
                  <a:pt x="42234" y="71642"/>
                </a:cubicBezTo>
                <a:cubicBezTo>
                  <a:pt x="58472" y="71620"/>
                  <a:pt x="71620" y="58472"/>
                  <a:pt x="71642" y="42235"/>
                </a:cubicBezTo>
                <a:cubicBezTo>
                  <a:pt x="71620" y="25998"/>
                  <a:pt x="58472" y="12828"/>
                  <a:pt x="42234" y="12806"/>
                </a:cubicBezTo>
                <a:close/>
                <a:moveTo>
                  <a:pt x="42234" y="67738"/>
                </a:moveTo>
                <a:cubicBezTo>
                  <a:pt x="28142" y="67738"/>
                  <a:pt x="16731" y="56306"/>
                  <a:pt x="16709" y="42235"/>
                </a:cubicBezTo>
                <a:cubicBezTo>
                  <a:pt x="16731" y="28143"/>
                  <a:pt x="28142" y="16731"/>
                  <a:pt x="42234" y="16710"/>
                </a:cubicBezTo>
                <a:cubicBezTo>
                  <a:pt x="56305" y="16731"/>
                  <a:pt x="67738" y="28143"/>
                  <a:pt x="67738" y="42235"/>
                </a:cubicBezTo>
                <a:cubicBezTo>
                  <a:pt x="67738" y="56306"/>
                  <a:pt x="56305" y="67738"/>
                  <a:pt x="42234" y="67738"/>
                </a:cubicBezTo>
                <a:close/>
                <a:moveTo>
                  <a:pt x="42234" y="21172"/>
                </a:moveTo>
                <a:cubicBezTo>
                  <a:pt x="30609" y="21172"/>
                  <a:pt x="21171" y="30609"/>
                  <a:pt x="21171" y="42235"/>
                </a:cubicBezTo>
                <a:cubicBezTo>
                  <a:pt x="21171" y="53860"/>
                  <a:pt x="30609" y="63277"/>
                  <a:pt x="42234" y="63298"/>
                </a:cubicBezTo>
                <a:cubicBezTo>
                  <a:pt x="53860" y="63277"/>
                  <a:pt x="63276" y="53860"/>
                  <a:pt x="63298" y="42235"/>
                </a:cubicBezTo>
                <a:cubicBezTo>
                  <a:pt x="63276" y="30609"/>
                  <a:pt x="53860" y="21172"/>
                  <a:pt x="42234" y="21172"/>
                </a:cubicBezTo>
                <a:close/>
                <a:moveTo>
                  <a:pt x="42234" y="59394"/>
                </a:moveTo>
                <a:cubicBezTo>
                  <a:pt x="32754" y="59373"/>
                  <a:pt x="25075" y="51715"/>
                  <a:pt x="25075" y="42235"/>
                </a:cubicBezTo>
                <a:cubicBezTo>
                  <a:pt x="25075" y="32754"/>
                  <a:pt x="32754" y="25075"/>
                  <a:pt x="42234" y="25075"/>
                </a:cubicBezTo>
                <a:cubicBezTo>
                  <a:pt x="51694" y="25075"/>
                  <a:pt x="59372" y="32754"/>
                  <a:pt x="59394" y="42235"/>
                </a:cubicBezTo>
                <a:cubicBezTo>
                  <a:pt x="59372" y="51694"/>
                  <a:pt x="51694" y="59373"/>
                  <a:pt x="42234" y="59394"/>
                </a:cubicBezTo>
                <a:close/>
                <a:moveTo>
                  <a:pt x="42234" y="29515"/>
                </a:moveTo>
                <a:cubicBezTo>
                  <a:pt x="35220" y="29537"/>
                  <a:pt x="29536" y="35221"/>
                  <a:pt x="29515" y="42235"/>
                </a:cubicBezTo>
                <a:cubicBezTo>
                  <a:pt x="29536" y="49249"/>
                  <a:pt x="35220" y="54933"/>
                  <a:pt x="42234" y="54933"/>
                </a:cubicBezTo>
                <a:cubicBezTo>
                  <a:pt x="49248" y="54933"/>
                  <a:pt x="54932" y="49249"/>
                  <a:pt x="54932" y="42235"/>
                </a:cubicBezTo>
                <a:cubicBezTo>
                  <a:pt x="54932" y="35221"/>
                  <a:pt x="49248" y="29537"/>
                  <a:pt x="42234" y="29515"/>
                </a:cubicBezTo>
                <a:close/>
                <a:moveTo>
                  <a:pt x="42234" y="51029"/>
                </a:moveTo>
                <a:cubicBezTo>
                  <a:pt x="37365" y="51029"/>
                  <a:pt x="33419" y="47082"/>
                  <a:pt x="33419" y="42235"/>
                </a:cubicBezTo>
                <a:cubicBezTo>
                  <a:pt x="33419" y="37366"/>
                  <a:pt x="37365" y="33419"/>
                  <a:pt x="42234" y="33419"/>
                </a:cubicBezTo>
                <a:cubicBezTo>
                  <a:pt x="47082" y="33419"/>
                  <a:pt x="51029" y="37366"/>
                  <a:pt x="51029" y="42235"/>
                </a:cubicBezTo>
                <a:cubicBezTo>
                  <a:pt x="51029" y="47082"/>
                  <a:pt x="47082" y="51029"/>
                  <a:pt x="42234" y="51029"/>
                </a:cubicBezTo>
                <a:close/>
                <a:moveTo>
                  <a:pt x="42234" y="37881"/>
                </a:moveTo>
                <a:cubicBezTo>
                  <a:pt x="39832" y="37881"/>
                  <a:pt x="37880" y="39832"/>
                  <a:pt x="37880" y="42235"/>
                </a:cubicBezTo>
                <a:cubicBezTo>
                  <a:pt x="37880" y="44637"/>
                  <a:pt x="39832" y="46568"/>
                  <a:pt x="42234" y="46589"/>
                </a:cubicBezTo>
                <a:cubicBezTo>
                  <a:pt x="44637" y="46568"/>
                  <a:pt x="46567" y="44637"/>
                  <a:pt x="46589" y="42235"/>
                </a:cubicBezTo>
                <a:cubicBezTo>
                  <a:pt x="46567" y="39832"/>
                  <a:pt x="44637" y="37881"/>
                  <a:pt x="42234" y="3788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1222000" y="-1115800"/>
            <a:ext cx="2234669" cy="2229805"/>
            <a:chOff x="916500" y="-836850"/>
            <a:chExt cx="1676002" cy="1672354"/>
          </a:xfrm>
        </p:grpSpPr>
        <p:sp>
          <p:nvSpPr>
            <p:cNvPr id="15" name="Google Shape;15;p2"/>
            <p:cNvSpPr/>
            <p:nvPr/>
          </p:nvSpPr>
          <p:spPr>
            <a:xfrm>
              <a:off x="1130302" y="-626696"/>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916500" y="-836850"/>
              <a:ext cx="1462200" cy="1462200"/>
            </a:xfrm>
            <a:prstGeom prst="donut">
              <a:avLst>
                <a:gd name="adj" fmla="val 5518"/>
              </a:avLst>
            </a:prstGeom>
            <a:solidFill>
              <a:srgbClr val="3BC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a:off x="9200747" y="1150151"/>
            <a:ext cx="1792400" cy="1792400"/>
            <a:chOff x="6900560" y="862613"/>
            <a:chExt cx="1344300" cy="1344300"/>
          </a:xfrm>
        </p:grpSpPr>
        <p:sp>
          <p:nvSpPr>
            <p:cNvPr id="18" name="Google Shape;18;p2"/>
            <p:cNvSpPr/>
            <p:nvPr/>
          </p:nvSpPr>
          <p:spPr>
            <a:xfrm rot="-1517647">
              <a:off x="7201296" y="1163348"/>
              <a:ext cx="895229" cy="895229"/>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1517647">
              <a:off x="7048896" y="1010948"/>
              <a:ext cx="895229" cy="895229"/>
            </a:xfrm>
            <a:prstGeom prst="diamond">
              <a:avLst/>
            </a:prstGeom>
            <a:solidFill>
              <a:srgbClr val="F54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a:off x="8487617" y="5904611"/>
            <a:ext cx="1781105" cy="1506276"/>
            <a:chOff x="6365712" y="4428458"/>
            <a:chExt cx="1335829" cy="1129707"/>
          </a:xfrm>
        </p:grpSpPr>
        <p:sp>
          <p:nvSpPr>
            <p:cNvPr id="21" name="Google Shape;21;p2"/>
            <p:cNvSpPr/>
            <p:nvPr/>
          </p:nvSpPr>
          <p:spPr>
            <a:xfrm rot="-4364943">
              <a:off x="6693655" y="4541071"/>
              <a:ext cx="895274" cy="895274"/>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4364943">
              <a:off x="6478325" y="4550278"/>
              <a:ext cx="895274" cy="895274"/>
            </a:xfrm>
            <a:prstGeom prst="diamond">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2211581">
            <a:off x="1007908" y="3452359"/>
            <a:ext cx="896880" cy="1247680"/>
          </a:xfrm>
          <a:prstGeom prst="can">
            <a:avLst>
              <a:gd name="adj" fmla="val 66564"/>
            </a:avLst>
          </a:prstGeom>
          <a:solidFill>
            <a:srgbClr val="F545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27745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3"/>
          <p:cNvSpPr txBox="1">
            <a:spLocks noGrp="1"/>
          </p:cNvSpPr>
          <p:nvPr>
            <p:ph type="ctrTitle"/>
          </p:nvPr>
        </p:nvSpPr>
        <p:spPr>
          <a:xfrm>
            <a:off x="1143000" y="3002893"/>
            <a:ext cx="4619200" cy="1184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2400"/>
              <a:buNone/>
              <a:defRPr sz="6400"/>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a:p>
        </p:txBody>
      </p:sp>
      <p:sp>
        <p:nvSpPr>
          <p:cNvPr id="26" name="Google Shape;26;p3"/>
          <p:cNvSpPr txBox="1">
            <a:spLocks noGrp="1"/>
          </p:cNvSpPr>
          <p:nvPr>
            <p:ph type="subTitle" idx="1"/>
          </p:nvPr>
        </p:nvSpPr>
        <p:spPr>
          <a:xfrm>
            <a:off x="3149700" y="4187233"/>
            <a:ext cx="2613200" cy="1208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7" name="Google Shape;27;p3"/>
          <p:cNvSpPr txBox="1">
            <a:spLocks noGrp="1"/>
          </p:cNvSpPr>
          <p:nvPr>
            <p:ph type="title" idx="2" hasCustomPrompt="1"/>
          </p:nvPr>
        </p:nvSpPr>
        <p:spPr>
          <a:xfrm>
            <a:off x="3287100" y="1302593"/>
            <a:ext cx="2338400" cy="1184400"/>
          </a:xfrm>
          <a:prstGeom prst="rect">
            <a:avLst/>
          </a:prstGeom>
          <a:noFill/>
        </p:spPr>
        <p:txBody>
          <a:bodyPr spcFirstLastPara="1" wrap="square" lIns="91425" tIns="91425" rIns="91425" bIns="91425" anchor="ctr" anchorCtr="0">
            <a:noAutofit/>
          </a:bodyPr>
          <a:lstStyle>
            <a:lvl1pPr lvl="0" algn="r" rtl="0">
              <a:lnSpc>
                <a:spcPct val="115000"/>
              </a:lnSpc>
              <a:spcBef>
                <a:spcPts val="0"/>
              </a:spcBef>
              <a:spcAft>
                <a:spcPts val="0"/>
              </a:spcAft>
              <a:buClr>
                <a:schemeClr val="dk1"/>
              </a:buClr>
              <a:buSzPts val="5500"/>
              <a:buNone/>
              <a:defRPr sz="8000" b="1">
                <a:solidFill>
                  <a:srgbClr val="434343"/>
                </a:solidFill>
              </a:defRPr>
            </a:lvl1pPr>
            <a:lvl2pPr lvl="1" algn="ctr" rtl="0">
              <a:spcBef>
                <a:spcPts val="0"/>
              </a:spcBef>
              <a:spcAft>
                <a:spcPts val="0"/>
              </a:spcAft>
              <a:buClr>
                <a:schemeClr val="dk1"/>
              </a:buClr>
              <a:buSzPts val="5500"/>
              <a:buNone/>
              <a:defRPr sz="7333">
                <a:solidFill>
                  <a:schemeClr val="dk1"/>
                </a:solidFill>
              </a:defRPr>
            </a:lvl2pPr>
            <a:lvl3pPr lvl="2" algn="ctr" rtl="0">
              <a:spcBef>
                <a:spcPts val="0"/>
              </a:spcBef>
              <a:spcAft>
                <a:spcPts val="0"/>
              </a:spcAft>
              <a:buClr>
                <a:schemeClr val="dk1"/>
              </a:buClr>
              <a:buSzPts val="5500"/>
              <a:buNone/>
              <a:defRPr sz="7333">
                <a:solidFill>
                  <a:schemeClr val="dk1"/>
                </a:solidFill>
              </a:defRPr>
            </a:lvl3pPr>
            <a:lvl4pPr lvl="3" algn="ctr" rtl="0">
              <a:spcBef>
                <a:spcPts val="0"/>
              </a:spcBef>
              <a:spcAft>
                <a:spcPts val="0"/>
              </a:spcAft>
              <a:buClr>
                <a:schemeClr val="dk1"/>
              </a:buClr>
              <a:buSzPts val="5500"/>
              <a:buNone/>
              <a:defRPr sz="7333">
                <a:solidFill>
                  <a:schemeClr val="dk1"/>
                </a:solidFill>
              </a:defRPr>
            </a:lvl4pPr>
            <a:lvl5pPr lvl="4" algn="ctr" rtl="0">
              <a:spcBef>
                <a:spcPts val="0"/>
              </a:spcBef>
              <a:spcAft>
                <a:spcPts val="0"/>
              </a:spcAft>
              <a:buClr>
                <a:schemeClr val="dk1"/>
              </a:buClr>
              <a:buSzPts val="5500"/>
              <a:buNone/>
              <a:defRPr sz="7333">
                <a:solidFill>
                  <a:schemeClr val="dk1"/>
                </a:solidFill>
              </a:defRPr>
            </a:lvl5pPr>
            <a:lvl6pPr lvl="5" algn="ctr" rtl="0">
              <a:spcBef>
                <a:spcPts val="0"/>
              </a:spcBef>
              <a:spcAft>
                <a:spcPts val="0"/>
              </a:spcAft>
              <a:buClr>
                <a:schemeClr val="dk1"/>
              </a:buClr>
              <a:buSzPts val="5500"/>
              <a:buNone/>
              <a:defRPr sz="7333">
                <a:solidFill>
                  <a:schemeClr val="dk1"/>
                </a:solidFill>
              </a:defRPr>
            </a:lvl6pPr>
            <a:lvl7pPr lvl="6" algn="ctr" rtl="0">
              <a:spcBef>
                <a:spcPts val="0"/>
              </a:spcBef>
              <a:spcAft>
                <a:spcPts val="0"/>
              </a:spcAft>
              <a:buClr>
                <a:schemeClr val="dk1"/>
              </a:buClr>
              <a:buSzPts val="5500"/>
              <a:buNone/>
              <a:defRPr sz="7333">
                <a:solidFill>
                  <a:schemeClr val="dk1"/>
                </a:solidFill>
              </a:defRPr>
            </a:lvl7pPr>
            <a:lvl8pPr lvl="7" algn="ctr" rtl="0">
              <a:spcBef>
                <a:spcPts val="0"/>
              </a:spcBef>
              <a:spcAft>
                <a:spcPts val="0"/>
              </a:spcAft>
              <a:buClr>
                <a:schemeClr val="dk1"/>
              </a:buClr>
              <a:buSzPts val="5500"/>
              <a:buNone/>
              <a:defRPr sz="7333">
                <a:solidFill>
                  <a:schemeClr val="dk1"/>
                </a:solidFill>
              </a:defRPr>
            </a:lvl8pPr>
            <a:lvl9pPr lvl="8" algn="ctr" rtl="0">
              <a:spcBef>
                <a:spcPts val="0"/>
              </a:spcBef>
              <a:spcAft>
                <a:spcPts val="0"/>
              </a:spcAft>
              <a:buClr>
                <a:schemeClr val="dk1"/>
              </a:buClr>
              <a:buSzPts val="5500"/>
              <a:buNone/>
              <a:defRPr sz="7333">
                <a:solidFill>
                  <a:schemeClr val="dk1"/>
                </a:solidFill>
              </a:defRPr>
            </a:lvl9pPr>
          </a:lstStyle>
          <a:p>
            <a:r>
              <a:t>xx%</a:t>
            </a:r>
          </a:p>
        </p:txBody>
      </p:sp>
      <p:grpSp>
        <p:nvGrpSpPr>
          <p:cNvPr id="28" name="Google Shape;28;p3"/>
          <p:cNvGrpSpPr/>
          <p:nvPr/>
        </p:nvGrpSpPr>
        <p:grpSpPr>
          <a:xfrm>
            <a:off x="-552918" y="-295493"/>
            <a:ext cx="2613223" cy="2607535"/>
            <a:chOff x="154500" y="-608250"/>
            <a:chExt cx="1676002" cy="1672354"/>
          </a:xfrm>
        </p:grpSpPr>
        <p:sp>
          <p:nvSpPr>
            <p:cNvPr id="29" name="Google Shape;29;p3"/>
            <p:cNvSpPr/>
            <p:nvPr/>
          </p:nvSpPr>
          <p:spPr>
            <a:xfrm>
              <a:off x="368302" y="-398096"/>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154500" y="-608250"/>
              <a:ext cx="1462200" cy="1462200"/>
            </a:xfrm>
            <a:prstGeom prst="donut">
              <a:avLst>
                <a:gd name="adj" fmla="val 5518"/>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3"/>
          <p:cNvGrpSpPr/>
          <p:nvPr/>
        </p:nvGrpSpPr>
        <p:grpSpPr>
          <a:xfrm rot="-1989337">
            <a:off x="-368157" y="5092622"/>
            <a:ext cx="1993249" cy="1993249"/>
            <a:chOff x="4203772" y="3308338"/>
            <a:chExt cx="1344300" cy="1344300"/>
          </a:xfrm>
        </p:grpSpPr>
        <p:sp>
          <p:nvSpPr>
            <p:cNvPr id="32" name="Google Shape;32;p3"/>
            <p:cNvSpPr/>
            <p:nvPr/>
          </p:nvSpPr>
          <p:spPr>
            <a:xfrm rot="-1517647">
              <a:off x="4504508" y="3609073"/>
              <a:ext cx="895229" cy="895229"/>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rot="-1517647">
              <a:off x="4352108" y="3456673"/>
              <a:ext cx="895229" cy="895229"/>
            </a:xfrm>
            <a:prstGeom prst="diamond">
              <a:avLst/>
            </a:prstGeom>
            <a:solidFill>
              <a:srgbClr val="F54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799393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sp>
        <p:nvSpPr>
          <p:cNvPr id="35" name="Google Shape;35;p4"/>
          <p:cNvSpPr txBox="1">
            <a:spLocks noGrp="1"/>
          </p:cNvSpPr>
          <p:nvPr>
            <p:ph type="body" idx="1"/>
          </p:nvPr>
        </p:nvSpPr>
        <p:spPr>
          <a:xfrm>
            <a:off x="950967" y="1536633"/>
            <a:ext cx="102904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6" name="Google Shape;36;p4"/>
          <p:cNvSpPr txBox="1">
            <a:spLocks noGrp="1"/>
          </p:cNvSpPr>
          <p:nvPr>
            <p:ph type="title"/>
          </p:nvPr>
        </p:nvSpPr>
        <p:spPr>
          <a:xfrm>
            <a:off x="950967"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37" name="Google Shape;37;p4"/>
          <p:cNvSpPr/>
          <p:nvPr/>
        </p:nvSpPr>
        <p:spPr>
          <a:xfrm rot="10800000" flipH="1">
            <a:off x="8239831" y="3054401"/>
            <a:ext cx="5810675" cy="5208683"/>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flipH="1">
            <a:off x="-3263002" y="-2884565"/>
            <a:ext cx="7650607" cy="6857997"/>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flipH="1">
            <a:off x="-1238886" y="1004177"/>
            <a:ext cx="2126367" cy="2126367"/>
          </a:xfrm>
          <a:custGeom>
            <a:avLst/>
            <a:gdLst/>
            <a:ahLst/>
            <a:cxnLst/>
            <a:rect l="l" t="t" r="r" b="b"/>
            <a:pathLst>
              <a:path w="84469" h="84469" extrusionOk="0">
                <a:moveTo>
                  <a:pt x="42234" y="84469"/>
                </a:moveTo>
                <a:cubicBezTo>
                  <a:pt x="18940" y="84469"/>
                  <a:pt x="0" y="65507"/>
                  <a:pt x="0" y="42235"/>
                </a:cubicBezTo>
                <a:cubicBezTo>
                  <a:pt x="0" y="18941"/>
                  <a:pt x="18940" y="1"/>
                  <a:pt x="42234" y="1"/>
                </a:cubicBezTo>
                <a:cubicBezTo>
                  <a:pt x="65507" y="1"/>
                  <a:pt x="84468" y="18941"/>
                  <a:pt x="84468" y="42235"/>
                </a:cubicBezTo>
                <a:cubicBezTo>
                  <a:pt x="84468" y="65507"/>
                  <a:pt x="65507" y="84469"/>
                  <a:pt x="42234" y="84469"/>
                </a:cubicBezTo>
                <a:close/>
                <a:moveTo>
                  <a:pt x="42234" y="4462"/>
                </a:moveTo>
                <a:cubicBezTo>
                  <a:pt x="21407" y="4462"/>
                  <a:pt x="4462" y="21407"/>
                  <a:pt x="4462" y="42235"/>
                </a:cubicBezTo>
                <a:cubicBezTo>
                  <a:pt x="4462" y="63062"/>
                  <a:pt x="21407" y="80007"/>
                  <a:pt x="42234" y="80007"/>
                </a:cubicBezTo>
                <a:cubicBezTo>
                  <a:pt x="63062" y="80007"/>
                  <a:pt x="80007" y="63062"/>
                  <a:pt x="80007" y="42235"/>
                </a:cubicBezTo>
                <a:cubicBezTo>
                  <a:pt x="80007" y="21407"/>
                  <a:pt x="63062" y="4462"/>
                  <a:pt x="42234" y="4462"/>
                </a:cubicBezTo>
                <a:close/>
                <a:moveTo>
                  <a:pt x="42234" y="76103"/>
                </a:moveTo>
                <a:cubicBezTo>
                  <a:pt x="23530" y="76082"/>
                  <a:pt x="8387" y="60939"/>
                  <a:pt x="8366" y="42235"/>
                </a:cubicBezTo>
                <a:cubicBezTo>
                  <a:pt x="8387" y="23531"/>
                  <a:pt x="23530" y="8388"/>
                  <a:pt x="42234" y="8366"/>
                </a:cubicBezTo>
                <a:cubicBezTo>
                  <a:pt x="60938" y="8388"/>
                  <a:pt x="76082" y="23531"/>
                  <a:pt x="76103" y="42235"/>
                </a:cubicBezTo>
                <a:cubicBezTo>
                  <a:pt x="76082" y="60939"/>
                  <a:pt x="60938" y="76082"/>
                  <a:pt x="42234" y="76103"/>
                </a:cubicBezTo>
                <a:close/>
                <a:moveTo>
                  <a:pt x="42234" y="12806"/>
                </a:moveTo>
                <a:cubicBezTo>
                  <a:pt x="25997" y="12828"/>
                  <a:pt x="12827" y="25998"/>
                  <a:pt x="12806" y="42235"/>
                </a:cubicBezTo>
                <a:cubicBezTo>
                  <a:pt x="12827" y="58472"/>
                  <a:pt x="25997" y="71620"/>
                  <a:pt x="42234" y="71642"/>
                </a:cubicBezTo>
                <a:cubicBezTo>
                  <a:pt x="58472" y="71620"/>
                  <a:pt x="71620" y="58472"/>
                  <a:pt x="71642" y="42235"/>
                </a:cubicBezTo>
                <a:cubicBezTo>
                  <a:pt x="71620" y="25998"/>
                  <a:pt x="58472" y="12828"/>
                  <a:pt x="42234" y="12806"/>
                </a:cubicBezTo>
                <a:close/>
                <a:moveTo>
                  <a:pt x="42234" y="67738"/>
                </a:moveTo>
                <a:cubicBezTo>
                  <a:pt x="28142" y="67738"/>
                  <a:pt x="16731" y="56306"/>
                  <a:pt x="16709" y="42235"/>
                </a:cubicBezTo>
                <a:cubicBezTo>
                  <a:pt x="16731" y="28143"/>
                  <a:pt x="28142" y="16731"/>
                  <a:pt x="42234" y="16710"/>
                </a:cubicBezTo>
                <a:cubicBezTo>
                  <a:pt x="56305" y="16731"/>
                  <a:pt x="67738" y="28143"/>
                  <a:pt x="67738" y="42235"/>
                </a:cubicBezTo>
                <a:cubicBezTo>
                  <a:pt x="67738" y="56306"/>
                  <a:pt x="56305" y="67738"/>
                  <a:pt x="42234" y="67738"/>
                </a:cubicBezTo>
                <a:close/>
                <a:moveTo>
                  <a:pt x="42234" y="21172"/>
                </a:moveTo>
                <a:cubicBezTo>
                  <a:pt x="30609" y="21172"/>
                  <a:pt x="21171" y="30609"/>
                  <a:pt x="21171" y="42235"/>
                </a:cubicBezTo>
                <a:cubicBezTo>
                  <a:pt x="21171" y="53860"/>
                  <a:pt x="30609" y="63277"/>
                  <a:pt x="42234" y="63298"/>
                </a:cubicBezTo>
                <a:cubicBezTo>
                  <a:pt x="53860" y="63277"/>
                  <a:pt x="63276" y="53860"/>
                  <a:pt x="63298" y="42235"/>
                </a:cubicBezTo>
                <a:cubicBezTo>
                  <a:pt x="63276" y="30609"/>
                  <a:pt x="53860" y="21172"/>
                  <a:pt x="42234" y="21172"/>
                </a:cubicBezTo>
                <a:close/>
                <a:moveTo>
                  <a:pt x="42234" y="59394"/>
                </a:moveTo>
                <a:cubicBezTo>
                  <a:pt x="32754" y="59373"/>
                  <a:pt x="25075" y="51715"/>
                  <a:pt x="25075" y="42235"/>
                </a:cubicBezTo>
                <a:cubicBezTo>
                  <a:pt x="25075" y="32754"/>
                  <a:pt x="32754" y="25075"/>
                  <a:pt x="42234" y="25075"/>
                </a:cubicBezTo>
                <a:cubicBezTo>
                  <a:pt x="51694" y="25075"/>
                  <a:pt x="59372" y="32754"/>
                  <a:pt x="59394" y="42235"/>
                </a:cubicBezTo>
                <a:cubicBezTo>
                  <a:pt x="59372" y="51694"/>
                  <a:pt x="51694" y="59373"/>
                  <a:pt x="42234" y="59394"/>
                </a:cubicBezTo>
                <a:close/>
                <a:moveTo>
                  <a:pt x="42234" y="29515"/>
                </a:moveTo>
                <a:cubicBezTo>
                  <a:pt x="35220" y="29537"/>
                  <a:pt x="29536" y="35221"/>
                  <a:pt x="29515" y="42235"/>
                </a:cubicBezTo>
                <a:cubicBezTo>
                  <a:pt x="29536" y="49249"/>
                  <a:pt x="35220" y="54933"/>
                  <a:pt x="42234" y="54933"/>
                </a:cubicBezTo>
                <a:cubicBezTo>
                  <a:pt x="49248" y="54933"/>
                  <a:pt x="54932" y="49249"/>
                  <a:pt x="54932" y="42235"/>
                </a:cubicBezTo>
                <a:cubicBezTo>
                  <a:pt x="54932" y="35221"/>
                  <a:pt x="49248" y="29537"/>
                  <a:pt x="42234" y="29515"/>
                </a:cubicBezTo>
                <a:close/>
                <a:moveTo>
                  <a:pt x="42234" y="51029"/>
                </a:moveTo>
                <a:cubicBezTo>
                  <a:pt x="37365" y="51029"/>
                  <a:pt x="33419" y="47082"/>
                  <a:pt x="33419" y="42235"/>
                </a:cubicBezTo>
                <a:cubicBezTo>
                  <a:pt x="33419" y="37366"/>
                  <a:pt x="37365" y="33419"/>
                  <a:pt x="42234" y="33419"/>
                </a:cubicBezTo>
                <a:cubicBezTo>
                  <a:pt x="47082" y="33419"/>
                  <a:pt x="51029" y="37366"/>
                  <a:pt x="51029" y="42235"/>
                </a:cubicBezTo>
                <a:cubicBezTo>
                  <a:pt x="51029" y="47082"/>
                  <a:pt x="47082" y="51029"/>
                  <a:pt x="42234" y="51029"/>
                </a:cubicBezTo>
                <a:close/>
                <a:moveTo>
                  <a:pt x="42234" y="37881"/>
                </a:moveTo>
                <a:cubicBezTo>
                  <a:pt x="39832" y="37881"/>
                  <a:pt x="37880" y="39832"/>
                  <a:pt x="37880" y="42235"/>
                </a:cubicBezTo>
                <a:cubicBezTo>
                  <a:pt x="37880" y="44637"/>
                  <a:pt x="39832" y="46568"/>
                  <a:pt x="42234" y="46589"/>
                </a:cubicBezTo>
                <a:cubicBezTo>
                  <a:pt x="44637" y="46568"/>
                  <a:pt x="46567" y="44637"/>
                  <a:pt x="46589" y="42235"/>
                </a:cubicBezTo>
                <a:cubicBezTo>
                  <a:pt x="46567" y="39832"/>
                  <a:pt x="44637" y="37881"/>
                  <a:pt x="42234" y="3788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 name="Google Shape;40;p4"/>
          <p:cNvGrpSpPr/>
          <p:nvPr/>
        </p:nvGrpSpPr>
        <p:grpSpPr>
          <a:xfrm>
            <a:off x="10176796" y="-7"/>
            <a:ext cx="1804272" cy="1800345"/>
            <a:chOff x="7592900" y="4119250"/>
            <a:chExt cx="1676002" cy="1672354"/>
          </a:xfrm>
        </p:grpSpPr>
        <p:sp>
          <p:nvSpPr>
            <p:cNvPr id="41" name="Google Shape;41;p4"/>
            <p:cNvSpPr/>
            <p:nvPr/>
          </p:nvSpPr>
          <p:spPr>
            <a:xfrm>
              <a:off x="7806702" y="4329404"/>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7592900" y="4119250"/>
              <a:ext cx="1462200" cy="1462200"/>
            </a:xfrm>
            <a:prstGeom prst="donut">
              <a:avLst>
                <a:gd name="adj" fmla="val 5518"/>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4"/>
          <p:cNvGrpSpPr/>
          <p:nvPr/>
        </p:nvGrpSpPr>
        <p:grpSpPr>
          <a:xfrm>
            <a:off x="7994247" y="5417351"/>
            <a:ext cx="1792400" cy="1792400"/>
            <a:chOff x="6900560" y="862613"/>
            <a:chExt cx="1344300" cy="1344300"/>
          </a:xfrm>
        </p:grpSpPr>
        <p:sp>
          <p:nvSpPr>
            <p:cNvPr id="44" name="Google Shape;44;p4"/>
            <p:cNvSpPr/>
            <p:nvPr/>
          </p:nvSpPr>
          <p:spPr>
            <a:xfrm rot="-1517647">
              <a:off x="7201296" y="1163348"/>
              <a:ext cx="895229" cy="895229"/>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4"/>
            <p:cNvSpPr/>
            <p:nvPr/>
          </p:nvSpPr>
          <p:spPr>
            <a:xfrm rot="-1517647">
              <a:off x="7048896" y="1010948"/>
              <a:ext cx="895229" cy="895229"/>
            </a:xfrm>
            <a:prstGeom prst="diamond">
              <a:avLst/>
            </a:prstGeom>
            <a:solidFill>
              <a:srgbClr val="F54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22717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EC93D"/>
        </a:solidFill>
        <a:effectLst/>
      </p:bgPr>
    </p:bg>
    <p:spTree>
      <p:nvGrpSpPr>
        <p:cNvPr id="1" name="Shape 46"/>
        <p:cNvGrpSpPr/>
        <p:nvPr/>
      </p:nvGrpSpPr>
      <p:grpSpPr>
        <a:xfrm>
          <a:off x="0" y="0"/>
          <a:ext cx="0" cy="0"/>
          <a:chOff x="0" y="0"/>
          <a:chExt cx="0" cy="0"/>
        </a:xfrm>
      </p:grpSpPr>
      <p:sp>
        <p:nvSpPr>
          <p:cNvPr id="47" name="Google Shape;47;p5"/>
          <p:cNvSpPr/>
          <p:nvPr/>
        </p:nvSpPr>
        <p:spPr>
          <a:xfrm rot="8989196" flipH="1">
            <a:off x="-677230" y="-263032"/>
            <a:ext cx="8240555" cy="10739383"/>
          </a:xfrm>
          <a:custGeom>
            <a:avLst/>
            <a:gdLst/>
            <a:ahLst/>
            <a:cxnLst/>
            <a:rect l="l" t="t" r="r" b="b"/>
            <a:pathLst>
              <a:path w="140430" h="196692" extrusionOk="0">
                <a:moveTo>
                  <a:pt x="13835" y="94742"/>
                </a:moveTo>
                <a:cubicBezTo>
                  <a:pt x="13835" y="94742"/>
                  <a:pt x="26168" y="151604"/>
                  <a:pt x="62461" y="174148"/>
                </a:cubicBezTo>
                <a:cubicBezTo>
                  <a:pt x="98753" y="196691"/>
                  <a:pt x="140430" y="167541"/>
                  <a:pt x="137341" y="127603"/>
                </a:cubicBezTo>
                <a:cubicBezTo>
                  <a:pt x="134252" y="87664"/>
                  <a:pt x="79942" y="96715"/>
                  <a:pt x="59458" y="28442"/>
                </a:cubicBezTo>
                <a:cubicBezTo>
                  <a:pt x="50943" y="0"/>
                  <a:pt x="0" y="4097"/>
                  <a:pt x="13835" y="94742"/>
                </a:cubicBezTo>
                <a:close/>
              </a:path>
            </a:pathLst>
          </a:custGeom>
          <a:solidFill>
            <a:srgbClr val="EEE6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5"/>
          <p:cNvSpPr/>
          <p:nvPr/>
        </p:nvSpPr>
        <p:spPr>
          <a:xfrm rot="-1810605" flipH="1">
            <a:off x="4677274" y="-3510325"/>
            <a:ext cx="8188295" cy="10739383"/>
          </a:xfrm>
          <a:custGeom>
            <a:avLst/>
            <a:gdLst/>
            <a:ahLst/>
            <a:cxnLst/>
            <a:rect l="l" t="t" r="r" b="b"/>
            <a:pathLst>
              <a:path w="140430" h="196692" extrusionOk="0">
                <a:moveTo>
                  <a:pt x="13835" y="94742"/>
                </a:moveTo>
                <a:cubicBezTo>
                  <a:pt x="13835" y="94742"/>
                  <a:pt x="26168" y="151604"/>
                  <a:pt x="62461" y="174148"/>
                </a:cubicBezTo>
                <a:cubicBezTo>
                  <a:pt x="98753" y="196691"/>
                  <a:pt x="140430" y="167541"/>
                  <a:pt x="137341" y="127603"/>
                </a:cubicBezTo>
                <a:cubicBezTo>
                  <a:pt x="134252" y="87664"/>
                  <a:pt x="79942" y="96715"/>
                  <a:pt x="59458" y="28442"/>
                </a:cubicBezTo>
                <a:cubicBezTo>
                  <a:pt x="50943" y="0"/>
                  <a:pt x="0" y="4097"/>
                  <a:pt x="13835" y="94742"/>
                </a:cubicBezTo>
                <a:close/>
              </a:path>
            </a:pathLst>
          </a:custGeom>
          <a:solidFill>
            <a:srgbClr val="EEE6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5"/>
          <p:cNvSpPr txBox="1">
            <a:spLocks noGrp="1"/>
          </p:cNvSpPr>
          <p:nvPr>
            <p:ph type="title"/>
          </p:nvPr>
        </p:nvSpPr>
        <p:spPr>
          <a:xfrm>
            <a:off x="838351" y="1923692"/>
            <a:ext cx="4397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atin typeface="Lato"/>
                <a:ea typeface="Lato"/>
                <a:cs typeface="Lato"/>
                <a:sym typeface="Lato"/>
              </a:defRPr>
            </a:lvl2pPr>
            <a:lvl3pPr lvl="2" algn="ctr" rtl="0">
              <a:lnSpc>
                <a:spcPct val="100000"/>
              </a:lnSpc>
              <a:spcBef>
                <a:spcPts val="0"/>
              </a:spcBef>
              <a:spcAft>
                <a:spcPts val="0"/>
              </a:spcAft>
              <a:buNone/>
              <a:defRPr>
                <a:latin typeface="Lato"/>
                <a:ea typeface="Lato"/>
                <a:cs typeface="Lato"/>
                <a:sym typeface="Lato"/>
              </a:defRPr>
            </a:lvl3pPr>
            <a:lvl4pPr lvl="3" algn="ctr" rtl="0">
              <a:lnSpc>
                <a:spcPct val="100000"/>
              </a:lnSpc>
              <a:spcBef>
                <a:spcPts val="0"/>
              </a:spcBef>
              <a:spcAft>
                <a:spcPts val="0"/>
              </a:spcAft>
              <a:buNone/>
              <a:defRPr>
                <a:latin typeface="Lato"/>
                <a:ea typeface="Lato"/>
                <a:cs typeface="Lato"/>
                <a:sym typeface="Lato"/>
              </a:defRPr>
            </a:lvl4pPr>
            <a:lvl5pPr lvl="4" algn="ctr" rtl="0">
              <a:lnSpc>
                <a:spcPct val="100000"/>
              </a:lnSpc>
              <a:spcBef>
                <a:spcPts val="0"/>
              </a:spcBef>
              <a:spcAft>
                <a:spcPts val="0"/>
              </a:spcAft>
              <a:buNone/>
              <a:defRPr>
                <a:latin typeface="Lato"/>
                <a:ea typeface="Lato"/>
                <a:cs typeface="Lato"/>
                <a:sym typeface="Lato"/>
              </a:defRPr>
            </a:lvl5pPr>
            <a:lvl6pPr lvl="5" algn="ctr" rtl="0">
              <a:lnSpc>
                <a:spcPct val="100000"/>
              </a:lnSpc>
              <a:spcBef>
                <a:spcPts val="0"/>
              </a:spcBef>
              <a:spcAft>
                <a:spcPts val="0"/>
              </a:spcAft>
              <a:buNone/>
              <a:defRPr>
                <a:latin typeface="Lato"/>
                <a:ea typeface="Lato"/>
                <a:cs typeface="Lato"/>
                <a:sym typeface="Lato"/>
              </a:defRPr>
            </a:lvl6pPr>
            <a:lvl7pPr lvl="6" algn="ctr" rtl="0">
              <a:lnSpc>
                <a:spcPct val="100000"/>
              </a:lnSpc>
              <a:spcBef>
                <a:spcPts val="0"/>
              </a:spcBef>
              <a:spcAft>
                <a:spcPts val="0"/>
              </a:spcAft>
              <a:buNone/>
              <a:defRPr>
                <a:latin typeface="Lato"/>
                <a:ea typeface="Lato"/>
                <a:cs typeface="Lato"/>
                <a:sym typeface="Lato"/>
              </a:defRPr>
            </a:lvl7pPr>
            <a:lvl8pPr lvl="7" algn="ctr" rtl="0">
              <a:lnSpc>
                <a:spcPct val="100000"/>
              </a:lnSpc>
              <a:spcBef>
                <a:spcPts val="0"/>
              </a:spcBef>
              <a:spcAft>
                <a:spcPts val="0"/>
              </a:spcAft>
              <a:buNone/>
              <a:defRPr>
                <a:latin typeface="Lato"/>
                <a:ea typeface="Lato"/>
                <a:cs typeface="Lato"/>
                <a:sym typeface="Lato"/>
              </a:defRPr>
            </a:lvl8pPr>
            <a:lvl9pPr lvl="8" algn="ctr" rtl="0">
              <a:lnSpc>
                <a:spcPct val="100000"/>
              </a:lnSpc>
              <a:spcBef>
                <a:spcPts val="0"/>
              </a:spcBef>
              <a:spcAft>
                <a:spcPts val="0"/>
              </a:spcAft>
              <a:buNone/>
              <a:defRPr>
                <a:latin typeface="Lato"/>
                <a:ea typeface="Lato"/>
                <a:cs typeface="Lato"/>
                <a:sym typeface="Lato"/>
              </a:defRPr>
            </a:lvl9pPr>
          </a:lstStyle>
          <a:p>
            <a:endParaRPr/>
          </a:p>
        </p:txBody>
      </p:sp>
      <p:sp>
        <p:nvSpPr>
          <p:cNvPr id="50" name="Google Shape;50;p5"/>
          <p:cNvSpPr txBox="1">
            <a:spLocks noGrp="1"/>
          </p:cNvSpPr>
          <p:nvPr>
            <p:ph type="title" idx="2"/>
          </p:nvPr>
        </p:nvSpPr>
        <p:spPr>
          <a:xfrm>
            <a:off x="6941451" y="4183900"/>
            <a:ext cx="4397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atin typeface="Lato"/>
                <a:ea typeface="Lato"/>
                <a:cs typeface="Lato"/>
                <a:sym typeface="Lato"/>
              </a:defRPr>
            </a:lvl2pPr>
            <a:lvl3pPr lvl="2" algn="ctr" rtl="0">
              <a:lnSpc>
                <a:spcPct val="100000"/>
              </a:lnSpc>
              <a:spcBef>
                <a:spcPts val="0"/>
              </a:spcBef>
              <a:spcAft>
                <a:spcPts val="0"/>
              </a:spcAft>
              <a:buNone/>
              <a:defRPr>
                <a:latin typeface="Lato"/>
                <a:ea typeface="Lato"/>
                <a:cs typeface="Lato"/>
                <a:sym typeface="Lato"/>
              </a:defRPr>
            </a:lvl3pPr>
            <a:lvl4pPr lvl="3" algn="ctr" rtl="0">
              <a:lnSpc>
                <a:spcPct val="100000"/>
              </a:lnSpc>
              <a:spcBef>
                <a:spcPts val="0"/>
              </a:spcBef>
              <a:spcAft>
                <a:spcPts val="0"/>
              </a:spcAft>
              <a:buNone/>
              <a:defRPr>
                <a:latin typeface="Lato"/>
                <a:ea typeface="Lato"/>
                <a:cs typeface="Lato"/>
                <a:sym typeface="Lato"/>
              </a:defRPr>
            </a:lvl4pPr>
            <a:lvl5pPr lvl="4" algn="ctr" rtl="0">
              <a:lnSpc>
                <a:spcPct val="100000"/>
              </a:lnSpc>
              <a:spcBef>
                <a:spcPts val="0"/>
              </a:spcBef>
              <a:spcAft>
                <a:spcPts val="0"/>
              </a:spcAft>
              <a:buNone/>
              <a:defRPr>
                <a:latin typeface="Lato"/>
                <a:ea typeface="Lato"/>
                <a:cs typeface="Lato"/>
                <a:sym typeface="Lato"/>
              </a:defRPr>
            </a:lvl5pPr>
            <a:lvl6pPr lvl="5" algn="ctr" rtl="0">
              <a:lnSpc>
                <a:spcPct val="100000"/>
              </a:lnSpc>
              <a:spcBef>
                <a:spcPts val="0"/>
              </a:spcBef>
              <a:spcAft>
                <a:spcPts val="0"/>
              </a:spcAft>
              <a:buNone/>
              <a:defRPr>
                <a:latin typeface="Lato"/>
                <a:ea typeface="Lato"/>
                <a:cs typeface="Lato"/>
                <a:sym typeface="Lato"/>
              </a:defRPr>
            </a:lvl6pPr>
            <a:lvl7pPr lvl="6" algn="ctr" rtl="0">
              <a:lnSpc>
                <a:spcPct val="100000"/>
              </a:lnSpc>
              <a:spcBef>
                <a:spcPts val="0"/>
              </a:spcBef>
              <a:spcAft>
                <a:spcPts val="0"/>
              </a:spcAft>
              <a:buNone/>
              <a:defRPr>
                <a:latin typeface="Lato"/>
                <a:ea typeface="Lato"/>
                <a:cs typeface="Lato"/>
                <a:sym typeface="Lato"/>
              </a:defRPr>
            </a:lvl7pPr>
            <a:lvl8pPr lvl="7" algn="ctr" rtl="0">
              <a:lnSpc>
                <a:spcPct val="100000"/>
              </a:lnSpc>
              <a:spcBef>
                <a:spcPts val="0"/>
              </a:spcBef>
              <a:spcAft>
                <a:spcPts val="0"/>
              </a:spcAft>
              <a:buNone/>
              <a:defRPr>
                <a:latin typeface="Lato"/>
                <a:ea typeface="Lato"/>
                <a:cs typeface="Lato"/>
                <a:sym typeface="Lato"/>
              </a:defRPr>
            </a:lvl8pPr>
            <a:lvl9pPr lvl="8" algn="ctr" rtl="0">
              <a:lnSpc>
                <a:spcPct val="100000"/>
              </a:lnSpc>
              <a:spcBef>
                <a:spcPts val="0"/>
              </a:spcBef>
              <a:spcAft>
                <a:spcPts val="0"/>
              </a:spcAft>
              <a:buNone/>
              <a:defRPr>
                <a:latin typeface="Lato"/>
                <a:ea typeface="Lato"/>
                <a:cs typeface="Lato"/>
                <a:sym typeface="Lato"/>
              </a:defRPr>
            </a:lvl9pPr>
          </a:lstStyle>
          <a:p>
            <a:endParaRPr/>
          </a:p>
        </p:txBody>
      </p:sp>
      <p:sp>
        <p:nvSpPr>
          <p:cNvPr id="51" name="Google Shape;51;p5"/>
          <p:cNvSpPr txBox="1">
            <a:spLocks noGrp="1"/>
          </p:cNvSpPr>
          <p:nvPr>
            <p:ph type="subTitle" idx="1"/>
          </p:nvPr>
        </p:nvSpPr>
        <p:spPr>
          <a:xfrm>
            <a:off x="1081551" y="3003551"/>
            <a:ext cx="3911200" cy="17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rgbClr val="595959"/>
                </a:solidFill>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52" name="Google Shape;52;p5"/>
          <p:cNvSpPr txBox="1">
            <a:spLocks noGrp="1"/>
          </p:cNvSpPr>
          <p:nvPr>
            <p:ph type="subTitle" idx="3"/>
          </p:nvPr>
        </p:nvSpPr>
        <p:spPr>
          <a:xfrm>
            <a:off x="7184651" y="2266592"/>
            <a:ext cx="3911200" cy="17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39432563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EC93D"/>
        </a:solidFill>
        <a:effectLst/>
      </p:bgPr>
    </p:bg>
    <p:spTree>
      <p:nvGrpSpPr>
        <p:cNvPr id="1" name="Shape 53"/>
        <p:cNvGrpSpPr/>
        <p:nvPr/>
      </p:nvGrpSpPr>
      <p:grpSpPr>
        <a:xfrm>
          <a:off x="0" y="0"/>
          <a:ext cx="0" cy="0"/>
          <a:chOff x="0" y="0"/>
          <a:chExt cx="0" cy="0"/>
        </a:xfrm>
      </p:grpSpPr>
      <p:sp>
        <p:nvSpPr>
          <p:cNvPr id="54" name="Google Shape;54;p6"/>
          <p:cNvSpPr/>
          <p:nvPr/>
        </p:nvSpPr>
        <p:spPr>
          <a:xfrm rot="-8262907" flipH="1">
            <a:off x="885548" y="-4705445"/>
            <a:ext cx="7413712" cy="9661273"/>
          </a:xfrm>
          <a:custGeom>
            <a:avLst/>
            <a:gdLst/>
            <a:ahLst/>
            <a:cxnLst/>
            <a:rect l="l" t="t" r="r" b="b"/>
            <a:pathLst>
              <a:path w="140430" h="196692" extrusionOk="0">
                <a:moveTo>
                  <a:pt x="13835" y="94742"/>
                </a:moveTo>
                <a:cubicBezTo>
                  <a:pt x="13835" y="94742"/>
                  <a:pt x="26168" y="151604"/>
                  <a:pt x="62461" y="174148"/>
                </a:cubicBezTo>
                <a:cubicBezTo>
                  <a:pt x="98753" y="196691"/>
                  <a:pt x="140430" y="167541"/>
                  <a:pt x="137341" y="127603"/>
                </a:cubicBezTo>
                <a:cubicBezTo>
                  <a:pt x="134252" y="87664"/>
                  <a:pt x="79942" y="96715"/>
                  <a:pt x="59458" y="28442"/>
                </a:cubicBezTo>
                <a:cubicBezTo>
                  <a:pt x="50943" y="0"/>
                  <a:pt x="0" y="4097"/>
                  <a:pt x="13835" y="94742"/>
                </a:cubicBezTo>
                <a:close/>
              </a:path>
            </a:pathLst>
          </a:custGeom>
          <a:solidFill>
            <a:srgbClr val="EEE6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6"/>
          <p:cNvSpPr/>
          <p:nvPr/>
        </p:nvSpPr>
        <p:spPr>
          <a:xfrm>
            <a:off x="-1029131" y="5555723"/>
            <a:ext cx="2436085" cy="2436085"/>
          </a:xfrm>
          <a:custGeom>
            <a:avLst/>
            <a:gdLst/>
            <a:ahLst/>
            <a:cxnLst/>
            <a:rect l="l" t="t" r="r" b="b"/>
            <a:pathLst>
              <a:path w="84469" h="84469" extrusionOk="0">
                <a:moveTo>
                  <a:pt x="42234" y="84469"/>
                </a:moveTo>
                <a:cubicBezTo>
                  <a:pt x="18940" y="84469"/>
                  <a:pt x="0" y="65507"/>
                  <a:pt x="0" y="42235"/>
                </a:cubicBezTo>
                <a:cubicBezTo>
                  <a:pt x="0" y="18941"/>
                  <a:pt x="18940" y="1"/>
                  <a:pt x="42234" y="1"/>
                </a:cubicBezTo>
                <a:cubicBezTo>
                  <a:pt x="65507" y="1"/>
                  <a:pt x="84468" y="18941"/>
                  <a:pt x="84468" y="42235"/>
                </a:cubicBezTo>
                <a:cubicBezTo>
                  <a:pt x="84468" y="65507"/>
                  <a:pt x="65507" y="84469"/>
                  <a:pt x="42234" y="84469"/>
                </a:cubicBezTo>
                <a:close/>
                <a:moveTo>
                  <a:pt x="42234" y="4462"/>
                </a:moveTo>
                <a:cubicBezTo>
                  <a:pt x="21407" y="4462"/>
                  <a:pt x="4462" y="21407"/>
                  <a:pt x="4462" y="42235"/>
                </a:cubicBezTo>
                <a:cubicBezTo>
                  <a:pt x="4462" y="63062"/>
                  <a:pt x="21407" y="80007"/>
                  <a:pt x="42234" y="80007"/>
                </a:cubicBezTo>
                <a:cubicBezTo>
                  <a:pt x="63062" y="80007"/>
                  <a:pt x="80007" y="63062"/>
                  <a:pt x="80007" y="42235"/>
                </a:cubicBezTo>
                <a:cubicBezTo>
                  <a:pt x="80007" y="21407"/>
                  <a:pt x="63062" y="4462"/>
                  <a:pt x="42234" y="4462"/>
                </a:cubicBezTo>
                <a:close/>
                <a:moveTo>
                  <a:pt x="42234" y="76103"/>
                </a:moveTo>
                <a:cubicBezTo>
                  <a:pt x="23530" y="76082"/>
                  <a:pt x="8387" y="60939"/>
                  <a:pt x="8366" y="42235"/>
                </a:cubicBezTo>
                <a:cubicBezTo>
                  <a:pt x="8387" y="23531"/>
                  <a:pt x="23530" y="8388"/>
                  <a:pt x="42234" y="8366"/>
                </a:cubicBezTo>
                <a:cubicBezTo>
                  <a:pt x="60938" y="8388"/>
                  <a:pt x="76082" y="23531"/>
                  <a:pt x="76103" y="42235"/>
                </a:cubicBezTo>
                <a:cubicBezTo>
                  <a:pt x="76082" y="60939"/>
                  <a:pt x="60938" y="76082"/>
                  <a:pt x="42234" y="76103"/>
                </a:cubicBezTo>
                <a:close/>
                <a:moveTo>
                  <a:pt x="42234" y="12806"/>
                </a:moveTo>
                <a:cubicBezTo>
                  <a:pt x="25997" y="12828"/>
                  <a:pt x="12827" y="25998"/>
                  <a:pt x="12806" y="42235"/>
                </a:cubicBezTo>
                <a:cubicBezTo>
                  <a:pt x="12827" y="58472"/>
                  <a:pt x="25997" y="71620"/>
                  <a:pt x="42234" y="71642"/>
                </a:cubicBezTo>
                <a:cubicBezTo>
                  <a:pt x="58472" y="71620"/>
                  <a:pt x="71620" y="58472"/>
                  <a:pt x="71642" y="42235"/>
                </a:cubicBezTo>
                <a:cubicBezTo>
                  <a:pt x="71620" y="25998"/>
                  <a:pt x="58472" y="12828"/>
                  <a:pt x="42234" y="12806"/>
                </a:cubicBezTo>
                <a:close/>
                <a:moveTo>
                  <a:pt x="42234" y="67738"/>
                </a:moveTo>
                <a:cubicBezTo>
                  <a:pt x="28142" y="67738"/>
                  <a:pt x="16731" y="56306"/>
                  <a:pt x="16709" y="42235"/>
                </a:cubicBezTo>
                <a:cubicBezTo>
                  <a:pt x="16731" y="28143"/>
                  <a:pt x="28142" y="16731"/>
                  <a:pt x="42234" y="16710"/>
                </a:cubicBezTo>
                <a:cubicBezTo>
                  <a:pt x="56305" y="16731"/>
                  <a:pt x="67738" y="28143"/>
                  <a:pt x="67738" y="42235"/>
                </a:cubicBezTo>
                <a:cubicBezTo>
                  <a:pt x="67738" y="56306"/>
                  <a:pt x="56305" y="67738"/>
                  <a:pt x="42234" y="67738"/>
                </a:cubicBezTo>
                <a:close/>
                <a:moveTo>
                  <a:pt x="42234" y="21172"/>
                </a:moveTo>
                <a:cubicBezTo>
                  <a:pt x="30609" y="21172"/>
                  <a:pt x="21171" y="30609"/>
                  <a:pt x="21171" y="42235"/>
                </a:cubicBezTo>
                <a:cubicBezTo>
                  <a:pt x="21171" y="53860"/>
                  <a:pt x="30609" y="63277"/>
                  <a:pt x="42234" y="63298"/>
                </a:cubicBezTo>
                <a:cubicBezTo>
                  <a:pt x="53860" y="63277"/>
                  <a:pt x="63276" y="53860"/>
                  <a:pt x="63298" y="42235"/>
                </a:cubicBezTo>
                <a:cubicBezTo>
                  <a:pt x="63276" y="30609"/>
                  <a:pt x="53860" y="21172"/>
                  <a:pt x="42234" y="21172"/>
                </a:cubicBezTo>
                <a:close/>
                <a:moveTo>
                  <a:pt x="42234" y="59394"/>
                </a:moveTo>
                <a:cubicBezTo>
                  <a:pt x="32754" y="59373"/>
                  <a:pt x="25075" y="51715"/>
                  <a:pt x="25075" y="42235"/>
                </a:cubicBezTo>
                <a:cubicBezTo>
                  <a:pt x="25075" y="32754"/>
                  <a:pt x="32754" y="25075"/>
                  <a:pt x="42234" y="25075"/>
                </a:cubicBezTo>
                <a:cubicBezTo>
                  <a:pt x="51694" y="25075"/>
                  <a:pt x="59372" y="32754"/>
                  <a:pt x="59394" y="42235"/>
                </a:cubicBezTo>
                <a:cubicBezTo>
                  <a:pt x="59372" y="51694"/>
                  <a:pt x="51694" y="59373"/>
                  <a:pt x="42234" y="59394"/>
                </a:cubicBezTo>
                <a:close/>
                <a:moveTo>
                  <a:pt x="42234" y="29515"/>
                </a:moveTo>
                <a:cubicBezTo>
                  <a:pt x="35220" y="29537"/>
                  <a:pt x="29536" y="35221"/>
                  <a:pt x="29515" y="42235"/>
                </a:cubicBezTo>
                <a:cubicBezTo>
                  <a:pt x="29536" y="49249"/>
                  <a:pt x="35220" y="54933"/>
                  <a:pt x="42234" y="54933"/>
                </a:cubicBezTo>
                <a:cubicBezTo>
                  <a:pt x="49248" y="54933"/>
                  <a:pt x="54932" y="49249"/>
                  <a:pt x="54932" y="42235"/>
                </a:cubicBezTo>
                <a:cubicBezTo>
                  <a:pt x="54932" y="35221"/>
                  <a:pt x="49248" y="29537"/>
                  <a:pt x="42234" y="29515"/>
                </a:cubicBezTo>
                <a:close/>
                <a:moveTo>
                  <a:pt x="42234" y="51029"/>
                </a:moveTo>
                <a:cubicBezTo>
                  <a:pt x="37365" y="51029"/>
                  <a:pt x="33419" y="47082"/>
                  <a:pt x="33419" y="42235"/>
                </a:cubicBezTo>
                <a:cubicBezTo>
                  <a:pt x="33419" y="37366"/>
                  <a:pt x="37365" y="33419"/>
                  <a:pt x="42234" y="33419"/>
                </a:cubicBezTo>
                <a:cubicBezTo>
                  <a:pt x="47082" y="33419"/>
                  <a:pt x="51029" y="37366"/>
                  <a:pt x="51029" y="42235"/>
                </a:cubicBezTo>
                <a:cubicBezTo>
                  <a:pt x="51029" y="47082"/>
                  <a:pt x="47082" y="51029"/>
                  <a:pt x="42234" y="51029"/>
                </a:cubicBezTo>
                <a:close/>
                <a:moveTo>
                  <a:pt x="42234" y="37881"/>
                </a:moveTo>
                <a:cubicBezTo>
                  <a:pt x="39832" y="37881"/>
                  <a:pt x="37880" y="39832"/>
                  <a:pt x="37880" y="42235"/>
                </a:cubicBezTo>
                <a:cubicBezTo>
                  <a:pt x="37880" y="44637"/>
                  <a:pt x="39832" y="46568"/>
                  <a:pt x="42234" y="46589"/>
                </a:cubicBezTo>
                <a:cubicBezTo>
                  <a:pt x="44637" y="46568"/>
                  <a:pt x="46567" y="44637"/>
                  <a:pt x="46589" y="42235"/>
                </a:cubicBezTo>
                <a:cubicBezTo>
                  <a:pt x="46567" y="39832"/>
                  <a:pt x="44637" y="37881"/>
                  <a:pt x="42234" y="3788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6"/>
          <p:cNvSpPr txBox="1">
            <a:spLocks noGrp="1"/>
          </p:cNvSpPr>
          <p:nvPr>
            <p:ph type="title"/>
          </p:nvPr>
        </p:nvSpPr>
        <p:spPr>
          <a:xfrm>
            <a:off x="950967"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7" name="Google Shape;57;p6"/>
          <p:cNvSpPr/>
          <p:nvPr/>
        </p:nvSpPr>
        <p:spPr>
          <a:xfrm rot="2417472" flipH="1">
            <a:off x="2483909" y="-1883408"/>
            <a:ext cx="8874516" cy="11565673"/>
          </a:xfrm>
          <a:custGeom>
            <a:avLst/>
            <a:gdLst/>
            <a:ahLst/>
            <a:cxnLst/>
            <a:rect l="l" t="t" r="r" b="b"/>
            <a:pathLst>
              <a:path w="140430" h="196692" extrusionOk="0">
                <a:moveTo>
                  <a:pt x="13835" y="94742"/>
                </a:moveTo>
                <a:cubicBezTo>
                  <a:pt x="13835" y="94742"/>
                  <a:pt x="26168" y="151604"/>
                  <a:pt x="62461" y="174148"/>
                </a:cubicBezTo>
                <a:cubicBezTo>
                  <a:pt x="98753" y="196691"/>
                  <a:pt x="140430" y="167541"/>
                  <a:pt x="137341" y="127603"/>
                </a:cubicBezTo>
                <a:cubicBezTo>
                  <a:pt x="134252" y="87664"/>
                  <a:pt x="79942" y="96715"/>
                  <a:pt x="59458" y="28442"/>
                </a:cubicBezTo>
                <a:cubicBezTo>
                  <a:pt x="50943" y="0"/>
                  <a:pt x="0" y="4097"/>
                  <a:pt x="13835" y="94742"/>
                </a:cubicBezTo>
                <a:close/>
              </a:path>
            </a:pathLst>
          </a:custGeom>
          <a:solidFill>
            <a:srgbClr val="EEE6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413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32683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8"/>
        <p:cNvGrpSpPr/>
        <p:nvPr/>
      </p:nvGrpSpPr>
      <p:grpSpPr>
        <a:xfrm>
          <a:off x="0" y="0"/>
          <a:ext cx="0" cy="0"/>
          <a:chOff x="0" y="0"/>
          <a:chExt cx="0" cy="0"/>
        </a:xfrm>
      </p:grpSpPr>
      <p:sp>
        <p:nvSpPr>
          <p:cNvPr id="59" name="Google Shape;59;p7"/>
          <p:cNvSpPr txBox="1">
            <a:spLocks noGrp="1"/>
          </p:cNvSpPr>
          <p:nvPr>
            <p:ph type="body" idx="1"/>
          </p:nvPr>
        </p:nvSpPr>
        <p:spPr>
          <a:xfrm>
            <a:off x="956396" y="1852800"/>
            <a:ext cx="4840800" cy="4239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2"/>
              </a:buClr>
              <a:buSzPts val="1200"/>
              <a:buChar char="○"/>
              <a:defRPr sz="1867"/>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60" name="Google Shape;60;p7"/>
          <p:cNvSpPr txBox="1">
            <a:spLocks noGrp="1"/>
          </p:cNvSpPr>
          <p:nvPr>
            <p:ph type="title"/>
          </p:nvPr>
        </p:nvSpPr>
        <p:spPr>
          <a:xfrm>
            <a:off x="950967"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grpSp>
        <p:nvGrpSpPr>
          <p:cNvPr id="61" name="Google Shape;61;p7"/>
          <p:cNvGrpSpPr/>
          <p:nvPr/>
        </p:nvGrpSpPr>
        <p:grpSpPr>
          <a:xfrm>
            <a:off x="5613667" y="5159767"/>
            <a:ext cx="2234669" cy="2229805"/>
            <a:chOff x="154500" y="-608250"/>
            <a:chExt cx="1676002" cy="1672354"/>
          </a:xfrm>
        </p:grpSpPr>
        <p:sp>
          <p:nvSpPr>
            <p:cNvPr id="62" name="Google Shape;62;p7"/>
            <p:cNvSpPr/>
            <p:nvPr/>
          </p:nvSpPr>
          <p:spPr>
            <a:xfrm>
              <a:off x="368302" y="-398096"/>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7"/>
            <p:cNvSpPr/>
            <p:nvPr/>
          </p:nvSpPr>
          <p:spPr>
            <a:xfrm>
              <a:off x="154500" y="-608250"/>
              <a:ext cx="1462200" cy="1462200"/>
            </a:xfrm>
            <a:prstGeom prst="donut">
              <a:avLst>
                <a:gd name="adj" fmla="val 5518"/>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7"/>
          <p:cNvSpPr/>
          <p:nvPr/>
        </p:nvSpPr>
        <p:spPr>
          <a:xfrm rot="10800000">
            <a:off x="-2241231" y="3237661"/>
            <a:ext cx="5810675" cy="5208683"/>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 name="Google Shape;65;p7"/>
          <p:cNvGrpSpPr/>
          <p:nvPr/>
        </p:nvGrpSpPr>
        <p:grpSpPr>
          <a:xfrm>
            <a:off x="-1481467" y="1007867"/>
            <a:ext cx="2234669" cy="2229805"/>
            <a:chOff x="7218825" y="4056675"/>
            <a:chExt cx="1676002" cy="1672354"/>
          </a:xfrm>
        </p:grpSpPr>
        <p:sp>
          <p:nvSpPr>
            <p:cNvPr id="66" name="Google Shape;66;p7"/>
            <p:cNvSpPr/>
            <p:nvPr/>
          </p:nvSpPr>
          <p:spPr>
            <a:xfrm>
              <a:off x="7432627" y="4266829"/>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7"/>
            <p:cNvSpPr/>
            <p:nvPr/>
          </p:nvSpPr>
          <p:spPr>
            <a:xfrm>
              <a:off x="7218825" y="4056675"/>
              <a:ext cx="1462200" cy="1462200"/>
            </a:xfrm>
            <a:prstGeom prst="donut">
              <a:avLst>
                <a:gd name="adj" fmla="val 5518"/>
              </a:avLst>
            </a:prstGeom>
            <a:solidFill>
              <a:srgbClr val="F54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71104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68"/>
        <p:cNvGrpSpPr/>
        <p:nvPr/>
      </p:nvGrpSpPr>
      <p:grpSpPr>
        <a:xfrm>
          <a:off x="0" y="0"/>
          <a:ext cx="0" cy="0"/>
          <a:chOff x="0" y="0"/>
          <a:chExt cx="0" cy="0"/>
        </a:xfrm>
      </p:grpSpPr>
      <p:sp>
        <p:nvSpPr>
          <p:cNvPr id="69" name="Google Shape;69;p8"/>
          <p:cNvSpPr/>
          <p:nvPr/>
        </p:nvSpPr>
        <p:spPr>
          <a:xfrm rot="2417412" flipH="1">
            <a:off x="828699" y="-3632019"/>
            <a:ext cx="10763284" cy="12420192"/>
          </a:xfrm>
          <a:custGeom>
            <a:avLst/>
            <a:gdLst/>
            <a:ahLst/>
            <a:cxnLst/>
            <a:rect l="l" t="t" r="r" b="b"/>
            <a:pathLst>
              <a:path w="140430" h="196692" extrusionOk="0">
                <a:moveTo>
                  <a:pt x="13835" y="94742"/>
                </a:moveTo>
                <a:cubicBezTo>
                  <a:pt x="13835" y="94742"/>
                  <a:pt x="26168" y="151604"/>
                  <a:pt x="62461" y="174148"/>
                </a:cubicBezTo>
                <a:cubicBezTo>
                  <a:pt x="98753" y="196691"/>
                  <a:pt x="140430" y="167541"/>
                  <a:pt x="137341" y="127603"/>
                </a:cubicBezTo>
                <a:cubicBezTo>
                  <a:pt x="134252" y="87664"/>
                  <a:pt x="79942" y="96715"/>
                  <a:pt x="59458" y="28442"/>
                </a:cubicBezTo>
                <a:cubicBezTo>
                  <a:pt x="50943" y="0"/>
                  <a:pt x="0" y="4097"/>
                  <a:pt x="13835" y="94742"/>
                </a:cubicBezTo>
                <a:close/>
              </a:path>
            </a:pathLst>
          </a:custGeom>
          <a:solidFill>
            <a:srgbClr val="EEE6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8"/>
          <p:cNvSpPr/>
          <p:nvPr/>
        </p:nvSpPr>
        <p:spPr>
          <a:xfrm>
            <a:off x="8878886" y="4109923"/>
            <a:ext cx="2436085" cy="2436085"/>
          </a:xfrm>
          <a:custGeom>
            <a:avLst/>
            <a:gdLst/>
            <a:ahLst/>
            <a:cxnLst/>
            <a:rect l="l" t="t" r="r" b="b"/>
            <a:pathLst>
              <a:path w="84469" h="84469" extrusionOk="0">
                <a:moveTo>
                  <a:pt x="42234" y="84469"/>
                </a:moveTo>
                <a:cubicBezTo>
                  <a:pt x="18940" y="84469"/>
                  <a:pt x="0" y="65507"/>
                  <a:pt x="0" y="42235"/>
                </a:cubicBezTo>
                <a:cubicBezTo>
                  <a:pt x="0" y="18941"/>
                  <a:pt x="18940" y="1"/>
                  <a:pt x="42234" y="1"/>
                </a:cubicBezTo>
                <a:cubicBezTo>
                  <a:pt x="65507" y="1"/>
                  <a:pt x="84468" y="18941"/>
                  <a:pt x="84468" y="42235"/>
                </a:cubicBezTo>
                <a:cubicBezTo>
                  <a:pt x="84468" y="65507"/>
                  <a:pt x="65507" y="84469"/>
                  <a:pt x="42234" y="84469"/>
                </a:cubicBezTo>
                <a:close/>
                <a:moveTo>
                  <a:pt x="42234" y="4462"/>
                </a:moveTo>
                <a:cubicBezTo>
                  <a:pt x="21407" y="4462"/>
                  <a:pt x="4462" y="21407"/>
                  <a:pt x="4462" y="42235"/>
                </a:cubicBezTo>
                <a:cubicBezTo>
                  <a:pt x="4462" y="63062"/>
                  <a:pt x="21407" y="80007"/>
                  <a:pt x="42234" y="80007"/>
                </a:cubicBezTo>
                <a:cubicBezTo>
                  <a:pt x="63062" y="80007"/>
                  <a:pt x="80007" y="63062"/>
                  <a:pt x="80007" y="42235"/>
                </a:cubicBezTo>
                <a:cubicBezTo>
                  <a:pt x="80007" y="21407"/>
                  <a:pt x="63062" y="4462"/>
                  <a:pt x="42234" y="4462"/>
                </a:cubicBezTo>
                <a:close/>
                <a:moveTo>
                  <a:pt x="42234" y="76103"/>
                </a:moveTo>
                <a:cubicBezTo>
                  <a:pt x="23530" y="76082"/>
                  <a:pt x="8387" y="60939"/>
                  <a:pt x="8366" y="42235"/>
                </a:cubicBezTo>
                <a:cubicBezTo>
                  <a:pt x="8387" y="23531"/>
                  <a:pt x="23530" y="8388"/>
                  <a:pt x="42234" y="8366"/>
                </a:cubicBezTo>
                <a:cubicBezTo>
                  <a:pt x="60938" y="8388"/>
                  <a:pt x="76082" y="23531"/>
                  <a:pt x="76103" y="42235"/>
                </a:cubicBezTo>
                <a:cubicBezTo>
                  <a:pt x="76082" y="60939"/>
                  <a:pt x="60938" y="76082"/>
                  <a:pt x="42234" y="76103"/>
                </a:cubicBezTo>
                <a:close/>
                <a:moveTo>
                  <a:pt x="42234" y="12806"/>
                </a:moveTo>
                <a:cubicBezTo>
                  <a:pt x="25997" y="12828"/>
                  <a:pt x="12827" y="25998"/>
                  <a:pt x="12806" y="42235"/>
                </a:cubicBezTo>
                <a:cubicBezTo>
                  <a:pt x="12827" y="58472"/>
                  <a:pt x="25997" y="71620"/>
                  <a:pt x="42234" y="71642"/>
                </a:cubicBezTo>
                <a:cubicBezTo>
                  <a:pt x="58472" y="71620"/>
                  <a:pt x="71620" y="58472"/>
                  <a:pt x="71642" y="42235"/>
                </a:cubicBezTo>
                <a:cubicBezTo>
                  <a:pt x="71620" y="25998"/>
                  <a:pt x="58472" y="12828"/>
                  <a:pt x="42234" y="12806"/>
                </a:cubicBezTo>
                <a:close/>
                <a:moveTo>
                  <a:pt x="42234" y="67738"/>
                </a:moveTo>
                <a:cubicBezTo>
                  <a:pt x="28142" y="67738"/>
                  <a:pt x="16731" y="56306"/>
                  <a:pt x="16709" y="42235"/>
                </a:cubicBezTo>
                <a:cubicBezTo>
                  <a:pt x="16731" y="28143"/>
                  <a:pt x="28142" y="16731"/>
                  <a:pt x="42234" y="16710"/>
                </a:cubicBezTo>
                <a:cubicBezTo>
                  <a:pt x="56305" y="16731"/>
                  <a:pt x="67738" y="28143"/>
                  <a:pt x="67738" y="42235"/>
                </a:cubicBezTo>
                <a:cubicBezTo>
                  <a:pt x="67738" y="56306"/>
                  <a:pt x="56305" y="67738"/>
                  <a:pt x="42234" y="67738"/>
                </a:cubicBezTo>
                <a:close/>
                <a:moveTo>
                  <a:pt x="42234" y="21172"/>
                </a:moveTo>
                <a:cubicBezTo>
                  <a:pt x="30609" y="21172"/>
                  <a:pt x="21171" y="30609"/>
                  <a:pt x="21171" y="42235"/>
                </a:cubicBezTo>
                <a:cubicBezTo>
                  <a:pt x="21171" y="53860"/>
                  <a:pt x="30609" y="63277"/>
                  <a:pt x="42234" y="63298"/>
                </a:cubicBezTo>
                <a:cubicBezTo>
                  <a:pt x="53860" y="63277"/>
                  <a:pt x="63276" y="53860"/>
                  <a:pt x="63298" y="42235"/>
                </a:cubicBezTo>
                <a:cubicBezTo>
                  <a:pt x="63276" y="30609"/>
                  <a:pt x="53860" y="21172"/>
                  <a:pt x="42234" y="21172"/>
                </a:cubicBezTo>
                <a:close/>
                <a:moveTo>
                  <a:pt x="42234" y="59394"/>
                </a:moveTo>
                <a:cubicBezTo>
                  <a:pt x="32754" y="59373"/>
                  <a:pt x="25075" y="51715"/>
                  <a:pt x="25075" y="42235"/>
                </a:cubicBezTo>
                <a:cubicBezTo>
                  <a:pt x="25075" y="32754"/>
                  <a:pt x="32754" y="25075"/>
                  <a:pt x="42234" y="25075"/>
                </a:cubicBezTo>
                <a:cubicBezTo>
                  <a:pt x="51694" y="25075"/>
                  <a:pt x="59372" y="32754"/>
                  <a:pt x="59394" y="42235"/>
                </a:cubicBezTo>
                <a:cubicBezTo>
                  <a:pt x="59372" y="51694"/>
                  <a:pt x="51694" y="59373"/>
                  <a:pt x="42234" y="59394"/>
                </a:cubicBezTo>
                <a:close/>
                <a:moveTo>
                  <a:pt x="42234" y="29515"/>
                </a:moveTo>
                <a:cubicBezTo>
                  <a:pt x="35220" y="29537"/>
                  <a:pt x="29536" y="35221"/>
                  <a:pt x="29515" y="42235"/>
                </a:cubicBezTo>
                <a:cubicBezTo>
                  <a:pt x="29536" y="49249"/>
                  <a:pt x="35220" y="54933"/>
                  <a:pt x="42234" y="54933"/>
                </a:cubicBezTo>
                <a:cubicBezTo>
                  <a:pt x="49248" y="54933"/>
                  <a:pt x="54932" y="49249"/>
                  <a:pt x="54932" y="42235"/>
                </a:cubicBezTo>
                <a:cubicBezTo>
                  <a:pt x="54932" y="35221"/>
                  <a:pt x="49248" y="29537"/>
                  <a:pt x="42234" y="29515"/>
                </a:cubicBezTo>
                <a:close/>
                <a:moveTo>
                  <a:pt x="42234" y="51029"/>
                </a:moveTo>
                <a:cubicBezTo>
                  <a:pt x="37365" y="51029"/>
                  <a:pt x="33419" y="47082"/>
                  <a:pt x="33419" y="42235"/>
                </a:cubicBezTo>
                <a:cubicBezTo>
                  <a:pt x="33419" y="37366"/>
                  <a:pt x="37365" y="33419"/>
                  <a:pt x="42234" y="33419"/>
                </a:cubicBezTo>
                <a:cubicBezTo>
                  <a:pt x="47082" y="33419"/>
                  <a:pt x="51029" y="37366"/>
                  <a:pt x="51029" y="42235"/>
                </a:cubicBezTo>
                <a:cubicBezTo>
                  <a:pt x="51029" y="47082"/>
                  <a:pt x="47082" y="51029"/>
                  <a:pt x="42234" y="51029"/>
                </a:cubicBezTo>
                <a:close/>
                <a:moveTo>
                  <a:pt x="42234" y="37881"/>
                </a:moveTo>
                <a:cubicBezTo>
                  <a:pt x="39832" y="37881"/>
                  <a:pt x="37880" y="39832"/>
                  <a:pt x="37880" y="42235"/>
                </a:cubicBezTo>
                <a:cubicBezTo>
                  <a:pt x="37880" y="44637"/>
                  <a:pt x="39832" y="46568"/>
                  <a:pt x="42234" y="46589"/>
                </a:cubicBezTo>
                <a:cubicBezTo>
                  <a:pt x="44637" y="46568"/>
                  <a:pt x="46567" y="44637"/>
                  <a:pt x="46589" y="42235"/>
                </a:cubicBezTo>
                <a:cubicBezTo>
                  <a:pt x="46567" y="39832"/>
                  <a:pt x="44637" y="37881"/>
                  <a:pt x="42234" y="3788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 name="Google Shape;71;p8"/>
          <p:cNvGrpSpPr/>
          <p:nvPr/>
        </p:nvGrpSpPr>
        <p:grpSpPr>
          <a:xfrm>
            <a:off x="519167" y="-105271"/>
            <a:ext cx="2569200" cy="2563608"/>
            <a:chOff x="916500" y="-836850"/>
            <a:chExt cx="1676002" cy="1672354"/>
          </a:xfrm>
        </p:grpSpPr>
        <p:sp>
          <p:nvSpPr>
            <p:cNvPr id="72" name="Google Shape;72;p8"/>
            <p:cNvSpPr/>
            <p:nvPr/>
          </p:nvSpPr>
          <p:spPr>
            <a:xfrm>
              <a:off x="1130302" y="-626696"/>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8"/>
            <p:cNvSpPr/>
            <p:nvPr/>
          </p:nvSpPr>
          <p:spPr>
            <a:xfrm>
              <a:off x="916500" y="-836850"/>
              <a:ext cx="1462200" cy="1462200"/>
            </a:xfrm>
            <a:prstGeom prst="donut">
              <a:avLst>
                <a:gd name="adj" fmla="val 5518"/>
              </a:avLst>
            </a:prstGeom>
            <a:solidFill>
              <a:srgbClr val="3BC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8"/>
          <p:cNvGrpSpPr/>
          <p:nvPr/>
        </p:nvGrpSpPr>
        <p:grpSpPr>
          <a:xfrm>
            <a:off x="9200747" y="1150151"/>
            <a:ext cx="1792400" cy="1792400"/>
            <a:chOff x="6900560" y="862613"/>
            <a:chExt cx="1344300" cy="1344300"/>
          </a:xfrm>
        </p:grpSpPr>
        <p:sp>
          <p:nvSpPr>
            <p:cNvPr id="75" name="Google Shape;75;p8"/>
            <p:cNvSpPr/>
            <p:nvPr/>
          </p:nvSpPr>
          <p:spPr>
            <a:xfrm rot="-1517647">
              <a:off x="7201296" y="1163348"/>
              <a:ext cx="895229" cy="895229"/>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8"/>
            <p:cNvSpPr/>
            <p:nvPr/>
          </p:nvSpPr>
          <p:spPr>
            <a:xfrm rot="-1517647">
              <a:off x="7048896" y="1010948"/>
              <a:ext cx="895229" cy="895229"/>
            </a:xfrm>
            <a:prstGeom prst="diamond">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8"/>
          <p:cNvGrpSpPr/>
          <p:nvPr/>
        </p:nvGrpSpPr>
        <p:grpSpPr>
          <a:xfrm>
            <a:off x="107575" y="4419500"/>
            <a:ext cx="2514387" cy="2126411"/>
            <a:chOff x="6365712" y="4428458"/>
            <a:chExt cx="1335829" cy="1129707"/>
          </a:xfrm>
        </p:grpSpPr>
        <p:sp>
          <p:nvSpPr>
            <p:cNvPr id="78" name="Google Shape;78;p8"/>
            <p:cNvSpPr/>
            <p:nvPr/>
          </p:nvSpPr>
          <p:spPr>
            <a:xfrm rot="-4364943">
              <a:off x="6693655" y="4541071"/>
              <a:ext cx="895274" cy="895274"/>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rot="-4364943">
              <a:off x="6478325" y="4550278"/>
              <a:ext cx="895274" cy="895274"/>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8"/>
          <p:cNvSpPr txBox="1">
            <a:spLocks noGrp="1"/>
          </p:cNvSpPr>
          <p:nvPr>
            <p:ph type="title"/>
          </p:nvPr>
        </p:nvSpPr>
        <p:spPr>
          <a:xfrm>
            <a:off x="2366800" y="719333"/>
            <a:ext cx="7458400" cy="540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9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77475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txBox="1">
            <a:spLocks noGrp="1"/>
          </p:cNvSpPr>
          <p:nvPr>
            <p:ph type="body" idx="1"/>
          </p:nvPr>
        </p:nvSpPr>
        <p:spPr>
          <a:xfrm>
            <a:off x="6586000" y="1270400"/>
            <a:ext cx="4655200" cy="4926800"/>
          </a:xfrm>
          <a:prstGeom prst="rect">
            <a:avLst/>
          </a:prstGeom>
        </p:spPr>
        <p:txBody>
          <a:bodyPr spcFirstLastPara="1" wrap="square" lIns="91425" tIns="91425" rIns="91425" bIns="91425" anchor="ctr" anchorCtr="0">
            <a:noAutofit/>
          </a:bodyPr>
          <a:lstStyle>
            <a:lvl1pPr marL="609585" lvl="0" indent="-457189">
              <a:lnSpc>
                <a:spcPct val="100000"/>
              </a:lnSpc>
              <a:spcBef>
                <a:spcPts val="0"/>
              </a:spcBef>
              <a:spcAft>
                <a:spcPts val="0"/>
              </a:spcAft>
              <a:buSzPts val="18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83" name="Google Shape;83;p9"/>
          <p:cNvSpPr txBox="1">
            <a:spLocks noGrp="1"/>
          </p:cNvSpPr>
          <p:nvPr>
            <p:ph type="title"/>
          </p:nvPr>
        </p:nvSpPr>
        <p:spPr>
          <a:xfrm>
            <a:off x="950967"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grpSp>
        <p:nvGrpSpPr>
          <p:cNvPr id="84" name="Google Shape;84;p9"/>
          <p:cNvGrpSpPr/>
          <p:nvPr/>
        </p:nvGrpSpPr>
        <p:grpSpPr>
          <a:xfrm>
            <a:off x="9810282" y="-295493"/>
            <a:ext cx="2613223" cy="2607535"/>
            <a:chOff x="154500" y="-608250"/>
            <a:chExt cx="1676002" cy="1672354"/>
          </a:xfrm>
        </p:grpSpPr>
        <p:sp>
          <p:nvSpPr>
            <p:cNvPr id="85" name="Google Shape;85;p9"/>
            <p:cNvSpPr/>
            <p:nvPr/>
          </p:nvSpPr>
          <p:spPr>
            <a:xfrm>
              <a:off x="368302" y="-398096"/>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9"/>
            <p:cNvSpPr/>
            <p:nvPr/>
          </p:nvSpPr>
          <p:spPr>
            <a:xfrm>
              <a:off x="154500" y="-608250"/>
              <a:ext cx="1462200" cy="1462200"/>
            </a:xfrm>
            <a:prstGeom prst="donut">
              <a:avLst>
                <a:gd name="adj" fmla="val 5518"/>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 name="Google Shape;87;p9"/>
          <p:cNvGrpSpPr/>
          <p:nvPr/>
        </p:nvGrpSpPr>
        <p:grpSpPr>
          <a:xfrm rot="-1989337">
            <a:off x="9995044" y="5092622"/>
            <a:ext cx="1993249" cy="1993249"/>
            <a:chOff x="4203772" y="3308338"/>
            <a:chExt cx="1344300" cy="1344300"/>
          </a:xfrm>
        </p:grpSpPr>
        <p:sp>
          <p:nvSpPr>
            <p:cNvPr id="88" name="Google Shape;88;p9"/>
            <p:cNvSpPr/>
            <p:nvPr/>
          </p:nvSpPr>
          <p:spPr>
            <a:xfrm rot="-1517647">
              <a:off x="4504508" y="3609073"/>
              <a:ext cx="895229" cy="895229"/>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9"/>
            <p:cNvSpPr/>
            <p:nvPr/>
          </p:nvSpPr>
          <p:spPr>
            <a:xfrm rot="-1517647">
              <a:off x="4352108" y="3456673"/>
              <a:ext cx="895229" cy="895229"/>
            </a:xfrm>
            <a:prstGeom prst="diamond">
              <a:avLst/>
            </a:prstGeom>
            <a:solidFill>
              <a:srgbClr val="F54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8502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0"/>
        <p:cNvGrpSpPr/>
        <p:nvPr/>
      </p:nvGrpSpPr>
      <p:grpSpPr>
        <a:xfrm>
          <a:off x="0" y="0"/>
          <a:ext cx="0" cy="0"/>
          <a:chOff x="0" y="0"/>
          <a:chExt cx="0" cy="0"/>
        </a:xfrm>
      </p:grpSpPr>
      <p:sp>
        <p:nvSpPr>
          <p:cNvPr id="91" name="Google Shape;91;p10"/>
          <p:cNvSpPr txBox="1">
            <a:spLocks noGrp="1"/>
          </p:cNvSpPr>
          <p:nvPr>
            <p:ph type="title"/>
          </p:nvPr>
        </p:nvSpPr>
        <p:spPr>
          <a:xfrm>
            <a:off x="1371600" y="1130300"/>
            <a:ext cx="3556000" cy="274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3000"/>
              <a:buNone/>
              <a:defRPr sz="4000">
                <a:solidFill>
                  <a:schemeClr val="accent2"/>
                </a:solidFill>
              </a:defRPr>
            </a:lvl1pPr>
            <a:lvl2pPr lvl="1" algn="r" rtl="0">
              <a:spcBef>
                <a:spcPts val="0"/>
              </a:spcBef>
              <a:spcAft>
                <a:spcPts val="0"/>
              </a:spcAft>
              <a:buClr>
                <a:schemeClr val="accent2"/>
              </a:buClr>
              <a:buSzPts val="3000"/>
              <a:buNone/>
              <a:defRPr sz="4000">
                <a:solidFill>
                  <a:schemeClr val="accent2"/>
                </a:solidFill>
              </a:defRPr>
            </a:lvl2pPr>
            <a:lvl3pPr lvl="2" algn="r" rtl="0">
              <a:spcBef>
                <a:spcPts val="0"/>
              </a:spcBef>
              <a:spcAft>
                <a:spcPts val="0"/>
              </a:spcAft>
              <a:buClr>
                <a:schemeClr val="accent2"/>
              </a:buClr>
              <a:buSzPts val="3000"/>
              <a:buNone/>
              <a:defRPr sz="4000">
                <a:solidFill>
                  <a:schemeClr val="accent2"/>
                </a:solidFill>
              </a:defRPr>
            </a:lvl3pPr>
            <a:lvl4pPr lvl="3" algn="r" rtl="0">
              <a:spcBef>
                <a:spcPts val="0"/>
              </a:spcBef>
              <a:spcAft>
                <a:spcPts val="0"/>
              </a:spcAft>
              <a:buClr>
                <a:schemeClr val="accent2"/>
              </a:buClr>
              <a:buSzPts val="3000"/>
              <a:buNone/>
              <a:defRPr sz="4000">
                <a:solidFill>
                  <a:schemeClr val="accent2"/>
                </a:solidFill>
              </a:defRPr>
            </a:lvl4pPr>
            <a:lvl5pPr lvl="4" algn="r" rtl="0">
              <a:spcBef>
                <a:spcPts val="0"/>
              </a:spcBef>
              <a:spcAft>
                <a:spcPts val="0"/>
              </a:spcAft>
              <a:buClr>
                <a:schemeClr val="accent2"/>
              </a:buClr>
              <a:buSzPts val="3000"/>
              <a:buNone/>
              <a:defRPr sz="4000">
                <a:solidFill>
                  <a:schemeClr val="accent2"/>
                </a:solidFill>
              </a:defRPr>
            </a:lvl5pPr>
            <a:lvl6pPr lvl="5" algn="r" rtl="0">
              <a:spcBef>
                <a:spcPts val="0"/>
              </a:spcBef>
              <a:spcAft>
                <a:spcPts val="0"/>
              </a:spcAft>
              <a:buClr>
                <a:schemeClr val="accent2"/>
              </a:buClr>
              <a:buSzPts val="3000"/>
              <a:buNone/>
              <a:defRPr sz="4000">
                <a:solidFill>
                  <a:schemeClr val="accent2"/>
                </a:solidFill>
              </a:defRPr>
            </a:lvl6pPr>
            <a:lvl7pPr lvl="6" algn="r" rtl="0">
              <a:spcBef>
                <a:spcPts val="0"/>
              </a:spcBef>
              <a:spcAft>
                <a:spcPts val="0"/>
              </a:spcAft>
              <a:buClr>
                <a:schemeClr val="accent2"/>
              </a:buClr>
              <a:buSzPts val="3000"/>
              <a:buNone/>
              <a:defRPr sz="4000">
                <a:solidFill>
                  <a:schemeClr val="accent2"/>
                </a:solidFill>
              </a:defRPr>
            </a:lvl7pPr>
            <a:lvl8pPr lvl="7" algn="r" rtl="0">
              <a:spcBef>
                <a:spcPts val="0"/>
              </a:spcBef>
              <a:spcAft>
                <a:spcPts val="0"/>
              </a:spcAft>
              <a:buClr>
                <a:schemeClr val="accent2"/>
              </a:buClr>
              <a:buSzPts val="3000"/>
              <a:buNone/>
              <a:defRPr sz="4000">
                <a:solidFill>
                  <a:schemeClr val="accent2"/>
                </a:solidFill>
              </a:defRPr>
            </a:lvl8pPr>
            <a:lvl9pPr lvl="8" algn="r" rtl="0">
              <a:spcBef>
                <a:spcPts val="0"/>
              </a:spcBef>
              <a:spcAft>
                <a:spcPts val="0"/>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312388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92"/>
        <p:cNvGrpSpPr/>
        <p:nvPr/>
      </p:nvGrpSpPr>
      <p:grpSpPr>
        <a:xfrm>
          <a:off x="0" y="0"/>
          <a:ext cx="0" cy="0"/>
          <a:chOff x="0" y="0"/>
          <a:chExt cx="0" cy="0"/>
        </a:xfrm>
      </p:grpSpPr>
      <p:sp>
        <p:nvSpPr>
          <p:cNvPr id="93" name="Google Shape;93;p11"/>
          <p:cNvSpPr/>
          <p:nvPr/>
        </p:nvSpPr>
        <p:spPr>
          <a:xfrm rot="-2417412">
            <a:off x="828699" y="-3632019"/>
            <a:ext cx="10763284" cy="12420192"/>
          </a:xfrm>
          <a:custGeom>
            <a:avLst/>
            <a:gdLst/>
            <a:ahLst/>
            <a:cxnLst/>
            <a:rect l="l" t="t" r="r" b="b"/>
            <a:pathLst>
              <a:path w="140430" h="196692" extrusionOk="0">
                <a:moveTo>
                  <a:pt x="13835" y="94742"/>
                </a:moveTo>
                <a:cubicBezTo>
                  <a:pt x="13835" y="94742"/>
                  <a:pt x="26168" y="151604"/>
                  <a:pt x="62461" y="174148"/>
                </a:cubicBezTo>
                <a:cubicBezTo>
                  <a:pt x="98753" y="196691"/>
                  <a:pt x="140430" y="167541"/>
                  <a:pt x="137341" y="127603"/>
                </a:cubicBezTo>
                <a:cubicBezTo>
                  <a:pt x="134252" y="87664"/>
                  <a:pt x="79942" y="96715"/>
                  <a:pt x="59458" y="28442"/>
                </a:cubicBezTo>
                <a:cubicBezTo>
                  <a:pt x="50943" y="0"/>
                  <a:pt x="0" y="4097"/>
                  <a:pt x="13835" y="94742"/>
                </a:cubicBezTo>
                <a:close/>
              </a:path>
            </a:pathLst>
          </a:custGeom>
          <a:solidFill>
            <a:srgbClr val="EEE6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1"/>
          <p:cNvSpPr txBox="1">
            <a:spLocks noGrp="1"/>
          </p:cNvSpPr>
          <p:nvPr>
            <p:ph type="title" hasCustomPrompt="1"/>
          </p:nvPr>
        </p:nvSpPr>
        <p:spPr>
          <a:xfrm>
            <a:off x="950967" y="1474833"/>
            <a:ext cx="102904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95" name="Google Shape;95;p11"/>
          <p:cNvSpPr txBox="1">
            <a:spLocks noGrp="1"/>
          </p:cNvSpPr>
          <p:nvPr>
            <p:ph type="body" idx="1"/>
          </p:nvPr>
        </p:nvSpPr>
        <p:spPr>
          <a:xfrm>
            <a:off x="3276600" y="4202967"/>
            <a:ext cx="5638800" cy="1734400"/>
          </a:xfrm>
          <a:prstGeom prst="rect">
            <a:avLst/>
          </a:prstGeom>
        </p:spPr>
        <p:txBody>
          <a:bodyPr spcFirstLastPara="1" wrap="square" lIns="91425" tIns="91425" rIns="91425" bIns="91425" anchor="t" anchorCtr="0">
            <a:noAutofit/>
          </a:bodyPr>
          <a:lstStyle>
            <a:lvl1pPr marL="609585" lvl="0" indent="-457189" algn="ctr">
              <a:lnSpc>
                <a:spcPct val="100000"/>
              </a:lnSpc>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96" name="Google Shape;96;p11"/>
          <p:cNvSpPr/>
          <p:nvPr/>
        </p:nvSpPr>
        <p:spPr>
          <a:xfrm flipH="1">
            <a:off x="13" y="-1349851"/>
            <a:ext cx="3104236" cy="3104236"/>
          </a:xfrm>
          <a:custGeom>
            <a:avLst/>
            <a:gdLst/>
            <a:ahLst/>
            <a:cxnLst/>
            <a:rect l="l" t="t" r="r" b="b"/>
            <a:pathLst>
              <a:path w="84469" h="84469" extrusionOk="0">
                <a:moveTo>
                  <a:pt x="42234" y="84469"/>
                </a:moveTo>
                <a:cubicBezTo>
                  <a:pt x="18940" y="84469"/>
                  <a:pt x="0" y="65507"/>
                  <a:pt x="0" y="42235"/>
                </a:cubicBezTo>
                <a:cubicBezTo>
                  <a:pt x="0" y="18941"/>
                  <a:pt x="18940" y="1"/>
                  <a:pt x="42234" y="1"/>
                </a:cubicBezTo>
                <a:cubicBezTo>
                  <a:pt x="65507" y="1"/>
                  <a:pt x="84468" y="18941"/>
                  <a:pt x="84468" y="42235"/>
                </a:cubicBezTo>
                <a:cubicBezTo>
                  <a:pt x="84468" y="65507"/>
                  <a:pt x="65507" y="84469"/>
                  <a:pt x="42234" y="84469"/>
                </a:cubicBezTo>
                <a:close/>
                <a:moveTo>
                  <a:pt x="42234" y="4462"/>
                </a:moveTo>
                <a:cubicBezTo>
                  <a:pt x="21407" y="4462"/>
                  <a:pt x="4462" y="21407"/>
                  <a:pt x="4462" y="42235"/>
                </a:cubicBezTo>
                <a:cubicBezTo>
                  <a:pt x="4462" y="63062"/>
                  <a:pt x="21407" y="80007"/>
                  <a:pt x="42234" y="80007"/>
                </a:cubicBezTo>
                <a:cubicBezTo>
                  <a:pt x="63062" y="80007"/>
                  <a:pt x="80007" y="63062"/>
                  <a:pt x="80007" y="42235"/>
                </a:cubicBezTo>
                <a:cubicBezTo>
                  <a:pt x="80007" y="21407"/>
                  <a:pt x="63062" y="4462"/>
                  <a:pt x="42234" y="4462"/>
                </a:cubicBezTo>
                <a:close/>
                <a:moveTo>
                  <a:pt x="42234" y="76103"/>
                </a:moveTo>
                <a:cubicBezTo>
                  <a:pt x="23530" y="76082"/>
                  <a:pt x="8387" y="60939"/>
                  <a:pt x="8366" y="42235"/>
                </a:cubicBezTo>
                <a:cubicBezTo>
                  <a:pt x="8387" y="23531"/>
                  <a:pt x="23530" y="8388"/>
                  <a:pt x="42234" y="8366"/>
                </a:cubicBezTo>
                <a:cubicBezTo>
                  <a:pt x="60938" y="8388"/>
                  <a:pt x="76082" y="23531"/>
                  <a:pt x="76103" y="42235"/>
                </a:cubicBezTo>
                <a:cubicBezTo>
                  <a:pt x="76082" y="60939"/>
                  <a:pt x="60938" y="76082"/>
                  <a:pt x="42234" y="76103"/>
                </a:cubicBezTo>
                <a:close/>
                <a:moveTo>
                  <a:pt x="42234" y="12806"/>
                </a:moveTo>
                <a:cubicBezTo>
                  <a:pt x="25997" y="12828"/>
                  <a:pt x="12827" y="25998"/>
                  <a:pt x="12806" y="42235"/>
                </a:cubicBezTo>
                <a:cubicBezTo>
                  <a:pt x="12827" y="58472"/>
                  <a:pt x="25997" y="71620"/>
                  <a:pt x="42234" y="71642"/>
                </a:cubicBezTo>
                <a:cubicBezTo>
                  <a:pt x="58472" y="71620"/>
                  <a:pt x="71620" y="58472"/>
                  <a:pt x="71642" y="42235"/>
                </a:cubicBezTo>
                <a:cubicBezTo>
                  <a:pt x="71620" y="25998"/>
                  <a:pt x="58472" y="12828"/>
                  <a:pt x="42234" y="12806"/>
                </a:cubicBezTo>
                <a:close/>
                <a:moveTo>
                  <a:pt x="42234" y="67738"/>
                </a:moveTo>
                <a:cubicBezTo>
                  <a:pt x="28142" y="67738"/>
                  <a:pt x="16731" y="56306"/>
                  <a:pt x="16709" y="42235"/>
                </a:cubicBezTo>
                <a:cubicBezTo>
                  <a:pt x="16731" y="28143"/>
                  <a:pt x="28142" y="16731"/>
                  <a:pt x="42234" y="16710"/>
                </a:cubicBezTo>
                <a:cubicBezTo>
                  <a:pt x="56305" y="16731"/>
                  <a:pt x="67738" y="28143"/>
                  <a:pt x="67738" y="42235"/>
                </a:cubicBezTo>
                <a:cubicBezTo>
                  <a:pt x="67738" y="56306"/>
                  <a:pt x="56305" y="67738"/>
                  <a:pt x="42234" y="67738"/>
                </a:cubicBezTo>
                <a:close/>
                <a:moveTo>
                  <a:pt x="42234" y="21172"/>
                </a:moveTo>
                <a:cubicBezTo>
                  <a:pt x="30609" y="21172"/>
                  <a:pt x="21171" y="30609"/>
                  <a:pt x="21171" y="42235"/>
                </a:cubicBezTo>
                <a:cubicBezTo>
                  <a:pt x="21171" y="53860"/>
                  <a:pt x="30609" y="63277"/>
                  <a:pt x="42234" y="63298"/>
                </a:cubicBezTo>
                <a:cubicBezTo>
                  <a:pt x="53860" y="63277"/>
                  <a:pt x="63276" y="53860"/>
                  <a:pt x="63298" y="42235"/>
                </a:cubicBezTo>
                <a:cubicBezTo>
                  <a:pt x="63276" y="30609"/>
                  <a:pt x="53860" y="21172"/>
                  <a:pt x="42234" y="21172"/>
                </a:cubicBezTo>
                <a:close/>
                <a:moveTo>
                  <a:pt x="42234" y="59394"/>
                </a:moveTo>
                <a:cubicBezTo>
                  <a:pt x="32754" y="59373"/>
                  <a:pt x="25075" y="51715"/>
                  <a:pt x="25075" y="42235"/>
                </a:cubicBezTo>
                <a:cubicBezTo>
                  <a:pt x="25075" y="32754"/>
                  <a:pt x="32754" y="25075"/>
                  <a:pt x="42234" y="25075"/>
                </a:cubicBezTo>
                <a:cubicBezTo>
                  <a:pt x="51694" y="25075"/>
                  <a:pt x="59372" y="32754"/>
                  <a:pt x="59394" y="42235"/>
                </a:cubicBezTo>
                <a:cubicBezTo>
                  <a:pt x="59372" y="51694"/>
                  <a:pt x="51694" y="59373"/>
                  <a:pt x="42234" y="59394"/>
                </a:cubicBezTo>
                <a:close/>
                <a:moveTo>
                  <a:pt x="42234" y="29515"/>
                </a:moveTo>
                <a:cubicBezTo>
                  <a:pt x="35220" y="29537"/>
                  <a:pt x="29536" y="35221"/>
                  <a:pt x="29515" y="42235"/>
                </a:cubicBezTo>
                <a:cubicBezTo>
                  <a:pt x="29536" y="49249"/>
                  <a:pt x="35220" y="54933"/>
                  <a:pt x="42234" y="54933"/>
                </a:cubicBezTo>
                <a:cubicBezTo>
                  <a:pt x="49248" y="54933"/>
                  <a:pt x="54932" y="49249"/>
                  <a:pt x="54932" y="42235"/>
                </a:cubicBezTo>
                <a:cubicBezTo>
                  <a:pt x="54932" y="35221"/>
                  <a:pt x="49248" y="29537"/>
                  <a:pt x="42234" y="29515"/>
                </a:cubicBezTo>
                <a:close/>
                <a:moveTo>
                  <a:pt x="42234" y="51029"/>
                </a:moveTo>
                <a:cubicBezTo>
                  <a:pt x="37365" y="51029"/>
                  <a:pt x="33419" y="47082"/>
                  <a:pt x="33419" y="42235"/>
                </a:cubicBezTo>
                <a:cubicBezTo>
                  <a:pt x="33419" y="37366"/>
                  <a:pt x="37365" y="33419"/>
                  <a:pt x="42234" y="33419"/>
                </a:cubicBezTo>
                <a:cubicBezTo>
                  <a:pt x="47082" y="33419"/>
                  <a:pt x="51029" y="37366"/>
                  <a:pt x="51029" y="42235"/>
                </a:cubicBezTo>
                <a:cubicBezTo>
                  <a:pt x="51029" y="47082"/>
                  <a:pt x="47082" y="51029"/>
                  <a:pt x="42234" y="51029"/>
                </a:cubicBezTo>
                <a:close/>
                <a:moveTo>
                  <a:pt x="42234" y="37881"/>
                </a:moveTo>
                <a:cubicBezTo>
                  <a:pt x="39832" y="37881"/>
                  <a:pt x="37880" y="39832"/>
                  <a:pt x="37880" y="42235"/>
                </a:cubicBezTo>
                <a:cubicBezTo>
                  <a:pt x="37880" y="44637"/>
                  <a:pt x="39832" y="46568"/>
                  <a:pt x="42234" y="46589"/>
                </a:cubicBezTo>
                <a:cubicBezTo>
                  <a:pt x="44637" y="46568"/>
                  <a:pt x="46567" y="44637"/>
                  <a:pt x="46589" y="42235"/>
                </a:cubicBezTo>
                <a:cubicBezTo>
                  <a:pt x="46567" y="39832"/>
                  <a:pt x="44637" y="37881"/>
                  <a:pt x="42234" y="3788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11"/>
          <p:cNvGrpSpPr/>
          <p:nvPr/>
        </p:nvGrpSpPr>
        <p:grpSpPr>
          <a:xfrm flipH="1">
            <a:off x="556616" y="4147496"/>
            <a:ext cx="2569200" cy="2563608"/>
            <a:chOff x="916500" y="-836850"/>
            <a:chExt cx="1676002" cy="1672354"/>
          </a:xfrm>
        </p:grpSpPr>
        <p:sp>
          <p:nvSpPr>
            <p:cNvPr id="98" name="Google Shape;98;p11"/>
            <p:cNvSpPr/>
            <p:nvPr/>
          </p:nvSpPr>
          <p:spPr>
            <a:xfrm>
              <a:off x="1130302" y="-626696"/>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a:off x="916500" y="-836850"/>
              <a:ext cx="1462200" cy="1462200"/>
            </a:xfrm>
            <a:prstGeom prst="donut">
              <a:avLst>
                <a:gd name="adj" fmla="val 551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rot="-953088" flipH="1">
            <a:off x="9594192" y="4854571"/>
            <a:ext cx="1792373" cy="1792373"/>
            <a:chOff x="6900560" y="862613"/>
            <a:chExt cx="1344300" cy="1344300"/>
          </a:xfrm>
        </p:grpSpPr>
        <p:sp>
          <p:nvSpPr>
            <p:cNvPr id="101" name="Google Shape;101;p11"/>
            <p:cNvSpPr/>
            <p:nvPr/>
          </p:nvSpPr>
          <p:spPr>
            <a:xfrm rot="-1517647">
              <a:off x="7201296" y="1163348"/>
              <a:ext cx="895229" cy="895229"/>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517647">
              <a:off x="7048896" y="1010948"/>
              <a:ext cx="895229" cy="895229"/>
            </a:xfrm>
            <a:prstGeom prst="diamond">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11"/>
          <p:cNvGrpSpPr/>
          <p:nvPr/>
        </p:nvGrpSpPr>
        <p:grpSpPr>
          <a:xfrm flipH="1">
            <a:off x="9466853" y="0"/>
            <a:ext cx="2514387" cy="2126411"/>
            <a:chOff x="6365712" y="4428458"/>
            <a:chExt cx="1335829" cy="1129707"/>
          </a:xfrm>
        </p:grpSpPr>
        <p:sp>
          <p:nvSpPr>
            <p:cNvPr id="104" name="Google Shape;104;p11"/>
            <p:cNvSpPr/>
            <p:nvPr/>
          </p:nvSpPr>
          <p:spPr>
            <a:xfrm rot="-4364943">
              <a:off x="6693655" y="4541071"/>
              <a:ext cx="895274" cy="895274"/>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1"/>
            <p:cNvSpPr/>
            <p:nvPr/>
          </p:nvSpPr>
          <p:spPr>
            <a:xfrm rot="-4364943">
              <a:off x="6478325" y="4550278"/>
              <a:ext cx="895274" cy="895274"/>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810892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6014259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7"/>
        <p:cNvGrpSpPr/>
        <p:nvPr/>
      </p:nvGrpSpPr>
      <p:grpSpPr>
        <a:xfrm>
          <a:off x="0" y="0"/>
          <a:ext cx="0" cy="0"/>
          <a:chOff x="0" y="0"/>
          <a:chExt cx="0" cy="0"/>
        </a:xfrm>
      </p:grpSpPr>
      <p:sp>
        <p:nvSpPr>
          <p:cNvPr id="108" name="Google Shape;108;p13"/>
          <p:cNvSpPr txBox="1">
            <a:spLocks noGrp="1"/>
          </p:cNvSpPr>
          <p:nvPr>
            <p:ph type="subTitle" idx="1"/>
          </p:nvPr>
        </p:nvSpPr>
        <p:spPr>
          <a:xfrm>
            <a:off x="6140667" y="1669767"/>
            <a:ext cx="3600000" cy="1108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109" name="Google Shape;109;p13"/>
          <p:cNvSpPr txBox="1">
            <a:spLocks noGrp="1"/>
          </p:cNvSpPr>
          <p:nvPr>
            <p:ph type="subTitle" idx="2"/>
          </p:nvPr>
        </p:nvSpPr>
        <p:spPr>
          <a:xfrm>
            <a:off x="6140667" y="3824967"/>
            <a:ext cx="3600000" cy="11096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110" name="Google Shape;110;p13"/>
          <p:cNvSpPr txBox="1">
            <a:spLocks noGrp="1"/>
          </p:cNvSpPr>
          <p:nvPr>
            <p:ph type="ctrTitle"/>
          </p:nvPr>
        </p:nvSpPr>
        <p:spPr>
          <a:xfrm>
            <a:off x="3526167" y="1669767"/>
            <a:ext cx="2748000" cy="1108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Font typeface="Fira Sans Condensed Medium"/>
              <a:buNone/>
              <a:defRPr sz="2400"/>
            </a:lvl1pPr>
            <a:lvl2pPr lvl="1"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sp>
        <p:nvSpPr>
          <p:cNvPr id="111" name="Google Shape;111;p13"/>
          <p:cNvSpPr txBox="1">
            <a:spLocks noGrp="1"/>
          </p:cNvSpPr>
          <p:nvPr>
            <p:ph type="ctrTitle" idx="3"/>
          </p:nvPr>
        </p:nvSpPr>
        <p:spPr>
          <a:xfrm>
            <a:off x="3526167" y="3824967"/>
            <a:ext cx="1529600" cy="1109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Font typeface="Fira Sans Condensed Medium"/>
              <a:buNone/>
              <a:defRPr sz="2400"/>
            </a:lvl1pPr>
            <a:lvl2pPr lvl="1"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sp>
        <p:nvSpPr>
          <p:cNvPr id="112" name="Google Shape;112;p13"/>
          <p:cNvSpPr txBox="1">
            <a:spLocks noGrp="1"/>
          </p:cNvSpPr>
          <p:nvPr>
            <p:ph type="subTitle" idx="4"/>
          </p:nvPr>
        </p:nvSpPr>
        <p:spPr>
          <a:xfrm>
            <a:off x="6140667" y="2746767"/>
            <a:ext cx="3600000" cy="11096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113" name="Google Shape;113;p13"/>
          <p:cNvSpPr txBox="1">
            <a:spLocks noGrp="1"/>
          </p:cNvSpPr>
          <p:nvPr>
            <p:ph type="ctrTitle" idx="5"/>
          </p:nvPr>
        </p:nvSpPr>
        <p:spPr>
          <a:xfrm>
            <a:off x="3526167" y="2746767"/>
            <a:ext cx="2748000" cy="1109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Font typeface="Fira Sans Condensed Medium"/>
              <a:buNone/>
              <a:defRPr sz="2400"/>
            </a:lvl1pPr>
            <a:lvl2pPr lvl="1"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sp>
        <p:nvSpPr>
          <p:cNvPr id="114" name="Google Shape;114;p13"/>
          <p:cNvSpPr txBox="1">
            <a:spLocks noGrp="1"/>
          </p:cNvSpPr>
          <p:nvPr>
            <p:ph type="subTitle" idx="6"/>
          </p:nvPr>
        </p:nvSpPr>
        <p:spPr>
          <a:xfrm>
            <a:off x="6140667" y="4903167"/>
            <a:ext cx="3600000" cy="11096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115" name="Google Shape;115;p13"/>
          <p:cNvSpPr txBox="1">
            <a:spLocks noGrp="1"/>
          </p:cNvSpPr>
          <p:nvPr>
            <p:ph type="ctrTitle" idx="7"/>
          </p:nvPr>
        </p:nvSpPr>
        <p:spPr>
          <a:xfrm>
            <a:off x="3526167" y="4903167"/>
            <a:ext cx="2659200" cy="1109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600"/>
              <a:buFont typeface="Fira Sans Condensed Medium"/>
              <a:buNone/>
              <a:defRPr sz="2400"/>
            </a:lvl1pPr>
            <a:lvl2pPr lvl="1"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sp>
        <p:nvSpPr>
          <p:cNvPr id="116" name="Google Shape;116;p13"/>
          <p:cNvSpPr txBox="1">
            <a:spLocks noGrp="1"/>
          </p:cNvSpPr>
          <p:nvPr>
            <p:ph type="title" idx="8"/>
          </p:nvPr>
        </p:nvSpPr>
        <p:spPr>
          <a:xfrm>
            <a:off x="950967"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117" name="Google Shape;117;p13"/>
          <p:cNvSpPr txBox="1">
            <a:spLocks noGrp="1"/>
          </p:cNvSpPr>
          <p:nvPr>
            <p:ph type="title" idx="9" hasCustomPrompt="1"/>
          </p:nvPr>
        </p:nvSpPr>
        <p:spPr>
          <a:xfrm>
            <a:off x="2146500" y="1669767"/>
            <a:ext cx="1222000" cy="1108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34343"/>
              </a:buClr>
              <a:buSzPts val="4000"/>
              <a:buNone/>
              <a:defRPr sz="5333">
                <a:solidFill>
                  <a:srgbClr val="434343"/>
                </a:solidFill>
              </a:defRPr>
            </a:lvl1pPr>
            <a:lvl2pPr lvl="1" rtl="0">
              <a:spcBef>
                <a:spcPts val="0"/>
              </a:spcBef>
              <a:spcAft>
                <a:spcPts val="0"/>
              </a:spcAft>
              <a:buClr>
                <a:srgbClr val="434343"/>
              </a:buClr>
              <a:buSzPts val="4000"/>
              <a:buNone/>
              <a:defRPr sz="5333">
                <a:solidFill>
                  <a:srgbClr val="434343"/>
                </a:solidFill>
              </a:defRPr>
            </a:lvl2pPr>
            <a:lvl3pPr lvl="2" rtl="0">
              <a:spcBef>
                <a:spcPts val="0"/>
              </a:spcBef>
              <a:spcAft>
                <a:spcPts val="0"/>
              </a:spcAft>
              <a:buClr>
                <a:srgbClr val="434343"/>
              </a:buClr>
              <a:buSzPts val="4000"/>
              <a:buNone/>
              <a:defRPr sz="5333">
                <a:solidFill>
                  <a:srgbClr val="434343"/>
                </a:solidFill>
              </a:defRPr>
            </a:lvl3pPr>
            <a:lvl4pPr lvl="3" rtl="0">
              <a:spcBef>
                <a:spcPts val="0"/>
              </a:spcBef>
              <a:spcAft>
                <a:spcPts val="0"/>
              </a:spcAft>
              <a:buClr>
                <a:srgbClr val="434343"/>
              </a:buClr>
              <a:buSzPts val="4000"/>
              <a:buNone/>
              <a:defRPr sz="5333">
                <a:solidFill>
                  <a:srgbClr val="434343"/>
                </a:solidFill>
              </a:defRPr>
            </a:lvl4pPr>
            <a:lvl5pPr lvl="4" rtl="0">
              <a:spcBef>
                <a:spcPts val="0"/>
              </a:spcBef>
              <a:spcAft>
                <a:spcPts val="0"/>
              </a:spcAft>
              <a:buClr>
                <a:srgbClr val="434343"/>
              </a:buClr>
              <a:buSzPts val="4000"/>
              <a:buNone/>
              <a:defRPr sz="5333">
                <a:solidFill>
                  <a:srgbClr val="434343"/>
                </a:solidFill>
              </a:defRPr>
            </a:lvl5pPr>
            <a:lvl6pPr lvl="5" rtl="0">
              <a:spcBef>
                <a:spcPts val="0"/>
              </a:spcBef>
              <a:spcAft>
                <a:spcPts val="0"/>
              </a:spcAft>
              <a:buClr>
                <a:srgbClr val="434343"/>
              </a:buClr>
              <a:buSzPts val="4000"/>
              <a:buNone/>
              <a:defRPr sz="5333">
                <a:solidFill>
                  <a:srgbClr val="434343"/>
                </a:solidFill>
              </a:defRPr>
            </a:lvl6pPr>
            <a:lvl7pPr lvl="6" rtl="0">
              <a:spcBef>
                <a:spcPts val="0"/>
              </a:spcBef>
              <a:spcAft>
                <a:spcPts val="0"/>
              </a:spcAft>
              <a:buClr>
                <a:srgbClr val="434343"/>
              </a:buClr>
              <a:buSzPts val="4000"/>
              <a:buNone/>
              <a:defRPr sz="5333">
                <a:solidFill>
                  <a:srgbClr val="434343"/>
                </a:solidFill>
              </a:defRPr>
            </a:lvl7pPr>
            <a:lvl8pPr lvl="7" rtl="0">
              <a:spcBef>
                <a:spcPts val="0"/>
              </a:spcBef>
              <a:spcAft>
                <a:spcPts val="0"/>
              </a:spcAft>
              <a:buClr>
                <a:srgbClr val="434343"/>
              </a:buClr>
              <a:buSzPts val="4000"/>
              <a:buNone/>
              <a:defRPr sz="5333">
                <a:solidFill>
                  <a:srgbClr val="434343"/>
                </a:solidFill>
              </a:defRPr>
            </a:lvl8pPr>
            <a:lvl9pPr lvl="8" rtl="0">
              <a:spcBef>
                <a:spcPts val="0"/>
              </a:spcBef>
              <a:spcAft>
                <a:spcPts val="0"/>
              </a:spcAft>
              <a:buClr>
                <a:srgbClr val="434343"/>
              </a:buClr>
              <a:buSzPts val="4000"/>
              <a:buNone/>
              <a:defRPr sz="5333">
                <a:solidFill>
                  <a:srgbClr val="434343"/>
                </a:solidFill>
              </a:defRPr>
            </a:lvl9pPr>
          </a:lstStyle>
          <a:p>
            <a:r>
              <a:t>xx%</a:t>
            </a:r>
          </a:p>
        </p:txBody>
      </p:sp>
      <p:sp>
        <p:nvSpPr>
          <p:cNvPr id="118" name="Google Shape;118;p13"/>
          <p:cNvSpPr txBox="1">
            <a:spLocks noGrp="1"/>
          </p:cNvSpPr>
          <p:nvPr>
            <p:ph type="title" idx="13" hasCustomPrompt="1"/>
          </p:nvPr>
        </p:nvSpPr>
        <p:spPr>
          <a:xfrm>
            <a:off x="2146500" y="2747967"/>
            <a:ext cx="1222000" cy="1108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34343"/>
              </a:buClr>
              <a:buSzPts val="4000"/>
              <a:buNone/>
              <a:defRPr sz="5333">
                <a:solidFill>
                  <a:srgbClr val="434343"/>
                </a:solidFill>
              </a:defRPr>
            </a:lvl1pPr>
            <a:lvl2pPr lvl="1" rtl="0">
              <a:spcBef>
                <a:spcPts val="0"/>
              </a:spcBef>
              <a:spcAft>
                <a:spcPts val="0"/>
              </a:spcAft>
              <a:buClr>
                <a:srgbClr val="434343"/>
              </a:buClr>
              <a:buSzPts val="4000"/>
              <a:buNone/>
              <a:defRPr sz="5333">
                <a:solidFill>
                  <a:srgbClr val="434343"/>
                </a:solidFill>
              </a:defRPr>
            </a:lvl2pPr>
            <a:lvl3pPr lvl="2" rtl="0">
              <a:spcBef>
                <a:spcPts val="0"/>
              </a:spcBef>
              <a:spcAft>
                <a:spcPts val="0"/>
              </a:spcAft>
              <a:buClr>
                <a:srgbClr val="434343"/>
              </a:buClr>
              <a:buSzPts val="4000"/>
              <a:buNone/>
              <a:defRPr sz="5333">
                <a:solidFill>
                  <a:srgbClr val="434343"/>
                </a:solidFill>
              </a:defRPr>
            </a:lvl3pPr>
            <a:lvl4pPr lvl="3" rtl="0">
              <a:spcBef>
                <a:spcPts val="0"/>
              </a:spcBef>
              <a:spcAft>
                <a:spcPts val="0"/>
              </a:spcAft>
              <a:buClr>
                <a:srgbClr val="434343"/>
              </a:buClr>
              <a:buSzPts val="4000"/>
              <a:buNone/>
              <a:defRPr sz="5333">
                <a:solidFill>
                  <a:srgbClr val="434343"/>
                </a:solidFill>
              </a:defRPr>
            </a:lvl4pPr>
            <a:lvl5pPr lvl="4" rtl="0">
              <a:spcBef>
                <a:spcPts val="0"/>
              </a:spcBef>
              <a:spcAft>
                <a:spcPts val="0"/>
              </a:spcAft>
              <a:buClr>
                <a:srgbClr val="434343"/>
              </a:buClr>
              <a:buSzPts val="4000"/>
              <a:buNone/>
              <a:defRPr sz="5333">
                <a:solidFill>
                  <a:srgbClr val="434343"/>
                </a:solidFill>
              </a:defRPr>
            </a:lvl5pPr>
            <a:lvl6pPr lvl="5" rtl="0">
              <a:spcBef>
                <a:spcPts val="0"/>
              </a:spcBef>
              <a:spcAft>
                <a:spcPts val="0"/>
              </a:spcAft>
              <a:buClr>
                <a:srgbClr val="434343"/>
              </a:buClr>
              <a:buSzPts val="4000"/>
              <a:buNone/>
              <a:defRPr sz="5333">
                <a:solidFill>
                  <a:srgbClr val="434343"/>
                </a:solidFill>
              </a:defRPr>
            </a:lvl6pPr>
            <a:lvl7pPr lvl="6" rtl="0">
              <a:spcBef>
                <a:spcPts val="0"/>
              </a:spcBef>
              <a:spcAft>
                <a:spcPts val="0"/>
              </a:spcAft>
              <a:buClr>
                <a:srgbClr val="434343"/>
              </a:buClr>
              <a:buSzPts val="4000"/>
              <a:buNone/>
              <a:defRPr sz="5333">
                <a:solidFill>
                  <a:srgbClr val="434343"/>
                </a:solidFill>
              </a:defRPr>
            </a:lvl7pPr>
            <a:lvl8pPr lvl="7" rtl="0">
              <a:spcBef>
                <a:spcPts val="0"/>
              </a:spcBef>
              <a:spcAft>
                <a:spcPts val="0"/>
              </a:spcAft>
              <a:buClr>
                <a:srgbClr val="434343"/>
              </a:buClr>
              <a:buSzPts val="4000"/>
              <a:buNone/>
              <a:defRPr sz="5333">
                <a:solidFill>
                  <a:srgbClr val="434343"/>
                </a:solidFill>
              </a:defRPr>
            </a:lvl8pPr>
            <a:lvl9pPr lvl="8" rtl="0">
              <a:spcBef>
                <a:spcPts val="0"/>
              </a:spcBef>
              <a:spcAft>
                <a:spcPts val="0"/>
              </a:spcAft>
              <a:buClr>
                <a:srgbClr val="434343"/>
              </a:buClr>
              <a:buSzPts val="4000"/>
              <a:buNone/>
              <a:defRPr sz="5333">
                <a:solidFill>
                  <a:srgbClr val="434343"/>
                </a:solidFill>
              </a:defRPr>
            </a:lvl9pPr>
          </a:lstStyle>
          <a:p>
            <a:r>
              <a:t>xx%</a:t>
            </a:r>
          </a:p>
        </p:txBody>
      </p:sp>
      <p:sp>
        <p:nvSpPr>
          <p:cNvPr id="119" name="Google Shape;119;p13"/>
          <p:cNvSpPr txBox="1">
            <a:spLocks noGrp="1"/>
          </p:cNvSpPr>
          <p:nvPr>
            <p:ph type="title" idx="14" hasCustomPrompt="1"/>
          </p:nvPr>
        </p:nvSpPr>
        <p:spPr>
          <a:xfrm>
            <a:off x="2146500" y="3824967"/>
            <a:ext cx="1222000" cy="1109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34343"/>
              </a:buClr>
              <a:buSzPts val="4000"/>
              <a:buNone/>
              <a:defRPr sz="5333">
                <a:solidFill>
                  <a:srgbClr val="434343"/>
                </a:solidFill>
              </a:defRPr>
            </a:lvl1pPr>
            <a:lvl2pPr lvl="1" rtl="0">
              <a:spcBef>
                <a:spcPts val="0"/>
              </a:spcBef>
              <a:spcAft>
                <a:spcPts val="0"/>
              </a:spcAft>
              <a:buClr>
                <a:srgbClr val="434343"/>
              </a:buClr>
              <a:buSzPts val="4000"/>
              <a:buNone/>
              <a:defRPr sz="5333">
                <a:solidFill>
                  <a:srgbClr val="434343"/>
                </a:solidFill>
              </a:defRPr>
            </a:lvl2pPr>
            <a:lvl3pPr lvl="2" rtl="0">
              <a:spcBef>
                <a:spcPts val="0"/>
              </a:spcBef>
              <a:spcAft>
                <a:spcPts val="0"/>
              </a:spcAft>
              <a:buClr>
                <a:srgbClr val="434343"/>
              </a:buClr>
              <a:buSzPts val="4000"/>
              <a:buNone/>
              <a:defRPr sz="5333">
                <a:solidFill>
                  <a:srgbClr val="434343"/>
                </a:solidFill>
              </a:defRPr>
            </a:lvl3pPr>
            <a:lvl4pPr lvl="3" rtl="0">
              <a:spcBef>
                <a:spcPts val="0"/>
              </a:spcBef>
              <a:spcAft>
                <a:spcPts val="0"/>
              </a:spcAft>
              <a:buClr>
                <a:srgbClr val="434343"/>
              </a:buClr>
              <a:buSzPts val="4000"/>
              <a:buNone/>
              <a:defRPr sz="5333">
                <a:solidFill>
                  <a:srgbClr val="434343"/>
                </a:solidFill>
              </a:defRPr>
            </a:lvl4pPr>
            <a:lvl5pPr lvl="4" rtl="0">
              <a:spcBef>
                <a:spcPts val="0"/>
              </a:spcBef>
              <a:spcAft>
                <a:spcPts val="0"/>
              </a:spcAft>
              <a:buClr>
                <a:srgbClr val="434343"/>
              </a:buClr>
              <a:buSzPts val="4000"/>
              <a:buNone/>
              <a:defRPr sz="5333">
                <a:solidFill>
                  <a:srgbClr val="434343"/>
                </a:solidFill>
              </a:defRPr>
            </a:lvl5pPr>
            <a:lvl6pPr lvl="5" rtl="0">
              <a:spcBef>
                <a:spcPts val="0"/>
              </a:spcBef>
              <a:spcAft>
                <a:spcPts val="0"/>
              </a:spcAft>
              <a:buClr>
                <a:srgbClr val="434343"/>
              </a:buClr>
              <a:buSzPts val="4000"/>
              <a:buNone/>
              <a:defRPr sz="5333">
                <a:solidFill>
                  <a:srgbClr val="434343"/>
                </a:solidFill>
              </a:defRPr>
            </a:lvl6pPr>
            <a:lvl7pPr lvl="6" rtl="0">
              <a:spcBef>
                <a:spcPts val="0"/>
              </a:spcBef>
              <a:spcAft>
                <a:spcPts val="0"/>
              </a:spcAft>
              <a:buClr>
                <a:srgbClr val="434343"/>
              </a:buClr>
              <a:buSzPts val="4000"/>
              <a:buNone/>
              <a:defRPr sz="5333">
                <a:solidFill>
                  <a:srgbClr val="434343"/>
                </a:solidFill>
              </a:defRPr>
            </a:lvl7pPr>
            <a:lvl8pPr lvl="7" rtl="0">
              <a:spcBef>
                <a:spcPts val="0"/>
              </a:spcBef>
              <a:spcAft>
                <a:spcPts val="0"/>
              </a:spcAft>
              <a:buClr>
                <a:srgbClr val="434343"/>
              </a:buClr>
              <a:buSzPts val="4000"/>
              <a:buNone/>
              <a:defRPr sz="5333">
                <a:solidFill>
                  <a:srgbClr val="434343"/>
                </a:solidFill>
              </a:defRPr>
            </a:lvl8pPr>
            <a:lvl9pPr lvl="8" rtl="0">
              <a:spcBef>
                <a:spcPts val="0"/>
              </a:spcBef>
              <a:spcAft>
                <a:spcPts val="0"/>
              </a:spcAft>
              <a:buClr>
                <a:srgbClr val="434343"/>
              </a:buClr>
              <a:buSzPts val="4000"/>
              <a:buNone/>
              <a:defRPr sz="5333">
                <a:solidFill>
                  <a:srgbClr val="434343"/>
                </a:solidFill>
              </a:defRPr>
            </a:lvl9pPr>
          </a:lstStyle>
          <a:p>
            <a:r>
              <a:t>xx%</a:t>
            </a:r>
          </a:p>
        </p:txBody>
      </p:sp>
      <p:sp>
        <p:nvSpPr>
          <p:cNvPr id="120" name="Google Shape;120;p13"/>
          <p:cNvSpPr txBox="1">
            <a:spLocks noGrp="1"/>
          </p:cNvSpPr>
          <p:nvPr>
            <p:ph type="title" idx="15" hasCustomPrompt="1"/>
          </p:nvPr>
        </p:nvSpPr>
        <p:spPr>
          <a:xfrm>
            <a:off x="2146500" y="4903167"/>
            <a:ext cx="1222000" cy="1109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34343"/>
              </a:buClr>
              <a:buSzPts val="4000"/>
              <a:buNone/>
              <a:defRPr sz="5333">
                <a:solidFill>
                  <a:srgbClr val="434343"/>
                </a:solidFill>
              </a:defRPr>
            </a:lvl1pPr>
            <a:lvl2pPr lvl="1" rtl="0">
              <a:spcBef>
                <a:spcPts val="0"/>
              </a:spcBef>
              <a:spcAft>
                <a:spcPts val="0"/>
              </a:spcAft>
              <a:buClr>
                <a:srgbClr val="434343"/>
              </a:buClr>
              <a:buSzPts val="4000"/>
              <a:buNone/>
              <a:defRPr sz="5333">
                <a:solidFill>
                  <a:srgbClr val="434343"/>
                </a:solidFill>
              </a:defRPr>
            </a:lvl2pPr>
            <a:lvl3pPr lvl="2" rtl="0">
              <a:spcBef>
                <a:spcPts val="0"/>
              </a:spcBef>
              <a:spcAft>
                <a:spcPts val="0"/>
              </a:spcAft>
              <a:buClr>
                <a:srgbClr val="434343"/>
              </a:buClr>
              <a:buSzPts val="4000"/>
              <a:buNone/>
              <a:defRPr sz="5333">
                <a:solidFill>
                  <a:srgbClr val="434343"/>
                </a:solidFill>
              </a:defRPr>
            </a:lvl3pPr>
            <a:lvl4pPr lvl="3" rtl="0">
              <a:spcBef>
                <a:spcPts val="0"/>
              </a:spcBef>
              <a:spcAft>
                <a:spcPts val="0"/>
              </a:spcAft>
              <a:buClr>
                <a:srgbClr val="434343"/>
              </a:buClr>
              <a:buSzPts val="4000"/>
              <a:buNone/>
              <a:defRPr sz="5333">
                <a:solidFill>
                  <a:srgbClr val="434343"/>
                </a:solidFill>
              </a:defRPr>
            </a:lvl4pPr>
            <a:lvl5pPr lvl="4" rtl="0">
              <a:spcBef>
                <a:spcPts val="0"/>
              </a:spcBef>
              <a:spcAft>
                <a:spcPts val="0"/>
              </a:spcAft>
              <a:buClr>
                <a:srgbClr val="434343"/>
              </a:buClr>
              <a:buSzPts val="4000"/>
              <a:buNone/>
              <a:defRPr sz="5333">
                <a:solidFill>
                  <a:srgbClr val="434343"/>
                </a:solidFill>
              </a:defRPr>
            </a:lvl5pPr>
            <a:lvl6pPr lvl="5" rtl="0">
              <a:spcBef>
                <a:spcPts val="0"/>
              </a:spcBef>
              <a:spcAft>
                <a:spcPts val="0"/>
              </a:spcAft>
              <a:buClr>
                <a:srgbClr val="434343"/>
              </a:buClr>
              <a:buSzPts val="4000"/>
              <a:buNone/>
              <a:defRPr sz="5333">
                <a:solidFill>
                  <a:srgbClr val="434343"/>
                </a:solidFill>
              </a:defRPr>
            </a:lvl6pPr>
            <a:lvl7pPr lvl="6" rtl="0">
              <a:spcBef>
                <a:spcPts val="0"/>
              </a:spcBef>
              <a:spcAft>
                <a:spcPts val="0"/>
              </a:spcAft>
              <a:buClr>
                <a:srgbClr val="434343"/>
              </a:buClr>
              <a:buSzPts val="4000"/>
              <a:buNone/>
              <a:defRPr sz="5333">
                <a:solidFill>
                  <a:srgbClr val="434343"/>
                </a:solidFill>
              </a:defRPr>
            </a:lvl7pPr>
            <a:lvl8pPr lvl="7" rtl="0">
              <a:spcBef>
                <a:spcPts val="0"/>
              </a:spcBef>
              <a:spcAft>
                <a:spcPts val="0"/>
              </a:spcAft>
              <a:buClr>
                <a:srgbClr val="434343"/>
              </a:buClr>
              <a:buSzPts val="4000"/>
              <a:buNone/>
              <a:defRPr sz="5333">
                <a:solidFill>
                  <a:srgbClr val="434343"/>
                </a:solidFill>
              </a:defRPr>
            </a:lvl8pPr>
            <a:lvl9pPr lvl="8" rtl="0">
              <a:spcBef>
                <a:spcPts val="0"/>
              </a:spcBef>
              <a:spcAft>
                <a:spcPts val="0"/>
              </a:spcAft>
              <a:buClr>
                <a:srgbClr val="434343"/>
              </a:buClr>
              <a:buSzPts val="4000"/>
              <a:buNone/>
              <a:defRPr sz="5333">
                <a:solidFill>
                  <a:srgbClr val="434343"/>
                </a:solidFill>
              </a:defRPr>
            </a:lvl9pPr>
          </a:lstStyle>
          <a:p>
            <a:r>
              <a:t>xx%</a:t>
            </a:r>
          </a:p>
        </p:txBody>
      </p:sp>
      <p:sp>
        <p:nvSpPr>
          <p:cNvPr id="121" name="Google Shape;121;p13"/>
          <p:cNvSpPr/>
          <p:nvPr/>
        </p:nvSpPr>
        <p:spPr>
          <a:xfrm rot="10800000">
            <a:off x="-1840603" y="3664001"/>
            <a:ext cx="5810675" cy="5208683"/>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3"/>
          <p:cNvSpPr/>
          <p:nvPr/>
        </p:nvSpPr>
        <p:spPr>
          <a:xfrm>
            <a:off x="7415899" y="-1665365"/>
            <a:ext cx="7650607" cy="6857997"/>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3"/>
          <p:cNvSpPr/>
          <p:nvPr/>
        </p:nvSpPr>
        <p:spPr>
          <a:xfrm rot="10800000">
            <a:off x="10432023" y="-1076841"/>
            <a:ext cx="2126367" cy="2126367"/>
          </a:xfrm>
          <a:custGeom>
            <a:avLst/>
            <a:gdLst/>
            <a:ahLst/>
            <a:cxnLst/>
            <a:rect l="l" t="t" r="r" b="b"/>
            <a:pathLst>
              <a:path w="84469" h="84469" extrusionOk="0">
                <a:moveTo>
                  <a:pt x="42234" y="84469"/>
                </a:moveTo>
                <a:cubicBezTo>
                  <a:pt x="18940" y="84469"/>
                  <a:pt x="0" y="65507"/>
                  <a:pt x="0" y="42235"/>
                </a:cubicBezTo>
                <a:cubicBezTo>
                  <a:pt x="0" y="18941"/>
                  <a:pt x="18940" y="1"/>
                  <a:pt x="42234" y="1"/>
                </a:cubicBezTo>
                <a:cubicBezTo>
                  <a:pt x="65507" y="1"/>
                  <a:pt x="84468" y="18941"/>
                  <a:pt x="84468" y="42235"/>
                </a:cubicBezTo>
                <a:cubicBezTo>
                  <a:pt x="84468" y="65507"/>
                  <a:pt x="65507" y="84469"/>
                  <a:pt x="42234" y="84469"/>
                </a:cubicBezTo>
                <a:close/>
                <a:moveTo>
                  <a:pt x="42234" y="4462"/>
                </a:moveTo>
                <a:cubicBezTo>
                  <a:pt x="21407" y="4462"/>
                  <a:pt x="4462" y="21407"/>
                  <a:pt x="4462" y="42235"/>
                </a:cubicBezTo>
                <a:cubicBezTo>
                  <a:pt x="4462" y="63062"/>
                  <a:pt x="21407" y="80007"/>
                  <a:pt x="42234" y="80007"/>
                </a:cubicBezTo>
                <a:cubicBezTo>
                  <a:pt x="63062" y="80007"/>
                  <a:pt x="80007" y="63062"/>
                  <a:pt x="80007" y="42235"/>
                </a:cubicBezTo>
                <a:cubicBezTo>
                  <a:pt x="80007" y="21407"/>
                  <a:pt x="63062" y="4462"/>
                  <a:pt x="42234" y="4462"/>
                </a:cubicBezTo>
                <a:close/>
                <a:moveTo>
                  <a:pt x="42234" y="76103"/>
                </a:moveTo>
                <a:cubicBezTo>
                  <a:pt x="23530" y="76082"/>
                  <a:pt x="8387" y="60939"/>
                  <a:pt x="8366" y="42235"/>
                </a:cubicBezTo>
                <a:cubicBezTo>
                  <a:pt x="8387" y="23531"/>
                  <a:pt x="23530" y="8388"/>
                  <a:pt x="42234" y="8366"/>
                </a:cubicBezTo>
                <a:cubicBezTo>
                  <a:pt x="60938" y="8388"/>
                  <a:pt x="76082" y="23531"/>
                  <a:pt x="76103" y="42235"/>
                </a:cubicBezTo>
                <a:cubicBezTo>
                  <a:pt x="76082" y="60939"/>
                  <a:pt x="60938" y="76082"/>
                  <a:pt x="42234" y="76103"/>
                </a:cubicBezTo>
                <a:close/>
                <a:moveTo>
                  <a:pt x="42234" y="12806"/>
                </a:moveTo>
                <a:cubicBezTo>
                  <a:pt x="25997" y="12828"/>
                  <a:pt x="12827" y="25998"/>
                  <a:pt x="12806" y="42235"/>
                </a:cubicBezTo>
                <a:cubicBezTo>
                  <a:pt x="12827" y="58472"/>
                  <a:pt x="25997" y="71620"/>
                  <a:pt x="42234" y="71642"/>
                </a:cubicBezTo>
                <a:cubicBezTo>
                  <a:pt x="58472" y="71620"/>
                  <a:pt x="71620" y="58472"/>
                  <a:pt x="71642" y="42235"/>
                </a:cubicBezTo>
                <a:cubicBezTo>
                  <a:pt x="71620" y="25998"/>
                  <a:pt x="58472" y="12828"/>
                  <a:pt x="42234" y="12806"/>
                </a:cubicBezTo>
                <a:close/>
                <a:moveTo>
                  <a:pt x="42234" y="67738"/>
                </a:moveTo>
                <a:cubicBezTo>
                  <a:pt x="28142" y="67738"/>
                  <a:pt x="16731" y="56306"/>
                  <a:pt x="16709" y="42235"/>
                </a:cubicBezTo>
                <a:cubicBezTo>
                  <a:pt x="16731" y="28143"/>
                  <a:pt x="28142" y="16731"/>
                  <a:pt x="42234" y="16710"/>
                </a:cubicBezTo>
                <a:cubicBezTo>
                  <a:pt x="56305" y="16731"/>
                  <a:pt x="67738" y="28143"/>
                  <a:pt x="67738" y="42235"/>
                </a:cubicBezTo>
                <a:cubicBezTo>
                  <a:pt x="67738" y="56306"/>
                  <a:pt x="56305" y="67738"/>
                  <a:pt x="42234" y="67738"/>
                </a:cubicBezTo>
                <a:close/>
                <a:moveTo>
                  <a:pt x="42234" y="21172"/>
                </a:moveTo>
                <a:cubicBezTo>
                  <a:pt x="30609" y="21172"/>
                  <a:pt x="21171" y="30609"/>
                  <a:pt x="21171" y="42235"/>
                </a:cubicBezTo>
                <a:cubicBezTo>
                  <a:pt x="21171" y="53860"/>
                  <a:pt x="30609" y="63277"/>
                  <a:pt x="42234" y="63298"/>
                </a:cubicBezTo>
                <a:cubicBezTo>
                  <a:pt x="53860" y="63277"/>
                  <a:pt x="63276" y="53860"/>
                  <a:pt x="63298" y="42235"/>
                </a:cubicBezTo>
                <a:cubicBezTo>
                  <a:pt x="63276" y="30609"/>
                  <a:pt x="53860" y="21172"/>
                  <a:pt x="42234" y="21172"/>
                </a:cubicBezTo>
                <a:close/>
                <a:moveTo>
                  <a:pt x="42234" y="59394"/>
                </a:moveTo>
                <a:cubicBezTo>
                  <a:pt x="32754" y="59373"/>
                  <a:pt x="25075" y="51715"/>
                  <a:pt x="25075" y="42235"/>
                </a:cubicBezTo>
                <a:cubicBezTo>
                  <a:pt x="25075" y="32754"/>
                  <a:pt x="32754" y="25075"/>
                  <a:pt x="42234" y="25075"/>
                </a:cubicBezTo>
                <a:cubicBezTo>
                  <a:pt x="51694" y="25075"/>
                  <a:pt x="59372" y="32754"/>
                  <a:pt x="59394" y="42235"/>
                </a:cubicBezTo>
                <a:cubicBezTo>
                  <a:pt x="59372" y="51694"/>
                  <a:pt x="51694" y="59373"/>
                  <a:pt x="42234" y="59394"/>
                </a:cubicBezTo>
                <a:close/>
                <a:moveTo>
                  <a:pt x="42234" y="29515"/>
                </a:moveTo>
                <a:cubicBezTo>
                  <a:pt x="35220" y="29537"/>
                  <a:pt x="29536" y="35221"/>
                  <a:pt x="29515" y="42235"/>
                </a:cubicBezTo>
                <a:cubicBezTo>
                  <a:pt x="29536" y="49249"/>
                  <a:pt x="35220" y="54933"/>
                  <a:pt x="42234" y="54933"/>
                </a:cubicBezTo>
                <a:cubicBezTo>
                  <a:pt x="49248" y="54933"/>
                  <a:pt x="54932" y="49249"/>
                  <a:pt x="54932" y="42235"/>
                </a:cubicBezTo>
                <a:cubicBezTo>
                  <a:pt x="54932" y="35221"/>
                  <a:pt x="49248" y="29537"/>
                  <a:pt x="42234" y="29515"/>
                </a:cubicBezTo>
                <a:close/>
                <a:moveTo>
                  <a:pt x="42234" y="51029"/>
                </a:moveTo>
                <a:cubicBezTo>
                  <a:pt x="37365" y="51029"/>
                  <a:pt x="33419" y="47082"/>
                  <a:pt x="33419" y="42235"/>
                </a:cubicBezTo>
                <a:cubicBezTo>
                  <a:pt x="33419" y="37366"/>
                  <a:pt x="37365" y="33419"/>
                  <a:pt x="42234" y="33419"/>
                </a:cubicBezTo>
                <a:cubicBezTo>
                  <a:pt x="47082" y="33419"/>
                  <a:pt x="51029" y="37366"/>
                  <a:pt x="51029" y="42235"/>
                </a:cubicBezTo>
                <a:cubicBezTo>
                  <a:pt x="51029" y="47082"/>
                  <a:pt x="47082" y="51029"/>
                  <a:pt x="42234" y="51029"/>
                </a:cubicBezTo>
                <a:close/>
                <a:moveTo>
                  <a:pt x="42234" y="37881"/>
                </a:moveTo>
                <a:cubicBezTo>
                  <a:pt x="39832" y="37881"/>
                  <a:pt x="37880" y="39832"/>
                  <a:pt x="37880" y="42235"/>
                </a:cubicBezTo>
                <a:cubicBezTo>
                  <a:pt x="37880" y="44637"/>
                  <a:pt x="39832" y="46568"/>
                  <a:pt x="42234" y="46589"/>
                </a:cubicBezTo>
                <a:cubicBezTo>
                  <a:pt x="44637" y="46568"/>
                  <a:pt x="46567" y="44637"/>
                  <a:pt x="46589" y="42235"/>
                </a:cubicBezTo>
                <a:cubicBezTo>
                  <a:pt x="46567" y="39832"/>
                  <a:pt x="44637" y="37881"/>
                  <a:pt x="42234" y="3788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2347847">
            <a:off x="673350" y="5317394"/>
            <a:ext cx="782769" cy="1089257"/>
          </a:xfrm>
          <a:prstGeom prst="can">
            <a:avLst>
              <a:gd name="adj" fmla="val 69577"/>
            </a:avLst>
          </a:prstGeom>
          <a:solidFill>
            <a:srgbClr val="F545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13"/>
          <p:cNvGrpSpPr/>
          <p:nvPr/>
        </p:nvGrpSpPr>
        <p:grpSpPr>
          <a:xfrm>
            <a:off x="10123867" y="5492334"/>
            <a:ext cx="2234669" cy="2229805"/>
            <a:chOff x="7592900" y="4119250"/>
            <a:chExt cx="1676002" cy="1672354"/>
          </a:xfrm>
        </p:grpSpPr>
        <p:sp>
          <p:nvSpPr>
            <p:cNvPr id="126" name="Google Shape;126;p13"/>
            <p:cNvSpPr/>
            <p:nvPr/>
          </p:nvSpPr>
          <p:spPr>
            <a:xfrm>
              <a:off x="7806702" y="4329404"/>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13"/>
            <p:cNvSpPr/>
            <p:nvPr/>
          </p:nvSpPr>
          <p:spPr>
            <a:xfrm>
              <a:off x="7592900" y="4119250"/>
              <a:ext cx="1462200" cy="1462200"/>
            </a:xfrm>
            <a:prstGeom prst="donut">
              <a:avLst>
                <a:gd name="adj" fmla="val 5518"/>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703949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8"/>
        <p:cNvGrpSpPr/>
        <p:nvPr/>
      </p:nvGrpSpPr>
      <p:grpSpPr>
        <a:xfrm>
          <a:off x="0" y="0"/>
          <a:ext cx="0" cy="0"/>
          <a:chOff x="0" y="0"/>
          <a:chExt cx="0" cy="0"/>
        </a:xfrm>
      </p:grpSpPr>
      <p:sp>
        <p:nvSpPr>
          <p:cNvPr id="129" name="Google Shape;129;p14"/>
          <p:cNvSpPr txBox="1">
            <a:spLocks noGrp="1"/>
          </p:cNvSpPr>
          <p:nvPr>
            <p:ph type="title"/>
          </p:nvPr>
        </p:nvSpPr>
        <p:spPr>
          <a:xfrm>
            <a:off x="950967"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solidFill>
                  <a:srgbClr val="F5453C"/>
                </a:solidFill>
              </a:defRPr>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130" name="Google Shape;130;p14"/>
          <p:cNvSpPr txBox="1">
            <a:spLocks noGrp="1"/>
          </p:cNvSpPr>
          <p:nvPr>
            <p:ph type="subTitle" idx="1"/>
          </p:nvPr>
        </p:nvSpPr>
        <p:spPr>
          <a:xfrm>
            <a:off x="1489969" y="4238595"/>
            <a:ext cx="2476400" cy="5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5453C"/>
                </a:solidFill>
                <a:latin typeface="Chelsea Market"/>
                <a:ea typeface="Chelsea Market"/>
                <a:cs typeface="Chelsea Market"/>
                <a:sym typeface="Chelsea Market"/>
              </a:defRPr>
            </a:lvl1pPr>
            <a:lvl2pPr lvl="1"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2pPr>
            <a:lvl3pPr lvl="2"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3pPr>
            <a:lvl4pPr lvl="3"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4pPr>
            <a:lvl5pPr lvl="4"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5pPr>
            <a:lvl6pPr lvl="5"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6pPr>
            <a:lvl7pPr lvl="6"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7pPr>
            <a:lvl8pPr lvl="7"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8pPr>
            <a:lvl9pPr lvl="8" algn="ctr" rtl="0">
              <a:lnSpc>
                <a:spcPct val="100000"/>
              </a:lnSpc>
              <a:spcBef>
                <a:spcPts val="2133"/>
              </a:spcBef>
              <a:spcAft>
                <a:spcPts val="2133"/>
              </a:spcAft>
              <a:buNone/>
              <a:defRPr>
                <a:solidFill>
                  <a:srgbClr val="F5453C"/>
                </a:solidFill>
                <a:latin typeface="Chelsea Market"/>
                <a:ea typeface="Chelsea Market"/>
                <a:cs typeface="Chelsea Market"/>
                <a:sym typeface="Chelsea Market"/>
              </a:defRPr>
            </a:lvl9pPr>
          </a:lstStyle>
          <a:p>
            <a:endParaRPr/>
          </a:p>
        </p:txBody>
      </p:sp>
      <p:sp>
        <p:nvSpPr>
          <p:cNvPr id="131" name="Google Shape;131;p14"/>
          <p:cNvSpPr txBox="1">
            <a:spLocks noGrp="1"/>
          </p:cNvSpPr>
          <p:nvPr>
            <p:ph type="subTitle" idx="2"/>
          </p:nvPr>
        </p:nvSpPr>
        <p:spPr>
          <a:xfrm>
            <a:off x="4934008" y="4238617"/>
            <a:ext cx="2476400" cy="5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5453C"/>
                </a:solidFill>
                <a:latin typeface="Chelsea Market"/>
                <a:ea typeface="Chelsea Market"/>
                <a:cs typeface="Chelsea Market"/>
                <a:sym typeface="Chelsea Market"/>
              </a:defRPr>
            </a:lvl1pPr>
            <a:lvl2pPr lvl="1"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2pPr>
            <a:lvl3pPr lvl="2"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3pPr>
            <a:lvl4pPr lvl="3"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4pPr>
            <a:lvl5pPr lvl="4"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5pPr>
            <a:lvl6pPr lvl="5"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6pPr>
            <a:lvl7pPr lvl="6"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7pPr>
            <a:lvl8pPr lvl="7"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8pPr>
            <a:lvl9pPr lvl="8" algn="ctr" rtl="0">
              <a:lnSpc>
                <a:spcPct val="100000"/>
              </a:lnSpc>
              <a:spcBef>
                <a:spcPts val="2133"/>
              </a:spcBef>
              <a:spcAft>
                <a:spcPts val="2133"/>
              </a:spcAft>
              <a:buNone/>
              <a:defRPr>
                <a:solidFill>
                  <a:srgbClr val="F5453C"/>
                </a:solidFill>
                <a:latin typeface="Chelsea Market"/>
                <a:ea typeface="Chelsea Market"/>
                <a:cs typeface="Chelsea Market"/>
                <a:sym typeface="Chelsea Market"/>
              </a:defRPr>
            </a:lvl9pPr>
          </a:lstStyle>
          <a:p>
            <a:endParaRPr/>
          </a:p>
        </p:txBody>
      </p:sp>
      <p:sp>
        <p:nvSpPr>
          <p:cNvPr id="132" name="Google Shape;132;p14"/>
          <p:cNvSpPr txBox="1">
            <a:spLocks noGrp="1"/>
          </p:cNvSpPr>
          <p:nvPr>
            <p:ph type="subTitle" idx="3"/>
          </p:nvPr>
        </p:nvSpPr>
        <p:spPr>
          <a:xfrm>
            <a:off x="8225631" y="4238629"/>
            <a:ext cx="2476400" cy="5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5453C"/>
                </a:solidFill>
                <a:latin typeface="Chelsea Market"/>
                <a:ea typeface="Chelsea Market"/>
                <a:cs typeface="Chelsea Market"/>
                <a:sym typeface="Chelsea Market"/>
              </a:defRPr>
            </a:lvl1pPr>
            <a:lvl2pPr lvl="1"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2pPr>
            <a:lvl3pPr lvl="2"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3pPr>
            <a:lvl4pPr lvl="3"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4pPr>
            <a:lvl5pPr lvl="4"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5pPr>
            <a:lvl6pPr lvl="5"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6pPr>
            <a:lvl7pPr lvl="6"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7pPr>
            <a:lvl8pPr lvl="7" algn="ctr" rtl="0">
              <a:lnSpc>
                <a:spcPct val="100000"/>
              </a:lnSpc>
              <a:spcBef>
                <a:spcPts val="2133"/>
              </a:spcBef>
              <a:spcAft>
                <a:spcPts val="0"/>
              </a:spcAft>
              <a:buNone/>
              <a:defRPr>
                <a:solidFill>
                  <a:srgbClr val="F5453C"/>
                </a:solidFill>
                <a:latin typeface="Chelsea Market"/>
                <a:ea typeface="Chelsea Market"/>
                <a:cs typeface="Chelsea Market"/>
                <a:sym typeface="Chelsea Market"/>
              </a:defRPr>
            </a:lvl8pPr>
            <a:lvl9pPr lvl="8" algn="ctr" rtl="0">
              <a:lnSpc>
                <a:spcPct val="100000"/>
              </a:lnSpc>
              <a:spcBef>
                <a:spcPts val="2133"/>
              </a:spcBef>
              <a:spcAft>
                <a:spcPts val="2133"/>
              </a:spcAft>
              <a:buNone/>
              <a:defRPr>
                <a:solidFill>
                  <a:srgbClr val="F5453C"/>
                </a:solidFill>
                <a:latin typeface="Chelsea Market"/>
                <a:ea typeface="Chelsea Market"/>
                <a:cs typeface="Chelsea Market"/>
                <a:sym typeface="Chelsea Market"/>
              </a:defRPr>
            </a:lvl9pPr>
          </a:lstStyle>
          <a:p>
            <a:endParaRPr/>
          </a:p>
        </p:txBody>
      </p:sp>
      <p:sp>
        <p:nvSpPr>
          <p:cNvPr id="133" name="Google Shape;133;p14"/>
          <p:cNvSpPr txBox="1">
            <a:spLocks noGrp="1"/>
          </p:cNvSpPr>
          <p:nvPr>
            <p:ph type="body" idx="4"/>
          </p:nvPr>
        </p:nvSpPr>
        <p:spPr>
          <a:xfrm>
            <a:off x="1686769" y="4648200"/>
            <a:ext cx="2082800" cy="11432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2133"/>
              </a:spcBef>
              <a:spcAft>
                <a:spcPts val="0"/>
              </a:spcAft>
              <a:buSzPts val="1400"/>
              <a:buChar char="○"/>
              <a:defRPr/>
            </a:lvl2pPr>
            <a:lvl3pPr marL="1828754" lvl="2" indent="-423323" algn="ctr" rtl="0">
              <a:lnSpc>
                <a:spcPct val="100000"/>
              </a:lnSpc>
              <a:spcBef>
                <a:spcPts val="2133"/>
              </a:spcBef>
              <a:spcAft>
                <a:spcPts val="0"/>
              </a:spcAft>
              <a:buSzPts val="1400"/>
              <a:buChar char="■"/>
              <a:defRPr/>
            </a:lvl3pPr>
            <a:lvl4pPr marL="2438339" lvl="3" indent="-423323" algn="ctr" rtl="0">
              <a:lnSpc>
                <a:spcPct val="100000"/>
              </a:lnSpc>
              <a:spcBef>
                <a:spcPts val="2133"/>
              </a:spcBef>
              <a:spcAft>
                <a:spcPts val="0"/>
              </a:spcAft>
              <a:buSzPts val="1400"/>
              <a:buChar char="●"/>
              <a:defRPr/>
            </a:lvl4pPr>
            <a:lvl5pPr marL="3047924" lvl="4" indent="-423323" algn="ctr" rtl="0">
              <a:lnSpc>
                <a:spcPct val="100000"/>
              </a:lnSpc>
              <a:spcBef>
                <a:spcPts val="2133"/>
              </a:spcBef>
              <a:spcAft>
                <a:spcPts val="0"/>
              </a:spcAft>
              <a:buSzPts val="1400"/>
              <a:buChar char="○"/>
              <a:defRPr/>
            </a:lvl5pPr>
            <a:lvl6pPr marL="3657509" lvl="5" indent="-423323" algn="ctr" rtl="0">
              <a:lnSpc>
                <a:spcPct val="100000"/>
              </a:lnSpc>
              <a:spcBef>
                <a:spcPts val="2133"/>
              </a:spcBef>
              <a:spcAft>
                <a:spcPts val="0"/>
              </a:spcAft>
              <a:buSzPts val="1400"/>
              <a:buChar char="■"/>
              <a:defRPr/>
            </a:lvl6pPr>
            <a:lvl7pPr marL="4267093" lvl="6" indent="-423323" algn="ctr" rtl="0">
              <a:lnSpc>
                <a:spcPct val="100000"/>
              </a:lnSpc>
              <a:spcBef>
                <a:spcPts val="2133"/>
              </a:spcBef>
              <a:spcAft>
                <a:spcPts val="0"/>
              </a:spcAft>
              <a:buSzPts val="1400"/>
              <a:buChar char="●"/>
              <a:defRPr/>
            </a:lvl7pPr>
            <a:lvl8pPr marL="4876678" lvl="7" indent="-423323" algn="ctr" rtl="0">
              <a:lnSpc>
                <a:spcPct val="100000"/>
              </a:lnSpc>
              <a:spcBef>
                <a:spcPts val="2133"/>
              </a:spcBef>
              <a:spcAft>
                <a:spcPts val="0"/>
              </a:spcAft>
              <a:buSzPts val="1400"/>
              <a:buChar char="○"/>
              <a:defRPr/>
            </a:lvl8pPr>
            <a:lvl9pPr marL="5486263" lvl="8" indent="-423323" algn="ctr" rtl="0">
              <a:lnSpc>
                <a:spcPct val="100000"/>
              </a:lnSpc>
              <a:spcBef>
                <a:spcPts val="2133"/>
              </a:spcBef>
              <a:spcAft>
                <a:spcPts val="2133"/>
              </a:spcAft>
              <a:buSzPts val="1400"/>
              <a:buChar char="■"/>
              <a:defRPr/>
            </a:lvl9pPr>
          </a:lstStyle>
          <a:p>
            <a:endParaRPr/>
          </a:p>
        </p:txBody>
      </p:sp>
      <p:sp>
        <p:nvSpPr>
          <p:cNvPr id="134" name="Google Shape;134;p14"/>
          <p:cNvSpPr txBox="1">
            <a:spLocks noGrp="1"/>
          </p:cNvSpPr>
          <p:nvPr>
            <p:ph type="body" idx="5"/>
          </p:nvPr>
        </p:nvSpPr>
        <p:spPr>
          <a:xfrm>
            <a:off x="5130808" y="4648200"/>
            <a:ext cx="2082800" cy="11432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2133"/>
              </a:spcBef>
              <a:spcAft>
                <a:spcPts val="0"/>
              </a:spcAft>
              <a:buSzPts val="1400"/>
              <a:buChar char="○"/>
              <a:defRPr/>
            </a:lvl2pPr>
            <a:lvl3pPr marL="1828754" lvl="2" indent="-423323" algn="ctr" rtl="0">
              <a:lnSpc>
                <a:spcPct val="100000"/>
              </a:lnSpc>
              <a:spcBef>
                <a:spcPts val="2133"/>
              </a:spcBef>
              <a:spcAft>
                <a:spcPts val="0"/>
              </a:spcAft>
              <a:buSzPts val="1400"/>
              <a:buChar char="■"/>
              <a:defRPr/>
            </a:lvl3pPr>
            <a:lvl4pPr marL="2438339" lvl="3" indent="-423323" algn="ctr" rtl="0">
              <a:lnSpc>
                <a:spcPct val="100000"/>
              </a:lnSpc>
              <a:spcBef>
                <a:spcPts val="2133"/>
              </a:spcBef>
              <a:spcAft>
                <a:spcPts val="0"/>
              </a:spcAft>
              <a:buSzPts val="1400"/>
              <a:buChar char="●"/>
              <a:defRPr/>
            </a:lvl4pPr>
            <a:lvl5pPr marL="3047924" lvl="4" indent="-423323" algn="ctr" rtl="0">
              <a:lnSpc>
                <a:spcPct val="100000"/>
              </a:lnSpc>
              <a:spcBef>
                <a:spcPts val="2133"/>
              </a:spcBef>
              <a:spcAft>
                <a:spcPts val="0"/>
              </a:spcAft>
              <a:buSzPts val="1400"/>
              <a:buChar char="○"/>
              <a:defRPr/>
            </a:lvl5pPr>
            <a:lvl6pPr marL="3657509" lvl="5" indent="-423323" algn="ctr" rtl="0">
              <a:lnSpc>
                <a:spcPct val="100000"/>
              </a:lnSpc>
              <a:spcBef>
                <a:spcPts val="2133"/>
              </a:spcBef>
              <a:spcAft>
                <a:spcPts val="0"/>
              </a:spcAft>
              <a:buSzPts val="1400"/>
              <a:buChar char="■"/>
              <a:defRPr/>
            </a:lvl6pPr>
            <a:lvl7pPr marL="4267093" lvl="6" indent="-423323" algn="ctr" rtl="0">
              <a:lnSpc>
                <a:spcPct val="100000"/>
              </a:lnSpc>
              <a:spcBef>
                <a:spcPts val="2133"/>
              </a:spcBef>
              <a:spcAft>
                <a:spcPts val="0"/>
              </a:spcAft>
              <a:buSzPts val="1400"/>
              <a:buChar char="●"/>
              <a:defRPr/>
            </a:lvl7pPr>
            <a:lvl8pPr marL="4876678" lvl="7" indent="-423323" algn="ctr" rtl="0">
              <a:lnSpc>
                <a:spcPct val="100000"/>
              </a:lnSpc>
              <a:spcBef>
                <a:spcPts val="2133"/>
              </a:spcBef>
              <a:spcAft>
                <a:spcPts val="0"/>
              </a:spcAft>
              <a:buSzPts val="1400"/>
              <a:buChar char="○"/>
              <a:defRPr/>
            </a:lvl8pPr>
            <a:lvl9pPr marL="5486263" lvl="8" indent="-423323" algn="ctr" rtl="0">
              <a:lnSpc>
                <a:spcPct val="100000"/>
              </a:lnSpc>
              <a:spcBef>
                <a:spcPts val="2133"/>
              </a:spcBef>
              <a:spcAft>
                <a:spcPts val="2133"/>
              </a:spcAft>
              <a:buSzPts val="1400"/>
              <a:buChar char="■"/>
              <a:defRPr/>
            </a:lvl9pPr>
          </a:lstStyle>
          <a:p>
            <a:endParaRPr/>
          </a:p>
        </p:txBody>
      </p:sp>
      <p:sp>
        <p:nvSpPr>
          <p:cNvPr id="135" name="Google Shape;135;p14"/>
          <p:cNvSpPr txBox="1">
            <a:spLocks noGrp="1"/>
          </p:cNvSpPr>
          <p:nvPr>
            <p:ph type="body" idx="6"/>
          </p:nvPr>
        </p:nvSpPr>
        <p:spPr>
          <a:xfrm>
            <a:off x="8422431" y="4648200"/>
            <a:ext cx="2082800" cy="11432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2133"/>
              </a:spcBef>
              <a:spcAft>
                <a:spcPts val="0"/>
              </a:spcAft>
              <a:buSzPts val="1400"/>
              <a:buChar char="○"/>
              <a:defRPr/>
            </a:lvl2pPr>
            <a:lvl3pPr marL="1828754" lvl="2" indent="-423323" algn="ctr" rtl="0">
              <a:lnSpc>
                <a:spcPct val="100000"/>
              </a:lnSpc>
              <a:spcBef>
                <a:spcPts val="2133"/>
              </a:spcBef>
              <a:spcAft>
                <a:spcPts val="0"/>
              </a:spcAft>
              <a:buSzPts val="1400"/>
              <a:buChar char="■"/>
              <a:defRPr/>
            </a:lvl3pPr>
            <a:lvl4pPr marL="2438339" lvl="3" indent="-423323" algn="ctr" rtl="0">
              <a:lnSpc>
                <a:spcPct val="100000"/>
              </a:lnSpc>
              <a:spcBef>
                <a:spcPts val="2133"/>
              </a:spcBef>
              <a:spcAft>
                <a:spcPts val="0"/>
              </a:spcAft>
              <a:buSzPts val="1400"/>
              <a:buChar char="●"/>
              <a:defRPr/>
            </a:lvl4pPr>
            <a:lvl5pPr marL="3047924" lvl="4" indent="-423323" algn="ctr" rtl="0">
              <a:lnSpc>
                <a:spcPct val="100000"/>
              </a:lnSpc>
              <a:spcBef>
                <a:spcPts val="2133"/>
              </a:spcBef>
              <a:spcAft>
                <a:spcPts val="0"/>
              </a:spcAft>
              <a:buSzPts val="1400"/>
              <a:buChar char="○"/>
              <a:defRPr/>
            </a:lvl5pPr>
            <a:lvl6pPr marL="3657509" lvl="5" indent="-423323" algn="ctr" rtl="0">
              <a:lnSpc>
                <a:spcPct val="100000"/>
              </a:lnSpc>
              <a:spcBef>
                <a:spcPts val="2133"/>
              </a:spcBef>
              <a:spcAft>
                <a:spcPts val="0"/>
              </a:spcAft>
              <a:buSzPts val="1400"/>
              <a:buChar char="■"/>
              <a:defRPr/>
            </a:lvl6pPr>
            <a:lvl7pPr marL="4267093" lvl="6" indent="-423323" algn="ctr" rtl="0">
              <a:lnSpc>
                <a:spcPct val="100000"/>
              </a:lnSpc>
              <a:spcBef>
                <a:spcPts val="2133"/>
              </a:spcBef>
              <a:spcAft>
                <a:spcPts val="0"/>
              </a:spcAft>
              <a:buSzPts val="1400"/>
              <a:buChar char="●"/>
              <a:defRPr/>
            </a:lvl7pPr>
            <a:lvl8pPr marL="4876678" lvl="7" indent="-423323" algn="ctr" rtl="0">
              <a:lnSpc>
                <a:spcPct val="100000"/>
              </a:lnSpc>
              <a:spcBef>
                <a:spcPts val="2133"/>
              </a:spcBef>
              <a:spcAft>
                <a:spcPts val="0"/>
              </a:spcAft>
              <a:buSzPts val="1400"/>
              <a:buChar char="○"/>
              <a:defRPr/>
            </a:lvl8pPr>
            <a:lvl9pPr marL="5486263" lvl="8" indent="-423323" algn="ctr" rtl="0">
              <a:lnSpc>
                <a:spcPct val="100000"/>
              </a:lnSpc>
              <a:spcBef>
                <a:spcPts val="2133"/>
              </a:spcBef>
              <a:spcAft>
                <a:spcPts val="2133"/>
              </a:spcAft>
              <a:buSzPts val="1400"/>
              <a:buChar char="■"/>
              <a:defRPr/>
            </a:lvl9pPr>
          </a:lstStyle>
          <a:p>
            <a:endParaRPr/>
          </a:p>
        </p:txBody>
      </p:sp>
      <p:grpSp>
        <p:nvGrpSpPr>
          <p:cNvPr id="136" name="Google Shape;136;p14"/>
          <p:cNvGrpSpPr/>
          <p:nvPr/>
        </p:nvGrpSpPr>
        <p:grpSpPr>
          <a:xfrm>
            <a:off x="-1483100" y="1222767"/>
            <a:ext cx="2234669" cy="2229805"/>
            <a:chOff x="154500" y="-608250"/>
            <a:chExt cx="1676002" cy="1672354"/>
          </a:xfrm>
        </p:grpSpPr>
        <p:sp>
          <p:nvSpPr>
            <p:cNvPr id="137" name="Google Shape;137;p14"/>
            <p:cNvSpPr/>
            <p:nvPr/>
          </p:nvSpPr>
          <p:spPr>
            <a:xfrm>
              <a:off x="368302" y="-398096"/>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4"/>
            <p:cNvSpPr/>
            <p:nvPr/>
          </p:nvSpPr>
          <p:spPr>
            <a:xfrm>
              <a:off x="154500" y="-608250"/>
              <a:ext cx="1462200" cy="1462200"/>
            </a:xfrm>
            <a:prstGeom prst="donut">
              <a:avLst>
                <a:gd name="adj" fmla="val 5518"/>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14"/>
          <p:cNvGrpSpPr/>
          <p:nvPr/>
        </p:nvGrpSpPr>
        <p:grpSpPr>
          <a:xfrm>
            <a:off x="10505234" y="5878800"/>
            <a:ext cx="2234669" cy="2229805"/>
            <a:chOff x="7218825" y="4056675"/>
            <a:chExt cx="1676002" cy="1672354"/>
          </a:xfrm>
        </p:grpSpPr>
        <p:sp>
          <p:nvSpPr>
            <p:cNvPr id="140" name="Google Shape;140;p14"/>
            <p:cNvSpPr/>
            <p:nvPr/>
          </p:nvSpPr>
          <p:spPr>
            <a:xfrm>
              <a:off x="7432627" y="4266829"/>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4"/>
            <p:cNvSpPr/>
            <p:nvPr/>
          </p:nvSpPr>
          <p:spPr>
            <a:xfrm>
              <a:off x="7218825" y="4056675"/>
              <a:ext cx="1462200" cy="1462200"/>
            </a:xfrm>
            <a:prstGeom prst="donut">
              <a:avLst>
                <a:gd name="adj" fmla="val 5518"/>
              </a:avLst>
            </a:prstGeom>
            <a:solidFill>
              <a:srgbClr val="F54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14"/>
          <p:cNvSpPr/>
          <p:nvPr/>
        </p:nvSpPr>
        <p:spPr>
          <a:xfrm>
            <a:off x="8335869" y="-1629172"/>
            <a:ext cx="5810675" cy="5208683"/>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4"/>
          <p:cNvSpPr/>
          <p:nvPr/>
        </p:nvSpPr>
        <p:spPr>
          <a:xfrm rot="10800000">
            <a:off x="-2241231" y="3237661"/>
            <a:ext cx="5810675" cy="5208683"/>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8530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4"/>
        <p:cNvGrpSpPr/>
        <p:nvPr/>
      </p:nvGrpSpPr>
      <p:grpSpPr>
        <a:xfrm>
          <a:off x="0" y="0"/>
          <a:ext cx="0" cy="0"/>
          <a:chOff x="0" y="0"/>
          <a:chExt cx="0" cy="0"/>
        </a:xfrm>
      </p:grpSpPr>
      <p:sp>
        <p:nvSpPr>
          <p:cNvPr id="145" name="Google Shape;145;p15"/>
          <p:cNvSpPr txBox="1">
            <a:spLocks noGrp="1"/>
          </p:cNvSpPr>
          <p:nvPr>
            <p:ph type="title"/>
          </p:nvPr>
        </p:nvSpPr>
        <p:spPr>
          <a:xfrm>
            <a:off x="950967"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solidFill>
                  <a:srgbClr val="F5453C"/>
                </a:solidFill>
              </a:defRPr>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146" name="Google Shape;146;p15"/>
          <p:cNvSpPr txBox="1">
            <a:spLocks noGrp="1"/>
          </p:cNvSpPr>
          <p:nvPr>
            <p:ph type="title" idx="2"/>
          </p:nvPr>
        </p:nvSpPr>
        <p:spPr>
          <a:xfrm>
            <a:off x="2464288" y="2056200"/>
            <a:ext cx="3309200" cy="38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800"/>
              <a:buNone/>
              <a:defRPr sz="2400">
                <a:solidFill>
                  <a:schemeClr val="accent2"/>
                </a:solidFill>
              </a:defRPr>
            </a:lvl1pPr>
            <a:lvl2pPr lvl="1"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2pPr>
            <a:lvl3pPr lvl="2"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3pPr>
            <a:lvl4pPr lvl="3"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4pPr>
            <a:lvl5pPr lvl="4"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5pPr>
            <a:lvl6pPr lvl="5"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6pPr>
            <a:lvl7pPr lvl="6"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7pPr>
            <a:lvl8pPr lvl="7"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8pPr>
            <a:lvl9pPr lvl="8"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9pPr>
          </a:lstStyle>
          <a:p>
            <a:endParaRPr/>
          </a:p>
        </p:txBody>
      </p:sp>
      <p:sp>
        <p:nvSpPr>
          <p:cNvPr id="147" name="Google Shape;147;p15"/>
          <p:cNvSpPr txBox="1">
            <a:spLocks noGrp="1"/>
          </p:cNvSpPr>
          <p:nvPr>
            <p:ph type="subTitle" idx="1"/>
          </p:nvPr>
        </p:nvSpPr>
        <p:spPr>
          <a:xfrm>
            <a:off x="2464275" y="2551733"/>
            <a:ext cx="3309200" cy="99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400"/>
              <a:buNone/>
              <a:defRPr sz="1867"/>
            </a:lvl1pPr>
            <a:lvl2pPr lvl="1" rtl="0">
              <a:spcBef>
                <a:spcPts val="2133"/>
              </a:spcBef>
              <a:spcAft>
                <a:spcPts val="0"/>
              </a:spcAft>
              <a:buClr>
                <a:srgbClr val="434343"/>
              </a:buClr>
              <a:buSzPts val="1400"/>
              <a:buNone/>
              <a:defRPr>
                <a:solidFill>
                  <a:srgbClr val="434343"/>
                </a:solidFill>
              </a:defRPr>
            </a:lvl2pPr>
            <a:lvl3pPr lvl="2" rtl="0">
              <a:spcBef>
                <a:spcPts val="2133"/>
              </a:spcBef>
              <a:spcAft>
                <a:spcPts val="0"/>
              </a:spcAft>
              <a:buClr>
                <a:srgbClr val="434343"/>
              </a:buClr>
              <a:buSzPts val="1400"/>
              <a:buNone/>
              <a:defRPr>
                <a:solidFill>
                  <a:srgbClr val="434343"/>
                </a:solidFill>
              </a:defRPr>
            </a:lvl3pPr>
            <a:lvl4pPr lvl="3" rtl="0">
              <a:spcBef>
                <a:spcPts val="2133"/>
              </a:spcBef>
              <a:spcAft>
                <a:spcPts val="0"/>
              </a:spcAft>
              <a:buClr>
                <a:srgbClr val="434343"/>
              </a:buClr>
              <a:buSzPts val="1400"/>
              <a:buNone/>
              <a:defRPr>
                <a:solidFill>
                  <a:srgbClr val="434343"/>
                </a:solidFill>
              </a:defRPr>
            </a:lvl4pPr>
            <a:lvl5pPr lvl="4" rtl="0">
              <a:spcBef>
                <a:spcPts val="2133"/>
              </a:spcBef>
              <a:spcAft>
                <a:spcPts val="0"/>
              </a:spcAft>
              <a:buClr>
                <a:srgbClr val="434343"/>
              </a:buClr>
              <a:buSzPts val="1400"/>
              <a:buNone/>
              <a:defRPr>
                <a:solidFill>
                  <a:srgbClr val="434343"/>
                </a:solidFill>
              </a:defRPr>
            </a:lvl5pPr>
            <a:lvl6pPr lvl="5" rtl="0">
              <a:spcBef>
                <a:spcPts val="2133"/>
              </a:spcBef>
              <a:spcAft>
                <a:spcPts val="0"/>
              </a:spcAft>
              <a:buClr>
                <a:srgbClr val="434343"/>
              </a:buClr>
              <a:buSzPts val="1400"/>
              <a:buNone/>
              <a:defRPr>
                <a:solidFill>
                  <a:srgbClr val="434343"/>
                </a:solidFill>
              </a:defRPr>
            </a:lvl6pPr>
            <a:lvl7pPr lvl="6" rtl="0">
              <a:spcBef>
                <a:spcPts val="2133"/>
              </a:spcBef>
              <a:spcAft>
                <a:spcPts val="0"/>
              </a:spcAft>
              <a:buClr>
                <a:srgbClr val="434343"/>
              </a:buClr>
              <a:buSzPts val="1400"/>
              <a:buNone/>
              <a:defRPr>
                <a:solidFill>
                  <a:srgbClr val="434343"/>
                </a:solidFill>
              </a:defRPr>
            </a:lvl7pPr>
            <a:lvl8pPr lvl="7" rtl="0">
              <a:spcBef>
                <a:spcPts val="2133"/>
              </a:spcBef>
              <a:spcAft>
                <a:spcPts val="0"/>
              </a:spcAft>
              <a:buClr>
                <a:srgbClr val="434343"/>
              </a:buClr>
              <a:buSzPts val="1400"/>
              <a:buNone/>
              <a:defRPr>
                <a:solidFill>
                  <a:srgbClr val="434343"/>
                </a:solidFill>
              </a:defRPr>
            </a:lvl8pPr>
            <a:lvl9pPr lvl="8" rtl="0">
              <a:spcBef>
                <a:spcPts val="2133"/>
              </a:spcBef>
              <a:spcAft>
                <a:spcPts val="2133"/>
              </a:spcAft>
              <a:buClr>
                <a:srgbClr val="434343"/>
              </a:buClr>
              <a:buSzPts val="1400"/>
              <a:buNone/>
              <a:defRPr>
                <a:solidFill>
                  <a:srgbClr val="434343"/>
                </a:solidFill>
              </a:defRPr>
            </a:lvl9pPr>
          </a:lstStyle>
          <a:p>
            <a:endParaRPr/>
          </a:p>
        </p:txBody>
      </p:sp>
      <p:sp>
        <p:nvSpPr>
          <p:cNvPr id="148" name="Google Shape;148;p15"/>
          <p:cNvSpPr txBox="1">
            <a:spLocks noGrp="1"/>
          </p:cNvSpPr>
          <p:nvPr>
            <p:ph type="title" idx="3"/>
          </p:nvPr>
        </p:nvSpPr>
        <p:spPr>
          <a:xfrm>
            <a:off x="7280788" y="2056200"/>
            <a:ext cx="3309200" cy="38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800"/>
              <a:buNone/>
              <a:defRPr sz="2400">
                <a:solidFill>
                  <a:schemeClr val="accent2"/>
                </a:solidFill>
              </a:defRPr>
            </a:lvl1pPr>
            <a:lvl2pPr lvl="1"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2pPr>
            <a:lvl3pPr lvl="2"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3pPr>
            <a:lvl4pPr lvl="3"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4pPr>
            <a:lvl5pPr lvl="4"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5pPr>
            <a:lvl6pPr lvl="5"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6pPr>
            <a:lvl7pPr lvl="6"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7pPr>
            <a:lvl8pPr lvl="7"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8pPr>
            <a:lvl9pPr lvl="8"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9pPr>
          </a:lstStyle>
          <a:p>
            <a:endParaRPr/>
          </a:p>
        </p:txBody>
      </p:sp>
      <p:sp>
        <p:nvSpPr>
          <p:cNvPr id="149" name="Google Shape;149;p15"/>
          <p:cNvSpPr txBox="1">
            <a:spLocks noGrp="1"/>
          </p:cNvSpPr>
          <p:nvPr>
            <p:ph type="subTitle" idx="4"/>
          </p:nvPr>
        </p:nvSpPr>
        <p:spPr>
          <a:xfrm>
            <a:off x="7280775" y="2551733"/>
            <a:ext cx="3309200" cy="99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None/>
              <a:defRPr sz="1867"/>
            </a:lvl1pPr>
            <a:lvl2pPr lvl="1" rtl="0">
              <a:spcBef>
                <a:spcPts val="2133"/>
              </a:spcBef>
              <a:spcAft>
                <a:spcPts val="0"/>
              </a:spcAft>
              <a:buClr>
                <a:srgbClr val="434343"/>
              </a:buClr>
              <a:buSzPts val="1400"/>
              <a:buNone/>
              <a:defRPr>
                <a:solidFill>
                  <a:srgbClr val="434343"/>
                </a:solidFill>
              </a:defRPr>
            </a:lvl2pPr>
            <a:lvl3pPr lvl="2" rtl="0">
              <a:spcBef>
                <a:spcPts val="2133"/>
              </a:spcBef>
              <a:spcAft>
                <a:spcPts val="0"/>
              </a:spcAft>
              <a:buClr>
                <a:srgbClr val="434343"/>
              </a:buClr>
              <a:buSzPts val="1400"/>
              <a:buNone/>
              <a:defRPr>
                <a:solidFill>
                  <a:srgbClr val="434343"/>
                </a:solidFill>
              </a:defRPr>
            </a:lvl3pPr>
            <a:lvl4pPr lvl="3" rtl="0">
              <a:spcBef>
                <a:spcPts val="2133"/>
              </a:spcBef>
              <a:spcAft>
                <a:spcPts val="0"/>
              </a:spcAft>
              <a:buClr>
                <a:srgbClr val="434343"/>
              </a:buClr>
              <a:buSzPts val="1400"/>
              <a:buNone/>
              <a:defRPr>
                <a:solidFill>
                  <a:srgbClr val="434343"/>
                </a:solidFill>
              </a:defRPr>
            </a:lvl4pPr>
            <a:lvl5pPr lvl="4" rtl="0">
              <a:spcBef>
                <a:spcPts val="2133"/>
              </a:spcBef>
              <a:spcAft>
                <a:spcPts val="0"/>
              </a:spcAft>
              <a:buClr>
                <a:srgbClr val="434343"/>
              </a:buClr>
              <a:buSzPts val="1400"/>
              <a:buNone/>
              <a:defRPr>
                <a:solidFill>
                  <a:srgbClr val="434343"/>
                </a:solidFill>
              </a:defRPr>
            </a:lvl5pPr>
            <a:lvl6pPr lvl="5" rtl="0">
              <a:spcBef>
                <a:spcPts val="2133"/>
              </a:spcBef>
              <a:spcAft>
                <a:spcPts val="0"/>
              </a:spcAft>
              <a:buClr>
                <a:srgbClr val="434343"/>
              </a:buClr>
              <a:buSzPts val="1400"/>
              <a:buNone/>
              <a:defRPr>
                <a:solidFill>
                  <a:srgbClr val="434343"/>
                </a:solidFill>
              </a:defRPr>
            </a:lvl6pPr>
            <a:lvl7pPr lvl="6" rtl="0">
              <a:spcBef>
                <a:spcPts val="2133"/>
              </a:spcBef>
              <a:spcAft>
                <a:spcPts val="0"/>
              </a:spcAft>
              <a:buClr>
                <a:srgbClr val="434343"/>
              </a:buClr>
              <a:buSzPts val="1400"/>
              <a:buNone/>
              <a:defRPr>
                <a:solidFill>
                  <a:srgbClr val="434343"/>
                </a:solidFill>
              </a:defRPr>
            </a:lvl7pPr>
            <a:lvl8pPr lvl="7" rtl="0">
              <a:spcBef>
                <a:spcPts val="2133"/>
              </a:spcBef>
              <a:spcAft>
                <a:spcPts val="0"/>
              </a:spcAft>
              <a:buClr>
                <a:srgbClr val="434343"/>
              </a:buClr>
              <a:buSzPts val="1400"/>
              <a:buNone/>
              <a:defRPr>
                <a:solidFill>
                  <a:srgbClr val="434343"/>
                </a:solidFill>
              </a:defRPr>
            </a:lvl8pPr>
            <a:lvl9pPr lvl="8" rtl="0">
              <a:spcBef>
                <a:spcPts val="2133"/>
              </a:spcBef>
              <a:spcAft>
                <a:spcPts val="2133"/>
              </a:spcAft>
              <a:buClr>
                <a:srgbClr val="434343"/>
              </a:buClr>
              <a:buSzPts val="1400"/>
              <a:buNone/>
              <a:defRPr>
                <a:solidFill>
                  <a:srgbClr val="434343"/>
                </a:solidFill>
              </a:defRPr>
            </a:lvl9pPr>
          </a:lstStyle>
          <a:p>
            <a:endParaRPr/>
          </a:p>
        </p:txBody>
      </p:sp>
      <p:sp>
        <p:nvSpPr>
          <p:cNvPr id="150" name="Google Shape;150;p15"/>
          <p:cNvSpPr txBox="1">
            <a:spLocks noGrp="1"/>
          </p:cNvSpPr>
          <p:nvPr>
            <p:ph type="title" idx="5"/>
          </p:nvPr>
        </p:nvSpPr>
        <p:spPr>
          <a:xfrm>
            <a:off x="2464288" y="4299900"/>
            <a:ext cx="3309200" cy="38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800"/>
              <a:buNone/>
              <a:defRPr sz="2400">
                <a:solidFill>
                  <a:schemeClr val="accent2"/>
                </a:solidFill>
              </a:defRPr>
            </a:lvl1pPr>
            <a:lvl2pPr lvl="1"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2pPr>
            <a:lvl3pPr lvl="2"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3pPr>
            <a:lvl4pPr lvl="3"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4pPr>
            <a:lvl5pPr lvl="4"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5pPr>
            <a:lvl6pPr lvl="5"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6pPr>
            <a:lvl7pPr lvl="6"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7pPr>
            <a:lvl8pPr lvl="7"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8pPr>
            <a:lvl9pPr lvl="8"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9pPr>
          </a:lstStyle>
          <a:p>
            <a:endParaRPr/>
          </a:p>
        </p:txBody>
      </p:sp>
      <p:sp>
        <p:nvSpPr>
          <p:cNvPr id="151" name="Google Shape;151;p15"/>
          <p:cNvSpPr txBox="1">
            <a:spLocks noGrp="1"/>
          </p:cNvSpPr>
          <p:nvPr>
            <p:ph type="subTitle" idx="6"/>
          </p:nvPr>
        </p:nvSpPr>
        <p:spPr>
          <a:xfrm>
            <a:off x="2464275" y="4795433"/>
            <a:ext cx="3309200" cy="99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None/>
              <a:defRPr sz="1867"/>
            </a:lvl1pPr>
            <a:lvl2pPr lvl="1" rtl="0">
              <a:spcBef>
                <a:spcPts val="2133"/>
              </a:spcBef>
              <a:spcAft>
                <a:spcPts val="0"/>
              </a:spcAft>
              <a:buClr>
                <a:srgbClr val="434343"/>
              </a:buClr>
              <a:buSzPts val="1400"/>
              <a:buNone/>
              <a:defRPr>
                <a:solidFill>
                  <a:srgbClr val="434343"/>
                </a:solidFill>
              </a:defRPr>
            </a:lvl2pPr>
            <a:lvl3pPr lvl="2" rtl="0">
              <a:spcBef>
                <a:spcPts val="2133"/>
              </a:spcBef>
              <a:spcAft>
                <a:spcPts val="0"/>
              </a:spcAft>
              <a:buClr>
                <a:srgbClr val="434343"/>
              </a:buClr>
              <a:buSzPts val="1400"/>
              <a:buNone/>
              <a:defRPr>
                <a:solidFill>
                  <a:srgbClr val="434343"/>
                </a:solidFill>
              </a:defRPr>
            </a:lvl3pPr>
            <a:lvl4pPr lvl="3" rtl="0">
              <a:spcBef>
                <a:spcPts val="2133"/>
              </a:spcBef>
              <a:spcAft>
                <a:spcPts val="0"/>
              </a:spcAft>
              <a:buClr>
                <a:srgbClr val="434343"/>
              </a:buClr>
              <a:buSzPts val="1400"/>
              <a:buNone/>
              <a:defRPr>
                <a:solidFill>
                  <a:srgbClr val="434343"/>
                </a:solidFill>
              </a:defRPr>
            </a:lvl4pPr>
            <a:lvl5pPr lvl="4" rtl="0">
              <a:spcBef>
                <a:spcPts val="2133"/>
              </a:spcBef>
              <a:spcAft>
                <a:spcPts val="0"/>
              </a:spcAft>
              <a:buClr>
                <a:srgbClr val="434343"/>
              </a:buClr>
              <a:buSzPts val="1400"/>
              <a:buNone/>
              <a:defRPr>
                <a:solidFill>
                  <a:srgbClr val="434343"/>
                </a:solidFill>
              </a:defRPr>
            </a:lvl5pPr>
            <a:lvl6pPr lvl="5" rtl="0">
              <a:spcBef>
                <a:spcPts val="2133"/>
              </a:spcBef>
              <a:spcAft>
                <a:spcPts val="0"/>
              </a:spcAft>
              <a:buClr>
                <a:srgbClr val="434343"/>
              </a:buClr>
              <a:buSzPts val="1400"/>
              <a:buNone/>
              <a:defRPr>
                <a:solidFill>
                  <a:srgbClr val="434343"/>
                </a:solidFill>
              </a:defRPr>
            </a:lvl6pPr>
            <a:lvl7pPr lvl="6" rtl="0">
              <a:spcBef>
                <a:spcPts val="2133"/>
              </a:spcBef>
              <a:spcAft>
                <a:spcPts val="0"/>
              </a:spcAft>
              <a:buClr>
                <a:srgbClr val="434343"/>
              </a:buClr>
              <a:buSzPts val="1400"/>
              <a:buNone/>
              <a:defRPr>
                <a:solidFill>
                  <a:srgbClr val="434343"/>
                </a:solidFill>
              </a:defRPr>
            </a:lvl7pPr>
            <a:lvl8pPr lvl="7" rtl="0">
              <a:spcBef>
                <a:spcPts val="2133"/>
              </a:spcBef>
              <a:spcAft>
                <a:spcPts val="0"/>
              </a:spcAft>
              <a:buClr>
                <a:srgbClr val="434343"/>
              </a:buClr>
              <a:buSzPts val="1400"/>
              <a:buNone/>
              <a:defRPr>
                <a:solidFill>
                  <a:srgbClr val="434343"/>
                </a:solidFill>
              </a:defRPr>
            </a:lvl8pPr>
            <a:lvl9pPr lvl="8" rtl="0">
              <a:spcBef>
                <a:spcPts val="2133"/>
              </a:spcBef>
              <a:spcAft>
                <a:spcPts val="2133"/>
              </a:spcAft>
              <a:buClr>
                <a:srgbClr val="434343"/>
              </a:buClr>
              <a:buSzPts val="1400"/>
              <a:buNone/>
              <a:defRPr>
                <a:solidFill>
                  <a:srgbClr val="434343"/>
                </a:solidFill>
              </a:defRPr>
            </a:lvl9pPr>
          </a:lstStyle>
          <a:p>
            <a:endParaRPr/>
          </a:p>
        </p:txBody>
      </p:sp>
      <p:sp>
        <p:nvSpPr>
          <p:cNvPr id="152" name="Google Shape;152;p15"/>
          <p:cNvSpPr txBox="1">
            <a:spLocks noGrp="1"/>
          </p:cNvSpPr>
          <p:nvPr>
            <p:ph type="title" idx="7"/>
          </p:nvPr>
        </p:nvSpPr>
        <p:spPr>
          <a:xfrm>
            <a:off x="7280788" y="4299900"/>
            <a:ext cx="3309200" cy="38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800"/>
              <a:buNone/>
              <a:defRPr sz="2400">
                <a:solidFill>
                  <a:schemeClr val="accent2"/>
                </a:solidFill>
              </a:defRPr>
            </a:lvl1pPr>
            <a:lvl2pPr lvl="1"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2pPr>
            <a:lvl3pPr lvl="2"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3pPr>
            <a:lvl4pPr lvl="3"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4pPr>
            <a:lvl5pPr lvl="4"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5pPr>
            <a:lvl6pPr lvl="5"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6pPr>
            <a:lvl7pPr lvl="6"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7pPr>
            <a:lvl8pPr lvl="7"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8pPr>
            <a:lvl9pPr lvl="8" rtl="0">
              <a:spcBef>
                <a:spcPts val="0"/>
              </a:spcBef>
              <a:spcAft>
                <a:spcPts val="0"/>
              </a:spcAft>
              <a:buClr>
                <a:schemeClr val="accent2"/>
              </a:buClr>
              <a:buSzPts val="1800"/>
              <a:buFont typeface="Chelsea Market"/>
              <a:buNone/>
              <a:defRPr sz="2400">
                <a:solidFill>
                  <a:schemeClr val="accent2"/>
                </a:solidFill>
                <a:latin typeface="Chelsea Market"/>
                <a:ea typeface="Chelsea Market"/>
                <a:cs typeface="Chelsea Market"/>
                <a:sym typeface="Chelsea Market"/>
              </a:defRPr>
            </a:lvl9pPr>
          </a:lstStyle>
          <a:p>
            <a:endParaRPr/>
          </a:p>
        </p:txBody>
      </p:sp>
      <p:sp>
        <p:nvSpPr>
          <p:cNvPr id="153" name="Google Shape;153;p15"/>
          <p:cNvSpPr txBox="1">
            <a:spLocks noGrp="1"/>
          </p:cNvSpPr>
          <p:nvPr>
            <p:ph type="subTitle" idx="8"/>
          </p:nvPr>
        </p:nvSpPr>
        <p:spPr>
          <a:xfrm>
            <a:off x="7280775" y="4795433"/>
            <a:ext cx="3309200" cy="99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None/>
              <a:defRPr sz="1867"/>
            </a:lvl1pPr>
            <a:lvl2pPr lvl="1" rtl="0">
              <a:spcBef>
                <a:spcPts val="2133"/>
              </a:spcBef>
              <a:spcAft>
                <a:spcPts val="0"/>
              </a:spcAft>
              <a:buClr>
                <a:srgbClr val="434343"/>
              </a:buClr>
              <a:buSzPts val="1400"/>
              <a:buNone/>
              <a:defRPr>
                <a:solidFill>
                  <a:srgbClr val="434343"/>
                </a:solidFill>
              </a:defRPr>
            </a:lvl2pPr>
            <a:lvl3pPr lvl="2" rtl="0">
              <a:spcBef>
                <a:spcPts val="2133"/>
              </a:spcBef>
              <a:spcAft>
                <a:spcPts val="0"/>
              </a:spcAft>
              <a:buClr>
                <a:srgbClr val="434343"/>
              </a:buClr>
              <a:buSzPts val="1400"/>
              <a:buNone/>
              <a:defRPr>
                <a:solidFill>
                  <a:srgbClr val="434343"/>
                </a:solidFill>
              </a:defRPr>
            </a:lvl3pPr>
            <a:lvl4pPr lvl="3" rtl="0">
              <a:spcBef>
                <a:spcPts val="2133"/>
              </a:spcBef>
              <a:spcAft>
                <a:spcPts val="0"/>
              </a:spcAft>
              <a:buClr>
                <a:srgbClr val="434343"/>
              </a:buClr>
              <a:buSzPts val="1400"/>
              <a:buNone/>
              <a:defRPr>
                <a:solidFill>
                  <a:srgbClr val="434343"/>
                </a:solidFill>
              </a:defRPr>
            </a:lvl4pPr>
            <a:lvl5pPr lvl="4" rtl="0">
              <a:spcBef>
                <a:spcPts val="2133"/>
              </a:spcBef>
              <a:spcAft>
                <a:spcPts val="0"/>
              </a:spcAft>
              <a:buClr>
                <a:srgbClr val="434343"/>
              </a:buClr>
              <a:buSzPts val="1400"/>
              <a:buNone/>
              <a:defRPr>
                <a:solidFill>
                  <a:srgbClr val="434343"/>
                </a:solidFill>
              </a:defRPr>
            </a:lvl5pPr>
            <a:lvl6pPr lvl="5" rtl="0">
              <a:spcBef>
                <a:spcPts val="2133"/>
              </a:spcBef>
              <a:spcAft>
                <a:spcPts val="0"/>
              </a:spcAft>
              <a:buClr>
                <a:srgbClr val="434343"/>
              </a:buClr>
              <a:buSzPts val="1400"/>
              <a:buNone/>
              <a:defRPr>
                <a:solidFill>
                  <a:srgbClr val="434343"/>
                </a:solidFill>
              </a:defRPr>
            </a:lvl6pPr>
            <a:lvl7pPr lvl="6" rtl="0">
              <a:spcBef>
                <a:spcPts val="2133"/>
              </a:spcBef>
              <a:spcAft>
                <a:spcPts val="0"/>
              </a:spcAft>
              <a:buClr>
                <a:srgbClr val="434343"/>
              </a:buClr>
              <a:buSzPts val="1400"/>
              <a:buNone/>
              <a:defRPr>
                <a:solidFill>
                  <a:srgbClr val="434343"/>
                </a:solidFill>
              </a:defRPr>
            </a:lvl7pPr>
            <a:lvl8pPr lvl="7" rtl="0">
              <a:spcBef>
                <a:spcPts val="2133"/>
              </a:spcBef>
              <a:spcAft>
                <a:spcPts val="0"/>
              </a:spcAft>
              <a:buClr>
                <a:srgbClr val="434343"/>
              </a:buClr>
              <a:buSzPts val="1400"/>
              <a:buNone/>
              <a:defRPr>
                <a:solidFill>
                  <a:srgbClr val="434343"/>
                </a:solidFill>
              </a:defRPr>
            </a:lvl8pPr>
            <a:lvl9pPr lvl="8" rtl="0">
              <a:spcBef>
                <a:spcPts val="2133"/>
              </a:spcBef>
              <a:spcAft>
                <a:spcPts val="2133"/>
              </a:spcAft>
              <a:buClr>
                <a:srgbClr val="434343"/>
              </a:buClr>
              <a:buSzPts val="1400"/>
              <a:buNone/>
              <a:defRPr>
                <a:solidFill>
                  <a:srgbClr val="434343"/>
                </a:solidFill>
              </a:defRPr>
            </a:lvl9pPr>
          </a:lstStyle>
          <a:p>
            <a:endParaRPr/>
          </a:p>
        </p:txBody>
      </p:sp>
      <p:grpSp>
        <p:nvGrpSpPr>
          <p:cNvPr id="154" name="Google Shape;154;p15"/>
          <p:cNvGrpSpPr/>
          <p:nvPr/>
        </p:nvGrpSpPr>
        <p:grpSpPr>
          <a:xfrm flipH="1">
            <a:off x="10188544" y="-139733"/>
            <a:ext cx="2234669" cy="2229805"/>
            <a:chOff x="154500" y="-608250"/>
            <a:chExt cx="1676002" cy="1672354"/>
          </a:xfrm>
        </p:grpSpPr>
        <p:sp>
          <p:nvSpPr>
            <p:cNvPr id="155" name="Google Shape;155;p15"/>
            <p:cNvSpPr/>
            <p:nvPr/>
          </p:nvSpPr>
          <p:spPr>
            <a:xfrm>
              <a:off x="368302" y="-398096"/>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5"/>
            <p:cNvSpPr/>
            <p:nvPr/>
          </p:nvSpPr>
          <p:spPr>
            <a:xfrm>
              <a:off x="154500" y="-608250"/>
              <a:ext cx="1462200" cy="1462200"/>
            </a:xfrm>
            <a:prstGeom prst="donut">
              <a:avLst>
                <a:gd name="adj" fmla="val 551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 name="Google Shape;157;p15"/>
          <p:cNvGrpSpPr/>
          <p:nvPr/>
        </p:nvGrpSpPr>
        <p:grpSpPr>
          <a:xfrm flipH="1">
            <a:off x="-644089" y="5599400"/>
            <a:ext cx="2234669" cy="2229805"/>
            <a:chOff x="7218825" y="4056675"/>
            <a:chExt cx="1676002" cy="1672354"/>
          </a:xfrm>
        </p:grpSpPr>
        <p:sp>
          <p:nvSpPr>
            <p:cNvPr id="158" name="Google Shape;158;p15"/>
            <p:cNvSpPr/>
            <p:nvPr/>
          </p:nvSpPr>
          <p:spPr>
            <a:xfrm>
              <a:off x="7432627" y="4266829"/>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5"/>
            <p:cNvSpPr/>
            <p:nvPr/>
          </p:nvSpPr>
          <p:spPr>
            <a:xfrm>
              <a:off x="7218825" y="4056675"/>
              <a:ext cx="1462200" cy="1462200"/>
            </a:xfrm>
            <a:prstGeom prst="donut">
              <a:avLst>
                <a:gd name="adj" fmla="val 5518"/>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 name="Google Shape;160;p15"/>
          <p:cNvSpPr/>
          <p:nvPr/>
        </p:nvSpPr>
        <p:spPr>
          <a:xfrm flipH="1">
            <a:off x="-2342831" y="-2035572"/>
            <a:ext cx="5810675" cy="5208683"/>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5"/>
          <p:cNvSpPr/>
          <p:nvPr/>
        </p:nvSpPr>
        <p:spPr>
          <a:xfrm rot="10800000" flipH="1">
            <a:off x="8335869" y="3237661"/>
            <a:ext cx="5810675" cy="5208683"/>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67605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62"/>
        <p:cNvGrpSpPr/>
        <p:nvPr/>
      </p:nvGrpSpPr>
      <p:grpSpPr>
        <a:xfrm>
          <a:off x="0" y="0"/>
          <a:ext cx="0" cy="0"/>
          <a:chOff x="0" y="0"/>
          <a:chExt cx="0" cy="0"/>
        </a:xfrm>
      </p:grpSpPr>
      <p:sp>
        <p:nvSpPr>
          <p:cNvPr id="163" name="Google Shape;163;p16"/>
          <p:cNvSpPr txBox="1">
            <a:spLocks noGrp="1"/>
          </p:cNvSpPr>
          <p:nvPr>
            <p:ph type="subTitle" idx="1"/>
          </p:nvPr>
        </p:nvSpPr>
        <p:spPr>
          <a:xfrm>
            <a:off x="1238933" y="2286000"/>
            <a:ext cx="23876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2"/>
                </a:solidFill>
                <a:latin typeface="Chelsea Market"/>
                <a:ea typeface="Chelsea Market"/>
                <a:cs typeface="Chelsea Market"/>
                <a:sym typeface="Chelsea Market"/>
              </a:defRPr>
            </a:lvl1pPr>
            <a:lvl2pPr lvl="1" algn="ctr" rtl="0">
              <a:spcBef>
                <a:spcPts val="2133"/>
              </a:spcBef>
              <a:spcAft>
                <a:spcPts val="0"/>
              </a:spcAft>
              <a:buNone/>
              <a:defRPr>
                <a:solidFill>
                  <a:schemeClr val="accent2"/>
                </a:solidFill>
                <a:latin typeface="Chelsea Market"/>
                <a:ea typeface="Chelsea Market"/>
                <a:cs typeface="Chelsea Market"/>
                <a:sym typeface="Chelsea Market"/>
              </a:defRPr>
            </a:lvl2pPr>
            <a:lvl3pPr lvl="2" algn="ctr" rtl="0">
              <a:spcBef>
                <a:spcPts val="2133"/>
              </a:spcBef>
              <a:spcAft>
                <a:spcPts val="0"/>
              </a:spcAft>
              <a:buNone/>
              <a:defRPr>
                <a:solidFill>
                  <a:schemeClr val="accent2"/>
                </a:solidFill>
                <a:latin typeface="Chelsea Market"/>
                <a:ea typeface="Chelsea Market"/>
                <a:cs typeface="Chelsea Market"/>
                <a:sym typeface="Chelsea Market"/>
              </a:defRPr>
            </a:lvl3pPr>
            <a:lvl4pPr lvl="3" algn="ctr" rtl="0">
              <a:spcBef>
                <a:spcPts val="2133"/>
              </a:spcBef>
              <a:spcAft>
                <a:spcPts val="0"/>
              </a:spcAft>
              <a:buNone/>
              <a:defRPr>
                <a:solidFill>
                  <a:schemeClr val="accent2"/>
                </a:solidFill>
                <a:latin typeface="Chelsea Market"/>
                <a:ea typeface="Chelsea Market"/>
                <a:cs typeface="Chelsea Market"/>
                <a:sym typeface="Chelsea Market"/>
              </a:defRPr>
            </a:lvl4pPr>
            <a:lvl5pPr lvl="4" algn="ctr" rtl="0">
              <a:spcBef>
                <a:spcPts val="2133"/>
              </a:spcBef>
              <a:spcAft>
                <a:spcPts val="0"/>
              </a:spcAft>
              <a:buNone/>
              <a:defRPr>
                <a:solidFill>
                  <a:schemeClr val="accent2"/>
                </a:solidFill>
                <a:latin typeface="Chelsea Market"/>
                <a:ea typeface="Chelsea Market"/>
                <a:cs typeface="Chelsea Market"/>
                <a:sym typeface="Chelsea Market"/>
              </a:defRPr>
            </a:lvl5pPr>
            <a:lvl6pPr lvl="5" algn="ctr" rtl="0">
              <a:spcBef>
                <a:spcPts val="2133"/>
              </a:spcBef>
              <a:spcAft>
                <a:spcPts val="0"/>
              </a:spcAft>
              <a:buNone/>
              <a:defRPr>
                <a:solidFill>
                  <a:schemeClr val="accent2"/>
                </a:solidFill>
                <a:latin typeface="Chelsea Market"/>
                <a:ea typeface="Chelsea Market"/>
                <a:cs typeface="Chelsea Market"/>
                <a:sym typeface="Chelsea Market"/>
              </a:defRPr>
            </a:lvl6pPr>
            <a:lvl7pPr lvl="6" algn="ctr" rtl="0">
              <a:spcBef>
                <a:spcPts val="2133"/>
              </a:spcBef>
              <a:spcAft>
                <a:spcPts val="0"/>
              </a:spcAft>
              <a:buNone/>
              <a:defRPr>
                <a:solidFill>
                  <a:schemeClr val="accent2"/>
                </a:solidFill>
                <a:latin typeface="Chelsea Market"/>
                <a:ea typeface="Chelsea Market"/>
                <a:cs typeface="Chelsea Market"/>
                <a:sym typeface="Chelsea Market"/>
              </a:defRPr>
            </a:lvl7pPr>
            <a:lvl8pPr lvl="7" algn="ctr" rtl="0">
              <a:spcBef>
                <a:spcPts val="2133"/>
              </a:spcBef>
              <a:spcAft>
                <a:spcPts val="0"/>
              </a:spcAft>
              <a:buNone/>
              <a:defRPr>
                <a:solidFill>
                  <a:schemeClr val="accent2"/>
                </a:solidFill>
                <a:latin typeface="Chelsea Market"/>
                <a:ea typeface="Chelsea Market"/>
                <a:cs typeface="Chelsea Market"/>
                <a:sym typeface="Chelsea Market"/>
              </a:defRPr>
            </a:lvl8pPr>
            <a:lvl9pPr lvl="8" algn="ctr" rtl="0">
              <a:spcBef>
                <a:spcPts val="2133"/>
              </a:spcBef>
              <a:spcAft>
                <a:spcPts val="2133"/>
              </a:spcAft>
              <a:buNone/>
              <a:defRPr>
                <a:solidFill>
                  <a:schemeClr val="accent2"/>
                </a:solidFill>
                <a:latin typeface="Chelsea Market"/>
                <a:ea typeface="Chelsea Market"/>
                <a:cs typeface="Chelsea Market"/>
                <a:sym typeface="Chelsea Market"/>
              </a:defRPr>
            </a:lvl9pPr>
          </a:lstStyle>
          <a:p>
            <a:endParaRPr/>
          </a:p>
        </p:txBody>
      </p:sp>
      <p:sp>
        <p:nvSpPr>
          <p:cNvPr id="164" name="Google Shape;164;p16"/>
          <p:cNvSpPr txBox="1">
            <a:spLocks noGrp="1"/>
          </p:cNvSpPr>
          <p:nvPr>
            <p:ph type="body" idx="2"/>
          </p:nvPr>
        </p:nvSpPr>
        <p:spPr>
          <a:xfrm>
            <a:off x="1301333" y="2717800"/>
            <a:ext cx="2262800" cy="1124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65" name="Google Shape;165;p16"/>
          <p:cNvSpPr txBox="1">
            <a:spLocks noGrp="1"/>
          </p:cNvSpPr>
          <p:nvPr>
            <p:ph type="subTitle" idx="3"/>
          </p:nvPr>
        </p:nvSpPr>
        <p:spPr>
          <a:xfrm>
            <a:off x="1238933" y="4610100"/>
            <a:ext cx="23876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2"/>
                </a:solidFill>
                <a:latin typeface="Chelsea Market"/>
                <a:ea typeface="Chelsea Market"/>
                <a:cs typeface="Chelsea Market"/>
                <a:sym typeface="Chelsea Market"/>
              </a:defRPr>
            </a:lvl1pPr>
            <a:lvl2pPr lvl="1" algn="ctr" rtl="0">
              <a:spcBef>
                <a:spcPts val="2133"/>
              </a:spcBef>
              <a:spcAft>
                <a:spcPts val="0"/>
              </a:spcAft>
              <a:buNone/>
              <a:defRPr>
                <a:solidFill>
                  <a:schemeClr val="accent2"/>
                </a:solidFill>
                <a:latin typeface="Chelsea Market"/>
                <a:ea typeface="Chelsea Market"/>
                <a:cs typeface="Chelsea Market"/>
                <a:sym typeface="Chelsea Market"/>
              </a:defRPr>
            </a:lvl2pPr>
            <a:lvl3pPr lvl="2" algn="ctr" rtl="0">
              <a:spcBef>
                <a:spcPts val="2133"/>
              </a:spcBef>
              <a:spcAft>
                <a:spcPts val="0"/>
              </a:spcAft>
              <a:buNone/>
              <a:defRPr>
                <a:solidFill>
                  <a:schemeClr val="accent2"/>
                </a:solidFill>
                <a:latin typeface="Chelsea Market"/>
                <a:ea typeface="Chelsea Market"/>
                <a:cs typeface="Chelsea Market"/>
                <a:sym typeface="Chelsea Market"/>
              </a:defRPr>
            </a:lvl3pPr>
            <a:lvl4pPr lvl="3" algn="ctr" rtl="0">
              <a:spcBef>
                <a:spcPts val="2133"/>
              </a:spcBef>
              <a:spcAft>
                <a:spcPts val="0"/>
              </a:spcAft>
              <a:buNone/>
              <a:defRPr>
                <a:solidFill>
                  <a:schemeClr val="accent2"/>
                </a:solidFill>
                <a:latin typeface="Chelsea Market"/>
                <a:ea typeface="Chelsea Market"/>
                <a:cs typeface="Chelsea Market"/>
                <a:sym typeface="Chelsea Market"/>
              </a:defRPr>
            </a:lvl4pPr>
            <a:lvl5pPr lvl="4" algn="ctr" rtl="0">
              <a:spcBef>
                <a:spcPts val="2133"/>
              </a:spcBef>
              <a:spcAft>
                <a:spcPts val="0"/>
              </a:spcAft>
              <a:buNone/>
              <a:defRPr>
                <a:solidFill>
                  <a:schemeClr val="accent2"/>
                </a:solidFill>
                <a:latin typeface="Chelsea Market"/>
                <a:ea typeface="Chelsea Market"/>
                <a:cs typeface="Chelsea Market"/>
                <a:sym typeface="Chelsea Market"/>
              </a:defRPr>
            </a:lvl5pPr>
            <a:lvl6pPr lvl="5" algn="ctr" rtl="0">
              <a:spcBef>
                <a:spcPts val="2133"/>
              </a:spcBef>
              <a:spcAft>
                <a:spcPts val="0"/>
              </a:spcAft>
              <a:buNone/>
              <a:defRPr>
                <a:solidFill>
                  <a:schemeClr val="accent2"/>
                </a:solidFill>
                <a:latin typeface="Chelsea Market"/>
                <a:ea typeface="Chelsea Market"/>
                <a:cs typeface="Chelsea Market"/>
                <a:sym typeface="Chelsea Market"/>
              </a:defRPr>
            </a:lvl6pPr>
            <a:lvl7pPr lvl="6" algn="ctr" rtl="0">
              <a:spcBef>
                <a:spcPts val="2133"/>
              </a:spcBef>
              <a:spcAft>
                <a:spcPts val="0"/>
              </a:spcAft>
              <a:buNone/>
              <a:defRPr>
                <a:solidFill>
                  <a:schemeClr val="accent2"/>
                </a:solidFill>
                <a:latin typeface="Chelsea Market"/>
                <a:ea typeface="Chelsea Market"/>
                <a:cs typeface="Chelsea Market"/>
                <a:sym typeface="Chelsea Market"/>
              </a:defRPr>
            </a:lvl7pPr>
            <a:lvl8pPr lvl="7" algn="ctr" rtl="0">
              <a:spcBef>
                <a:spcPts val="2133"/>
              </a:spcBef>
              <a:spcAft>
                <a:spcPts val="0"/>
              </a:spcAft>
              <a:buNone/>
              <a:defRPr>
                <a:solidFill>
                  <a:schemeClr val="accent2"/>
                </a:solidFill>
                <a:latin typeface="Chelsea Market"/>
                <a:ea typeface="Chelsea Market"/>
                <a:cs typeface="Chelsea Market"/>
                <a:sym typeface="Chelsea Market"/>
              </a:defRPr>
            </a:lvl8pPr>
            <a:lvl9pPr lvl="8" algn="ctr" rtl="0">
              <a:spcBef>
                <a:spcPts val="2133"/>
              </a:spcBef>
              <a:spcAft>
                <a:spcPts val="2133"/>
              </a:spcAft>
              <a:buNone/>
              <a:defRPr>
                <a:solidFill>
                  <a:schemeClr val="accent2"/>
                </a:solidFill>
                <a:latin typeface="Chelsea Market"/>
                <a:ea typeface="Chelsea Market"/>
                <a:cs typeface="Chelsea Market"/>
                <a:sym typeface="Chelsea Market"/>
              </a:defRPr>
            </a:lvl9pPr>
          </a:lstStyle>
          <a:p>
            <a:endParaRPr/>
          </a:p>
        </p:txBody>
      </p:sp>
      <p:sp>
        <p:nvSpPr>
          <p:cNvPr id="166" name="Google Shape;166;p16"/>
          <p:cNvSpPr txBox="1">
            <a:spLocks noGrp="1"/>
          </p:cNvSpPr>
          <p:nvPr>
            <p:ph type="body" idx="4"/>
          </p:nvPr>
        </p:nvSpPr>
        <p:spPr>
          <a:xfrm>
            <a:off x="1301333" y="5041900"/>
            <a:ext cx="2262800" cy="1124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67" name="Google Shape;167;p16"/>
          <p:cNvSpPr txBox="1">
            <a:spLocks noGrp="1"/>
          </p:cNvSpPr>
          <p:nvPr>
            <p:ph type="subTitle" idx="5"/>
          </p:nvPr>
        </p:nvSpPr>
        <p:spPr>
          <a:xfrm>
            <a:off x="4907867" y="2286000"/>
            <a:ext cx="23876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2"/>
                </a:solidFill>
                <a:latin typeface="Chelsea Market"/>
                <a:ea typeface="Chelsea Market"/>
                <a:cs typeface="Chelsea Market"/>
                <a:sym typeface="Chelsea Market"/>
              </a:defRPr>
            </a:lvl1pPr>
            <a:lvl2pPr lvl="1" algn="ctr" rtl="0">
              <a:spcBef>
                <a:spcPts val="2133"/>
              </a:spcBef>
              <a:spcAft>
                <a:spcPts val="0"/>
              </a:spcAft>
              <a:buNone/>
              <a:defRPr>
                <a:solidFill>
                  <a:schemeClr val="accent2"/>
                </a:solidFill>
                <a:latin typeface="Chelsea Market"/>
                <a:ea typeface="Chelsea Market"/>
                <a:cs typeface="Chelsea Market"/>
                <a:sym typeface="Chelsea Market"/>
              </a:defRPr>
            </a:lvl2pPr>
            <a:lvl3pPr lvl="2" algn="ctr" rtl="0">
              <a:spcBef>
                <a:spcPts val="2133"/>
              </a:spcBef>
              <a:spcAft>
                <a:spcPts val="0"/>
              </a:spcAft>
              <a:buNone/>
              <a:defRPr>
                <a:solidFill>
                  <a:schemeClr val="accent2"/>
                </a:solidFill>
                <a:latin typeface="Chelsea Market"/>
                <a:ea typeface="Chelsea Market"/>
                <a:cs typeface="Chelsea Market"/>
                <a:sym typeface="Chelsea Market"/>
              </a:defRPr>
            </a:lvl3pPr>
            <a:lvl4pPr lvl="3" algn="ctr" rtl="0">
              <a:spcBef>
                <a:spcPts val="2133"/>
              </a:spcBef>
              <a:spcAft>
                <a:spcPts val="0"/>
              </a:spcAft>
              <a:buNone/>
              <a:defRPr>
                <a:solidFill>
                  <a:schemeClr val="accent2"/>
                </a:solidFill>
                <a:latin typeface="Chelsea Market"/>
                <a:ea typeface="Chelsea Market"/>
                <a:cs typeface="Chelsea Market"/>
                <a:sym typeface="Chelsea Market"/>
              </a:defRPr>
            </a:lvl4pPr>
            <a:lvl5pPr lvl="4" algn="ctr" rtl="0">
              <a:spcBef>
                <a:spcPts val="2133"/>
              </a:spcBef>
              <a:spcAft>
                <a:spcPts val="0"/>
              </a:spcAft>
              <a:buNone/>
              <a:defRPr>
                <a:solidFill>
                  <a:schemeClr val="accent2"/>
                </a:solidFill>
                <a:latin typeface="Chelsea Market"/>
                <a:ea typeface="Chelsea Market"/>
                <a:cs typeface="Chelsea Market"/>
                <a:sym typeface="Chelsea Market"/>
              </a:defRPr>
            </a:lvl5pPr>
            <a:lvl6pPr lvl="5" algn="ctr" rtl="0">
              <a:spcBef>
                <a:spcPts val="2133"/>
              </a:spcBef>
              <a:spcAft>
                <a:spcPts val="0"/>
              </a:spcAft>
              <a:buNone/>
              <a:defRPr>
                <a:solidFill>
                  <a:schemeClr val="accent2"/>
                </a:solidFill>
                <a:latin typeface="Chelsea Market"/>
                <a:ea typeface="Chelsea Market"/>
                <a:cs typeface="Chelsea Market"/>
                <a:sym typeface="Chelsea Market"/>
              </a:defRPr>
            </a:lvl6pPr>
            <a:lvl7pPr lvl="6" algn="ctr" rtl="0">
              <a:spcBef>
                <a:spcPts val="2133"/>
              </a:spcBef>
              <a:spcAft>
                <a:spcPts val="0"/>
              </a:spcAft>
              <a:buNone/>
              <a:defRPr>
                <a:solidFill>
                  <a:schemeClr val="accent2"/>
                </a:solidFill>
                <a:latin typeface="Chelsea Market"/>
                <a:ea typeface="Chelsea Market"/>
                <a:cs typeface="Chelsea Market"/>
                <a:sym typeface="Chelsea Market"/>
              </a:defRPr>
            </a:lvl7pPr>
            <a:lvl8pPr lvl="7" algn="ctr" rtl="0">
              <a:spcBef>
                <a:spcPts val="2133"/>
              </a:spcBef>
              <a:spcAft>
                <a:spcPts val="0"/>
              </a:spcAft>
              <a:buNone/>
              <a:defRPr>
                <a:solidFill>
                  <a:schemeClr val="accent2"/>
                </a:solidFill>
                <a:latin typeface="Chelsea Market"/>
                <a:ea typeface="Chelsea Market"/>
                <a:cs typeface="Chelsea Market"/>
                <a:sym typeface="Chelsea Market"/>
              </a:defRPr>
            </a:lvl8pPr>
            <a:lvl9pPr lvl="8" algn="ctr" rtl="0">
              <a:spcBef>
                <a:spcPts val="2133"/>
              </a:spcBef>
              <a:spcAft>
                <a:spcPts val="2133"/>
              </a:spcAft>
              <a:buNone/>
              <a:defRPr>
                <a:solidFill>
                  <a:schemeClr val="accent2"/>
                </a:solidFill>
                <a:latin typeface="Chelsea Market"/>
                <a:ea typeface="Chelsea Market"/>
                <a:cs typeface="Chelsea Market"/>
                <a:sym typeface="Chelsea Market"/>
              </a:defRPr>
            </a:lvl9pPr>
          </a:lstStyle>
          <a:p>
            <a:endParaRPr/>
          </a:p>
        </p:txBody>
      </p:sp>
      <p:sp>
        <p:nvSpPr>
          <p:cNvPr id="168" name="Google Shape;168;p16"/>
          <p:cNvSpPr txBox="1">
            <a:spLocks noGrp="1"/>
          </p:cNvSpPr>
          <p:nvPr>
            <p:ph type="body" idx="6"/>
          </p:nvPr>
        </p:nvSpPr>
        <p:spPr>
          <a:xfrm>
            <a:off x="4970267" y="2717800"/>
            <a:ext cx="2262800" cy="1124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69" name="Google Shape;169;p16"/>
          <p:cNvSpPr txBox="1">
            <a:spLocks noGrp="1"/>
          </p:cNvSpPr>
          <p:nvPr>
            <p:ph type="subTitle" idx="7"/>
          </p:nvPr>
        </p:nvSpPr>
        <p:spPr>
          <a:xfrm>
            <a:off x="4907867" y="4610100"/>
            <a:ext cx="23876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2"/>
                </a:solidFill>
                <a:latin typeface="Chelsea Market"/>
                <a:ea typeface="Chelsea Market"/>
                <a:cs typeface="Chelsea Market"/>
                <a:sym typeface="Chelsea Market"/>
              </a:defRPr>
            </a:lvl1pPr>
            <a:lvl2pPr lvl="1" algn="ctr" rtl="0">
              <a:spcBef>
                <a:spcPts val="2133"/>
              </a:spcBef>
              <a:spcAft>
                <a:spcPts val="0"/>
              </a:spcAft>
              <a:buNone/>
              <a:defRPr>
                <a:solidFill>
                  <a:schemeClr val="accent2"/>
                </a:solidFill>
                <a:latin typeface="Chelsea Market"/>
                <a:ea typeface="Chelsea Market"/>
                <a:cs typeface="Chelsea Market"/>
                <a:sym typeface="Chelsea Market"/>
              </a:defRPr>
            </a:lvl2pPr>
            <a:lvl3pPr lvl="2" algn="ctr" rtl="0">
              <a:spcBef>
                <a:spcPts val="2133"/>
              </a:spcBef>
              <a:spcAft>
                <a:spcPts val="0"/>
              </a:spcAft>
              <a:buNone/>
              <a:defRPr>
                <a:solidFill>
                  <a:schemeClr val="accent2"/>
                </a:solidFill>
                <a:latin typeface="Chelsea Market"/>
                <a:ea typeface="Chelsea Market"/>
                <a:cs typeface="Chelsea Market"/>
                <a:sym typeface="Chelsea Market"/>
              </a:defRPr>
            </a:lvl3pPr>
            <a:lvl4pPr lvl="3" algn="ctr" rtl="0">
              <a:spcBef>
                <a:spcPts val="2133"/>
              </a:spcBef>
              <a:spcAft>
                <a:spcPts val="0"/>
              </a:spcAft>
              <a:buNone/>
              <a:defRPr>
                <a:solidFill>
                  <a:schemeClr val="accent2"/>
                </a:solidFill>
                <a:latin typeface="Chelsea Market"/>
                <a:ea typeface="Chelsea Market"/>
                <a:cs typeface="Chelsea Market"/>
                <a:sym typeface="Chelsea Market"/>
              </a:defRPr>
            </a:lvl4pPr>
            <a:lvl5pPr lvl="4" algn="ctr" rtl="0">
              <a:spcBef>
                <a:spcPts val="2133"/>
              </a:spcBef>
              <a:spcAft>
                <a:spcPts val="0"/>
              </a:spcAft>
              <a:buNone/>
              <a:defRPr>
                <a:solidFill>
                  <a:schemeClr val="accent2"/>
                </a:solidFill>
                <a:latin typeface="Chelsea Market"/>
                <a:ea typeface="Chelsea Market"/>
                <a:cs typeface="Chelsea Market"/>
                <a:sym typeface="Chelsea Market"/>
              </a:defRPr>
            </a:lvl5pPr>
            <a:lvl6pPr lvl="5" algn="ctr" rtl="0">
              <a:spcBef>
                <a:spcPts val="2133"/>
              </a:spcBef>
              <a:spcAft>
                <a:spcPts val="0"/>
              </a:spcAft>
              <a:buNone/>
              <a:defRPr>
                <a:solidFill>
                  <a:schemeClr val="accent2"/>
                </a:solidFill>
                <a:latin typeface="Chelsea Market"/>
                <a:ea typeface="Chelsea Market"/>
                <a:cs typeface="Chelsea Market"/>
                <a:sym typeface="Chelsea Market"/>
              </a:defRPr>
            </a:lvl6pPr>
            <a:lvl7pPr lvl="6" algn="ctr" rtl="0">
              <a:spcBef>
                <a:spcPts val="2133"/>
              </a:spcBef>
              <a:spcAft>
                <a:spcPts val="0"/>
              </a:spcAft>
              <a:buNone/>
              <a:defRPr>
                <a:solidFill>
                  <a:schemeClr val="accent2"/>
                </a:solidFill>
                <a:latin typeface="Chelsea Market"/>
                <a:ea typeface="Chelsea Market"/>
                <a:cs typeface="Chelsea Market"/>
                <a:sym typeface="Chelsea Market"/>
              </a:defRPr>
            </a:lvl7pPr>
            <a:lvl8pPr lvl="7" algn="ctr" rtl="0">
              <a:spcBef>
                <a:spcPts val="2133"/>
              </a:spcBef>
              <a:spcAft>
                <a:spcPts val="0"/>
              </a:spcAft>
              <a:buNone/>
              <a:defRPr>
                <a:solidFill>
                  <a:schemeClr val="accent2"/>
                </a:solidFill>
                <a:latin typeface="Chelsea Market"/>
                <a:ea typeface="Chelsea Market"/>
                <a:cs typeface="Chelsea Market"/>
                <a:sym typeface="Chelsea Market"/>
              </a:defRPr>
            </a:lvl8pPr>
            <a:lvl9pPr lvl="8" algn="ctr" rtl="0">
              <a:spcBef>
                <a:spcPts val="2133"/>
              </a:spcBef>
              <a:spcAft>
                <a:spcPts val="2133"/>
              </a:spcAft>
              <a:buNone/>
              <a:defRPr>
                <a:solidFill>
                  <a:schemeClr val="accent2"/>
                </a:solidFill>
                <a:latin typeface="Chelsea Market"/>
                <a:ea typeface="Chelsea Market"/>
                <a:cs typeface="Chelsea Market"/>
                <a:sym typeface="Chelsea Market"/>
              </a:defRPr>
            </a:lvl9pPr>
          </a:lstStyle>
          <a:p>
            <a:endParaRPr/>
          </a:p>
        </p:txBody>
      </p:sp>
      <p:sp>
        <p:nvSpPr>
          <p:cNvPr id="170" name="Google Shape;170;p16"/>
          <p:cNvSpPr txBox="1">
            <a:spLocks noGrp="1"/>
          </p:cNvSpPr>
          <p:nvPr>
            <p:ph type="body" idx="8"/>
          </p:nvPr>
        </p:nvSpPr>
        <p:spPr>
          <a:xfrm>
            <a:off x="4970267" y="5041900"/>
            <a:ext cx="2262800" cy="1124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71" name="Google Shape;171;p16"/>
          <p:cNvSpPr txBox="1">
            <a:spLocks noGrp="1"/>
          </p:cNvSpPr>
          <p:nvPr>
            <p:ph type="subTitle" idx="9"/>
          </p:nvPr>
        </p:nvSpPr>
        <p:spPr>
          <a:xfrm>
            <a:off x="8565467" y="2286000"/>
            <a:ext cx="23876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2"/>
                </a:solidFill>
                <a:latin typeface="Chelsea Market"/>
                <a:ea typeface="Chelsea Market"/>
                <a:cs typeface="Chelsea Market"/>
                <a:sym typeface="Chelsea Market"/>
              </a:defRPr>
            </a:lvl1pPr>
            <a:lvl2pPr lvl="1" algn="ctr" rtl="0">
              <a:spcBef>
                <a:spcPts val="2133"/>
              </a:spcBef>
              <a:spcAft>
                <a:spcPts val="0"/>
              </a:spcAft>
              <a:buNone/>
              <a:defRPr>
                <a:solidFill>
                  <a:schemeClr val="accent2"/>
                </a:solidFill>
                <a:latin typeface="Chelsea Market"/>
                <a:ea typeface="Chelsea Market"/>
                <a:cs typeface="Chelsea Market"/>
                <a:sym typeface="Chelsea Market"/>
              </a:defRPr>
            </a:lvl2pPr>
            <a:lvl3pPr lvl="2" algn="ctr" rtl="0">
              <a:spcBef>
                <a:spcPts val="2133"/>
              </a:spcBef>
              <a:spcAft>
                <a:spcPts val="0"/>
              </a:spcAft>
              <a:buNone/>
              <a:defRPr>
                <a:solidFill>
                  <a:schemeClr val="accent2"/>
                </a:solidFill>
                <a:latin typeface="Chelsea Market"/>
                <a:ea typeface="Chelsea Market"/>
                <a:cs typeface="Chelsea Market"/>
                <a:sym typeface="Chelsea Market"/>
              </a:defRPr>
            </a:lvl3pPr>
            <a:lvl4pPr lvl="3" algn="ctr" rtl="0">
              <a:spcBef>
                <a:spcPts val="2133"/>
              </a:spcBef>
              <a:spcAft>
                <a:spcPts val="0"/>
              </a:spcAft>
              <a:buNone/>
              <a:defRPr>
                <a:solidFill>
                  <a:schemeClr val="accent2"/>
                </a:solidFill>
                <a:latin typeface="Chelsea Market"/>
                <a:ea typeface="Chelsea Market"/>
                <a:cs typeface="Chelsea Market"/>
                <a:sym typeface="Chelsea Market"/>
              </a:defRPr>
            </a:lvl4pPr>
            <a:lvl5pPr lvl="4" algn="ctr" rtl="0">
              <a:spcBef>
                <a:spcPts val="2133"/>
              </a:spcBef>
              <a:spcAft>
                <a:spcPts val="0"/>
              </a:spcAft>
              <a:buNone/>
              <a:defRPr>
                <a:solidFill>
                  <a:schemeClr val="accent2"/>
                </a:solidFill>
                <a:latin typeface="Chelsea Market"/>
                <a:ea typeface="Chelsea Market"/>
                <a:cs typeface="Chelsea Market"/>
                <a:sym typeface="Chelsea Market"/>
              </a:defRPr>
            </a:lvl5pPr>
            <a:lvl6pPr lvl="5" algn="ctr" rtl="0">
              <a:spcBef>
                <a:spcPts val="2133"/>
              </a:spcBef>
              <a:spcAft>
                <a:spcPts val="0"/>
              </a:spcAft>
              <a:buNone/>
              <a:defRPr>
                <a:solidFill>
                  <a:schemeClr val="accent2"/>
                </a:solidFill>
                <a:latin typeface="Chelsea Market"/>
                <a:ea typeface="Chelsea Market"/>
                <a:cs typeface="Chelsea Market"/>
                <a:sym typeface="Chelsea Market"/>
              </a:defRPr>
            </a:lvl6pPr>
            <a:lvl7pPr lvl="6" algn="ctr" rtl="0">
              <a:spcBef>
                <a:spcPts val="2133"/>
              </a:spcBef>
              <a:spcAft>
                <a:spcPts val="0"/>
              </a:spcAft>
              <a:buNone/>
              <a:defRPr>
                <a:solidFill>
                  <a:schemeClr val="accent2"/>
                </a:solidFill>
                <a:latin typeface="Chelsea Market"/>
                <a:ea typeface="Chelsea Market"/>
                <a:cs typeface="Chelsea Market"/>
                <a:sym typeface="Chelsea Market"/>
              </a:defRPr>
            </a:lvl7pPr>
            <a:lvl8pPr lvl="7" algn="ctr" rtl="0">
              <a:spcBef>
                <a:spcPts val="2133"/>
              </a:spcBef>
              <a:spcAft>
                <a:spcPts val="0"/>
              </a:spcAft>
              <a:buNone/>
              <a:defRPr>
                <a:solidFill>
                  <a:schemeClr val="accent2"/>
                </a:solidFill>
                <a:latin typeface="Chelsea Market"/>
                <a:ea typeface="Chelsea Market"/>
                <a:cs typeface="Chelsea Market"/>
                <a:sym typeface="Chelsea Market"/>
              </a:defRPr>
            </a:lvl8pPr>
            <a:lvl9pPr lvl="8" algn="ctr" rtl="0">
              <a:spcBef>
                <a:spcPts val="2133"/>
              </a:spcBef>
              <a:spcAft>
                <a:spcPts val="2133"/>
              </a:spcAft>
              <a:buNone/>
              <a:defRPr>
                <a:solidFill>
                  <a:schemeClr val="accent2"/>
                </a:solidFill>
                <a:latin typeface="Chelsea Market"/>
                <a:ea typeface="Chelsea Market"/>
                <a:cs typeface="Chelsea Market"/>
                <a:sym typeface="Chelsea Market"/>
              </a:defRPr>
            </a:lvl9pPr>
          </a:lstStyle>
          <a:p>
            <a:endParaRPr/>
          </a:p>
        </p:txBody>
      </p:sp>
      <p:sp>
        <p:nvSpPr>
          <p:cNvPr id="172" name="Google Shape;172;p16"/>
          <p:cNvSpPr txBox="1">
            <a:spLocks noGrp="1"/>
          </p:cNvSpPr>
          <p:nvPr>
            <p:ph type="body" idx="13"/>
          </p:nvPr>
        </p:nvSpPr>
        <p:spPr>
          <a:xfrm>
            <a:off x="8627867" y="2717800"/>
            <a:ext cx="2262800" cy="1124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73" name="Google Shape;173;p16"/>
          <p:cNvSpPr txBox="1">
            <a:spLocks noGrp="1"/>
          </p:cNvSpPr>
          <p:nvPr>
            <p:ph type="subTitle" idx="14"/>
          </p:nvPr>
        </p:nvSpPr>
        <p:spPr>
          <a:xfrm>
            <a:off x="8565467" y="4610100"/>
            <a:ext cx="23876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2"/>
                </a:solidFill>
                <a:latin typeface="Chelsea Market"/>
                <a:ea typeface="Chelsea Market"/>
                <a:cs typeface="Chelsea Market"/>
                <a:sym typeface="Chelsea Market"/>
              </a:defRPr>
            </a:lvl1pPr>
            <a:lvl2pPr lvl="1" algn="ctr" rtl="0">
              <a:spcBef>
                <a:spcPts val="2133"/>
              </a:spcBef>
              <a:spcAft>
                <a:spcPts val="0"/>
              </a:spcAft>
              <a:buNone/>
              <a:defRPr>
                <a:solidFill>
                  <a:schemeClr val="accent2"/>
                </a:solidFill>
                <a:latin typeface="Chelsea Market"/>
                <a:ea typeface="Chelsea Market"/>
                <a:cs typeface="Chelsea Market"/>
                <a:sym typeface="Chelsea Market"/>
              </a:defRPr>
            </a:lvl2pPr>
            <a:lvl3pPr lvl="2" algn="ctr" rtl="0">
              <a:spcBef>
                <a:spcPts val="2133"/>
              </a:spcBef>
              <a:spcAft>
                <a:spcPts val="0"/>
              </a:spcAft>
              <a:buNone/>
              <a:defRPr>
                <a:solidFill>
                  <a:schemeClr val="accent2"/>
                </a:solidFill>
                <a:latin typeface="Chelsea Market"/>
                <a:ea typeface="Chelsea Market"/>
                <a:cs typeface="Chelsea Market"/>
                <a:sym typeface="Chelsea Market"/>
              </a:defRPr>
            </a:lvl3pPr>
            <a:lvl4pPr lvl="3" algn="ctr" rtl="0">
              <a:spcBef>
                <a:spcPts val="2133"/>
              </a:spcBef>
              <a:spcAft>
                <a:spcPts val="0"/>
              </a:spcAft>
              <a:buNone/>
              <a:defRPr>
                <a:solidFill>
                  <a:schemeClr val="accent2"/>
                </a:solidFill>
                <a:latin typeface="Chelsea Market"/>
                <a:ea typeface="Chelsea Market"/>
                <a:cs typeface="Chelsea Market"/>
                <a:sym typeface="Chelsea Market"/>
              </a:defRPr>
            </a:lvl4pPr>
            <a:lvl5pPr lvl="4" algn="ctr" rtl="0">
              <a:spcBef>
                <a:spcPts val="2133"/>
              </a:spcBef>
              <a:spcAft>
                <a:spcPts val="0"/>
              </a:spcAft>
              <a:buNone/>
              <a:defRPr>
                <a:solidFill>
                  <a:schemeClr val="accent2"/>
                </a:solidFill>
                <a:latin typeface="Chelsea Market"/>
                <a:ea typeface="Chelsea Market"/>
                <a:cs typeface="Chelsea Market"/>
                <a:sym typeface="Chelsea Market"/>
              </a:defRPr>
            </a:lvl5pPr>
            <a:lvl6pPr lvl="5" algn="ctr" rtl="0">
              <a:spcBef>
                <a:spcPts val="2133"/>
              </a:spcBef>
              <a:spcAft>
                <a:spcPts val="0"/>
              </a:spcAft>
              <a:buNone/>
              <a:defRPr>
                <a:solidFill>
                  <a:schemeClr val="accent2"/>
                </a:solidFill>
                <a:latin typeface="Chelsea Market"/>
                <a:ea typeface="Chelsea Market"/>
                <a:cs typeface="Chelsea Market"/>
                <a:sym typeface="Chelsea Market"/>
              </a:defRPr>
            </a:lvl6pPr>
            <a:lvl7pPr lvl="6" algn="ctr" rtl="0">
              <a:spcBef>
                <a:spcPts val="2133"/>
              </a:spcBef>
              <a:spcAft>
                <a:spcPts val="0"/>
              </a:spcAft>
              <a:buNone/>
              <a:defRPr>
                <a:solidFill>
                  <a:schemeClr val="accent2"/>
                </a:solidFill>
                <a:latin typeface="Chelsea Market"/>
                <a:ea typeface="Chelsea Market"/>
                <a:cs typeface="Chelsea Market"/>
                <a:sym typeface="Chelsea Market"/>
              </a:defRPr>
            </a:lvl7pPr>
            <a:lvl8pPr lvl="7" algn="ctr" rtl="0">
              <a:spcBef>
                <a:spcPts val="2133"/>
              </a:spcBef>
              <a:spcAft>
                <a:spcPts val="0"/>
              </a:spcAft>
              <a:buNone/>
              <a:defRPr>
                <a:solidFill>
                  <a:schemeClr val="accent2"/>
                </a:solidFill>
                <a:latin typeface="Chelsea Market"/>
                <a:ea typeface="Chelsea Market"/>
                <a:cs typeface="Chelsea Market"/>
                <a:sym typeface="Chelsea Market"/>
              </a:defRPr>
            </a:lvl8pPr>
            <a:lvl9pPr lvl="8" algn="ctr" rtl="0">
              <a:spcBef>
                <a:spcPts val="2133"/>
              </a:spcBef>
              <a:spcAft>
                <a:spcPts val="2133"/>
              </a:spcAft>
              <a:buNone/>
              <a:defRPr>
                <a:solidFill>
                  <a:schemeClr val="accent2"/>
                </a:solidFill>
                <a:latin typeface="Chelsea Market"/>
                <a:ea typeface="Chelsea Market"/>
                <a:cs typeface="Chelsea Market"/>
                <a:sym typeface="Chelsea Market"/>
              </a:defRPr>
            </a:lvl9pPr>
          </a:lstStyle>
          <a:p>
            <a:endParaRPr/>
          </a:p>
        </p:txBody>
      </p:sp>
      <p:sp>
        <p:nvSpPr>
          <p:cNvPr id="174" name="Google Shape;174;p16"/>
          <p:cNvSpPr txBox="1">
            <a:spLocks noGrp="1"/>
          </p:cNvSpPr>
          <p:nvPr>
            <p:ph type="body" idx="15"/>
          </p:nvPr>
        </p:nvSpPr>
        <p:spPr>
          <a:xfrm>
            <a:off x="8627867" y="5041900"/>
            <a:ext cx="2262800" cy="1124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75" name="Google Shape;175;p16"/>
          <p:cNvSpPr txBox="1">
            <a:spLocks noGrp="1"/>
          </p:cNvSpPr>
          <p:nvPr>
            <p:ph type="title"/>
          </p:nvPr>
        </p:nvSpPr>
        <p:spPr>
          <a:xfrm>
            <a:off x="950967"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176" name="Google Shape;176;p16"/>
          <p:cNvSpPr/>
          <p:nvPr/>
        </p:nvSpPr>
        <p:spPr>
          <a:xfrm>
            <a:off x="8134669" y="-1347456"/>
            <a:ext cx="5810675" cy="5208683"/>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7" name="Google Shape;177;p16"/>
          <p:cNvGrpSpPr/>
          <p:nvPr/>
        </p:nvGrpSpPr>
        <p:grpSpPr>
          <a:xfrm>
            <a:off x="-1131067" y="4808200"/>
            <a:ext cx="2234669" cy="2229805"/>
            <a:chOff x="916500" y="-836850"/>
            <a:chExt cx="1676002" cy="1672354"/>
          </a:xfrm>
        </p:grpSpPr>
        <p:sp>
          <p:nvSpPr>
            <p:cNvPr id="178" name="Google Shape;178;p16"/>
            <p:cNvSpPr/>
            <p:nvPr/>
          </p:nvSpPr>
          <p:spPr>
            <a:xfrm>
              <a:off x="1130302" y="-626696"/>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6"/>
            <p:cNvSpPr/>
            <p:nvPr/>
          </p:nvSpPr>
          <p:spPr>
            <a:xfrm>
              <a:off x="916500" y="-836850"/>
              <a:ext cx="1462200" cy="1462200"/>
            </a:xfrm>
            <a:prstGeom prst="donut">
              <a:avLst>
                <a:gd name="adj" fmla="val 5518"/>
              </a:avLst>
            </a:prstGeom>
            <a:solidFill>
              <a:srgbClr val="3BC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16"/>
          <p:cNvGrpSpPr/>
          <p:nvPr/>
        </p:nvGrpSpPr>
        <p:grpSpPr>
          <a:xfrm>
            <a:off x="9579780" y="78951"/>
            <a:ext cx="1792400" cy="1792400"/>
            <a:chOff x="6900560" y="862613"/>
            <a:chExt cx="1344300" cy="1344300"/>
          </a:xfrm>
        </p:grpSpPr>
        <p:sp>
          <p:nvSpPr>
            <p:cNvPr id="181" name="Google Shape;181;p16"/>
            <p:cNvSpPr/>
            <p:nvPr/>
          </p:nvSpPr>
          <p:spPr>
            <a:xfrm rot="-1517647">
              <a:off x="7201296" y="1163348"/>
              <a:ext cx="895229" cy="895229"/>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rot="-1517647">
              <a:off x="7048896" y="1010948"/>
              <a:ext cx="895229" cy="895229"/>
            </a:xfrm>
            <a:prstGeom prst="diamond">
              <a:avLst/>
            </a:prstGeom>
            <a:solidFill>
              <a:srgbClr val="F54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 name="Google Shape;183;p16"/>
          <p:cNvGrpSpPr/>
          <p:nvPr/>
        </p:nvGrpSpPr>
        <p:grpSpPr>
          <a:xfrm>
            <a:off x="11241384" y="4240911"/>
            <a:ext cx="1781105" cy="1506276"/>
            <a:chOff x="6365712" y="4428458"/>
            <a:chExt cx="1335829" cy="1129707"/>
          </a:xfrm>
        </p:grpSpPr>
        <p:sp>
          <p:nvSpPr>
            <p:cNvPr id="184" name="Google Shape;184;p16"/>
            <p:cNvSpPr/>
            <p:nvPr/>
          </p:nvSpPr>
          <p:spPr>
            <a:xfrm rot="-4364943">
              <a:off x="6693655" y="4541071"/>
              <a:ext cx="895274" cy="895274"/>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6"/>
            <p:cNvSpPr/>
            <p:nvPr/>
          </p:nvSpPr>
          <p:spPr>
            <a:xfrm rot="-4364943">
              <a:off x="6478325" y="4550278"/>
              <a:ext cx="895274" cy="895274"/>
            </a:xfrm>
            <a:prstGeom prst="diamond">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12931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t>2024/4/5</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3ECCDFA6-1E83-B64A-81A1-D9DB674537E5}" type="slidenum">
              <a:rPr kumimoji="1" lang="zh-CN" altLang="en-US" smtClean="0"/>
              <a:t>‹#›</a:t>
            </a:fld>
            <a:endParaRPr kumimoji="1" lang="zh-CN" altLang="en-US"/>
          </a:p>
        </p:txBody>
      </p:sp>
    </p:spTree>
    <p:extLst>
      <p:ext uri="{BB962C8B-B14F-4D97-AF65-F5344CB8AC3E}">
        <p14:creationId xmlns:p14="http://schemas.microsoft.com/office/powerpoint/2010/main" val="147275238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accent4"/>
        </a:solidFill>
        <a:effectLst/>
      </p:bgPr>
    </p:bg>
    <p:spTree>
      <p:nvGrpSpPr>
        <p:cNvPr id="1" name="Shape 186"/>
        <p:cNvGrpSpPr/>
        <p:nvPr/>
      </p:nvGrpSpPr>
      <p:grpSpPr>
        <a:xfrm>
          <a:off x="0" y="0"/>
          <a:ext cx="0" cy="0"/>
          <a:chOff x="0" y="0"/>
          <a:chExt cx="0" cy="0"/>
        </a:xfrm>
      </p:grpSpPr>
      <p:sp>
        <p:nvSpPr>
          <p:cNvPr id="187" name="Google Shape;187;p17"/>
          <p:cNvSpPr txBox="1">
            <a:spLocks noGrp="1"/>
          </p:cNvSpPr>
          <p:nvPr>
            <p:ph type="title"/>
          </p:nvPr>
        </p:nvSpPr>
        <p:spPr>
          <a:xfrm>
            <a:off x="950967"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188" name="Google Shape;188;p17"/>
          <p:cNvSpPr/>
          <p:nvPr/>
        </p:nvSpPr>
        <p:spPr>
          <a:xfrm rot="10800000">
            <a:off x="-2241231" y="3237661"/>
            <a:ext cx="5810675" cy="5208683"/>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7"/>
          <p:cNvSpPr/>
          <p:nvPr/>
        </p:nvSpPr>
        <p:spPr>
          <a:xfrm rot="10800000" flipH="1">
            <a:off x="8325169" y="3440861"/>
            <a:ext cx="5810675" cy="5208683"/>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0" name="Google Shape;190;p17"/>
          <p:cNvGrpSpPr/>
          <p:nvPr/>
        </p:nvGrpSpPr>
        <p:grpSpPr>
          <a:xfrm>
            <a:off x="10581900" y="-479033"/>
            <a:ext cx="2234669" cy="2229805"/>
            <a:chOff x="154500" y="-608250"/>
            <a:chExt cx="1676002" cy="1672354"/>
          </a:xfrm>
        </p:grpSpPr>
        <p:sp>
          <p:nvSpPr>
            <p:cNvPr id="191" name="Google Shape;191;p17"/>
            <p:cNvSpPr/>
            <p:nvPr/>
          </p:nvSpPr>
          <p:spPr>
            <a:xfrm>
              <a:off x="368302" y="-398096"/>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7"/>
            <p:cNvSpPr/>
            <p:nvPr/>
          </p:nvSpPr>
          <p:spPr>
            <a:xfrm>
              <a:off x="154500" y="-608250"/>
              <a:ext cx="1462200" cy="1462200"/>
            </a:xfrm>
            <a:prstGeom prst="donut">
              <a:avLst>
                <a:gd name="adj" fmla="val 5518"/>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6664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1"/>
        </a:solidFill>
        <a:effectLst/>
      </p:bgPr>
    </p:bg>
    <p:spTree>
      <p:nvGrpSpPr>
        <p:cNvPr id="1" name="Shape 193"/>
        <p:cNvGrpSpPr/>
        <p:nvPr/>
      </p:nvGrpSpPr>
      <p:grpSpPr>
        <a:xfrm>
          <a:off x="0" y="0"/>
          <a:ext cx="0" cy="0"/>
          <a:chOff x="0" y="0"/>
          <a:chExt cx="0" cy="0"/>
        </a:xfrm>
      </p:grpSpPr>
      <p:sp>
        <p:nvSpPr>
          <p:cNvPr id="194" name="Google Shape;194;p18"/>
          <p:cNvSpPr/>
          <p:nvPr/>
        </p:nvSpPr>
        <p:spPr>
          <a:xfrm rot="2115798" flipH="1">
            <a:off x="671297" y="-5023910"/>
            <a:ext cx="12829204" cy="14892284"/>
          </a:xfrm>
          <a:custGeom>
            <a:avLst/>
            <a:gdLst/>
            <a:ahLst/>
            <a:cxnLst/>
            <a:rect l="l" t="t" r="r" b="b"/>
            <a:pathLst>
              <a:path w="140430" h="196692" extrusionOk="0">
                <a:moveTo>
                  <a:pt x="13835" y="94742"/>
                </a:moveTo>
                <a:cubicBezTo>
                  <a:pt x="13835" y="94742"/>
                  <a:pt x="26168" y="151604"/>
                  <a:pt x="62461" y="174148"/>
                </a:cubicBezTo>
                <a:cubicBezTo>
                  <a:pt x="98753" y="196691"/>
                  <a:pt x="140430" y="167541"/>
                  <a:pt x="137341" y="127603"/>
                </a:cubicBezTo>
                <a:cubicBezTo>
                  <a:pt x="134252" y="87664"/>
                  <a:pt x="79942" y="96715"/>
                  <a:pt x="59458" y="28442"/>
                </a:cubicBezTo>
                <a:cubicBezTo>
                  <a:pt x="50943" y="0"/>
                  <a:pt x="0" y="4097"/>
                  <a:pt x="13835" y="94742"/>
                </a:cubicBezTo>
                <a:close/>
              </a:path>
            </a:pathLst>
          </a:custGeom>
          <a:solidFill>
            <a:srgbClr val="EEE6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8"/>
          <p:cNvSpPr txBox="1">
            <a:spLocks noGrp="1"/>
          </p:cNvSpPr>
          <p:nvPr>
            <p:ph type="title"/>
          </p:nvPr>
        </p:nvSpPr>
        <p:spPr>
          <a:xfrm>
            <a:off x="950967"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grpSp>
        <p:nvGrpSpPr>
          <p:cNvPr id="196" name="Google Shape;196;p18"/>
          <p:cNvGrpSpPr/>
          <p:nvPr/>
        </p:nvGrpSpPr>
        <p:grpSpPr>
          <a:xfrm flipH="1">
            <a:off x="-1091867" y="5264284"/>
            <a:ext cx="2234669" cy="2229805"/>
            <a:chOff x="7797625" y="4365050"/>
            <a:chExt cx="1676002" cy="1672354"/>
          </a:xfrm>
        </p:grpSpPr>
        <p:sp>
          <p:nvSpPr>
            <p:cNvPr id="197" name="Google Shape;197;p18"/>
            <p:cNvSpPr/>
            <p:nvPr/>
          </p:nvSpPr>
          <p:spPr>
            <a:xfrm>
              <a:off x="8011427" y="4575204"/>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8"/>
            <p:cNvSpPr/>
            <p:nvPr/>
          </p:nvSpPr>
          <p:spPr>
            <a:xfrm>
              <a:off x="7797625" y="4365050"/>
              <a:ext cx="1462200" cy="1462200"/>
            </a:xfrm>
            <a:prstGeom prst="donut">
              <a:avLst>
                <a:gd name="adj" fmla="val 5518"/>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18"/>
          <p:cNvSpPr/>
          <p:nvPr/>
        </p:nvSpPr>
        <p:spPr>
          <a:xfrm flipH="1">
            <a:off x="10425743" y="-1361516"/>
            <a:ext cx="3260260" cy="3260183"/>
          </a:xfrm>
          <a:custGeom>
            <a:avLst/>
            <a:gdLst/>
            <a:ahLst/>
            <a:cxnLst/>
            <a:rect l="l" t="t" r="r" b="b"/>
            <a:pathLst>
              <a:path w="84470" h="84468" extrusionOk="0">
                <a:moveTo>
                  <a:pt x="42235" y="84468"/>
                </a:moveTo>
                <a:cubicBezTo>
                  <a:pt x="18941" y="84468"/>
                  <a:pt x="1" y="65528"/>
                  <a:pt x="1" y="42234"/>
                </a:cubicBezTo>
                <a:cubicBezTo>
                  <a:pt x="1" y="18962"/>
                  <a:pt x="18941" y="0"/>
                  <a:pt x="42235" y="0"/>
                </a:cubicBezTo>
                <a:cubicBezTo>
                  <a:pt x="65508" y="0"/>
                  <a:pt x="84469" y="18962"/>
                  <a:pt x="84469" y="42234"/>
                </a:cubicBezTo>
                <a:cubicBezTo>
                  <a:pt x="84469" y="65528"/>
                  <a:pt x="65508" y="84468"/>
                  <a:pt x="42235" y="84468"/>
                </a:cubicBezTo>
                <a:close/>
                <a:moveTo>
                  <a:pt x="42235" y="4462"/>
                </a:moveTo>
                <a:cubicBezTo>
                  <a:pt x="21408" y="4462"/>
                  <a:pt x="4462" y="21407"/>
                  <a:pt x="4462" y="42234"/>
                </a:cubicBezTo>
                <a:cubicBezTo>
                  <a:pt x="4462" y="63061"/>
                  <a:pt x="21408" y="80006"/>
                  <a:pt x="42235" y="80006"/>
                </a:cubicBezTo>
                <a:cubicBezTo>
                  <a:pt x="63062" y="80006"/>
                  <a:pt x="80008" y="63061"/>
                  <a:pt x="80008" y="42234"/>
                </a:cubicBezTo>
                <a:cubicBezTo>
                  <a:pt x="80008" y="21407"/>
                  <a:pt x="63062" y="4462"/>
                  <a:pt x="42235" y="4462"/>
                </a:cubicBezTo>
                <a:close/>
                <a:moveTo>
                  <a:pt x="42235" y="76103"/>
                </a:moveTo>
                <a:cubicBezTo>
                  <a:pt x="23531" y="76081"/>
                  <a:pt x="8388" y="60938"/>
                  <a:pt x="8366" y="42234"/>
                </a:cubicBezTo>
                <a:cubicBezTo>
                  <a:pt x="8388" y="23530"/>
                  <a:pt x="23531" y="8387"/>
                  <a:pt x="42235" y="8366"/>
                </a:cubicBezTo>
                <a:cubicBezTo>
                  <a:pt x="60939" y="8387"/>
                  <a:pt x="76082" y="23530"/>
                  <a:pt x="76104" y="42234"/>
                </a:cubicBezTo>
                <a:cubicBezTo>
                  <a:pt x="76082" y="60938"/>
                  <a:pt x="60939" y="76081"/>
                  <a:pt x="42235" y="76103"/>
                </a:cubicBezTo>
                <a:close/>
                <a:moveTo>
                  <a:pt x="42235" y="12827"/>
                </a:moveTo>
                <a:cubicBezTo>
                  <a:pt x="25998" y="12848"/>
                  <a:pt x="12828" y="25997"/>
                  <a:pt x="12806" y="42234"/>
                </a:cubicBezTo>
                <a:cubicBezTo>
                  <a:pt x="12828" y="58471"/>
                  <a:pt x="25998" y="71641"/>
                  <a:pt x="42235" y="71663"/>
                </a:cubicBezTo>
                <a:cubicBezTo>
                  <a:pt x="58472" y="71641"/>
                  <a:pt x="71621" y="58471"/>
                  <a:pt x="71642" y="42234"/>
                </a:cubicBezTo>
                <a:cubicBezTo>
                  <a:pt x="71621" y="25997"/>
                  <a:pt x="58472" y="12848"/>
                  <a:pt x="42235" y="12827"/>
                </a:cubicBezTo>
                <a:close/>
                <a:moveTo>
                  <a:pt x="42235" y="67759"/>
                </a:moveTo>
                <a:cubicBezTo>
                  <a:pt x="28143" y="67737"/>
                  <a:pt x="16732" y="56326"/>
                  <a:pt x="16710" y="42234"/>
                </a:cubicBezTo>
                <a:cubicBezTo>
                  <a:pt x="16732" y="28163"/>
                  <a:pt x="28143" y="16731"/>
                  <a:pt x="42235" y="16731"/>
                </a:cubicBezTo>
                <a:cubicBezTo>
                  <a:pt x="56306" y="16731"/>
                  <a:pt x="67738" y="28163"/>
                  <a:pt x="67738" y="42234"/>
                </a:cubicBezTo>
                <a:cubicBezTo>
                  <a:pt x="67738" y="56326"/>
                  <a:pt x="56306" y="67737"/>
                  <a:pt x="42235" y="67759"/>
                </a:cubicBezTo>
                <a:close/>
                <a:moveTo>
                  <a:pt x="42235" y="21171"/>
                </a:moveTo>
                <a:cubicBezTo>
                  <a:pt x="30609" y="21192"/>
                  <a:pt x="21172" y="30609"/>
                  <a:pt x="21172" y="42234"/>
                </a:cubicBezTo>
                <a:cubicBezTo>
                  <a:pt x="21172" y="53860"/>
                  <a:pt x="30609" y="63297"/>
                  <a:pt x="42235" y="63297"/>
                </a:cubicBezTo>
                <a:cubicBezTo>
                  <a:pt x="53861" y="63297"/>
                  <a:pt x="63277" y="53860"/>
                  <a:pt x="63298" y="42234"/>
                </a:cubicBezTo>
                <a:cubicBezTo>
                  <a:pt x="63277" y="30609"/>
                  <a:pt x="53861" y="21192"/>
                  <a:pt x="42235" y="21171"/>
                </a:cubicBezTo>
                <a:close/>
                <a:moveTo>
                  <a:pt x="42235" y="59394"/>
                </a:moveTo>
                <a:cubicBezTo>
                  <a:pt x="32754" y="59394"/>
                  <a:pt x="25075" y="51715"/>
                  <a:pt x="25075" y="42234"/>
                </a:cubicBezTo>
                <a:cubicBezTo>
                  <a:pt x="25075" y="32775"/>
                  <a:pt x="32754" y="25096"/>
                  <a:pt x="42235" y="25075"/>
                </a:cubicBezTo>
                <a:cubicBezTo>
                  <a:pt x="51694" y="25096"/>
                  <a:pt x="59373" y="32775"/>
                  <a:pt x="59395" y="42234"/>
                </a:cubicBezTo>
                <a:cubicBezTo>
                  <a:pt x="59373" y="51715"/>
                  <a:pt x="51694" y="59394"/>
                  <a:pt x="42235" y="59394"/>
                </a:cubicBezTo>
                <a:close/>
                <a:moveTo>
                  <a:pt x="42235" y="29536"/>
                </a:moveTo>
                <a:cubicBezTo>
                  <a:pt x="35221" y="29536"/>
                  <a:pt x="29515" y="35220"/>
                  <a:pt x="29515" y="42234"/>
                </a:cubicBezTo>
                <a:cubicBezTo>
                  <a:pt x="29515" y="49248"/>
                  <a:pt x="35221" y="54954"/>
                  <a:pt x="42235" y="54954"/>
                </a:cubicBezTo>
                <a:cubicBezTo>
                  <a:pt x="49249" y="54954"/>
                  <a:pt x="54933" y="49248"/>
                  <a:pt x="54933" y="42234"/>
                </a:cubicBezTo>
                <a:cubicBezTo>
                  <a:pt x="54933" y="35220"/>
                  <a:pt x="49249" y="29536"/>
                  <a:pt x="42235" y="29536"/>
                </a:cubicBezTo>
                <a:close/>
                <a:moveTo>
                  <a:pt x="42235" y="51050"/>
                </a:moveTo>
                <a:cubicBezTo>
                  <a:pt x="37387" y="51028"/>
                  <a:pt x="33462" y="47082"/>
                  <a:pt x="33462" y="42234"/>
                </a:cubicBezTo>
                <a:cubicBezTo>
                  <a:pt x="33462" y="37387"/>
                  <a:pt x="37387" y="33461"/>
                  <a:pt x="42235" y="33440"/>
                </a:cubicBezTo>
                <a:cubicBezTo>
                  <a:pt x="47061" y="33461"/>
                  <a:pt x="50965" y="37408"/>
                  <a:pt x="50965" y="42234"/>
                </a:cubicBezTo>
                <a:cubicBezTo>
                  <a:pt x="50965" y="47082"/>
                  <a:pt x="47061" y="51007"/>
                  <a:pt x="42235" y="51050"/>
                </a:cubicBezTo>
                <a:close/>
                <a:moveTo>
                  <a:pt x="42235" y="37880"/>
                </a:moveTo>
                <a:cubicBezTo>
                  <a:pt x="38353" y="37880"/>
                  <a:pt x="36401" y="42577"/>
                  <a:pt x="39146" y="45323"/>
                </a:cubicBezTo>
                <a:cubicBezTo>
                  <a:pt x="41892" y="48047"/>
                  <a:pt x="46589" y="46116"/>
                  <a:pt x="46589" y="42234"/>
                </a:cubicBezTo>
                <a:cubicBezTo>
                  <a:pt x="46568" y="39832"/>
                  <a:pt x="44637" y="37901"/>
                  <a:pt x="42235" y="3788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604480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ockup">
  <p:cSld name="Mockup">
    <p:bg>
      <p:bgPr>
        <a:solidFill>
          <a:schemeClr val="accent1"/>
        </a:solidFill>
        <a:effectLst/>
      </p:bgPr>
    </p:bg>
    <p:spTree>
      <p:nvGrpSpPr>
        <p:cNvPr id="1" name="Shape 200"/>
        <p:cNvGrpSpPr/>
        <p:nvPr/>
      </p:nvGrpSpPr>
      <p:grpSpPr>
        <a:xfrm>
          <a:off x="0" y="0"/>
          <a:ext cx="0" cy="0"/>
          <a:chOff x="0" y="0"/>
          <a:chExt cx="0" cy="0"/>
        </a:xfrm>
      </p:grpSpPr>
      <p:sp>
        <p:nvSpPr>
          <p:cNvPr id="201" name="Google Shape;201;p19"/>
          <p:cNvSpPr/>
          <p:nvPr/>
        </p:nvSpPr>
        <p:spPr>
          <a:xfrm rot="-2115760">
            <a:off x="-548708" y="-4996873"/>
            <a:ext cx="11722653" cy="14892284"/>
          </a:xfrm>
          <a:custGeom>
            <a:avLst/>
            <a:gdLst/>
            <a:ahLst/>
            <a:cxnLst/>
            <a:rect l="l" t="t" r="r" b="b"/>
            <a:pathLst>
              <a:path w="140430" h="196692" extrusionOk="0">
                <a:moveTo>
                  <a:pt x="13835" y="94742"/>
                </a:moveTo>
                <a:cubicBezTo>
                  <a:pt x="13835" y="94742"/>
                  <a:pt x="26168" y="151604"/>
                  <a:pt x="62461" y="174148"/>
                </a:cubicBezTo>
                <a:cubicBezTo>
                  <a:pt x="98753" y="196691"/>
                  <a:pt x="140430" y="167541"/>
                  <a:pt x="137341" y="127603"/>
                </a:cubicBezTo>
                <a:cubicBezTo>
                  <a:pt x="134252" y="87664"/>
                  <a:pt x="79942" y="96715"/>
                  <a:pt x="59458" y="28442"/>
                </a:cubicBezTo>
                <a:cubicBezTo>
                  <a:pt x="50943" y="0"/>
                  <a:pt x="0" y="4097"/>
                  <a:pt x="13835" y="94742"/>
                </a:cubicBezTo>
                <a:close/>
              </a:path>
            </a:pathLst>
          </a:custGeom>
          <a:solidFill>
            <a:srgbClr val="EEE6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9"/>
          <p:cNvSpPr txBox="1">
            <a:spLocks noGrp="1"/>
          </p:cNvSpPr>
          <p:nvPr>
            <p:ph type="subTitle" idx="1"/>
          </p:nvPr>
        </p:nvSpPr>
        <p:spPr>
          <a:xfrm>
            <a:off x="1512619" y="3721100"/>
            <a:ext cx="2756000" cy="182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lvl1pPr>
            <a:lvl2pPr lvl="1" algn="r" rtl="0">
              <a:spcBef>
                <a:spcPts val="0"/>
              </a:spcBef>
              <a:spcAft>
                <a:spcPts val="0"/>
              </a:spcAft>
              <a:buNone/>
              <a:defRPr sz="1867"/>
            </a:lvl2pPr>
            <a:lvl3pPr lvl="2" algn="r" rtl="0">
              <a:spcBef>
                <a:spcPts val="0"/>
              </a:spcBef>
              <a:spcAft>
                <a:spcPts val="0"/>
              </a:spcAft>
              <a:buNone/>
              <a:defRPr sz="1867"/>
            </a:lvl3pPr>
            <a:lvl4pPr lvl="3" algn="r" rtl="0">
              <a:spcBef>
                <a:spcPts val="0"/>
              </a:spcBef>
              <a:spcAft>
                <a:spcPts val="0"/>
              </a:spcAft>
              <a:buNone/>
              <a:defRPr sz="1867"/>
            </a:lvl4pPr>
            <a:lvl5pPr lvl="4" algn="r" rtl="0">
              <a:spcBef>
                <a:spcPts val="0"/>
              </a:spcBef>
              <a:spcAft>
                <a:spcPts val="0"/>
              </a:spcAft>
              <a:buNone/>
              <a:defRPr sz="1867"/>
            </a:lvl5pPr>
            <a:lvl6pPr lvl="5" algn="r" rtl="0">
              <a:spcBef>
                <a:spcPts val="0"/>
              </a:spcBef>
              <a:spcAft>
                <a:spcPts val="0"/>
              </a:spcAft>
              <a:buNone/>
              <a:defRPr sz="1867"/>
            </a:lvl6pPr>
            <a:lvl7pPr lvl="6" algn="r" rtl="0">
              <a:spcBef>
                <a:spcPts val="0"/>
              </a:spcBef>
              <a:spcAft>
                <a:spcPts val="0"/>
              </a:spcAft>
              <a:buNone/>
              <a:defRPr sz="1867"/>
            </a:lvl7pPr>
            <a:lvl8pPr lvl="7" algn="r" rtl="0">
              <a:spcBef>
                <a:spcPts val="0"/>
              </a:spcBef>
              <a:spcAft>
                <a:spcPts val="0"/>
              </a:spcAft>
              <a:buNone/>
              <a:defRPr sz="1867"/>
            </a:lvl8pPr>
            <a:lvl9pPr lvl="8" algn="r" rtl="0">
              <a:spcBef>
                <a:spcPts val="0"/>
              </a:spcBef>
              <a:spcAft>
                <a:spcPts val="0"/>
              </a:spcAft>
              <a:buNone/>
              <a:defRPr sz="1867"/>
            </a:lvl9pPr>
          </a:lstStyle>
          <a:p>
            <a:endParaRPr/>
          </a:p>
        </p:txBody>
      </p:sp>
      <p:sp>
        <p:nvSpPr>
          <p:cNvPr id="203" name="Google Shape;203;p19"/>
          <p:cNvSpPr txBox="1">
            <a:spLocks noGrp="1"/>
          </p:cNvSpPr>
          <p:nvPr>
            <p:ph type="title"/>
          </p:nvPr>
        </p:nvSpPr>
        <p:spPr>
          <a:xfrm>
            <a:off x="950967"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204" name="Google Shape;204;p19"/>
          <p:cNvSpPr/>
          <p:nvPr/>
        </p:nvSpPr>
        <p:spPr>
          <a:xfrm rot="3110825">
            <a:off x="10933808" y="279527"/>
            <a:ext cx="896785" cy="1247505"/>
          </a:xfrm>
          <a:prstGeom prst="can">
            <a:avLst>
              <a:gd name="adj" fmla="val 66564"/>
            </a:avLst>
          </a:prstGeom>
          <a:solidFill>
            <a:srgbClr val="F545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9"/>
          <p:cNvSpPr/>
          <p:nvPr/>
        </p:nvSpPr>
        <p:spPr>
          <a:xfrm>
            <a:off x="-1574866" y="5107201"/>
            <a:ext cx="3260260" cy="3260183"/>
          </a:xfrm>
          <a:custGeom>
            <a:avLst/>
            <a:gdLst/>
            <a:ahLst/>
            <a:cxnLst/>
            <a:rect l="l" t="t" r="r" b="b"/>
            <a:pathLst>
              <a:path w="84470" h="84468" extrusionOk="0">
                <a:moveTo>
                  <a:pt x="42235" y="84468"/>
                </a:moveTo>
                <a:cubicBezTo>
                  <a:pt x="18941" y="84468"/>
                  <a:pt x="1" y="65528"/>
                  <a:pt x="1" y="42234"/>
                </a:cubicBezTo>
                <a:cubicBezTo>
                  <a:pt x="1" y="18962"/>
                  <a:pt x="18941" y="0"/>
                  <a:pt x="42235" y="0"/>
                </a:cubicBezTo>
                <a:cubicBezTo>
                  <a:pt x="65508" y="0"/>
                  <a:pt x="84469" y="18962"/>
                  <a:pt x="84469" y="42234"/>
                </a:cubicBezTo>
                <a:cubicBezTo>
                  <a:pt x="84469" y="65528"/>
                  <a:pt x="65508" y="84468"/>
                  <a:pt x="42235" y="84468"/>
                </a:cubicBezTo>
                <a:close/>
                <a:moveTo>
                  <a:pt x="42235" y="4462"/>
                </a:moveTo>
                <a:cubicBezTo>
                  <a:pt x="21408" y="4462"/>
                  <a:pt x="4462" y="21407"/>
                  <a:pt x="4462" y="42234"/>
                </a:cubicBezTo>
                <a:cubicBezTo>
                  <a:pt x="4462" y="63061"/>
                  <a:pt x="21408" y="80006"/>
                  <a:pt x="42235" y="80006"/>
                </a:cubicBezTo>
                <a:cubicBezTo>
                  <a:pt x="63062" y="80006"/>
                  <a:pt x="80008" y="63061"/>
                  <a:pt x="80008" y="42234"/>
                </a:cubicBezTo>
                <a:cubicBezTo>
                  <a:pt x="80008" y="21407"/>
                  <a:pt x="63062" y="4462"/>
                  <a:pt x="42235" y="4462"/>
                </a:cubicBezTo>
                <a:close/>
                <a:moveTo>
                  <a:pt x="42235" y="76103"/>
                </a:moveTo>
                <a:cubicBezTo>
                  <a:pt x="23531" y="76081"/>
                  <a:pt x="8388" y="60938"/>
                  <a:pt x="8366" y="42234"/>
                </a:cubicBezTo>
                <a:cubicBezTo>
                  <a:pt x="8388" y="23530"/>
                  <a:pt x="23531" y="8387"/>
                  <a:pt x="42235" y="8366"/>
                </a:cubicBezTo>
                <a:cubicBezTo>
                  <a:pt x="60939" y="8387"/>
                  <a:pt x="76082" y="23530"/>
                  <a:pt x="76104" y="42234"/>
                </a:cubicBezTo>
                <a:cubicBezTo>
                  <a:pt x="76082" y="60938"/>
                  <a:pt x="60939" y="76081"/>
                  <a:pt x="42235" y="76103"/>
                </a:cubicBezTo>
                <a:close/>
                <a:moveTo>
                  <a:pt x="42235" y="12827"/>
                </a:moveTo>
                <a:cubicBezTo>
                  <a:pt x="25998" y="12848"/>
                  <a:pt x="12828" y="25997"/>
                  <a:pt x="12806" y="42234"/>
                </a:cubicBezTo>
                <a:cubicBezTo>
                  <a:pt x="12828" y="58471"/>
                  <a:pt x="25998" y="71641"/>
                  <a:pt x="42235" y="71663"/>
                </a:cubicBezTo>
                <a:cubicBezTo>
                  <a:pt x="58472" y="71641"/>
                  <a:pt x="71621" y="58471"/>
                  <a:pt x="71642" y="42234"/>
                </a:cubicBezTo>
                <a:cubicBezTo>
                  <a:pt x="71621" y="25997"/>
                  <a:pt x="58472" y="12848"/>
                  <a:pt x="42235" y="12827"/>
                </a:cubicBezTo>
                <a:close/>
                <a:moveTo>
                  <a:pt x="42235" y="67759"/>
                </a:moveTo>
                <a:cubicBezTo>
                  <a:pt x="28143" y="67737"/>
                  <a:pt x="16732" y="56326"/>
                  <a:pt x="16710" y="42234"/>
                </a:cubicBezTo>
                <a:cubicBezTo>
                  <a:pt x="16732" y="28163"/>
                  <a:pt x="28143" y="16731"/>
                  <a:pt x="42235" y="16731"/>
                </a:cubicBezTo>
                <a:cubicBezTo>
                  <a:pt x="56306" y="16731"/>
                  <a:pt x="67738" y="28163"/>
                  <a:pt x="67738" y="42234"/>
                </a:cubicBezTo>
                <a:cubicBezTo>
                  <a:pt x="67738" y="56326"/>
                  <a:pt x="56306" y="67737"/>
                  <a:pt x="42235" y="67759"/>
                </a:cubicBezTo>
                <a:close/>
                <a:moveTo>
                  <a:pt x="42235" y="21171"/>
                </a:moveTo>
                <a:cubicBezTo>
                  <a:pt x="30609" y="21192"/>
                  <a:pt x="21172" y="30609"/>
                  <a:pt x="21172" y="42234"/>
                </a:cubicBezTo>
                <a:cubicBezTo>
                  <a:pt x="21172" y="53860"/>
                  <a:pt x="30609" y="63297"/>
                  <a:pt x="42235" y="63297"/>
                </a:cubicBezTo>
                <a:cubicBezTo>
                  <a:pt x="53861" y="63297"/>
                  <a:pt x="63277" y="53860"/>
                  <a:pt x="63298" y="42234"/>
                </a:cubicBezTo>
                <a:cubicBezTo>
                  <a:pt x="63277" y="30609"/>
                  <a:pt x="53861" y="21192"/>
                  <a:pt x="42235" y="21171"/>
                </a:cubicBezTo>
                <a:close/>
                <a:moveTo>
                  <a:pt x="42235" y="59394"/>
                </a:moveTo>
                <a:cubicBezTo>
                  <a:pt x="32754" y="59394"/>
                  <a:pt x="25075" y="51715"/>
                  <a:pt x="25075" y="42234"/>
                </a:cubicBezTo>
                <a:cubicBezTo>
                  <a:pt x="25075" y="32775"/>
                  <a:pt x="32754" y="25096"/>
                  <a:pt x="42235" y="25075"/>
                </a:cubicBezTo>
                <a:cubicBezTo>
                  <a:pt x="51694" y="25096"/>
                  <a:pt x="59373" y="32775"/>
                  <a:pt x="59395" y="42234"/>
                </a:cubicBezTo>
                <a:cubicBezTo>
                  <a:pt x="59373" y="51715"/>
                  <a:pt x="51694" y="59394"/>
                  <a:pt x="42235" y="59394"/>
                </a:cubicBezTo>
                <a:close/>
                <a:moveTo>
                  <a:pt x="42235" y="29536"/>
                </a:moveTo>
                <a:cubicBezTo>
                  <a:pt x="35221" y="29536"/>
                  <a:pt x="29515" y="35220"/>
                  <a:pt x="29515" y="42234"/>
                </a:cubicBezTo>
                <a:cubicBezTo>
                  <a:pt x="29515" y="49248"/>
                  <a:pt x="35221" y="54954"/>
                  <a:pt x="42235" y="54954"/>
                </a:cubicBezTo>
                <a:cubicBezTo>
                  <a:pt x="49249" y="54954"/>
                  <a:pt x="54933" y="49248"/>
                  <a:pt x="54933" y="42234"/>
                </a:cubicBezTo>
                <a:cubicBezTo>
                  <a:pt x="54933" y="35220"/>
                  <a:pt x="49249" y="29536"/>
                  <a:pt x="42235" y="29536"/>
                </a:cubicBezTo>
                <a:close/>
                <a:moveTo>
                  <a:pt x="42235" y="51050"/>
                </a:moveTo>
                <a:cubicBezTo>
                  <a:pt x="37387" y="51028"/>
                  <a:pt x="33462" y="47082"/>
                  <a:pt x="33462" y="42234"/>
                </a:cubicBezTo>
                <a:cubicBezTo>
                  <a:pt x="33462" y="37387"/>
                  <a:pt x="37387" y="33461"/>
                  <a:pt x="42235" y="33440"/>
                </a:cubicBezTo>
                <a:cubicBezTo>
                  <a:pt x="47061" y="33461"/>
                  <a:pt x="50965" y="37408"/>
                  <a:pt x="50965" y="42234"/>
                </a:cubicBezTo>
                <a:cubicBezTo>
                  <a:pt x="50965" y="47082"/>
                  <a:pt x="47061" y="51007"/>
                  <a:pt x="42235" y="51050"/>
                </a:cubicBezTo>
                <a:close/>
                <a:moveTo>
                  <a:pt x="42235" y="37880"/>
                </a:moveTo>
                <a:cubicBezTo>
                  <a:pt x="38353" y="37880"/>
                  <a:pt x="36401" y="42577"/>
                  <a:pt x="39146" y="45323"/>
                </a:cubicBezTo>
                <a:cubicBezTo>
                  <a:pt x="41892" y="48047"/>
                  <a:pt x="46589" y="46116"/>
                  <a:pt x="46589" y="42234"/>
                </a:cubicBezTo>
                <a:cubicBezTo>
                  <a:pt x="46568" y="39832"/>
                  <a:pt x="44637" y="37901"/>
                  <a:pt x="42235" y="3788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19"/>
          <p:cNvGrpSpPr/>
          <p:nvPr/>
        </p:nvGrpSpPr>
        <p:grpSpPr>
          <a:xfrm>
            <a:off x="10803234" y="5467484"/>
            <a:ext cx="2234669" cy="2229805"/>
            <a:chOff x="7797625" y="4365050"/>
            <a:chExt cx="1676002" cy="1672354"/>
          </a:xfrm>
        </p:grpSpPr>
        <p:sp>
          <p:nvSpPr>
            <p:cNvPr id="207" name="Google Shape;207;p19"/>
            <p:cNvSpPr/>
            <p:nvPr/>
          </p:nvSpPr>
          <p:spPr>
            <a:xfrm>
              <a:off x="8011427" y="4575204"/>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9"/>
            <p:cNvSpPr/>
            <p:nvPr/>
          </p:nvSpPr>
          <p:spPr>
            <a:xfrm>
              <a:off x="7797625" y="4365050"/>
              <a:ext cx="1462200" cy="1462200"/>
            </a:xfrm>
            <a:prstGeom prst="donut">
              <a:avLst>
                <a:gd name="adj" fmla="val 5518"/>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87526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FEC93D"/>
        </a:solidFill>
        <a:effectLst/>
      </p:bgPr>
    </p:bg>
    <p:spTree>
      <p:nvGrpSpPr>
        <p:cNvPr id="1" name="Shape 209"/>
        <p:cNvGrpSpPr/>
        <p:nvPr/>
      </p:nvGrpSpPr>
      <p:grpSpPr>
        <a:xfrm>
          <a:off x="0" y="0"/>
          <a:ext cx="0" cy="0"/>
          <a:chOff x="0" y="0"/>
          <a:chExt cx="0" cy="0"/>
        </a:xfrm>
      </p:grpSpPr>
      <p:sp>
        <p:nvSpPr>
          <p:cNvPr id="210" name="Google Shape;210;p20"/>
          <p:cNvSpPr/>
          <p:nvPr/>
        </p:nvSpPr>
        <p:spPr>
          <a:xfrm rot="1344303">
            <a:off x="5996206" y="-3139678"/>
            <a:ext cx="7391399" cy="6586148"/>
          </a:xfrm>
          <a:custGeom>
            <a:avLst/>
            <a:gdLst/>
            <a:ahLst/>
            <a:cxnLst/>
            <a:rect l="l" t="t" r="r" b="b"/>
            <a:pathLst>
              <a:path w="186655" h="166320" extrusionOk="0">
                <a:moveTo>
                  <a:pt x="142597" y="65485"/>
                </a:moveTo>
                <a:cubicBezTo>
                  <a:pt x="142597" y="65485"/>
                  <a:pt x="111581" y="16903"/>
                  <a:pt x="70119" y="8452"/>
                </a:cubicBezTo>
                <a:cubicBezTo>
                  <a:pt x="28679" y="0"/>
                  <a:pt x="1" y="41419"/>
                  <a:pt x="16624" y="77476"/>
                </a:cubicBezTo>
                <a:cubicBezTo>
                  <a:pt x="33226" y="113532"/>
                  <a:pt x="80544" y="86420"/>
                  <a:pt x="123057" y="142832"/>
                </a:cubicBezTo>
                <a:cubicBezTo>
                  <a:pt x="140752" y="166319"/>
                  <a:pt x="186654" y="144998"/>
                  <a:pt x="142597" y="65485"/>
                </a:cubicBezTo>
                <a:close/>
              </a:path>
            </a:pathLst>
          </a:custGeom>
          <a:solidFill>
            <a:srgbClr val="EEE6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20"/>
          <p:cNvSpPr/>
          <p:nvPr/>
        </p:nvSpPr>
        <p:spPr>
          <a:xfrm rot="390638">
            <a:off x="-355476" y="2748194"/>
            <a:ext cx="5560847" cy="7788749"/>
          </a:xfrm>
          <a:custGeom>
            <a:avLst/>
            <a:gdLst/>
            <a:ahLst/>
            <a:cxnLst/>
            <a:rect l="l" t="t" r="r" b="b"/>
            <a:pathLst>
              <a:path w="140430" h="196692" extrusionOk="0">
                <a:moveTo>
                  <a:pt x="13835" y="94742"/>
                </a:moveTo>
                <a:cubicBezTo>
                  <a:pt x="13835" y="94742"/>
                  <a:pt x="26168" y="151604"/>
                  <a:pt x="62461" y="174148"/>
                </a:cubicBezTo>
                <a:cubicBezTo>
                  <a:pt x="98753" y="196691"/>
                  <a:pt x="140430" y="167541"/>
                  <a:pt x="137341" y="127603"/>
                </a:cubicBezTo>
                <a:cubicBezTo>
                  <a:pt x="134252" y="87664"/>
                  <a:pt x="79942" y="96715"/>
                  <a:pt x="59458" y="28442"/>
                </a:cubicBezTo>
                <a:cubicBezTo>
                  <a:pt x="50943" y="0"/>
                  <a:pt x="0" y="4097"/>
                  <a:pt x="13835" y="94742"/>
                </a:cubicBezTo>
                <a:close/>
              </a:path>
            </a:pathLst>
          </a:custGeom>
          <a:solidFill>
            <a:srgbClr val="EEE6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0"/>
          <p:cNvSpPr/>
          <p:nvPr/>
        </p:nvSpPr>
        <p:spPr>
          <a:xfrm>
            <a:off x="2907638" y="226403"/>
            <a:ext cx="6406485" cy="6405211"/>
          </a:xfrm>
          <a:custGeom>
            <a:avLst/>
            <a:gdLst/>
            <a:ahLst/>
            <a:cxnLst/>
            <a:rect l="l" t="t" r="r" b="b"/>
            <a:pathLst>
              <a:path w="115571" h="115548" extrusionOk="0">
                <a:moveTo>
                  <a:pt x="57785" y="0"/>
                </a:moveTo>
                <a:cubicBezTo>
                  <a:pt x="25869" y="0"/>
                  <a:pt x="0" y="25868"/>
                  <a:pt x="0" y="57763"/>
                </a:cubicBezTo>
                <a:cubicBezTo>
                  <a:pt x="0" y="89680"/>
                  <a:pt x="25869" y="115548"/>
                  <a:pt x="57785" y="115548"/>
                </a:cubicBezTo>
                <a:cubicBezTo>
                  <a:pt x="89681" y="115548"/>
                  <a:pt x="115570" y="89680"/>
                  <a:pt x="115570" y="57763"/>
                </a:cubicBezTo>
                <a:cubicBezTo>
                  <a:pt x="115570" y="25868"/>
                  <a:pt x="89681" y="0"/>
                  <a:pt x="57785" y="0"/>
                </a:cubicBezTo>
                <a:close/>
              </a:path>
            </a:pathLst>
          </a:custGeom>
          <a:solidFill>
            <a:srgbClr val="EEE6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0"/>
          <p:cNvSpPr/>
          <p:nvPr/>
        </p:nvSpPr>
        <p:spPr>
          <a:xfrm>
            <a:off x="2580640" y="-86331"/>
            <a:ext cx="7030720" cy="7030665"/>
          </a:xfrm>
          <a:custGeom>
            <a:avLst/>
            <a:gdLst/>
            <a:ahLst/>
            <a:cxnLst/>
            <a:rect l="l" t="t" r="r" b="b"/>
            <a:pathLst>
              <a:path w="126832" h="126831" fill="none" extrusionOk="0">
                <a:moveTo>
                  <a:pt x="126832" y="63426"/>
                </a:moveTo>
                <a:cubicBezTo>
                  <a:pt x="126832" y="98431"/>
                  <a:pt x="98433" y="126830"/>
                  <a:pt x="63406" y="126830"/>
                </a:cubicBezTo>
                <a:cubicBezTo>
                  <a:pt x="28400" y="126830"/>
                  <a:pt x="1" y="98431"/>
                  <a:pt x="1" y="63426"/>
                </a:cubicBezTo>
                <a:cubicBezTo>
                  <a:pt x="1" y="28399"/>
                  <a:pt x="28400" y="21"/>
                  <a:pt x="63406" y="21"/>
                </a:cubicBezTo>
                <a:cubicBezTo>
                  <a:pt x="98433" y="0"/>
                  <a:pt x="126832" y="28399"/>
                  <a:pt x="126832" y="63426"/>
                </a:cubicBezTo>
                <a:close/>
              </a:path>
            </a:pathLst>
          </a:custGeom>
          <a:noFill/>
          <a:ln w="67025" cap="flat" cmpd="sng">
            <a:solidFill>
              <a:srgbClr val="FFFFFF"/>
            </a:solidFill>
            <a:prstDash val="solid"/>
            <a:miter lim="21449"/>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0"/>
          <p:cNvSpPr/>
          <p:nvPr/>
        </p:nvSpPr>
        <p:spPr>
          <a:xfrm>
            <a:off x="-1241199" y="-1291933"/>
            <a:ext cx="3260260" cy="3260183"/>
          </a:xfrm>
          <a:custGeom>
            <a:avLst/>
            <a:gdLst/>
            <a:ahLst/>
            <a:cxnLst/>
            <a:rect l="l" t="t" r="r" b="b"/>
            <a:pathLst>
              <a:path w="84470" h="84468" extrusionOk="0">
                <a:moveTo>
                  <a:pt x="42235" y="84468"/>
                </a:moveTo>
                <a:cubicBezTo>
                  <a:pt x="18941" y="84468"/>
                  <a:pt x="1" y="65528"/>
                  <a:pt x="1" y="42234"/>
                </a:cubicBezTo>
                <a:cubicBezTo>
                  <a:pt x="1" y="18962"/>
                  <a:pt x="18941" y="0"/>
                  <a:pt x="42235" y="0"/>
                </a:cubicBezTo>
                <a:cubicBezTo>
                  <a:pt x="65508" y="0"/>
                  <a:pt x="84469" y="18962"/>
                  <a:pt x="84469" y="42234"/>
                </a:cubicBezTo>
                <a:cubicBezTo>
                  <a:pt x="84469" y="65528"/>
                  <a:pt x="65508" y="84468"/>
                  <a:pt x="42235" y="84468"/>
                </a:cubicBezTo>
                <a:close/>
                <a:moveTo>
                  <a:pt x="42235" y="4462"/>
                </a:moveTo>
                <a:cubicBezTo>
                  <a:pt x="21408" y="4462"/>
                  <a:pt x="4462" y="21407"/>
                  <a:pt x="4462" y="42234"/>
                </a:cubicBezTo>
                <a:cubicBezTo>
                  <a:pt x="4462" y="63061"/>
                  <a:pt x="21408" y="80006"/>
                  <a:pt x="42235" y="80006"/>
                </a:cubicBezTo>
                <a:cubicBezTo>
                  <a:pt x="63062" y="80006"/>
                  <a:pt x="80008" y="63061"/>
                  <a:pt x="80008" y="42234"/>
                </a:cubicBezTo>
                <a:cubicBezTo>
                  <a:pt x="80008" y="21407"/>
                  <a:pt x="63062" y="4462"/>
                  <a:pt x="42235" y="4462"/>
                </a:cubicBezTo>
                <a:close/>
                <a:moveTo>
                  <a:pt x="42235" y="76103"/>
                </a:moveTo>
                <a:cubicBezTo>
                  <a:pt x="23531" y="76081"/>
                  <a:pt x="8388" y="60938"/>
                  <a:pt x="8366" y="42234"/>
                </a:cubicBezTo>
                <a:cubicBezTo>
                  <a:pt x="8388" y="23530"/>
                  <a:pt x="23531" y="8387"/>
                  <a:pt x="42235" y="8366"/>
                </a:cubicBezTo>
                <a:cubicBezTo>
                  <a:pt x="60939" y="8387"/>
                  <a:pt x="76082" y="23530"/>
                  <a:pt x="76104" y="42234"/>
                </a:cubicBezTo>
                <a:cubicBezTo>
                  <a:pt x="76082" y="60938"/>
                  <a:pt x="60939" y="76081"/>
                  <a:pt x="42235" y="76103"/>
                </a:cubicBezTo>
                <a:close/>
                <a:moveTo>
                  <a:pt x="42235" y="12827"/>
                </a:moveTo>
                <a:cubicBezTo>
                  <a:pt x="25998" y="12848"/>
                  <a:pt x="12828" y="25997"/>
                  <a:pt x="12806" y="42234"/>
                </a:cubicBezTo>
                <a:cubicBezTo>
                  <a:pt x="12828" y="58471"/>
                  <a:pt x="25998" y="71641"/>
                  <a:pt x="42235" y="71663"/>
                </a:cubicBezTo>
                <a:cubicBezTo>
                  <a:pt x="58472" y="71641"/>
                  <a:pt x="71621" y="58471"/>
                  <a:pt x="71642" y="42234"/>
                </a:cubicBezTo>
                <a:cubicBezTo>
                  <a:pt x="71621" y="25997"/>
                  <a:pt x="58472" y="12848"/>
                  <a:pt x="42235" y="12827"/>
                </a:cubicBezTo>
                <a:close/>
                <a:moveTo>
                  <a:pt x="42235" y="67759"/>
                </a:moveTo>
                <a:cubicBezTo>
                  <a:pt x="28143" y="67737"/>
                  <a:pt x="16732" y="56326"/>
                  <a:pt x="16710" y="42234"/>
                </a:cubicBezTo>
                <a:cubicBezTo>
                  <a:pt x="16732" y="28163"/>
                  <a:pt x="28143" y="16731"/>
                  <a:pt x="42235" y="16731"/>
                </a:cubicBezTo>
                <a:cubicBezTo>
                  <a:pt x="56306" y="16731"/>
                  <a:pt x="67738" y="28163"/>
                  <a:pt x="67738" y="42234"/>
                </a:cubicBezTo>
                <a:cubicBezTo>
                  <a:pt x="67738" y="56326"/>
                  <a:pt x="56306" y="67737"/>
                  <a:pt x="42235" y="67759"/>
                </a:cubicBezTo>
                <a:close/>
                <a:moveTo>
                  <a:pt x="42235" y="21171"/>
                </a:moveTo>
                <a:cubicBezTo>
                  <a:pt x="30609" y="21192"/>
                  <a:pt x="21172" y="30609"/>
                  <a:pt x="21172" y="42234"/>
                </a:cubicBezTo>
                <a:cubicBezTo>
                  <a:pt x="21172" y="53860"/>
                  <a:pt x="30609" y="63297"/>
                  <a:pt x="42235" y="63297"/>
                </a:cubicBezTo>
                <a:cubicBezTo>
                  <a:pt x="53861" y="63297"/>
                  <a:pt x="63277" y="53860"/>
                  <a:pt x="63298" y="42234"/>
                </a:cubicBezTo>
                <a:cubicBezTo>
                  <a:pt x="63277" y="30609"/>
                  <a:pt x="53861" y="21192"/>
                  <a:pt x="42235" y="21171"/>
                </a:cubicBezTo>
                <a:close/>
                <a:moveTo>
                  <a:pt x="42235" y="59394"/>
                </a:moveTo>
                <a:cubicBezTo>
                  <a:pt x="32754" y="59394"/>
                  <a:pt x="25075" y="51715"/>
                  <a:pt x="25075" y="42234"/>
                </a:cubicBezTo>
                <a:cubicBezTo>
                  <a:pt x="25075" y="32775"/>
                  <a:pt x="32754" y="25096"/>
                  <a:pt x="42235" y="25075"/>
                </a:cubicBezTo>
                <a:cubicBezTo>
                  <a:pt x="51694" y="25096"/>
                  <a:pt x="59373" y="32775"/>
                  <a:pt x="59395" y="42234"/>
                </a:cubicBezTo>
                <a:cubicBezTo>
                  <a:pt x="59373" y="51715"/>
                  <a:pt x="51694" y="59394"/>
                  <a:pt x="42235" y="59394"/>
                </a:cubicBezTo>
                <a:close/>
                <a:moveTo>
                  <a:pt x="42235" y="29536"/>
                </a:moveTo>
                <a:cubicBezTo>
                  <a:pt x="35221" y="29536"/>
                  <a:pt x="29515" y="35220"/>
                  <a:pt x="29515" y="42234"/>
                </a:cubicBezTo>
                <a:cubicBezTo>
                  <a:pt x="29515" y="49248"/>
                  <a:pt x="35221" y="54954"/>
                  <a:pt x="42235" y="54954"/>
                </a:cubicBezTo>
                <a:cubicBezTo>
                  <a:pt x="49249" y="54954"/>
                  <a:pt x="54933" y="49248"/>
                  <a:pt x="54933" y="42234"/>
                </a:cubicBezTo>
                <a:cubicBezTo>
                  <a:pt x="54933" y="35220"/>
                  <a:pt x="49249" y="29536"/>
                  <a:pt x="42235" y="29536"/>
                </a:cubicBezTo>
                <a:close/>
                <a:moveTo>
                  <a:pt x="42235" y="51050"/>
                </a:moveTo>
                <a:cubicBezTo>
                  <a:pt x="37387" y="51028"/>
                  <a:pt x="33462" y="47082"/>
                  <a:pt x="33462" y="42234"/>
                </a:cubicBezTo>
                <a:cubicBezTo>
                  <a:pt x="33462" y="37387"/>
                  <a:pt x="37387" y="33461"/>
                  <a:pt x="42235" y="33440"/>
                </a:cubicBezTo>
                <a:cubicBezTo>
                  <a:pt x="47061" y="33461"/>
                  <a:pt x="50965" y="37408"/>
                  <a:pt x="50965" y="42234"/>
                </a:cubicBezTo>
                <a:cubicBezTo>
                  <a:pt x="50965" y="47082"/>
                  <a:pt x="47061" y="51007"/>
                  <a:pt x="42235" y="51050"/>
                </a:cubicBezTo>
                <a:close/>
                <a:moveTo>
                  <a:pt x="42235" y="37880"/>
                </a:moveTo>
                <a:cubicBezTo>
                  <a:pt x="38353" y="37880"/>
                  <a:pt x="36401" y="42577"/>
                  <a:pt x="39146" y="45323"/>
                </a:cubicBezTo>
                <a:cubicBezTo>
                  <a:pt x="41892" y="48047"/>
                  <a:pt x="46589" y="46116"/>
                  <a:pt x="46589" y="42234"/>
                </a:cubicBezTo>
                <a:cubicBezTo>
                  <a:pt x="46568" y="39832"/>
                  <a:pt x="44637" y="37901"/>
                  <a:pt x="42235" y="3788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20"/>
          <p:cNvSpPr txBox="1">
            <a:spLocks noGrp="1"/>
          </p:cNvSpPr>
          <p:nvPr>
            <p:ph type="ctrTitle"/>
          </p:nvPr>
        </p:nvSpPr>
        <p:spPr>
          <a:xfrm>
            <a:off x="2679800" y="1411300"/>
            <a:ext cx="6832400" cy="125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5453C"/>
                </a:solidFill>
                <a:latin typeface="Chelsea Market"/>
                <a:ea typeface="Chelsea Market"/>
                <a:cs typeface="Chelsea Market"/>
                <a:sym typeface="Chelsea Market"/>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16" name="Google Shape;216;p20"/>
          <p:cNvSpPr txBox="1"/>
          <p:nvPr/>
        </p:nvSpPr>
        <p:spPr>
          <a:xfrm>
            <a:off x="3714800" y="4708100"/>
            <a:ext cx="4762400" cy="9604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333">
                <a:solidFill>
                  <a:srgbClr val="434343"/>
                </a:solidFill>
                <a:latin typeface="Comfortaa"/>
                <a:ea typeface="Comfortaa"/>
                <a:cs typeface="Comfortaa"/>
                <a:sym typeface="Comfortaa"/>
              </a:rPr>
              <a:t>CREDITS: This presentation template was created by </a:t>
            </a:r>
            <a:r>
              <a:rPr lang="en" sz="1333" b="1">
                <a:solidFill>
                  <a:srgbClr val="434343"/>
                </a:solidFill>
                <a:uFill>
                  <a:noFill/>
                </a:uFill>
                <a:latin typeface="Comfortaa"/>
                <a:ea typeface="Comfortaa"/>
                <a:cs typeface="Comfortaa"/>
                <a:sym typeface="Comfortaa"/>
                <a:hlinkClick r:id="rId2">
                  <a:extLst>
                    <a:ext uri="{A12FA001-AC4F-418D-AE19-62706E023703}">
                      <ahyp:hlinkClr xmlns:ahyp="http://schemas.microsoft.com/office/drawing/2018/hyperlinkcolor" val="tx"/>
                    </a:ext>
                  </a:extLst>
                </a:hlinkClick>
              </a:rPr>
              <a:t>Slidesgo</a:t>
            </a:r>
            <a:r>
              <a:rPr lang="en" sz="1333">
                <a:solidFill>
                  <a:srgbClr val="434343"/>
                </a:solidFill>
                <a:latin typeface="Comfortaa"/>
                <a:ea typeface="Comfortaa"/>
                <a:cs typeface="Comfortaa"/>
                <a:sym typeface="Comfortaa"/>
              </a:rPr>
              <a:t>, including icons by </a:t>
            </a:r>
            <a:r>
              <a:rPr lang="en" sz="1333" b="1">
                <a:solidFill>
                  <a:srgbClr val="434343"/>
                </a:solidFill>
                <a:uFill>
                  <a:noFill/>
                </a:uFill>
                <a:latin typeface="Comfortaa"/>
                <a:ea typeface="Comfortaa"/>
                <a:cs typeface="Comfortaa"/>
                <a:sym typeface="Comfortaa"/>
                <a:hlinkClick r:id="rId3">
                  <a:extLst>
                    <a:ext uri="{A12FA001-AC4F-418D-AE19-62706E023703}">
                      <ahyp:hlinkClr xmlns:ahyp="http://schemas.microsoft.com/office/drawing/2018/hyperlinkcolor" val="tx"/>
                    </a:ext>
                  </a:extLst>
                </a:hlinkClick>
              </a:rPr>
              <a:t>Flaticon</a:t>
            </a:r>
            <a:r>
              <a:rPr lang="en" sz="1333">
                <a:solidFill>
                  <a:srgbClr val="434343"/>
                </a:solidFill>
                <a:latin typeface="Comfortaa"/>
                <a:ea typeface="Comfortaa"/>
                <a:cs typeface="Comfortaa"/>
                <a:sym typeface="Comfortaa"/>
              </a:rPr>
              <a:t>, and infographics &amp; images by </a:t>
            </a:r>
            <a:r>
              <a:rPr lang="en" sz="1333" b="1">
                <a:solidFill>
                  <a:srgbClr val="434343"/>
                </a:solidFill>
                <a:uFill>
                  <a:noFill/>
                </a:uFill>
                <a:latin typeface="Comfortaa"/>
                <a:ea typeface="Comfortaa"/>
                <a:cs typeface="Comfortaa"/>
                <a:sym typeface="Comfortaa"/>
                <a:hlinkClick r:id="rId4">
                  <a:extLst>
                    <a:ext uri="{A12FA001-AC4F-418D-AE19-62706E023703}">
                      <ahyp:hlinkClr xmlns:ahyp="http://schemas.microsoft.com/office/drawing/2018/hyperlinkcolor" val="tx"/>
                    </a:ext>
                  </a:extLst>
                </a:hlinkClick>
              </a:rPr>
              <a:t>Freepik</a:t>
            </a:r>
            <a:r>
              <a:rPr lang="en" sz="1333">
                <a:solidFill>
                  <a:srgbClr val="434343"/>
                </a:solidFill>
                <a:latin typeface="Comfortaa"/>
                <a:ea typeface="Comfortaa"/>
                <a:cs typeface="Comfortaa"/>
                <a:sym typeface="Comfortaa"/>
              </a:rPr>
              <a:t>. </a:t>
            </a:r>
            <a:endParaRPr sz="1333">
              <a:solidFill>
                <a:srgbClr val="434343"/>
              </a:solidFill>
              <a:latin typeface="Comfortaa"/>
              <a:ea typeface="Comfortaa"/>
              <a:cs typeface="Comfortaa"/>
              <a:sym typeface="Comfortaa"/>
            </a:endParaRPr>
          </a:p>
        </p:txBody>
      </p:sp>
      <p:grpSp>
        <p:nvGrpSpPr>
          <p:cNvPr id="217" name="Google Shape;217;p20"/>
          <p:cNvGrpSpPr/>
          <p:nvPr/>
        </p:nvGrpSpPr>
        <p:grpSpPr>
          <a:xfrm>
            <a:off x="10396834" y="5820067"/>
            <a:ext cx="2234669" cy="2229805"/>
            <a:chOff x="7797625" y="4365050"/>
            <a:chExt cx="1676002" cy="1672354"/>
          </a:xfrm>
        </p:grpSpPr>
        <p:sp>
          <p:nvSpPr>
            <p:cNvPr id="218" name="Google Shape;218;p20"/>
            <p:cNvSpPr/>
            <p:nvPr/>
          </p:nvSpPr>
          <p:spPr>
            <a:xfrm>
              <a:off x="8011427" y="4575204"/>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0"/>
            <p:cNvSpPr/>
            <p:nvPr/>
          </p:nvSpPr>
          <p:spPr>
            <a:xfrm>
              <a:off x="7797625" y="4365050"/>
              <a:ext cx="1462200" cy="1462200"/>
            </a:xfrm>
            <a:prstGeom prst="donut">
              <a:avLst>
                <a:gd name="adj" fmla="val 5518"/>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20"/>
          <p:cNvGrpSpPr/>
          <p:nvPr/>
        </p:nvGrpSpPr>
        <p:grpSpPr>
          <a:xfrm>
            <a:off x="171633" y="2618222"/>
            <a:ext cx="1902793" cy="1662708"/>
            <a:chOff x="128724" y="1963666"/>
            <a:chExt cx="1427095" cy="1247031"/>
          </a:xfrm>
        </p:grpSpPr>
        <p:sp>
          <p:nvSpPr>
            <p:cNvPr id="221" name="Google Shape;221;p20"/>
            <p:cNvSpPr/>
            <p:nvPr/>
          </p:nvSpPr>
          <p:spPr>
            <a:xfrm rot="-3690175">
              <a:off x="501078" y="2155955"/>
              <a:ext cx="895383" cy="895383"/>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0"/>
            <p:cNvSpPr/>
            <p:nvPr/>
          </p:nvSpPr>
          <p:spPr>
            <a:xfrm rot="-3690175">
              <a:off x="288083" y="2123024"/>
              <a:ext cx="895383" cy="895383"/>
            </a:xfrm>
            <a:prstGeom prst="diamond">
              <a:avLst/>
            </a:prstGeom>
            <a:solidFill>
              <a:srgbClr val="F54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20"/>
          <p:cNvSpPr/>
          <p:nvPr/>
        </p:nvSpPr>
        <p:spPr>
          <a:xfrm rot="2211581">
            <a:off x="10864192" y="2057492"/>
            <a:ext cx="896880" cy="1247680"/>
          </a:xfrm>
          <a:prstGeom prst="can">
            <a:avLst>
              <a:gd name="adj" fmla="val 66564"/>
            </a:avLst>
          </a:prstGeom>
          <a:solidFill>
            <a:srgbClr val="F545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4" name="Google Shape;224;p20"/>
          <p:cNvGrpSpPr/>
          <p:nvPr/>
        </p:nvGrpSpPr>
        <p:grpSpPr>
          <a:xfrm>
            <a:off x="9657976" y="3733169"/>
            <a:ext cx="1938093" cy="1734340"/>
            <a:chOff x="7243482" y="2799876"/>
            <a:chExt cx="1453570" cy="1300755"/>
          </a:xfrm>
        </p:grpSpPr>
        <p:sp>
          <p:nvSpPr>
            <p:cNvPr id="225" name="Google Shape;225;p20"/>
            <p:cNvSpPr/>
            <p:nvPr/>
          </p:nvSpPr>
          <p:spPr>
            <a:xfrm rot="-3323318">
              <a:off x="7626784" y="3030364"/>
              <a:ext cx="895235" cy="895235"/>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0"/>
            <p:cNvSpPr/>
            <p:nvPr/>
          </p:nvSpPr>
          <p:spPr>
            <a:xfrm rot="-3323318">
              <a:off x="7418514" y="2974908"/>
              <a:ext cx="895235" cy="895235"/>
            </a:xfrm>
            <a:prstGeom prst="diamond">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7" name="Google Shape;227;p20"/>
          <p:cNvSpPr txBox="1">
            <a:spLocks noGrp="1"/>
          </p:cNvSpPr>
          <p:nvPr>
            <p:ph type="subTitle" idx="1"/>
          </p:nvPr>
        </p:nvSpPr>
        <p:spPr>
          <a:xfrm>
            <a:off x="3689051" y="3300500"/>
            <a:ext cx="48140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rgbClr val="434343"/>
                </a:solidFill>
                <a:latin typeface="Comfortaa"/>
                <a:ea typeface="Comfortaa"/>
                <a:cs typeface="Comfortaa"/>
                <a:sym typeface="Comforta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113246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8"/>
        <p:cNvGrpSpPr/>
        <p:nvPr/>
      </p:nvGrpSpPr>
      <p:grpSpPr>
        <a:xfrm>
          <a:off x="0" y="0"/>
          <a:ext cx="0" cy="0"/>
          <a:chOff x="0" y="0"/>
          <a:chExt cx="0" cy="0"/>
        </a:xfrm>
      </p:grpSpPr>
      <p:sp>
        <p:nvSpPr>
          <p:cNvPr id="229" name="Google Shape;229;p21"/>
          <p:cNvSpPr/>
          <p:nvPr/>
        </p:nvSpPr>
        <p:spPr>
          <a:xfrm rot="10800000" flipH="1">
            <a:off x="7314225" y="-101601"/>
            <a:ext cx="8764719" cy="7856687"/>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1"/>
          <p:cNvSpPr/>
          <p:nvPr/>
        </p:nvSpPr>
        <p:spPr>
          <a:xfrm flipH="1">
            <a:off x="10275354" y="5261990"/>
            <a:ext cx="2436085" cy="2436085"/>
          </a:xfrm>
          <a:custGeom>
            <a:avLst/>
            <a:gdLst/>
            <a:ahLst/>
            <a:cxnLst/>
            <a:rect l="l" t="t" r="r" b="b"/>
            <a:pathLst>
              <a:path w="84469" h="84469" extrusionOk="0">
                <a:moveTo>
                  <a:pt x="42234" y="84469"/>
                </a:moveTo>
                <a:cubicBezTo>
                  <a:pt x="18940" y="84469"/>
                  <a:pt x="0" y="65507"/>
                  <a:pt x="0" y="42235"/>
                </a:cubicBezTo>
                <a:cubicBezTo>
                  <a:pt x="0" y="18941"/>
                  <a:pt x="18940" y="1"/>
                  <a:pt x="42234" y="1"/>
                </a:cubicBezTo>
                <a:cubicBezTo>
                  <a:pt x="65507" y="1"/>
                  <a:pt x="84468" y="18941"/>
                  <a:pt x="84468" y="42235"/>
                </a:cubicBezTo>
                <a:cubicBezTo>
                  <a:pt x="84468" y="65507"/>
                  <a:pt x="65507" y="84469"/>
                  <a:pt x="42234" y="84469"/>
                </a:cubicBezTo>
                <a:close/>
                <a:moveTo>
                  <a:pt x="42234" y="4462"/>
                </a:moveTo>
                <a:cubicBezTo>
                  <a:pt x="21407" y="4462"/>
                  <a:pt x="4462" y="21407"/>
                  <a:pt x="4462" y="42235"/>
                </a:cubicBezTo>
                <a:cubicBezTo>
                  <a:pt x="4462" y="63062"/>
                  <a:pt x="21407" y="80007"/>
                  <a:pt x="42234" y="80007"/>
                </a:cubicBezTo>
                <a:cubicBezTo>
                  <a:pt x="63062" y="80007"/>
                  <a:pt x="80007" y="63062"/>
                  <a:pt x="80007" y="42235"/>
                </a:cubicBezTo>
                <a:cubicBezTo>
                  <a:pt x="80007" y="21407"/>
                  <a:pt x="63062" y="4462"/>
                  <a:pt x="42234" y="4462"/>
                </a:cubicBezTo>
                <a:close/>
                <a:moveTo>
                  <a:pt x="42234" y="76103"/>
                </a:moveTo>
                <a:cubicBezTo>
                  <a:pt x="23530" y="76082"/>
                  <a:pt x="8387" y="60939"/>
                  <a:pt x="8366" y="42235"/>
                </a:cubicBezTo>
                <a:cubicBezTo>
                  <a:pt x="8387" y="23531"/>
                  <a:pt x="23530" y="8388"/>
                  <a:pt x="42234" y="8366"/>
                </a:cubicBezTo>
                <a:cubicBezTo>
                  <a:pt x="60938" y="8388"/>
                  <a:pt x="76082" y="23531"/>
                  <a:pt x="76103" y="42235"/>
                </a:cubicBezTo>
                <a:cubicBezTo>
                  <a:pt x="76082" y="60939"/>
                  <a:pt x="60938" y="76082"/>
                  <a:pt x="42234" y="76103"/>
                </a:cubicBezTo>
                <a:close/>
                <a:moveTo>
                  <a:pt x="42234" y="12806"/>
                </a:moveTo>
                <a:cubicBezTo>
                  <a:pt x="25997" y="12828"/>
                  <a:pt x="12827" y="25998"/>
                  <a:pt x="12806" y="42235"/>
                </a:cubicBezTo>
                <a:cubicBezTo>
                  <a:pt x="12827" y="58472"/>
                  <a:pt x="25997" y="71620"/>
                  <a:pt x="42234" y="71642"/>
                </a:cubicBezTo>
                <a:cubicBezTo>
                  <a:pt x="58472" y="71620"/>
                  <a:pt x="71620" y="58472"/>
                  <a:pt x="71642" y="42235"/>
                </a:cubicBezTo>
                <a:cubicBezTo>
                  <a:pt x="71620" y="25998"/>
                  <a:pt x="58472" y="12828"/>
                  <a:pt x="42234" y="12806"/>
                </a:cubicBezTo>
                <a:close/>
                <a:moveTo>
                  <a:pt x="42234" y="67738"/>
                </a:moveTo>
                <a:cubicBezTo>
                  <a:pt x="28142" y="67738"/>
                  <a:pt x="16731" y="56306"/>
                  <a:pt x="16709" y="42235"/>
                </a:cubicBezTo>
                <a:cubicBezTo>
                  <a:pt x="16731" y="28143"/>
                  <a:pt x="28142" y="16731"/>
                  <a:pt x="42234" y="16710"/>
                </a:cubicBezTo>
                <a:cubicBezTo>
                  <a:pt x="56305" y="16731"/>
                  <a:pt x="67738" y="28143"/>
                  <a:pt x="67738" y="42235"/>
                </a:cubicBezTo>
                <a:cubicBezTo>
                  <a:pt x="67738" y="56306"/>
                  <a:pt x="56305" y="67738"/>
                  <a:pt x="42234" y="67738"/>
                </a:cubicBezTo>
                <a:close/>
                <a:moveTo>
                  <a:pt x="42234" y="21172"/>
                </a:moveTo>
                <a:cubicBezTo>
                  <a:pt x="30609" y="21172"/>
                  <a:pt x="21171" y="30609"/>
                  <a:pt x="21171" y="42235"/>
                </a:cubicBezTo>
                <a:cubicBezTo>
                  <a:pt x="21171" y="53860"/>
                  <a:pt x="30609" y="63277"/>
                  <a:pt x="42234" y="63298"/>
                </a:cubicBezTo>
                <a:cubicBezTo>
                  <a:pt x="53860" y="63277"/>
                  <a:pt x="63276" y="53860"/>
                  <a:pt x="63298" y="42235"/>
                </a:cubicBezTo>
                <a:cubicBezTo>
                  <a:pt x="63276" y="30609"/>
                  <a:pt x="53860" y="21172"/>
                  <a:pt x="42234" y="21172"/>
                </a:cubicBezTo>
                <a:close/>
                <a:moveTo>
                  <a:pt x="42234" y="59394"/>
                </a:moveTo>
                <a:cubicBezTo>
                  <a:pt x="32754" y="59373"/>
                  <a:pt x="25075" y="51715"/>
                  <a:pt x="25075" y="42235"/>
                </a:cubicBezTo>
                <a:cubicBezTo>
                  <a:pt x="25075" y="32754"/>
                  <a:pt x="32754" y="25075"/>
                  <a:pt x="42234" y="25075"/>
                </a:cubicBezTo>
                <a:cubicBezTo>
                  <a:pt x="51694" y="25075"/>
                  <a:pt x="59372" y="32754"/>
                  <a:pt x="59394" y="42235"/>
                </a:cubicBezTo>
                <a:cubicBezTo>
                  <a:pt x="59372" y="51694"/>
                  <a:pt x="51694" y="59373"/>
                  <a:pt x="42234" y="59394"/>
                </a:cubicBezTo>
                <a:close/>
                <a:moveTo>
                  <a:pt x="42234" y="29515"/>
                </a:moveTo>
                <a:cubicBezTo>
                  <a:pt x="35220" y="29537"/>
                  <a:pt x="29536" y="35221"/>
                  <a:pt x="29515" y="42235"/>
                </a:cubicBezTo>
                <a:cubicBezTo>
                  <a:pt x="29536" y="49249"/>
                  <a:pt x="35220" y="54933"/>
                  <a:pt x="42234" y="54933"/>
                </a:cubicBezTo>
                <a:cubicBezTo>
                  <a:pt x="49248" y="54933"/>
                  <a:pt x="54932" y="49249"/>
                  <a:pt x="54932" y="42235"/>
                </a:cubicBezTo>
                <a:cubicBezTo>
                  <a:pt x="54932" y="35221"/>
                  <a:pt x="49248" y="29537"/>
                  <a:pt x="42234" y="29515"/>
                </a:cubicBezTo>
                <a:close/>
                <a:moveTo>
                  <a:pt x="42234" y="51029"/>
                </a:moveTo>
                <a:cubicBezTo>
                  <a:pt x="37365" y="51029"/>
                  <a:pt x="33419" y="47082"/>
                  <a:pt x="33419" y="42235"/>
                </a:cubicBezTo>
                <a:cubicBezTo>
                  <a:pt x="33419" y="37366"/>
                  <a:pt x="37365" y="33419"/>
                  <a:pt x="42234" y="33419"/>
                </a:cubicBezTo>
                <a:cubicBezTo>
                  <a:pt x="47082" y="33419"/>
                  <a:pt x="51029" y="37366"/>
                  <a:pt x="51029" y="42235"/>
                </a:cubicBezTo>
                <a:cubicBezTo>
                  <a:pt x="51029" y="47082"/>
                  <a:pt x="47082" y="51029"/>
                  <a:pt x="42234" y="51029"/>
                </a:cubicBezTo>
                <a:close/>
                <a:moveTo>
                  <a:pt x="42234" y="37881"/>
                </a:moveTo>
                <a:cubicBezTo>
                  <a:pt x="39832" y="37881"/>
                  <a:pt x="37880" y="39832"/>
                  <a:pt x="37880" y="42235"/>
                </a:cubicBezTo>
                <a:cubicBezTo>
                  <a:pt x="37880" y="44637"/>
                  <a:pt x="39832" y="46568"/>
                  <a:pt x="42234" y="46589"/>
                </a:cubicBezTo>
                <a:cubicBezTo>
                  <a:pt x="44637" y="46568"/>
                  <a:pt x="46567" y="44637"/>
                  <a:pt x="46589" y="42235"/>
                </a:cubicBezTo>
                <a:cubicBezTo>
                  <a:pt x="46567" y="39832"/>
                  <a:pt x="44637" y="37881"/>
                  <a:pt x="42234" y="3788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1" name="Google Shape;231;p21"/>
          <p:cNvGrpSpPr/>
          <p:nvPr/>
        </p:nvGrpSpPr>
        <p:grpSpPr>
          <a:xfrm flipH="1">
            <a:off x="8140072" y="-1115800"/>
            <a:ext cx="2234669" cy="2229805"/>
            <a:chOff x="916500" y="-836850"/>
            <a:chExt cx="1676002" cy="1672354"/>
          </a:xfrm>
        </p:grpSpPr>
        <p:sp>
          <p:nvSpPr>
            <p:cNvPr id="232" name="Google Shape;232;p21"/>
            <p:cNvSpPr/>
            <p:nvPr/>
          </p:nvSpPr>
          <p:spPr>
            <a:xfrm>
              <a:off x="1130302" y="-626696"/>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1"/>
            <p:cNvSpPr/>
            <p:nvPr/>
          </p:nvSpPr>
          <p:spPr>
            <a:xfrm>
              <a:off x="916500" y="-836850"/>
              <a:ext cx="1462200" cy="1462200"/>
            </a:xfrm>
            <a:prstGeom prst="donut">
              <a:avLst>
                <a:gd name="adj" fmla="val 5518"/>
              </a:avLst>
            </a:prstGeom>
            <a:solidFill>
              <a:srgbClr val="3BC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21"/>
          <p:cNvGrpSpPr/>
          <p:nvPr/>
        </p:nvGrpSpPr>
        <p:grpSpPr>
          <a:xfrm flipH="1">
            <a:off x="603595" y="1150151"/>
            <a:ext cx="1792400" cy="1792400"/>
            <a:chOff x="6900560" y="862613"/>
            <a:chExt cx="1344300" cy="1344300"/>
          </a:xfrm>
        </p:grpSpPr>
        <p:sp>
          <p:nvSpPr>
            <p:cNvPr id="235" name="Google Shape;235;p21"/>
            <p:cNvSpPr/>
            <p:nvPr/>
          </p:nvSpPr>
          <p:spPr>
            <a:xfrm rot="-1517647">
              <a:off x="7201296" y="1163348"/>
              <a:ext cx="895229" cy="895229"/>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1"/>
            <p:cNvSpPr/>
            <p:nvPr/>
          </p:nvSpPr>
          <p:spPr>
            <a:xfrm rot="-1517647">
              <a:off x="7048896" y="1010948"/>
              <a:ext cx="895229" cy="895229"/>
            </a:xfrm>
            <a:prstGeom prst="diamond">
              <a:avLst/>
            </a:prstGeom>
            <a:solidFill>
              <a:srgbClr val="F54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21"/>
          <p:cNvGrpSpPr/>
          <p:nvPr/>
        </p:nvGrpSpPr>
        <p:grpSpPr>
          <a:xfrm flipH="1">
            <a:off x="1328021" y="5904611"/>
            <a:ext cx="1781105" cy="1506276"/>
            <a:chOff x="6365712" y="4428458"/>
            <a:chExt cx="1335829" cy="1129707"/>
          </a:xfrm>
        </p:grpSpPr>
        <p:sp>
          <p:nvSpPr>
            <p:cNvPr id="238" name="Google Shape;238;p21"/>
            <p:cNvSpPr/>
            <p:nvPr/>
          </p:nvSpPr>
          <p:spPr>
            <a:xfrm rot="-4364943">
              <a:off x="6693655" y="4541071"/>
              <a:ext cx="895274" cy="895274"/>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1"/>
            <p:cNvSpPr/>
            <p:nvPr/>
          </p:nvSpPr>
          <p:spPr>
            <a:xfrm rot="-4364943">
              <a:off x="6478325" y="4550278"/>
              <a:ext cx="895274" cy="895274"/>
            </a:xfrm>
            <a:prstGeom prst="diamond">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0" name="Google Shape;240;p21"/>
          <p:cNvSpPr/>
          <p:nvPr/>
        </p:nvSpPr>
        <p:spPr>
          <a:xfrm rot="-2211581" flipH="1">
            <a:off x="9691953" y="3452359"/>
            <a:ext cx="896880" cy="1247680"/>
          </a:xfrm>
          <a:prstGeom prst="can">
            <a:avLst>
              <a:gd name="adj" fmla="val 66564"/>
            </a:avLst>
          </a:prstGeom>
          <a:solidFill>
            <a:srgbClr val="F545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88762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41"/>
        <p:cNvGrpSpPr/>
        <p:nvPr/>
      </p:nvGrpSpPr>
      <p:grpSpPr>
        <a:xfrm>
          <a:off x="0" y="0"/>
          <a:ext cx="0" cy="0"/>
          <a:chOff x="0" y="0"/>
          <a:chExt cx="0" cy="0"/>
        </a:xfrm>
      </p:grpSpPr>
      <p:sp>
        <p:nvSpPr>
          <p:cNvPr id="242" name="Google Shape;242;p22"/>
          <p:cNvSpPr/>
          <p:nvPr/>
        </p:nvSpPr>
        <p:spPr>
          <a:xfrm flipH="1">
            <a:off x="-4273205" y="-912600"/>
            <a:ext cx="8764719" cy="7856687"/>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2"/>
          <p:cNvSpPr/>
          <p:nvPr/>
        </p:nvSpPr>
        <p:spPr>
          <a:xfrm rot="10800000" flipH="1">
            <a:off x="-905700" y="-855591"/>
            <a:ext cx="2436085" cy="2436085"/>
          </a:xfrm>
          <a:custGeom>
            <a:avLst/>
            <a:gdLst/>
            <a:ahLst/>
            <a:cxnLst/>
            <a:rect l="l" t="t" r="r" b="b"/>
            <a:pathLst>
              <a:path w="84469" h="84469" extrusionOk="0">
                <a:moveTo>
                  <a:pt x="42234" y="84469"/>
                </a:moveTo>
                <a:cubicBezTo>
                  <a:pt x="18940" y="84469"/>
                  <a:pt x="0" y="65507"/>
                  <a:pt x="0" y="42235"/>
                </a:cubicBezTo>
                <a:cubicBezTo>
                  <a:pt x="0" y="18941"/>
                  <a:pt x="18940" y="1"/>
                  <a:pt x="42234" y="1"/>
                </a:cubicBezTo>
                <a:cubicBezTo>
                  <a:pt x="65507" y="1"/>
                  <a:pt x="84468" y="18941"/>
                  <a:pt x="84468" y="42235"/>
                </a:cubicBezTo>
                <a:cubicBezTo>
                  <a:pt x="84468" y="65507"/>
                  <a:pt x="65507" y="84469"/>
                  <a:pt x="42234" y="84469"/>
                </a:cubicBezTo>
                <a:close/>
                <a:moveTo>
                  <a:pt x="42234" y="4462"/>
                </a:moveTo>
                <a:cubicBezTo>
                  <a:pt x="21407" y="4462"/>
                  <a:pt x="4462" y="21407"/>
                  <a:pt x="4462" y="42235"/>
                </a:cubicBezTo>
                <a:cubicBezTo>
                  <a:pt x="4462" y="63062"/>
                  <a:pt x="21407" y="80007"/>
                  <a:pt x="42234" y="80007"/>
                </a:cubicBezTo>
                <a:cubicBezTo>
                  <a:pt x="63062" y="80007"/>
                  <a:pt x="80007" y="63062"/>
                  <a:pt x="80007" y="42235"/>
                </a:cubicBezTo>
                <a:cubicBezTo>
                  <a:pt x="80007" y="21407"/>
                  <a:pt x="63062" y="4462"/>
                  <a:pt x="42234" y="4462"/>
                </a:cubicBezTo>
                <a:close/>
                <a:moveTo>
                  <a:pt x="42234" y="76103"/>
                </a:moveTo>
                <a:cubicBezTo>
                  <a:pt x="23530" y="76082"/>
                  <a:pt x="8387" y="60939"/>
                  <a:pt x="8366" y="42235"/>
                </a:cubicBezTo>
                <a:cubicBezTo>
                  <a:pt x="8387" y="23531"/>
                  <a:pt x="23530" y="8388"/>
                  <a:pt x="42234" y="8366"/>
                </a:cubicBezTo>
                <a:cubicBezTo>
                  <a:pt x="60938" y="8388"/>
                  <a:pt x="76082" y="23531"/>
                  <a:pt x="76103" y="42235"/>
                </a:cubicBezTo>
                <a:cubicBezTo>
                  <a:pt x="76082" y="60939"/>
                  <a:pt x="60938" y="76082"/>
                  <a:pt x="42234" y="76103"/>
                </a:cubicBezTo>
                <a:close/>
                <a:moveTo>
                  <a:pt x="42234" y="12806"/>
                </a:moveTo>
                <a:cubicBezTo>
                  <a:pt x="25997" y="12828"/>
                  <a:pt x="12827" y="25998"/>
                  <a:pt x="12806" y="42235"/>
                </a:cubicBezTo>
                <a:cubicBezTo>
                  <a:pt x="12827" y="58472"/>
                  <a:pt x="25997" y="71620"/>
                  <a:pt x="42234" y="71642"/>
                </a:cubicBezTo>
                <a:cubicBezTo>
                  <a:pt x="58472" y="71620"/>
                  <a:pt x="71620" y="58472"/>
                  <a:pt x="71642" y="42235"/>
                </a:cubicBezTo>
                <a:cubicBezTo>
                  <a:pt x="71620" y="25998"/>
                  <a:pt x="58472" y="12828"/>
                  <a:pt x="42234" y="12806"/>
                </a:cubicBezTo>
                <a:close/>
                <a:moveTo>
                  <a:pt x="42234" y="67738"/>
                </a:moveTo>
                <a:cubicBezTo>
                  <a:pt x="28142" y="67738"/>
                  <a:pt x="16731" y="56306"/>
                  <a:pt x="16709" y="42235"/>
                </a:cubicBezTo>
                <a:cubicBezTo>
                  <a:pt x="16731" y="28143"/>
                  <a:pt x="28142" y="16731"/>
                  <a:pt x="42234" y="16710"/>
                </a:cubicBezTo>
                <a:cubicBezTo>
                  <a:pt x="56305" y="16731"/>
                  <a:pt x="67738" y="28143"/>
                  <a:pt x="67738" y="42235"/>
                </a:cubicBezTo>
                <a:cubicBezTo>
                  <a:pt x="67738" y="56306"/>
                  <a:pt x="56305" y="67738"/>
                  <a:pt x="42234" y="67738"/>
                </a:cubicBezTo>
                <a:close/>
                <a:moveTo>
                  <a:pt x="42234" y="21172"/>
                </a:moveTo>
                <a:cubicBezTo>
                  <a:pt x="30609" y="21172"/>
                  <a:pt x="21171" y="30609"/>
                  <a:pt x="21171" y="42235"/>
                </a:cubicBezTo>
                <a:cubicBezTo>
                  <a:pt x="21171" y="53860"/>
                  <a:pt x="30609" y="63277"/>
                  <a:pt x="42234" y="63298"/>
                </a:cubicBezTo>
                <a:cubicBezTo>
                  <a:pt x="53860" y="63277"/>
                  <a:pt x="63276" y="53860"/>
                  <a:pt x="63298" y="42235"/>
                </a:cubicBezTo>
                <a:cubicBezTo>
                  <a:pt x="63276" y="30609"/>
                  <a:pt x="53860" y="21172"/>
                  <a:pt x="42234" y="21172"/>
                </a:cubicBezTo>
                <a:close/>
                <a:moveTo>
                  <a:pt x="42234" y="59394"/>
                </a:moveTo>
                <a:cubicBezTo>
                  <a:pt x="32754" y="59373"/>
                  <a:pt x="25075" y="51715"/>
                  <a:pt x="25075" y="42235"/>
                </a:cubicBezTo>
                <a:cubicBezTo>
                  <a:pt x="25075" y="32754"/>
                  <a:pt x="32754" y="25075"/>
                  <a:pt x="42234" y="25075"/>
                </a:cubicBezTo>
                <a:cubicBezTo>
                  <a:pt x="51694" y="25075"/>
                  <a:pt x="59372" y="32754"/>
                  <a:pt x="59394" y="42235"/>
                </a:cubicBezTo>
                <a:cubicBezTo>
                  <a:pt x="59372" y="51694"/>
                  <a:pt x="51694" y="59373"/>
                  <a:pt x="42234" y="59394"/>
                </a:cubicBezTo>
                <a:close/>
                <a:moveTo>
                  <a:pt x="42234" y="29515"/>
                </a:moveTo>
                <a:cubicBezTo>
                  <a:pt x="35220" y="29537"/>
                  <a:pt x="29536" y="35221"/>
                  <a:pt x="29515" y="42235"/>
                </a:cubicBezTo>
                <a:cubicBezTo>
                  <a:pt x="29536" y="49249"/>
                  <a:pt x="35220" y="54933"/>
                  <a:pt x="42234" y="54933"/>
                </a:cubicBezTo>
                <a:cubicBezTo>
                  <a:pt x="49248" y="54933"/>
                  <a:pt x="54932" y="49249"/>
                  <a:pt x="54932" y="42235"/>
                </a:cubicBezTo>
                <a:cubicBezTo>
                  <a:pt x="54932" y="35221"/>
                  <a:pt x="49248" y="29537"/>
                  <a:pt x="42234" y="29515"/>
                </a:cubicBezTo>
                <a:close/>
                <a:moveTo>
                  <a:pt x="42234" y="51029"/>
                </a:moveTo>
                <a:cubicBezTo>
                  <a:pt x="37365" y="51029"/>
                  <a:pt x="33419" y="47082"/>
                  <a:pt x="33419" y="42235"/>
                </a:cubicBezTo>
                <a:cubicBezTo>
                  <a:pt x="33419" y="37366"/>
                  <a:pt x="37365" y="33419"/>
                  <a:pt x="42234" y="33419"/>
                </a:cubicBezTo>
                <a:cubicBezTo>
                  <a:pt x="47082" y="33419"/>
                  <a:pt x="51029" y="37366"/>
                  <a:pt x="51029" y="42235"/>
                </a:cubicBezTo>
                <a:cubicBezTo>
                  <a:pt x="51029" y="47082"/>
                  <a:pt x="47082" y="51029"/>
                  <a:pt x="42234" y="51029"/>
                </a:cubicBezTo>
                <a:close/>
                <a:moveTo>
                  <a:pt x="42234" y="37881"/>
                </a:moveTo>
                <a:cubicBezTo>
                  <a:pt x="39832" y="37881"/>
                  <a:pt x="37880" y="39832"/>
                  <a:pt x="37880" y="42235"/>
                </a:cubicBezTo>
                <a:cubicBezTo>
                  <a:pt x="37880" y="44637"/>
                  <a:pt x="39832" y="46568"/>
                  <a:pt x="42234" y="46589"/>
                </a:cubicBezTo>
                <a:cubicBezTo>
                  <a:pt x="44637" y="46568"/>
                  <a:pt x="46567" y="44637"/>
                  <a:pt x="46589" y="42235"/>
                </a:cubicBezTo>
                <a:cubicBezTo>
                  <a:pt x="46567" y="39832"/>
                  <a:pt x="44637" y="37881"/>
                  <a:pt x="42234" y="3788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22"/>
          <p:cNvGrpSpPr/>
          <p:nvPr/>
        </p:nvGrpSpPr>
        <p:grpSpPr>
          <a:xfrm rot="10800000" flipH="1">
            <a:off x="1430998" y="5728479"/>
            <a:ext cx="2234669" cy="2229805"/>
            <a:chOff x="916500" y="-836850"/>
            <a:chExt cx="1676002" cy="1672354"/>
          </a:xfrm>
        </p:grpSpPr>
        <p:sp>
          <p:nvSpPr>
            <p:cNvPr id="245" name="Google Shape;245;p22"/>
            <p:cNvSpPr/>
            <p:nvPr/>
          </p:nvSpPr>
          <p:spPr>
            <a:xfrm>
              <a:off x="1130302" y="-626696"/>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2"/>
            <p:cNvSpPr/>
            <p:nvPr/>
          </p:nvSpPr>
          <p:spPr>
            <a:xfrm>
              <a:off x="916500" y="-836850"/>
              <a:ext cx="1462200" cy="1462200"/>
            </a:xfrm>
            <a:prstGeom prst="donut">
              <a:avLst>
                <a:gd name="adj" fmla="val 5518"/>
              </a:avLst>
            </a:prstGeom>
            <a:solidFill>
              <a:srgbClr val="3BC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22"/>
          <p:cNvGrpSpPr/>
          <p:nvPr/>
        </p:nvGrpSpPr>
        <p:grpSpPr>
          <a:xfrm rot="10800000" flipH="1">
            <a:off x="9409744" y="3899935"/>
            <a:ext cx="1792400" cy="1792400"/>
            <a:chOff x="6900560" y="862613"/>
            <a:chExt cx="1344300" cy="1344300"/>
          </a:xfrm>
        </p:grpSpPr>
        <p:sp>
          <p:nvSpPr>
            <p:cNvPr id="248" name="Google Shape;248;p22"/>
            <p:cNvSpPr/>
            <p:nvPr/>
          </p:nvSpPr>
          <p:spPr>
            <a:xfrm rot="-1517647">
              <a:off x="7201296" y="1163348"/>
              <a:ext cx="895229" cy="895229"/>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2"/>
            <p:cNvSpPr/>
            <p:nvPr/>
          </p:nvSpPr>
          <p:spPr>
            <a:xfrm rot="-1517647">
              <a:off x="7048896" y="1010948"/>
              <a:ext cx="895229" cy="895229"/>
            </a:xfrm>
            <a:prstGeom prst="diamond">
              <a:avLst/>
            </a:prstGeom>
            <a:solidFill>
              <a:srgbClr val="F54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0" name="Google Shape;250;p22"/>
          <p:cNvGrpSpPr/>
          <p:nvPr/>
        </p:nvGrpSpPr>
        <p:grpSpPr>
          <a:xfrm rot="10800000" flipH="1">
            <a:off x="8696614" y="-568402"/>
            <a:ext cx="1781105" cy="1506276"/>
            <a:chOff x="6365712" y="4428458"/>
            <a:chExt cx="1335829" cy="1129707"/>
          </a:xfrm>
        </p:grpSpPr>
        <p:sp>
          <p:nvSpPr>
            <p:cNvPr id="251" name="Google Shape;251;p22"/>
            <p:cNvSpPr/>
            <p:nvPr/>
          </p:nvSpPr>
          <p:spPr>
            <a:xfrm rot="-4364943">
              <a:off x="6693655" y="4541071"/>
              <a:ext cx="895274" cy="895274"/>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2"/>
            <p:cNvSpPr/>
            <p:nvPr/>
          </p:nvSpPr>
          <p:spPr>
            <a:xfrm rot="-4364943">
              <a:off x="6478325" y="4550278"/>
              <a:ext cx="895274" cy="895274"/>
            </a:xfrm>
            <a:prstGeom prst="diamond">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3" name="Google Shape;253;p22"/>
          <p:cNvSpPr/>
          <p:nvPr/>
        </p:nvSpPr>
        <p:spPr>
          <a:xfrm rot="8588419" flipH="1">
            <a:off x="1216905" y="2142445"/>
            <a:ext cx="896880" cy="1247680"/>
          </a:xfrm>
          <a:prstGeom prst="can">
            <a:avLst>
              <a:gd name="adj" fmla="val 66564"/>
            </a:avLst>
          </a:prstGeom>
          <a:solidFill>
            <a:srgbClr val="F545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934125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54"/>
        <p:cNvGrpSpPr/>
        <p:nvPr/>
      </p:nvGrpSpPr>
      <p:grpSpPr>
        <a:xfrm>
          <a:off x="0" y="0"/>
          <a:ext cx="0" cy="0"/>
          <a:chOff x="0" y="0"/>
          <a:chExt cx="0" cy="0"/>
        </a:xfrm>
      </p:grpSpPr>
      <p:sp>
        <p:nvSpPr>
          <p:cNvPr id="255" name="Google Shape;255;p23"/>
          <p:cNvSpPr/>
          <p:nvPr/>
        </p:nvSpPr>
        <p:spPr>
          <a:xfrm>
            <a:off x="8325169" y="-826339"/>
            <a:ext cx="5810675" cy="5208683"/>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3"/>
          <p:cNvSpPr/>
          <p:nvPr/>
        </p:nvSpPr>
        <p:spPr>
          <a:xfrm rot="10800000">
            <a:off x="10645658" y="-677708"/>
            <a:ext cx="2436085" cy="2436085"/>
          </a:xfrm>
          <a:custGeom>
            <a:avLst/>
            <a:gdLst/>
            <a:ahLst/>
            <a:cxnLst/>
            <a:rect l="l" t="t" r="r" b="b"/>
            <a:pathLst>
              <a:path w="84469" h="84469" extrusionOk="0">
                <a:moveTo>
                  <a:pt x="42234" y="84469"/>
                </a:moveTo>
                <a:cubicBezTo>
                  <a:pt x="18940" y="84469"/>
                  <a:pt x="0" y="65507"/>
                  <a:pt x="0" y="42235"/>
                </a:cubicBezTo>
                <a:cubicBezTo>
                  <a:pt x="0" y="18941"/>
                  <a:pt x="18940" y="1"/>
                  <a:pt x="42234" y="1"/>
                </a:cubicBezTo>
                <a:cubicBezTo>
                  <a:pt x="65507" y="1"/>
                  <a:pt x="84468" y="18941"/>
                  <a:pt x="84468" y="42235"/>
                </a:cubicBezTo>
                <a:cubicBezTo>
                  <a:pt x="84468" y="65507"/>
                  <a:pt x="65507" y="84469"/>
                  <a:pt x="42234" y="84469"/>
                </a:cubicBezTo>
                <a:close/>
                <a:moveTo>
                  <a:pt x="42234" y="4462"/>
                </a:moveTo>
                <a:cubicBezTo>
                  <a:pt x="21407" y="4462"/>
                  <a:pt x="4462" y="21407"/>
                  <a:pt x="4462" y="42235"/>
                </a:cubicBezTo>
                <a:cubicBezTo>
                  <a:pt x="4462" y="63062"/>
                  <a:pt x="21407" y="80007"/>
                  <a:pt x="42234" y="80007"/>
                </a:cubicBezTo>
                <a:cubicBezTo>
                  <a:pt x="63062" y="80007"/>
                  <a:pt x="80007" y="63062"/>
                  <a:pt x="80007" y="42235"/>
                </a:cubicBezTo>
                <a:cubicBezTo>
                  <a:pt x="80007" y="21407"/>
                  <a:pt x="63062" y="4462"/>
                  <a:pt x="42234" y="4462"/>
                </a:cubicBezTo>
                <a:close/>
                <a:moveTo>
                  <a:pt x="42234" y="76103"/>
                </a:moveTo>
                <a:cubicBezTo>
                  <a:pt x="23530" y="76082"/>
                  <a:pt x="8387" y="60939"/>
                  <a:pt x="8366" y="42235"/>
                </a:cubicBezTo>
                <a:cubicBezTo>
                  <a:pt x="8387" y="23531"/>
                  <a:pt x="23530" y="8388"/>
                  <a:pt x="42234" y="8366"/>
                </a:cubicBezTo>
                <a:cubicBezTo>
                  <a:pt x="60938" y="8388"/>
                  <a:pt x="76082" y="23531"/>
                  <a:pt x="76103" y="42235"/>
                </a:cubicBezTo>
                <a:cubicBezTo>
                  <a:pt x="76082" y="60939"/>
                  <a:pt x="60938" y="76082"/>
                  <a:pt x="42234" y="76103"/>
                </a:cubicBezTo>
                <a:close/>
                <a:moveTo>
                  <a:pt x="42234" y="12806"/>
                </a:moveTo>
                <a:cubicBezTo>
                  <a:pt x="25997" y="12828"/>
                  <a:pt x="12827" y="25998"/>
                  <a:pt x="12806" y="42235"/>
                </a:cubicBezTo>
                <a:cubicBezTo>
                  <a:pt x="12827" y="58472"/>
                  <a:pt x="25997" y="71620"/>
                  <a:pt x="42234" y="71642"/>
                </a:cubicBezTo>
                <a:cubicBezTo>
                  <a:pt x="58472" y="71620"/>
                  <a:pt x="71620" y="58472"/>
                  <a:pt x="71642" y="42235"/>
                </a:cubicBezTo>
                <a:cubicBezTo>
                  <a:pt x="71620" y="25998"/>
                  <a:pt x="58472" y="12828"/>
                  <a:pt x="42234" y="12806"/>
                </a:cubicBezTo>
                <a:close/>
                <a:moveTo>
                  <a:pt x="42234" y="67738"/>
                </a:moveTo>
                <a:cubicBezTo>
                  <a:pt x="28142" y="67738"/>
                  <a:pt x="16731" y="56306"/>
                  <a:pt x="16709" y="42235"/>
                </a:cubicBezTo>
                <a:cubicBezTo>
                  <a:pt x="16731" y="28143"/>
                  <a:pt x="28142" y="16731"/>
                  <a:pt x="42234" y="16710"/>
                </a:cubicBezTo>
                <a:cubicBezTo>
                  <a:pt x="56305" y="16731"/>
                  <a:pt x="67738" y="28143"/>
                  <a:pt x="67738" y="42235"/>
                </a:cubicBezTo>
                <a:cubicBezTo>
                  <a:pt x="67738" y="56306"/>
                  <a:pt x="56305" y="67738"/>
                  <a:pt x="42234" y="67738"/>
                </a:cubicBezTo>
                <a:close/>
                <a:moveTo>
                  <a:pt x="42234" y="21172"/>
                </a:moveTo>
                <a:cubicBezTo>
                  <a:pt x="30609" y="21172"/>
                  <a:pt x="21171" y="30609"/>
                  <a:pt x="21171" y="42235"/>
                </a:cubicBezTo>
                <a:cubicBezTo>
                  <a:pt x="21171" y="53860"/>
                  <a:pt x="30609" y="63277"/>
                  <a:pt x="42234" y="63298"/>
                </a:cubicBezTo>
                <a:cubicBezTo>
                  <a:pt x="53860" y="63277"/>
                  <a:pt x="63276" y="53860"/>
                  <a:pt x="63298" y="42235"/>
                </a:cubicBezTo>
                <a:cubicBezTo>
                  <a:pt x="63276" y="30609"/>
                  <a:pt x="53860" y="21172"/>
                  <a:pt x="42234" y="21172"/>
                </a:cubicBezTo>
                <a:close/>
                <a:moveTo>
                  <a:pt x="42234" y="59394"/>
                </a:moveTo>
                <a:cubicBezTo>
                  <a:pt x="32754" y="59373"/>
                  <a:pt x="25075" y="51715"/>
                  <a:pt x="25075" y="42235"/>
                </a:cubicBezTo>
                <a:cubicBezTo>
                  <a:pt x="25075" y="32754"/>
                  <a:pt x="32754" y="25075"/>
                  <a:pt x="42234" y="25075"/>
                </a:cubicBezTo>
                <a:cubicBezTo>
                  <a:pt x="51694" y="25075"/>
                  <a:pt x="59372" y="32754"/>
                  <a:pt x="59394" y="42235"/>
                </a:cubicBezTo>
                <a:cubicBezTo>
                  <a:pt x="59372" y="51694"/>
                  <a:pt x="51694" y="59373"/>
                  <a:pt x="42234" y="59394"/>
                </a:cubicBezTo>
                <a:close/>
                <a:moveTo>
                  <a:pt x="42234" y="29515"/>
                </a:moveTo>
                <a:cubicBezTo>
                  <a:pt x="35220" y="29537"/>
                  <a:pt x="29536" y="35221"/>
                  <a:pt x="29515" y="42235"/>
                </a:cubicBezTo>
                <a:cubicBezTo>
                  <a:pt x="29536" y="49249"/>
                  <a:pt x="35220" y="54933"/>
                  <a:pt x="42234" y="54933"/>
                </a:cubicBezTo>
                <a:cubicBezTo>
                  <a:pt x="49248" y="54933"/>
                  <a:pt x="54932" y="49249"/>
                  <a:pt x="54932" y="42235"/>
                </a:cubicBezTo>
                <a:cubicBezTo>
                  <a:pt x="54932" y="35221"/>
                  <a:pt x="49248" y="29537"/>
                  <a:pt x="42234" y="29515"/>
                </a:cubicBezTo>
                <a:close/>
                <a:moveTo>
                  <a:pt x="42234" y="51029"/>
                </a:moveTo>
                <a:cubicBezTo>
                  <a:pt x="37365" y="51029"/>
                  <a:pt x="33419" y="47082"/>
                  <a:pt x="33419" y="42235"/>
                </a:cubicBezTo>
                <a:cubicBezTo>
                  <a:pt x="33419" y="37366"/>
                  <a:pt x="37365" y="33419"/>
                  <a:pt x="42234" y="33419"/>
                </a:cubicBezTo>
                <a:cubicBezTo>
                  <a:pt x="47082" y="33419"/>
                  <a:pt x="51029" y="37366"/>
                  <a:pt x="51029" y="42235"/>
                </a:cubicBezTo>
                <a:cubicBezTo>
                  <a:pt x="51029" y="47082"/>
                  <a:pt x="47082" y="51029"/>
                  <a:pt x="42234" y="51029"/>
                </a:cubicBezTo>
                <a:close/>
                <a:moveTo>
                  <a:pt x="42234" y="37881"/>
                </a:moveTo>
                <a:cubicBezTo>
                  <a:pt x="39832" y="37881"/>
                  <a:pt x="37880" y="39832"/>
                  <a:pt x="37880" y="42235"/>
                </a:cubicBezTo>
                <a:cubicBezTo>
                  <a:pt x="37880" y="44637"/>
                  <a:pt x="39832" y="46568"/>
                  <a:pt x="42234" y="46589"/>
                </a:cubicBezTo>
                <a:cubicBezTo>
                  <a:pt x="44637" y="46568"/>
                  <a:pt x="46567" y="44637"/>
                  <a:pt x="46589" y="42235"/>
                </a:cubicBezTo>
                <a:cubicBezTo>
                  <a:pt x="46567" y="39832"/>
                  <a:pt x="44637" y="37881"/>
                  <a:pt x="42234" y="3788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7" name="Google Shape;257;p23"/>
          <p:cNvGrpSpPr/>
          <p:nvPr/>
        </p:nvGrpSpPr>
        <p:grpSpPr>
          <a:xfrm rot="10800000">
            <a:off x="9069176" y="5118879"/>
            <a:ext cx="2234669" cy="2229805"/>
            <a:chOff x="916500" y="-836850"/>
            <a:chExt cx="1676002" cy="1672354"/>
          </a:xfrm>
        </p:grpSpPr>
        <p:sp>
          <p:nvSpPr>
            <p:cNvPr id="258" name="Google Shape;258;p23"/>
            <p:cNvSpPr/>
            <p:nvPr/>
          </p:nvSpPr>
          <p:spPr>
            <a:xfrm>
              <a:off x="1130302" y="-626696"/>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3"/>
            <p:cNvSpPr/>
            <p:nvPr/>
          </p:nvSpPr>
          <p:spPr>
            <a:xfrm>
              <a:off x="916500" y="-836850"/>
              <a:ext cx="1462200" cy="1462200"/>
            </a:xfrm>
            <a:prstGeom prst="donut">
              <a:avLst>
                <a:gd name="adj" fmla="val 551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 name="Google Shape;260;p23"/>
          <p:cNvGrpSpPr/>
          <p:nvPr/>
        </p:nvGrpSpPr>
        <p:grpSpPr>
          <a:xfrm rot="10800000">
            <a:off x="-702500" y="4255335"/>
            <a:ext cx="1792400" cy="1792400"/>
            <a:chOff x="6900560" y="862613"/>
            <a:chExt cx="1344300" cy="1344300"/>
          </a:xfrm>
        </p:grpSpPr>
        <p:sp>
          <p:nvSpPr>
            <p:cNvPr id="261" name="Google Shape;261;p23"/>
            <p:cNvSpPr/>
            <p:nvPr/>
          </p:nvSpPr>
          <p:spPr>
            <a:xfrm rot="-1517647">
              <a:off x="7201296" y="1163348"/>
              <a:ext cx="895229" cy="895229"/>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3"/>
            <p:cNvSpPr/>
            <p:nvPr/>
          </p:nvSpPr>
          <p:spPr>
            <a:xfrm rot="-1517647">
              <a:off x="7048896" y="1010948"/>
              <a:ext cx="895229" cy="895229"/>
            </a:xfrm>
            <a:prstGeom prst="diamond">
              <a:avLst/>
            </a:prstGeom>
            <a:solidFill>
              <a:srgbClr val="F54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3"/>
          <p:cNvGrpSpPr/>
          <p:nvPr/>
        </p:nvGrpSpPr>
        <p:grpSpPr>
          <a:xfrm rot="10800000">
            <a:off x="-181275" y="142798"/>
            <a:ext cx="1781105" cy="1506276"/>
            <a:chOff x="6365712" y="4428458"/>
            <a:chExt cx="1335829" cy="1129707"/>
          </a:xfrm>
        </p:grpSpPr>
        <p:sp>
          <p:nvSpPr>
            <p:cNvPr id="264" name="Google Shape;264;p23"/>
            <p:cNvSpPr/>
            <p:nvPr/>
          </p:nvSpPr>
          <p:spPr>
            <a:xfrm rot="-4364943">
              <a:off x="6693655" y="4541071"/>
              <a:ext cx="895274" cy="895274"/>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3"/>
            <p:cNvSpPr/>
            <p:nvPr/>
          </p:nvSpPr>
          <p:spPr>
            <a:xfrm rot="-4364943">
              <a:off x="6478325" y="4550278"/>
              <a:ext cx="895274" cy="895274"/>
            </a:xfrm>
            <a:prstGeom prst="diamond">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16574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66"/>
        <p:cNvGrpSpPr/>
        <p:nvPr/>
      </p:nvGrpSpPr>
      <p:grpSpPr>
        <a:xfrm>
          <a:off x="0" y="0"/>
          <a:ext cx="0" cy="0"/>
          <a:chOff x="0" y="0"/>
          <a:chExt cx="0" cy="0"/>
        </a:xfrm>
      </p:grpSpPr>
      <p:sp>
        <p:nvSpPr>
          <p:cNvPr id="267" name="Google Shape;267;p24"/>
          <p:cNvSpPr/>
          <p:nvPr/>
        </p:nvSpPr>
        <p:spPr>
          <a:xfrm rot="10800000">
            <a:off x="-2531300" y="2241601"/>
            <a:ext cx="5810675" cy="5208683"/>
          </a:xfrm>
          <a:custGeom>
            <a:avLst/>
            <a:gdLst/>
            <a:ahLst/>
            <a:cxnLst/>
            <a:rect l="l" t="t" r="r" b="b"/>
            <a:pathLst>
              <a:path w="205809" h="184487" extrusionOk="0">
                <a:moveTo>
                  <a:pt x="205808" y="184487"/>
                </a:moveTo>
                <a:cubicBezTo>
                  <a:pt x="205808" y="184487"/>
                  <a:pt x="124965" y="183350"/>
                  <a:pt x="113768" y="135668"/>
                </a:cubicBezTo>
                <a:cubicBezTo>
                  <a:pt x="97724" y="67352"/>
                  <a:pt x="29686" y="91117"/>
                  <a:pt x="10811" y="49892"/>
                </a:cubicBezTo>
                <a:cubicBezTo>
                  <a:pt x="0" y="26297"/>
                  <a:pt x="2574" y="3647"/>
                  <a:pt x="2574" y="3647"/>
                </a:cubicBezTo>
                <a:lnTo>
                  <a:pt x="199631" y="0"/>
                </a:lnTo>
                <a:close/>
              </a:path>
            </a:pathLst>
          </a:custGeom>
          <a:solidFill>
            <a:srgbClr val="FEC9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4"/>
          <p:cNvSpPr/>
          <p:nvPr/>
        </p:nvSpPr>
        <p:spPr>
          <a:xfrm>
            <a:off x="-1477200" y="4865568"/>
            <a:ext cx="2436085" cy="2436085"/>
          </a:xfrm>
          <a:custGeom>
            <a:avLst/>
            <a:gdLst/>
            <a:ahLst/>
            <a:cxnLst/>
            <a:rect l="l" t="t" r="r" b="b"/>
            <a:pathLst>
              <a:path w="84469" h="84469" extrusionOk="0">
                <a:moveTo>
                  <a:pt x="42234" y="84469"/>
                </a:moveTo>
                <a:cubicBezTo>
                  <a:pt x="18940" y="84469"/>
                  <a:pt x="0" y="65507"/>
                  <a:pt x="0" y="42235"/>
                </a:cubicBezTo>
                <a:cubicBezTo>
                  <a:pt x="0" y="18941"/>
                  <a:pt x="18940" y="1"/>
                  <a:pt x="42234" y="1"/>
                </a:cubicBezTo>
                <a:cubicBezTo>
                  <a:pt x="65507" y="1"/>
                  <a:pt x="84468" y="18941"/>
                  <a:pt x="84468" y="42235"/>
                </a:cubicBezTo>
                <a:cubicBezTo>
                  <a:pt x="84468" y="65507"/>
                  <a:pt x="65507" y="84469"/>
                  <a:pt x="42234" y="84469"/>
                </a:cubicBezTo>
                <a:close/>
                <a:moveTo>
                  <a:pt x="42234" y="4462"/>
                </a:moveTo>
                <a:cubicBezTo>
                  <a:pt x="21407" y="4462"/>
                  <a:pt x="4462" y="21407"/>
                  <a:pt x="4462" y="42235"/>
                </a:cubicBezTo>
                <a:cubicBezTo>
                  <a:pt x="4462" y="63062"/>
                  <a:pt x="21407" y="80007"/>
                  <a:pt x="42234" y="80007"/>
                </a:cubicBezTo>
                <a:cubicBezTo>
                  <a:pt x="63062" y="80007"/>
                  <a:pt x="80007" y="63062"/>
                  <a:pt x="80007" y="42235"/>
                </a:cubicBezTo>
                <a:cubicBezTo>
                  <a:pt x="80007" y="21407"/>
                  <a:pt x="63062" y="4462"/>
                  <a:pt x="42234" y="4462"/>
                </a:cubicBezTo>
                <a:close/>
                <a:moveTo>
                  <a:pt x="42234" y="76103"/>
                </a:moveTo>
                <a:cubicBezTo>
                  <a:pt x="23530" y="76082"/>
                  <a:pt x="8387" y="60939"/>
                  <a:pt x="8366" y="42235"/>
                </a:cubicBezTo>
                <a:cubicBezTo>
                  <a:pt x="8387" y="23531"/>
                  <a:pt x="23530" y="8388"/>
                  <a:pt x="42234" y="8366"/>
                </a:cubicBezTo>
                <a:cubicBezTo>
                  <a:pt x="60938" y="8388"/>
                  <a:pt x="76082" y="23531"/>
                  <a:pt x="76103" y="42235"/>
                </a:cubicBezTo>
                <a:cubicBezTo>
                  <a:pt x="76082" y="60939"/>
                  <a:pt x="60938" y="76082"/>
                  <a:pt x="42234" y="76103"/>
                </a:cubicBezTo>
                <a:close/>
                <a:moveTo>
                  <a:pt x="42234" y="12806"/>
                </a:moveTo>
                <a:cubicBezTo>
                  <a:pt x="25997" y="12828"/>
                  <a:pt x="12827" y="25998"/>
                  <a:pt x="12806" y="42235"/>
                </a:cubicBezTo>
                <a:cubicBezTo>
                  <a:pt x="12827" y="58472"/>
                  <a:pt x="25997" y="71620"/>
                  <a:pt x="42234" y="71642"/>
                </a:cubicBezTo>
                <a:cubicBezTo>
                  <a:pt x="58472" y="71620"/>
                  <a:pt x="71620" y="58472"/>
                  <a:pt x="71642" y="42235"/>
                </a:cubicBezTo>
                <a:cubicBezTo>
                  <a:pt x="71620" y="25998"/>
                  <a:pt x="58472" y="12828"/>
                  <a:pt x="42234" y="12806"/>
                </a:cubicBezTo>
                <a:close/>
                <a:moveTo>
                  <a:pt x="42234" y="67738"/>
                </a:moveTo>
                <a:cubicBezTo>
                  <a:pt x="28142" y="67738"/>
                  <a:pt x="16731" y="56306"/>
                  <a:pt x="16709" y="42235"/>
                </a:cubicBezTo>
                <a:cubicBezTo>
                  <a:pt x="16731" y="28143"/>
                  <a:pt x="28142" y="16731"/>
                  <a:pt x="42234" y="16710"/>
                </a:cubicBezTo>
                <a:cubicBezTo>
                  <a:pt x="56305" y="16731"/>
                  <a:pt x="67738" y="28143"/>
                  <a:pt x="67738" y="42235"/>
                </a:cubicBezTo>
                <a:cubicBezTo>
                  <a:pt x="67738" y="56306"/>
                  <a:pt x="56305" y="67738"/>
                  <a:pt x="42234" y="67738"/>
                </a:cubicBezTo>
                <a:close/>
                <a:moveTo>
                  <a:pt x="42234" y="21172"/>
                </a:moveTo>
                <a:cubicBezTo>
                  <a:pt x="30609" y="21172"/>
                  <a:pt x="21171" y="30609"/>
                  <a:pt x="21171" y="42235"/>
                </a:cubicBezTo>
                <a:cubicBezTo>
                  <a:pt x="21171" y="53860"/>
                  <a:pt x="30609" y="63277"/>
                  <a:pt x="42234" y="63298"/>
                </a:cubicBezTo>
                <a:cubicBezTo>
                  <a:pt x="53860" y="63277"/>
                  <a:pt x="63276" y="53860"/>
                  <a:pt x="63298" y="42235"/>
                </a:cubicBezTo>
                <a:cubicBezTo>
                  <a:pt x="63276" y="30609"/>
                  <a:pt x="53860" y="21172"/>
                  <a:pt x="42234" y="21172"/>
                </a:cubicBezTo>
                <a:close/>
                <a:moveTo>
                  <a:pt x="42234" y="59394"/>
                </a:moveTo>
                <a:cubicBezTo>
                  <a:pt x="32754" y="59373"/>
                  <a:pt x="25075" y="51715"/>
                  <a:pt x="25075" y="42235"/>
                </a:cubicBezTo>
                <a:cubicBezTo>
                  <a:pt x="25075" y="32754"/>
                  <a:pt x="32754" y="25075"/>
                  <a:pt x="42234" y="25075"/>
                </a:cubicBezTo>
                <a:cubicBezTo>
                  <a:pt x="51694" y="25075"/>
                  <a:pt x="59372" y="32754"/>
                  <a:pt x="59394" y="42235"/>
                </a:cubicBezTo>
                <a:cubicBezTo>
                  <a:pt x="59372" y="51694"/>
                  <a:pt x="51694" y="59373"/>
                  <a:pt x="42234" y="59394"/>
                </a:cubicBezTo>
                <a:close/>
                <a:moveTo>
                  <a:pt x="42234" y="29515"/>
                </a:moveTo>
                <a:cubicBezTo>
                  <a:pt x="35220" y="29537"/>
                  <a:pt x="29536" y="35221"/>
                  <a:pt x="29515" y="42235"/>
                </a:cubicBezTo>
                <a:cubicBezTo>
                  <a:pt x="29536" y="49249"/>
                  <a:pt x="35220" y="54933"/>
                  <a:pt x="42234" y="54933"/>
                </a:cubicBezTo>
                <a:cubicBezTo>
                  <a:pt x="49248" y="54933"/>
                  <a:pt x="54932" y="49249"/>
                  <a:pt x="54932" y="42235"/>
                </a:cubicBezTo>
                <a:cubicBezTo>
                  <a:pt x="54932" y="35221"/>
                  <a:pt x="49248" y="29537"/>
                  <a:pt x="42234" y="29515"/>
                </a:cubicBezTo>
                <a:close/>
                <a:moveTo>
                  <a:pt x="42234" y="51029"/>
                </a:moveTo>
                <a:cubicBezTo>
                  <a:pt x="37365" y="51029"/>
                  <a:pt x="33419" y="47082"/>
                  <a:pt x="33419" y="42235"/>
                </a:cubicBezTo>
                <a:cubicBezTo>
                  <a:pt x="33419" y="37366"/>
                  <a:pt x="37365" y="33419"/>
                  <a:pt x="42234" y="33419"/>
                </a:cubicBezTo>
                <a:cubicBezTo>
                  <a:pt x="47082" y="33419"/>
                  <a:pt x="51029" y="37366"/>
                  <a:pt x="51029" y="42235"/>
                </a:cubicBezTo>
                <a:cubicBezTo>
                  <a:pt x="51029" y="47082"/>
                  <a:pt x="47082" y="51029"/>
                  <a:pt x="42234" y="51029"/>
                </a:cubicBezTo>
                <a:close/>
                <a:moveTo>
                  <a:pt x="42234" y="37881"/>
                </a:moveTo>
                <a:cubicBezTo>
                  <a:pt x="39832" y="37881"/>
                  <a:pt x="37880" y="39832"/>
                  <a:pt x="37880" y="42235"/>
                </a:cubicBezTo>
                <a:cubicBezTo>
                  <a:pt x="37880" y="44637"/>
                  <a:pt x="39832" y="46568"/>
                  <a:pt x="42234" y="46589"/>
                </a:cubicBezTo>
                <a:cubicBezTo>
                  <a:pt x="44637" y="46568"/>
                  <a:pt x="46567" y="44637"/>
                  <a:pt x="46589" y="42235"/>
                </a:cubicBezTo>
                <a:cubicBezTo>
                  <a:pt x="46567" y="39832"/>
                  <a:pt x="44637" y="37881"/>
                  <a:pt x="42234" y="3788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9" name="Google Shape;269;p24"/>
          <p:cNvGrpSpPr/>
          <p:nvPr/>
        </p:nvGrpSpPr>
        <p:grpSpPr>
          <a:xfrm>
            <a:off x="300698" y="-724739"/>
            <a:ext cx="2234669" cy="2229805"/>
            <a:chOff x="916500" y="-836850"/>
            <a:chExt cx="1676002" cy="1672354"/>
          </a:xfrm>
        </p:grpSpPr>
        <p:sp>
          <p:nvSpPr>
            <p:cNvPr id="270" name="Google Shape;270;p24"/>
            <p:cNvSpPr/>
            <p:nvPr/>
          </p:nvSpPr>
          <p:spPr>
            <a:xfrm>
              <a:off x="1130302" y="-626696"/>
              <a:ext cx="1462200" cy="1462200"/>
            </a:xfrm>
            <a:prstGeom prst="donut">
              <a:avLst>
                <a:gd name="adj" fmla="val 5101"/>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4"/>
            <p:cNvSpPr/>
            <p:nvPr/>
          </p:nvSpPr>
          <p:spPr>
            <a:xfrm>
              <a:off x="916500" y="-836850"/>
              <a:ext cx="1462200" cy="1462200"/>
            </a:xfrm>
            <a:prstGeom prst="donut">
              <a:avLst>
                <a:gd name="adj" fmla="val 551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 name="Google Shape;272;p24"/>
          <p:cNvGrpSpPr/>
          <p:nvPr/>
        </p:nvGrpSpPr>
        <p:grpSpPr>
          <a:xfrm>
            <a:off x="10514644" y="576212"/>
            <a:ext cx="1792400" cy="1792400"/>
            <a:chOff x="6900560" y="862613"/>
            <a:chExt cx="1344300" cy="1344300"/>
          </a:xfrm>
        </p:grpSpPr>
        <p:sp>
          <p:nvSpPr>
            <p:cNvPr id="273" name="Google Shape;273;p24"/>
            <p:cNvSpPr/>
            <p:nvPr/>
          </p:nvSpPr>
          <p:spPr>
            <a:xfrm rot="-1517647">
              <a:off x="7201296" y="1163348"/>
              <a:ext cx="895229" cy="895229"/>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4"/>
            <p:cNvSpPr/>
            <p:nvPr/>
          </p:nvSpPr>
          <p:spPr>
            <a:xfrm rot="-1517647">
              <a:off x="7048896" y="1010948"/>
              <a:ext cx="895229" cy="895229"/>
            </a:xfrm>
            <a:prstGeom prst="diamond">
              <a:avLst/>
            </a:prstGeom>
            <a:solidFill>
              <a:srgbClr val="F54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5" name="Google Shape;275;p24"/>
          <p:cNvGrpSpPr/>
          <p:nvPr/>
        </p:nvGrpSpPr>
        <p:grpSpPr>
          <a:xfrm>
            <a:off x="10004714" y="4974873"/>
            <a:ext cx="1781105" cy="1506276"/>
            <a:chOff x="6365712" y="4428458"/>
            <a:chExt cx="1335829" cy="1129707"/>
          </a:xfrm>
        </p:grpSpPr>
        <p:sp>
          <p:nvSpPr>
            <p:cNvPr id="276" name="Google Shape;276;p24"/>
            <p:cNvSpPr/>
            <p:nvPr/>
          </p:nvSpPr>
          <p:spPr>
            <a:xfrm rot="-4364943">
              <a:off x="6693655" y="4541071"/>
              <a:ext cx="895274" cy="895274"/>
            </a:xfrm>
            <a:prstGeom prst="diamond">
              <a:avLst/>
            </a:prstGeom>
            <a:solidFill>
              <a:srgbClr val="F3C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4"/>
            <p:cNvSpPr/>
            <p:nvPr/>
          </p:nvSpPr>
          <p:spPr>
            <a:xfrm rot="-4364943">
              <a:off x="6478325" y="4550278"/>
              <a:ext cx="895274" cy="895274"/>
            </a:xfrm>
            <a:prstGeom prst="diamond">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350530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061993" y="-2410387"/>
            <a:ext cx="13975095" cy="13067979"/>
            <a:chOff x="-796495" y="-1807790"/>
            <a:chExt cx="10481321" cy="9800984"/>
          </a:xfrm>
        </p:grpSpPr>
        <p:sp>
          <p:nvSpPr>
            <p:cNvPr id="10" name="Google Shape;10;p2"/>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2552600" y="1928375"/>
            <a:ext cx="7239200" cy="3487521"/>
            <a:chOff x="1857300" y="1352550"/>
            <a:chExt cx="5429400" cy="2743200"/>
          </a:xfrm>
        </p:grpSpPr>
        <p:cxnSp>
          <p:nvCxnSpPr>
            <p:cNvPr id="16" name="Google Shape;16;p2"/>
            <p:cNvCxnSpPr/>
            <p:nvPr/>
          </p:nvCxnSpPr>
          <p:spPr>
            <a:xfrm>
              <a:off x="1857300" y="1352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7" name="Google Shape;17;p2"/>
            <p:cNvCxnSpPr/>
            <p:nvPr/>
          </p:nvCxnSpPr>
          <p:spPr>
            <a:xfrm>
              <a:off x="1857300" y="1657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8" name="Google Shape;18;p2"/>
            <p:cNvCxnSpPr/>
            <p:nvPr/>
          </p:nvCxnSpPr>
          <p:spPr>
            <a:xfrm>
              <a:off x="1857300" y="1962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9" name="Google Shape;19;p2"/>
            <p:cNvCxnSpPr/>
            <p:nvPr/>
          </p:nvCxnSpPr>
          <p:spPr>
            <a:xfrm>
              <a:off x="1857300" y="2266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0" name="Google Shape;20;p2"/>
            <p:cNvCxnSpPr/>
            <p:nvPr/>
          </p:nvCxnSpPr>
          <p:spPr>
            <a:xfrm>
              <a:off x="1857300" y="25717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1" name="Google Shape;21;p2"/>
            <p:cNvCxnSpPr/>
            <p:nvPr/>
          </p:nvCxnSpPr>
          <p:spPr>
            <a:xfrm>
              <a:off x="1857300" y="2876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2" name="Google Shape;22;p2"/>
            <p:cNvCxnSpPr/>
            <p:nvPr/>
          </p:nvCxnSpPr>
          <p:spPr>
            <a:xfrm>
              <a:off x="1857300" y="3181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3" name="Google Shape;23;p2"/>
            <p:cNvCxnSpPr/>
            <p:nvPr/>
          </p:nvCxnSpPr>
          <p:spPr>
            <a:xfrm>
              <a:off x="1857300" y="3486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4" name="Google Shape;24;p2"/>
            <p:cNvCxnSpPr/>
            <p:nvPr/>
          </p:nvCxnSpPr>
          <p:spPr>
            <a:xfrm>
              <a:off x="1857300" y="3790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5" name="Google Shape;25;p2"/>
            <p:cNvCxnSpPr/>
            <p:nvPr/>
          </p:nvCxnSpPr>
          <p:spPr>
            <a:xfrm>
              <a:off x="1857300" y="4095750"/>
              <a:ext cx="5429400" cy="0"/>
            </a:xfrm>
            <a:prstGeom prst="straightConnector1">
              <a:avLst/>
            </a:prstGeom>
            <a:noFill/>
            <a:ln w="9525" cap="flat" cmpd="sng">
              <a:solidFill>
                <a:srgbClr val="999999"/>
              </a:solidFill>
              <a:prstDash val="solid"/>
              <a:round/>
              <a:headEnd type="none" w="med" len="med"/>
              <a:tailEnd type="none" w="med" len="med"/>
            </a:ln>
          </p:spPr>
        </p:cxnSp>
      </p:grpSp>
      <p:sp>
        <p:nvSpPr>
          <p:cNvPr id="26" name="Google Shape;26;p2"/>
          <p:cNvSpPr/>
          <p:nvPr/>
        </p:nvSpPr>
        <p:spPr>
          <a:xfrm>
            <a:off x="1828800" y="1221367"/>
            <a:ext cx="8712000" cy="4696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2"/>
          <p:cNvGrpSpPr/>
          <p:nvPr/>
        </p:nvGrpSpPr>
        <p:grpSpPr>
          <a:xfrm>
            <a:off x="2565200" y="1944167"/>
            <a:ext cx="7239200" cy="3251200"/>
            <a:chOff x="1857300" y="1657350"/>
            <a:chExt cx="5429400" cy="2438400"/>
          </a:xfrm>
        </p:grpSpPr>
        <p:cxnSp>
          <p:nvCxnSpPr>
            <p:cNvPr id="28" name="Google Shape;28;p2"/>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29" name="Google Shape;29;p2"/>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0" name="Google Shape;30;p2"/>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1" name="Google Shape;31;p2"/>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2" name="Google Shape;32;p2"/>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3" name="Google Shape;33;p2"/>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4" name="Google Shape;34;p2"/>
            <p:cNvCxnSpPr/>
            <p:nvPr/>
          </p:nvCxnSpPr>
          <p:spPr>
            <a:xfrm>
              <a:off x="1857300" y="3486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5" name="Google Shape;35;p2"/>
            <p:cNvCxnSpPr/>
            <p:nvPr/>
          </p:nvCxnSpPr>
          <p:spPr>
            <a:xfrm>
              <a:off x="1857300" y="3790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6" name="Google Shape;36;p2"/>
            <p:cNvCxnSpPr/>
            <p:nvPr/>
          </p:nvCxnSpPr>
          <p:spPr>
            <a:xfrm>
              <a:off x="1857300" y="40957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37" name="Google Shape;37;p2"/>
          <p:cNvSpPr txBox="1">
            <a:spLocks noGrp="1"/>
          </p:cNvSpPr>
          <p:nvPr>
            <p:ph type="ctrTitle"/>
          </p:nvPr>
        </p:nvSpPr>
        <p:spPr>
          <a:xfrm>
            <a:off x="415600" y="2463800"/>
            <a:ext cx="11360800" cy="1392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a:solidFill>
                  <a:schemeClr val="accent1"/>
                </a:solidFill>
                <a:latin typeface="Handlee"/>
                <a:ea typeface="Handlee"/>
                <a:cs typeface="Handlee"/>
                <a:sym typeface="Handle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8" name="Google Shape;38;p2"/>
          <p:cNvSpPr txBox="1">
            <a:spLocks noGrp="1"/>
          </p:cNvSpPr>
          <p:nvPr>
            <p:ph type="subTitle" idx="1"/>
          </p:nvPr>
        </p:nvSpPr>
        <p:spPr>
          <a:xfrm>
            <a:off x="415600" y="3905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Baloo 2"/>
                <a:ea typeface="Baloo 2"/>
                <a:cs typeface="Baloo 2"/>
                <a:sym typeface="Baloo 2"/>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533658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3"/>
          <p:cNvSpPr/>
          <p:nvPr/>
        </p:nvSpPr>
        <p:spPr>
          <a:xfrm flipH="1">
            <a:off x="10702546" y="818941"/>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flipH="1">
            <a:off x="3440318" y="4586273"/>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flipH="1">
            <a:off x="6358512" y="95691"/>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86184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00A2AD-B2CE-DC4F-8015-E18525983D45}" type="datetimeFigureOut">
              <a:rPr kumimoji="1" lang="zh-CN" altLang="en-US" smtClean="0"/>
              <a:t>2024/4/5</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3ECCDFA6-1E83-B64A-81A1-D9DB674537E5}" type="slidenum">
              <a:rPr kumimoji="1" lang="zh-CN" altLang="en-US" smtClean="0"/>
              <a:t>‹#›</a:t>
            </a:fld>
            <a:endParaRPr kumimoji="1" lang="zh-CN" altLang="en-US"/>
          </a:p>
        </p:txBody>
      </p:sp>
    </p:spTree>
    <p:extLst>
      <p:ext uri="{BB962C8B-B14F-4D97-AF65-F5344CB8AC3E}">
        <p14:creationId xmlns:p14="http://schemas.microsoft.com/office/powerpoint/2010/main" val="65280256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
        <p:cNvGrpSpPr/>
        <p:nvPr/>
      </p:nvGrpSpPr>
      <p:grpSpPr>
        <a:xfrm>
          <a:off x="0" y="0"/>
          <a:ext cx="0" cy="0"/>
          <a:chOff x="0" y="0"/>
          <a:chExt cx="0" cy="0"/>
        </a:xfrm>
      </p:grpSpPr>
      <p:sp>
        <p:nvSpPr>
          <p:cNvPr id="45" name="Google Shape;45;p4"/>
          <p:cNvSpPr/>
          <p:nvPr/>
        </p:nvSpPr>
        <p:spPr>
          <a:xfrm flipH="1">
            <a:off x="10702546" y="818941"/>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4"/>
          <p:cNvSpPr/>
          <p:nvPr/>
        </p:nvSpPr>
        <p:spPr>
          <a:xfrm flipH="1">
            <a:off x="3440318" y="4586273"/>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4"/>
          <p:cNvSpPr/>
          <p:nvPr/>
        </p:nvSpPr>
        <p:spPr>
          <a:xfrm rot="761566" flipH="1">
            <a:off x="-2662083" y="-2404784"/>
            <a:ext cx="6075109" cy="6945317"/>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736600" y="0"/>
            <a:ext cx="10744000" cy="6274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4"/>
          <p:cNvSpPr txBox="1">
            <a:spLocks noGrp="1"/>
          </p:cNvSpPr>
          <p:nvPr>
            <p:ph type="body" idx="1"/>
          </p:nvPr>
        </p:nvSpPr>
        <p:spPr>
          <a:xfrm>
            <a:off x="950967" y="1569447"/>
            <a:ext cx="10277600" cy="4555200"/>
          </a:xfrm>
          <a:prstGeom prst="rect">
            <a:avLst/>
          </a:prstGeom>
        </p:spPr>
        <p:txBody>
          <a:bodyPr spcFirstLastPara="1" wrap="square" lIns="91425" tIns="91425" rIns="91425" bIns="91425" anchor="t" anchorCtr="0">
            <a:noAutofit/>
          </a:bodyPr>
          <a:lstStyle>
            <a:lvl1pPr marL="609585" lvl="0" indent="-457189">
              <a:lnSpc>
                <a:spcPct val="100000"/>
              </a:lnSpc>
              <a:spcBef>
                <a:spcPts val="0"/>
              </a:spcBef>
              <a:spcAft>
                <a:spcPts val="0"/>
              </a:spcAft>
              <a:buSzPts val="1800"/>
              <a:buAutoNum type="arabicPeriod"/>
              <a:defRPr sz="1600"/>
            </a:lvl1pPr>
            <a:lvl2pPr marL="1219170" lvl="1" indent="-423323">
              <a:lnSpc>
                <a:spcPct val="100000"/>
              </a:lnSpc>
              <a:spcBef>
                <a:spcPts val="2133"/>
              </a:spcBef>
              <a:spcAft>
                <a:spcPts val="0"/>
              </a:spcAft>
              <a:buClr>
                <a:schemeClr val="accent1"/>
              </a:buClr>
              <a:buSzPts val="1400"/>
              <a:buChar char="■"/>
              <a:defRPr sz="1600"/>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50" name="Google Shape;50;p4"/>
          <p:cNvSpPr txBox="1">
            <a:spLocks noGrp="1"/>
          </p:cNvSpPr>
          <p:nvPr>
            <p:ph type="title"/>
          </p:nvPr>
        </p:nvSpPr>
        <p:spPr>
          <a:xfrm>
            <a:off x="950967" y="759067"/>
            <a:ext cx="10277600" cy="61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defRPr>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Tree>
    <p:extLst>
      <p:ext uri="{BB962C8B-B14F-4D97-AF65-F5344CB8AC3E}">
        <p14:creationId xmlns:p14="http://schemas.microsoft.com/office/powerpoint/2010/main" val="6952064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1"/>
        <p:cNvGrpSpPr/>
        <p:nvPr/>
      </p:nvGrpSpPr>
      <p:grpSpPr>
        <a:xfrm>
          <a:off x="0" y="0"/>
          <a:ext cx="0" cy="0"/>
          <a:chOff x="0" y="0"/>
          <a:chExt cx="0" cy="0"/>
        </a:xfrm>
      </p:grpSpPr>
      <p:grpSp>
        <p:nvGrpSpPr>
          <p:cNvPr id="52" name="Google Shape;52;p5"/>
          <p:cNvGrpSpPr/>
          <p:nvPr/>
        </p:nvGrpSpPr>
        <p:grpSpPr>
          <a:xfrm>
            <a:off x="1663700" y="1708200"/>
            <a:ext cx="3925600" cy="6858000"/>
            <a:chOff x="1247775" y="1281150"/>
            <a:chExt cx="2944200" cy="5143500"/>
          </a:xfrm>
        </p:grpSpPr>
        <p:sp>
          <p:nvSpPr>
            <p:cNvPr id="53" name="Google Shape;53;p5"/>
            <p:cNvSpPr/>
            <p:nvPr/>
          </p:nvSpPr>
          <p:spPr>
            <a:xfrm>
              <a:off x="1247775" y="1281150"/>
              <a:ext cx="29442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1651554" y="246836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1651554" y="281698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1651554" y="316559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1651554" y="351421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651554" y="386282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1651554" y="421144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5"/>
          <p:cNvSpPr txBox="1">
            <a:spLocks noGrp="1"/>
          </p:cNvSpPr>
          <p:nvPr>
            <p:ph type="body" idx="1"/>
          </p:nvPr>
        </p:nvSpPr>
        <p:spPr>
          <a:xfrm>
            <a:off x="1972333" y="2704933"/>
            <a:ext cx="3611600" cy="3410800"/>
          </a:xfrm>
          <a:prstGeom prst="rect">
            <a:avLst/>
          </a:prstGeom>
        </p:spPr>
        <p:txBody>
          <a:bodyPr spcFirstLastPara="1" wrap="square" lIns="91425" tIns="91425" rIns="91425" bIns="91425" anchor="t" anchorCtr="0">
            <a:noAutofit/>
          </a:bodyPr>
          <a:lstStyle>
            <a:lvl1pPr marL="609585" lvl="0" indent="-423323" rtl="0">
              <a:lnSpc>
                <a:spcPct val="100000"/>
              </a:lnSpc>
              <a:spcBef>
                <a:spcPts val="1333"/>
              </a:spcBef>
              <a:spcAft>
                <a:spcPts val="0"/>
              </a:spcAft>
              <a:buClr>
                <a:srgbClr val="EB7E7C"/>
              </a:buClr>
              <a:buSzPts val="1400"/>
              <a:buChar char="■"/>
              <a:defRPr sz="1867"/>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1" name="Google Shape;61;p5"/>
          <p:cNvSpPr txBox="1">
            <a:spLocks noGrp="1"/>
          </p:cNvSpPr>
          <p:nvPr>
            <p:ph type="title"/>
          </p:nvPr>
        </p:nvSpPr>
        <p:spPr>
          <a:xfrm>
            <a:off x="2132217" y="2020400"/>
            <a:ext cx="3279600" cy="61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667" b="1"/>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62" name="Google Shape;62;p5"/>
          <p:cNvSpPr txBox="1">
            <a:spLocks noGrp="1"/>
          </p:cNvSpPr>
          <p:nvPr>
            <p:ph type="title" idx="2"/>
          </p:nvPr>
        </p:nvSpPr>
        <p:spPr>
          <a:xfrm>
            <a:off x="950967" y="759067"/>
            <a:ext cx="10277600" cy="6176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defRPr>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grpSp>
        <p:nvGrpSpPr>
          <p:cNvPr id="63" name="Google Shape;63;p5"/>
          <p:cNvGrpSpPr/>
          <p:nvPr/>
        </p:nvGrpSpPr>
        <p:grpSpPr>
          <a:xfrm>
            <a:off x="-1061993" y="-2410387"/>
            <a:ext cx="15600695" cy="6945480"/>
            <a:chOff x="-796495" y="-1807790"/>
            <a:chExt cx="11700521" cy="5209110"/>
          </a:xfrm>
        </p:grpSpPr>
        <p:sp>
          <p:nvSpPr>
            <p:cNvPr id="64" name="Google Shape;64;p5"/>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63475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 name="Google Shape;66;p5"/>
          <p:cNvSpPr/>
          <p:nvPr/>
        </p:nvSpPr>
        <p:spPr>
          <a:xfrm>
            <a:off x="6311900" y="1708200"/>
            <a:ext cx="39256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6850272" y="3291156"/>
            <a:ext cx="2916047" cy="24933"/>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6850272" y="3755976"/>
            <a:ext cx="2916047" cy="24933"/>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6850272" y="4220796"/>
            <a:ext cx="2916047" cy="24933"/>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6850272" y="4685616"/>
            <a:ext cx="2916047" cy="24933"/>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6850272" y="5150436"/>
            <a:ext cx="2916047" cy="24933"/>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6850272" y="5615256"/>
            <a:ext cx="2916047" cy="24933"/>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txBox="1">
            <a:spLocks noGrp="1"/>
          </p:cNvSpPr>
          <p:nvPr>
            <p:ph type="body" idx="3"/>
          </p:nvPr>
        </p:nvSpPr>
        <p:spPr>
          <a:xfrm>
            <a:off x="6608067" y="2704933"/>
            <a:ext cx="3611600" cy="3410800"/>
          </a:xfrm>
          <a:prstGeom prst="rect">
            <a:avLst/>
          </a:prstGeom>
        </p:spPr>
        <p:txBody>
          <a:bodyPr spcFirstLastPara="1" wrap="square" lIns="91425" tIns="91425" rIns="91425" bIns="91425" anchor="t" anchorCtr="0">
            <a:noAutofit/>
          </a:bodyPr>
          <a:lstStyle>
            <a:lvl1pPr marL="609585" lvl="0" indent="-423323" rtl="0">
              <a:lnSpc>
                <a:spcPct val="100000"/>
              </a:lnSpc>
              <a:spcBef>
                <a:spcPts val="1333"/>
              </a:spcBef>
              <a:spcAft>
                <a:spcPts val="0"/>
              </a:spcAft>
              <a:buClr>
                <a:srgbClr val="EB7E7C"/>
              </a:buClr>
              <a:buSzPts val="1400"/>
              <a:buChar char="■"/>
              <a:defRPr sz="1867"/>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74" name="Google Shape;74;p5"/>
          <p:cNvSpPr txBox="1">
            <a:spLocks noGrp="1"/>
          </p:cNvSpPr>
          <p:nvPr>
            <p:ph type="title" idx="4"/>
          </p:nvPr>
        </p:nvSpPr>
        <p:spPr>
          <a:xfrm>
            <a:off x="6767951" y="2020400"/>
            <a:ext cx="3279600" cy="61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667" b="1"/>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Tree>
    <p:extLst>
      <p:ext uri="{BB962C8B-B14F-4D97-AF65-F5344CB8AC3E}">
        <p14:creationId xmlns:p14="http://schemas.microsoft.com/office/powerpoint/2010/main" val="18936084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p6"/>
          <p:cNvSpPr/>
          <p:nvPr/>
        </p:nvSpPr>
        <p:spPr>
          <a:xfrm>
            <a:off x="-16881" y="-56156"/>
            <a:ext cx="12405648" cy="7037291"/>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6"/>
          <p:cNvSpPr txBox="1">
            <a:spLocks noGrp="1"/>
          </p:cNvSpPr>
          <p:nvPr>
            <p:ph type="title"/>
          </p:nvPr>
        </p:nvSpPr>
        <p:spPr>
          <a:xfrm>
            <a:off x="950967" y="759067"/>
            <a:ext cx="10277600" cy="6176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defRPr>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78" name="Google Shape;78;p6"/>
          <p:cNvSpPr/>
          <p:nvPr/>
        </p:nvSpPr>
        <p:spPr>
          <a:xfrm>
            <a:off x="-1061993" y="818941"/>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6"/>
          <p:cNvSpPr/>
          <p:nvPr/>
        </p:nvSpPr>
        <p:spPr>
          <a:xfrm>
            <a:off x="3586553" y="4586273"/>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0637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82" name="Google Shape;82;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83" name="Google Shape;83;p7"/>
          <p:cNvSpPr/>
          <p:nvPr/>
        </p:nvSpPr>
        <p:spPr>
          <a:xfrm>
            <a:off x="3586553" y="4586273"/>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769542" y="5734491"/>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6837850" y="-2410387"/>
            <a:ext cx="6075252" cy="694548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698519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
        <p:cNvGrpSpPr/>
        <p:nvPr/>
      </p:nvGrpSpPr>
      <p:grpSpPr>
        <a:xfrm>
          <a:off x="0" y="0"/>
          <a:ext cx="0" cy="0"/>
          <a:chOff x="0" y="0"/>
          <a:chExt cx="0" cy="0"/>
        </a:xfrm>
      </p:grpSpPr>
      <p:grpSp>
        <p:nvGrpSpPr>
          <p:cNvPr id="87" name="Google Shape;87;p8"/>
          <p:cNvGrpSpPr/>
          <p:nvPr/>
        </p:nvGrpSpPr>
        <p:grpSpPr>
          <a:xfrm>
            <a:off x="-1061993" y="-2410387"/>
            <a:ext cx="13975095" cy="13067979"/>
            <a:chOff x="-796495" y="-1807790"/>
            <a:chExt cx="10481321" cy="9800984"/>
          </a:xfrm>
        </p:grpSpPr>
        <p:sp>
          <p:nvSpPr>
            <p:cNvPr id="88" name="Google Shape;88;p8"/>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8"/>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790452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4"/>
        <p:cNvGrpSpPr/>
        <p:nvPr/>
      </p:nvGrpSpPr>
      <p:grpSpPr>
        <a:xfrm>
          <a:off x="0" y="0"/>
          <a:ext cx="0" cy="0"/>
          <a:chOff x="0" y="0"/>
          <a:chExt cx="0" cy="0"/>
        </a:xfrm>
      </p:grpSpPr>
      <p:sp>
        <p:nvSpPr>
          <p:cNvPr id="95" name="Google Shape;95;p9"/>
          <p:cNvSpPr/>
          <p:nvPr/>
        </p:nvSpPr>
        <p:spPr>
          <a:xfrm rot="10800000" flipH="1">
            <a:off x="5970225" y="-630190"/>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9"/>
          <p:cNvSpPr/>
          <p:nvPr/>
        </p:nvSpPr>
        <p:spPr>
          <a:xfrm rot="10800000" flipH="1">
            <a:off x="55607" y="4356256"/>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9"/>
          <p:cNvSpPr/>
          <p:nvPr/>
        </p:nvSpPr>
        <p:spPr>
          <a:xfrm rot="10800000">
            <a:off x="8907853" y="1162491"/>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9"/>
          <p:cNvSpPr txBox="1">
            <a:spLocks noGrp="1"/>
          </p:cNvSpPr>
          <p:nvPr>
            <p:ph type="body" idx="1"/>
          </p:nvPr>
        </p:nvSpPr>
        <p:spPr>
          <a:xfrm>
            <a:off x="5888967" y="3030395"/>
            <a:ext cx="4449200" cy="3192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1"/>
              </a:buClr>
              <a:buSzPts val="1400"/>
              <a:buFont typeface="Spartan"/>
              <a:buChar char="■"/>
              <a:defRPr sz="1867"/>
            </a:lvl1pPr>
            <a:lvl2pPr marL="1219170" lvl="1" indent="-423323" rtl="0">
              <a:spcBef>
                <a:spcPts val="1333"/>
              </a:spcBef>
              <a:spcAft>
                <a:spcPts val="0"/>
              </a:spcAft>
              <a:buClr>
                <a:schemeClr val="lt2"/>
              </a:buClr>
              <a:buSzPts val="1400"/>
              <a:buFont typeface="Spartan"/>
              <a:buChar char="○"/>
              <a:defRPr/>
            </a:lvl2pPr>
            <a:lvl3pPr marL="1828754" lvl="2" indent="-423323" rtl="0">
              <a:spcBef>
                <a:spcPts val="2133"/>
              </a:spcBef>
              <a:spcAft>
                <a:spcPts val="0"/>
              </a:spcAft>
              <a:buClr>
                <a:schemeClr val="lt2"/>
              </a:buClr>
              <a:buSzPts val="1400"/>
              <a:buFont typeface="Spartan"/>
              <a:buChar char="■"/>
              <a:defRPr/>
            </a:lvl3pPr>
            <a:lvl4pPr marL="2438339" lvl="3" indent="-423323" rtl="0">
              <a:spcBef>
                <a:spcPts val="2133"/>
              </a:spcBef>
              <a:spcAft>
                <a:spcPts val="0"/>
              </a:spcAft>
              <a:buClr>
                <a:schemeClr val="lt2"/>
              </a:buClr>
              <a:buSzPts val="1400"/>
              <a:buFont typeface="Spartan"/>
              <a:buChar char="●"/>
              <a:defRPr/>
            </a:lvl4pPr>
            <a:lvl5pPr marL="3047924" lvl="4" indent="-423323" rtl="0">
              <a:spcBef>
                <a:spcPts val="2133"/>
              </a:spcBef>
              <a:spcAft>
                <a:spcPts val="0"/>
              </a:spcAft>
              <a:buClr>
                <a:schemeClr val="lt2"/>
              </a:buClr>
              <a:buSzPts val="1400"/>
              <a:buFont typeface="Spartan"/>
              <a:buChar char="○"/>
              <a:defRPr/>
            </a:lvl5pPr>
            <a:lvl6pPr marL="3657509" lvl="5" indent="-423323" rtl="0">
              <a:spcBef>
                <a:spcPts val="2133"/>
              </a:spcBef>
              <a:spcAft>
                <a:spcPts val="0"/>
              </a:spcAft>
              <a:buClr>
                <a:schemeClr val="lt2"/>
              </a:buClr>
              <a:buSzPts val="1400"/>
              <a:buFont typeface="Spartan"/>
              <a:buChar char="■"/>
              <a:defRPr/>
            </a:lvl6pPr>
            <a:lvl7pPr marL="4267093" lvl="6" indent="-423323" rtl="0">
              <a:spcBef>
                <a:spcPts val="2133"/>
              </a:spcBef>
              <a:spcAft>
                <a:spcPts val="0"/>
              </a:spcAft>
              <a:buClr>
                <a:schemeClr val="lt2"/>
              </a:buClr>
              <a:buSzPts val="1400"/>
              <a:buFont typeface="Spartan"/>
              <a:buChar char="●"/>
              <a:defRPr/>
            </a:lvl7pPr>
            <a:lvl8pPr marL="4876678" lvl="7" indent="-423323" rtl="0">
              <a:spcBef>
                <a:spcPts val="2133"/>
              </a:spcBef>
              <a:spcAft>
                <a:spcPts val="0"/>
              </a:spcAft>
              <a:buClr>
                <a:schemeClr val="lt2"/>
              </a:buClr>
              <a:buSzPts val="1400"/>
              <a:buFont typeface="Spartan"/>
              <a:buChar char="○"/>
              <a:defRPr/>
            </a:lvl8pPr>
            <a:lvl9pPr marL="5486263" lvl="8" indent="-423323" rtl="0">
              <a:spcBef>
                <a:spcPts val="2133"/>
              </a:spcBef>
              <a:spcAft>
                <a:spcPts val="2133"/>
              </a:spcAft>
              <a:buClr>
                <a:schemeClr val="dk2"/>
              </a:buClr>
              <a:buSzPts val="1400"/>
              <a:buFont typeface="Arial"/>
              <a:buChar char="■"/>
              <a:defRPr/>
            </a:lvl9pPr>
          </a:lstStyle>
          <a:p>
            <a:endParaRPr/>
          </a:p>
        </p:txBody>
      </p:sp>
      <p:sp>
        <p:nvSpPr>
          <p:cNvPr id="99" name="Google Shape;99;p9"/>
          <p:cNvSpPr txBox="1">
            <a:spLocks noGrp="1"/>
          </p:cNvSpPr>
          <p:nvPr>
            <p:ph type="subTitle" idx="2"/>
          </p:nvPr>
        </p:nvSpPr>
        <p:spPr>
          <a:xfrm>
            <a:off x="5970233" y="2032000"/>
            <a:ext cx="4983200" cy="78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000"/>
              <a:buFont typeface="Handlee"/>
              <a:buNone/>
              <a:defRPr sz="2667" b="1">
                <a:solidFill>
                  <a:schemeClr val="accent1"/>
                </a:solidFill>
                <a:latin typeface="Handlee"/>
                <a:ea typeface="Handlee"/>
                <a:cs typeface="Handlee"/>
                <a:sym typeface="Handlee"/>
              </a:defRPr>
            </a:lvl1pPr>
            <a:lvl2pPr lvl="1" rtl="0">
              <a:lnSpc>
                <a:spcPct val="100000"/>
              </a:lnSpc>
              <a:spcBef>
                <a:spcPts val="0"/>
              </a:spcBef>
              <a:spcAft>
                <a:spcPts val="0"/>
              </a:spcAft>
              <a:buClr>
                <a:srgbClr val="FF00A3"/>
              </a:buClr>
              <a:buSzPts val="2100"/>
              <a:buNone/>
              <a:defRPr sz="2800">
                <a:solidFill>
                  <a:srgbClr val="FF00A3"/>
                </a:solidFill>
              </a:defRPr>
            </a:lvl2pPr>
            <a:lvl3pPr lvl="2" rtl="0">
              <a:lnSpc>
                <a:spcPct val="100000"/>
              </a:lnSpc>
              <a:spcBef>
                <a:spcPts val="0"/>
              </a:spcBef>
              <a:spcAft>
                <a:spcPts val="0"/>
              </a:spcAft>
              <a:buClr>
                <a:srgbClr val="FF00A3"/>
              </a:buClr>
              <a:buSzPts val="2100"/>
              <a:buNone/>
              <a:defRPr sz="2800">
                <a:solidFill>
                  <a:srgbClr val="FF00A3"/>
                </a:solidFill>
              </a:defRPr>
            </a:lvl3pPr>
            <a:lvl4pPr lvl="3" rtl="0">
              <a:lnSpc>
                <a:spcPct val="100000"/>
              </a:lnSpc>
              <a:spcBef>
                <a:spcPts val="0"/>
              </a:spcBef>
              <a:spcAft>
                <a:spcPts val="0"/>
              </a:spcAft>
              <a:buClr>
                <a:srgbClr val="FF00A3"/>
              </a:buClr>
              <a:buSzPts val="2100"/>
              <a:buNone/>
              <a:defRPr sz="2800">
                <a:solidFill>
                  <a:srgbClr val="FF00A3"/>
                </a:solidFill>
              </a:defRPr>
            </a:lvl4pPr>
            <a:lvl5pPr lvl="4" rtl="0">
              <a:lnSpc>
                <a:spcPct val="100000"/>
              </a:lnSpc>
              <a:spcBef>
                <a:spcPts val="0"/>
              </a:spcBef>
              <a:spcAft>
                <a:spcPts val="0"/>
              </a:spcAft>
              <a:buClr>
                <a:srgbClr val="FF00A3"/>
              </a:buClr>
              <a:buSzPts val="2100"/>
              <a:buNone/>
              <a:defRPr sz="2800">
                <a:solidFill>
                  <a:srgbClr val="FF00A3"/>
                </a:solidFill>
              </a:defRPr>
            </a:lvl5pPr>
            <a:lvl6pPr lvl="5" rtl="0">
              <a:lnSpc>
                <a:spcPct val="100000"/>
              </a:lnSpc>
              <a:spcBef>
                <a:spcPts val="0"/>
              </a:spcBef>
              <a:spcAft>
                <a:spcPts val="0"/>
              </a:spcAft>
              <a:buClr>
                <a:srgbClr val="FF00A3"/>
              </a:buClr>
              <a:buSzPts val="2100"/>
              <a:buNone/>
              <a:defRPr sz="2800">
                <a:solidFill>
                  <a:srgbClr val="FF00A3"/>
                </a:solidFill>
              </a:defRPr>
            </a:lvl6pPr>
            <a:lvl7pPr lvl="6" rtl="0">
              <a:lnSpc>
                <a:spcPct val="100000"/>
              </a:lnSpc>
              <a:spcBef>
                <a:spcPts val="0"/>
              </a:spcBef>
              <a:spcAft>
                <a:spcPts val="0"/>
              </a:spcAft>
              <a:buClr>
                <a:srgbClr val="FF00A3"/>
              </a:buClr>
              <a:buSzPts val="2100"/>
              <a:buNone/>
              <a:defRPr sz="2800">
                <a:solidFill>
                  <a:srgbClr val="FF00A3"/>
                </a:solidFill>
              </a:defRPr>
            </a:lvl7pPr>
            <a:lvl8pPr lvl="7" rtl="0">
              <a:lnSpc>
                <a:spcPct val="100000"/>
              </a:lnSpc>
              <a:spcBef>
                <a:spcPts val="0"/>
              </a:spcBef>
              <a:spcAft>
                <a:spcPts val="0"/>
              </a:spcAft>
              <a:buClr>
                <a:srgbClr val="FF00A3"/>
              </a:buClr>
              <a:buSzPts val="2100"/>
              <a:buNone/>
              <a:defRPr sz="2800">
                <a:solidFill>
                  <a:srgbClr val="FF00A3"/>
                </a:solidFill>
              </a:defRPr>
            </a:lvl8pPr>
            <a:lvl9pPr lvl="8" rtl="0">
              <a:lnSpc>
                <a:spcPct val="100000"/>
              </a:lnSpc>
              <a:spcBef>
                <a:spcPts val="0"/>
              </a:spcBef>
              <a:spcAft>
                <a:spcPts val="0"/>
              </a:spcAft>
              <a:buClr>
                <a:srgbClr val="FF00A3"/>
              </a:buClr>
              <a:buSzPts val="2100"/>
              <a:buNone/>
              <a:defRPr sz="2800">
                <a:solidFill>
                  <a:srgbClr val="FF00A3"/>
                </a:solidFill>
              </a:defRPr>
            </a:lvl9pPr>
          </a:lstStyle>
          <a:p>
            <a:endParaRPr/>
          </a:p>
        </p:txBody>
      </p:sp>
      <p:sp>
        <p:nvSpPr>
          <p:cNvPr id="100" name="Google Shape;100;p9"/>
          <p:cNvSpPr txBox="1">
            <a:spLocks noGrp="1"/>
          </p:cNvSpPr>
          <p:nvPr>
            <p:ph type="title"/>
          </p:nvPr>
        </p:nvSpPr>
        <p:spPr>
          <a:xfrm>
            <a:off x="950967" y="759067"/>
            <a:ext cx="10277600" cy="6176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defRPr>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Tree>
    <p:extLst>
      <p:ext uri="{BB962C8B-B14F-4D97-AF65-F5344CB8AC3E}">
        <p14:creationId xmlns:p14="http://schemas.microsoft.com/office/powerpoint/2010/main" val="37818021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1"/>
        <p:cNvGrpSpPr/>
        <p:nvPr/>
      </p:nvGrpSpPr>
      <p:grpSpPr>
        <a:xfrm>
          <a:off x="0" y="0"/>
          <a:ext cx="0" cy="0"/>
          <a:chOff x="0" y="0"/>
          <a:chExt cx="0" cy="0"/>
        </a:xfrm>
      </p:grpSpPr>
      <p:sp>
        <p:nvSpPr>
          <p:cNvPr id="102" name="Google Shape;102;p10"/>
          <p:cNvSpPr txBox="1">
            <a:spLocks noGrp="1"/>
          </p:cNvSpPr>
          <p:nvPr>
            <p:ph type="title"/>
          </p:nvPr>
        </p:nvSpPr>
        <p:spPr>
          <a:xfrm>
            <a:off x="1071200" y="5040000"/>
            <a:ext cx="10049600" cy="110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53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785462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grpSp>
        <p:nvGrpSpPr>
          <p:cNvPr id="104" name="Google Shape;104;p11"/>
          <p:cNvGrpSpPr/>
          <p:nvPr/>
        </p:nvGrpSpPr>
        <p:grpSpPr>
          <a:xfrm flipH="1">
            <a:off x="-744493" y="-2372287"/>
            <a:ext cx="13975095" cy="13067979"/>
            <a:chOff x="-796495" y="-1807790"/>
            <a:chExt cx="10481321" cy="9800984"/>
          </a:xfrm>
        </p:grpSpPr>
        <p:sp>
          <p:nvSpPr>
            <p:cNvPr id="105" name="Google Shape;105;p11"/>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1"/>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1"/>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1"/>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1"/>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1" name="Google Shape;111;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6071275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2"/>
        <p:cNvGrpSpPr/>
        <p:nvPr/>
      </p:nvGrpSpPr>
      <p:grpSpPr>
        <a:xfrm>
          <a:off x="0" y="0"/>
          <a:ext cx="0" cy="0"/>
          <a:chOff x="0" y="0"/>
          <a:chExt cx="0" cy="0"/>
        </a:xfrm>
      </p:grpSpPr>
    </p:spTree>
    <p:extLst>
      <p:ext uri="{BB962C8B-B14F-4D97-AF65-F5344CB8AC3E}">
        <p14:creationId xmlns:p14="http://schemas.microsoft.com/office/powerpoint/2010/main" val="30019526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3"/>
        <p:cNvGrpSpPr/>
        <p:nvPr/>
      </p:nvGrpSpPr>
      <p:grpSpPr>
        <a:xfrm>
          <a:off x="0" y="0"/>
          <a:ext cx="0" cy="0"/>
          <a:chOff x="0" y="0"/>
          <a:chExt cx="0" cy="0"/>
        </a:xfrm>
      </p:grpSpPr>
      <p:sp>
        <p:nvSpPr>
          <p:cNvPr id="114" name="Google Shape;114;p13"/>
          <p:cNvSpPr/>
          <p:nvPr/>
        </p:nvSpPr>
        <p:spPr>
          <a:xfrm>
            <a:off x="3586553" y="4586273"/>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13"/>
          <p:cNvSpPr/>
          <p:nvPr/>
        </p:nvSpPr>
        <p:spPr>
          <a:xfrm>
            <a:off x="-1061993" y="818941"/>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13"/>
          <p:cNvSpPr/>
          <p:nvPr/>
        </p:nvSpPr>
        <p:spPr>
          <a:xfrm>
            <a:off x="7752250" y="-2511987"/>
            <a:ext cx="6075252" cy="694548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3"/>
          <p:cNvSpPr txBox="1">
            <a:spLocks noGrp="1"/>
          </p:cNvSpPr>
          <p:nvPr>
            <p:ph type="title"/>
          </p:nvPr>
        </p:nvSpPr>
        <p:spPr>
          <a:xfrm>
            <a:off x="1174967" y="1856967"/>
            <a:ext cx="2978000" cy="6176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2667" b="1">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 name="Google Shape;118;p13"/>
          <p:cNvSpPr txBox="1">
            <a:spLocks noGrp="1"/>
          </p:cNvSpPr>
          <p:nvPr>
            <p:ph type="subTitle" idx="1"/>
          </p:nvPr>
        </p:nvSpPr>
        <p:spPr>
          <a:xfrm>
            <a:off x="1174967" y="2372967"/>
            <a:ext cx="2978000" cy="7924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19" name="Google Shape;119;p13"/>
          <p:cNvSpPr txBox="1">
            <a:spLocks noGrp="1"/>
          </p:cNvSpPr>
          <p:nvPr>
            <p:ph type="title" idx="2"/>
          </p:nvPr>
        </p:nvSpPr>
        <p:spPr>
          <a:xfrm>
            <a:off x="4607000" y="1856967"/>
            <a:ext cx="2978000" cy="6176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2667" b="1">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0" name="Google Shape;120;p13"/>
          <p:cNvSpPr txBox="1">
            <a:spLocks noGrp="1"/>
          </p:cNvSpPr>
          <p:nvPr>
            <p:ph type="subTitle" idx="3"/>
          </p:nvPr>
        </p:nvSpPr>
        <p:spPr>
          <a:xfrm>
            <a:off x="4607000" y="2372967"/>
            <a:ext cx="2978000" cy="7924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1" name="Google Shape;121;p13"/>
          <p:cNvSpPr txBox="1">
            <a:spLocks noGrp="1"/>
          </p:cNvSpPr>
          <p:nvPr>
            <p:ph type="title" idx="4"/>
          </p:nvPr>
        </p:nvSpPr>
        <p:spPr>
          <a:xfrm>
            <a:off x="8039033" y="1856967"/>
            <a:ext cx="2978000" cy="6176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2667" b="1">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2" name="Google Shape;122;p13"/>
          <p:cNvSpPr txBox="1">
            <a:spLocks noGrp="1"/>
          </p:cNvSpPr>
          <p:nvPr>
            <p:ph type="subTitle" idx="5"/>
          </p:nvPr>
        </p:nvSpPr>
        <p:spPr>
          <a:xfrm>
            <a:off x="8039033" y="2372967"/>
            <a:ext cx="2978000" cy="7924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3" name="Google Shape;123;p13"/>
          <p:cNvSpPr txBox="1">
            <a:spLocks noGrp="1"/>
          </p:cNvSpPr>
          <p:nvPr>
            <p:ph type="title" idx="6"/>
          </p:nvPr>
        </p:nvSpPr>
        <p:spPr>
          <a:xfrm>
            <a:off x="1174967" y="3760867"/>
            <a:ext cx="2978000" cy="6176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2667" b="1">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4" name="Google Shape;124;p13"/>
          <p:cNvSpPr txBox="1">
            <a:spLocks noGrp="1"/>
          </p:cNvSpPr>
          <p:nvPr>
            <p:ph type="subTitle" idx="7"/>
          </p:nvPr>
        </p:nvSpPr>
        <p:spPr>
          <a:xfrm>
            <a:off x="1174967" y="4276867"/>
            <a:ext cx="2978000" cy="7924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5" name="Google Shape;125;p13"/>
          <p:cNvSpPr txBox="1">
            <a:spLocks noGrp="1"/>
          </p:cNvSpPr>
          <p:nvPr>
            <p:ph type="title" idx="8"/>
          </p:nvPr>
        </p:nvSpPr>
        <p:spPr>
          <a:xfrm>
            <a:off x="4607000" y="3760867"/>
            <a:ext cx="2978000" cy="6176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2667" b="1">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6" name="Google Shape;126;p13"/>
          <p:cNvSpPr txBox="1">
            <a:spLocks noGrp="1"/>
          </p:cNvSpPr>
          <p:nvPr>
            <p:ph type="subTitle" idx="9"/>
          </p:nvPr>
        </p:nvSpPr>
        <p:spPr>
          <a:xfrm>
            <a:off x="4607000" y="4276867"/>
            <a:ext cx="2978000" cy="7924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7" name="Google Shape;127;p13"/>
          <p:cNvSpPr txBox="1">
            <a:spLocks noGrp="1"/>
          </p:cNvSpPr>
          <p:nvPr>
            <p:ph type="title" idx="13"/>
          </p:nvPr>
        </p:nvSpPr>
        <p:spPr>
          <a:xfrm>
            <a:off x="8039033" y="3760867"/>
            <a:ext cx="2978000" cy="6176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2667" b="1">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8" name="Google Shape;128;p13"/>
          <p:cNvSpPr txBox="1">
            <a:spLocks noGrp="1"/>
          </p:cNvSpPr>
          <p:nvPr>
            <p:ph type="subTitle" idx="14"/>
          </p:nvPr>
        </p:nvSpPr>
        <p:spPr>
          <a:xfrm>
            <a:off x="8039033" y="4276867"/>
            <a:ext cx="2978000" cy="7924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9" name="Google Shape;129;p13"/>
          <p:cNvSpPr txBox="1">
            <a:spLocks noGrp="1"/>
          </p:cNvSpPr>
          <p:nvPr>
            <p:ph type="title" idx="15"/>
          </p:nvPr>
        </p:nvSpPr>
        <p:spPr>
          <a:xfrm>
            <a:off x="950967" y="759067"/>
            <a:ext cx="10277600" cy="61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defRPr>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Tree>
    <p:extLst>
      <p:ext uri="{BB962C8B-B14F-4D97-AF65-F5344CB8AC3E}">
        <p14:creationId xmlns:p14="http://schemas.microsoft.com/office/powerpoint/2010/main" val="2070308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B62155-C1CE-4D2B-BFD3-DB47A5E8E5C0}" type="datetimeFigureOut">
              <a:rPr lang="en-US" smtClean="0"/>
              <a:t>4/5/2024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C79A25B6-1C2A-4645-8ED5-8BC4B64BCBB4}"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095329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1843256" y="1892600"/>
            <a:ext cx="3528400" cy="4116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2000"/>
              <a:buNone/>
              <a:defRPr sz="2667" b="1">
                <a:solidFill>
                  <a:schemeClr val="lt1"/>
                </a:solidFill>
              </a:defRPr>
            </a:lvl1pPr>
            <a:lvl2pPr lvl="1" algn="ctr" rtl="0">
              <a:spcBef>
                <a:spcPts val="0"/>
              </a:spcBef>
              <a:spcAft>
                <a:spcPts val="0"/>
              </a:spcAft>
              <a:buSzPts val="2000"/>
              <a:buFont typeface="Handlee"/>
              <a:buNone/>
              <a:defRPr sz="2667" b="1">
                <a:latin typeface="Handlee"/>
                <a:ea typeface="Handlee"/>
                <a:cs typeface="Handlee"/>
                <a:sym typeface="Handlee"/>
              </a:defRPr>
            </a:lvl2pPr>
            <a:lvl3pPr lvl="2" algn="ctr" rtl="0">
              <a:spcBef>
                <a:spcPts val="0"/>
              </a:spcBef>
              <a:spcAft>
                <a:spcPts val="0"/>
              </a:spcAft>
              <a:buSzPts val="2000"/>
              <a:buFont typeface="Handlee"/>
              <a:buNone/>
              <a:defRPr sz="2667" b="1">
                <a:latin typeface="Handlee"/>
                <a:ea typeface="Handlee"/>
                <a:cs typeface="Handlee"/>
                <a:sym typeface="Handlee"/>
              </a:defRPr>
            </a:lvl3pPr>
            <a:lvl4pPr lvl="3" algn="ctr" rtl="0">
              <a:spcBef>
                <a:spcPts val="0"/>
              </a:spcBef>
              <a:spcAft>
                <a:spcPts val="0"/>
              </a:spcAft>
              <a:buSzPts val="2000"/>
              <a:buFont typeface="Handlee"/>
              <a:buNone/>
              <a:defRPr sz="2667" b="1">
                <a:latin typeface="Handlee"/>
                <a:ea typeface="Handlee"/>
                <a:cs typeface="Handlee"/>
                <a:sym typeface="Handlee"/>
              </a:defRPr>
            </a:lvl4pPr>
            <a:lvl5pPr lvl="4" algn="ctr" rtl="0">
              <a:spcBef>
                <a:spcPts val="0"/>
              </a:spcBef>
              <a:spcAft>
                <a:spcPts val="0"/>
              </a:spcAft>
              <a:buSzPts val="2000"/>
              <a:buFont typeface="Handlee"/>
              <a:buNone/>
              <a:defRPr sz="2667" b="1">
                <a:latin typeface="Handlee"/>
                <a:ea typeface="Handlee"/>
                <a:cs typeface="Handlee"/>
                <a:sym typeface="Handlee"/>
              </a:defRPr>
            </a:lvl5pPr>
            <a:lvl6pPr lvl="5" algn="ctr" rtl="0">
              <a:spcBef>
                <a:spcPts val="0"/>
              </a:spcBef>
              <a:spcAft>
                <a:spcPts val="0"/>
              </a:spcAft>
              <a:buSzPts val="2000"/>
              <a:buFont typeface="Handlee"/>
              <a:buNone/>
              <a:defRPr sz="2667" b="1">
                <a:latin typeface="Handlee"/>
                <a:ea typeface="Handlee"/>
                <a:cs typeface="Handlee"/>
                <a:sym typeface="Handlee"/>
              </a:defRPr>
            </a:lvl6pPr>
            <a:lvl7pPr lvl="6" algn="ctr" rtl="0">
              <a:spcBef>
                <a:spcPts val="0"/>
              </a:spcBef>
              <a:spcAft>
                <a:spcPts val="0"/>
              </a:spcAft>
              <a:buSzPts val="2000"/>
              <a:buFont typeface="Handlee"/>
              <a:buNone/>
              <a:defRPr sz="2667" b="1">
                <a:latin typeface="Handlee"/>
                <a:ea typeface="Handlee"/>
                <a:cs typeface="Handlee"/>
                <a:sym typeface="Handlee"/>
              </a:defRPr>
            </a:lvl7pPr>
            <a:lvl8pPr lvl="7" algn="ctr" rtl="0">
              <a:spcBef>
                <a:spcPts val="0"/>
              </a:spcBef>
              <a:spcAft>
                <a:spcPts val="0"/>
              </a:spcAft>
              <a:buSzPts val="2000"/>
              <a:buFont typeface="Handlee"/>
              <a:buNone/>
              <a:defRPr sz="2667" b="1">
                <a:latin typeface="Handlee"/>
                <a:ea typeface="Handlee"/>
                <a:cs typeface="Handlee"/>
                <a:sym typeface="Handlee"/>
              </a:defRPr>
            </a:lvl8pPr>
            <a:lvl9pPr lvl="8" algn="ctr" rtl="0">
              <a:spcBef>
                <a:spcPts val="0"/>
              </a:spcBef>
              <a:spcAft>
                <a:spcPts val="0"/>
              </a:spcAft>
              <a:buSzPts val="2000"/>
              <a:buFont typeface="Handlee"/>
              <a:buNone/>
              <a:defRPr sz="2667" b="1">
                <a:latin typeface="Handlee"/>
                <a:ea typeface="Handlee"/>
                <a:cs typeface="Handlee"/>
                <a:sym typeface="Handlee"/>
              </a:defRPr>
            </a:lvl9pPr>
          </a:lstStyle>
          <a:p>
            <a:endParaRPr/>
          </a:p>
        </p:txBody>
      </p:sp>
      <p:sp>
        <p:nvSpPr>
          <p:cNvPr id="132" name="Google Shape;132;p14"/>
          <p:cNvSpPr txBox="1">
            <a:spLocks noGrp="1"/>
          </p:cNvSpPr>
          <p:nvPr>
            <p:ph type="subTitle" idx="1"/>
          </p:nvPr>
        </p:nvSpPr>
        <p:spPr>
          <a:xfrm>
            <a:off x="1852059" y="2316833"/>
            <a:ext cx="3519600" cy="15148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14"/>
          <p:cNvSpPr txBox="1">
            <a:spLocks noGrp="1"/>
          </p:cNvSpPr>
          <p:nvPr>
            <p:ph type="title" idx="2"/>
          </p:nvPr>
        </p:nvSpPr>
        <p:spPr>
          <a:xfrm>
            <a:off x="7245259" y="1892600"/>
            <a:ext cx="2767600" cy="411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b="1"/>
            </a:lvl1pPr>
            <a:lvl2pPr lvl="1" algn="ctr" rtl="0">
              <a:spcBef>
                <a:spcPts val="0"/>
              </a:spcBef>
              <a:spcAft>
                <a:spcPts val="0"/>
              </a:spcAft>
              <a:buSzPts val="2000"/>
              <a:buFont typeface="Handlee"/>
              <a:buNone/>
              <a:defRPr sz="2667" b="1">
                <a:latin typeface="Handlee"/>
                <a:ea typeface="Handlee"/>
                <a:cs typeface="Handlee"/>
                <a:sym typeface="Handlee"/>
              </a:defRPr>
            </a:lvl2pPr>
            <a:lvl3pPr lvl="2" algn="ctr" rtl="0">
              <a:spcBef>
                <a:spcPts val="0"/>
              </a:spcBef>
              <a:spcAft>
                <a:spcPts val="0"/>
              </a:spcAft>
              <a:buSzPts val="2000"/>
              <a:buFont typeface="Handlee"/>
              <a:buNone/>
              <a:defRPr sz="2667" b="1">
                <a:latin typeface="Handlee"/>
                <a:ea typeface="Handlee"/>
                <a:cs typeface="Handlee"/>
                <a:sym typeface="Handlee"/>
              </a:defRPr>
            </a:lvl3pPr>
            <a:lvl4pPr lvl="3" algn="ctr" rtl="0">
              <a:spcBef>
                <a:spcPts val="0"/>
              </a:spcBef>
              <a:spcAft>
                <a:spcPts val="0"/>
              </a:spcAft>
              <a:buSzPts val="2000"/>
              <a:buFont typeface="Handlee"/>
              <a:buNone/>
              <a:defRPr sz="2667" b="1">
                <a:latin typeface="Handlee"/>
                <a:ea typeface="Handlee"/>
                <a:cs typeface="Handlee"/>
                <a:sym typeface="Handlee"/>
              </a:defRPr>
            </a:lvl4pPr>
            <a:lvl5pPr lvl="4" algn="ctr" rtl="0">
              <a:spcBef>
                <a:spcPts val="0"/>
              </a:spcBef>
              <a:spcAft>
                <a:spcPts val="0"/>
              </a:spcAft>
              <a:buSzPts val="2000"/>
              <a:buFont typeface="Handlee"/>
              <a:buNone/>
              <a:defRPr sz="2667" b="1">
                <a:latin typeface="Handlee"/>
                <a:ea typeface="Handlee"/>
                <a:cs typeface="Handlee"/>
                <a:sym typeface="Handlee"/>
              </a:defRPr>
            </a:lvl5pPr>
            <a:lvl6pPr lvl="5" algn="ctr" rtl="0">
              <a:spcBef>
                <a:spcPts val="0"/>
              </a:spcBef>
              <a:spcAft>
                <a:spcPts val="0"/>
              </a:spcAft>
              <a:buSzPts val="2000"/>
              <a:buFont typeface="Handlee"/>
              <a:buNone/>
              <a:defRPr sz="2667" b="1">
                <a:latin typeface="Handlee"/>
                <a:ea typeface="Handlee"/>
                <a:cs typeface="Handlee"/>
                <a:sym typeface="Handlee"/>
              </a:defRPr>
            </a:lvl6pPr>
            <a:lvl7pPr lvl="6" algn="ctr" rtl="0">
              <a:spcBef>
                <a:spcPts val="0"/>
              </a:spcBef>
              <a:spcAft>
                <a:spcPts val="0"/>
              </a:spcAft>
              <a:buSzPts val="2000"/>
              <a:buFont typeface="Handlee"/>
              <a:buNone/>
              <a:defRPr sz="2667" b="1">
                <a:latin typeface="Handlee"/>
                <a:ea typeface="Handlee"/>
                <a:cs typeface="Handlee"/>
                <a:sym typeface="Handlee"/>
              </a:defRPr>
            </a:lvl7pPr>
            <a:lvl8pPr lvl="7" algn="ctr" rtl="0">
              <a:spcBef>
                <a:spcPts val="0"/>
              </a:spcBef>
              <a:spcAft>
                <a:spcPts val="0"/>
              </a:spcAft>
              <a:buSzPts val="2000"/>
              <a:buFont typeface="Handlee"/>
              <a:buNone/>
              <a:defRPr sz="2667" b="1">
                <a:latin typeface="Handlee"/>
                <a:ea typeface="Handlee"/>
                <a:cs typeface="Handlee"/>
                <a:sym typeface="Handlee"/>
              </a:defRPr>
            </a:lvl8pPr>
            <a:lvl9pPr lvl="8" algn="ctr" rtl="0">
              <a:spcBef>
                <a:spcPts val="0"/>
              </a:spcBef>
              <a:spcAft>
                <a:spcPts val="0"/>
              </a:spcAft>
              <a:buSzPts val="2000"/>
              <a:buFont typeface="Handlee"/>
              <a:buNone/>
              <a:defRPr sz="2667" b="1">
                <a:latin typeface="Handlee"/>
                <a:ea typeface="Handlee"/>
                <a:cs typeface="Handlee"/>
                <a:sym typeface="Handlee"/>
              </a:defRPr>
            </a:lvl9pPr>
          </a:lstStyle>
          <a:p>
            <a:endParaRPr/>
          </a:p>
        </p:txBody>
      </p:sp>
      <p:sp>
        <p:nvSpPr>
          <p:cNvPr id="134" name="Google Shape;134;p14"/>
          <p:cNvSpPr txBox="1">
            <a:spLocks noGrp="1"/>
          </p:cNvSpPr>
          <p:nvPr>
            <p:ph type="subTitle" idx="3"/>
          </p:nvPr>
        </p:nvSpPr>
        <p:spPr>
          <a:xfrm>
            <a:off x="6675403" y="2316833"/>
            <a:ext cx="3519600" cy="4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4"/>
          <p:cNvSpPr txBox="1">
            <a:spLocks noGrp="1"/>
          </p:cNvSpPr>
          <p:nvPr>
            <p:ph type="title" idx="4"/>
          </p:nvPr>
        </p:nvSpPr>
        <p:spPr>
          <a:xfrm>
            <a:off x="2554464" y="4226100"/>
            <a:ext cx="3591200" cy="411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b="1"/>
            </a:lvl1pPr>
            <a:lvl2pPr lvl="1" algn="ctr" rtl="0">
              <a:spcBef>
                <a:spcPts val="0"/>
              </a:spcBef>
              <a:spcAft>
                <a:spcPts val="0"/>
              </a:spcAft>
              <a:buSzPts val="2000"/>
              <a:buFont typeface="Handlee"/>
              <a:buNone/>
              <a:defRPr sz="2667" b="1">
                <a:latin typeface="Handlee"/>
                <a:ea typeface="Handlee"/>
                <a:cs typeface="Handlee"/>
                <a:sym typeface="Handlee"/>
              </a:defRPr>
            </a:lvl2pPr>
            <a:lvl3pPr lvl="2" algn="ctr" rtl="0">
              <a:spcBef>
                <a:spcPts val="0"/>
              </a:spcBef>
              <a:spcAft>
                <a:spcPts val="0"/>
              </a:spcAft>
              <a:buSzPts val="2000"/>
              <a:buFont typeface="Handlee"/>
              <a:buNone/>
              <a:defRPr sz="2667" b="1">
                <a:latin typeface="Handlee"/>
                <a:ea typeface="Handlee"/>
                <a:cs typeface="Handlee"/>
                <a:sym typeface="Handlee"/>
              </a:defRPr>
            </a:lvl3pPr>
            <a:lvl4pPr lvl="3" algn="ctr" rtl="0">
              <a:spcBef>
                <a:spcPts val="0"/>
              </a:spcBef>
              <a:spcAft>
                <a:spcPts val="0"/>
              </a:spcAft>
              <a:buSzPts val="2000"/>
              <a:buFont typeface="Handlee"/>
              <a:buNone/>
              <a:defRPr sz="2667" b="1">
                <a:latin typeface="Handlee"/>
                <a:ea typeface="Handlee"/>
                <a:cs typeface="Handlee"/>
                <a:sym typeface="Handlee"/>
              </a:defRPr>
            </a:lvl4pPr>
            <a:lvl5pPr lvl="4" algn="ctr" rtl="0">
              <a:spcBef>
                <a:spcPts val="0"/>
              </a:spcBef>
              <a:spcAft>
                <a:spcPts val="0"/>
              </a:spcAft>
              <a:buSzPts val="2000"/>
              <a:buFont typeface="Handlee"/>
              <a:buNone/>
              <a:defRPr sz="2667" b="1">
                <a:latin typeface="Handlee"/>
                <a:ea typeface="Handlee"/>
                <a:cs typeface="Handlee"/>
                <a:sym typeface="Handlee"/>
              </a:defRPr>
            </a:lvl5pPr>
            <a:lvl6pPr lvl="5" algn="ctr" rtl="0">
              <a:spcBef>
                <a:spcPts val="0"/>
              </a:spcBef>
              <a:spcAft>
                <a:spcPts val="0"/>
              </a:spcAft>
              <a:buSzPts val="2000"/>
              <a:buFont typeface="Handlee"/>
              <a:buNone/>
              <a:defRPr sz="2667" b="1">
                <a:latin typeface="Handlee"/>
                <a:ea typeface="Handlee"/>
                <a:cs typeface="Handlee"/>
                <a:sym typeface="Handlee"/>
              </a:defRPr>
            </a:lvl6pPr>
            <a:lvl7pPr lvl="6" algn="ctr" rtl="0">
              <a:spcBef>
                <a:spcPts val="0"/>
              </a:spcBef>
              <a:spcAft>
                <a:spcPts val="0"/>
              </a:spcAft>
              <a:buSzPts val="2000"/>
              <a:buFont typeface="Handlee"/>
              <a:buNone/>
              <a:defRPr sz="2667" b="1">
                <a:latin typeface="Handlee"/>
                <a:ea typeface="Handlee"/>
                <a:cs typeface="Handlee"/>
                <a:sym typeface="Handlee"/>
              </a:defRPr>
            </a:lvl7pPr>
            <a:lvl8pPr lvl="7" algn="ctr" rtl="0">
              <a:spcBef>
                <a:spcPts val="0"/>
              </a:spcBef>
              <a:spcAft>
                <a:spcPts val="0"/>
              </a:spcAft>
              <a:buSzPts val="2000"/>
              <a:buFont typeface="Handlee"/>
              <a:buNone/>
              <a:defRPr sz="2667" b="1">
                <a:latin typeface="Handlee"/>
                <a:ea typeface="Handlee"/>
                <a:cs typeface="Handlee"/>
                <a:sym typeface="Handlee"/>
              </a:defRPr>
            </a:lvl8pPr>
            <a:lvl9pPr lvl="8" algn="ctr" rtl="0">
              <a:spcBef>
                <a:spcPts val="0"/>
              </a:spcBef>
              <a:spcAft>
                <a:spcPts val="0"/>
              </a:spcAft>
              <a:buSzPts val="2000"/>
              <a:buFont typeface="Handlee"/>
              <a:buNone/>
              <a:defRPr sz="2667" b="1">
                <a:latin typeface="Handlee"/>
                <a:ea typeface="Handlee"/>
                <a:cs typeface="Handlee"/>
                <a:sym typeface="Handlee"/>
              </a:defRPr>
            </a:lvl9pPr>
          </a:lstStyle>
          <a:p>
            <a:endParaRPr/>
          </a:p>
        </p:txBody>
      </p:sp>
      <p:sp>
        <p:nvSpPr>
          <p:cNvPr id="136" name="Google Shape;136;p14"/>
          <p:cNvSpPr txBox="1">
            <a:spLocks noGrp="1"/>
          </p:cNvSpPr>
          <p:nvPr>
            <p:ph type="subTitle" idx="5"/>
          </p:nvPr>
        </p:nvSpPr>
        <p:spPr>
          <a:xfrm>
            <a:off x="1956827" y="4651900"/>
            <a:ext cx="3519600" cy="4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title" idx="6"/>
          </p:nvPr>
        </p:nvSpPr>
        <p:spPr>
          <a:xfrm>
            <a:off x="950967" y="759067"/>
            <a:ext cx="10277600" cy="61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defRPr>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138" name="Google Shape;138;p14"/>
          <p:cNvSpPr/>
          <p:nvPr/>
        </p:nvSpPr>
        <p:spPr>
          <a:xfrm rot="10800000">
            <a:off x="10441401" y="5707110"/>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4"/>
          <p:cNvSpPr/>
          <p:nvPr/>
        </p:nvSpPr>
        <p:spPr>
          <a:xfrm rot="10800000">
            <a:off x="10530935" y="503156"/>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4"/>
          <p:cNvSpPr/>
          <p:nvPr/>
        </p:nvSpPr>
        <p:spPr>
          <a:xfrm rot="1127693">
            <a:off x="-1760583" y="-1055344"/>
            <a:ext cx="3800201" cy="4782565"/>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184820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1"/>
        <p:cNvGrpSpPr/>
        <p:nvPr/>
      </p:nvGrpSpPr>
      <p:grpSpPr>
        <a:xfrm>
          <a:off x="0" y="0"/>
          <a:ext cx="0" cy="0"/>
          <a:chOff x="0" y="0"/>
          <a:chExt cx="0" cy="0"/>
        </a:xfrm>
      </p:grpSpPr>
      <p:sp>
        <p:nvSpPr>
          <p:cNvPr id="142" name="Google Shape;142;p15"/>
          <p:cNvSpPr/>
          <p:nvPr/>
        </p:nvSpPr>
        <p:spPr>
          <a:xfrm rot="10800000" flipH="1">
            <a:off x="4196158" y="5770610"/>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5"/>
          <p:cNvSpPr txBox="1">
            <a:spLocks noGrp="1"/>
          </p:cNvSpPr>
          <p:nvPr>
            <p:ph type="title"/>
          </p:nvPr>
        </p:nvSpPr>
        <p:spPr>
          <a:xfrm>
            <a:off x="950967" y="759067"/>
            <a:ext cx="10277600" cy="61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defRPr>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144" name="Google Shape;144;p15"/>
          <p:cNvSpPr/>
          <p:nvPr/>
        </p:nvSpPr>
        <p:spPr>
          <a:xfrm rot="10800000" flipH="1">
            <a:off x="55607" y="4356256"/>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5"/>
          <p:cNvSpPr/>
          <p:nvPr/>
        </p:nvSpPr>
        <p:spPr>
          <a:xfrm rot="10800000" flipH="1">
            <a:off x="8285553" y="-2431609"/>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041807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6"/>
        <p:cNvGrpSpPr/>
        <p:nvPr/>
      </p:nvGrpSpPr>
      <p:grpSpPr>
        <a:xfrm>
          <a:off x="0" y="0"/>
          <a:ext cx="0" cy="0"/>
          <a:chOff x="0" y="0"/>
          <a:chExt cx="0" cy="0"/>
        </a:xfrm>
      </p:grpSpPr>
      <p:sp>
        <p:nvSpPr>
          <p:cNvPr id="147" name="Google Shape;147;p16"/>
          <p:cNvSpPr txBox="1">
            <a:spLocks noGrp="1"/>
          </p:cNvSpPr>
          <p:nvPr>
            <p:ph type="title"/>
          </p:nvPr>
        </p:nvSpPr>
        <p:spPr>
          <a:xfrm>
            <a:off x="950967" y="759067"/>
            <a:ext cx="10277600" cy="61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defRPr>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grpSp>
        <p:nvGrpSpPr>
          <p:cNvPr id="148" name="Google Shape;148;p16"/>
          <p:cNvGrpSpPr/>
          <p:nvPr/>
        </p:nvGrpSpPr>
        <p:grpSpPr>
          <a:xfrm flipH="1">
            <a:off x="5472317" y="818941"/>
            <a:ext cx="7440784" cy="9737051"/>
            <a:chOff x="-796495" y="614206"/>
            <a:chExt cx="5580588" cy="7302788"/>
          </a:xfrm>
        </p:grpSpPr>
        <p:sp>
          <p:nvSpPr>
            <p:cNvPr id="149" name="Google Shape;149;p16"/>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6"/>
            <p:cNvSpPr/>
            <p:nvPr/>
          </p:nvSpPr>
          <p:spPr>
            <a:xfrm>
              <a:off x="1165914" y="33635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16"/>
          <p:cNvSpPr/>
          <p:nvPr/>
        </p:nvSpPr>
        <p:spPr>
          <a:xfrm rot="10800000" flipH="1">
            <a:off x="-510603" y="-249775"/>
            <a:ext cx="2708605" cy="2180171"/>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E7AE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38336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52"/>
        <p:cNvGrpSpPr/>
        <p:nvPr/>
      </p:nvGrpSpPr>
      <p:grpSpPr>
        <a:xfrm>
          <a:off x="0" y="0"/>
          <a:ext cx="0" cy="0"/>
          <a:chOff x="0" y="0"/>
          <a:chExt cx="0" cy="0"/>
        </a:xfrm>
      </p:grpSpPr>
      <p:sp>
        <p:nvSpPr>
          <p:cNvPr id="153" name="Google Shape;153;p17"/>
          <p:cNvSpPr/>
          <p:nvPr/>
        </p:nvSpPr>
        <p:spPr>
          <a:xfrm rot="10800000">
            <a:off x="5689977" y="5059410"/>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7"/>
          <p:cNvSpPr txBox="1">
            <a:spLocks noGrp="1"/>
          </p:cNvSpPr>
          <p:nvPr>
            <p:ph type="title"/>
          </p:nvPr>
        </p:nvSpPr>
        <p:spPr>
          <a:xfrm flipH="1">
            <a:off x="950967" y="759067"/>
            <a:ext cx="9396400" cy="617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600"/>
              <a:buNone/>
              <a:defRPr b="1">
                <a:solidFill>
                  <a:srgbClr val="EB7E7C"/>
                </a:solidFill>
              </a:defRPr>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155" name="Google Shape;155;p17"/>
          <p:cNvSpPr/>
          <p:nvPr/>
        </p:nvSpPr>
        <p:spPr>
          <a:xfrm rot="10800000">
            <a:off x="10034011" y="3645056"/>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7"/>
          <p:cNvSpPr/>
          <p:nvPr/>
        </p:nvSpPr>
        <p:spPr>
          <a:xfrm rot="10800000">
            <a:off x="2771783" y="-3968309"/>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14350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57"/>
        <p:cNvGrpSpPr/>
        <p:nvPr/>
      </p:nvGrpSpPr>
      <p:grpSpPr>
        <a:xfrm>
          <a:off x="0" y="0"/>
          <a:ext cx="0" cy="0"/>
          <a:chOff x="0" y="0"/>
          <a:chExt cx="0" cy="0"/>
        </a:xfrm>
      </p:grpSpPr>
      <p:sp>
        <p:nvSpPr>
          <p:cNvPr id="158" name="Google Shape;158;p18"/>
          <p:cNvSpPr/>
          <p:nvPr/>
        </p:nvSpPr>
        <p:spPr>
          <a:xfrm rot="10800000" flipH="1">
            <a:off x="106758" y="-249190"/>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8"/>
          <p:cNvSpPr/>
          <p:nvPr/>
        </p:nvSpPr>
        <p:spPr>
          <a:xfrm rot="10800000" flipH="1">
            <a:off x="55607" y="4356256"/>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8"/>
          <p:cNvSpPr/>
          <p:nvPr/>
        </p:nvSpPr>
        <p:spPr>
          <a:xfrm rot="10800000" flipH="1">
            <a:off x="8285553" y="-2431609"/>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8"/>
          <p:cNvSpPr txBox="1">
            <a:spLocks noGrp="1"/>
          </p:cNvSpPr>
          <p:nvPr>
            <p:ph type="title"/>
          </p:nvPr>
        </p:nvSpPr>
        <p:spPr>
          <a:xfrm>
            <a:off x="950967" y="759067"/>
            <a:ext cx="10277600" cy="61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defRPr>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Tree>
    <p:extLst>
      <p:ext uri="{BB962C8B-B14F-4D97-AF65-F5344CB8AC3E}">
        <p14:creationId xmlns:p14="http://schemas.microsoft.com/office/powerpoint/2010/main" val="14156040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62"/>
        <p:cNvGrpSpPr/>
        <p:nvPr/>
      </p:nvGrpSpPr>
      <p:grpSpPr>
        <a:xfrm>
          <a:off x="0" y="0"/>
          <a:ext cx="0" cy="0"/>
          <a:chOff x="0" y="0"/>
          <a:chExt cx="0" cy="0"/>
        </a:xfrm>
      </p:grpSpPr>
      <p:sp>
        <p:nvSpPr>
          <p:cNvPr id="163" name="Google Shape;163;p19"/>
          <p:cNvSpPr/>
          <p:nvPr/>
        </p:nvSpPr>
        <p:spPr>
          <a:xfrm rot="10800000">
            <a:off x="6646908" y="5681710"/>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9"/>
          <p:cNvSpPr txBox="1">
            <a:spLocks noGrp="1"/>
          </p:cNvSpPr>
          <p:nvPr>
            <p:ph type="title"/>
          </p:nvPr>
        </p:nvSpPr>
        <p:spPr>
          <a:xfrm>
            <a:off x="950967" y="759067"/>
            <a:ext cx="10277600" cy="61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defRPr>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165" name="Google Shape;165;p19"/>
          <p:cNvSpPr/>
          <p:nvPr/>
        </p:nvSpPr>
        <p:spPr>
          <a:xfrm rot="10800000">
            <a:off x="10482943" y="4267356"/>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9"/>
          <p:cNvSpPr/>
          <p:nvPr/>
        </p:nvSpPr>
        <p:spPr>
          <a:xfrm rot="10800000">
            <a:off x="-1874448" y="-2203009"/>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64707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67"/>
        <p:cNvGrpSpPr/>
        <p:nvPr/>
      </p:nvGrpSpPr>
      <p:grpSpPr>
        <a:xfrm>
          <a:off x="0" y="0"/>
          <a:ext cx="0" cy="0"/>
          <a:chOff x="0" y="0"/>
          <a:chExt cx="0" cy="0"/>
        </a:xfrm>
      </p:grpSpPr>
      <p:sp>
        <p:nvSpPr>
          <p:cNvPr id="168" name="Google Shape;168;p20"/>
          <p:cNvSpPr/>
          <p:nvPr/>
        </p:nvSpPr>
        <p:spPr>
          <a:xfrm rot="10800000" flipH="1">
            <a:off x="106758" y="-249190"/>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20"/>
          <p:cNvSpPr/>
          <p:nvPr/>
        </p:nvSpPr>
        <p:spPr>
          <a:xfrm rot="10800000" flipH="1">
            <a:off x="55607" y="4356256"/>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20"/>
          <p:cNvSpPr txBox="1">
            <a:spLocks noGrp="1"/>
          </p:cNvSpPr>
          <p:nvPr>
            <p:ph type="title"/>
          </p:nvPr>
        </p:nvSpPr>
        <p:spPr>
          <a:xfrm>
            <a:off x="950967" y="759067"/>
            <a:ext cx="10277600" cy="61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defRPr>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Tree>
    <p:extLst>
      <p:ext uri="{BB962C8B-B14F-4D97-AF65-F5344CB8AC3E}">
        <p14:creationId xmlns:p14="http://schemas.microsoft.com/office/powerpoint/2010/main" val="15107984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1"/>
        <p:cNvGrpSpPr/>
        <p:nvPr/>
      </p:nvGrpSpPr>
      <p:grpSpPr>
        <a:xfrm>
          <a:off x="0" y="0"/>
          <a:ext cx="0" cy="0"/>
          <a:chOff x="0" y="0"/>
          <a:chExt cx="0" cy="0"/>
        </a:xfrm>
      </p:grpSpPr>
      <p:sp>
        <p:nvSpPr>
          <p:cNvPr id="172" name="Google Shape;172;p21"/>
          <p:cNvSpPr/>
          <p:nvPr/>
        </p:nvSpPr>
        <p:spPr>
          <a:xfrm>
            <a:off x="-16881" y="-56156"/>
            <a:ext cx="12405648" cy="7037291"/>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21"/>
          <p:cNvSpPr/>
          <p:nvPr/>
        </p:nvSpPr>
        <p:spPr>
          <a:xfrm rot="-1164508" flipH="1">
            <a:off x="8690378" y="4472951"/>
            <a:ext cx="4824244" cy="6071325"/>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21"/>
          <p:cNvSpPr/>
          <p:nvPr/>
        </p:nvSpPr>
        <p:spPr>
          <a:xfrm flipH="1">
            <a:off x="-3062397" y="-3038087"/>
            <a:ext cx="6075252" cy="694548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5" name="Google Shape;175;p21"/>
          <p:cNvGrpSpPr/>
          <p:nvPr/>
        </p:nvGrpSpPr>
        <p:grpSpPr>
          <a:xfrm>
            <a:off x="1828800" y="-76209"/>
            <a:ext cx="8712000" cy="6223260"/>
            <a:chOff x="1371600" y="916025"/>
            <a:chExt cx="6534000" cy="3522600"/>
          </a:xfrm>
        </p:grpSpPr>
        <p:sp>
          <p:nvSpPr>
            <p:cNvPr id="176" name="Google Shape;176;p21"/>
            <p:cNvSpPr txBox="1"/>
            <p:nvPr/>
          </p:nvSpPr>
          <p:spPr>
            <a:xfrm>
              <a:off x="2879400" y="3531475"/>
              <a:ext cx="3385200" cy="792600"/>
            </a:xfrm>
            <a:prstGeom prst="rect">
              <a:avLst/>
            </a:prstGeom>
            <a:noFill/>
            <a:ln>
              <a:noFill/>
            </a:ln>
          </p:spPr>
          <p:txBody>
            <a:bodyPr spcFirstLastPara="1" wrap="square" lIns="91425" tIns="91425" rIns="91425" bIns="91425" anchor="t" anchorCtr="0">
              <a:noAutofit/>
            </a:bodyPr>
            <a:lstStyle/>
            <a:p>
              <a:pPr marL="0" lvl="0" indent="0" algn="ctr" rtl="0">
                <a:spcBef>
                  <a:spcPts val="400"/>
                </a:spcBef>
                <a:spcAft>
                  <a:spcPts val="0"/>
                </a:spcAft>
                <a:buNone/>
              </a:pPr>
              <a:r>
                <a:rPr lang="en" sz="1600">
                  <a:solidFill>
                    <a:srgbClr val="666666"/>
                  </a:solidFill>
                  <a:latin typeface="Baloo 2"/>
                  <a:ea typeface="Baloo 2"/>
                  <a:cs typeface="Baloo 2"/>
                  <a:sym typeface="Baloo 2"/>
                </a:rPr>
                <a:t>CREDITS: This presentation template was created by </a:t>
              </a:r>
              <a:r>
                <a:rPr lang="en" sz="1600" b="1">
                  <a:solidFill>
                    <a:srgbClr val="666666"/>
                  </a:solidFill>
                  <a:uFill>
                    <a:noFill/>
                  </a:uFill>
                  <a:latin typeface="Baloo 2"/>
                  <a:ea typeface="Baloo 2"/>
                  <a:cs typeface="Baloo 2"/>
                  <a:sym typeface="Baloo 2"/>
                  <a:hlinkClick r:id="rId2">
                    <a:extLst>
                      <a:ext uri="{A12FA001-AC4F-418D-AE19-62706E023703}">
                        <ahyp:hlinkClr xmlns:ahyp="http://schemas.microsoft.com/office/drawing/2018/hyperlinkcolor" val="tx"/>
                      </a:ext>
                    </a:extLst>
                  </a:hlinkClick>
                </a:rPr>
                <a:t>Slidesgo</a:t>
              </a:r>
              <a:r>
                <a:rPr lang="en" sz="1600">
                  <a:solidFill>
                    <a:srgbClr val="666666"/>
                  </a:solidFill>
                  <a:latin typeface="Baloo 2"/>
                  <a:ea typeface="Baloo 2"/>
                  <a:cs typeface="Baloo 2"/>
                  <a:sym typeface="Baloo 2"/>
                </a:rPr>
                <a:t>, including icons by </a:t>
              </a:r>
              <a:r>
                <a:rPr lang="en" sz="1600" b="1">
                  <a:solidFill>
                    <a:srgbClr val="666666"/>
                  </a:solidFill>
                  <a:uFill>
                    <a:noFill/>
                  </a:uFill>
                  <a:latin typeface="Baloo 2"/>
                  <a:ea typeface="Baloo 2"/>
                  <a:cs typeface="Baloo 2"/>
                  <a:sym typeface="Baloo 2"/>
                  <a:hlinkClick r:id="rId3">
                    <a:extLst>
                      <a:ext uri="{A12FA001-AC4F-418D-AE19-62706E023703}">
                        <ahyp:hlinkClr xmlns:ahyp="http://schemas.microsoft.com/office/drawing/2018/hyperlinkcolor" val="tx"/>
                      </a:ext>
                    </a:extLst>
                  </a:hlinkClick>
                </a:rPr>
                <a:t>Flaticon</a:t>
              </a:r>
              <a:r>
                <a:rPr lang="en" sz="1600">
                  <a:solidFill>
                    <a:srgbClr val="666666"/>
                  </a:solidFill>
                  <a:latin typeface="Baloo 2"/>
                  <a:ea typeface="Baloo 2"/>
                  <a:cs typeface="Baloo 2"/>
                  <a:sym typeface="Baloo 2"/>
                </a:rPr>
                <a:t>, and infographics &amp; images by </a:t>
              </a:r>
              <a:r>
                <a:rPr lang="en" sz="1600" b="1">
                  <a:solidFill>
                    <a:srgbClr val="666666"/>
                  </a:solidFill>
                  <a:uFill>
                    <a:noFill/>
                  </a:uFill>
                  <a:latin typeface="Baloo 2"/>
                  <a:ea typeface="Baloo 2"/>
                  <a:cs typeface="Baloo 2"/>
                  <a:sym typeface="Baloo 2"/>
                  <a:hlinkClick r:id="rId4">
                    <a:extLst>
                      <a:ext uri="{A12FA001-AC4F-418D-AE19-62706E023703}">
                        <ahyp:hlinkClr xmlns:ahyp="http://schemas.microsoft.com/office/drawing/2018/hyperlinkcolor" val="tx"/>
                      </a:ext>
                    </a:extLst>
                  </a:hlinkClick>
                </a:rPr>
                <a:t>Freepik</a:t>
              </a:r>
              <a:r>
                <a:rPr lang="en" sz="1600">
                  <a:solidFill>
                    <a:srgbClr val="666666"/>
                  </a:solidFill>
                  <a:latin typeface="Baloo 2"/>
                  <a:ea typeface="Baloo 2"/>
                  <a:cs typeface="Baloo 2"/>
                  <a:sym typeface="Baloo 2"/>
                </a:rPr>
                <a:t>. </a:t>
              </a:r>
              <a:endParaRPr sz="1600">
                <a:solidFill>
                  <a:srgbClr val="666666"/>
                </a:solidFill>
                <a:latin typeface="Baloo 2"/>
                <a:ea typeface="Baloo 2"/>
                <a:cs typeface="Baloo 2"/>
                <a:sym typeface="Baloo 2"/>
              </a:endParaRPr>
            </a:p>
            <a:p>
              <a:pPr marL="0" lvl="0" indent="0" algn="ctr" rtl="0">
                <a:spcBef>
                  <a:spcPts val="400"/>
                </a:spcBef>
                <a:spcAft>
                  <a:spcPts val="0"/>
                </a:spcAft>
                <a:buNone/>
              </a:pPr>
              <a:endParaRPr sz="1600" b="1">
                <a:solidFill>
                  <a:srgbClr val="3F3C3B"/>
                </a:solidFill>
                <a:latin typeface="Catamaran"/>
                <a:ea typeface="Catamaran"/>
                <a:cs typeface="Catamaran"/>
                <a:sym typeface="Catamaran"/>
              </a:endParaRPr>
            </a:p>
          </p:txBody>
        </p:sp>
        <p:sp>
          <p:nvSpPr>
            <p:cNvPr id="177" name="Google Shape;177;p21"/>
            <p:cNvSpPr/>
            <p:nvPr/>
          </p:nvSpPr>
          <p:spPr>
            <a:xfrm>
              <a:off x="1371600" y="916025"/>
              <a:ext cx="6534000" cy="3522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 name="Google Shape;178;p21"/>
          <p:cNvGrpSpPr/>
          <p:nvPr/>
        </p:nvGrpSpPr>
        <p:grpSpPr>
          <a:xfrm>
            <a:off x="2565200" y="2350567"/>
            <a:ext cx="7239200" cy="2844800"/>
            <a:chOff x="1857300" y="1962150"/>
            <a:chExt cx="5429400" cy="2133600"/>
          </a:xfrm>
        </p:grpSpPr>
        <p:cxnSp>
          <p:nvCxnSpPr>
            <p:cNvPr id="179" name="Google Shape;179;p21"/>
            <p:cNvCxnSpPr/>
            <p:nvPr/>
          </p:nvCxnSpPr>
          <p:spPr>
            <a:xfrm>
              <a:off x="1857300" y="1962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0" name="Google Shape;180;p21"/>
            <p:cNvCxnSpPr/>
            <p:nvPr/>
          </p:nvCxnSpPr>
          <p:spPr>
            <a:xfrm>
              <a:off x="1857300" y="2266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1" name="Google Shape;181;p21"/>
            <p:cNvCxnSpPr/>
            <p:nvPr/>
          </p:nvCxnSpPr>
          <p:spPr>
            <a:xfrm>
              <a:off x="1857300" y="25717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2" name="Google Shape;182;p21"/>
            <p:cNvCxnSpPr/>
            <p:nvPr/>
          </p:nvCxnSpPr>
          <p:spPr>
            <a:xfrm>
              <a:off x="1857300" y="28765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3" name="Google Shape;183;p21"/>
            <p:cNvCxnSpPr/>
            <p:nvPr/>
          </p:nvCxnSpPr>
          <p:spPr>
            <a:xfrm>
              <a:off x="1857300" y="31813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4" name="Google Shape;184;p21"/>
            <p:cNvCxnSpPr/>
            <p:nvPr/>
          </p:nvCxnSpPr>
          <p:spPr>
            <a:xfrm>
              <a:off x="1857300" y="3486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5" name="Google Shape;185;p21"/>
            <p:cNvCxnSpPr/>
            <p:nvPr/>
          </p:nvCxnSpPr>
          <p:spPr>
            <a:xfrm>
              <a:off x="1857300" y="3790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6" name="Google Shape;186;p21"/>
            <p:cNvCxnSpPr/>
            <p:nvPr/>
          </p:nvCxnSpPr>
          <p:spPr>
            <a:xfrm>
              <a:off x="1857300" y="4095750"/>
              <a:ext cx="5429400" cy="0"/>
            </a:xfrm>
            <a:prstGeom prst="straightConnector1">
              <a:avLst/>
            </a:prstGeom>
            <a:noFill/>
            <a:ln w="9525" cap="flat" cmpd="sng">
              <a:solidFill>
                <a:schemeClr val="lt1"/>
              </a:solidFill>
              <a:prstDash val="solid"/>
              <a:round/>
              <a:headEnd type="none" w="med" len="med"/>
              <a:tailEnd type="none" w="med" len="med"/>
            </a:ln>
          </p:spPr>
        </p:cxnSp>
      </p:grpSp>
      <p:sp>
        <p:nvSpPr>
          <p:cNvPr id="187" name="Google Shape;187;p21"/>
          <p:cNvSpPr txBox="1">
            <a:spLocks noGrp="1"/>
          </p:cNvSpPr>
          <p:nvPr>
            <p:ph type="ctrTitle"/>
          </p:nvPr>
        </p:nvSpPr>
        <p:spPr>
          <a:xfrm>
            <a:off x="2463800" y="863600"/>
            <a:ext cx="7315200" cy="139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EB7E7C"/>
                </a:solidFill>
                <a:latin typeface="Handlee"/>
                <a:ea typeface="Handlee"/>
                <a:cs typeface="Handlee"/>
                <a:sym typeface="Handlee"/>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8" name="Google Shape;188;p21"/>
          <p:cNvSpPr txBox="1">
            <a:spLocks noGrp="1"/>
          </p:cNvSpPr>
          <p:nvPr>
            <p:ph type="subTitle" idx="1"/>
          </p:nvPr>
        </p:nvSpPr>
        <p:spPr>
          <a:xfrm>
            <a:off x="3492600" y="2318333"/>
            <a:ext cx="5257600" cy="18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rgbClr val="666666"/>
                </a:solidFill>
                <a:latin typeface="Baloo 2"/>
                <a:ea typeface="Baloo 2"/>
                <a:cs typeface="Baloo 2"/>
                <a:sym typeface="Baloo 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9" name="Google Shape;189;p21"/>
          <p:cNvGrpSpPr/>
          <p:nvPr/>
        </p:nvGrpSpPr>
        <p:grpSpPr>
          <a:xfrm>
            <a:off x="2565200" y="1944167"/>
            <a:ext cx="7239200" cy="2032000"/>
            <a:chOff x="1857300" y="1657350"/>
            <a:chExt cx="5429400" cy="1524000"/>
          </a:xfrm>
        </p:grpSpPr>
        <p:cxnSp>
          <p:nvCxnSpPr>
            <p:cNvPr id="190" name="Google Shape;190;p21"/>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1" name="Google Shape;191;p21"/>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2" name="Google Shape;192;p21"/>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3" name="Google Shape;193;p21"/>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4" name="Google Shape;194;p21"/>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5" name="Google Shape;195;p21"/>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196" name="Google Shape;196;p21"/>
          <p:cNvSpPr txBox="1"/>
          <p:nvPr/>
        </p:nvSpPr>
        <p:spPr>
          <a:xfrm>
            <a:off x="2705200" y="4302233"/>
            <a:ext cx="6832400" cy="10568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rgbClr val="666666"/>
                </a:solidFill>
                <a:latin typeface="Baloo 2"/>
                <a:ea typeface="Baloo 2"/>
                <a:cs typeface="Baloo 2"/>
                <a:sym typeface="Baloo 2"/>
              </a:rPr>
              <a:t>CREDITS: This presentation template was created by </a:t>
            </a:r>
            <a:r>
              <a:rPr lang="en" sz="1600" b="1">
                <a:solidFill>
                  <a:srgbClr val="666666"/>
                </a:solidFill>
                <a:uFill>
                  <a:noFill/>
                </a:uFill>
                <a:latin typeface="Baloo 2"/>
                <a:ea typeface="Baloo 2"/>
                <a:cs typeface="Baloo 2"/>
                <a:sym typeface="Baloo 2"/>
                <a:hlinkClick r:id="rId2">
                  <a:extLst>
                    <a:ext uri="{A12FA001-AC4F-418D-AE19-62706E023703}">
                      <ahyp:hlinkClr xmlns:ahyp="http://schemas.microsoft.com/office/drawing/2018/hyperlinkcolor" val="tx"/>
                    </a:ext>
                  </a:extLst>
                </a:hlinkClick>
              </a:rPr>
              <a:t>Slidesgo</a:t>
            </a:r>
            <a:r>
              <a:rPr lang="en" sz="1600">
                <a:solidFill>
                  <a:srgbClr val="666666"/>
                </a:solidFill>
                <a:latin typeface="Baloo 2"/>
                <a:ea typeface="Baloo 2"/>
                <a:cs typeface="Baloo 2"/>
                <a:sym typeface="Baloo 2"/>
              </a:rPr>
              <a:t>, including icons by </a:t>
            </a:r>
            <a:r>
              <a:rPr lang="en" sz="1600" b="1">
                <a:solidFill>
                  <a:srgbClr val="666666"/>
                </a:solidFill>
                <a:uFill>
                  <a:noFill/>
                </a:uFill>
                <a:latin typeface="Baloo 2"/>
                <a:ea typeface="Baloo 2"/>
                <a:cs typeface="Baloo 2"/>
                <a:sym typeface="Baloo 2"/>
                <a:hlinkClick r:id="rId3">
                  <a:extLst>
                    <a:ext uri="{A12FA001-AC4F-418D-AE19-62706E023703}">
                      <ahyp:hlinkClr xmlns:ahyp="http://schemas.microsoft.com/office/drawing/2018/hyperlinkcolor" val="tx"/>
                    </a:ext>
                  </a:extLst>
                </a:hlinkClick>
              </a:rPr>
              <a:t>Flaticon</a:t>
            </a:r>
            <a:r>
              <a:rPr lang="en" sz="1600">
                <a:solidFill>
                  <a:srgbClr val="666666"/>
                </a:solidFill>
                <a:latin typeface="Baloo 2"/>
                <a:ea typeface="Baloo 2"/>
                <a:cs typeface="Baloo 2"/>
                <a:sym typeface="Baloo 2"/>
              </a:rPr>
              <a:t>, and infographics &amp; images by </a:t>
            </a:r>
            <a:r>
              <a:rPr lang="en" sz="1600" b="1">
                <a:solidFill>
                  <a:srgbClr val="666666"/>
                </a:solidFill>
                <a:uFill>
                  <a:noFill/>
                </a:uFill>
                <a:latin typeface="Baloo 2"/>
                <a:ea typeface="Baloo 2"/>
                <a:cs typeface="Baloo 2"/>
                <a:sym typeface="Baloo 2"/>
                <a:hlinkClick r:id="rId4">
                  <a:extLst>
                    <a:ext uri="{A12FA001-AC4F-418D-AE19-62706E023703}">
                      <ahyp:hlinkClr xmlns:ahyp="http://schemas.microsoft.com/office/drawing/2018/hyperlinkcolor" val="tx"/>
                    </a:ext>
                  </a:extLst>
                </a:hlinkClick>
              </a:rPr>
              <a:t>Freepik</a:t>
            </a:r>
            <a:r>
              <a:rPr lang="en" sz="1600">
                <a:solidFill>
                  <a:srgbClr val="666666"/>
                </a:solidFill>
                <a:latin typeface="Baloo 2"/>
                <a:ea typeface="Baloo 2"/>
                <a:cs typeface="Baloo 2"/>
                <a:sym typeface="Baloo 2"/>
              </a:rPr>
              <a:t>. </a:t>
            </a:r>
            <a:endParaRPr sz="1600">
              <a:solidFill>
                <a:srgbClr val="666666"/>
              </a:solidFill>
              <a:latin typeface="Baloo 2"/>
              <a:ea typeface="Baloo 2"/>
              <a:cs typeface="Baloo 2"/>
              <a:sym typeface="Baloo 2"/>
            </a:endParaRPr>
          </a:p>
          <a:p>
            <a:pPr marL="0" lvl="0" indent="0" algn="ctr" rtl="0">
              <a:spcBef>
                <a:spcPts val="400"/>
              </a:spcBef>
              <a:spcAft>
                <a:spcPts val="0"/>
              </a:spcAft>
              <a:buNone/>
            </a:pPr>
            <a:endParaRPr sz="1600" b="1">
              <a:solidFill>
                <a:srgbClr val="666666"/>
              </a:solidFill>
              <a:latin typeface="Baloo 2"/>
              <a:ea typeface="Baloo 2"/>
              <a:cs typeface="Baloo 2"/>
              <a:sym typeface="Baloo 2"/>
            </a:endParaRPr>
          </a:p>
        </p:txBody>
      </p:sp>
    </p:spTree>
    <p:extLst>
      <p:ext uri="{BB962C8B-B14F-4D97-AF65-F5344CB8AC3E}">
        <p14:creationId xmlns:p14="http://schemas.microsoft.com/office/powerpoint/2010/main" val="564971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7"/>
        <p:cNvGrpSpPr/>
        <p:nvPr/>
      </p:nvGrpSpPr>
      <p:grpSpPr>
        <a:xfrm>
          <a:off x="0" y="0"/>
          <a:ext cx="0" cy="0"/>
          <a:chOff x="0" y="0"/>
          <a:chExt cx="0" cy="0"/>
        </a:xfrm>
      </p:grpSpPr>
      <p:sp>
        <p:nvSpPr>
          <p:cNvPr id="198" name="Google Shape;198;p22"/>
          <p:cNvSpPr/>
          <p:nvPr/>
        </p:nvSpPr>
        <p:spPr>
          <a:xfrm rot="10800000" flipH="1">
            <a:off x="-1061993" y="3920279"/>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2"/>
          <p:cNvSpPr/>
          <p:nvPr/>
        </p:nvSpPr>
        <p:spPr>
          <a:xfrm rot="10800000" flipH="1">
            <a:off x="3586553" y="-3693087"/>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2"/>
          <p:cNvSpPr/>
          <p:nvPr/>
        </p:nvSpPr>
        <p:spPr>
          <a:xfrm rot="10800000" flipH="1">
            <a:off x="3586558" y="5334634"/>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2"/>
          <p:cNvSpPr/>
          <p:nvPr/>
        </p:nvSpPr>
        <p:spPr>
          <a:xfrm rot="10800000" flipH="1">
            <a:off x="6837850" y="2429412"/>
            <a:ext cx="6075252" cy="694548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20177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2"/>
        <p:cNvGrpSpPr/>
        <p:nvPr/>
      </p:nvGrpSpPr>
      <p:grpSpPr>
        <a:xfrm>
          <a:off x="0" y="0"/>
          <a:ext cx="0" cy="0"/>
          <a:chOff x="0" y="0"/>
          <a:chExt cx="0" cy="0"/>
        </a:xfrm>
      </p:grpSpPr>
      <p:sp>
        <p:nvSpPr>
          <p:cNvPr id="203" name="Google Shape;203;p23"/>
          <p:cNvSpPr/>
          <p:nvPr/>
        </p:nvSpPr>
        <p:spPr>
          <a:xfrm rot="10800000">
            <a:off x="10702546" y="3920279"/>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3"/>
          <p:cNvSpPr/>
          <p:nvPr/>
        </p:nvSpPr>
        <p:spPr>
          <a:xfrm rot="10800000">
            <a:off x="3440318" y="-3693087"/>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23"/>
          <p:cNvSpPr/>
          <p:nvPr/>
        </p:nvSpPr>
        <p:spPr>
          <a:xfrm rot="10800000">
            <a:off x="6358512" y="5334634"/>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70850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B62155-C1CE-4D2B-BFD3-DB47A5E8E5C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A25B6-1C2A-4645-8ED5-8BC4B64BCBB4}"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827627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6"/>
        <p:cNvGrpSpPr/>
        <p:nvPr/>
      </p:nvGrpSpPr>
      <p:grpSpPr>
        <a:xfrm>
          <a:off x="0" y="0"/>
          <a:ext cx="0" cy="0"/>
          <a:chOff x="0" y="0"/>
          <a:chExt cx="0" cy="0"/>
        </a:xfrm>
      </p:grpSpPr>
      <p:sp>
        <p:nvSpPr>
          <p:cNvPr id="207" name="Google Shape;207;p24"/>
          <p:cNvSpPr/>
          <p:nvPr/>
        </p:nvSpPr>
        <p:spPr>
          <a:xfrm rot="10800000">
            <a:off x="10702546" y="3920279"/>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24"/>
          <p:cNvSpPr/>
          <p:nvPr/>
        </p:nvSpPr>
        <p:spPr>
          <a:xfrm rot="10800000">
            <a:off x="3440318" y="-3693087"/>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FFD1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24"/>
          <p:cNvSpPr/>
          <p:nvPr/>
        </p:nvSpPr>
        <p:spPr>
          <a:xfrm rot="10800000">
            <a:off x="-1341393" y="2226212"/>
            <a:ext cx="6075252" cy="694548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90466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0"/>
        <p:cNvGrpSpPr/>
        <p:nvPr/>
      </p:nvGrpSpPr>
      <p:grpSpPr>
        <a:xfrm>
          <a:off x="0" y="0"/>
          <a:ext cx="0" cy="0"/>
          <a:chOff x="0" y="0"/>
          <a:chExt cx="0" cy="0"/>
        </a:xfrm>
      </p:grpSpPr>
      <p:sp>
        <p:nvSpPr>
          <p:cNvPr id="211" name="Google Shape;211;p25"/>
          <p:cNvSpPr/>
          <p:nvPr/>
        </p:nvSpPr>
        <p:spPr>
          <a:xfrm rot="10800000" flipH="1">
            <a:off x="-969389" y="3704379"/>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FFD1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p:nvPr/>
        </p:nvSpPr>
        <p:spPr>
          <a:xfrm rot="10800000" flipH="1">
            <a:off x="2561561" y="-469266"/>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5"/>
          <p:cNvSpPr/>
          <p:nvPr/>
        </p:nvSpPr>
        <p:spPr>
          <a:xfrm rot="1398376">
            <a:off x="5656737" y="3798847"/>
            <a:ext cx="4824188" cy="6071256"/>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186215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5146000" y="1238633"/>
            <a:ext cx="6095200" cy="3389600"/>
          </a:xfrm>
          <a:prstGeom prst="rect">
            <a:avLst/>
          </a:prstGeom>
        </p:spPr>
        <p:txBody>
          <a:bodyPr spcFirstLastPara="1" wrap="square" lIns="228600" tIns="228600" rIns="228600" bIns="228600" anchor="ctr" anchorCtr="0">
            <a:noAutofit/>
          </a:bodyPr>
          <a:lstStyle>
            <a:lvl1pPr lvl="0" algn="r" rtl="0">
              <a:spcBef>
                <a:spcPts val="0"/>
              </a:spcBef>
              <a:spcAft>
                <a:spcPts val="0"/>
              </a:spcAft>
              <a:buNone/>
              <a:defRPr sz="9600" b="1">
                <a:solidFill>
                  <a:schemeClr val="accent3"/>
                </a:solidFill>
              </a:defRPr>
            </a:lvl1pPr>
            <a:lvl2pPr lvl="1" algn="ctr" rtl="0">
              <a:spcBef>
                <a:spcPts val="0"/>
              </a:spcBef>
              <a:spcAft>
                <a:spcPts val="0"/>
              </a:spcAft>
              <a:buNone/>
              <a:defRPr sz="9600" b="1">
                <a:solidFill>
                  <a:schemeClr val="accent1"/>
                </a:solidFill>
              </a:defRPr>
            </a:lvl2pPr>
            <a:lvl3pPr lvl="2" algn="ctr" rtl="0">
              <a:spcBef>
                <a:spcPts val="0"/>
              </a:spcBef>
              <a:spcAft>
                <a:spcPts val="0"/>
              </a:spcAft>
              <a:buNone/>
              <a:defRPr sz="9600" b="1">
                <a:solidFill>
                  <a:schemeClr val="accent1"/>
                </a:solidFill>
              </a:defRPr>
            </a:lvl3pPr>
            <a:lvl4pPr lvl="3" algn="ctr" rtl="0">
              <a:spcBef>
                <a:spcPts val="0"/>
              </a:spcBef>
              <a:spcAft>
                <a:spcPts val="0"/>
              </a:spcAft>
              <a:buNone/>
              <a:defRPr sz="9600" b="1">
                <a:solidFill>
                  <a:schemeClr val="accent1"/>
                </a:solidFill>
              </a:defRPr>
            </a:lvl4pPr>
            <a:lvl5pPr lvl="4" algn="ctr" rtl="0">
              <a:spcBef>
                <a:spcPts val="0"/>
              </a:spcBef>
              <a:spcAft>
                <a:spcPts val="0"/>
              </a:spcAft>
              <a:buNone/>
              <a:defRPr sz="9600" b="1">
                <a:solidFill>
                  <a:schemeClr val="accent1"/>
                </a:solidFill>
              </a:defRPr>
            </a:lvl5pPr>
            <a:lvl6pPr lvl="5" algn="ctr" rtl="0">
              <a:spcBef>
                <a:spcPts val="0"/>
              </a:spcBef>
              <a:spcAft>
                <a:spcPts val="0"/>
              </a:spcAft>
              <a:buNone/>
              <a:defRPr sz="9600" b="1">
                <a:solidFill>
                  <a:schemeClr val="accent1"/>
                </a:solidFill>
              </a:defRPr>
            </a:lvl6pPr>
            <a:lvl7pPr lvl="6" algn="ctr" rtl="0">
              <a:spcBef>
                <a:spcPts val="0"/>
              </a:spcBef>
              <a:spcAft>
                <a:spcPts val="0"/>
              </a:spcAft>
              <a:buNone/>
              <a:defRPr sz="9600" b="1">
                <a:solidFill>
                  <a:schemeClr val="accent1"/>
                </a:solidFill>
              </a:defRPr>
            </a:lvl7pPr>
            <a:lvl8pPr lvl="7" algn="ctr" rtl="0">
              <a:spcBef>
                <a:spcPts val="0"/>
              </a:spcBef>
              <a:spcAft>
                <a:spcPts val="0"/>
              </a:spcAft>
              <a:buNone/>
              <a:defRPr sz="9600" b="1">
                <a:solidFill>
                  <a:schemeClr val="accent1"/>
                </a:solidFill>
              </a:defRPr>
            </a:lvl8pPr>
            <a:lvl9pPr lvl="8" algn="ctr" rtl="0">
              <a:spcBef>
                <a:spcPts val="0"/>
              </a:spcBef>
              <a:spcAft>
                <a:spcPts val="0"/>
              </a:spcAft>
              <a:buNone/>
              <a:defRPr sz="9600" b="1">
                <a:solidFill>
                  <a:schemeClr val="accent1"/>
                </a:solidFill>
              </a:defRPr>
            </a:lvl9pPr>
          </a:lstStyle>
          <a:p>
            <a:endParaRPr/>
          </a:p>
        </p:txBody>
      </p:sp>
      <p:sp>
        <p:nvSpPr>
          <p:cNvPr id="11" name="Google Shape;11;p2"/>
          <p:cNvSpPr/>
          <p:nvPr/>
        </p:nvSpPr>
        <p:spPr>
          <a:xfrm>
            <a:off x="6673600" y="5154467"/>
            <a:ext cx="5531600" cy="98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subTitle" idx="1"/>
          </p:nvPr>
        </p:nvSpPr>
        <p:spPr>
          <a:xfrm>
            <a:off x="6675667" y="5179733"/>
            <a:ext cx="4565200" cy="958800"/>
          </a:xfrm>
          <a:prstGeom prst="rect">
            <a:avLst/>
          </a:prstGeom>
        </p:spPr>
        <p:txBody>
          <a:bodyPr spcFirstLastPara="1" wrap="square" lIns="228600" tIns="228600" rIns="228600" bIns="228600" anchor="ctr" anchorCtr="0">
            <a:noAutofit/>
          </a:bodyPr>
          <a:lstStyle>
            <a:lvl1pPr lvl="0" algn="r" rtl="0">
              <a:spcBef>
                <a:spcPts val="0"/>
              </a:spcBef>
              <a:spcAft>
                <a:spcPts val="0"/>
              </a:spcAft>
              <a:buSzPts val="1800"/>
              <a:buNone/>
              <a:defRPr sz="2400" b="1">
                <a:solidFill>
                  <a:schemeClr val="accent2"/>
                </a:solidFill>
              </a:defRPr>
            </a:lvl1pPr>
            <a:lvl2pPr lvl="1" algn="ctr" rtl="0">
              <a:spcBef>
                <a:spcPts val="0"/>
              </a:spcBef>
              <a:spcAft>
                <a:spcPts val="0"/>
              </a:spcAft>
              <a:buSzPts val="1800"/>
              <a:buNone/>
              <a:defRPr sz="2400" b="1"/>
            </a:lvl2pPr>
            <a:lvl3pPr lvl="2" algn="ctr" rtl="0">
              <a:spcBef>
                <a:spcPts val="2133"/>
              </a:spcBef>
              <a:spcAft>
                <a:spcPts val="0"/>
              </a:spcAft>
              <a:buSzPts val="1800"/>
              <a:buNone/>
              <a:defRPr sz="2400" b="1"/>
            </a:lvl3pPr>
            <a:lvl4pPr lvl="3" algn="ctr" rtl="0">
              <a:spcBef>
                <a:spcPts val="2133"/>
              </a:spcBef>
              <a:spcAft>
                <a:spcPts val="0"/>
              </a:spcAft>
              <a:buSzPts val="1800"/>
              <a:buNone/>
              <a:defRPr sz="2400" b="1"/>
            </a:lvl4pPr>
            <a:lvl5pPr lvl="4" algn="ctr" rtl="0">
              <a:spcBef>
                <a:spcPts val="2133"/>
              </a:spcBef>
              <a:spcAft>
                <a:spcPts val="0"/>
              </a:spcAft>
              <a:buSzPts val="1800"/>
              <a:buNone/>
              <a:defRPr sz="2400" b="1"/>
            </a:lvl5pPr>
            <a:lvl6pPr lvl="5" algn="ctr" rtl="0">
              <a:spcBef>
                <a:spcPts val="2133"/>
              </a:spcBef>
              <a:spcAft>
                <a:spcPts val="0"/>
              </a:spcAft>
              <a:buSzPts val="1800"/>
              <a:buNone/>
              <a:defRPr sz="2400" b="1"/>
            </a:lvl6pPr>
            <a:lvl7pPr lvl="6" algn="ctr" rtl="0">
              <a:spcBef>
                <a:spcPts val="2133"/>
              </a:spcBef>
              <a:spcAft>
                <a:spcPts val="0"/>
              </a:spcAft>
              <a:buSzPts val="1800"/>
              <a:buNone/>
              <a:defRPr sz="2400" b="1"/>
            </a:lvl7pPr>
            <a:lvl8pPr lvl="7" algn="ctr" rtl="0">
              <a:spcBef>
                <a:spcPts val="2133"/>
              </a:spcBef>
              <a:spcAft>
                <a:spcPts val="0"/>
              </a:spcAft>
              <a:buSzPts val="1800"/>
              <a:buNone/>
              <a:defRPr sz="2400" b="1"/>
            </a:lvl8pPr>
            <a:lvl9pPr lvl="8" algn="ctr" rtl="0">
              <a:spcBef>
                <a:spcPts val="2133"/>
              </a:spcBef>
              <a:spcAft>
                <a:spcPts val="2133"/>
              </a:spcAft>
              <a:buSzPts val="1800"/>
              <a:buNone/>
              <a:defRPr sz="2400" b="1"/>
            </a:lvl9pPr>
          </a:lstStyle>
          <a:p>
            <a:endParaRPr/>
          </a:p>
        </p:txBody>
      </p:sp>
    </p:spTree>
    <p:extLst>
      <p:ext uri="{BB962C8B-B14F-4D97-AF65-F5344CB8AC3E}">
        <p14:creationId xmlns:p14="http://schemas.microsoft.com/office/powerpoint/2010/main" val="6305452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a:off x="7046000" y="0"/>
            <a:ext cx="5146000" cy="6858000"/>
          </a:xfrm>
          <a:prstGeom prst="rect">
            <a:avLst/>
          </a:prstGeom>
          <a:solidFill>
            <a:srgbClr val="FFFA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3"/>
          <p:cNvSpPr/>
          <p:nvPr/>
        </p:nvSpPr>
        <p:spPr>
          <a:xfrm>
            <a:off x="6095600" y="748733"/>
            <a:ext cx="6096400" cy="568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3"/>
          <p:cNvSpPr txBox="1">
            <a:spLocks noGrp="1"/>
          </p:cNvSpPr>
          <p:nvPr>
            <p:ph type="title"/>
          </p:nvPr>
        </p:nvSpPr>
        <p:spPr>
          <a:xfrm>
            <a:off x="7243500" y="2685100"/>
            <a:ext cx="4389600" cy="748400"/>
          </a:xfrm>
          <a:prstGeom prst="rect">
            <a:avLst/>
          </a:prstGeom>
        </p:spPr>
        <p:txBody>
          <a:bodyPr spcFirstLastPara="1" wrap="square" lIns="228600" tIns="228600" rIns="228600" bIns="182875" anchor="ctr" anchorCtr="0">
            <a:noAutofit/>
          </a:bodyPr>
          <a:lstStyle>
            <a:lvl1pPr lvl="0" rtl="0">
              <a:spcBef>
                <a:spcPts val="0"/>
              </a:spcBef>
              <a:spcAft>
                <a:spcPts val="0"/>
              </a:spcAft>
              <a:buNone/>
              <a:defRPr sz="4800" b="1">
                <a:solidFill>
                  <a:schemeClr val="accent3"/>
                </a:solidFill>
              </a:defRPr>
            </a:lvl1pPr>
            <a:lvl2pPr lvl="1" rtl="0">
              <a:spcBef>
                <a:spcPts val="0"/>
              </a:spcBef>
              <a:spcAft>
                <a:spcPts val="0"/>
              </a:spcAft>
              <a:buNone/>
              <a:defRPr sz="4000">
                <a:solidFill>
                  <a:schemeClr val="accent3"/>
                </a:solidFill>
                <a:latin typeface="Helvetica Neue"/>
                <a:ea typeface="Helvetica Neue"/>
                <a:cs typeface="Helvetica Neue"/>
                <a:sym typeface="Helvetica Neue"/>
              </a:defRPr>
            </a:lvl2pPr>
            <a:lvl3pPr lvl="2" rtl="0">
              <a:spcBef>
                <a:spcPts val="0"/>
              </a:spcBef>
              <a:spcAft>
                <a:spcPts val="0"/>
              </a:spcAft>
              <a:buNone/>
              <a:defRPr sz="4000">
                <a:solidFill>
                  <a:schemeClr val="accent3"/>
                </a:solidFill>
                <a:latin typeface="Helvetica Neue"/>
                <a:ea typeface="Helvetica Neue"/>
                <a:cs typeface="Helvetica Neue"/>
                <a:sym typeface="Helvetica Neue"/>
              </a:defRPr>
            </a:lvl3pPr>
            <a:lvl4pPr lvl="3" rtl="0">
              <a:spcBef>
                <a:spcPts val="0"/>
              </a:spcBef>
              <a:spcAft>
                <a:spcPts val="0"/>
              </a:spcAft>
              <a:buNone/>
              <a:defRPr sz="4000">
                <a:solidFill>
                  <a:schemeClr val="accent3"/>
                </a:solidFill>
                <a:latin typeface="Helvetica Neue"/>
                <a:ea typeface="Helvetica Neue"/>
                <a:cs typeface="Helvetica Neue"/>
                <a:sym typeface="Helvetica Neue"/>
              </a:defRPr>
            </a:lvl4pPr>
            <a:lvl5pPr lvl="4" rtl="0">
              <a:spcBef>
                <a:spcPts val="0"/>
              </a:spcBef>
              <a:spcAft>
                <a:spcPts val="0"/>
              </a:spcAft>
              <a:buNone/>
              <a:defRPr sz="4000">
                <a:solidFill>
                  <a:schemeClr val="accent3"/>
                </a:solidFill>
                <a:latin typeface="Helvetica Neue"/>
                <a:ea typeface="Helvetica Neue"/>
                <a:cs typeface="Helvetica Neue"/>
                <a:sym typeface="Helvetica Neue"/>
              </a:defRPr>
            </a:lvl5pPr>
            <a:lvl6pPr lvl="5" rtl="0">
              <a:spcBef>
                <a:spcPts val="0"/>
              </a:spcBef>
              <a:spcAft>
                <a:spcPts val="0"/>
              </a:spcAft>
              <a:buNone/>
              <a:defRPr sz="4000">
                <a:solidFill>
                  <a:schemeClr val="accent3"/>
                </a:solidFill>
                <a:latin typeface="Helvetica Neue"/>
                <a:ea typeface="Helvetica Neue"/>
                <a:cs typeface="Helvetica Neue"/>
                <a:sym typeface="Helvetica Neue"/>
              </a:defRPr>
            </a:lvl6pPr>
            <a:lvl7pPr lvl="6" rtl="0">
              <a:spcBef>
                <a:spcPts val="0"/>
              </a:spcBef>
              <a:spcAft>
                <a:spcPts val="0"/>
              </a:spcAft>
              <a:buNone/>
              <a:defRPr sz="4000">
                <a:solidFill>
                  <a:schemeClr val="accent3"/>
                </a:solidFill>
                <a:latin typeface="Helvetica Neue"/>
                <a:ea typeface="Helvetica Neue"/>
                <a:cs typeface="Helvetica Neue"/>
                <a:sym typeface="Helvetica Neue"/>
              </a:defRPr>
            </a:lvl7pPr>
            <a:lvl8pPr lvl="7" rtl="0">
              <a:spcBef>
                <a:spcPts val="0"/>
              </a:spcBef>
              <a:spcAft>
                <a:spcPts val="0"/>
              </a:spcAft>
              <a:buNone/>
              <a:defRPr sz="4000">
                <a:solidFill>
                  <a:schemeClr val="accent3"/>
                </a:solidFill>
                <a:latin typeface="Helvetica Neue"/>
                <a:ea typeface="Helvetica Neue"/>
                <a:cs typeface="Helvetica Neue"/>
                <a:sym typeface="Helvetica Neue"/>
              </a:defRPr>
            </a:lvl8pPr>
            <a:lvl9pPr lvl="8" rtl="0">
              <a:spcBef>
                <a:spcPts val="0"/>
              </a:spcBef>
              <a:spcAft>
                <a:spcPts val="0"/>
              </a:spcAft>
              <a:buNone/>
              <a:defRPr sz="4000">
                <a:solidFill>
                  <a:schemeClr val="accent3"/>
                </a:solidFill>
                <a:latin typeface="Helvetica Neue"/>
                <a:ea typeface="Helvetica Neue"/>
                <a:cs typeface="Helvetica Neue"/>
                <a:sym typeface="Helvetica Neue"/>
              </a:defRPr>
            </a:lvl9pPr>
          </a:lstStyle>
          <a:p>
            <a:endParaRPr/>
          </a:p>
        </p:txBody>
      </p:sp>
      <p:sp>
        <p:nvSpPr>
          <p:cNvPr id="17" name="Google Shape;17;p3"/>
          <p:cNvSpPr txBox="1">
            <a:spLocks noGrp="1"/>
          </p:cNvSpPr>
          <p:nvPr>
            <p:ph type="title" idx="2" hasCustomPrompt="1"/>
          </p:nvPr>
        </p:nvSpPr>
        <p:spPr>
          <a:xfrm>
            <a:off x="7243500" y="719333"/>
            <a:ext cx="1592400" cy="626400"/>
          </a:xfrm>
          <a:prstGeom prst="rect">
            <a:avLst/>
          </a:prstGeom>
        </p:spPr>
        <p:txBody>
          <a:bodyPr spcFirstLastPara="1" wrap="square" lIns="228600" tIns="228600" rIns="228600" bIns="228600" anchor="ctr" anchorCtr="0">
            <a:noAutofit/>
          </a:bodyPr>
          <a:lstStyle>
            <a:lvl1pPr lvl="0" rtl="0">
              <a:spcBef>
                <a:spcPts val="0"/>
              </a:spcBef>
              <a:spcAft>
                <a:spcPts val="0"/>
              </a:spcAft>
              <a:buClr>
                <a:schemeClr val="accent2"/>
              </a:buClr>
              <a:buSzPts val="2100"/>
              <a:buNone/>
              <a:defRPr sz="2800">
                <a:solidFill>
                  <a:schemeClr val="accent2"/>
                </a:solidFill>
              </a:defRPr>
            </a:lvl1pPr>
            <a:lvl2pPr lvl="1" algn="ctr" rtl="0">
              <a:spcBef>
                <a:spcPts val="0"/>
              </a:spcBef>
              <a:spcAft>
                <a:spcPts val="0"/>
              </a:spcAft>
              <a:buClr>
                <a:schemeClr val="accent2"/>
              </a:buClr>
              <a:buSzPts val="6000"/>
              <a:buFont typeface="Raleway Thin"/>
              <a:buNone/>
              <a:defRPr sz="8000">
                <a:solidFill>
                  <a:schemeClr val="accent2"/>
                </a:solidFill>
                <a:latin typeface="Raleway Thin"/>
                <a:ea typeface="Raleway Thin"/>
                <a:cs typeface="Raleway Thin"/>
                <a:sym typeface="Raleway Thin"/>
              </a:defRPr>
            </a:lvl2pPr>
            <a:lvl3pPr lvl="2" algn="ctr" rtl="0">
              <a:spcBef>
                <a:spcPts val="0"/>
              </a:spcBef>
              <a:spcAft>
                <a:spcPts val="0"/>
              </a:spcAft>
              <a:buClr>
                <a:schemeClr val="accent2"/>
              </a:buClr>
              <a:buSzPts val="6000"/>
              <a:buFont typeface="Raleway Thin"/>
              <a:buNone/>
              <a:defRPr sz="8000">
                <a:solidFill>
                  <a:schemeClr val="accent2"/>
                </a:solidFill>
                <a:latin typeface="Raleway Thin"/>
                <a:ea typeface="Raleway Thin"/>
                <a:cs typeface="Raleway Thin"/>
                <a:sym typeface="Raleway Thin"/>
              </a:defRPr>
            </a:lvl3pPr>
            <a:lvl4pPr lvl="3" algn="ctr" rtl="0">
              <a:spcBef>
                <a:spcPts val="0"/>
              </a:spcBef>
              <a:spcAft>
                <a:spcPts val="0"/>
              </a:spcAft>
              <a:buClr>
                <a:schemeClr val="accent2"/>
              </a:buClr>
              <a:buSzPts val="6000"/>
              <a:buFont typeface="Raleway Thin"/>
              <a:buNone/>
              <a:defRPr sz="8000">
                <a:solidFill>
                  <a:schemeClr val="accent2"/>
                </a:solidFill>
                <a:latin typeface="Raleway Thin"/>
                <a:ea typeface="Raleway Thin"/>
                <a:cs typeface="Raleway Thin"/>
                <a:sym typeface="Raleway Thin"/>
              </a:defRPr>
            </a:lvl4pPr>
            <a:lvl5pPr lvl="4" algn="ctr" rtl="0">
              <a:spcBef>
                <a:spcPts val="0"/>
              </a:spcBef>
              <a:spcAft>
                <a:spcPts val="0"/>
              </a:spcAft>
              <a:buClr>
                <a:schemeClr val="accent2"/>
              </a:buClr>
              <a:buSzPts val="6000"/>
              <a:buFont typeface="Raleway Thin"/>
              <a:buNone/>
              <a:defRPr sz="8000">
                <a:solidFill>
                  <a:schemeClr val="accent2"/>
                </a:solidFill>
                <a:latin typeface="Raleway Thin"/>
                <a:ea typeface="Raleway Thin"/>
                <a:cs typeface="Raleway Thin"/>
                <a:sym typeface="Raleway Thin"/>
              </a:defRPr>
            </a:lvl5pPr>
            <a:lvl6pPr lvl="5" algn="ctr" rtl="0">
              <a:spcBef>
                <a:spcPts val="0"/>
              </a:spcBef>
              <a:spcAft>
                <a:spcPts val="0"/>
              </a:spcAft>
              <a:buClr>
                <a:schemeClr val="accent2"/>
              </a:buClr>
              <a:buSzPts val="6000"/>
              <a:buFont typeface="Raleway Thin"/>
              <a:buNone/>
              <a:defRPr sz="8000">
                <a:solidFill>
                  <a:schemeClr val="accent2"/>
                </a:solidFill>
                <a:latin typeface="Raleway Thin"/>
                <a:ea typeface="Raleway Thin"/>
                <a:cs typeface="Raleway Thin"/>
                <a:sym typeface="Raleway Thin"/>
              </a:defRPr>
            </a:lvl6pPr>
            <a:lvl7pPr lvl="6" algn="ctr" rtl="0">
              <a:spcBef>
                <a:spcPts val="0"/>
              </a:spcBef>
              <a:spcAft>
                <a:spcPts val="0"/>
              </a:spcAft>
              <a:buClr>
                <a:schemeClr val="accent2"/>
              </a:buClr>
              <a:buSzPts val="6000"/>
              <a:buFont typeface="Raleway Thin"/>
              <a:buNone/>
              <a:defRPr sz="8000">
                <a:solidFill>
                  <a:schemeClr val="accent2"/>
                </a:solidFill>
                <a:latin typeface="Raleway Thin"/>
                <a:ea typeface="Raleway Thin"/>
                <a:cs typeface="Raleway Thin"/>
                <a:sym typeface="Raleway Thin"/>
              </a:defRPr>
            </a:lvl7pPr>
            <a:lvl8pPr lvl="7" algn="ctr" rtl="0">
              <a:spcBef>
                <a:spcPts val="0"/>
              </a:spcBef>
              <a:spcAft>
                <a:spcPts val="0"/>
              </a:spcAft>
              <a:buClr>
                <a:schemeClr val="accent2"/>
              </a:buClr>
              <a:buSzPts val="6000"/>
              <a:buFont typeface="Raleway Thin"/>
              <a:buNone/>
              <a:defRPr sz="8000">
                <a:solidFill>
                  <a:schemeClr val="accent2"/>
                </a:solidFill>
                <a:latin typeface="Raleway Thin"/>
                <a:ea typeface="Raleway Thin"/>
                <a:cs typeface="Raleway Thin"/>
                <a:sym typeface="Raleway Thin"/>
              </a:defRPr>
            </a:lvl8pPr>
            <a:lvl9pPr lvl="8" algn="ctr" rtl="0">
              <a:spcBef>
                <a:spcPts val="0"/>
              </a:spcBef>
              <a:spcAft>
                <a:spcPts val="0"/>
              </a:spcAft>
              <a:buClr>
                <a:schemeClr val="accent2"/>
              </a:buClr>
              <a:buSzPts val="6000"/>
              <a:buFont typeface="Raleway Thin"/>
              <a:buNone/>
              <a:defRPr sz="8000">
                <a:solidFill>
                  <a:schemeClr val="accent2"/>
                </a:solidFill>
                <a:latin typeface="Raleway Thin"/>
                <a:ea typeface="Raleway Thin"/>
                <a:cs typeface="Raleway Thin"/>
                <a:sym typeface="Raleway Thin"/>
              </a:defRPr>
            </a:lvl9pPr>
          </a:lstStyle>
          <a:p>
            <a:r>
              <a:t>xx%</a:t>
            </a:r>
          </a:p>
        </p:txBody>
      </p:sp>
      <p:sp>
        <p:nvSpPr>
          <p:cNvPr id="18" name="Google Shape;18;p3"/>
          <p:cNvSpPr txBox="1">
            <a:spLocks noGrp="1"/>
          </p:cNvSpPr>
          <p:nvPr>
            <p:ph type="subTitle" idx="1"/>
          </p:nvPr>
        </p:nvSpPr>
        <p:spPr>
          <a:xfrm>
            <a:off x="7243500" y="3701033"/>
            <a:ext cx="3997600" cy="1340000"/>
          </a:xfrm>
          <a:prstGeom prst="rect">
            <a:avLst/>
          </a:prstGeom>
        </p:spPr>
        <p:txBody>
          <a:bodyPr spcFirstLastPara="1" wrap="square" lIns="228600" tIns="228600" rIns="228600" bIns="228600" anchor="ctr" anchorCtr="0">
            <a:noAutofit/>
          </a:bodyPr>
          <a:lstStyle>
            <a:lvl1pPr lvl="0" rtl="0">
              <a:spcBef>
                <a:spcPts val="0"/>
              </a:spcBef>
              <a:spcAft>
                <a:spcPts val="0"/>
              </a:spcAft>
              <a:buClr>
                <a:schemeClr val="dk1"/>
              </a:buClr>
              <a:buSzPts val="1600"/>
              <a:buNone/>
              <a:defRPr sz="2133">
                <a:solidFill>
                  <a:schemeClr val="dk1"/>
                </a:solidFill>
              </a:defRPr>
            </a:lvl1pPr>
            <a:lvl2pPr lvl="1" rtl="0">
              <a:spcBef>
                <a:spcPts val="2133"/>
              </a:spcBef>
              <a:spcAft>
                <a:spcPts val="0"/>
              </a:spcAft>
              <a:buClr>
                <a:schemeClr val="dk1"/>
              </a:buClr>
              <a:buSzPts val="1200"/>
              <a:buNone/>
              <a:defRPr>
                <a:solidFill>
                  <a:schemeClr val="dk1"/>
                </a:solidFill>
              </a:defRPr>
            </a:lvl2pPr>
            <a:lvl3pPr lvl="2" rtl="0">
              <a:spcBef>
                <a:spcPts val="2133"/>
              </a:spcBef>
              <a:spcAft>
                <a:spcPts val="0"/>
              </a:spcAft>
              <a:buClr>
                <a:schemeClr val="dk1"/>
              </a:buClr>
              <a:buSzPts val="1200"/>
              <a:buNone/>
              <a:defRPr>
                <a:solidFill>
                  <a:schemeClr val="dk1"/>
                </a:solidFill>
              </a:defRPr>
            </a:lvl3pPr>
            <a:lvl4pPr lvl="3" rtl="0">
              <a:spcBef>
                <a:spcPts val="2133"/>
              </a:spcBef>
              <a:spcAft>
                <a:spcPts val="0"/>
              </a:spcAft>
              <a:buClr>
                <a:schemeClr val="dk1"/>
              </a:buClr>
              <a:buSzPts val="1200"/>
              <a:buNone/>
              <a:defRPr>
                <a:solidFill>
                  <a:schemeClr val="dk1"/>
                </a:solidFill>
              </a:defRPr>
            </a:lvl4pPr>
            <a:lvl5pPr lvl="4" rtl="0">
              <a:spcBef>
                <a:spcPts val="2133"/>
              </a:spcBef>
              <a:spcAft>
                <a:spcPts val="0"/>
              </a:spcAft>
              <a:buClr>
                <a:schemeClr val="dk1"/>
              </a:buClr>
              <a:buSzPts val="1200"/>
              <a:buNone/>
              <a:defRPr>
                <a:solidFill>
                  <a:schemeClr val="dk1"/>
                </a:solidFill>
              </a:defRPr>
            </a:lvl5pPr>
            <a:lvl6pPr lvl="5" rtl="0">
              <a:spcBef>
                <a:spcPts val="2133"/>
              </a:spcBef>
              <a:spcAft>
                <a:spcPts val="0"/>
              </a:spcAft>
              <a:buClr>
                <a:schemeClr val="dk1"/>
              </a:buClr>
              <a:buSzPts val="1200"/>
              <a:buNone/>
              <a:defRPr>
                <a:solidFill>
                  <a:schemeClr val="dk1"/>
                </a:solidFill>
              </a:defRPr>
            </a:lvl6pPr>
            <a:lvl7pPr lvl="6" rtl="0">
              <a:spcBef>
                <a:spcPts val="2133"/>
              </a:spcBef>
              <a:spcAft>
                <a:spcPts val="0"/>
              </a:spcAft>
              <a:buClr>
                <a:schemeClr val="dk1"/>
              </a:buClr>
              <a:buSzPts val="1200"/>
              <a:buNone/>
              <a:defRPr>
                <a:solidFill>
                  <a:schemeClr val="dk1"/>
                </a:solidFill>
              </a:defRPr>
            </a:lvl7pPr>
            <a:lvl8pPr lvl="7" rtl="0">
              <a:spcBef>
                <a:spcPts val="2133"/>
              </a:spcBef>
              <a:spcAft>
                <a:spcPts val="0"/>
              </a:spcAft>
              <a:buClr>
                <a:schemeClr val="dk1"/>
              </a:buClr>
              <a:buSzPts val="1200"/>
              <a:buNone/>
              <a:defRPr>
                <a:solidFill>
                  <a:schemeClr val="dk1"/>
                </a:solidFill>
              </a:defRPr>
            </a:lvl8pPr>
            <a:lvl9pPr lvl="8" rtl="0">
              <a:spcBef>
                <a:spcPts val="2133"/>
              </a:spcBef>
              <a:spcAft>
                <a:spcPts val="2133"/>
              </a:spcAft>
              <a:buClr>
                <a:schemeClr val="dk1"/>
              </a:buClr>
              <a:buSzPts val="1200"/>
              <a:buNone/>
              <a:defRPr>
                <a:solidFill>
                  <a:schemeClr val="dk1"/>
                </a:solidFill>
              </a:defRPr>
            </a:lvl9pPr>
          </a:lstStyle>
          <a:p>
            <a:endParaRPr/>
          </a:p>
        </p:txBody>
      </p:sp>
    </p:spTree>
    <p:extLst>
      <p:ext uri="{BB962C8B-B14F-4D97-AF65-F5344CB8AC3E}">
        <p14:creationId xmlns:p14="http://schemas.microsoft.com/office/powerpoint/2010/main" val="18205797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748733"/>
            <a:ext cx="6096000" cy="568400"/>
          </a:xfrm>
          <a:prstGeom prst="rect">
            <a:avLst/>
          </a:prstGeom>
          <a:solidFill>
            <a:srgbClr val="708B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txBox="1">
            <a:spLocks noGrp="1"/>
          </p:cNvSpPr>
          <p:nvPr>
            <p:ph type="title"/>
          </p:nvPr>
        </p:nvSpPr>
        <p:spPr>
          <a:xfrm>
            <a:off x="950967" y="719067"/>
            <a:ext cx="5148800" cy="62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2"/>
              </a:buClr>
              <a:buSzPts val="2100"/>
              <a:buNone/>
              <a:defRPr sz="2800">
                <a:solidFill>
                  <a:schemeClr val="accent2"/>
                </a:solidFill>
              </a:defRPr>
            </a:lvl1pPr>
            <a:lvl2pPr lvl="1">
              <a:spcBef>
                <a:spcPts val="0"/>
              </a:spcBef>
              <a:spcAft>
                <a:spcPts val="0"/>
              </a:spcAft>
              <a:buClr>
                <a:schemeClr val="accent2"/>
              </a:buClr>
              <a:buSzPts val="2100"/>
              <a:buNone/>
              <a:defRPr sz="2800">
                <a:solidFill>
                  <a:schemeClr val="accent2"/>
                </a:solidFill>
              </a:defRPr>
            </a:lvl2pPr>
            <a:lvl3pPr lvl="2">
              <a:spcBef>
                <a:spcPts val="0"/>
              </a:spcBef>
              <a:spcAft>
                <a:spcPts val="0"/>
              </a:spcAft>
              <a:buClr>
                <a:schemeClr val="accent2"/>
              </a:buClr>
              <a:buSzPts val="2100"/>
              <a:buNone/>
              <a:defRPr sz="2800">
                <a:solidFill>
                  <a:schemeClr val="accent2"/>
                </a:solidFill>
              </a:defRPr>
            </a:lvl3pPr>
            <a:lvl4pPr lvl="3">
              <a:spcBef>
                <a:spcPts val="0"/>
              </a:spcBef>
              <a:spcAft>
                <a:spcPts val="0"/>
              </a:spcAft>
              <a:buClr>
                <a:schemeClr val="accent2"/>
              </a:buClr>
              <a:buSzPts val="2100"/>
              <a:buNone/>
              <a:defRPr sz="2800">
                <a:solidFill>
                  <a:schemeClr val="accent2"/>
                </a:solidFill>
              </a:defRPr>
            </a:lvl4pPr>
            <a:lvl5pPr lvl="4">
              <a:spcBef>
                <a:spcPts val="0"/>
              </a:spcBef>
              <a:spcAft>
                <a:spcPts val="0"/>
              </a:spcAft>
              <a:buClr>
                <a:schemeClr val="accent2"/>
              </a:buClr>
              <a:buSzPts val="2100"/>
              <a:buNone/>
              <a:defRPr sz="2800">
                <a:solidFill>
                  <a:schemeClr val="accent2"/>
                </a:solidFill>
              </a:defRPr>
            </a:lvl5pPr>
            <a:lvl6pPr lvl="5">
              <a:spcBef>
                <a:spcPts val="0"/>
              </a:spcBef>
              <a:spcAft>
                <a:spcPts val="0"/>
              </a:spcAft>
              <a:buClr>
                <a:schemeClr val="accent2"/>
              </a:buClr>
              <a:buSzPts val="2100"/>
              <a:buNone/>
              <a:defRPr sz="2800">
                <a:solidFill>
                  <a:schemeClr val="accent2"/>
                </a:solidFill>
              </a:defRPr>
            </a:lvl6pPr>
            <a:lvl7pPr lvl="6">
              <a:spcBef>
                <a:spcPts val="0"/>
              </a:spcBef>
              <a:spcAft>
                <a:spcPts val="0"/>
              </a:spcAft>
              <a:buClr>
                <a:schemeClr val="accent2"/>
              </a:buClr>
              <a:buSzPts val="2100"/>
              <a:buNone/>
              <a:defRPr sz="2800">
                <a:solidFill>
                  <a:schemeClr val="accent2"/>
                </a:solidFill>
              </a:defRPr>
            </a:lvl7pPr>
            <a:lvl8pPr lvl="7">
              <a:spcBef>
                <a:spcPts val="0"/>
              </a:spcBef>
              <a:spcAft>
                <a:spcPts val="0"/>
              </a:spcAft>
              <a:buClr>
                <a:schemeClr val="accent2"/>
              </a:buClr>
              <a:buSzPts val="2100"/>
              <a:buNone/>
              <a:defRPr sz="2800">
                <a:solidFill>
                  <a:schemeClr val="accent2"/>
                </a:solidFill>
              </a:defRPr>
            </a:lvl8pPr>
            <a:lvl9pPr lvl="8">
              <a:spcBef>
                <a:spcPts val="0"/>
              </a:spcBef>
              <a:spcAft>
                <a:spcPts val="0"/>
              </a:spcAft>
              <a:buClr>
                <a:schemeClr val="accent2"/>
              </a:buClr>
              <a:buSzPts val="2100"/>
              <a:buNone/>
              <a:defRPr sz="2800">
                <a:solidFill>
                  <a:schemeClr val="accent2"/>
                </a:solidFill>
              </a:defRPr>
            </a:lvl9pPr>
          </a:lstStyle>
          <a:p>
            <a:endParaRPr/>
          </a:p>
        </p:txBody>
      </p:sp>
      <p:sp>
        <p:nvSpPr>
          <p:cNvPr id="22" name="Google Shape;22;p4"/>
          <p:cNvSpPr txBox="1">
            <a:spLocks noGrp="1"/>
          </p:cNvSpPr>
          <p:nvPr>
            <p:ph type="subTitle" idx="1"/>
          </p:nvPr>
        </p:nvSpPr>
        <p:spPr>
          <a:xfrm>
            <a:off x="943967" y="1419200"/>
            <a:ext cx="10297200" cy="4719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200"/>
              <a:buFont typeface="Livvic"/>
              <a:buAutoNum type="arabicPeriod"/>
              <a:defRPr>
                <a:solidFill>
                  <a:schemeClr val="dk1"/>
                </a:solidFill>
              </a:defRPr>
            </a:lvl1pPr>
            <a:lvl2pPr lvl="1">
              <a:spcBef>
                <a:spcPts val="2133"/>
              </a:spcBef>
              <a:spcAft>
                <a:spcPts val="0"/>
              </a:spcAft>
              <a:buClr>
                <a:schemeClr val="dk1"/>
              </a:buClr>
              <a:buSzPts val="1200"/>
              <a:buFont typeface="Roboto Condensed Light"/>
              <a:buAutoNum type="alphaLcPeriod"/>
              <a:defRPr>
                <a:solidFill>
                  <a:schemeClr val="dk1"/>
                </a:solidFill>
              </a:defRPr>
            </a:lvl2pPr>
            <a:lvl3pPr lvl="2">
              <a:spcBef>
                <a:spcPts val="2133"/>
              </a:spcBef>
              <a:spcAft>
                <a:spcPts val="0"/>
              </a:spcAft>
              <a:buClr>
                <a:schemeClr val="dk1"/>
              </a:buClr>
              <a:buSzPts val="1200"/>
              <a:buFont typeface="Roboto Condensed Light"/>
              <a:buAutoNum type="romanLcPeriod"/>
              <a:defRPr>
                <a:solidFill>
                  <a:schemeClr val="dk1"/>
                </a:solidFill>
              </a:defRPr>
            </a:lvl3pPr>
            <a:lvl4pPr lvl="3">
              <a:spcBef>
                <a:spcPts val="2133"/>
              </a:spcBef>
              <a:spcAft>
                <a:spcPts val="0"/>
              </a:spcAft>
              <a:buClr>
                <a:schemeClr val="dk1"/>
              </a:buClr>
              <a:buSzPts val="1200"/>
              <a:buFont typeface="Roboto Condensed Light"/>
              <a:buAutoNum type="arabicPeriod"/>
              <a:defRPr>
                <a:solidFill>
                  <a:schemeClr val="dk1"/>
                </a:solidFill>
              </a:defRPr>
            </a:lvl4pPr>
            <a:lvl5pPr lvl="4">
              <a:spcBef>
                <a:spcPts val="2133"/>
              </a:spcBef>
              <a:spcAft>
                <a:spcPts val="0"/>
              </a:spcAft>
              <a:buClr>
                <a:schemeClr val="dk1"/>
              </a:buClr>
              <a:buSzPts val="1200"/>
              <a:buFont typeface="Roboto Condensed Light"/>
              <a:buAutoNum type="alphaLcPeriod"/>
              <a:defRPr>
                <a:solidFill>
                  <a:schemeClr val="dk1"/>
                </a:solidFill>
              </a:defRPr>
            </a:lvl5pPr>
            <a:lvl6pPr lvl="5">
              <a:spcBef>
                <a:spcPts val="2133"/>
              </a:spcBef>
              <a:spcAft>
                <a:spcPts val="0"/>
              </a:spcAft>
              <a:buClr>
                <a:schemeClr val="dk1"/>
              </a:buClr>
              <a:buSzPts val="1200"/>
              <a:buFont typeface="Roboto Condensed Light"/>
              <a:buAutoNum type="romanLcPeriod"/>
              <a:defRPr>
                <a:solidFill>
                  <a:schemeClr val="dk1"/>
                </a:solidFill>
              </a:defRPr>
            </a:lvl6pPr>
            <a:lvl7pPr lvl="6">
              <a:spcBef>
                <a:spcPts val="2133"/>
              </a:spcBef>
              <a:spcAft>
                <a:spcPts val="0"/>
              </a:spcAft>
              <a:buClr>
                <a:schemeClr val="dk1"/>
              </a:buClr>
              <a:buSzPts val="1200"/>
              <a:buFont typeface="Roboto Condensed Light"/>
              <a:buAutoNum type="arabicPeriod"/>
              <a:defRPr>
                <a:solidFill>
                  <a:schemeClr val="dk1"/>
                </a:solidFill>
              </a:defRPr>
            </a:lvl7pPr>
            <a:lvl8pPr lvl="7">
              <a:spcBef>
                <a:spcPts val="2133"/>
              </a:spcBef>
              <a:spcAft>
                <a:spcPts val="0"/>
              </a:spcAft>
              <a:buClr>
                <a:schemeClr val="dk1"/>
              </a:buClr>
              <a:buSzPts val="1200"/>
              <a:buFont typeface="Roboto Condensed Light"/>
              <a:buAutoNum type="alphaLcPeriod"/>
              <a:defRPr>
                <a:solidFill>
                  <a:schemeClr val="dk1"/>
                </a:solidFill>
              </a:defRPr>
            </a:lvl8pPr>
            <a:lvl9pPr lvl="8">
              <a:spcBef>
                <a:spcPts val="2133"/>
              </a:spcBef>
              <a:spcAft>
                <a:spcPts val="2133"/>
              </a:spcAft>
              <a:buClr>
                <a:schemeClr val="dk1"/>
              </a:buClr>
              <a:buSzPts val="1200"/>
              <a:buFont typeface="Roboto Condensed Light"/>
              <a:buAutoNum type="romanLcPeriod"/>
              <a:defRPr>
                <a:solidFill>
                  <a:schemeClr val="dk1"/>
                </a:solidFill>
              </a:defRPr>
            </a:lvl9pPr>
          </a:lstStyle>
          <a:p>
            <a:endParaRPr/>
          </a:p>
        </p:txBody>
      </p:sp>
    </p:spTree>
    <p:extLst>
      <p:ext uri="{BB962C8B-B14F-4D97-AF65-F5344CB8AC3E}">
        <p14:creationId xmlns:p14="http://schemas.microsoft.com/office/powerpoint/2010/main" val="31092835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body" idx="1"/>
          </p:nvPr>
        </p:nvSpPr>
        <p:spPr>
          <a:xfrm>
            <a:off x="950967" y="1536633"/>
            <a:ext cx="51360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dk1"/>
              </a:buClr>
              <a:buSzPts val="1400"/>
              <a:buChar char="●"/>
              <a:defRPr sz="1867">
                <a:solidFill>
                  <a:schemeClr val="dk1"/>
                </a:solidFill>
              </a:defRPr>
            </a:lvl1pPr>
            <a:lvl2pPr marL="1219170" lvl="1" indent="-406390" rtl="0">
              <a:spcBef>
                <a:spcPts val="2133"/>
              </a:spcBef>
              <a:spcAft>
                <a:spcPts val="0"/>
              </a:spcAft>
              <a:buClr>
                <a:schemeClr val="dk1"/>
              </a:buClr>
              <a:buSzPts val="1200"/>
              <a:buChar char="○"/>
              <a:defRPr sz="1600">
                <a:solidFill>
                  <a:schemeClr val="dk1"/>
                </a:solidFill>
              </a:defRPr>
            </a:lvl2pPr>
            <a:lvl3pPr marL="1828754" lvl="2" indent="-406390" rtl="0">
              <a:spcBef>
                <a:spcPts val="2133"/>
              </a:spcBef>
              <a:spcAft>
                <a:spcPts val="0"/>
              </a:spcAft>
              <a:buClr>
                <a:schemeClr val="dk1"/>
              </a:buClr>
              <a:buSzPts val="1200"/>
              <a:buChar char="■"/>
              <a:defRPr sz="1600">
                <a:solidFill>
                  <a:schemeClr val="dk1"/>
                </a:solidFill>
              </a:defRPr>
            </a:lvl3pPr>
            <a:lvl4pPr marL="2438339" lvl="3" indent="-406390" rtl="0">
              <a:spcBef>
                <a:spcPts val="2133"/>
              </a:spcBef>
              <a:spcAft>
                <a:spcPts val="0"/>
              </a:spcAft>
              <a:buClr>
                <a:schemeClr val="dk1"/>
              </a:buClr>
              <a:buSzPts val="1200"/>
              <a:buChar char="●"/>
              <a:defRPr sz="1600">
                <a:solidFill>
                  <a:schemeClr val="dk1"/>
                </a:solidFill>
              </a:defRPr>
            </a:lvl4pPr>
            <a:lvl5pPr marL="3047924" lvl="4" indent="-406390" rtl="0">
              <a:spcBef>
                <a:spcPts val="2133"/>
              </a:spcBef>
              <a:spcAft>
                <a:spcPts val="0"/>
              </a:spcAft>
              <a:buClr>
                <a:schemeClr val="dk1"/>
              </a:buClr>
              <a:buSzPts val="1200"/>
              <a:buChar char="○"/>
              <a:defRPr sz="1600">
                <a:solidFill>
                  <a:schemeClr val="dk1"/>
                </a:solidFill>
              </a:defRPr>
            </a:lvl5pPr>
            <a:lvl6pPr marL="3657509" lvl="5" indent="-406390" rtl="0">
              <a:spcBef>
                <a:spcPts val="2133"/>
              </a:spcBef>
              <a:spcAft>
                <a:spcPts val="0"/>
              </a:spcAft>
              <a:buClr>
                <a:schemeClr val="dk1"/>
              </a:buClr>
              <a:buSzPts val="1200"/>
              <a:buChar char="■"/>
              <a:defRPr sz="1600">
                <a:solidFill>
                  <a:schemeClr val="dk1"/>
                </a:solidFill>
              </a:defRPr>
            </a:lvl6pPr>
            <a:lvl7pPr marL="4267093" lvl="6" indent="-406390" rtl="0">
              <a:spcBef>
                <a:spcPts val="2133"/>
              </a:spcBef>
              <a:spcAft>
                <a:spcPts val="0"/>
              </a:spcAft>
              <a:buClr>
                <a:schemeClr val="dk1"/>
              </a:buClr>
              <a:buSzPts val="1200"/>
              <a:buChar char="●"/>
              <a:defRPr sz="1600">
                <a:solidFill>
                  <a:schemeClr val="dk1"/>
                </a:solidFill>
              </a:defRPr>
            </a:lvl7pPr>
            <a:lvl8pPr marL="4876678" lvl="7" indent="-406390" rtl="0">
              <a:spcBef>
                <a:spcPts val="2133"/>
              </a:spcBef>
              <a:spcAft>
                <a:spcPts val="0"/>
              </a:spcAft>
              <a:buClr>
                <a:schemeClr val="dk1"/>
              </a:buClr>
              <a:buSzPts val="1200"/>
              <a:buChar char="○"/>
              <a:defRPr sz="1600">
                <a:solidFill>
                  <a:schemeClr val="dk1"/>
                </a:solidFill>
              </a:defRPr>
            </a:lvl8pPr>
            <a:lvl9pPr marL="5486263" lvl="8" indent="-406390" rtl="0">
              <a:spcBef>
                <a:spcPts val="2133"/>
              </a:spcBef>
              <a:spcAft>
                <a:spcPts val="2133"/>
              </a:spcAft>
              <a:buClr>
                <a:schemeClr val="dk1"/>
              </a:buClr>
              <a:buSzPts val="1200"/>
              <a:buChar char="■"/>
              <a:defRPr sz="1600">
                <a:solidFill>
                  <a:schemeClr val="dk1"/>
                </a:solidFill>
              </a:defRPr>
            </a:lvl9pPr>
          </a:lstStyle>
          <a:p>
            <a:endParaRPr/>
          </a:p>
        </p:txBody>
      </p:sp>
      <p:sp>
        <p:nvSpPr>
          <p:cNvPr id="25" name="Google Shape;25;p5"/>
          <p:cNvSpPr txBox="1">
            <a:spLocks noGrp="1"/>
          </p:cNvSpPr>
          <p:nvPr>
            <p:ph type="body" idx="2"/>
          </p:nvPr>
        </p:nvSpPr>
        <p:spPr>
          <a:xfrm>
            <a:off x="6096000" y="1536633"/>
            <a:ext cx="513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1"/>
              </a:buClr>
              <a:buSzPts val="1400"/>
              <a:buChar char="●"/>
              <a:defRPr sz="1867">
                <a:solidFill>
                  <a:schemeClr val="dk1"/>
                </a:solidFill>
              </a:defRPr>
            </a:lvl1pPr>
            <a:lvl2pPr marL="1219170" lvl="1" indent="-406390">
              <a:spcBef>
                <a:spcPts val="2133"/>
              </a:spcBef>
              <a:spcAft>
                <a:spcPts val="0"/>
              </a:spcAft>
              <a:buClr>
                <a:schemeClr val="dk1"/>
              </a:buClr>
              <a:buSzPts val="1200"/>
              <a:buChar char="○"/>
              <a:defRPr sz="1600">
                <a:solidFill>
                  <a:schemeClr val="dk1"/>
                </a:solidFill>
              </a:defRPr>
            </a:lvl2pPr>
            <a:lvl3pPr marL="1828754" lvl="2" indent="-406390">
              <a:spcBef>
                <a:spcPts val="2133"/>
              </a:spcBef>
              <a:spcAft>
                <a:spcPts val="0"/>
              </a:spcAft>
              <a:buClr>
                <a:schemeClr val="dk1"/>
              </a:buClr>
              <a:buSzPts val="1200"/>
              <a:buChar char="■"/>
              <a:defRPr sz="1600">
                <a:solidFill>
                  <a:schemeClr val="dk1"/>
                </a:solidFill>
              </a:defRPr>
            </a:lvl3pPr>
            <a:lvl4pPr marL="2438339" lvl="3" indent="-406390">
              <a:spcBef>
                <a:spcPts val="2133"/>
              </a:spcBef>
              <a:spcAft>
                <a:spcPts val="0"/>
              </a:spcAft>
              <a:buClr>
                <a:schemeClr val="dk1"/>
              </a:buClr>
              <a:buSzPts val="1200"/>
              <a:buChar char="●"/>
              <a:defRPr sz="1600">
                <a:solidFill>
                  <a:schemeClr val="dk1"/>
                </a:solidFill>
              </a:defRPr>
            </a:lvl4pPr>
            <a:lvl5pPr marL="3047924" lvl="4" indent="-406390">
              <a:spcBef>
                <a:spcPts val="2133"/>
              </a:spcBef>
              <a:spcAft>
                <a:spcPts val="0"/>
              </a:spcAft>
              <a:buClr>
                <a:schemeClr val="dk1"/>
              </a:buClr>
              <a:buSzPts val="1200"/>
              <a:buChar char="○"/>
              <a:defRPr sz="1600">
                <a:solidFill>
                  <a:schemeClr val="dk1"/>
                </a:solidFill>
              </a:defRPr>
            </a:lvl5pPr>
            <a:lvl6pPr marL="3657509" lvl="5" indent="-406390">
              <a:spcBef>
                <a:spcPts val="2133"/>
              </a:spcBef>
              <a:spcAft>
                <a:spcPts val="0"/>
              </a:spcAft>
              <a:buClr>
                <a:schemeClr val="dk1"/>
              </a:buClr>
              <a:buSzPts val="1200"/>
              <a:buChar char="■"/>
              <a:defRPr sz="1600">
                <a:solidFill>
                  <a:schemeClr val="dk1"/>
                </a:solidFill>
              </a:defRPr>
            </a:lvl6pPr>
            <a:lvl7pPr marL="4267093" lvl="6" indent="-406390">
              <a:spcBef>
                <a:spcPts val="2133"/>
              </a:spcBef>
              <a:spcAft>
                <a:spcPts val="0"/>
              </a:spcAft>
              <a:buClr>
                <a:schemeClr val="dk1"/>
              </a:buClr>
              <a:buSzPts val="1200"/>
              <a:buChar char="●"/>
              <a:defRPr sz="1600">
                <a:solidFill>
                  <a:schemeClr val="dk1"/>
                </a:solidFill>
              </a:defRPr>
            </a:lvl7pPr>
            <a:lvl8pPr marL="4876678" lvl="7" indent="-406390">
              <a:spcBef>
                <a:spcPts val="2133"/>
              </a:spcBef>
              <a:spcAft>
                <a:spcPts val="0"/>
              </a:spcAft>
              <a:buClr>
                <a:schemeClr val="dk1"/>
              </a:buClr>
              <a:buSzPts val="1200"/>
              <a:buChar char="○"/>
              <a:defRPr sz="1600">
                <a:solidFill>
                  <a:schemeClr val="dk1"/>
                </a:solidFill>
              </a:defRPr>
            </a:lvl8pPr>
            <a:lvl9pPr marL="5486263" lvl="8" indent="-406390">
              <a:spcBef>
                <a:spcPts val="2133"/>
              </a:spcBef>
              <a:spcAft>
                <a:spcPts val="2133"/>
              </a:spcAft>
              <a:buClr>
                <a:schemeClr val="dk1"/>
              </a:buClr>
              <a:buSzPts val="1200"/>
              <a:buChar char="■"/>
              <a:defRPr sz="1600">
                <a:solidFill>
                  <a:schemeClr val="dk1"/>
                </a:solidFill>
              </a:defRPr>
            </a:lvl9pPr>
          </a:lstStyle>
          <a:p>
            <a:endParaRPr/>
          </a:p>
        </p:txBody>
      </p:sp>
      <p:sp>
        <p:nvSpPr>
          <p:cNvPr id="26" name="Google Shape;26;p5"/>
          <p:cNvSpPr/>
          <p:nvPr/>
        </p:nvSpPr>
        <p:spPr>
          <a:xfrm>
            <a:off x="0" y="748733"/>
            <a:ext cx="3708000" cy="568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txBox="1">
            <a:spLocks noGrp="1"/>
          </p:cNvSpPr>
          <p:nvPr>
            <p:ph type="title"/>
          </p:nvPr>
        </p:nvSpPr>
        <p:spPr>
          <a:xfrm>
            <a:off x="950967" y="498633"/>
            <a:ext cx="2757200" cy="1068800"/>
          </a:xfrm>
          <a:prstGeom prst="rect">
            <a:avLst/>
          </a:prstGeom>
        </p:spPr>
        <p:txBody>
          <a:bodyPr spcFirstLastPara="1" wrap="square" lIns="228600" tIns="228600" rIns="228600" bIns="228600" anchor="ctr" anchorCtr="0">
            <a:noAutofit/>
          </a:bodyPr>
          <a:lstStyle>
            <a:lvl1pPr lvl="0" rtl="0">
              <a:spcBef>
                <a:spcPts val="0"/>
              </a:spcBef>
              <a:spcAft>
                <a:spcPts val="0"/>
              </a:spcAft>
              <a:buNone/>
              <a:defRPr sz="2800" b="1">
                <a:solidFill>
                  <a:schemeClr val="accent2"/>
                </a:solidFill>
              </a:defRPr>
            </a:lvl1pPr>
            <a:lvl2pPr lvl="1" rtl="0">
              <a:spcBef>
                <a:spcPts val="0"/>
              </a:spcBef>
              <a:spcAft>
                <a:spcPts val="0"/>
              </a:spcAft>
              <a:buNone/>
              <a:defRPr sz="2800" b="1">
                <a:solidFill>
                  <a:schemeClr val="accent2"/>
                </a:solidFill>
                <a:latin typeface="Helvetica Neue"/>
                <a:ea typeface="Helvetica Neue"/>
                <a:cs typeface="Helvetica Neue"/>
                <a:sym typeface="Helvetica Neue"/>
              </a:defRPr>
            </a:lvl2pPr>
            <a:lvl3pPr lvl="2" rtl="0">
              <a:spcBef>
                <a:spcPts val="0"/>
              </a:spcBef>
              <a:spcAft>
                <a:spcPts val="0"/>
              </a:spcAft>
              <a:buNone/>
              <a:defRPr sz="2800" b="1">
                <a:solidFill>
                  <a:schemeClr val="accent2"/>
                </a:solidFill>
                <a:latin typeface="Helvetica Neue"/>
                <a:ea typeface="Helvetica Neue"/>
                <a:cs typeface="Helvetica Neue"/>
                <a:sym typeface="Helvetica Neue"/>
              </a:defRPr>
            </a:lvl3pPr>
            <a:lvl4pPr lvl="3" rtl="0">
              <a:spcBef>
                <a:spcPts val="0"/>
              </a:spcBef>
              <a:spcAft>
                <a:spcPts val="0"/>
              </a:spcAft>
              <a:buNone/>
              <a:defRPr sz="2800" b="1">
                <a:solidFill>
                  <a:schemeClr val="accent2"/>
                </a:solidFill>
                <a:latin typeface="Helvetica Neue"/>
                <a:ea typeface="Helvetica Neue"/>
                <a:cs typeface="Helvetica Neue"/>
                <a:sym typeface="Helvetica Neue"/>
              </a:defRPr>
            </a:lvl4pPr>
            <a:lvl5pPr lvl="4" rtl="0">
              <a:spcBef>
                <a:spcPts val="0"/>
              </a:spcBef>
              <a:spcAft>
                <a:spcPts val="0"/>
              </a:spcAft>
              <a:buNone/>
              <a:defRPr sz="2800" b="1">
                <a:solidFill>
                  <a:schemeClr val="accent2"/>
                </a:solidFill>
                <a:latin typeface="Helvetica Neue"/>
                <a:ea typeface="Helvetica Neue"/>
                <a:cs typeface="Helvetica Neue"/>
                <a:sym typeface="Helvetica Neue"/>
              </a:defRPr>
            </a:lvl5pPr>
            <a:lvl6pPr lvl="5" rtl="0">
              <a:spcBef>
                <a:spcPts val="0"/>
              </a:spcBef>
              <a:spcAft>
                <a:spcPts val="0"/>
              </a:spcAft>
              <a:buNone/>
              <a:defRPr sz="2800" b="1">
                <a:solidFill>
                  <a:schemeClr val="accent2"/>
                </a:solidFill>
                <a:latin typeface="Helvetica Neue"/>
                <a:ea typeface="Helvetica Neue"/>
                <a:cs typeface="Helvetica Neue"/>
                <a:sym typeface="Helvetica Neue"/>
              </a:defRPr>
            </a:lvl6pPr>
            <a:lvl7pPr lvl="6" rtl="0">
              <a:spcBef>
                <a:spcPts val="0"/>
              </a:spcBef>
              <a:spcAft>
                <a:spcPts val="0"/>
              </a:spcAft>
              <a:buNone/>
              <a:defRPr sz="2800" b="1">
                <a:solidFill>
                  <a:schemeClr val="accent2"/>
                </a:solidFill>
                <a:latin typeface="Helvetica Neue"/>
                <a:ea typeface="Helvetica Neue"/>
                <a:cs typeface="Helvetica Neue"/>
                <a:sym typeface="Helvetica Neue"/>
              </a:defRPr>
            </a:lvl7pPr>
            <a:lvl8pPr lvl="7" rtl="0">
              <a:spcBef>
                <a:spcPts val="0"/>
              </a:spcBef>
              <a:spcAft>
                <a:spcPts val="0"/>
              </a:spcAft>
              <a:buNone/>
              <a:defRPr sz="2800" b="1">
                <a:solidFill>
                  <a:schemeClr val="accent2"/>
                </a:solidFill>
                <a:latin typeface="Helvetica Neue"/>
                <a:ea typeface="Helvetica Neue"/>
                <a:cs typeface="Helvetica Neue"/>
                <a:sym typeface="Helvetica Neue"/>
              </a:defRPr>
            </a:lvl8pPr>
            <a:lvl9pPr lvl="8" rtl="0">
              <a:spcBef>
                <a:spcPts val="0"/>
              </a:spcBef>
              <a:spcAft>
                <a:spcPts val="0"/>
              </a:spcAft>
              <a:buNone/>
              <a:defRPr sz="2800" b="1">
                <a:solidFill>
                  <a:schemeClr val="accent2"/>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33108217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8"/>
        <p:cNvGrpSpPr/>
        <p:nvPr/>
      </p:nvGrpSpPr>
      <p:grpSpPr>
        <a:xfrm>
          <a:off x="0" y="0"/>
          <a:ext cx="0" cy="0"/>
          <a:chOff x="0" y="0"/>
          <a:chExt cx="0" cy="0"/>
        </a:xfrm>
      </p:grpSpPr>
      <p:sp>
        <p:nvSpPr>
          <p:cNvPr id="29" name="Google Shape;29;p6"/>
          <p:cNvSpPr/>
          <p:nvPr/>
        </p:nvSpPr>
        <p:spPr>
          <a:xfrm>
            <a:off x="0" y="748733"/>
            <a:ext cx="4388800" cy="568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6"/>
          <p:cNvSpPr txBox="1">
            <a:spLocks noGrp="1"/>
          </p:cNvSpPr>
          <p:nvPr>
            <p:ph type="title"/>
          </p:nvPr>
        </p:nvSpPr>
        <p:spPr>
          <a:xfrm>
            <a:off x="950967" y="782833"/>
            <a:ext cx="3355600" cy="500400"/>
          </a:xfrm>
          <a:prstGeom prst="rect">
            <a:avLst/>
          </a:prstGeom>
        </p:spPr>
        <p:txBody>
          <a:bodyPr spcFirstLastPara="1" wrap="square" lIns="228600" tIns="228600" rIns="228600" bIns="228600" anchor="ctr" anchorCtr="0">
            <a:noAutofit/>
          </a:bodyPr>
          <a:lstStyle>
            <a:lvl1pPr lvl="0" rtl="0">
              <a:spcBef>
                <a:spcPts val="0"/>
              </a:spcBef>
              <a:spcAft>
                <a:spcPts val="0"/>
              </a:spcAft>
              <a:buNone/>
              <a:defRPr sz="2800" b="1">
                <a:solidFill>
                  <a:schemeClr val="accent2"/>
                </a:solidFill>
              </a:defRPr>
            </a:lvl1pPr>
            <a:lvl2pPr lvl="1" rtl="0">
              <a:spcBef>
                <a:spcPts val="0"/>
              </a:spcBef>
              <a:spcAft>
                <a:spcPts val="0"/>
              </a:spcAft>
              <a:buNone/>
              <a:defRPr sz="2800" b="1">
                <a:solidFill>
                  <a:schemeClr val="accent2"/>
                </a:solidFill>
                <a:latin typeface="Helvetica Neue"/>
                <a:ea typeface="Helvetica Neue"/>
                <a:cs typeface="Helvetica Neue"/>
                <a:sym typeface="Helvetica Neue"/>
              </a:defRPr>
            </a:lvl2pPr>
            <a:lvl3pPr lvl="2" rtl="0">
              <a:spcBef>
                <a:spcPts val="0"/>
              </a:spcBef>
              <a:spcAft>
                <a:spcPts val="0"/>
              </a:spcAft>
              <a:buNone/>
              <a:defRPr sz="2800" b="1">
                <a:solidFill>
                  <a:schemeClr val="accent2"/>
                </a:solidFill>
                <a:latin typeface="Helvetica Neue"/>
                <a:ea typeface="Helvetica Neue"/>
                <a:cs typeface="Helvetica Neue"/>
                <a:sym typeface="Helvetica Neue"/>
              </a:defRPr>
            </a:lvl3pPr>
            <a:lvl4pPr lvl="3" rtl="0">
              <a:spcBef>
                <a:spcPts val="0"/>
              </a:spcBef>
              <a:spcAft>
                <a:spcPts val="0"/>
              </a:spcAft>
              <a:buNone/>
              <a:defRPr sz="2800" b="1">
                <a:solidFill>
                  <a:schemeClr val="accent2"/>
                </a:solidFill>
                <a:latin typeface="Helvetica Neue"/>
                <a:ea typeface="Helvetica Neue"/>
                <a:cs typeface="Helvetica Neue"/>
                <a:sym typeface="Helvetica Neue"/>
              </a:defRPr>
            </a:lvl4pPr>
            <a:lvl5pPr lvl="4" rtl="0">
              <a:spcBef>
                <a:spcPts val="0"/>
              </a:spcBef>
              <a:spcAft>
                <a:spcPts val="0"/>
              </a:spcAft>
              <a:buNone/>
              <a:defRPr sz="2800" b="1">
                <a:solidFill>
                  <a:schemeClr val="accent2"/>
                </a:solidFill>
                <a:latin typeface="Helvetica Neue"/>
                <a:ea typeface="Helvetica Neue"/>
                <a:cs typeface="Helvetica Neue"/>
                <a:sym typeface="Helvetica Neue"/>
              </a:defRPr>
            </a:lvl5pPr>
            <a:lvl6pPr lvl="5" rtl="0">
              <a:spcBef>
                <a:spcPts val="0"/>
              </a:spcBef>
              <a:spcAft>
                <a:spcPts val="0"/>
              </a:spcAft>
              <a:buNone/>
              <a:defRPr sz="2800" b="1">
                <a:solidFill>
                  <a:schemeClr val="accent2"/>
                </a:solidFill>
                <a:latin typeface="Helvetica Neue"/>
                <a:ea typeface="Helvetica Neue"/>
                <a:cs typeface="Helvetica Neue"/>
                <a:sym typeface="Helvetica Neue"/>
              </a:defRPr>
            </a:lvl6pPr>
            <a:lvl7pPr lvl="6" rtl="0">
              <a:spcBef>
                <a:spcPts val="0"/>
              </a:spcBef>
              <a:spcAft>
                <a:spcPts val="0"/>
              </a:spcAft>
              <a:buNone/>
              <a:defRPr sz="2800" b="1">
                <a:solidFill>
                  <a:schemeClr val="accent2"/>
                </a:solidFill>
                <a:latin typeface="Helvetica Neue"/>
                <a:ea typeface="Helvetica Neue"/>
                <a:cs typeface="Helvetica Neue"/>
                <a:sym typeface="Helvetica Neue"/>
              </a:defRPr>
            </a:lvl7pPr>
            <a:lvl8pPr lvl="7" rtl="0">
              <a:spcBef>
                <a:spcPts val="0"/>
              </a:spcBef>
              <a:spcAft>
                <a:spcPts val="0"/>
              </a:spcAft>
              <a:buNone/>
              <a:defRPr sz="2800" b="1">
                <a:solidFill>
                  <a:schemeClr val="accent2"/>
                </a:solidFill>
                <a:latin typeface="Helvetica Neue"/>
                <a:ea typeface="Helvetica Neue"/>
                <a:cs typeface="Helvetica Neue"/>
                <a:sym typeface="Helvetica Neue"/>
              </a:defRPr>
            </a:lvl8pPr>
            <a:lvl9pPr lvl="8" rtl="0">
              <a:spcBef>
                <a:spcPts val="0"/>
              </a:spcBef>
              <a:spcAft>
                <a:spcPts val="0"/>
              </a:spcAft>
              <a:buNone/>
              <a:defRPr sz="2800" b="1">
                <a:solidFill>
                  <a:schemeClr val="accent2"/>
                </a:solidFill>
                <a:latin typeface="Helvetica Neue"/>
                <a:ea typeface="Helvetica Neue"/>
                <a:cs typeface="Helvetica Neue"/>
                <a:sym typeface="Helvetica Neue"/>
              </a:defRPr>
            </a:lvl9pPr>
          </a:lstStyle>
          <a:p>
            <a:endParaRPr/>
          </a:p>
        </p:txBody>
      </p:sp>
      <p:sp>
        <p:nvSpPr>
          <p:cNvPr id="31" name="Google Shape;31;p6"/>
          <p:cNvSpPr/>
          <p:nvPr/>
        </p:nvSpPr>
        <p:spPr>
          <a:xfrm>
            <a:off x="4538800" y="2291900"/>
            <a:ext cx="3114400" cy="356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6"/>
          <p:cNvSpPr/>
          <p:nvPr/>
        </p:nvSpPr>
        <p:spPr>
          <a:xfrm>
            <a:off x="8102833" y="2291900"/>
            <a:ext cx="3114400" cy="356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6"/>
          <p:cNvSpPr/>
          <p:nvPr/>
        </p:nvSpPr>
        <p:spPr>
          <a:xfrm>
            <a:off x="974767" y="2291900"/>
            <a:ext cx="3114400" cy="356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subTitle" idx="1"/>
          </p:nvPr>
        </p:nvSpPr>
        <p:spPr>
          <a:xfrm>
            <a:off x="1186165" y="4327667"/>
            <a:ext cx="2699600" cy="33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Font typeface="Raleway"/>
              <a:buNone/>
              <a:defRPr sz="2400" b="1">
                <a:latin typeface="Raleway"/>
                <a:ea typeface="Raleway"/>
                <a:cs typeface="Raleway"/>
                <a:sym typeface="Raleway"/>
              </a:defRPr>
            </a:lvl1pPr>
            <a:lvl2pPr lvl="1">
              <a:spcBef>
                <a:spcPts val="0"/>
              </a:spcBef>
              <a:spcAft>
                <a:spcPts val="0"/>
              </a:spcAft>
              <a:buSzPts val="1600"/>
              <a:buFont typeface="Raleway"/>
              <a:buNone/>
              <a:defRPr sz="2133" b="1">
                <a:latin typeface="Raleway"/>
                <a:ea typeface="Raleway"/>
                <a:cs typeface="Raleway"/>
                <a:sym typeface="Raleway"/>
              </a:defRPr>
            </a:lvl2pPr>
            <a:lvl3pPr lvl="2">
              <a:spcBef>
                <a:spcPts val="2133"/>
              </a:spcBef>
              <a:spcAft>
                <a:spcPts val="0"/>
              </a:spcAft>
              <a:buSzPts val="1600"/>
              <a:buFont typeface="Raleway"/>
              <a:buNone/>
              <a:defRPr sz="2133" b="1">
                <a:latin typeface="Raleway"/>
                <a:ea typeface="Raleway"/>
                <a:cs typeface="Raleway"/>
                <a:sym typeface="Raleway"/>
              </a:defRPr>
            </a:lvl3pPr>
            <a:lvl4pPr lvl="3">
              <a:spcBef>
                <a:spcPts val="2133"/>
              </a:spcBef>
              <a:spcAft>
                <a:spcPts val="0"/>
              </a:spcAft>
              <a:buSzPts val="1600"/>
              <a:buFont typeface="Raleway"/>
              <a:buNone/>
              <a:defRPr sz="2133" b="1">
                <a:latin typeface="Raleway"/>
                <a:ea typeface="Raleway"/>
                <a:cs typeface="Raleway"/>
                <a:sym typeface="Raleway"/>
              </a:defRPr>
            </a:lvl4pPr>
            <a:lvl5pPr lvl="4">
              <a:spcBef>
                <a:spcPts val="2133"/>
              </a:spcBef>
              <a:spcAft>
                <a:spcPts val="0"/>
              </a:spcAft>
              <a:buSzPts val="1600"/>
              <a:buFont typeface="Raleway"/>
              <a:buNone/>
              <a:defRPr sz="2133" b="1">
                <a:latin typeface="Raleway"/>
                <a:ea typeface="Raleway"/>
                <a:cs typeface="Raleway"/>
                <a:sym typeface="Raleway"/>
              </a:defRPr>
            </a:lvl5pPr>
            <a:lvl6pPr lvl="5">
              <a:spcBef>
                <a:spcPts val="2133"/>
              </a:spcBef>
              <a:spcAft>
                <a:spcPts val="0"/>
              </a:spcAft>
              <a:buSzPts val="1600"/>
              <a:buFont typeface="Raleway"/>
              <a:buNone/>
              <a:defRPr sz="2133" b="1">
                <a:latin typeface="Raleway"/>
                <a:ea typeface="Raleway"/>
                <a:cs typeface="Raleway"/>
                <a:sym typeface="Raleway"/>
              </a:defRPr>
            </a:lvl6pPr>
            <a:lvl7pPr lvl="6">
              <a:spcBef>
                <a:spcPts val="2133"/>
              </a:spcBef>
              <a:spcAft>
                <a:spcPts val="0"/>
              </a:spcAft>
              <a:buSzPts val="1600"/>
              <a:buFont typeface="Raleway"/>
              <a:buNone/>
              <a:defRPr sz="2133" b="1">
                <a:latin typeface="Raleway"/>
                <a:ea typeface="Raleway"/>
                <a:cs typeface="Raleway"/>
                <a:sym typeface="Raleway"/>
              </a:defRPr>
            </a:lvl7pPr>
            <a:lvl8pPr lvl="7">
              <a:spcBef>
                <a:spcPts val="2133"/>
              </a:spcBef>
              <a:spcAft>
                <a:spcPts val="0"/>
              </a:spcAft>
              <a:buSzPts val="1600"/>
              <a:buFont typeface="Raleway"/>
              <a:buNone/>
              <a:defRPr sz="2133" b="1">
                <a:latin typeface="Raleway"/>
                <a:ea typeface="Raleway"/>
                <a:cs typeface="Raleway"/>
                <a:sym typeface="Raleway"/>
              </a:defRPr>
            </a:lvl8pPr>
            <a:lvl9pPr lvl="8">
              <a:spcBef>
                <a:spcPts val="2133"/>
              </a:spcBef>
              <a:spcAft>
                <a:spcPts val="2133"/>
              </a:spcAft>
              <a:buSzPts val="1600"/>
              <a:buFont typeface="Raleway"/>
              <a:buNone/>
              <a:defRPr sz="2133" b="1">
                <a:latin typeface="Raleway"/>
                <a:ea typeface="Raleway"/>
                <a:cs typeface="Raleway"/>
                <a:sym typeface="Raleway"/>
              </a:defRPr>
            </a:lvl9pPr>
          </a:lstStyle>
          <a:p>
            <a:endParaRPr/>
          </a:p>
        </p:txBody>
      </p:sp>
      <p:sp>
        <p:nvSpPr>
          <p:cNvPr id="35" name="Google Shape;35;p6"/>
          <p:cNvSpPr txBox="1">
            <a:spLocks noGrp="1"/>
          </p:cNvSpPr>
          <p:nvPr>
            <p:ph type="subTitle" idx="2"/>
          </p:nvPr>
        </p:nvSpPr>
        <p:spPr>
          <a:xfrm>
            <a:off x="1186165" y="4662900"/>
            <a:ext cx="2699600" cy="7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867"/>
            </a:lvl1pPr>
            <a:lvl2pPr lvl="1" algn="ctr">
              <a:spcBef>
                <a:spcPts val="0"/>
              </a:spcBef>
              <a:spcAft>
                <a:spcPts val="0"/>
              </a:spcAft>
              <a:buSzPts val="1200"/>
              <a:buNone/>
              <a:defRPr/>
            </a:lvl2pPr>
            <a:lvl3pPr lvl="2" algn="ctr">
              <a:spcBef>
                <a:spcPts val="2133"/>
              </a:spcBef>
              <a:spcAft>
                <a:spcPts val="0"/>
              </a:spcAft>
              <a:buSzPts val="1200"/>
              <a:buNone/>
              <a:defRPr/>
            </a:lvl3pPr>
            <a:lvl4pPr lvl="3" algn="ctr">
              <a:spcBef>
                <a:spcPts val="2133"/>
              </a:spcBef>
              <a:spcAft>
                <a:spcPts val="0"/>
              </a:spcAft>
              <a:buSzPts val="1200"/>
              <a:buNone/>
              <a:defRPr/>
            </a:lvl4pPr>
            <a:lvl5pPr lvl="4" algn="ctr">
              <a:spcBef>
                <a:spcPts val="2133"/>
              </a:spcBef>
              <a:spcAft>
                <a:spcPts val="0"/>
              </a:spcAft>
              <a:buSzPts val="1200"/>
              <a:buNone/>
              <a:defRPr/>
            </a:lvl5pPr>
            <a:lvl6pPr lvl="5" algn="ctr">
              <a:spcBef>
                <a:spcPts val="2133"/>
              </a:spcBef>
              <a:spcAft>
                <a:spcPts val="0"/>
              </a:spcAft>
              <a:buSzPts val="1200"/>
              <a:buNone/>
              <a:defRPr/>
            </a:lvl6pPr>
            <a:lvl7pPr lvl="6" algn="ctr">
              <a:spcBef>
                <a:spcPts val="2133"/>
              </a:spcBef>
              <a:spcAft>
                <a:spcPts val="0"/>
              </a:spcAft>
              <a:buSzPts val="1200"/>
              <a:buNone/>
              <a:defRPr/>
            </a:lvl7pPr>
            <a:lvl8pPr lvl="7" algn="ctr">
              <a:spcBef>
                <a:spcPts val="2133"/>
              </a:spcBef>
              <a:spcAft>
                <a:spcPts val="0"/>
              </a:spcAft>
              <a:buSzPts val="1200"/>
              <a:buNone/>
              <a:defRPr/>
            </a:lvl8pPr>
            <a:lvl9pPr lvl="8" algn="ctr">
              <a:spcBef>
                <a:spcPts val="2133"/>
              </a:spcBef>
              <a:spcAft>
                <a:spcPts val="2133"/>
              </a:spcAft>
              <a:buSzPts val="1200"/>
              <a:buNone/>
              <a:defRPr/>
            </a:lvl9pPr>
          </a:lstStyle>
          <a:p>
            <a:endParaRPr/>
          </a:p>
        </p:txBody>
      </p:sp>
      <p:sp>
        <p:nvSpPr>
          <p:cNvPr id="36" name="Google Shape;36;p6"/>
          <p:cNvSpPr txBox="1">
            <a:spLocks noGrp="1"/>
          </p:cNvSpPr>
          <p:nvPr>
            <p:ph type="subTitle" idx="3"/>
          </p:nvPr>
        </p:nvSpPr>
        <p:spPr>
          <a:xfrm>
            <a:off x="4746184" y="4327667"/>
            <a:ext cx="2699600" cy="33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Raleway"/>
              <a:buNone/>
              <a:defRPr sz="2400" b="1">
                <a:latin typeface="Raleway"/>
                <a:ea typeface="Raleway"/>
                <a:cs typeface="Raleway"/>
                <a:sym typeface="Raleway"/>
              </a:defRPr>
            </a:lvl1pPr>
            <a:lvl2pPr lvl="1" rtl="0">
              <a:spcBef>
                <a:spcPts val="0"/>
              </a:spcBef>
              <a:spcAft>
                <a:spcPts val="0"/>
              </a:spcAft>
              <a:buSzPts val="1600"/>
              <a:buFont typeface="Raleway"/>
              <a:buNone/>
              <a:defRPr sz="2133" b="1">
                <a:latin typeface="Raleway"/>
                <a:ea typeface="Raleway"/>
                <a:cs typeface="Raleway"/>
                <a:sym typeface="Raleway"/>
              </a:defRPr>
            </a:lvl2pPr>
            <a:lvl3pPr lvl="2" rtl="0">
              <a:spcBef>
                <a:spcPts val="2133"/>
              </a:spcBef>
              <a:spcAft>
                <a:spcPts val="0"/>
              </a:spcAft>
              <a:buSzPts val="1600"/>
              <a:buFont typeface="Raleway"/>
              <a:buNone/>
              <a:defRPr sz="2133" b="1">
                <a:latin typeface="Raleway"/>
                <a:ea typeface="Raleway"/>
                <a:cs typeface="Raleway"/>
                <a:sym typeface="Raleway"/>
              </a:defRPr>
            </a:lvl3pPr>
            <a:lvl4pPr lvl="3" rtl="0">
              <a:spcBef>
                <a:spcPts val="2133"/>
              </a:spcBef>
              <a:spcAft>
                <a:spcPts val="0"/>
              </a:spcAft>
              <a:buSzPts val="1600"/>
              <a:buFont typeface="Raleway"/>
              <a:buNone/>
              <a:defRPr sz="2133" b="1">
                <a:latin typeface="Raleway"/>
                <a:ea typeface="Raleway"/>
                <a:cs typeface="Raleway"/>
                <a:sym typeface="Raleway"/>
              </a:defRPr>
            </a:lvl4pPr>
            <a:lvl5pPr lvl="4" rtl="0">
              <a:spcBef>
                <a:spcPts val="2133"/>
              </a:spcBef>
              <a:spcAft>
                <a:spcPts val="0"/>
              </a:spcAft>
              <a:buSzPts val="1600"/>
              <a:buFont typeface="Raleway"/>
              <a:buNone/>
              <a:defRPr sz="2133" b="1">
                <a:latin typeface="Raleway"/>
                <a:ea typeface="Raleway"/>
                <a:cs typeface="Raleway"/>
                <a:sym typeface="Raleway"/>
              </a:defRPr>
            </a:lvl5pPr>
            <a:lvl6pPr lvl="5" rtl="0">
              <a:spcBef>
                <a:spcPts val="2133"/>
              </a:spcBef>
              <a:spcAft>
                <a:spcPts val="0"/>
              </a:spcAft>
              <a:buSzPts val="1600"/>
              <a:buFont typeface="Raleway"/>
              <a:buNone/>
              <a:defRPr sz="2133" b="1">
                <a:latin typeface="Raleway"/>
                <a:ea typeface="Raleway"/>
                <a:cs typeface="Raleway"/>
                <a:sym typeface="Raleway"/>
              </a:defRPr>
            </a:lvl6pPr>
            <a:lvl7pPr lvl="6" rtl="0">
              <a:spcBef>
                <a:spcPts val="2133"/>
              </a:spcBef>
              <a:spcAft>
                <a:spcPts val="0"/>
              </a:spcAft>
              <a:buSzPts val="1600"/>
              <a:buFont typeface="Raleway"/>
              <a:buNone/>
              <a:defRPr sz="2133" b="1">
                <a:latin typeface="Raleway"/>
                <a:ea typeface="Raleway"/>
                <a:cs typeface="Raleway"/>
                <a:sym typeface="Raleway"/>
              </a:defRPr>
            </a:lvl7pPr>
            <a:lvl8pPr lvl="7" rtl="0">
              <a:spcBef>
                <a:spcPts val="2133"/>
              </a:spcBef>
              <a:spcAft>
                <a:spcPts val="0"/>
              </a:spcAft>
              <a:buSzPts val="1600"/>
              <a:buFont typeface="Raleway"/>
              <a:buNone/>
              <a:defRPr sz="2133" b="1">
                <a:latin typeface="Raleway"/>
                <a:ea typeface="Raleway"/>
                <a:cs typeface="Raleway"/>
                <a:sym typeface="Raleway"/>
              </a:defRPr>
            </a:lvl8pPr>
            <a:lvl9pPr lvl="8" rtl="0">
              <a:spcBef>
                <a:spcPts val="2133"/>
              </a:spcBef>
              <a:spcAft>
                <a:spcPts val="2133"/>
              </a:spcAft>
              <a:buSzPts val="1600"/>
              <a:buFont typeface="Raleway"/>
              <a:buNone/>
              <a:defRPr sz="2133" b="1">
                <a:latin typeface="Raleway"/>
                <a:ea typeface="Raleway"/>
                <a:cs typeface="Raleway"/>
                <a:sym typeface="Raleway"/>
              </a:defRPr>
            </a:lvl9pPr>
          </a:lstStyle>
          <a:p>
            <a:endParaRPr/>
          </a:p>
        </p:txBody>
      </p:sp>
      <p:sp>
        <p:nvSpPr>
          <p:cNvPr id="37" name="Google Shape;37;p6"/>
          <p:cNvSpPr txBox="1">
            <a:spLocks noGrp="1"/>
          </p:cNvSpPr>
          <p:nvPr>
            <p:ph type="subTitle" idx="4"/>
          </p:nvPr>
        </p:nvSpPr>
        <p:spPr>
          <a:xfrm>
            <a:off x="4746184" y="4662900"/>
            <a:ext cx="2699600" cy="7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200"/>
              <a:buNone/>
              <a:defRPr/>
            </a:lvl2pPr>
            <a:lvl3pPr lvl="2" algn="ctr" rtl="0">
              <a:spcBef>
                <a:spcPts val="2133"/>
              </a:spcBef>
              <a:spcAft>
                <a:spcPts val="0"/>
              </a:spcAft>
              <a:buSzPts val="1200"/>
              <a:buNone/>
              <a:defRPr/>
            </a:lvl3pPr>
            <a:lvl4pPr lvl="3" algn="ctr" rtl="0">
              <a:spcBef>
                <a:spcPts val="2133"/>
              </a:spcBef>
              <a:spcAft>
                <a:spcPts val="0"/>
              </a:spcAft>
              <a:buSzPts val="1200"/>
              <a:buNone/>
              <a:defRPr/>
            </a:lvl4pPr>
            <a:lvl5pPr lvl="4" algn="ctr" rtl="0">
              <a:spcBef>
                <a:spcPts val="2133"/>
              </a:spcBef>
              <a:spcAft>
                <a:spcPts val="0"/>
              </a:spcAft>
              <a:buSzPts val="1200"/>
              <a:buNone/>
              <a:defRPr/>
            </a:lvl5pPr>
            <a:lvl6pPr lvl="5" algn="ctr" rtl="0">
              <a:spcBef>
                <a:spcPts val="2133"/>
              </a:spcBef>
              <a:spcAft>
                <a:spcPts val="0"/>
              </a:spcAft>
              <a:buSzPts val="1200"/>
              <a:buNone/>
              <a:defRPr/>
            </a:lvl6pPr>
            <a:lvl7pPr lvl="6" algn="ctr" rtl="0">
              <a:spcBef>
                <a:spcPts val="2133"/>
              </a:spcBef>
              <a:spcAft>
                <a:spcPts val="0"/>
              </a:spcAft>
              <a:buSzPts val="1200"/>
              <a:buNone/>
              <a:defRPr/>
            </a:lvl7pPr>
            <a:lvl8pPr lvl="7" algn="ctr" rtl="0">
              <a:spcBef>
                <a:spcPts val="2133"/>
              </a:spcBef>
              <a:spcAft>
                <a:spcPts val="0"/>
              </a:spcAft>
              <a:buSzPts val="1200"/>
              <a:buNone/>
              <a:defRPr/>
            </a:lvl8pPr>
            <a:lvl9pPr lvl="8" algn="ctr" rtl="0">
              <a:spcBef>
                <a:spcPts val="2133"/>
              </a:spcBef>
              <a:spcAft>
                <a:spcPts val="2133"/>
              </a:spcAft>
              <a:buSzPts val="1200"/>
              <a:buNone/>
              <a:defRPr/>
            </a:lvl9pPr>
          </a:lstStyle>
          <a:p>
            <a:endParaRPr/>
          </a:p>
        </p:txBody>
      </p:sp>
      <p:sp>
        <p:nvSpPr>
          <p:cNvPr id="38" name="Google Shape;38;p6"/>
          <p:cNvSpPr txBox="1">
            <a:spLocks noGrp="1"/>
          </p:cNvSpPr>
          <p:nvPr>
            <p:ph type="subTitle" idx="5"/>
          </p:nvPr>
        </p:nvSpPr>
        <p:spPr>
          <a:xfrm>
            <a:off x="8320217" y="4327667"/>
            <a:ext cx="2699600" cy="33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Raleway"/>
              <a:buNone/>
              <a:defRPr sz="2400" b="1">
                <a:latin typeface="Raleway"/>
                <a:ea typeface="Raleway"/>
                <a:cs typeface="Raleway"/>
                <a:sym typeface="Raleway"/>
              </a:defRPr>
            </a:lvl1pPr>
            <a:lvl2pPr lvl="1" rtl="0">
              <a:spcBef>
                <a:spcPts val="0"/>
              </a:spcBef>
              <a:spcAft>
                <a:spcPts val="0"/>
              </a:spcAft>
              <a:buSzPts val="1600"/>
              <a:buFont typeface="Raleway"/>
              <a:buNone/>
              <a:defRPr sz="2133" b="1">
                <a:latin typeface="Raleway"/>
                <a:ea typeface="Raleway"/>
                <a:cs typeface="Raleway"/>
                <a:sym typeface="Raleway"/>
              </a:defRPr>
            </a:lvl2pPr>
            <a:lvl3pPr lvl="2" rtl="0">
              <a:spcBef>
                <a:spcPts val="2133"/>
              </a:spcBef>
              <a:spcAft>
                <a:spcPts val="0"/>
              </a:spcAft>
              <a:buSzPts val="1600"/>
              <a:buFont typeface="Raleway"/>
              <a:buNone/>
              <a:defRPr sz="2133" b="1">
                <a:latin typeface="Raleway"/>
                <a:ea typeface="Raleway"/>
                <a:cs typeface="Raleway"/>
                <a:sym typeface="Raleway"/>
              </a:defRPr>
            </a:lvl3pPr>
            <a:lvl4pPr lvl="3" rtl="0">
              <a:spcBef>
                <a:spcPts val="2133"/>
              </a:spcBef>
              <a:spcAft>
                <a:spcPts val="0"/>
              </a:spcAft>
              <a:buSzPts val="1600"/>
              <a:buFont typeface="Raleway"/>
              <a:buNone/>
              <a:defRPr sz="2133" b="1">
                <a:latin typeface="Raleway"/>
                <a:ea typeface="Raleway"/>
                <a:cs typeface="Raleway"/>
                <a:sym typeface="Raleway"/>
              </a:defRPr>
            </a:lvl4pPr>
            <a:lvl5pPr lvl="4" rtl="0">
              <a:spcBef>
                <a:spcPts val="2133"/>
              </a:spcBef>
              <a:spcAft>
                <a:spcPts val="0"/>
              </a:spcAft>
              <a:buSzPts val="1600"/>
              <a:buFont typeface="Raleway"/>
              <a:buNone/>
              <a:defRPr sz="2133" b="1">
                <a:latin typeface="Raleway"/>
                <a:ea typeface="Raleway"/>
                <a:cs typeface="Raleway"/>
                <a:sym typeface="Raleway"/>
              </a:defRPr>
            </a:lvl5pPr>
            <a:lvl6pPr lvl="5" rtl="0">
              <a:spcBef>
                <a:spcPts val="2133"/>
              </a:spcBef>
              <a:spcAft>
                <a:spcPts val="0"/>
              </a:spcAft>
              <a:buSzPts val="1600"/>
              <a:buFont typeface="Raleway"/>
              <a:buNone/>
              <a:defRPr sz="2133" b="1">
                <a:latin typeface="Raleway"/>
                <a:ea typeface="Raleway"/>
                <a:cs typeface="Raleway"/>
                <a:sym typeface="Raleway"/>
              </a:defRPr>
            </a:lvl6pPr>
            <a:lvl7pPr lvl="6" rtl="0">
              <a:spcBef>
                <a:spcPts val="2133"/>
              </a:spcBef>
              <a:spcAft>
                <a:spcPts val="0"/>
              </a:spcAft>
              <a:buSzPts val="1600"/>
              <a:buFont typeface="Raleway"/>
              <a:buNone/>
              <a:defRPr sz="2133" b="1">
                <a:latin typeface="Raleway"/>
                <a:ea typeface="Raleway"/>
                <a:cs typeface="Raleway"/>
                <a:sym typeface="Raleway"/>
              </a:defRPr>
            </a:lvl7pPr>
            <a:lvl8pPr lvl="7" rtl="0">
              <a:spcBef>
                <a:spcPts val="2133"/>
              </a:spcBef>
              <a:spcAft>
                <a:spcPts val="0"/>
              </a:spcAft>
              <a:buSzPts val="1600"/>
              <a:buFont typeface="Raleway"/>
              <a:buNone/>
              <a:defRPr sz="2133" b="1">
                <a:latin typeface="Raleway"/>
                <a:ea typeface="Raleway"/>
                <a:cs typeface="Raleway"/>
                <a:sym typeface="Raleway"/>
              </a:defRPr>
            </a:lvl8pPr>
            <a:lvl9pPr lvl="8" rtl="0">
              <a:spcBef>
                <a:spcPts val="2133"/>
              </a:spcBef>
              <a:spcAft>
                <a:spcPts val="2133"/>
              </a:spcAft>
              <a:buSzPts val="1600"/>
              <a:buFont typeface="Raleway"/>
              <a:buNone/>
              <a:defRPr sz="2133" b="1">
                <a:latin typeface="Raleway"/>
                <a:ea typeface="Raleway"/>
                <a:cs typeface="Raleway"/>
                <a:sym typeface="Raleway"/>
              </a:defRPr>
            </a:lvl9pPr>
          </a:lstStyle>
          <a:p>
            <a:endParaRPr/>
          </a:p>
        </p:txBody>
      </p:sp>
      <p:sp>
        <p:nvSpPr>
          <p:cNvPr id="39" name="Google Shape;39;p6"/>
          <p:cNvSpPr txBox="1">
            <a:spLocks noGrp="1"/>
          </p:cNvSpPr>
          <p:nvPr>
            <p:ph type="subTitle" idx="6"/>
          </p:nvPr>
        </p:nvSpPr>
        <p:spPr>
          <a:xfrm>
            <a:off x="8320217" y="4662900"/>
            <a:ext cx="2699600" cy="7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200"/>
              <a:buNone/>
              <a:defRPr/>
            </a:lvl2pPr>
            <a:lvl3pPr lvl="2" algn="ctr" rtl="0">
              <a:spcBef>
                <a:spcPts val="2133"/>
              </a:spcBef>
              <a:spcAft>
                <a:spcPts val="0"/>
              </a:spcAft>
              <a:buSzPts val="1200"/>
              <a:buNone/>
              <a:defRPr/>
            </a:lvl3pPr>
            <a:lvl4pPr lvl="3" algn="ctr" rtl="0">
              <a:spcBef>
                <a:spcPts val="2133"/>
              </a:spcBef>
              <a:spcAft>
                <a:spcPts val="0"/>
              </a:spcAft>
              <a:buSzPts val="1200"/>
              <a:buNone/>
              <a:defRPr/>
            </a:lvl4pPr>
            <a:lvl5pPr lvl="4" algn="ctr" rtl="0">
              <a:spcBef>
                <a:spcPts val="2133"/>
              </a:spcBef>
              <a:spcAft>
                <a:spcPts val="0"/>
              </a:spcAft>
              <a:buSzPts val="1200"/>
              <a:buNone/>
              <a:defRPr/>
            </a:lvl5pPr>
            <a:lvl6pPr lvl="5" algn="ctr" rtl="0">
              <a:spcBef>
                <a:spcPts val="2133"/>
              </a:spcBef>
              <a:spcAft>
                <a:spcPts val="0"/>
              </a:spcAft>
              <a:buSzPts val="1200"/>
              <a:buNone/>
              <a:defRPr/>
            </a:lvl6pPr>
            <a:lvl7pPr lvl="6" algn="ctr" rtl="0">
              <a:spcBef>
                <a:spcPts val="2133"/>
              </a:spcBef>
              <a:spcAft>
                <a:spcPts val="0"/>
              </a:spcAft>
              <a:buSzPts val="1200"/>
              <a:buNone/>
              <a:defRPr/>
            </a:lvl7pPr>
            <a:lvl8pPr lvl="7" algn="ctr" rtl="0">
              <a:spcBef>
                <a:spcPts val="2133"/>
              </a:spcBef>
              <a:spcAft>
                <a:spcPts val="0"/>
              </a:spcAft>
              <a:buSzPts val="1200"/>
              <a:buNone/>
              <a:defRPr/>
            </a:lvl8pPr>
            <a:lvl9pPr lvl="8" algn="ctr" rtl="0">
              <a:spcBef>
                <a:spcPts val="2133"/>
              </a:spcBef>
              <a:spcAft>
                <a:spcPts val="2133"/>
              </a:spcAft>
              <a:buSzPts val="1200"/>
              <a:buNone/>
              <a:defRPr/>
            </a:lvl9pPr>
          </a:lstStyle>
          <a:p>
            <a:endParaRPr/>
          </a:p>
        </p:txBody>
      </p:sp>
    </p:spTree>
    <p:extLst>
      <p:ext uri="{BB962C8B-B14F-4D97-AF65-F5344CB8AC3E}">
        <p14:creationId xmlns:p14="http://schemas.microsoft.com/office/powerpoint/2010/main" val="17989267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7"/>
          <p:cNvSpPr/>
          <p:nvPr/>
        </p:nvSpPr>
        <p:spPr>
          <a:xfrm>
            <a:off x="0" y="748733"/>
            <a:ext cx="9341200" cy="568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7"/>
          <p:cNvSpPr txBox="1">
            <a:spLocks noGrp="1"/>
          </p:cNvSpPr>
          <p:nvPr>
            <p:ph type="title"/>
          </p:nvPr>
        </p:nvSpPr>
        <p:spPr>
          <a:xfrm>
            <a:off x="950967" y="797267"/>
            <a:ext cx="8597600" cy="471600"/>
          </a:xfrm>
          <a:prstGeom prst="rect">
            <a:avLst/>
          </a:prstGeom>
        </p:spPr>
        <p:txBody>
          <a:bodyPr spcFirstLastPara="1" wrap="square" lIns="228600" tIns="228600" rIns="228600" bIns="228600" anchor="ctr" anchorCtr="0">
            <a:noAutofit/>
          </a:bodyPr>
          <a:lstStyle>
            <a:lvl1pPr lvl="0" rtl="0">
              <a:spcBef>
                <a:spcPts val="0"/>
              </a:spcBef>
              <a:spcAft>
                <a:spcPts val="0"/>
              </a:spcAft>
              <a:buNone/>
              <a:defRPr sz="2800" b="1">
                <a:solidFill>
                  <a:schemeClr val="accent2"/>
                </a:solidFill>
              </a:defRPr>
            </a:lvl1pPr>
            <a:lvl2pPr lvl="1" rtl="0">
              <a:spcBef>
                <a:spcPts val="0"/>
              </a:spcBef>
              <a:spcAft>
                <a:spcPts val="0"/>
              </a:spcAft>
              <a:buNone/>
              <a:defRPr sz="2800" b="1">
                <a:solidFill>
                  <a:schemeClr val="accent2"/>
                </a:solidFill>
                <a:latin typeface="Helvetica Neue"/>
                <a:ea typeface="Helvetica Neue"/>
                <a:cs typeface="Helvetica Neue"/>
                <a:sym typeface="Helvetica Neue"/>
              </a:defRPr>
            </a:lvl2pPr>
            <a:lvl3pPr lvl="2" rtl="0">
              <a:spcBef>
                <a:spcPts val="0"/>
              </a:spcBef>
              <a:spcAft>
                <a:spcPts val="0"/>
              </a:spcAft>
              <a:buNone/>
              <a:defRPr sz="2800" b="1">
                <a:solidFill>
                  <a:schemeClr val="accent2"/>
                </a:solidFill>
                <a:latin typeface="Helvetica Neue"/>
                <a:ea typeface="Helvetica Neue"/>
                <a:cs typeface="Helvetica Neue"/>
                <a:sym typeface="Helvetica Neue"/>
              </a:defRPr>
            </a:lvl3pPr>
            <a:lvl4pPr lvl="3" rtl="0">
              <a:spcBef>
                <a:spcPts val="0"/>
              </a:spcBef>
              <a:spcAft>
                <a:spcPts val="0"/>
              </a:spcAft>
              <a:buNone/>
              <a:defRPr sz="2800" b="1">
                <a:solidFill>
                  <a:schemeClr val="accent2"/>
                </a:solidFill>
                <a:latin typeface="Helvetica Neue"/>
                <a:ea typeface="Helvetica Neue"/>
                <a:cs typeface="Helvetica Neue"/>
                <a:sym typeface="Helvetica Neue"/>
              </a:defRPr>
            </a:lvl4pPr>
            <a:lvl5pPr lvl="4" rtl="0">
              <a:spcBef>
                <a:spcPts val="0"/>
              </a:spcBef>
              <a:spcAft>
                <a:spcPts val="0"/>
              </a:spcAft>
              <a:buNone/>
              <a:defRPr sz="2800" b="1">
                <a:solidFill>
                  <a:schemeClr val="accent2"/>
                </a:solidFill>
                <a:latin typeface="Helvetica Neue"/>
                <a:ea typeface="Helvetica Neue"/>
                <a:cs typeface="Helvetica Neue"/>
                <a:sym typeface="Helvetica Neue"/>
              </a:defRPr>
            </a:lvl5pPr>
            <a:lvl6pPr lvl="5" rtl="0">
              <a:spcBef>
                <a:spcPts val="0"/>
              </a:spcBef>
              <a:spcAft>
                <a:spcPts val="0"/>
              </a:spcAft>
              <a:buNone/>
              <a:defRPr sz="2800" b="1">
                <a:solidFill>
                  <a:schemeClr val="accent2"/>
                </a:solidFill>
                <a:latin typeface="Helvetica Neue"/>
                <a:ea typeface="Helvetica Neue"/>
                <a:cs typeface="Helvetica Neue"/>
                <a:sym typeface="Helvetica Neue"/>
              </a:defRPr>
            </a:lvl6pPr>
            <a:lvl7pPr lvl="6" rtl="0">
              <a:spcBef>
                <a:spcPts val="0"/>
              </a:spcBef>
              <a:spcAft>
                <a:spcPts val="0"/>
              </a:spcAft>
              <a:buNone/>
              <a:defRPr sz="2800" b="1">
                <a:solidFill>
                  <a:schemeClr val="accent2"/>
                </a:solidFill>
                <a:latin typeface="Helvetica Neue"/>
                <a:ea typeface="Helvetica Neue"/>
                <a:cs typeface="Helvetica Neue"/>
                <a:sym typeface="Helvetica Neue"/>
              </a:defRPr>
            </a:lvl7pPr>
            <a:lvl8pPr lvl="7" rtl="0">
              <a:spcBef>
                <a:spcPts val="0"/>
              </a:spcBef>
              <a:spcAft>
                <a:spcPts val="0"/>
              </a:spcAft>
              <a:buNone/>
              <a:defRPr sz="2800" b="1">
                <a:solidFill>
                  <a:schemeClr val="accent2"/>
                </a:solidFill>
                <a:latin typeface="Helvetica Neue"/>
                <a:ea typeface="Helvetica Neue"/>
                <a:cs typeface="Helvetica Neue"/>
                <a:sym typeface="Helvetica Neue"/>
              </a:defRPr>
            </a:lvl8pPr>
            <a:lvl9pPr lvl="8" rtl="0">
              <a:spcBef>
                <a:spcPts val="0"/>
              </a:spcBef>
              <a:spcAft>
                <a:spcPts val="0"/>
              </a:spcAft>
              <a:buNone/>
              <a:defRPr sz="2800" b="1">
                <a:solidFill>
                  <a:schemeClr val="accent2"/>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33099952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3"/>
        <p:cNvGrpSpPr/>
        <p:nvPr/>
      </p:nvGrpSpPr>
      <p:grpSpPr>
        <a:xfrm>
          <a:off x="0" y="0"/>
          <a:ext cx="0" cy="0"/>
          <a:chOff x="0" y="0"/>
          <a:chExt cx="0" cy="0"/>
        </a:xfrm>
      </p:grpSpPr>
      <p:sp>
        <p:nvSpPr>
          <p:cNvPr id="44" name="Google Shape;44;p8"/>
          <p:cNvSpPr/>
          <p:nvPr/>
        </p:nvSpPr>
        <p:spPr>
          <a:xfrm>
            <a:off x="0" y="748733"/>
            <a:ext cx="4948400" cy="568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8"/>
          <p:cNvSpPr txBox="1">
            <a:spLocks noGrp="1"/>
          </p:cNvSpPr>
          <p:nvPr>
            <p:ph type="title"/>
          </p:nvPr>
        </p:nvSpPr>
        <p:spPr>
          <a:xfrm>
            <a:off x="950967" y="787933"/>
            <a:ext cx="3686400" cy="490000"/>
          </a:xfrm>
          <a:prstGeom prst="rect">
            <a:avLst/>
          </a:prstGeom>
        </p:spPr>
        <p:txBody>
          <a:bodyPr spcFirstLastPara="1" wrap="square" lIns="228600" tIns="228600" rIns="228600" bIns="228600" anchor="ctr" anchorCtr="0">
            <a:noAutofit/>
          </a:bodyPr>
          <a:lstStyle>
            <a:lvl1pPr lvl="0" rtl="0">
              <a:spcBef>
                <a:spcPts val="0"/>
              </a:spcBef>
              <a:spcAft>
                <a:spcPts val="0"/>
              </a:spcAft>
              <a:buNone/>
              <a:defRPr sz="2800" b="1">
                <a:solidFill>
                  <a:schemeClr val="accent2"/>
                </a:solidFill>
              </a:defRPr>
            </a:lvl1pPr>
            <a:lvl2pPr lvl="1" rtl="0">
              <a:spcBef>
                <a:spcPts val="0"/>
              </a:spcBef>
              <a:spcAft>
                <a:spcPts val="0"/>
              </a:spcAft>
              <a:buNone/>
              <a:defRPr sz="2800" b="1">
                <a:solidFill>
                  <a:schemeClr val="accent2"/>
                </a:solidFill>
                <a:latin typeface="Helvetica Neue"/>
                <a:ea typeface="Helvetica Neue"/>
                <a:cs typeface="Helvetica Neue"/>
                <a:sym typeface="Helvetica Neue"/>
              </a:defRPr>
            </a:lvl2pPr>
            <a:lvl3pPr lvl="2" rtl="0">
              <a:spcBef>
                <a:spcPts val="0"/>
              </a:spcBef>
              <a:spcAft>
                <a:spcPts val="0"/>
              </a:spcAft>
              <a:buNone/>
              <a:defRPr sz="2800" b="1">
                <a:solidFill>
                  <a:schemeClr val="accent2"/>
                </a:solidFill>
                <a:latin typeface="Helvetica Neue"/>
                <a:ea typeface="Helvetica Neue"/>
                <a:cs typeface="Helvetica Neue"/>
                <a:sym typeface="Helvetica Neue"/>
              </a:defRPr>
            </a:lvl3pPr>
            <a:lvl4pPr lvl="3" rtl="0">
              <a:spcBef>
                <a:spcPts val="0"/>
              </a:spcBef>
              <a:spcAft>
                <a:spcPts val="0"/>
              </a:spcAft>
              <a:buNone/>
              <a:defRPr sz="2800" b="1">
                <a:solidFill>
                  <a:schemeClr val="accent2"/>
                </a:solidFill>
                <a:latin typeface="Helvetica Neue"/>
                <a:ea typeface="Helvetica Neue"/>
                <a:cs typeface="Helvetica Neue"/>
                <a:sym typeface="Helvetica Neue"/>
              </a:defRPr>
            </a:lvl4pPr>
            <a:lvl5pPr lvl="4" rtl="0">
              <a:spcBef>
                <a:spcPts val="0"/>
              </a:spcBef>
              <a:spcAft>
                <a:spcPts val="0"/>
              </a:spcAft>
              <a:buNone/>
              <a:defRPr sz="2800" b="1">
                <a:solidFill>
                  <a:schemeClr val="accent2"/>
                </a:solidFill>
                <a:latin typeface="Helvetica Neue"/>
                <a:ea typeface="Helvetica Neue"/>
                <a:cs typeface="Helvetica Neue"/>
                <a:sym typeface="Helvetica Neue"/>
              </a:defRPr>
            </a:lvl5pPr>
            <a:lvl6pPr lvl="5" rtl="0">
              <a:spcBef>
                <a:spcPts val="0"/>
              </a:spcBef>
              <a:spcAft>
                <a:spcPts val="0"/>
              </a:spcAft>
              <a:buNone/>
              <a:defRPr sz="2800" b="1">
                <a:solidFill>
                  <a:schemeClr val="accent2"/>
                </a:solidFill>
                <a:latin typeface="Helvetica Neue"/>
                <a:ea typeface="Helvetica Neue"/>
                <a:cs typeface="Helvetica Neue"/>
                <a:sym typeface="Helvetica Neue"/>
              </a:defRPr>
            </a:lvl6pPr>
            <a:lvl7pPr lvl="6" rtl="0">
              <a:spcBef>
                <a:spcPts val="0"/>
              </a:spcBef>
              <a:spcAft>
                <a:spcPts val="0"/>
              </a:spcAft>
              <a:buNone/>
              <a:defRPr sz="2800" b="1">
                <a:solidFill>
                  <a:schemeClr val="accent2"/>
                </a:solidFill>
                <a:latin typeface="Helvetica Neue"/>
                <a:ea typeface="Helvetica Neue"/>
                <a:cs typeface="Helvetica Neue"/>
                <a:sym typeface="Helvetica Neue"/>
              </a:defRPr>
            </a:lvl7pPr>
            <a:lvl8pPr lvl="7" rtl="0">
              <a:spcBef>
                <a:spcPts val="0"/>
              </a:spcBef>
              <a:spcAft>
                <a:spcPts val="0"/>
              </a:spcAft>
              <a:buNone/>
              <a:defRPr sz="2800" b="1">
                <a:solidFill>
                  <a:schemeClr val="accent2"/>
                </a:solidFill>
                <a:latin typeface="Helvetica Neue"/>
                <a:ea typeface="Helvetica Neue"/>
                <a:cs typeface="Helvetica Neue"/>
                <a:sym typeface="Helvetica Neue"/>
              </a:defRPr>
            </a:lvl8pPr>
            <a:lvl9pPr lvl="8" rtl="0">
              <a:spcBef>
                <a:spcPts val="0"/>
              </a:spcBef>
              <a:spcAft>
                <a:spcPts val="0"/>
              </a:spcAft>
              <a:buNone/>
              <a:defRPr sz="2800" b="1">
                <a:solidFill>
                  <a:schemeClr val="accent2"/>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29505273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6"/>
        <p:cNvGrpSpPr/>
        <p:nvPr/>
      </p:nvGrpSpPr>
      <p:grpSpPr>
        <a:xfrm>
          <a:off x="0" y="0"/>
          <a:ext cx="0" cy="0"/>
          <a:chOff x="0" y="0"/>
          <a:chExt cx="0" cy="0"/>
        </a:xfrm>
      </p:grpSpPr>
      <p:sp>
        <p:nvSpPr>
          <p:cNvPr id="47" name="Google Shape;47;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8" name="Google Shape;48;p9"/>
          <p:cNvSpPr/>
          <p:nvPr/>
        </p:nvSpPr>
        <p:spPr>
          <a:xfrm>
            <a:off x="-101600" y="5069867"/>
            <a:ext cx="12395200" cy="1879600"/>
          </a:xfrm>
          <a:prstGeom prst="rect">
            <a:avLst/>
          </a:prstGeom>
          <a:solidFill>
            <a:srgbClr val="E58B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9"/>
          <p:cNvSpPr/>
          <p:nvPr/>
        </p:nvSpPr>
        <p:spPr>
          <a:xfrm>
            <a:off x="0" y="748733"/>
            <a:ext cx="4948400" cy="568400"/>
          </a:xfrm>
          <a:prstGeom prst="rect">
            <a:avLst/>
          </a:prstGeom>
          <a:solidFill>
            <a:srgbClr val="708B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9"/>
          <p:cNvSpPr txBox="1">
            <a:spLocks noGrp="1"/>
          </p:cNvSpPr>
          <p:nvPr>
            <p:ph type="title"/>
          </p:nvPr>
        </p:nvSpPr>
        <p:spPr>
          <a:xfrm>
            <a:off x="950967" y="797200"/>
            <a:ext cx="3997600" cy="471600"/>
          </a:xfrm>
          <a:prstGeom prst="rect">
            <a:avLst/>
          </a:prstGeom>
        </p:spPr>
        <p:txBody>
          <a:bodyPr spcFirstLastPara="1" wrap="square" lIns="228600" tIns="228600" rIns="228600" bIns="228600" anchor="ctr" anchorCtr="0">
            <a:noAutofit/>
          </a:bodyPr>
          <a:lstStyle>
            <a:lvl1pPr lvl="0" rtl="0">
              <a:spcBef>
                <a:spcPts val="0"/>
              </a:spcBef>
              <a:spcAft>
                <a:spcPts val="0"/>
              </a:spcAft>
              <a:buNone/>
              <a:defRPr sz="2800" b="1">
                <a:solidFill>
                  <a:schemeClr val="accent2"/>
                </a:solidFill>
              </a:defRPr>
            </a:lvl1pPr>
            <a:lvl2pPr lvl="1" rtl="0">
              <a:spcBef>
                <a:spcPts val="0"/>
              </a:spcBef>
              <a:spcAft>
                <a:spcPts val="0"/>
              </a:spcAft>
              <a:buNone/>
              <a:defRPr sz="2800" b="1">
                <a:solidFill>
                  <a:schemeClr val="accent2"/>
                </a:solidFill>
                <a:latin typeface="Helvetica Neue"/>
                <a:ea typeface="Helvetica Neue"/>
                <a:cs typeface="Helvetica Neue"/>
                <a:sym typeface="Helvetica Neue"/>
              </a:defRPr>
            </a:lvl2pPr>
            <a:lvl3pPr lvl="2" rtl="0">
              <a:spcBef>
                <a:spcPts val="0"/>
              </a:spcBef>
              <a:spcAft>
                <a:spcPts val="0"/>
              </a:spcAft>
              <a:buNone/>
              <a:defRPr sz="2800" b="1">
                <a:solidFill>
                  <a:schemeClr val="accent2"/>
                </a:solidFill>
                <a:latin typeface="Helvetica Neue"/>
                <a:ea typeface="Helvetica Neue"/>
                <a:cs typeface="Helvetica Neue"/>
                <a:sym typeface="Helvetica Neue"/>
              </a:defRPr>
            </a:lvl3pPr>
            <a:lvl4pPr lvl="3" rtl="0">
              <a:spcBef>
                <a:spcPts val="0"/>
              </a:spcBef>
              <a:spcAft>
                <a:spcPts val="0"/>
              </a:spcAft>
              <a:buNone/>
              <a:defRPr sz="2800" b="1">
                <a:solidFill>
                  <a:schemeClr val="accent2"/>
                </a:solidFill>
                <a:latin typeface="Helvetica Neue"/>
                <a:ea typeface="Helvetica Neue"/>
                <a:cs typeface="Helvetica Neue"/>
                <a:sym typeface="Helvetica Neue"/>
              </a:defRPr>
            </a:lvl4pPr>
            <a:lvl5pPr lvl="4" rtl="0">
              <a:spcBef>
                <a:spcPts val="0"/>
              </a:spcBef>
              <a:spcAft>
                <a:spcPts val="0"/>
              </a:spcAft>
              <a:buNone/>
              <a:defRPr sz="2800" b="1">
                <a:solidFill>
                  <a:schemeClr val="accent2"/>
                </a:solidFill>
                <a:latin typeface="Helvetica Neue"/>
                <a:ea typeface="Helvetica Neue"/>
                <a:cs typeface="Helvetica Neue"/>
                <a:sym typeface="Helvetica Neue"/>
              </a:defRPr>
            </a:lvl5pPr>
            <a:lvl6pPr lvl="5" rtl="0">
              <a:spcBef>
                <a:spcPts val="0"/>
              </a:spcBef>
              <a:spcAft>
                <a:spcPts val="0"/>
              </a:spcAft>
              <a:buNone/>
              <a:defRPr sz="2800" b="1">
                <a:solidFill>
                  <a:schemeClr val="accent2"/>
                </a:solidFill>
                <a:latin typeface="Helvetica Neue"/>
                <a:ea typeface="Helvetica Neue"/>
                <a:cs typeface="Helvetica Neue"/>
                <a:sym typeface="Helvetica Neue"/>
              </a:defRPr>
            </a:lvl6pPr>
            <a:lvl7pPr lvl="6" rtl="0">
              <a:spcBef>
                <a:spcPts val="0"/>
              </a:spcBef>
              <a:spcAft>
                <a:spcPts val="0"/>
              </a:spcAft>
              <a:buNone/>
              <a:defRPr sz="2800" b="1">
                <a:solidFill>
                  <a:schemeClr val="accent2"/>
                </a:solidFill>
                <a:latin typeface="Helvetica Neue"/>
                <a:ea typeface="Helvetica Neue"/>
                <a:cs typeface="Helvetica Neue"/>
                <a:sym typeface="Helvetica Neue"/>
              </a:defRPr>
            </a:lvl7pPr>
            <a:lvl8pPr lvl="7" rtl="0">
              <a:spcBef>
                <a:spcPts val="0"/>
              </a:spcBef>
              <a:spcAft>
                <a:spcPts val="0"/>
              </a:spcAft>
              <a:buNone/>
              <a:defRPr sz="2800" b="1">
                <a:solidFill>
                  <a:schemeClr val="accent2"/>
                </a:solidFill>
                <a:latin typeface="Helvetica Neue"/>
                <a:ea typeface="Helvetica Neue"/>
                <a:cs typeface="Helvetica Neue"/>
                <a:sym typeface="Helvetica Neue"/>
              </a:defRPr>
            </a:lvl8pPr>
            <a:lvl9pPr lvl="8" rtl="0">
              <a:spcBef>
                <a:spcPts val="0"/>
              </a:spcBef>
              <a:spcAft>
                <a:spcPts val="0"/>
              </a:spcAft>
              <a:buNone/>
              <a:defRPr sz="2800" b="1">
                <a:solidFill>
                  <a:schemeClr val="accent2"/>
                </a:solidFill>
                <a:latin typeface="Helvetica Neue"/>
                <a:ea typeface="Helvetica Neue"/>
                <a:cs typeface="Helvetica Neue"/>
                <a:sym typeface="Helvetica Neue"/>
              </a:defRPr>
            </a:lvl9pPr>
          </a:lstStyle>
          <a:p>
            <a:endParaRPr/>
          </a:p>
        </p:txBody>
      </p:sp>
      <p:sp>
        <p:nvSpPr>
          <p:cNvPr id="51" name="Google Shape;51;p9"/>
          <p:cNvSpPr txBox="1">
            <a:spLocks noGrp="1"/>
          </p:cNvSpPr>
          <p:nvPr>
            <p:ph type="subTitle" idx="1"/>
          </p:nvPr>
        </p:nvSpPr>
        <p:spPr>
          <a:xfrm>
            <a:off x="950967" y="2076600"/>
            <a:ext cx="3997600" cy="2152800"/>
          </a:xfrm>
          <a:prstGeom prst="rect">
            <a:avLst/>
          </a:prstGeom>
        </p:spPr>
        <p:txBody>
          <a:bodyPr spcFirstLastPara="1" wrap="square" lIns="228600" tIns="228600" rIns="228600" bIns="0" anchor="t" anchorCtr="0">
            <a:noAutofit/>
          </a:bodyPr>
          <a:lstStyle>
            <a:lvl1pPr lvl="0">
              <a:spcBef>
                <a:spcPts val="0"/>
              </a:spcBef>
              <a:spcAft>
                <a:spcPts val="0"/>
              </a:spcAft>
              <a:buClr>
                <a:schemeClr val="dk1"/>
              </a:buClr>
              <a:buSzPts val="1600"/>
              <a:buNone/>
              <a:defRPr sz="2133">
                <a:solidFill>
                  <a:srgbClr val="434343"/>
                </a:solidFill>
              </a:defRPr>
            </a:lvl1pPr>
            <a:lvl2pPr lvl="1">
              <a:spcBef>
                <a:spcPts val="2133"/>
              </a:spcBef>
              <a:spcAft>
                <a:spcPts val="0"/>
              </a:spcAft>
              <a:buClr>
                <a:schemeClr val="dk1"/>
              </a:buClr>
              <a:buSzPts val="1600"/>
              <a:buNone/>
              <a:defRPr sz="2133">
                <a:solidFill>
                  <a:schemeClr val="dk1"/>
                </a:solidFill>
              </a:defRPr>
            </a:lvl2pPr>
            <a:lvl3pPr lvl="2">
              <a:spcBef>
                <a:spcPts val="2133"/>
              </a:spcBef>
              <a:spcAft>
                <a:spcPts val="0"/>
              </a:spcAft>
              <a:buClr>
                <a:schemeClr val="dk1"/>
              </a:buClr>
              <a:buSzPts val="1600"/>
              <a:buNone/>
              <a:defRPr sz="2133">
                <a:solidFill>
                  <a:schemeClr val="dk1"/>
                </a:solidFill>
              </a:defRPr>
            </a:lvl3pPr>
            <a:lvl4pPr lvl="3">
              <a:spcBef>
                <a:spcPts val="2133"/>
              </a:spcBef>
              <a:spcAft>
                <a:spcPts val="0"/>
              </a:spcAft>
              <a:buClr>
                <a:schemeClr val="dk1"/>
              </a:buClr>
              <a:buSzPts val="1600"/>
              <a:buNone/>
              <a:defRPr sz="2133">
                <a:solidFill>
                  <a:schemeClr val="dk1"/>
                </a:solidFill>
              </a:defRPr>
            </a:lvl4pPr>
            <a:lvl5pPr lvl="4">
              <a:spcBef>
                <a:spcPts val="2133"/>
              </a:spcBef>
              <a:spcAft>
                <a:spcPts val="0"/>
              </a:spcAft>
              <a:buClr>
                <a:schemeClr val="dk1"/>
              </a:buClr>
              <a:buSzPts val="1600"/>
              <a:buNone/>
              <a:defRPr sz="2133">
                <a:solidFill>
                  <a:schemeClr val="dk1"/>
                </a:solidFill>
              </a:defRPr>
            </a:lvl5pPr>
            <a:lvl6pPr lvl="5">
              <a:spcBef>
                <a:spcPts val="2133"/>
              </a:spcBef>
              <a:spcAft>
                <a:spcPts val="0"/>
              </a:spcAft>
              <a:buClr>
                <a:schemeClr val="dk1"/>
              </a:buClr>
              <a:buSzPts val="1600"/>
              <a:buNone/>
              <a:defRPr sz="2133">
                <a:solidFill>
                  <a:schemeClr val="dk1"/>
                </a:solidFill>
              </a:defRPr>
            </a:lvl6pPr>
            <a:lvl7pPr lvl="6">
              <a:spcBef>
                <a:spcPts val="2133"/>
              </a:spcBef>
              <a:spcAft>
                <a:spcPts val="0"/>
              </a:spcAft>
              <a:buClr>
                <a:schemeClr val="dk1"/>
              </a:buClr>
              <a:buSzPts val="1600"/>
              <a:buNone/>
              <a:defRPr sz="2133">
                <a:solidFill>
                  <a:schemeClr val="dk1"/>
                </a:solidFill>
              </a:defRPr>
            </a:lvl7pPr>
            <a:lvl8pPr lvl="7">
              <a:spcBef>
                <a:spcPts val="2133"/>
              </a:spcBef>
              <a:spcAft>
                <a:spcPts val="0"/>
              </a:spcAft>
              <a:buClr>
                <a:schemeClr val="dk1"/>
              </a:buClr>
              <a:buSzPts val="1600"/>
              <a:buNone/>
              <a:defRPr sz="2133">
                <a:solidFill>
                  <a:schemeClr val="dk1"/>
                </a:solidFill>
              </a:defRPr>
            </a:lvl8pPr>
            <a:lvl9pPr lvl="8">
              <a:spcBef>
                <a:spcPts val="2133"/>
              </a:spcBef>
              <a:spcAft>
                <a:spcPts val="2133"/>
              </a:spcAft>
              <a:buClr>
                <a:schemeClr val="dk1"/>
              </a:buClr>
              <a:buSzPts val="1600"/>
              <a:buNone/>
              <a:defRPr sz="2133">
                <a:solidFill>
                  <a:schemeClr val="dk1"/>
                </a:solidFill>
              </a:defRPr>
            </a:lvl9pPr>
          </a:lstStyle>
          <a:p>
            <a:endParaRPr/>
          </a:p>
        </p:txBody>
      </p:sp>
    </p:spTree>
    <p:extLst>
      <p:ext uri="{BB962C8B-B14F-4D97-AF65-F5344CB8AC3E}">
        <p14:creationId xmlns:p14="http://schemas.microsoft.com/office/powerpoint/2010/main" val="3918801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B62155-C1CE-4D2B-BFD3-DB47A5E8E5C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A25B6-1C2A-4645-8ED5-8BC4B64BCBB4}"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7117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2"/>
        <p:cNvGrpSpPr/>
        <p:nvPr/>
      </p:nvGrpSpPr>
      <p:grpSpPr>
        <a:xfrm>
          <a:off x="0" y="0"/>
          <a:ext cx="0" cy="0"/>
          <a:chOff x="0" y="0"/>
          <a:chExt cx="0" cy="0"/>
        </a:xfrm>
      </p:grpSpPr>
      <p:sp>
        <p:nvSpPr>
          <p:cNvPr id="53" name="Google Shape;5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4" name="Google Shape;54;p10"/>
          <p:cNvSpPr/>
          <p:nvPr/>
        </p:nvSpPr>
        <p:spPr>
          <a:xfrm>
            <a:off x="3065967" y="719333"/>
            <a:ext cx="6077600" cy="5419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10"/>
          <p:cNvSpPr txBox="1">
            <a:spLocks noGrp="1"/>
          </p:cNvSpPr>
          <p:nvPr>
            <p:ph type="title"/>
          </p:nvPr>
        </p:nvSpPr>
        <p:spPr>
          <a:xfrm>
            <a:off x="3616900" y="2401467"/>
            <a:ext cx="4940800" cy="1372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solidFill>
                  <a:schemeClr val="accent3"/>
                </a:solidFill>
              </a:defRPr>
            </a:lvl1pPr>
            <a:lvl2pPr lvl="1" algn="ctr" rtl="0">
              <a:spcBef>
                <a:spcPts val="0"/>
              </a:spcBef>
              <a:spcAft>
                <a:spcPts val="0"/>
              </a:spcAft>
              <a:buNone/>
              <a:defRPr sz="9600">
                <a:solidFill>
                  <a:schemeClr val="accent3"/>
                </a:solidFill>
                <a:latin typeface="Helvetica Neue"/>
                <a:ea typeface="Helvetica Neue"/>
                <a:cs typeface="Helvetica Neue"/>
                <a:sym typeface="Helvetica Neue"/>
              </a:defRPr>
            </a:lvl2pPr>
            <a:lvl3pPr lvl="2" algn="ctr" rtl="0">
              <a:spcBef>
                <a:spcPts val="0"/>
              </a:spcBef>
              <a:spcAft>
                <a:spcPts val="0"/>
              </a:spcAft>
              <a:buNone/>
              <a:defRPr sz="9600">
                <a:solidFill>
                  <a:schemeClr val="accent3"/>
                </a:solidFill>
                <a:latin typeface="Helvetica Neue"/>
                <a:ea typeface="Helvetica Neue"/>
                <a:cs typeface="Helvetica Neue"/>
                <a:sym typeface="Helvetica Neue"/>
              </a:defRPr>
            </a:lvl3pPr>
            <a:lvl4pPr lvl="3" algn="ctr" rtl="0">
              <a:spcBef>
                <a:spcPts val="0"/>
              </a:spcBef>
              <a:spcAft>
                <a:spcPts val="0"/>
              </a:spcAft>
              <a:buNone/>
              <a:defRPr sz="9600">
                <a:solidFill>
                  <a:schemeClr val="accent3"/>
                </a:solidFill>
                <a:latin typeface="Helvetica Neue"/>
                <a:ea typeface="Helvetica Neue"/>
                <a:cs typeface="Helvetica Neue"/>
                <a:sym typeface="Helvetica Neue"/>
              </a:defRPr>
            </a:lvl4pPr>
            <a:lvl5pPr lvl="4" algn="ctr" rtl="0">
              <a:spcBef>
                <a:spcPts val="0"/>
              </a:spcBef>
              <a:spcAft>
                <a:spcPts val="0"/>
              </a:spcAft>
              <a:buNone/>
              <a:defRPr sz="9600">
                <a:solidFill>
                  <a:schemeClr val="accent3"/>
                </a:solidFill>
                <a:latin typeface="Helvetica Neue"/>
                <a:ea typeface="Helvetica Neue"/>
                <a:cs typeface="Helvetica Neue"/>
                <a:sym typeface="Helvetica Neue"/>
              </a:defRPr>
            </a:lvl5pPr>
            <a:lvl6pPr lvl="5" algn="ctr" rtl="0">
              <a:spcBef>
                <a:spcPts val="0"/>
              </a:spcBef>
              <a:spcAft>
                <a:spcPts val="0"/>
              </a:spcAft>
              <a:buNone/>
              <a:defRPr sz="9600">
                <a:solidFill>
                  <a:schemeClr val="accent3"/>
                </a:solidFill>
                <a:latin typeface="Helvetica Neue"/>
                <a:ea typeface="Helvetica Neue"/>
                <a:cs typeface="Helvetica Neue"/>
                <a:sym typeface="Helvetica Neue"/>
              </a:defRPr>
            </a:lvl6pPr>
            <a:lvl7pPr lvl="6" algn="ctr" rtl="0">
              <a:spcBef>
                <a:spcPts val="0"/>
              </a:spcBef>
              <a:spcAft>
                <a:spcPts val="0"/>
              </a:spcAft>
              <a:buNone/>
              <a:defRPr sz="9600">
                <a:solidFill>
                  <a:schemeClr val="accent3"/>
                </a:solidFill>
                <a:latin typeface="Helvetica Neue"/>
                <a:ea typeface="Helvetica Neue"/>
                <a:cs typeface="Helvetica Neue"/>
                <a:sym typeface="Helvetica Neue"/>
              </a:defRPr>
            </a:lvl7pPr>
            <a:lvl8pPr lvl="7" algn="ctr" rtl="0">
              <a:spcBef>
                <a:spcPts val="0"/>
              </a:spcBef>
              <a:spcAft>
                <a:spcPts val="0"/>
              </a:spcAft>
              <a:buNone/>
              <a:defRPr sz="9600">
                <a:solidFill>
                  <a:schemeClr val="accent3"/>
                </a:solidFill>
                <a:latin typeface="Helvetica Neue"/>
                <a:ea typeface="Helvetica Neue"/>
                <a:cs typeface="Helvetica Neue"/>
                <a:sym typeface="Helvetica Neue"/>
              </a:defRPr>
            </a:lvl8pPr>
            <a:lvl9pPr lvl="8" algn="ctr" rtl="0">
              <a:spcBef>
                <a:spcPts val="0"/>
              </a:spcBef>
              <a:spcAft>
                <a:spcPts val="0"/>
              </a:spcAft>
              <a:buNone/>
              <a:defRPr sz="9600">
                <a:solidFill>
                  <a:schemeClr val="accent3"/>
                </a:solidFill>
                <a:latin typeface="Helvetica Neue"/>
                <a:ea typeface="Helvetica Neue"/>
                <a:cs typeface="Helvetica Neue"/>
                <a:sym typeface="Helvetica Neue"/>
              </a:defRPr>
            </a:lvl9pPr>
          </a:lstStyle>
          <a:p>
            <a:endParaRPr/>
          </a:p>
        </p:txBody>
      </p:sp>
      <p:sp>
        <p:nvSpPr>
          <p:cNvPr id="56" name="Google Shape;56;p10"/>
          <p:cNvSpPr txBox="1">
            <a:spLocks noGrp="1"/>
          </p:cNvSpPr>
          <p:nvPr>
            <p:ph type="subTitle" idx="1"/>
          </p:nvPr>
        </p:nvSpPr>
        <p:spPr>
          <a:xfrm>
            <a:off x="3651367" y="3773467"/>
            <a:ext cx="4906400" cy="2012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solidFill>
                  <a:srgbClr val="434343"/>
                </a:solidFill>
              </a:defRPr>
            </a:lvl1pPr>
            <a:lvl2pPr lvl="1" algn="ctr" rtl="0">
              <a:spcBef>
                <a:spcPts val="2133"/>
              </a:spcBef>
              <a:spcAft>
                <a:spcPts val="0"/>
              </a:spcAft>
              <a:buNone/>
              <a:defRPr sz="2133">
                <a:solidFill>
                  <a:srgbClr val="434343"/>
                </a:solidFill>
              </a:defRPr>
            </a:lvl2pPr>
            <a:lvl3pPr lvl="2" algn="ctr" rtl="0">
              <a:spcBef>
                <a:spcPts val="2133"/>
              </a:spcBef>
              <a:spcAft>
                <a:spcPts val="0"/>
              </a:spcAft>
              <a:buNone/>
              <a:defRPr sz="2133">
                <a:solidFill>
                  <a:srgbClr val="434343"/>
                </a:solidFill>
              </a:defRPr>
            </a:lvl3pPr>
            <a:lvl4pPr lvl="3" algn="ctr" rtl="0">
              <a:spcBef>
                <a:spcPts val="2133"/>
              </a:spcBef>
              <a:spcAft>
                <a:spcPts val="0"/>
              </a:spcAft>
              <a:buNone/>
              <a:defRPr sz="2133">
                <a:solidFill>
                  <a:srgbClr val="434343"/>
                </a:solidFill>
              </a:defRPr>
            </a:lvl4pPr>
            <a:lvl5pPr lvl="4" algn="ctr" rtl="0">
              <a:spcBef>
                <a:spcPts val="2133"/>
              </a:spcBef>
              <a:spcAft>
                <a:spcPts val="0"/>
              </a:spcAft>
              <a:buNone/>
              <a:defRPr sz="2133">
                <a:solidFill>
                  <a:srgbClr val="434343"/>
                </a:solidFill>
              </a:defRPr>
            </a:lvl5pPr>
            <a:lvl6pPr lvl="5" algn="ctr" rtl="0">
              <a:spcBef>
                <a:spcPts val="2133"/>
              </a:spcBef>
              <a:spcAft>
                <a:spcPts val="0"/>
              </a:spcAft>
              <a:buNone/>
              <a:defRPr sz="2133">
                <a:solidFill>
                  <a:srgbClr val="434343"/>
                </a:solidFill>
              </a:defRPr>
            </a:lvl6pPr>
            <a:lvl7pPr lvl="6" algn="ctr" rtl="0">
              <a:spcBef>
                <a:spcPts val="2133"/>
              </a:spcBef>
              <a:spcAft>
                <a:spcPts val="0"/>
              </a:spcAft>
              <a:buNone/>
              <a:defRPr sz="2133">
                <a:solidFill>
                  <a:srgbClr val="434343"/>
                </a:solidFill>
              </a:defRPr>
            </a:lvl7pPr>
            <a:lvl8pPr lvl="7" algn="ctr" rtl="0">
              <a:spcBef>
                <a:spcPts val="2133"/>
              </a:spcBef>
              <a:spcAft>
                <a:spcPts val="0"/>
              </a:spcAft>
              <a:buNone/>
              <a:defRPr sz="2133">
                <a:solidFill>
                  <a:srgbClr val="434343"/>
                </a:solidFill>
              </a:defRPr>
            </a:lvl8pPr>
            <a:lvl9pPr lvl="8" algn="ctr" rtl="0">
              <a:spcBef>
                <a:spcPts val="2133"/>
              </a:spcBef>
              <a:spcAft>
                <a:spcPts val="2133"/>
              </a:spcAft>
              <a:buNone/>
              <a:defRPr sz="2133">
                <a:solidFill>
                  <a:srgbClr val="434343"/>
                </a:solidFill>
              </a:defRPr>
            </a:lvl9pPr>
          </a:lstStyle>
          <a:p>
            <a:endParaRPr/>
          </a:p>
        </p:txBody>
      </p:sp>
    </p:spTree>
    <p:extLst>
      <p:ext uri="{BB962C8B-B14F-4D97-AF65-F5344CB8AC3E}">
        <p14:creationId xmlns:p14="http://schemas.microsoft.com/office/powerpoint/2010/main" val="4091730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7"/>
        <p:cNvGrpSpPr/>
        <p:nvPr/>
      </p:nvGrpSpPr>
      <p:grpSpPr>
        <a:xfrm>
          <a:off x="0" y="0"/>
          <a:ext cx="0" cy="0"/>
          <a:chOff x="0" y="0"/>
          <a:chExt cx="0" cy="0"/>
        </a:xfrm>
      </p:grpSpPr>
      <p:sp>
        <p:nvSpPr>
          <p:cNvPr id="58" name="Google Shape;58;p1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1"/>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0" name="Google Shape;60;p11"/>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1" name="Google Shape;61;p11"/>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Char char="●"/>
              <a:defRPr/>
            </a:lvl1pPr>
            <a:lvl2pPr marL="1219170" lvl="1" indent="-406390">
              <a:spcBef>
                <a:spcPts val="2133"/>
              </a:spcBef>
              <a:spcAft>
                <a:spcPts val="0"/>
              </a:spcAft>
              <a:buSzPts val="1200"/>
              <a:buChar char="○"/>
              <a:defRPr/>
            </a:lvl2pPr>
            <a:lvl3pPr marL="1828754" lvl="2" indent="-406390">
              <a:spcBef>
                <a:spcPts val="2133"/>
              </a:spcBef>
              <a:spcAft>
                <a:spcPts val="0"/>
              </a:spcAft>
              <a:buSzPts val="1200"/>
              <a:buChar char="■"/>
              <a:defRPr/>
            </a:lvl3pPr>
            <a:lvl4pPr marL="2438339" lvl="3" indent="-406390">
              <a:spcBef>
                <a:spcPts val="2133"/>
              </a:spcBef>
              <a:spcAft>
                <a:spcPts val="0"/>
              </a:spcAft>
              <a:buSzPts val="1200"/>
              <a:buChar char="●"/>
              <a:defRPr/>
            </a:lvl4pPr>
            <a:lvl5pPr marL="3047924" lvl="4" indent="-406390">
              <a:spcBef>
                <a:spcPts val="2133"/>
              </a:spcBef>
              <a:spcAft>
                <a:spcPts val="0"/>
              </a:spcAft>
              <a:buSzPts val="1200"/>
              <a:buChar char="○"/>
              <a:defRPr/>
            </a:lvl5pPr>
            <a:lvl6pPr marL="3657509" lvl="5" indent="-406390">
              <a:spcBef>
                <a:spcPts val="2133"/>
              </a:spcBef>
              <a:spcAft>
                <a:spcPts val="0"/>
              </a:spcAft>
              <a:buSzPts val="1200"/>
              <a:buChar char="■"/>
              <a:defRPr/>
            </a:lvl6pPr>
            <a:lvl7pPr marL="4267093" lvl="6" indent="-406390">
              <a:spcBef>
                <a:spcPts val="2133"/>
              </a:spcBef>
              <a:spcAft>
                <a:spcPts val="0"/>
              </a:spcAft>
              <a:buSzPts val="1200"/>
              <a:buChar char="●"/>
              <a:defRPr/>
            </a:lvl7pPr>
            <a:lvl8pPr marL="4876678" lvl="7" indent="-406390">
              <a:spcBef>
                <a:spcPts val="2133"/>
              </a:spcBef>
              <a:spcAft>
                <a:spcPts val="0"/>
              </a:spcAft>
              <a:buSzPts val="1200"/>
              <a:buChar char="○"/>
              <a:defRPr/>
            </a:lvl8pPr>
            <a:lvl9pPr marL="5486263" lvl="8" indent="-406390">
              <a:spcBef>
                <a:spcPts val="2133"/>
              </a:spcBef>
              <a:spcAft>
                <a:spcPts val="2133"/>
              </a:spcAft>
              <a:buSzPts val="1200"/>
              <a:buChar char="■"/>
              <a:defRPr/>
            </a:lvl9pPr>
          </a:lstStyle>
          <a:p>
            <a:endParaRPr/>
          </a:p>
        </p:txBody>
      </p:sp>
    </p:spTree>
    <p:extLst>
      <p:ext uri="{BB962C8B-B14F-4D97-AF65-F5344CB8AC3E}">
        <p14:creationId xmlns:p14="http://schemas.microsoft.com/office/powerpoint/2010/main" val="357604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950967" y="4200500"/>
            <a:ext cx="4179600" cy="604400"/>
          </a:xfrm>
          <a:prstGeom prst="rect">
            <a:avLst/>
          </a:prstGeom>
        </p:spPr>
        <p:txBody>
          <a:bodyPr spcFirstLastPara="1" wrap="square" lIns="228600" tIns="228600" rIns="228600" bIns="228600" anchor="ctr" anchorCtr="0">
            <a:noAutofit/>
          </a:bodyPr>
          <a:lstStyle>
            <a:lvl1pPr lvl="0" rtl="0">
              <a:spcBef>
                <a:spcPts val="0"/>
              </a:spcBef>
              <a:spcAft>
                <a:spcPts val="0"/>
              </a:spcAft>
              <a:buNone/>
              <a:defRPr sz="2133">
                <a:solidFill>
                  <a:schemeClr val="accent3"/>
                </a:solidFill>
              </a:defRPr>
            </a:lvl1pPr>
            <a:lvl2pPr lvl="1" rtl="0">
              <a:spcBef>
                <a:spcPts val="0"/>
              </a:spcBef>
              <a:spcAft>
                <a:spcPts val="0"/>
              </a:spcAft>
              <a:buNone/>
              <a:defRPr sz="1867" b="0">
                <a:solidFill>
                  <a:schemeClr val="accent3"/>
                </a:solidFill>
                <a:latin typeface="Helvetica Neue"/>
                <a:ea typeface="Helvetica Neue"/>
                <a:cs typeface="Helvetica Neue"/>
                <a:sym typeface="Helvetica Neue"/>
              </a:defRPr>
            </a:lvl2pPr>
            <a:lvl3pPr lvl="2" rtl="0">
              <a:spcBef>
                <a:spcPts val="0"/>
              </a:spcBef>
              <a:spcAft>
                <a:spcPts val="0"/>
              </a:spcAft>
              <a:buNone/>
              <a:defRPr sz="1867" b="0">
                <a:solidFill>
                  <a:schemeClr val="accent3"/>
                </a:solidFill>
                <a:latin typeface="Helvetica Neue"/>
                <a:ea typeface="Helvetica Neue"/>
                <a:cs typeface="Helvetica Neue"/>
                <a:sym typeface="Helvetica Neue"/>
              </a:defRPr>
            </a:lvl3pPr>
            <a:lvl4pPr lvl="3" rtl="0">
              <a:spcBef>
                <a:spcPts val="0"/>
              </a:spcBef>
              <a:spcAft>
                <a:spcPts val="0"/>
              </a:spcAft>
              <a:buNone/>
              <a:defRPr sz="1867" b="0">
                <a:solidFill>
                  <a:schemeClr val="accent3"/>
                </a:solidFill>
                <a:latin typeface="Helvetica Neue"/>
                <a:ea typeface="Helvetica Neue"/>
                <a:cs typeface="Helvetica Neue"/>
                <a:sym typeface="Helvetica Neue"/>
              </a:defRPr>
            </a:lvl4pPr>
            <a:lvl5pPr lvl="4" rtl="0">
              <a:spcBef>
                <a:spcPts val="0"/>
              </a:spcBef>
              <a:spcAft>
                <a:spcPts val="0"/>
              </a:spcAft>
              <a:buNone/>
              <a:defRPr sz="1867" b="0">
                <a:solidFill>
                  <a:schemeClr val="accent3"/>
                </a:solidFill>
                <a:latin typeface="Helvetica Neue"/>
                <a:ea typeface="Helvetica Neue"/>
                <a:cs typeface="Helvetica Neue"/>
                <a:sym typeface="Helvetica Neue"/>
              </a:defRPr>
            </a:lvl5pPr>
            <a:lvl6pPr lvl="5" rtl="0">
              <a:spcBef>
                <a:spcPts val="0"/>
              </a:spcBef>
              <a:spcAft>
                <a:spcPts val="0"/>
              </a:spcAft>
              <a:buNone/>
              <a:defRPr sz="1867" b="0">
                <a:solidFill>
                  <a:schemeClr val="accent3"/>
                </a:solidFill>
                <a:latin typeface="Helvetica Neue"/>
                <a:ea typeface="Helvetica Neue"/>
                <a:cs typeface="Helvetica Neue"/>
                <a:sym typeface="Helvetica Neue"/>
              </a:defRPr>
            </a:lvl6pPr>
            <a:lvl7pPr lvl="6" rtl="0">
              <a:spcBef>
                <a:spcPts val="0"/>
              </a:spcBef>
              <a:spcAft>
                <a:spcPts val="0"/>
              </a:spcAft>
              <a:buNone/>
              <a:defRPr sz="1867" b="0">
                <a:solidFill>
                  <a:schemeClr val="accent3"/>
                </a:solidFill>
                <a:latin typeface="Helvetica Neue"/>
                <a:ea typeface="Helvetica Neue"/>
                <a:cs typeface="Helvetica Neue"/>
                <a:sym typeface="Helvetica Neue"/>
              </a:defRPr>
            </a:lvl7pPr>
            <a:lvl8pPr lvl="7" rtl="0">
              <a:spcBef>
                <a:spcPts val="0"/>
              </a:spcBef>
              <a:spcAft>
                <a:spcPts val="0"/>
              </a:spcAft>
              <a:buNone/>
              <a:defRPr sz="1867" b="0">
                <a:solidFill>
                  <a:schemeClr val="accent3"/>
                </a:solidFill>
                <a:latin typeface="Helvetica Neue"/>
                <a:ea typeface="Helvetica Neue"/>
                <a:cs typeface="Helvetica Neue"/>
                <a:sym typeface="Helvetica Neue"/>
              </a:defRPr>
            </a:lvl8pPr>
            <a:lvl9pPr lvl="8" rtl="0">
              <a:spcBef>
                <a:spcPts val="0"/>
              </a:spcBef>
              <a:spcAft>
                <a:spcPts val="0"/>
              </a:spcAft>
              <a:buNone/>
              <a:defRPr sz="1867" b="0">
                <a:solidFill>
                  <a:schemeClr val="accent3"/>
                </a:solidFill>
                <a:latin typeface="Helvetica Neue"/>
                <a:ea typeface="Helvetica Neue"/>
                <a:cs typeface="Helvetica Neue"/>
                <a:sym typeface="Helvetica Neue"/>
              </a:defRPr>
            </a:lvl9pPr>
          </a:lstStyle>
          <a:p>
            <a:endParaRPr/>
          </a:p>
        </p:txBody>
      </p:sp>
      <p:sp>
        <p:nvSpPr>
          <p:cNvPr id="64" name="Google Shape;64;p12"/>
          <p:cNvSpPr txBox="1">
            <a:spLocks noGrp="1"/>
          </p:cNvSpPr>
          <p:nvPr>
            <p:ph type="subTitle" idx="1"/>
          </p:nvPr>
        </p:nvSpPr>
        <p:spPr>
          <a:xfrm>
            <a:off x="950967" y="1938900"/>
            <a:ext cx="5575600" cy="2261600"/>
          </a:xfrm>
          <a:prstGeom prst="rect">
            <a:avLst/>
          </a:prstGeom>
        </p:spPr>
        <p:txBody>
          <a:bodyPr spcFirstLastPara="1" wrap="square" lIns="228600" tIns="228600" rIns="228600" bIns="228600" anchor="ctr" anchorCtr="0">
            <a:noAutofit/>
          </a:bodyPr>
          <a:lstStyle>
            <a:lvl1pPr lvl="0" rtl="0">
              <a:spcBef>
                <a:spcPts val="0"/>
              </a:spcBef>
              <a:spcAft>
                <a:spcPts val="0"/>
              </a:spcAft>
              <a:buNone/>
              <a:defRPr sz="2800">
                <a:solidFill>
                  <a:srgbClr val="434343"/>
                </a:solidFill>
              </a:defRPr>
            </a:lvl1pPr>
            <a:lvl2pPr lvl="1" rtl="0">
              <a:spcBef>
                <a:spcPts val="2133"/>
              </a:spcBef>
              <a:spcAft>
                <a:spcPts val="0"/>
              </a:spcAft>
              <a:buNone/>
              <a:defRPr sz="2800">
                <a:solidFill>
                  <a:srgbClr val="434343"/>
                </a:solidFill>
              </a:defRPr>
            </a:lvl2pPr>
            <a:lvl3pPr lvl="2" rtl="0">
              <a:spcBef>
                <a:spcPts val="2133"/>
              </a:spcBef>
              <a:spcAft>
                <a:spcPts val="0"/>
              </a:spcAft>
              <a:buNone/>
              <a:defRPr sz="2800">
                <a:solidFill>
                  <a:srgbClr val="434343"/>
                </a:solidFill>
              </a:defRPr>
            </a:lvl3pPr>
            <a:lvl4pPr lvl="3" rtl="0">
              <a:spcBef>
                <a:spcPts val="2133"/>
              </a:spcBef>
              <a:spcAft>
                <a:spcPts val="0"/>
              </a:spcAft>
              <a:buNone/>
              <a:defRPr sz="2800">
                <a:solidFill>
                  <a:srgbClr val="434343"/>
                </a:solidFill>
              </a:defRPr>
            </a:lvl4pPr>
            <a:lvl5pPr lvl="4" rtl="0">
              <a:spcBef>
                <a:spcPts val="2133"/>
              </a:spcBef>
              <a:spcAft>
                <a:spcPts val="0"/>
              </a:spcAft>
              <a:buNone/>
              <a:defRPr sz="2800">
                <a:solidFill>
                  <a:srgbClr val="434343"/>
                </a:solidFill>
              </a:defRPr>
            </a:lvl5pPr>
            <a:lvl6pPr lvl="5" rtl="0">
              <a:spcBef>
                <a:spcPts val="2133"/>
              </a:spcBef>
              <a:spcAft>
                <a:spcPts val="0"/>
              </a:spcAft>
              <a:buNone/>
              <a:defRPr sz="2800">
                <a:solidFill>
                  <a:srgbClr val="434343"/>
                </a:solidFill>
              </a:defRPr>
            </a:lvl6pPr>
            <a:lvl7pPr lvl="6" rtl="0">
              <a:spcBef>
                <a:spcPts val="2133"/>
              </a:spcBef>
              <a:spcAft>
                <a:spcPts val="0"/>
              </a:spcAft>
              <a:buNone/>
              <a:defRPr sz="2800">
                <a:solidFill>
                  <a:srgbClr val="434343"/>
                </a:solidFill>
              </a:defRPr>
            </a:lvl7pPr>
            <a:lvl8pPr lvl="7" rtl="0">
              <a:spcBef>
                <a:spcPts val="2133"/>
              </a:spcBef>
              <a:spcAft>
                <a:spcPts val="0"/>
              </a:spcAft>
              <a:buNone/>
              <a:defRPr sz="2800">
                <a:solidFill>
                  <a:srgbClr val="434343"/>
                </a:solidFill>
              </a:defRPr>
            </a:lvl8pPr>
            <a:lvl9pPr lvl="8" rtl="0">
              <a:spcBef>
                <a:spcPts val="2133"/>
              </a:spcBef>
              <a:spcAft>
                <a:spcPts val="2133"/>
              </a:spcAft>
              <a:buNone/>
              <a:defRPr sz="2800">
                <a:solidFill>
                  <a:srgbClr val="434343"/>
                </a:solidFill>
              </a:defRPr>
            </a:lvl9pPr>
          </a:lstStyle>
          <a:p>
            <a:endParaRPr/>
          </a:p>
        </p:txBody>
      </p:sp>
    </p:spTree>
    <p:extLst>
      <p:ext uri="{BB962C8B-B14F-4D97-AF65-F5344CB8AC3E}">
        <p14:creationId xmlns:p14="http://schemas.microsoft.com/office/powerpoint/2010/main" val="35933749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5"/>
        <p:cNvGrpSpPr/>
        <p:nvPr/>
      </p:nvGrpSpPr>
      <p:grpSpPr>
        <a:xfrm>
          <a:off x="0" y="0"/>
          <a:ext cx="0" cy="0"/>
          <a:chOff x="0" y="0"/>
          <a:chExt cx="0" cy="0"/>
        </a:xfrm>
      </p:grpSpPr>
      <p:sp>
        <p:nvSpPr>
          <p:cNvPr id="66" name="Google Shape;66;p13"/>
          <p:cNvSpPr/>
          <p:nvPr/>
        </p:nvSpPr>
        <p:spPr>
          <a:xfrm>
            <a:off x="67" y="2095033"/>
            <a:ext cx="12192000" cy="2333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13"/>
          <p:cNvSpPr txBox="1">
            <a:spLocks noGrp="1"/>
          </p:cNvSpPr>
          <p:nvPr>
            <p:ph type="title" hasCustomPrompt="1"/>
          </p:nvPr>
        </p:nvSpPr>
        <p:spPr>
          <a:xfrm>
            <a:off x="2471100" y="2229967"/>
            <a:ext cx="7249600" cy="13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10666" b="1">
                <a:solidFill>
                  <a:schemeClr val="accent3"/>
                </a:solidFill>
              </a:defRPr>
            </a:lvl1pPr>
            <a:lvl2pPr lvl="1" algn="ctr" rtl="0">
              <a:spcBef>
                <a:spcPts val="0"/>
              </a:spcBef>
              <a:spcAft>
                <a:spcPts val="0"/>
              </a:spcAft>
              <a:buSzPts val="12000"/>
              <a:buFont typeface="Raleway"/>
              <a:buNone/>
              <a:defRPr sz="16000" b="1">
                <a:latin typeface="Raleway"/>
                <a:ea typeface="Raleway"/>
                <a:cs typeface="Raleway"/>
                <a:sym typeface="Raleway"/>
              </a:defRPr>
            </a:lvl2pPr>
            <a:lvl3pPr lvl="2" algn="ctr" rtl="0">
              <a:spcBef>
                <a:spcPts val="0"/>
              </a:spcBef>
              <a:spcAft>
                <a:spcPts val="0"/>
              </a:spcAft>
              <a:buSzPts val="12000"/>
              <a:buFont typeface="Raleway"/>
              <a:buNone/>
              <a:defRPr sz="16000" b="1">
                <a:latin typeface="Raleway"/>
                <a:ea typeface="Raleway"/>
                <a:cs typeface="Raleway"/>
                <a:sym typeface="Raleway"/>
              </a:defRPr>
            </a:lvl3pPr>
            <a:lvl4pPr lvl="3" algn="ctr" rtl="0">
              <a:spcBef>
                <a:spcPts val="0"/>
              </a:spcBef>
              <a:spcAft>
                <a:spcPts val="0"/>
              </a:spcAft>
              <a:buSzPts val="12000"/>
              <a:buFont typeface="Raleway"/>
              <a:buNone/>
              <a:defRPr sz="16000" b="1">
                <a:latin typeface="Raleway"/>
                <a:ea typeface="Raleway"/>
                <a:cs typeface="Raleway"/>
                <a:sym typeface="Raleway"/>
              </a:defRPr>
            </a:lvl4pPr>
            <a:lvl5pPr lvl="4" algn="ctr" rtl="0">
              <a:spcBef>
                <a:spcPts val="0"/>
              </a:spcBef>
              <a:spcAft>
                <a:spcPts val="0"/>
              </a:spcAft>
              <a:buSzPts val="12000"/>
              <a:buFont typeface="Raleway"/>
              <a:buNone/>
              <a:defRPr sz="16000" b="1">
                <a:latin typeface="Raleway"/>
                <a:ea typeface="Raleway"/>
                <a:cs typeface="Raleway"/>
                <a:sym typeface="Raleway"/>
              </a:defRPr>
            </a:lvl5pPr>
            <a:lvl6pPr lvl="5" algn="ctr" rtl="0">
              <a:spcBef>
                <a:spcPts val="0"/>
              </a:spcBef>
              <a:spcAft>
                <a:spcPts val="0"/>
              </a:spcAft>
              <a:buSzPts val="12000"/>
              <a:buFont typeface="Raleway"/>
              <a:buNone/>
              <a:defRPr sz="16000" b="1">
                <a:latin typeface="Raleway"/>
                <a:ea typeface="Raleway"/>
                <a:cs typeface="Raleway"/>
                <a:sym typeface="Raleway"/>
              </a:defRPr>
            </a:lvl6pPr>
            <a:lvl7pPr lvl="6" algn="ctr" rtl="0">
              <a:spcBef>
                <a:spcPts val="0"/>
              </a:spcBef>
              <a:spcAft>
                <a:spcPts val="0"/>
              </a:spcAft>
              <a:buSzPts val="12000"/>
              <a:buFont typeface="Raleway"/>
              <a:buNone/>
              <a:defRPr sz="16000" b="1">
                <a:latin typeface="Raleway"/>
                <a:ea typeface="Raleway"/>
                <a:cs typeface="Raleway"/>
                <a:sym typeface="Raleway"/>
              </a:defRPr>
            </a:lvl7pPr>
            <a:lvl8pPr lvl="7" algn="ctr" rtl="0">
              <a:spcBef>
                <a:spcPts val="0"/>
              </a:spcBef>
              <a:spcAft>
                <a:spcPts val="0"/>
              </a:spcAft>
              <a:buSzPts val="12000"/>
              <a:buFont typeface="Raleway"/>
              <a:buNone/>
              <a:defRPr sz="16000" b="1">
                <a:latin typeface="Raleway"/>
                <a:ea typeface="Raleway"/>
                <a:cs typeface="Raleway"/>
                <a:sym typeface="Raleway"/>
              </a:defRPr>
            </a:lvl8pPr>
            <a:lvl9pPr lvl="8" algn="ctr" rtl="0">
              <a:spcBef>
                <a:spcPts val="0"/>
              </a:spcBef>
              <a:spcAft>
                <a:spcPts val="0"/>
              </a:spcAft>
              <a:buSzPts val="12000"/>
              <a:buFont typeface="Raleway"/>
              <a:buNone/>
              <a:defRPr sz="16000" b="1">
                <a:latin typeface="Raleway"/>
                <a:ea typeface="Raleway"/>
                <a:cs typeface="Raleway"/>
                <a:sym typeface="Raleway"/>
              </a:defRPr>
            </a:lvl9pPr>
          </a:lstStyle>
          <a:p>
            <a:r>
              <a:t>xx%</a:t>
            </a:r>
          </a:p>
        </p:txBody>
      </p:sp>
      <p:sp>
        <p:nvSpPr>
          <p:cNvPr id="68" name="Google Shape;68;p13"/>
          <p:cNvSpPr txBox="1">
            <a:spLocks noGrp="1"/>
          </p:cNvSpPr>
          <p:nvPr>
            <p:ph type="subTitle" idx="1"/>
          </p:nvPr>
        </p:nvSpPr>
        <p:spPr>
          <a:xfrm>
            <a:off x="2485367" y="3699167"/>
            <a:ext cx="7249600" cy="501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chemeClr val="dk1"/>
                </a:solidFill>
              </a:defRPr>
            </a:lvl1pPr>
            <a:lvl2pPr lvl="1" rtl="0">
              <a:spcBef>
                <a:spcPts val="2133"/>
              </a:spcBef>
              <a:spcAft>
                <a:spcPts val="0"/>
              </a:spcAft>
              <a:buNone/>
              <a:defRPr sz="2133">
                <a:solidFill>
                  <a:schemeClr val="dk1"/>
                </a:solidFill>
              </a:defRPr>
            </a:lvl2pPr>
            <a:lvl3pPr lvl="2" rtl="0">
              <a:spcBef>
                <a:spcPts val="2133"/>
              </a:spcBef>
              <a:spcAft>
                <a:spcPts val="0"/>
              </a:spcAft>
              <a:buNone/>
              <a:defRPr sz="2133">
                <a:solidFill>
                  <a:schemeClr val="dk1"/>
                </a:solidFill>
              </a:defRPr>
            </a:lvl3pPr>
            <a:lvl4pPr lvl="3" rtl="0">
              <a:spcBef>
                <a:spcPts val="2133"/>
              </a:spcBef>
              <a:spcAft>
                <a:spcPts val="0"/>
              </a:spcAft>
              <a:buNone/>
              <a:defRPr sz="2133">
                <a:solidFill>
                  <a:schemeClr val="dk1"/>
                </a:solidFill>
              </a:defRPr>
            </a:lvl4pPr>
            <a:lvl5pPr lvl="4" rtl="0">
              <a:spcBef>
                <a:spcPts val="2133"/>
              </a:spcBef>
              <a:spcAft>
                <a:spcPts val="0"/>
              </a:spcAft>
              <a:buNone/>
              <a:defRPr sz="2133">
                <a:solidFill>
                  <a:schemeClr val="dk1"/>
                </a:solidFill>
              </a:defRPr>
            </a:lvl5pPr>
            <a:lvl6pPr lvl="5" rtl="0">
              <a:spcBef>
                <a:spcPts val="2133"/>
              </a:spcBef>
              <a:spcAft>
                <a:spcPts val="0"/>
              </a:spcAft>
              <a:buNone/>
              <a:defRPr sz="2133">
                <a:solidFill>
                  <a:schemeClr val="dk1"/>
                </a:solidFill>
              </a:defRPr>
            </a:lvl6pPr>
            <a:lvl7pPr lvl="6" rtl="0">
              <a:spcBef>
                <a:spcPts val="2133"/>
              </a:spcBef>
              <a:spcAft>
                <a:spcPts val="0"/>
              </a:spcAft>
              <a:buNone/>
              <a:defRPr sz="2133">
                <a:solidFill>
                  <a:schemeClr val="dk1"/>
                </a:solidFill>
              </a:defRPr>
            </a:lvl7pPr>
            <a:lvl8pPr lvl="7" rtl="0">
              <a:spcBef>
                <a:spcPts val="2133"/>
              </a:spcBef>
              <a:spcAft>
                <a:spcPts val="0"/>
              </a:spcAft>
              <a:buNone/>
              <a:defRPr sz="2133">
                <a:solidFill>
                  <a:schemeClr val="dk1"/>
                </a:solidFill>
              </a:defRPr>
            </a:lvl8pPr>
            <a:lvl9pPr lvl="8" rtl="0">
              <a:spcBef>
                <a:spcPts val="2133"/>
              </a:spcBef>
              <a:spcAft>
                <a:spcPts val="2133"/>
              </a:spcAft>
              <a:buNone/>
              <a:defRPr sz="2133">
                <a:solidFill>
                  <a:schemeClr val="dk1"/>
                </a:solidFill>
              </a:defRPr>
            </a:lvl9pPr>
          </a:lstStyle>
          <a:p>
            <a:endParaRPr/>
          </a:p>
        </p:txBody>
      </p:sp>
    </p:spTree>
    <p:extLst>
      <p:ext uri="{BB962C8B-B14F-4D97-AF65-F5344CB8AC3E}">
        <p14:creationId xmlns:p14="http://schemas.microsoft.com/office/powerpoint/2010/main" val="3961731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7174499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70"/>
        <p:cNvGrpSpPr/>
        <p:nvPr/>
      </p:nvGrpSpPr>
      <p:grpSpPr>
        <a:xfrm>
          <a:off x="0" y="0"/>
          <a:ext cx="0" cy="0"/>
          <a:chOff x="0" y="0"/>
          <a:chExt cx="0" cy="0"/>
        </a:xfrm>
      </p:grpSpPr>
      <p:sp>
        <p:nvSpPr>
          <p:cNvPr id="71" name="Google Shape;71;p15"/>
          <p:cNvSpPr/>
          <p:nvPr/>
        </p:nvSpPr>
        <p:spPr>
          <a:xfrm>
            <a:off x="5766500" y="748733"/>
            <a:ext cx="6425200" cy="568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5"/>
          <p:cNvSpPr txBox="1">
            <a:spLocks noGrp="1"/>
          </p:cNvSpPr>
          <p:nvPr>
            <p:ph type="subTitle" idx="1"/>
          </p:nvPr>
        </p:nvSpPr>
        <p:spPr>
          <a:xfrm>
            <a:off x="5481300" y="1872633"/>
            <a:ext cx="5759600" cy="4266000"/>
          </a:xfrm>
          <a:prstGeom prst="rect">
            <a:avLst/>
          </a:prstGeom>
        </p:spPr>
        <p:txBody>
          <a:bodyPr spcFirstLastPara="1" wrap="square" lIns="228600" tIns="228600" rIns="228600" bIns="228600" anchor="ctr" anchorCtr="0">
            <a:noAutofit/>
          </a:bodyPr>
          <a:lstStyle>
            <a:lvl1pPr lvl="0" rtl="0">
              <a:lnSpc>
                <a:spcPct val="115000"/>
              </a:lnSpc>
              <a:spcBef>
                <a:spcPts val="0"/>
              </a:spcBef>
              <a:spcAft>
                <a:spcPts val="0"/>
              </a:spcAft>
              <a:buNone/>
              <a:defRPr sz="2133"/>
            </a:lvl1pPr>
            <a:lvl2pPr lvl="1" rtl="0">
              <a:lnSpc>
                <a:spcPct val="115000"/>
              </a:lnSpc>
              <a:spcBef>
                <a:spcPts val="2133"/>
              </a:spcBef>
              <a:spcAft>
                <a:spcPts val="0"/>
              </a:spcAft>
              <a:buNone/>
              <a:defRPr sz="2133"/>
            </a:lvl2pPr>
            <a:lvl3pPr lvl="2" rtl="0">
              <a:lnSpc>
                <a:spcPct val="115000"/>
              </a:lnSpc>
              <a:spcBef>
                <a:spcPts val="2133"/>
              </a:spcBef>
              <a:spcAft>
                <a:spcPts val="0"/>
              </a:spcAft>
              <a:buNone/>
              <a:defRPr sz="2133"/>
            </a:lvl3pPr>
            <a:lvl4pPr lvl="3" rtl="0">
              <a:lnSpc>
                <a:spcPct val="115000"/>
              </a:lnSpc>
              <a:spcBef>
                <a:spcPts val="2133"/>
              </a:spcBef>
              <a:spcAft>
                <a:spcPts val="0"/>
              </a:spcAft>
              <a:buNone/>
              <a:defRPr sz="2133"/>
            </a:lvl4pPr>
            <a:lvl5pPr lvl="4" rtl="0">
              <a:lnSpc>
                <a:spcPct val="115000"/>
              </a:lnSpc>
              <a:spcBef>
                <a:spcPts val="2133"/>
              </a:spcBef>
              <a:spcAft>
                <a:spcPts val="0"/>
              </a:spcAft>
              <a:buNone/>
              <a:defRPr sz="2133"/>
            </a:lvl5pPr>
            <a:lvl6pPr lvl="5" rtl="0">
              <a:lnSpc>
                <a:spcPct val="115000"/>
              </a:lnSpc>
              <a:spcBef>
                <a:spcPts val="2133"/>
              </a:spcBef>
              <a:spcAft>
                <a:spcPts val="0"/>
              </a:spcAft>
              <a:buNone/>
              <a:defRPr sz="2133"/>
            </a:lvl6pPr>
            <a:lvl7pPr lvl="6" rtl="0">
              <a:lnSpc>
                <a:spcPct val="115000"/>
              </a:lnSpc>
              <a:spcBef>
                <a:spcPts val="2133"/>
              </a:spcBef>
              <a:spcAft>
                <a:spcPts val="0"/>
              </a:spcAft>
              <a:buNone/>
              <a:defRPr sz="2133"/>
            </a:lvl7pPr>
            <a:lvl8pPr lvl="7" rtl="0">
              <a:lnSpc>
                <a:spcPct val="115000"/>
              </a:lnSpc>
              <a:spcBef>
                <a:spcPts val="2133"/>
              </a:spcBef>
              <a:spcAft>
                <a:spcPts val="0"/>
              </a:spcAft>
              <a:buNone/>
              <a:defRPr sz="2133"/>
            </a:lvl8pPr>
            <a:lvl9pPr lvl="8" rtl="0">
              <a:lnSpc>
                <a:spcPct val="115000"/>
              </a:lnSpc>
              <a:spcBef>
                <a:spcPts val="2133"/>
              </a:spcBef>
              <a:spcAft>
                <a:spcPts val="2133"/>
              </a:spcAft>
              <a:buNone/>
              <a:defRPr sz="2133"/>
            </a:lvl9pPr>
          </a:lstStyle>
          <a:p>
            <a:endParaRPr/>
          </a:p>
        </p:txBody>
      </p:sp>
      <p:sp>
        <p:nvSpPr>
          <p:cNvPr id="73" name="Google Shape;73;p15"/>
          <p:cNvSpPr txBox="1">
            <a:spLocks noGrp="1"/>
          </p:cNvSpPr>
          <p:nvPr>
            <p:ph type="title"/>
          </p:nvPr>
        </p:nvSpPr>
        <p:spPr>
          <a:xfrm>
            <a:off x="5784867" y="753367"/>
            <a:ext cx="5456000" cy="559200"/>
          </a:xfrm>
          <a:prstGeom prst="rect">
            <a:avLst/>
          </a:prstGeom>
        </p:spPr>
        <p:txBody>
          <a:bodyPr spcFirstLastPara="1" wrap="square" lIns="228600" tIns="228600" rIns="228600" bIns="228600" anchor="ctr" anchorCtr="0">
            <a:noAutofit/>
          </a:bodyPr>
          <a:lstStyle>
            <a:lvl1pPr lvl="0" algn="r" rtl="0">
              <a:spcBef>
                <a:spcPts val="0"/>
              </a:spcBef>
              <a:spcAft>
                <a:spcPts val="0"/>
              </a:spcAft>
              <a:buNone/>
              <a:defRPr sz="2800">
                <a:solidFill>
                  <a:schemeClr val="accent2"/>
                </a:solidFill>
              </a:defRPr>
            </a:lvl1pPr>
            <a:lvl2pPr lvl="1" algn="r" rtl="0">
              <a:spcBef>
                <a:spcPts val="0"/>
              </a:spcBef>
              <a:spcAft>
                <a:spcPts val="0"/>
              </a:spcAft>
              <a:buNone/>
              <a:defRPr sz="2800">
                <a:solidFill>
                  <a:schemeClr val="accent2"/>
                </a:solidFill>
              </a:defRPr>
            </a:lvl2pPr>
            <a:lvl3pPr lvl="2" algn="r" rtl="0">
              <a:spcBef>
                <a:spcPts val="0"/>
              </a:spcBef>
              <a:spcAft>
                <a:spcPts val="0"/>
              </a:spcAft>
              <a:buNone/>
              <a:defRPr sz="2800">
                <a:solidFill>
                  <a:schemeClr val="accent2"/>
                </a:solidFill>
              </a:defRPr>
            </a:lvl3pPr>
            <a:lvl4pPr lvl="3" algn="r" rtl="0">
              <a:spcBef>
                <a:spcPts val="0"/>
              </a:spcBef>
              <a:spcAft>
                <a:spcPts val="0"/>
              </a:spcAft>
              <a:buNone/>
              <a:defRPr sz="2800">
                <a:solidFill>
                  <a:schemeClr val="accent2"/>
                </a:solidFill>
              </a:defRPr>
            </a:lvl4pPr>
            <a:lvl5pPr lvl="4" algn="r" rtl="0">
              <a:spcBef>
                <a:spcPts val="0"/>
              </a:spcBef>
              <a:spcAft>
                <a:spcPts val="0"/>
              </a:spcAft>
              <a:buNone/>
              <a:defRPr sz="2800">
                <a:solidFill>
                  <a:schemeClr val="accent2"/>
                </a:solidFill>
              </a:defRPr>
            </a:lvl5pPr>
            <a:lvl6pPr lvl="5" algn="r" rtl="0">
              <a:spcBef>
                <a:spcPts val="0"/>
              </a:spcBef>
              <a:spcAft>
                <a:spcPts val="0"/>
              </a:spcAft>
              <a:buNone/>
              <a:defRPr sz="2800">
                <a:solidFill>
                  <a:schemeClr val="accent2"/>
                </a:solidFill>
              </a:defRPr>
            </a:lvl6pPr>
            <a:lvl7pPr lvl="6" algn="r" rtl="0">
              <a:spcBef>
                <a:spcPts val="0"/>
              </a:spcBef>
              <a:spcAft>
                <a:spcPts val="0"/>
              </a:spcAft>
              <a:buNone/>
              <a:defRPr sz="2800">
                <a:solidFill>
                  <a:schemeClr val="accent2"/>
                </a:solidFill>
              </a:defRPr>
            </a:lvl7pPr>
            <a:lvl8pPr lvl="7" algn="r" rtl="0">
              <a:spcBef>
                <a:spcPts val="0"/>
              </a:spcBef>
              <a:spcAft>
                <a:spcPts val="0"/>
              </a:spcAft>
              <a:buNone/>
              <a:defRPr sz="2800">
                <a:solidFill>
                  <a:schemeClr val="accent2"/>
                </a:solidFill>
              </a:defRPr>
            </a:lvl8pPr>
            <a:lvl9pPr lvl="8" algn="r" rtl="0">
              <a:spcBef>
                <a:spcPts val="0"/>
              </a:spcBef>
              <a:spcAft>
                <a:spcPts val="0"/>
              </a:spcAft>
              <a:buNone/>
              <a:defRPr sz="2800">
                <a:solidFill>
                  <a:schemeClr val="accent2"/>
                </a:solidFill>
              </a:defRPr>
            </a:lvl9pPr>
          </a:lstStyle>
          <a:p>
            <a:endParaRPr/>
          </a:p>
        </p:txBody>
      </p:sp>
    </p:spTree>
    <p:extLst>
      <p:ext uri="{BB962C8B-B14F-4D97-AF65-F5344CB8AC3E}">
        <p14:creationId xmlns:p14="http://schemas.microsoft.com/office/powerpoint/2010/main" val="5601929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74"/>
        <p:cNvGrpSpPr/>
        <p:nvPr/>
      </p:nvGrpSpPr>
      <p:grpSpPr>
        <a:xfrm>
          <a:off x="0" y="0"/>
          <a:ext cx="0" cy="0"/>
          <a:chOff x="0" y="0"/>
          <a:chExt cx="0" cy="0"/>
        </a:xfrm>
      </p:grpSpPr>
      <p:sp>
        <p:nvSpPr>
          <p:cNvPr id="75" name="Google Shape;75;p16"/>
          <p:cNvSpPr/>
          <p:nvPr/>
        </p:nvSpPr>
        <p:spPr>
          <a:xfrm>
            <a:off x="6261100" y="3429000"/>
            <a:ext cx="4463200" cy="342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6"/>
          <p:cNvSpPr/>
          <p:nvPr/>
        </p:nvSpPr>
        <p:spPr>
          <a:xfrm>
            <a:off x="1468067" y="3429000"/>
            <a:ext cx="4463200" cy="342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6"/>
          <p:cNvSpPr/>
          <p:nvPr/>
        </p:nvSpPr>
        <p:spPr>
          <a:xfrm>
            <a:off x="0" y="748733"/>
            <a:ext cx="8192400" cy="568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16"/>
          <p:cNvSpPr txBox="1">
            <a:spLocks noGrp="1"/>
          </p:cNvSpPr>
          <p:nvPr>
            <p:ph type="subTitle" idx="1"/>
          </p:nvPr>
        </p:nvSpPr>
        <p:spPr>
          <a:xfrm>
            <a:off x="1569600" y="5004800"/>
            <a:ext cx="4260000" cy="13788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79" name="Google Shape;79;p16"/>
          <p:cNvSpPr txBox="1">
            <a:spLocks noGrp="1"/>
          </p:cNvSpPr>
          <p:nvPr>
            <p:ph type="title"/>
          </p:nvPr>
        </p:nvSpPr>
        <p:spPr>
          <a:xfrm>
            <a:off x="1695067" y="4547200"/>
            <a:ext cx="4009200" cy="4576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400">
                <a:latin typeface="Raleway Thin"/>
                <a:ea typeface="Raleway Thin"/>
                <a:cs typeface="Raleway Thin"/>
                <a:sym typeface="Raleway Thin"/>
              </a:defRPr>
            </a:lvl1pPr>
            <a:lvl2pPr lvl="1" algn="ctr" rtl="0">
              <a:spcBef>
                <a:spcPts val="0"/>
              </a:spcBef>
              <a:spcAft>
                <a:spcPts val="0"/>
              </a:spcAft>
              <a:buNone/>
              <a:defRPr sz="2400">
                <a:latin typeface="Raleway Thin"/>
                <a:ea typeface="Raleway Thin"/>
                <a:cs typeface="Raleway Thin"/>
                <a:sym typeface="Raleway Thin"/>
              </a:defRPr>
            </a:lvl2pPr>
            <a:lvl3pPr lvl="2" algn="ctr" rtl="0">
              <a:spcBef>
                <a:spcPts val="0"/>
              </a:spcBef>
              <a:spcAft>
                <a:spcPts val="0"/>
              </a:spcAft>
              <a:buNone/>
              <a:defRPr sz="2400">
                <a:latin typeface="Raleway Thin"/>
                <a:ea typeface="Raleway Thin"/>
                <a:cs typeface="Raleway Thin"/>
                <a:sym typeface="Raleway Thin"/>
              </a:defRPr>
            </a:lvl3pPr>
            <a:lvl4pPr lvl="3" algn="ctr" rtl="0">
              <a:spcBef>
                <a:spcPts val="0"/>
              </a:spcBef>
              <a:spcAft>
                <a:spcPts val="0"/>
              </a:spcAft>
              <a:buNone/>
              <a:defRPr sz="2400">
                <a:latin typeface="Raleway Thin"/>
                <a:ea typeface="Raleway Thin"/>
                <a:cs typeface="Raleway Thin"/>
                <a:sym typeface="Raleway Thin"/>
              </a:defRPr>
            </a:lvl4pPr>
            <a:lvl5pPr lvl="4" algn="ctr" rtl="0">
              <a:spcBef>
                <a:spcPts val="0"/>
              </a:spcBef>
              <a:spcAft>
                <a:spcPts val="0"/>
              </a:spcAft>
              <a:buNone/>
              <a:defRPr sz="2400">
                <a:latin typeface="Raleway Thin"/>
                <a:ea typeface="Raleway Thin"/>
                <a:cs typeface="Raleway Thin"/>
                <a:sym typeface="Raleway Thin"/>
              </a:defRPr>
            </a:lvl5pPr>
            <a:lvl6pPr lvl="5" algn="ctr" rtl="0">
              <a:spcBef>
                <a:spcPts val="0"/>
              </a:spcBef>
              <a:spcAft>
                <a:spcPts val="0"/>
              </a:spcAft>
              <a:buNone/>
              <a:defRPr sz="2400">
                <a:latin typeface="Raleway Thin"/>
                <a:ea typeface="Raleway Thin"/>
                <a:cs typeface="Raleway Thin"/>
                <a:sym typeface="Raleway Thin"/>
              </a:defRPr>
            </a:lvl6pPr>
            <a:lvl7pPr lvl="6" algn="ctr" rtl="0">
              <a:spcBef>
                <a:spcPts val="0"/>
              </a:spcBef>
              <a:spcAft>
                <a:spcPts val="0"/>
              </a:spcAft>
              <a:buNone/>
              <a:defRPr sz="2400">
                <a:latin typeface="Raleway Thin"/>
                <a:ea typeface="Raleway Thin"/>
                <a:cs typeface="Raleway Thin"/>
                <a:sym typeface="Raleway Thin"/>
              </a:defRPr>
            </a:lvl7pPr>
            <a:lvl8pPr lvl="7" algn="ctr" rtl="0">
              <a:spcBef>
                <a:spcPts val="0"/>
              </a:spcBef>
              <a:spcAft>
                <a:spcPts val="0"/>
              </a:spcAft>
              <a:buNone/>
              <a:defRPr sz="2400">
                <a:latin typeface="Raleway Thin"/>
                <a:ea typeface="Raleway Thin"/>
                <a:cs typeface="Raleway Thin"/>
                <a:sym typeface="Raleway Thin"/>
              </a:defRPr>
            </a:lvl8pPr>
            <a:lvl9pPr lvl="8" algn="ctr" rtl="0">
              <a:spcBef>
                <a:spcPts val="0"/>
              </a:spcBef>
              <a:spcAft>
                <a:spcPts val="0"/>
              </a:spcAft>
              <a:buNone/>
              <a:defRPr sz="2400">
                <a:latin typeface="Raleway Thin"/>
                <a:ea typeface="Raleway Thin"/>
                <a:cs typeface="Raleway Thin"/>
                <a:sym typeface="Raleway Thin"/>
              </a:defRPr>
            </a:lvl9pPr>
          </a:lstStyle>
          <a:p>
            <a:endParaRPr/>
          </a:p>
        </p:txBody>
      </p:sp>
      <p:sp>
        <p:nvSpPr>
          <p:cNvPr id="80" name="Google Shape;80;p16"/>
          <p:cNvSpPr txBox="1">
            <a:spLocks noGrp="1"/>
          </p:cNvSpPr>
          <p:nvPr>
            <p:ph type="subTitle" idx="2"/>
          </p:nvPr>
        </p:nvSpPr>
        <p:spPr>
          <a:xfrm>
            <a:off x="6362700" y="5004800"/>
            <a:ext cx="4260000" cy="13788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81" name="Google Shape;81;p16"/>
          <p:cNvSpPr txBox="1">
            <a:spLocks noGrp="1"/>
          </p:cNvSpPr>
          <p:nvPr>
            <p:ph type="title" idx="3"/>
          </p:nvPr>
        </p:nvSpPr>
        <p:spPr>
          <a:xfrm>
            <a:off x="6488101" y="4547200"/>
            <a:ext cx="4009200" cy="4576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400">
                <a:latin typeface="Raleway Thin"/>
                <a:ea typeface="Raleway Thin"/>
                <a:cs typeface="Raleway Thin"/>
                <a:sym typeface="Raleway Thin"/>
              </a:defRPr>
            </a:lvl1pPr>
            <a:lvl2pPr lvl="1" algn="ctr" rtl="0">
              <a:spcBef>
                <a:spcPts val="0"/>
              </a:spcBef>
              <a:spcAft>
                <a:spcPts val="0"/>
              </a:spcAft>
              <a:buNone/>
              <a:defRPr sz="2400">
                <a:latin typeface="Raleway Thin"/>
                <a:ea typeface="Raleway Thin"/>
                <a:cs typeface="Raleway Thin"/>
                <a:sym typeface="Raleway Thin"/>
              </a:defRPr>
            </a:lvl2pPr>
            <a:lvl3pPr lvl="2" algn="ctr" rtl="0">
              <a:spcBef>
                <a:spcPts val="0"/>
              </a:spcBef>
              <a:spcAft>
                <a:spcPts val="0"/>
              </a:spcAft>
              <a:buNone/>
              <a:defRPr sz="2400">
                <a:latin typeface="Raleway Thin"/>
                <a:ea typeface="Raleway Thin"/>
                <a:cs typeface="Raleway Thin"/>
                <a:sym typeface="Raleway Thin"/>
              </a:defRPr>
            </a:lvl3pPr>
            <a:lvl4pPr lvl="3" algn="ctr" rtl="0">
              <a:spcBef>
                <a:spcPts val="0"/>
              </a:spcBef>
              <a:spcAft>
                <a:spcPts val="0"/>
              </a:spcAft>
              <a:buNone/>
              <a:defRPr sz="2400">
                <a:latin typeface="Raleway Thin"/>
                <a:ea typeface="Raleway Thin"/>
                <a:cs typeface="Raleway Thin"/>
                <a:sym typeface="Raleway Thin"/>
              </a:defRPr>
            </a:lvl4pPr>
            <a:lvl5pPr lvl="4" algn="ctr" rtl="0">
              <a:spcBef>
                <a:spcPts val="0"/>
              </a:spcBef>
              <a:spcAft>
                <a:spcPts val="0"/>
              </a:spcAft>
              <a:buNone/>
              <a:defRPr sz="2400">
                <a:latin typeface="Raleway Thin"/>
                <a:ea typeface="Raleway Thin"/>
                <a:cs typeface="Raleway Thin"/>
                <a:sym typeface="Raleway Thin"/>
              </a:defRPr>
            </a:lvl5pPr>
            <a:lvl6pPr lvl="5" algn="ctr" rtl="0">
              <a:spcBef>
                <a:spcPts val="0"/>
              </a:spcBef>
              <a:spcAft>
                <a:spcPts val="0"/>
              </a:spcAft>
              <a:buNone/>
              <a:defRPr sz="2400">
                <a:latin typeface="Raleway Thin"/>
                <a:ea typeface="Raleway Thin"/>
                <a:cs typeface="Raleway Thin"/>
                <a:sym typeface="Raleway Thin"/>
              </a:defRPr>
            </a:lvl6pPr>
            <a:lvl7pPr lvl="6" algn="ctr" rtl="0">
              <a:spcBef>
                <a:spcPts val="0"/>
              </a:spcBef>
              <a:spcAft>
                <a:spcPts val="0"/>
              </a:spcAft>
              <a:buNone/>
              <a:defRPr sz="2400">
                <a:latin typeface="Raleway Thin"/>
                <a:ea typeface="Raleway Thin"/>
                <a:cs typeface="Raleway Thin"/>
                <a:sym typeface="Raleway Thin"/>
              </a:defRPr>
            </a:lvl7pPr>
            <a:lvl8pPr lvl="7" algn="ctr" rtl="0">
              <a:spcBef>
                <a:spcPts val="0"/>
              </a:spcBef>
              <a:spcAft>
                <a:spcPts val="0"/>
              </a:spcAft>
              <a:buNone/>
              <a:defRPr sz="2400">
                <a:latin typeface="Raleway Thin"/>
                <a:ea typeface="Raleway Thin"/>
                <a:cs typeface="Raleway Thin"/>
                <a:sym typeface="Raleway Thin"/>
              </a:defRPr>
            </a:lvl8pPr>
            <a:lvl9pPr lvl="8" algn="ctr" rtl="0">
              <a:spcBef>
                <a:spcPts val="0"/>
              </a:spcBef>
              <a:spcAft>
                <a:spcPts val="0"/>
              </a:spcAft>
              <a:buNone/>
              <a:defRPr sz="2400">
                <a:latin typeface="Raleway Thin"/>
                <a:ea typeface="Raleway Thin"/>
                <a:cs typeface="Raleway Thin"/>
                <a:sym typeface="Raleway Thin"/>
              </a:defRPr>
            </a:lvl9pPr>
          </a:lstStyle>
          <a:p>
            <a:endParaRPr/>
          </a:p>
        </p:txBody>
      </p:sp>
      <p:sp>
        <p:nvSpPr>
          <p:cNvPr id="82" name="Google Shape;82;p16"/>
          <p:cNvSpPr txBox="1">
            <a:spLocks noGrp="1"/>
          </p:cNvSpPr>
          <p:nvPr>
            <p:ph type="title" idx="4"/>
          </p:nvPr>
        </p:nvSpPr>
        <p:spPr>
          <a:xfrm>
            <a:off x="950967" y="804200"/>
            <a:ext cx="7227600" cy="457600"/>
          </a:xfrm>
          <a:prstGeom prst="rect">
            <a:avLst/>
          </a:prstGeom>
        </p:spPr>
        <p:txBody>
          <a:bodyPr spcFirstLastPara="1" wrap="square" lIns="228600" tIns="228600" rIns="228600" bIns="228600" anchor="ctr" anchorCtr="0">
            <a:noAutofit/>
          </a:bodyPr>
          <a:lstStyle>
            <a:lvl1pPr lvl="0" rtl="0">
              <a:spcBef>
                <a:spcPts val="0"/>
              </a:spcBef>
              <a:spcAft>
                <a:spcPts val="0"/>
              </a:spcAft>
              <a:buNone/>
              <a:defRPr sz="2800">
                <a:solidFill>
                  <a:schemeClr val="accent2"/>
                </a:solidFill>
              </a:defRPr>
            </a:lvl1pPr>
            <a:lvl2pPr lvl="1" rtl="0">
              <a:spcBef>
                <a:spcPts val="0"/>
              </a:spcBef>
              <a:spcAft>
                <a:spcPts val="0"/>
              </a:spcAft>
              <a:buNone/>
              <a:defRPr sz="2800">
                <a:solidFill>
                  <a:schemeClr val="accent2"/>
                </a:solidFill>
              </a:defRPr>
            </a:lvl2pPr>
            <a:lvl3pPr lvl="2" rtl="0">
              <a:spcBef>
                <a:spcPts val="0"/>
              </a:spcBef>
              <a:spcAft>
                <a:spcPts val="0"/>
              </a:spcAft>
              <a:buNone/>
              <a:defRPr sz="2800">
                <a:solidFill>
                  <a:schemeClr val="accent2"/>
                </a:solidFill>
              </a:defRPr>
            </a:lvl3pPr>
            <a:lvl4pPr lvl="3" rtl="0">
              <a:spcBef>
                <a:spcPts val="0"/>
              </a:spcBef>
              <a:spcAft>
                <a:spcPts val="0"/>
              </a:spcAft>
              <a:buNone/>
              <a:defRPr sz="2800">
                <a:solidFill>
                  <a:schemeClr val="accent2"/>
                </a:solidFill>
              </a:defRPr>
            </a:lvl4pPr>
            <a:lvl5pPr lvl="4" rtl="0">
              <a:spcBef>
                <a:spcPts val="0"/>
              </a:spcBef>
              <a:spcAft>
                <a:spcPts val="0"/>
              </a:spcAft>
              <a:buNone/>
              <a:defRPr sz="2800">
                <a:solidFill>
                  <a:schemeClr val="accent2"/>
                </a:solidFill>
              </a:defRPr>
            </a:lvl5pPr>
            <a:lvl6pPr lvl="5" rtl="0">
              <a:spcBef>
                <a:spcPts val="0"/>
              </a:spcBef>
              <a:spcAft>
                <a:spcPts val="0"/>
              </a:spcAft>
              <a:buNone/>
              <a:defRPr sz="2800">
                <a:solidFill>
                  <a:schemeClr val="accent2"/>
                </a:solidFill>
              </a:defRPr>
            </a:lvl6pPr>
            <a:lvl7pPr lvl="6" rtl="0">
              <a:spcBef>
                <a:spcPts val="0"/>
              </a:spcBef>
              <a:spcAft>
                <a:spcPts val="0"/>
              </a:spcAft>
              <a:buNone/>
              <a:defRPr sz="2800">
                <a:solidFill>
                  <a:schemeClr val="accent2"/>
                </a:solidFill>
              </a:defRPr>
            </a:lvl7pPr>
            <a:lvl8pPr lvl="7" rtl="0">
              <a:spcBef>
                <a:spcPts val="0"/>
              </a:spcBef>
              <a:spcAft>
                <a:spcPts val="0"/>
              </a:spcAft>
              <a:buNone/>
              <a:defRPr sz="2800">
                <a:solidFill>
                  <a:schemeClr val="accent2"/>
                </a:solidFill>
              </a:defRPr>
            </a:lvl8pPr>
            <a:lvl9pPr lvl="8" rtl="0">
              <a:spcBef>
                <a:spcPts val="0"/>
              </a:spcBef>
              <a:spcAft>
                <a:spcPts val="0"/>
              </a:spcAft>
              <a:buNone/>
              <a:defRPr sz="2800">
                <a:solidFill>
                  <a:schemeClr val="accent2"/>
                </a:solidFill>
              </a:defRPr>
            </a:lvl9pPr>
          </a:lstStyle>
          <a:p>
            <a:endParaRPr/>
          </a:p>
        </p:txBody>
      </p:sp>
    </p:spTree>
    <p:extLst>
      <p:ext uri="{BB962C8B-B14F-4D97-AF65-F5344CB8AC3E}">
        <p14:creationId xmlns:p14="http://schemas.microsoft.com/office/powerpoint/2010/main" val="21221767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HREE COLUMNS">
  <p:cSld name="THREE COLUMNS">
    <p:bg>
      <p:bgPr>
        <a:solidFill>
          <a:schemeClr val="accent2"/>
        </a:solidFill>
        <a:effectLst/>
      </p:bgPr>
    </p:bg>
    <p:spTree>
      <p:nvGrpSpPr>
        <p:cNvPr id="1" name="Shape 83"/>
        <p:cNvGrpSpPr/>
        <p:nvPr/>
      </p:nvGrpSpPr>
      <p:grpSpPr>
        <a:xfrm>
          <a:off x="0" y="0"/>
          <a:ext cx="0" cy="0"/>
          <a:chOff x="0" y="0"/>
          <a:chExt cx="0" cy="0"/>
        </a:xfrm>
      </p:grpSpPr>
      <p:sp>
        <p:nvSpPr>
          <p:cNvPr id="84" name="Google Shape;84;p17"/>
          <p:cNvSpPr/>
          <p:nvPr/>
        </p:nvSpPr>
        <p:spPr>
          <a:xfrm>
            <a:off x="0" y="3433600"/>
            <a:ext cx="12192000" cy="3424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17"/>
          <p:cNvSpPr txBox="1">
            <a:spLocks noGrp="1"/>
          </p:cNvSpPr>
          <p:nvPr>
            <p:ph type="subTitle" idx="1"/>
          </p:nvPr>
        </p:nvSpPr>
        <p:spPr>
          <a:xfrm>
            <a:off x="949751" y="5047900"/>
            <a:ext cx="3138400" cy="6712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133">
                <a:solidFill>
                  <a:schemeClr val="dk1"/>
                </a:solidFill>
              </a:defRPr>
            </a:lvl1pPr>
            <a:lvl2pPr lvl="1" algn="ctr" rtl="0">
              <a:spcBef>
                <a:spcPts val="2133"/>
              </a:spcBef>
              <a:spcAft>
                <a:spcPts val="0"/>
              </a:spcAft>
              <a:buNone/>
              <a:defRPr sz="2133">
                <a:solidFill>
                  <a:schemeClr val="dk1"/>
                </a:solidFill>
              </a:defRPr>
            </a:lvl2pPr>
            <a:lvl3pPr lvl="2" algn="ctr" rtl="0">
              <a:spcBef>
                <a:spcPts val="2133"/>
              </a:spcBef>
              <a:spcAft>
                <a:spcPts val="0"/>
              </a:spcAft>
              <a:buNone/>
              <a:defRPr sz="2133">
                <a:solidFill>
                  <a:schemeClr val="dk1"/>
                </a:solidFill>
              </a:defRPr>
            </a:lvl3pPr>
            <a:lvl4pPr lvl="3" algn="ctr" rtl="0">
              <a:spcBef>
                <a:spcPts val="2133"/>
              </a:spcBef>
              <a:spcAft>
                <a:spcPts val="0"/>
              </a:spcAft>
              <a:buNone/>
              <a:defRPr sz="2133">
                <a:solidFill>
                  <a:schemeClr val="dk1"/>
                </a:solidFill>
              </a:defRPr>
            </a:lvl4pPr>
            <a:lvl5pPr lvl="4" algn="ctr" rtl="0">
              <a:spcBef>
                <a:spcPts val="2133"/>
              </a:spcBef>
              <a:spcAft>
                <a:spcPts val="0"/>
              </a:spcAft>
              <a:buNone/>
              <a:defRPr sz="2133">
                <a:solidFill>
                  <a:schemeClr val="dk1"/>
                </a:solidFill>
              </a:defRPr>
            </a:lvl5pPr>
            <a:lvl6pPr lvl="5" algn="ctr" rtl="0">
              <a:spcBef>
                <a:spcPts val="2133"/>
              </a:spcBef>
              <a:spcAft>
                <a:spcPts val="0"/>
              </a:spcAft>
              <a:buNone/>
              <a:defRPr sz="2133">
                <a:solidFill>
                  <a:schemeClr val="dk1"/>
                </a:solidFill>
              </a:defRPr>
            </a:lvl6pPr>
            <a:lvl7pPr lvl="6" algn="ctr" rtl="0">
              <a:spcBef>
                <a:spcPts val="2133"/>
              </a:spcBef>
              <a:spcAft>
                <a:spcPts val="0"/>
              </a:spcAft>
              <a:buNone/>
              <a:defRPr sz="2133">
                <a:solidFill>
                  <a:schemeClr val="dk1"/>
                </a:solidFill>
              </a:defRPr>
            </a:lvl7pPr>
            <a:lvl8pPr lvl="7" algn="ctr" rtl="0">
              <a:spcBef>
                <a:spcPts val="2133"/>
              </a:spcBef>
              <a:spcAft>
                <a:spcPts val="0"/>
              </a:spcAft>
              <a:buNone/>
              <a:defRPr sz="2133">
                <a:solidFill>
                  <a:schemeClr val="dk1"/>
                </a:solidFill>
              </a:defRPr>
            </a:lvl8pPr>
            <a:lvl9pPr lvl="8" algn="ctr" rtl="0">
              <a:spcBef>
                <a:spcPts val="2133"/>
              </a:spcBef>
              <a:spcAft>
                <a:spcPts val="2133"/>
              </a:spcAft>
              <a:buNone/>
              <a:defRPr sz="2133">
                <a:solidFill>
                  <a:schemeClr val="dk1"/>
                </a:solidFill>
              </a:defRPr>
            </a:lvl9pPr>
          </a:lstStyle>
          <a:p>
            <a:endParaRPr/>
          </a:p>
        </p:txBody>
      </p:sp>
      <p:sp>
        <p:nvSpPr>
          <p:cNvPr id="86" name="Google Shape;86;p17"/>
          <p:cNvSpPr txBox="1">
            <a:spLocks noGrp="1"/>
          </p:cNvSpPr>
          <p:nvPr>
            <p:ph type="title"/>
          </p:nvPr>
        </p:nvSpPr>
        <p:spPr>
          <a:xfrm>
            <a:off x="950967" y="4551433"/>
            <a:ext cx="3138400" cy="4576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400">
                <a:latin typeface="Raleway Thin"/>
                <a:ea typeface="Raleway Thin"/>
                <a:cs typeface="Raleway Thin"/>
                <a:sym typeface="Raleway Thin"/>
              </a:defRPr>
            </a:lvl1pPr>
            <a:lvl2pPr lvl="1" algn="ctr" rtl="0">
              <a:spcBef>
                <a:spcPts val="0"/>
              </a:spcBef>
              <a:spcAft>
                <a:spcPts val="0"/>
              </a:spcAft>
              <a:buNone/>
              <a:defRPr sz="2400">
                <a:latin typeface="Raleway Thin"/>
                <a:ea typeface="Raleway Thin"/>
                <a:cs typeface="Raleway Thin"/>
                <a:sym typeface="Raleway Thin"/>
              </a:defRPr>
            </a:lvl2pPr>
            <a:lvl3pPr lvl="2" algn="ctr" rtl="0">
              <a:spcBef>
                <a:spcPts val="0"/>
              </a:spcBef>
              <a:spcAft>
                <a:spcPts val="0"/>
              </a:spcAft>
              <a:buNone/>
              <a:defRPr sz="2400">
                <a:latin typeface="Raleway Thin"/>
                <a:ea typeface="Raleway Thin"/>
                <a:cs typeface="Raleway Thin"/>
                <a:sym typeface="Raleway Thin"/>
              </a:defRPr>
            </a:lvl3pPr>
            <a:lvl4pPr lvl="3" algn="ctr" rtl="0">
              <a:spcBef>
                <a:spcPts val="0"/>
              </a:spcBef>
              <a:spcAft>
                <a:spcPts val="0"/>
              </a:spcAft>
              <a:buNone/>
              <a:defRPr sz="2400">
                <a:latin typeface="Raleway Thin"/>
                <a:ea typeface="Raleway Thin"/>
                <a:cs typeface="Raleway Thin"/>
                <a:sym typeface="Raleway Thin"/>
              </a:defRPr>
            </a:lvl4pPr>
            <a:lvl5pPr lvl="4" algn="ctr" rtl="0">
              <a:spcBef>
                <a:spcPts val="0"/>
              </a:spcBef>
              <a:spcAft>
                <a:spcPts val="0"/>
              </a:spcAft>
              <a:buNone/>
              <a:defRPr sz="2400">
                <a:latin typeface="Raleway Thin"/>
                <a:ea typeface="Raleway Thin"/>
                <a:cs typeface="Raleway Thin"/>
                <a:sym typeface="Raleway Thin"/>
              </a:defRPr>
            </a:lvl5pPr>
            <a:lvl6pPr lvl="5" algn="ctr" rtl="0">
              <a:spcBef>
                <a:spcPts val="0"/>
              </a:spcBef>
              <a:spcAft>
                <a:spcPts val="0"/>
              </a:spcAft>
              <a:buNone/>
              <a:defRPr sz="2400">
                <a:latin typeface="Raleway Thin"/>
                <a:ea typeface="Raleway Thin"/>
                <a:cs typeface="Raleway Thin"/>
                <a:sym typeface="Raleway Thin"/>
              </a:defRPr>
            </a:lvl6pPr>
            <a:lvl7pPr lvl="6" algn="ctr" rtl="0">
              <a:spcBef>
                <a:spcPts val="0"/>
              </a:spcBef>
              <a:spcAft>
                <a:spcPts val="0"/>
              </a:spcAft>
              <a:buNone/>
              <a:defRPr sz="2400">
                <a:latin typeface="Raleway Thin"/>
                <a:ea typeface="Raleway Thin"/>
                <a:cs typeface="Raleway Thin"/>
                <a:sym typeface="Raleway Thin"/>
              </a:defRPr>
            </a:lvl7pPr>
            <a:lvl8pPr lvl="7" algn="ctr" rtl="0">
              <a:spcBef>
                <a:spcPts val="0"/>
              </a:spcBef>
              <a:spcAft>
                <a:spcPts val="0"/>
              </a:spcAft>
              <a:buNone/>
              <a:defRPr sz="2400">
                <a:latin typeface="Raleway Thin"/>
                <a:ea typeface="Raleway Thin"/>
                <a:cs typeface="Raleway Thin"/>
                <a:sym typeface="Raleway Thin"/>
              </a:defRPr>
            </a:lvl8pPr>
            <a:lvl9pPr lvl="8" algn="ctr" rtl="0">
              <a:spcBef>
                <a:spcPts val="0"/>
              </a:spcBef>
              <a:spcAft>
                <a:spcPts val="0"/>
              </a:spcAft>
              <a:buNone/>
              <a:defRPr sz="2400">
                <a:latin typeface="Raleway Thin"/>
                <a:ea typeface="Raleway Thin"/>
                <a:cs typeface="Raleway Thin"/>
                <a:sym typeface="Raleway Thin"/>
              </a:defRPr>
            </a:lvl9pPr>
          </a:lstStyle>
          <a:p>
            <a:endParaRPr/>
          </a:p>
        </p:txBody>
      </p:sp>
      <p:sp>
        <p:nvSpPr>
          <p:cNvPr id="87" name="Google Shape;87;p17"/>
          <p:cNvSpPr txBox="1">
            <a:spLocks noGrp="1"/>
          </p:cNvSpPr>
          <p:nvPr>
            <p:ph type="subTitle" idx="2"/>
          </p:nvPr>
        </p:nvSpPr>
        <p:spPr>
          <a:xfrm>
            <a:off x="4525753" y="5047900"/>
            <a:ext cx="3138400" cy="6712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133">
                <a:solidFill>
                  <a:schemeClr val="dk1"/>
                </a:solidFill>
              </a:defRPr>
            </a:lvl1pPr>
            <a:lvl2pPr lvl="1" algn="ctr" rtl="0">
              <a:spcBef>
                <a:spcPts val="2133"/>
              </a:spcBef>
              <a:spcAft>
                <a:spcPts val="0"/>
              </a:spcAft>
              <a:buNone/>
              <a:defRPr sz="2133">
                <a:solidFill>
                  <a:schemeClr val="dk1"/>
                </a:solidFill>
              </a:defRPr>
            </a:lvl2pPr>
            <a:lvl3pPr lvl="2" algn="ctr" rtl="0">
              <a:spcBef>
                <a:spcPts val="2133"/>
              </a:spcBef>
              <a:spcAft>
                <a:spcPts val="0"/>
              </a:spcAft>
              <a:buNone/>
              <a:defRPr sz="2133">
                <a:solidFill>
                  <a:schemeClr val="dk1"/>
                </a:solidFill>
              </a:defRPr>
            </a:lvl3pPr>
            <a:lvl4pPr lvl="3" algn="ctr" rtl="0">
              <a:spcBef>
                <a:spcPts val="2133"/>
              </a:spcBef>
              <a:spcAft>
                <a:spcPts val="0"/>
              </a:spcAft>
              <a:buNone/>
              <a:defRPr sz="2133">
                <a:solidFill>
                  <a:schemeClr val="dk1"/>
                </a:solidFill>
              </a:defRPr>
            </a:lvl4pPr>
            <a:lvl5pPr lvl="4" algn="ctr" rtl="0">
              <a:spcBef>
                <a:spcPts val="2133"/>
              </a:spcBef>
              <a:spcAft>
                <a:spcPts val="0"/>
              </a:spcAft>
              <a:buNone/>
              <a:defRPr sz="2133">
                <a:solidFill>
                  <a:schemeClr val="dk1"/>
                </a:solidFill>
              </a:defRPr>
            </a:lvl5pPr>
            <a:lvl6pPr lvl="5" algn="ctr" rtl="0">
              <a:spcBef>
                <a:spcPts val="2133"/>
              </a:spcBef>
              <a:spcAft>
                <a:spcPts val="0"/>
              </a:spcAft>
              <a:buNone/>
              <a:defRPr sz="2133">
                <a:solidFill>
                  <a:schemeClr val="dk1"/>
                </a:solidFill>
              </a:defRPr>
            </a:lvl6pPr>
            <a:lvl7pPr lvl="6" algn="ctr" rtl="0">
              <a:spcBef>
                <a:spcPts val="2133"/>
              </a:spcBef>
              <a:spcAft>
                <a:spcPts val="0"/>
              </a:spcAft>
              <a:buNone/>
              <a:defRPr sz="2133">
                <a:solidFill>
                  <a:schemeClr val="dk1"/>
                </a:solidFill>
              </a:defRPr>
            </a:lvl7pPr>
            <a:lvl8pPr lvl="7" algn="ctr" rtl="0">
              <a:spcBef>
                <a:spcPts val="2133"/>
              </a:spcBef>
              <a:spcAft>
                <a:spcPts val="0"/>
              </a:spcAft>
              <a:buNone/>
              <a:defRPr sz="2133">
                <a:solidFill>
                  <a:schemeClr val="dk1"/>
                </a:solidFill>
              </a:defRPr>
            </a:lvl8pPr>
            <a:lvl9pPr lvl="8" algn="ctr" rtl="0">
              <a:spcBef>
                <a:spcPts val="2133"/>
              </a:spcBef>
              <a:spcAft>
                <a:spcPts val="2133"/>
              </a:spcAft>
              <a:buNone/>
              <a:defRPr sz="2133">
                <a:solidFill>
                  <a:schemeClr val="dk1"/>
                </a:solidFill>
              </a:defRPr>
            </a:lvl9pPr>
          </a:lstStyle>
          <a:p>
            <a:endParaRPr/>
          </a:p>
        </p:txBody>
      </p:sp>
      <p:sp>
        <p:nvSpPr>
          <p:cNvPr id="88" name="Google Shape;88;p17"/>
          <p:cNvSpPr txBox="1">
            <a:spLocks noGrp="1"/>
          </p:cNvSpPr>
          <p:nvPr>
            <p:ph type="title" idx="3"/>
          </p:nvPr>
        </p:nvSpPr>
        <p:spPr>
          <a:xfrm>
            <a:off x="4526964" y="4551433"/>
            <a:ext cx="3138400" cy="4576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400">
                <a:latin typeface="Raleway Thin"/>
                <a:ea typeface="Raleway Thin"/>
                <a:cs typeface="Raleway Thin"/>
                <a:sym typeface="Raleway Thin"/>
              </a:defRPr>
            </a:lvl1pPr>
            <a:lvl2pPr lvl="1" algn="ctr" rtl="0">
              <a:spcBef>
                <a:spcPts val="0"/>
              </a:spcBef>
              <a:spcAft>
                <a:spcPts val="0"/>
              </a:spcAft>
              <a:buNone/>
              <a:defRPr sz="2400">
                <a:latin typeface="Raleway Thin"/>
                <a:ea typeface="Raleway Thin"/>
                <a:cs typeface="Raleway Thin"/>
                <a:sym typeface="Raleway Thin"/>
              </a:defRPr>
            </a:lvl2pPr>
            <a:lvl3pPr lvl="2" algn="ctr" rtl="0">
              <a:spcBef>
                <a:spcPts val="0"/>
              </a:spcBef>
              <a:spcAft>
                <a:spcPts val="0"/>
              </a:spcAft>
              <a:buNone/>
              <a:defRPr sz="2400">
                <a:latin typeface="Raleway Thin"/>
                <a:ea typeface="Raleway Thin"/>
                <a:cs typeface="Raleway Thin"/>
                <a:sym typeface="Raleway Thin"/>
              </a:defRPr>
            </a:lvl3pPr>
            <a:lvl4pPr lvl="3" algn="ctr" rtl="0">
              <a:spcBef>
                <a:spcPts val="0"/>
              </a:spcBef>
              <a:spcAft>
                <a:spcPts val="0"/>
              </a:spcAft>
              <a:buNone/>
              <a:defRPr sz="2400">
                <a:latin typeface="Raleway Thin"/>
                <a:ea typeface="Raleway Thin"/>
                <a:cs typeface="Raleway Thin"/>
                <a:sym typeface="Raleway Thin"/>
              </a:defRPr>
            </a:lvl4pPr>
            <a:lvl5pPr lvl="4" algn="ctr" rtl="0">
              <a:spcBef>
                <a:spcPts val="0"/>
              </a:spcBef>
              <a:spcAft>
                <a:spcPts val="0"/>
              </a:spcAft>
              <a:buNone/>
              <a:defRPr sz="2400">
                <a:latin typeface="Raleway Thin"/>
                <a:ea typeface="Raleway Thin"/>
                <a:cs typeface="Raleway Thin"/>
                <a:sym typeface="Raleway Thin"/>
              </a:defRPr>
            </a:lvl5pPr>
            <a:lvl6pPr lvl="5" algn="ctr" rtl="0">
              <a:spcBef>
                <a:spcPts val="0"/>
              </a:spcBef>
              <a:spcAft>
                <a:spcPts val="0"/>
              </a:spcAft>
              <a:buNone/>
              <a:defRPr sz="2400">
                <a:latin typeface="Raleway Thin"/>
                <a:ea typeface="Raleway Thin"/>
                <a:cs typeface="Raleway Thin"/>
                <a:sym typeface="Raleway Thin"/>
              </a:defRPr>
            </a:lvl6pPr>
            <a:lvl7pPr lvl="6" algn="ctr" rtl="0">
              <a:spcBef>
                <a:spcPts val="0"/>
              </a:spcBef>
              <a:spcAft>
                <a:spcPts val="0"/>
              </a:spcAft>
              <a:buNone/>
              <a:defRPr sz="2400">
                <a:latin typeface="Raleway Thin"/>
                <a:ea typeface="Raleway Thin"/>
                <a:cs typeface="Raleway Thin"/>
                <a:sym typeface="Raleway Thin"/>
              </a:defRPr>
            </a:lvl7pPr>
            <a:lvl8pPr lvl="7" algn="ctr" rtl="0">
              <a:spcBef>
                <a:spcPts val="0"/>
              </a:spcBef>
              <a:spcAft>
                <a:spcPts val="0"/>
              </a:spcAft>
              <a:buNone/>
              <a:defRPr sz="2400">
                <a:latin typeface="Raleway Thin"/>
                <a:ea typeface="Raleway Thin"/>
                <a:cs typeface="Raleway Thin"/>
                <a:sym typeface="Raleway Thin"/>
              </a:defRPr>
            </a:lvl8pPr>
            <a:lvl9pPr lvl="8" algn="ctr" rtl="0">
              <a:spcBef>
                <a:spcPts val="0"/>
              </a:spcBef>
              <a:spcAft>
                <a:spcPts val="0"/>
              </a:spcAft>
              <a:buNone/>
              <a:defRPr sz="2400">
                <a:latin typeface="Raleway Thin"/>
                <a:ea typeface="Raleway Thin"/>
                <a:cs typeface="Raleway Thin"/>
                <a:sym typeface="Raleway Thin"/>
              </a:defRPr>
            </a:lvl9pPr>
          </a:lstStyle>
          <a:p>
            <a:endParaRPr/>
          </a:p>
        </p:txBody>
      </p:sp>
      <p:sp>
        <p:nvSpPr>
          <p:cNvPr id="89" name="Google Shape;89;p17"/>
          <p:cNvSpPr txBox="1">
            <a:spLocks noGrp="1"/>
          </p:cNvSpPr>
          <p:nvPr>
            <p:ph type="subTitle" idx="4"/>
          </p:nvPr>
        </p:nvSpPr>
        <p:spPr>
          <a:xfrm>
            <a:off x="8101751" y="5047900"/>
            <a:ext cx="3138400" cy="6712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133">
                <a:solidFill>
                  <a:schemeClr val="dk1"/>
                </a:solidFill>
              </a:defRPr>
            </a:lvl1pPr>
            <a:lvl2pPr lvl="1" algn="ctr" rtl="0">
              <a:spcBef>
                <a:spcPts val="2133"/>
              </a:spcBef>
              <a:spcAft>
                <a:spcPts val="0"/>
              </a:spcAft>
              <a:buNone/>
              <a:defRPr sz="2133">
                <a:solidFill>
                  <a:schemeClr val="dk1"/>
                </a:solidFill>
              </a:defRPr>
            </a:lvl2pPr>
            <a:lvl3pPr lvl="2" algn="ctr" rtl="0">
              <a:spcBef>
                <a:spcPts val="2133"/>
              </a:spcBef>
              <a:spcAft>
                <a:spcPts val="0"/>
              </a:spcAft>
              <a:buNone/>
              <a:defRPr sz="2133">
                <a:solidFill>
                  <a:schemeClr val="dk1"/>
                </a:solidFill>
              </a:defRPr>
            </a:lvl3pPr>
            <a:lvl4pPr lvl="3" algn="ctr" rtl="0">
              <a:spcBef>
                <a:spcPts val="2133"/>
              </a:spcBef>
              <a:spcAft>
                <a:spcPts val="0"/>
              </a:spcAft>
              <a:buNone/>
              <a:defRPr sz="2133">
                <a:solidFill>
                  <a:schemeClr val="dk1"/>
                </a:solidFill>
              </a:defRPr>
            </a:lvl4pPr>
            <a:lvl5pPr lvl="4" algn="ctr" rtl="0">
              <a:spcBef>
                <a:spcPts val="2133"/>
              </a:spcBef>
              <a:spcAft>
                <a:spcPts val="0"/>
              </a:spcAft>
              <a:buNone/>
              <a:defRPr sz="2133">
                <a:solidFill>
                  <a:schemeClr val="dk1"/>
                </a:solidFill>
              </a:defRPr>
            </a:lvl5pPr>
            <a:lvl6pPr lvl="5" algn="ctr" rtl="0">
              <a:spcBef>
                <a:spcPts val="2133"/>
              </a:spcBef>
              <a:spcAft>
                <a:spcPts val="0"/>
              </a:spcAft>
              <a:buNone/>
              <a:defRPr sz="2133">
                <a:solidFill>
                  <a:schemeClr val="dk1"/>
                </a:solidFill>
              </a:defRPr>
            </a:lvl6pPr>
            <a:lvl7pPr lvl="6" algn="ctr" rtl="0">
              <a:spcBef>
                <a:spcPts val="2133"/>
              </a:spcBef>
              <a:spcAft>
                <a:spcPts val="0"/>
              </a:spcAft>
              <a:buNone/>
              <a:defRPr sz="2133">
                <a:solidFill>
                  <a:schemeClr val="dk1"/>
                </a:solidFill>
              </a:defRPr>
            </a:lvl7pPr>
            <a:lvl8pPr lvl="7" algn="ctr" rtl="0">
              <a:spcBef>
                <a:spcPts val="2133"/>
              </a:spcBef>
              <a:spcAft>
                <a:spcPts val="0"/>
              </a:spcAft>
              <a:buNone/>
              <a:defRPr sz="2133">
                <a:solidFill>
                  <a:schemeClr val="dk1"/>
                </a:solidFill>
              </a:defRPr>
            </a:lvl8pPr>
            <a:lvl9pPr lvl="8" algn="ctr" rtl="0">
              <a:spcBef>
                <a:spcPts val="2133"/>
              </a:spcBef>
              <a:spcAft>
                <a:spcPts val="2133"/>
              </a:spcAft>
              <a:buNone/>
              <a:defRPr sz="2133">
                <a:solidFill>
                  <a:schemeClr val="dk1"/>
                </a:solidFill>
              </a:defRPr>
            </a:lvl9pPr>
          </a:lstStyle>
          <a:p>
            <a:endParaRPr/>
          </a:p>
        </p:txBody>
      </p:sp>
      <p:sp>
        <p:nvSpPr>
          <p:cNvPr id="90" name="Google Shape;90;p17"/>
          <p:cNvSpPr txBox="1">
            <a:spLocks noGrp="1"/>
          </p:cNvSpPr>
          <p:nvPr>
            <p:ph type="title" idx="5"/>
          </p:nvPr>
        </p:nvSpPr>
        <p:spPr>
          <a:xfrm>
            <a:off x="8102967" y="4551433"/>
            <a:ext cx="3138400" cy="4576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400">
                <a:latin typeface="Raleway Thin"/>
                <a:ea typeface="Raleway Thin"/>
                <a:cs typeface="Raleway Thin"/>
                <a:sym typeface="Raleway Thin"/>
              </a:defRPr>
            </a:lvl1pPr>
            <a:lvl2pPr lvl="1" algn="ctr" rtl="0">
              <a:spcBef>
                <a:spcPts val="0"/>
              </a:spcBef>
              <a:spcAft>
                <a:spcPts val="0"/>
              </a:spcAft>
              <a:buNone/>
              <a:defRPr sz="2400">
                <a:latin typeface="Raleway Thin"/>
                <a:ea typeface="Raleway Thin"/>
                <a:cs typeface="Raleway Thin"/>
                <a:sym typeface="Raleway Thin"/>
              </a:defRPr>
            </a:lvl2pPr>
            <a:lvl3pPr lvl="2" algn="ctr" rtl="0">
              <a:spcBef>
                <a:spcPts val="0"/>
              </a:spcBef>
              <a:spcAft>
                <a:spcPts val="0"/>
              </a:spcAft>
              <a:buNone/>
              <a:defRPr sz="2400">
                <a:latin typeface="Raleway Thin"/>
                <a:ea typeface="Raleway Thin"/>
                <a:cs typeface="Raleway Thin"/>
                <a:sym typeface="Raleway Thin"/>
              </a:defRPr>
            </a:lvl3pPr>
            <a:lvl4pPr lvl="3" algn="ctr" rtl="0">
              <a:spcBef>
                <a:spcPts val="0"/>
              </a:spcBef>
              <a:spcAft>
                <a:spcPts val="0"/>
              </a:spcAft>
              <a:buNone/>
              <a:defRPr sz="2400">
                <a:latin typeface="Raleway Thin"/>
                <a:ea typeface="Raleway Thin"/>
                <a:cs typeface="Raleway Thin"/>
                <a:sym typeface="Raleway Thin"/>
              </a:defRPr>
            </a:lvl4pPr>
            <a:lvl5pPr lvl="4" algn="ctr" rtl="0">
              <a:spcBef>
                <a:spcPts val="0"/>
              </a:spcBef>
              <a:spcAft>
                <a:spcPts val="0"/>
              </a:spcAft>
              <a:buNone/>
              <a:defRPr sz="2400">
                <a:latin typeface="Raleway Thin"/>
                <a:ea typeface="Raleway Thin"/>
                <a:cs typeface="Raleway Thin"/>
                <a:sym typeface="Raleway Thin"/>
              </a:defRPr>
            </a:lvl5pPr>
            <a:lvl6pPr lvl="5" algn="ctr" rtl="0">
              <a:spcBef>
                <a:spcPts val="0"/>
              </a:spcBef>
              <a:spcAft>
                <a:spcPts val="0"/>
              </a:spcAft>
              <a:buNone/>
              <a:defRPr sz="2400">
                <a:latin typeface="Raleway Thin"/>
                <a:ea typeface="Raleway Thin"/>
                <a:cs typeface="Raleway Thin"/>
                <a:sym typeface="Raleway Thin"/>
              </a:defRPr>
            </a:lvl6pPr>
            <a:lvl7pPr lvl="6" algn="ctr" rtl="0">
              <a:spcBef>
                <a:spcPts val="0"/>
              </a:spcBef>
              <a:spcAft>
                <a:spcPts val="0"/>
              </a:spcAft>
              <a:buNone/>
              <a:defRPr sz="2400">
                <a:latin typeface="Raleway Thin"/>
                <a:ea typeface="Raleway Thin"/>
                <a:cs typeface="Raleway Thin"/>
                <a:sym typeface="Raleway Thin"/>
              </a:defRPr>
            </a:lvl7pPr>
            <a:lvl8pPr lvl="7" algn="ctr" rtl="0">
              <a:spcBef>
                <a:spcPts val="0"/>
              </a:spcBef>
              <a:spcAft>
                <a:spcPts val="0"/>
              </a:spcAft>
              <a:buNone/>
              <a:defRPr sz="2400">
                <a:latin typeface="Raleway Thin"/>
                <a:ea typeface="Raleway Thin"/>
                <a:cs typeface="Raleway Thin"/>
                <a:sym typeface="Raleway Thin"/>
              </a:defRPr>
            </a:lvl8pPr>
            <a:lvl9pPr lvl="8" algn="ctr" rtl="0">
              <a:spcBef>
                <a:spcPts val="0"/>
              </a:spcBef>
              <a:spcAft>
                <a:spcPts val="0"/>
              </a:spcAft>
              <a:buNone/>
              <a:defRPr sz="2400">
                <a:latin typeface="Raleway Thin"/>
                <a:ea typeface="Raleway Thin"/>
                <a:cs typeface="Raleway Thin"/>
                <a:sym typeface="Raleway Thin"/>
              </a:defRPr>
            </a:lvl9pPr>
          </a:lstStyle>
          <a:p>
            <a:endParaRPr/>
          </a:p>
        </p:txBody>
      </p:sp>
      <p:sp>
        <p:nvSpPr>
          <p:cNvPr id="91" name="Google Shape;91;p17"/>
          <p:cNvSpPr/>
          <p:nvPr/>
        </p:nvSpPr>
        <p:spPr>
          <a:xfrm>
            <a:off x="3048467" y="748733"/>
            <a:ext cx="9143600" cy="568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7"/>
          <p:cNvSpPr txBox="1">
            <a:spLocks noGrp="1"/>
          </p:cNvSpPr>
          <p:nvPr>
            <p:ph type="title" idx="6"/>
          </p:nvPr>
        </p:nvSpPr>
        <p:spPr>
          <a:xfrm>
            <a:off x="3617633" y="840300"/>
            <a:ext cx="7623200" cy="385600"/>
          </a:xfrm>
          <a:prstGeom prst="rect">
            <a:avLst/>
          </a:prstGeom>
        </p:spPr>
        <p:txBody>
          <a:bodyPr spcFirstLastPara="1" wrap="square" lIns="228600" tIns="228600" rIns="228600" bIns="228600" anchor="ctr" anchorCtr="0">
            <a:noAutofit/>
          </a:bodyPr>
          <a:lstStyle>
            <a:lvl1pPr lvl="0" algn="r" rtl="0">
              <a:spcBef>
                <a:spcPts val="0"/>
              </a:spcBef>
              <a:spcAft>
                <a:spcPts val="0"/>
              </a:spcAft>
              <a:buNone/>
              <a:defRPr sz="2800">
                <a:solidFill>
                  <a:schemeClr val="accent2"/>
                </a:solidFill>
                <a:latin typeface="Raleway Thin"/>
                <a:ea typeface="Raleway Thin"/>
                <a:cs typeface="Raleway Thin"/>
                <a:sym typeface="Raleway Thin"/>
              </a:defRPr>
            </a:lvl1pPr>
            <a:lvl2pPr lvl="1" algn="r" rtl="0">
              <a:spcBef>
                <a:spcPts val="0"/>
              </a:spcBef>
              <a:spcAft>
                <a:spcPts val="0"/>
              </a:spcAft>
              <a:buNone/>
              <a:defRPr sz="2800">
                <a:solidFill>
                  <a:schemeClr val="accent2"/>
                </a:solidFill>
                <a:latin typeface="Helvetica Neue"/>
                <a:ea typeface="Helvetica Neue"/>
                <a:cs typeface="Helvetica Neue"/>
                <a:sym typeface="Helvetica Neue"/>
              </a:defRPr>
            </a:lvl2pPr>
            <a:lvl3pPr lvl="2" algn="r" rtl="0">
              <a:spcBef>
                <a:spcPts val="0"/>
              </a:spcBef>
              <a:spcAft>
                <a:spcPts val="0"/>
              </a:spcAft>
              <a:buNone/>
              <a:defRPr sz="2800">
                <a:solidFill>
                  <a:schemeClr val="accent2"/>
                </a:solidFill>
                <a:latin typeface="Helvetica Neue"/>
                <a:ea typeface="Helvetica Neue"/>
                <a:cs typeface="Helvetica Neue"/>
                <a:sym typeface="Helvetica Neue"/>
              </a:defRPr>
            </a:lvl3pPr>
            <a:lvl4pPr lvl="3" algn="r" rtl="0">
              <a:spcBef>
                <a:spcPts val="0"/>
              </a:spcBef>
              <a:spcAft>
                <a:spcPts val="0"/>
              </a:spcAft>
              <a:buNone/>
              <a:defRPr sz="2800">
                <a:solidFill>
                  <a:schemeClr val="accent2"/>
                </a:solidFill>
                <a:latin typeface="Helvetica Neue"/>
                <a:ea typeface="Helvetica Neue"/>
                <a:cs typeface="Helvetica Neue"/>
                <a:sym typeface="Helvetica Neue"/>
              </a:defRPr>
            </a:lvl4pPr>
            <a:lvl5pPr lvl="4" algn="r" rtl="0">
              <a:spcBef>
                <a:spcPts val="0"/>
              </a:spcBef>
              <a:spcAft>
                <a:spcPts val="0"/>
              </a:spcAft>
              <a:buNone/>
              <a:defRPr sz="2800">
                <a:solidFill>
                  <a:schemeClr val="accent2"/>
                </a:solidFill>
                <a:latin typeface="Helvetica Neue"/>
                <a:ea typeface="Helvetica Neue"/>
                <a:cs typeface="Helvetica Neue"/>
                <a:sym typeface="Helvetica Neue"/>
              </a:defRPr>
            </a:lvl5pPr>
            <a:lvl6pPr lvl="5" algn="r" rtl="0">
              <a:spcBef>
                <a:spcPts val="0"/>
              </a:spcBef>
              <a:spcAft>
                <a:spcPts val="0"/>
              </a:spcAft>
              <a:buNone/>
              <a:defRPr sz="2800">
                <a:solidFill>
                  <a:schemeClr val="accent2"/>
                </a:solidFill>
                <a:latin typeface="Helvetica Neue"/>
                <a:ea typeface="Helvetica Neue"/>
                <a:cs typeface="Helvetica Neue"/>
                <a:sym typeface="Helvetica Neue"/>
              </a:defRPr>
            </a:lvl6pPr>
            <a:lvl7pPr lvl="6" algn="r" rtl="0">
              <a:spcBef>
                <a:spcPts val="0"/>
              </a:spcBef>
              <a:spcAft>
                <a:spcPts val="0"/>
              </a:spcAft>
              <a:buNone/>
              <a:defRPr sz="2800">
                <a:solidFill>
                  <a:schemeClr val="accent2"/>
                </a:solidFill>
                <a:latin typeface="Helvetica Neue"/>
                <a:ea typeface="Helvetica Neue"/>
                <a:cs typeface="Helvetica Neue"/>
                <a:sym typeface="Helvetica Neue"/>
              </a:defRPr>
            </a:lvl7pPr>
            <a:lvl8pPr lvl="7" algn="r" rtl="0">
              <a:spcBef>
                <a:spcPts val="0"/>
              </a:spcBef>
              <a:spcAft>
                <a:spcPts val="0"/>
              </a:spcAft>
              <a:buNone/>
              <a:defRPr sz="2800">
                <a:solidFill>
                  <a:schemeClr val="accent2"/>
                </a:solidFill>
                <a:latin typeface="Helvetica Neue"/>
                <a:ea typeface="Helvetica Neue"/>
                <a:cs typeface="Helvetica Neue"/>
                <a:sym typeface="Helvetica Neue"/>
              </a:defRPr>
            </a:lvl8pPr>
            <a:lvl9pPr lvl="8" algn="r" rtl="0">
              <a:spcBef>
                <a:spcPts val="0"/>
              </a:spcBef>
              <a:spcAft>
                <a:spcPts val="0"/>
              </a:spcAft>
              <a:buNone/>
              <a:defRPr sz="2800">
                <a:solidFill>
                  <a:schemeClr val="accent2"/>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0663433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HREE COLUMNS 1">
  <p:cSld name="THREE COLUMNS 1">
    <p:bg>
      <p:bgPr>
        <a:solidFill>
          <a:schemeClr val="accent2"/>
        </a:solidFill>
        <a:effectLst/>
      </p:bgPr>
    </p:bg>
    <p:spTree>
      <p:nvGrpSpPr>
        <p:cNvPr id="1" name="Shape 93"/>
        <p:cNvGrpSpPr/>
        <p:nvPr/>
      </p:nvGrpSpPr>
      <p:grpSpPr>
        <a:xfrm>
          <a:off x="0" y="0"/>
          <a:ext cx="0" cy="0"/>
          <a:chOff x="0" y="0"/>
          <a:chExt cx="0" cy="0"/>
        </a:xfrm>
      </p:grpSpPr>
      <p:sp>
        <p:nvSpPr>
          <p:cNvPr id="94" name="Google Shape;94;p18"/>
          <p:cNvSpPr/>
          <p:nvPr/>
        </p:nvSpPr>
        <p:spPr>
          <a:xfrm>
            <a:off x="469367" y="1317133"/>
            <a:ext cx="11253200" cy="3944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8"/>
          <p:cNvSpPr/>
          <p:nvPr/>
        </p:nvSpPr>
        <p:spPr>
          <a:xfrm>
            <a:off x="6095500" y="748833"/>
            <a:ext cx="6096000" cy="568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8"/>
          <p:cNvSpPr txBox="1">
            <a:spLocks noGrp="1"/>
          </p:cNvSpPr>
          <p:nvPr>
            <p:ph type="subTitle" idx="1"/>
          </p:nvPr>
        </p:nvSpPr>
        <p:spPr>
          <a:xfrm>
            <a:off x="950967" y="3516367"/>
            <a:ext cx="3138400" cy="11736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133">
                <a:solidFill>
                  <a:schemeClr val="dk1"/>
                </a:solidFill>
              </a:defRPr>
            </a:lvl1pPr>
            <a:lvl2pPr lvl="1" algn="ctr" rtl="0">
              <a:spcBef>
                <a:spcPts val="2133"/>
              </a:spcBef>
              <a:spcAft>
                <a:spcPts val="0"/>
              </a:spcAft>
              <a:buNone/>
              <a:defRPr sz="2133">
                <a:solidFill>
                  <a:schemeClr val="dk1"/>
                </a:solidFill>
              </a:defRPr>
            </a:lvl2pPr>
            <a:lvl3pPr lvl="2" algn="ctr" rtl="0">
              <a:spcBef>
                <a:spcPts val="2133"/>
              </a:spcBef>
              <a:spcAft>
                <a:spcPts val="0"/>
              </a:spcAft>
              <a:buNone/>
              <a:defRPr sz="2133">
                <a:solidFill>
                  <a:schemeClr val="dk1"/>
                </a:solidFill>
              </a:defRPr>
            </a:lvl3pPr>
            <a:lvl4pPr lvl="3" algn="ctr" rtl="0">
              <a:spcBef>
                <a:spcPts val="2133"/>
              </a:spcBef>
              <a:spcAft>
                <a:spcPts val="0"/>
              </a:spcAft>
              <a:buNone/>
              <a:defRPr sz="2133">
                <a:solidFill>
                  <a:schemeClr val="dk1"/>
                </a:solidFill>
              </a:defRPr>
            </a:lvl4pPr>
            <a:lvl5pPr lvl="4" algn="ctr" rtl="0">
              <a:spcBef>
                <a:spcPts val="2133"/>
              </a:spcBef>
              <a:spcAft>
                <a:spcPts val="0"/>
              </a:spcAft>
              <a:buNone/>
              <a:defRPr sz="2133">
                <a:solidFill>
                  <a:schemeClr val="dk1"/>
                </a:solidFill>
              </a:defRPr>
            </a:lvl5pPr>
            <a:lvl6pPr lvl="5" algn="ctr" rtl="0">
              <a:spcBef>
                <a:spcPts val="2133"/>
              </a:spcBef>
              <a:spcAft>
                <a:spcPts val="0"/>
              </a:spcAft>
              <a:buNone/>
              <a:defRPr sz="2133">
                <a:solidFill>
                  <a:schemeClr val="dk1"/>
                </a:solidFill>
              </a:defRPr>
            </a:lvl6pPr>
            <a:lvl7pPr lvl="6" algn="ctr" rtl="0">
              <a:spcBef>
                <a:spcPts val="2133"/>
              </a:spcBef>
              <a:spcAft>
                <a:spcPts val="0"/>
              </a:spcAft>
              <a:buNone/>
              <a:defRPr sz="2133">
                <a:solidFill>
                  <a:schemeClr val="dk1"/>
                </a:solidFill>
              </a:defRPr>
            </a:lvl7pPr>
            <a:lvl8pPr lvl="7" algn="ctr" rtl="0">
              <a:spcBef>
                <a:spcPts val="2133"/>
              </a:spcBef>
              <a:spcAft>
                <a:spcPts val="0"/>
              </a:spcAft>
              <a:buNone/>
              <a:defRPr sz="2133">
                <a:solidFill>
                  <a:schemeClr val="dk1"/>
                </a:solidFill>
              </a:defRPr>
            </a:lvl8pPr>
            <a:lvl9pPr lvl="8" algn="ctr" rtl="0">
              <a:spcBef>
                <a:spcPts val="2133"/>
              </a:spcBef>
              <a:spcAft>
                <a:spcPts val="2133"/>
              </a:spcAft>
              <a:buNone/>
              <a:defRPr sz="2133">
                <a:solidFill>
                  <a:schemeClr val="dk1"/>
                </a:solidFill>
              </a:defRPr>
            </a:lvl9pPr>
          </a:lstStyle>
          <a:p>
            <a:endParaRPr/>
          </a:p>
        </p:txBody>
      </p:sp>
      <p:sp>
        <p:nvSpPr>
          <p:cNvPr id="97" name="Google Shape;97;p18"/>
          <p:cNvSpPr txBox="1">
            <a:spLocks noGrp="1"/>
          </p:cNvSpPr>
          <p:nvPr>
            <p:ph type="title"/>
          </p:nvPr>
        </p:nvSpPr>
        <p:spPr>
          <a:xfrm>
            <a:off x="1379633" y="3137967"/>
            <a:ext cx="2281200" cy="3784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400">
                <a:latin typeface="Raleway Thin"/>
                <a:ea typeface="Raleway Thin"/>
                <a:cs typeface="Raleway Thin"/>
                <a:sym typeface="Raleway Thin"/>
              </a:defRPr>
            </a:lvl1pPr>
            <a:lvl2pPr lvl="1" algn="ctr" rtl="0">
              <a:spcBef>
                <a:spcPts val="0"/>
              </a:spcBef>
              <a:spcAft>
                <a:spcPts val="0"/>
              </a:spcAft>
              <a:buNone/>
              <a:defRPr sz="2400">
                <a:latin typeface="Raleway Thin"/>
                <a:ea typeface="Raleway Thin"/>
                <a:cs typeface="Raleway Thin"/>
                <a:sym typeface="Raleway Thin"/>
              </a:defRPr>
            </a:lvl2pPr>
            <a:lvl3pPr lvl="2" algn="ctr" rtl="0">
              <a:spcBef>
                <a:spcPts val="0"/>
              </a:spcBef>
              <a:spcAft>
                <a:spcPts val="0"/>
              </a:spcAft>
              <a:buNone/>
              <a:defRPr sz="2400">
                <a:latin typeface="Raleway Thin"/>
                <a:ea typeface="Raleway Thin"/>
                <a:cs typeface="Raleway Thin"/>
                <a:sym typeface="Raleway Thin"/>
              </a:defRPr>
            </a:lvl3pPr>
            <a:lvl4pPr lvl="3" algn="ctr" rtl="0">
              <a:spcBef>
                <a:spcPts val="0"/>
              </a:spcBef>
              <a:spcAft>
                <a:spcPts val="0"/>
              </a:spcAft>
              <a:buNone/>
              <a:defRPr sz="2400">
                <a:latin typeface="Raleway Thin"/>
                <a:ea typeface="Raleway Thin"/>
                <a:cs typeface="Raleway Thin"/>
                <a:sym typeface="Raleway Thin"/>
              </a:defRPr>
            </a:lvl4pPr>
            <a:lvl5pPr lvl="4" algn="ctr" rtl="0">
              <a:spcBef>
                <a:spcPts val="0"/>
              </a:spcBef>
              <a:spcAft>
                <a:spcPts val="0"/>
              </a:spcAft>
              <a:buNone/>
              <a:defRPr sz="2400">
                <a:latin typeface="Raleway Thin"/>
                <a:ea typeface="Raleway Thin"/>
                <a:cs typeface="Raleway Thin"/>
                <a:sym typeface="Raleway Thin"/>
              </a:defRPr>
            </a:lvl5pPr>
            <a:lvl6pPr lvl="5" algn="ctr" rtl="0">
              <a:spcBef>
                <a:spcPts val="0"/>
              </a:spcBef>
              <a:spcAft>
                <a:spcPts val="0"/>
              </a:spcAft>
              <a:buNone/>
              <a:defRPr sz="2400">
                <a:latin typeface="Raleway Thin"/>
                <a:ea typeface="Raleway Thin"/>
                <a:cs typeface="Raleway Thin"/>
                <a:sym typeface="Raleway Thin"/>
              </a:defRPr>
            </a:lvl6pPr>
            <a:lvl7pPr lvl="6" algn="ctr" rtl="0">
              <a:spcBef>
                <a:spcPts val="0"/>
              </a:spcBef>
              <a:spcAft>
                <a:spcPts val="0"/>
              </a:spcAft>
              <a:buNone/>
              <a:defRPr sz="2400">
                <a:latin typeface="Raleway Thin"/>
                <a:ea typeface="Raleway Thin"/>
                <a:cs typeface="Raleway Thin"/>
                <a:sym typeface="Raleway Thin"/>
              </a:defRPr>
            </a:lvl7pPr>
            <a:lvl8pPr lvl="7" algn="ctr" rtl="0">
              <a:spcBef>
                <a:spcPts val="0"/>
              </a:spcBef>
              <a:spcAft>
                <a:spcPts val="0"/>
              </a:spcAft>
              <a:buNone/>
              <a:defRPr sz="2400">
                <a:latin typeface="Raleway Thin"/>
                <a:ea typeface="Raleway Thin"/>
                <a:cs typeface="Raleway Thin"/>
                <a:sym typeface="Raleway Thin"/>
              </a:defRPr>
            </a:lvl8pPr>
            <a:lvl9pPr lvl="8" algn="ctr" rtl="0">
              <a:spcBef>
                <a:spcPts val="0"/>
              </a:spcBef>
              <a:spcAft>
                <a:spcPts val="0"/>
              </a:spcAft>
              <a:buNone/>
              <a:defRPr sz="2400">
                <a:latin typeface="Raleway Thin"/>
                <a:ea typeface="Raleway Thin"/>
                <a:cs typeface="Raleway Thin"/>
                <a:sym typeface="Raleway Thin"/>
              </a:defRPr>
            </a:lvl9pPr>
          </a:lstStyle>
          <a:p>
            <a:endParaRPr/>
          </a:p>
        </p:txBody>
      </p:sp>
      <p:sp>
        <p:nvSpPr>
          <p:cNvPr id="98" name="Google Shape;98;p18"/>
          <p:cNvSpPr txBox="1">
            <a:spLocks noGrp="1"/>
          </p:cNvSpPr>
          <p:nvPr>
            <p:ph type="title" idx="2"/>
          </p:nvPr>
        </p:nvSpPr>
        <p:spPr>
          <a:xfrm>
            <a:off x="6087633" y="782833"/>
            <a:ext cx="5154000" cy="500400"/>
          </a:xfrm>
          <a:prstGeom prst="rect">
            <a:avLst/>
          </a:prstGeom>
        </p:spPr>
        <p:txBody>
          <a:bodyPr spcFirstLastPara="1" wrap="square" lIns="228600" tIns="228600" rIns="228600" bIns="228600" anchor="ctr" anchorCtr="0">
            <a:noAutofit/>
          </a:bodyPr>
          <a:lstStyle>
            <a:lvl1pPr lvl="0" algn="r" rtl="0">
              <a:spcBef>
                <a:spcPts val="0"/>
              </a:spcBef>
              <a:spcAft>
                <a:spcPts val="0"/>
              </a:spcAft>
              <a:buNone/>
              <a:defRPr sz="2800" b="1">
                <a:solidFill>
                  <a:schemeClr val="accent2"/>
                </a:solidFill>
              </a:defRPr>
            </a:lvl1pPr>
            <a:lvl2pPr lvl="1" algn="r" rtl="0">
              <a:spcBef>
                <a:spcPts val="0"/>
              </a:spcBef>
              <a:spcAft>
                <a:spcPts val="0"/>
              </a:spcAft>
              <a:buNone/>
              <a:defRPr sz="2800" b="1">
                <a:solidFill>
                  <a:schemeClr val="accent2"/>
                </a:solidFill>
                <a:latin typeface="Helvetica Neue"/>
                <a:ea typeface="Helvetica Neue"/>
                <a:cs typeface="Helvetica Neue"/>
                <a:sym typeface="Helvetica Neue"/>
              </a:defRPr>
            </a:lvl2pPr>
            <a:lvl3pPr lvl="2" algn="r" rtl="0">
              <a:spcBef>
                <a:spcPts val="0"/>
              </a:spcBef>
              <a:spcAft>
                <a:spcPts val="0"/>
              </a:spcAft>
              <a:buNone/>
              <a:defRPr sz="2800" b="1">
                <a:solidFill>
                  <a:schemeClr val="accent2"/>
                </a:solidFill>
                <a:latin typeface="Helvetica Neue"/>
                <a:ea typeface="Helvetica Neue"/>
                <a:cs typeface="Helvetica Neue"/>
                <a:sym typeface="Helvetica Neue"/>
              </a:defRPr>
            </a:lvl3pPr>
            <a:lvl4pPr lvl="3" algn="r" rtl="0">
              <a:spcBef>
                <a:spcPts val="0"/>
              </a:spcBef>
              <a:spcAft>
                <a:spcPts val="0"/>
              </a:spcAft>
              <a:buNone/>
              <a:defRPr sz="2800" b="1">
                <a:solidFill>
                  <a:schemeClr val="accent2"/>
                </a:solidFill>
                <a:latin typeface="Helvetica Neue"/>
                <a:ea typeface="Helvetica Neue"/>
                <a:cs typeface="Helvetica Neue"/>
                <a:sym typeface="Helvetica Neue"/>
              </a:defRPr>
            </a:lvl4pPr>
            <a:lvl5pPr lvl="4" algn="r" rtl="0">
              <a:spcBef>
                <a:spcPts val="0"/>
              </a:spcBef>
              <a:spcAft>
                <a:spcPts val="0"/>
              </a:spcAft>
              <a:buNone/>
              <a:defRPr sz="2800" b="1">
                <a:solidFill>
                  <a:schemeClr val="accent2"/>
                </a:solidFill>
                <a:latin typeface="Helvetica Neue"/>
                <a:ea typeface="Helvetica Neue"/>
                <a:cs typeface="Helvetica Neue"/>
                <a:sym typeface="Helvetica Neue"/>
              </a:defRPr>
            </a:lvl5pPr>
            <a:lvl6pPr lvl="5" algn="r" rtl="0">
              <a:spcBef>
                <a:spcPts val="0"/>
              </a:spcBef>
              <a:spcAft>
                <a:spcPts val="0"/>
              </a:spcAft>
              <a:buNone/>
              <a:defRPr sz="2800" b="1">
                <a:solidFill>
                  <a:schemeClr val="accent2"/>
                </a:solidFill>
                <a:latin typeface="Helvetica Neue"/>
                <a:ea typeface="Helvetica Neue"/>
                <a:cs typeface="Helvetica Neue"/>
                <a:sym typeface="Helvetica Neue"/>
              </a:defRPr>
            </a:lvl6pPr>
            <a:lvl7pPr lvl="6" algn="r" rtl="0">
              <a:spcBef>
                <a:spcPts val="0"/>
              </a:spcBef>
              <a:spcAft>
                <a:spcPts val="0"/>
              </a:spcAft>
              <a:buNone/>
              <a:defRPr sz="2800" b="1">
                <a:solidFill>
                  <a:schemeClr val="accent2"/>
                </a:solidFill>
                <a:latin typeface="Helvetica Neue"/>
                <a:ea typeface="Helvetica Neue"/>
                <a:cs typeface="Helvetica Neue"/>
                <a:sym typeface="Helvetica Neue"/>
              </a:defRPr>
            </a:lvl7pPr>
            <a:lvl8pPr lvl="7" algn="r" rtl="0">
              <a:spcBef>
                <a:spcPts val="0"/>
              </a:spcBef>
              <a:spcAft>
                <a:spcPts val="0"/>
              </a:spcAft>
              <a:buNone/>
              <a:defRPr sz="2800" b="1">
                <a:solidFill>
                  <a:schemeClr val="accent2"/>
                </a:solidFill>
                <a:latin typeface="Helvetica Neue"/>
                <a:ea typeface="Helvetica Neue"/>
                <a:cs typeface="Helvetica Neue"/>
                <a:sym typeface="Helvetica Neue"/>
              </a:defRPr>
            </a:lvl8pPr>
            <a:lvl9pPr lvl="8" algn="r" rtl="0">
              <a:spcBef>
                <a:spcPts val="0"/>
              </a:spcBef>
              <a:spcAft>
                <a:spcPts val="0"/>
              </a:spcAft>
              <a:buNone/>
              <a:defRPr sz="2800" b="1">
                <a:solidFill>
                  <a:schemeClr val="accent2"/>
                </a:solidFill>
                <a:latin typeface="Helvetica Neue"/>
                <a:ea typeface="Helvetica Neue"/>
                <a:cs typeface="Helvetica Neue"/>
                <a:sym typeface="Helvetica Neue"/>
              </a:defRPr>
            </a:lvl9pPr>
          </a:lstStyle>
          <a:p>
            <a:endParaRPr/>
          </a:p>
        </p:txBody>
      </p:sp>
      <p:sp>
        <p:nvSpPr>
          <p:cNvPr id="99" name="Google Shape;99;p18"/>
          <p:cNvSpPr txBox="1">
            <a:spLocks noGrp="1"/>
          </p:cNvSpPr>
          <p:nvPr>
            <p:ph type="subTitle" idx="3"/>
          </p:nvPr>
        </p:nvSpPr>
        <p:spPr>
          <a:xfrm>
            <a:off x="4526973" y="3516367"/>
            <a:ext cx="3138400" cy="11736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133">
                <a:solidFill>
                  <a:schemeClr val="dk1"/>
                </a:solidFill>
              </a:defRPr>
            </a:lvl1pPr>
            <a:lvl2pPr lvl="1" algn="ctr" rtl="0">
              <a:spcBef>
                <a:spcPts val="2133"/>
              </a:spcBef>
              <a:spcAft>
                <a:spcPts val="0"/>
              </a:spcAft>
              <a:buNone/>
              <a:defRPr sz="2133">
                <a:solidFill>
                  <a:schemeClr val="dk1"/>
                </a:solidFill>
              </a:defRPr>
            </a:lvl2pPr>
            <a:lvl3pPr lvl="2" algn="ctr" rtl="0">
              <a:spcBef>
                <a:spcPts val="2133"/>
              </a:spcBef>
              <a:spcAft>
                <a:spcPts val="0"/>
              </a:spcAft>
              <a:buNone/>
              <a:defRPr sz="2133">
                <a:solidFill>
                  <a:schemeClr val="dk1"/>
                </a:solidFill>
              </a:defRPr>
            </a:lvl3pPr>
            <a:lvl4pPr lvl="3" algn="ctr" rtl="0">
              <a:spcBef>
                <a:spcPts val="2133"/>
              </a:spcBef>
              <a:spcAft>
                <a:spcPts val="0"/>
              </a:spcAft>
              <a:buNone/>
              <a:defRPr sz="2133">
                <a:solidFill>
                  <a:schemeClr val="dk1"/>
                </a:solidFill>
              </a:defRPr>
            </a:lvl4pPr>
            <a:lvl5pPr lvl="4" algn="ctr" rtl="0">
              <a:spcBef>
                <a:spcPts val="2133"/>
              </a:spcBef>
              <a:spcAft>
                <a:spcPts val="0"/>
              </a:spcAft>
              <a:buNone/>
              <a:defRPr sz="2133">
                <a:solidFill>
                  <a:schemeClr val="dk1"/>
                </a:solidFill>
              </a:defRPr>
            </a:lvl5pPr>
            <a:lvl6pPr lvl="5" algn="ctr" rtl="0">
              <a:spcBef>
                <a:spcPts val="2133"/>
              </a:spcBef>
              <a:spcAft>
                <a:spcPts val="0"/>
              </a:spcAft>
              <a:buNone/>
              <a:defRPr sz="2133">
                <a:solidFill>
                  <a:schemeClr val="dk1"/>
                </a:solidFill>
              </a:defRPr>
            </a:lvl6pPr>
            <a:lvl7pPr lvl="6" algn="ctr" rtl="0">
              <a:spcBef>
                <a:spcPts val="2133"/>
              </a:spcBef>
              <a:spcAft>
                <a:spcPts val="0"/>
              </a:spcAft>
              <a:buNone/>
              <a:defRPr sz="2133">
                <a:solidFill>
                  <a:schemeClr val="dk1"/>
                </a:solidFill>
              </a:defRPr>
            </a:lvl7pPr>
            <a:lvl8pPr lvl="7" algn="ctr" rtl="0">
              <a:spcBef>
                <a:spcPts val="2133"/>
              </a:spcBef>
              <a:spcAft>
                <a:spcPts val="0"/>
              </a:spcAft>
              <a:buNone/>
              <a:defRPr sz="2133">
                <a:solidFill>
                  <a:schemeClr val="dk1"/>
                </a:solidFill>
              </a:defRPr>
            </a:lvl8pPr>
            <a:lvl9pPr lvl="8" algn="ctr" rtl="0">
              <a:spcBef>
                <a:spcPts val="2133"/>
              </a:spcBef>
              <a:spcAft>
                <a:spcPts val="2133"/>
              </a:spcAft>
              <a:buNone/>
              <a:defRPr sz="2133">
                <a:solidFill>
                  <a:schemeClr val="dk1"/>
                </a:solidFill>
              </a:defRPr>
            </a:lvl9pPr>
          </a:lstStyle>
          <a:p>
            <a:endParaRPr/>
          </a:p>
        </p:txBody>
      </p:sp>
      <p:sp>
        <p:nvSpPr>
          <p:cNvPr id="100" name="Google Shape;100;p18"/>
          <p:cNvSpPr txBox="1">
            <a:spLocks noGrp="1"/>
          </p:cNvSpPr>
          <p:nvPr>
            <p:ph type="title" idx="4"/>
          </p:nvPr>
        </p:nvSpPr>
        <p:spPr>
          <a:xfrm>
            <a:off x="4955565" y="3137967"/>
            <a:ext cx="2281200" cy="3784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400">
                <a:latin typeface="Raleway Thin"/>
                <a:ea typeface="Raleway Thin"/>
                <a:cs typeface="Raleway Thin"/>
                <a:sym typeface="Raleway Thin"/>
              </a:defRPr>
            </a:lvl1pPr>
            <a:lvl2pPr lvl="1" algn="ctr" rtl="0">
              <a:spcBef>
                <a:spcPts val="0"/>
              </a:spcBef>
              <a:spcAft>
                <a:spcPts val="0"/>
              </a:spcAft>
              <a:buNone/>
              <a:defRPr sz="2400">
                <a:latin typeface="Raleway Thin"/>
                <a:ea typeface="Raleway Thin"/>
                <a:cs typeface="Raleway Thin"/>
                <a:sym typeface="Raleway Thin"/>
              </a:defRPr>
            </a:lvl2pPr>
            <a:lvl3pPr lvl="2" algn="ctr" rtl="0">
              <a:spcBef>
                <a:spcPts val="0"/>
              </a:spcBef>
              <a:spcAft>
                <a:spcPts val="0"/>
              </a:spcAft>
              <a:buNone/>
              <a:defRPr sz="2400">
                <a:latin typeface="Raleway Thin"/>
                <a:ea typeface="Raleway Thin"/>
                <a:cs typeface="Raleway Thin"/>
                <a:sym typeface="Raleway Thin"/>
              </a:defRPr>
            </a:lvl3pPr>
            <a:lvl4pPr lvl="3" algn="ctr" rtl="0">
              <a:spcBef>
                <a:spcPts val="0"/>
              </a:spcBef>
              <a:spcAft>
                <a:spcPts val="0"/>
              </a:spcAft>
              <a:buNone/>
              <a:defRPr sz="2400">
                <a:latin typeface="Raleway Thin"/>
                <a:ea typeface="Raleway Thin"/>
                <a:cs typeface="Raleway Thin"/>
                <a:sym typeface="Raleway Thin"/>
              </a:defRPr>
            </a:lvl4pPr>
            <a:lvl5pPr lvl="4" algn="ctr" rtl="0">
              <a:spcBef>
                <a:spcPts val="0"/>
              </a:spcBef>
              <a:spcAft>
                <a:spcPts val="0"/>
              </a:spcAft>
              <a:buNone/>
              <a:defRPr sz="2400">
                <a:latin typeface="Raleway Thin"/>
                <a:ea typeface="Raleway Thin"/>
                <a:cs typeface="Raleway Thin"/>
                <a:sym typeface="Raleway Thin"/>
              </a:defRPr>
            </a:lvl5pPr>
            <a:lvl6pPr lvl="5" algn="ctr" rtl="0">
              <a:spcBef>
                <a:spcPts val="0"/>
              </a:spcBef>
              <a:spcAft>
                <a:spcPts val="0"/>
              </a:spcAft>
              <a:buNone/>
              <a:defRPr sz="2400">
                <a:latin typeface="Raleway Thin"/>
                <a:ea typeface="Raleway Thin"/>
                <a:cs typeface="Raleway Thin"/>
                <a:sym typeface="Raleway Thin"/>
              </a:defRPr>
            </a:lvl6pPr>
            <a:lvl7pPr lvl="6" algn="ctr" rtl="0">
              <a:spcBef>
                <a:spcPts val="0"/>
              </a:spcBef>
              <a:spcAft>
                <a:spcPts val="0"/>
              </a:spcAft>
              <a:buNone/>
              <a:defRPr sz="2400">
                <a:latin typeface="Raleway Thin"/>
                <a:ea typeface="Raleway Thin"/>
                <a:cs typeface="Raleway Thin"/>
                <a:sym typeface="Raleway Thin"/>
              </a:defRPr>
            </a:lvl7pPr>
            <a:lvl8pPr lvl="7" algn="ctr" rtl="0">
              <a:spcBef>
                <a:spcPts val="0"/>
              </a:spcBef>
              <a:spcAft>
                <a:spcPts val="0"/>
              </a:spcAft>
              <a:buNone/>
              <a:defRPr sz="2400">
                <a:latin typeface="Raleway Thin"/>
                <a:ea typeface="Raleway Thin"/>
                <a:cs typeface="Raleway Thin"/>
                <a:sym typeface="Raleway Thin"/>
              </a:defRPr>
            </a:lvl8pPr>
            <a:lvl9pPr lvl="8" algn="ctr" rtl="0">
              <a:spcBef>
                <a:spcPts val="0"/>
              </a:spcBef>
              <a:spcAft>
                <a:spcPts val="0"/>
              </a:spcAft>
              <a:buNone/>
              <a:defRPr sz="2400">
                <a:latin typeface="Raleway Thin"/>
                <a:ea typeface="Raleway Thin"/>
                <a:cs typeface="Raleway Thin"/>
                <a:sym typeface="Raleway Thin"/>
              </a:defRPr>
            </a:lvl9pPr>
          </a:lstStyle>
          <a:p>
            <a:endParaRPr/>
          </a:p>
        </p:txBody>
      </p:sp>
      <p:sp>
        <p:nvSpPr>
          <p:cNvPr id="101" name="Google Shape;101;p18"/>
          <p:cNvSpPr txBox="1">
            <a:spLocks noGrp="1"/>
          </p:cNvSpPr>
          <p:nvPr>
            <p:ph type="subTitle" idx="5"/>
          </p:nvPr>
        </p:nvSpPr>
        <p:spPr>
          <a:xfrm>
            <a:off x="8102967" y="3516367"/>
            <a:ext cx="3138400" cy="11736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133">
                <a:solidFill>
                  <a:schemeClr val="dk1"/>
                </a:solidFill>
              </a:defRPr>
            </a:lvl1pPr>
            <a:lvl2pPr lvl="1" algn="ctr" rtl="0">
              <a:spcBef>
                <a:spcPts val="2133"/>
              </a:spcBef>
              <a:spcAft>
                <a:spcPts val="0"/>
              </a:spcAft>
              <a:buNone/>
              <a:defRPr sz="2133">
                <a:solidFill>
                  <a:schemeClr val="dk1"/>
                </a:solidFill>
              </a:defRPr>
            </a:lvl2pPr>
            <a:lvl3pPr lvl="2" algn="ctr" rtl="0">
              <a:spcBef>
                <a:spcPts val="2133"/>
              </a:spcBef>
              <a:spcAft>
                <a:spcPts val="0"/>
              </a:spcAft>
              <a:buNone/>
              <a:defRPr sz="2133">
                <a:solidFill>
                  <a:schemeClr val="dk1"/>
                </a:solidFill>
              </a:defRPr>
            </a:lvl3pPr>
            <a:lvl4pPr lvl="3" algn="ctr" rtl="0">
              <a:spcBef>
                <a:spcPts val="2133"/>
              </a:spcBef>
              <a:spcAft>
                <a:spcPts val="0"/>
              </a:spcAft>
              <a:buNone/>
              <a:defRPr sz="2133">
                <a:solidFill>
                  <a:schemeClr val="dk1"/>
                </a:solidFill>
              </a:defRPr>
            </a:lvl4pPr>
            <a:lvl5pPr lvl="4" algn="ctr" rtl="0">
              <a:spcBef>
                <a:spcPts val="2133"/>
              </a:spcBef>
              <a:spcAft>
                <a:spcPts val="0"/>
              </a:spcAft>
              <a:buNone/>
              <a:defRPr sz="2133">
                <a:solidFill>
                  <a:schemeClr val="dk1"/>
                </a:solidFill>
              </a:defRPr>
            </a:lvl5pPr>
            <a:lvl6pPr lvl="5" algn="ctr" rtl="0">
              <a:spcBef>
                <a:spcPts val="2133"/>
              </a:spcBef>
              <a:spcAft>
                <a:spcPts val="0"/>
              </a:spcAft>
              <a:buNone/>
              <a:defRPr sz="2133">
                <a:solidFill>
                  <a:schemeClr val="dk1"/>
                </a:solidFill>
              </a:defRPr>
            </a:lvl6pPr>
            <a:lvl7pPr lvl="6" algn="ctr" rtl="0">
              <a:spcBef>
                <a:spcPts val="2133"/>
              </a:spcBef>
              <a:spcAft>
                <a:spcPts val="0"/>
              </a:spcAft>
              <a:buNone/>
              <a:defRPr sz="2133">
                <a:solidFill>
                  <a:schemeClr val="dk1"/>
                </a:solidFill>
              </a:defRPr>
            </a:lvl7pPr>
            <a:lvl8pPr lvl="7" algn="ctr" rtl="0">
              <a:spcBef>
                <a:spcPts val="2133"/>
              </a:spcBef>
              <a:spcAft>
                <a:spcPts val="0"/>
              </a:spcAft>
              <a:buNone/>
              <a:defRPr sz="2133">
                <a:solidFill>
                  <a:schemeClr val="dk1"/>
                </a:solidFill>
              </a:defRPr>
            </a:lvl8pPr>
            <a:lvl9pPr lvl="8" algn="ctr" rtl="0">
              <a:spcBef>
                <a:spcPts val="2133"/>
              </a:spcBef>
              <a:spcAft>
                <a:spcPts val="2133"/>
              </a:spcAft>
              <a:buNone/>
              <a:defRPr sz="2133">
                <a:solidFill>
                  <a:schemeClr val="dk1"/>
                </a:solidFill>
              </a:defRPr>
            </a:lvl9pPr>
          </a:lstStyle>
          <a:p>
            <a:endParaRPr/>
          </a:p>
        </p:txBody>
      </p:sp>
      <p:sp>
        <p:nvSpPr>
          <p:cNvPr id="102" name="Google Shape;102;p18"/>
          <p:cNvSpPr txBox="1">
            <a:spLocks noGrp="1"/>
          </p:cNvSpPr>
          <p:nvPr>
            <p:ph type="title" idx="6"/>
          </p:nvPr>
        </p:nvSpPr>
        <p:spPr>
          <a:xfrm>
            <a:off x="8531567" y="3137967"/>
            <a:ext cx="2281200" cy="3784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400">
                <a:latin typeface="Raleway Thin"/>
                <a:ea typeface="Raleway Thin"/>
                <a:cs typeface="Raleway Thin"/>
                <a:sym typeface="Raleway Thin"/>
              </a:defRPr>
            </a:lvl1pPr>
            <a:lvl2pPr lvl="1" algn="ctr" rtl="0">
              <a:spcBef>
                <a:spcPts val="0"/>
              </a:spcBef>
              <a:spcAft>
                <a:spcPts val="0"/>
              </a:spcAft>
              <a:buNone/>
              <a:defRPr sz="2400">
                <a:latin typeface="Raleway Thin"/>
                <a:ea typeface="Raleway Thin"/>
                <a:cs typeface="Raleway Thin"/>
                <a:sym typeface="Raleway Thin"/>
              </a:defRPr>
            </a:lvl2pPr>
            <a:lvl3pPr lvl="2" algn="ctr" rtl="0">
              <a:spcBef>
                <a:spcPts val="0"/>
              </a:spcBef>
              <a:spcAft>
                <a:spcPts val="0"/>
              </a:spcAft>
              <a:buNone/>
              <a:defRPr sz="2400">
                <a:latin typeface="Raleway Thin"/>
                <a:ea typeface="Raleway Thin"/>
                <a:cs typeface="Raleway Thin"/>
                <a:sym typeface="Raleway Thin"/>
              </a:defRPr>
            </a:lvl3pPr>
            <a:lvl4pPr lvl="3" algn="ctr" rtl="0">
              <a:spcBef>
                <a:spcPts val="0"/>
              </a:spcBef>
              <a:spcAft>
                <a:spcPts val="0"/>
              </a:spcAft>
              <a:buNone/>
              <a:defRPr sz="2400">
                <a:latin typeface="Raleway Thin"/>
                <a:ea typeface="Raleway Thin"/>
                <a:cs typeface="Raleway Thin"/>
                <a:sym typeface="Raleway Thin"/>
              </a:defRPr>
            </a:lvl4pPr>
            <a:lvl5pPr lvl="4" algn="ctr" rtl="0">
              <a:spcBef>
                <a:spcPts val="0"/>
              </a:spcBef>
              <a:spcAft>
                <a:spcPts val="0"/>
              </a:spcAft>
              <a:buNone/>
              <a:defRPr sz="2400">
                <a:latin typeface="Raleway Thin"/>
                <a:ea typeface="Raleway Thin"/>
                <a:cs typeface="Raleway Thin"/>
                <a:sym typeface="Raleway Thin"/>
              </a:defRPr>
            </a:lvl5pPr>
            <a:lvl6pPr lvl="5" algn="ctr" rtl="0">
              <a:spcBef>
                <a:spcPts val="0"/>
              </a:spcBef>
              <a:spcAft>
                <a:spcPts val="0"/>
              </a:spcAft>
              <a:buNone/>
              <a:defRPr sz="2400">
                <a:latin typeface="Raleway Thin"/>
                <a:ea typeface="Raleway Thin"/>
                <a:cs typeface="Raleway Thin"/>
                <a:sym typeface="Raleway Thin"/>
              </a:defRPr>
            </a:lvl6pPr>
            <a:lvl7pPr lvl="6" algn="ctr" rtl="0">
              <a:spcBef>
                <a:spcPts val="0"/>
              </a:spcBef>
              <a:spcAft>
                <a:spcPts val="0"/>
              </a:spcAft>
              <a:buNone/>
              <a:defRPr sz="2400">
                <a:latin typeface="Raleway Thin"/>
                <a:ea typeface="Raleway Thin"/>
                <a:cs typeface="Raleway Thin"/>
                <a:sym typeface="Raleway Thin"/>
              </a:defRPr>
            </a:lvl7pPr>
            <a:lvl8pPr lvl="7" algn="ctr" rtl="0">
              <a:spcBef>
                <a:spcPts val="0"/>
              </a:spcBef>
              <a:spcAft>
                <a:spcPts val="0"/>
              </a:spcAft>
              <a:buNone/>
              <a:defRPr sz="2400">
                <a:latin typeface="Raleway Thin"/>
                <a:ea typeface="Raleway Thin"/>
                <a:cs typeface="Raleway Thin"/>
                <a:sym typeface="Raleway Thin"/>
              </a:defRPr>
            </a:lvl8pPr>
            <a:lvl9pPr lvl="8" algn="ctr" rtl="0">
              <a:spcBef>
                <a:spcPts val="0"/>
              </a:spcBef>
              <a:spcAft>
                <a:spcPts val="0"/>
              </a:spcAft>
              <a:buNone/>
              <a:defRPr sz="2400">
                <a:latin typeface="Raleway Thin"/>
                <a:ea typeface="Raleway Thin"/>
                <a:cs typeface="Raleway Thin"/>
                <a:sym typeface="Raleway Thin"/>
              </a:defRPr>
            </a:lvl9pPr>
          </a:lstStyle>
          <a:p>
            <a:endParaRPr/>
          </a:p>
        </p:txBody>
      </p:sp>
    </p:spTree>
    <p:extLst>
      <p:ext uri="{BB962C8B-B14F-4D97-AF65-F5344CB8AC3E}">
        <p14:creationId xmlns:p14="http://schemas.microsoft.com/office/powerpoint/2010/main" val="17929919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IX COLUMNS">
  <p:cSld name="SIX COLUMNS">
    <p:bg>
      <p:bgPr>
        <a:solidFill>
          <a:schemeClr val="accent2"/>
        </a:solidFill>
        <a:effectLst/>
      </p:bgPr>
    </p:bg>
    <p:spTree>
      <p:nvGrpSpPr>
        <p:cNvPr id="1" name="Shape 103"/>
        <p:cNvGrpSpPr/>
        <p:nvPr/>
      </p:nvGrpSpPr>
      <p:grpSpPr>
        <a:xfrm>
          <a:off x="0" y="0"/>
          <a:ext cx="0" cy="0"/>
          <a:chOff x="0" y="0"/>
          <a:chExt cx="0" cy="0"/>
        </a:xfrm>
      </p:grpSpPr>
      <p:sp>
        <p:nvSpPr>
          <p:cNvPr id="104" name="Google Shape;104;p19"/>
          <p:cNvSpPr/>
          <p:nvPr/>
        </p:nvSpPr>
        <p:spPr>
          <a:xfrm>
            <a:off x="0" y="748733"/>
            <a:ext cx="9341200" cy="568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9"/>
          <p:cNvSpPr txBox="1">
            <a:spLocks noGrp="1"/>
          </p:cNvSpPr>
          <p:nvPr>
            <p:ph type="title"/>
          </p:nvPr>
        </p:nvSpPr>
        <p:spPr>
          <a:xfrm>
            <a:off x="950967" y="815433"/>
            <a:ext cx="8882400" cy="435200"/>
          </a:xfrm>
          <a:prstGeom prst="rect">
            <a:avLst/>
          </a:prstGeom>
        </p:spPr>
        <p:txBody>
          <a:bodyPr spcFirstLastPara="1" wrap="square" lIns="228600" tIns="228600" rIns="228600" bIns="228600" anchor="ctr" anchorCtr="0">
            <a:noAutofit/>
          </a:bodyPr>
          <a:lstStyle>
            <a:lvl1pPr lvl="0" rtl="0">
              <a:spcBef>
                <a:spcPts val="0"/>
              </a:spcBef>
              <a:spcAft>
                <a:spcPts val="0"/>
              </a:spcAft>
              <a:buNone/>
              <a:defRPr sz="2800" b="1">
                <a:solidFill>
                  <a:schemeClr val="accent2"/>
                </a:solidFill>
              </a:defRPr>
            </a:lvl1pPr>
            <a:lvl2pPr lvl="1" rtl="0">
              <a:spcBef>
                <a:spcPts val="0"/>
              </a:spcBef>
              <a:spcAft>
                <a:spcPts val="0"/>
              </a:spcAft>
              <a:buNone/>
              <a:defRPr sz="2800" b="1">
                <a:solidFill>
                  <a:schemeClr val="accent2"/>
                </a:solidFill>
                <a:latin typeface="Helvetica Neue"/>
                <a:ea typeface="Helvetica Neue"/>
                <a:cs typeface="Helvetica Neue"/>
                <a:sym typeface="Helvetica Neue"/>
              </a:defRPr>
            </a:lvl2pPr>
            <a:lvl3pPr lvl="2" rtl="0">
              <a:spcBef>
                <a:spcPts val="0"/>
              </a:spcBef>
              <a:spcAft>
                <a:spcPts val="0"/>
              </a:spcAft>
              <a:buNone/>
              <a:defRPr sz="2800" b="1">
                <a:solidFill>
                  <a:schemeClr val="accent2"/>
                </a:solidFill>
                <a:latin typeface="Helvetica Neue"/>
                <a:ea typeface="Helvetica Neue"/>
                <a:cs typeface="Helvetica Neue"/>
                <a:sym typeface="Helvetica Neue"/>
              </a:defRPr>
            </a:lvl3pPr>
            <a:lvl4pPr lvl="3" rtl="0">
              <a:spcBef>
                <a:spcPts val="0"/>
              </a:spcBef>
              <a:spcAft>
                <a:spcPts val="0"/>
              </a:spcAft>
              <a:buNone/>
              <a:defRPr sz="2800" b="1">
                <a:solidFill>
                  <a:schemeClr val="accent2"/>
                </a:solidFill>
                <a:latin typeface="Helvetica Neue"/>
                <a:ea typeface="Helvetica Neue"/>
                <a:cs typeface="Helvetica Neue"/>
                <a:sym typeface="Helvetica Neue"/>
              </a:defRPr>
            </a:lvl4pPr>
            <a:lvl5pPr lvl="4" rtl="0">
              <a:spcBef>
                <a:spcPts val="0"/>
              </a:spcBef>
              <a:spcAft>
                <a:spcPts val="0"/>
              </a:spcAft>
              <a:buNone/>
              <a:defRPr sz="2800" b="1">
                <a:solidFill>
                  <a:schemeClr val="accent2"/>
                </a:solidFill>
                <a:latin typeface="Helvetica Neue"/>
                <a:ea typeface="Helvetica Neue"/>
                <a:cs typeface="Helvetica Neue"/>
                <a:sym typeface="Helvetica Neue"/>
              </a:defRPr>
            </a:lvl5pPr>
            <a:lvl6pPr lvl="5" rtl="0">
              <a:spcBef>
                <a:spcPts val="0"/>
              </a:spcBef>
              <a:spcAft>
                <a:spcPts val="0"/>
              </a:spcAft>
              <a:buNone/>
              <a:defRPr sz="2800" b="1">
                <a:solidFill>
                  <a:schemeClr val="accent2"/>
                </a:solidFill>
                <a:latin typeface="Helvetica Neue"/>
                <a:ea typeface="Helvetica Neue"/>
                <a:cs typeface="Helvetica Neue"/>
                <a:sym typeface="Helvetica Neue"/>
              </a:defRPr>
            </a:lvl6pPr>
            <a:lvl7pPr lvl="6" rtl="0">
              <a:spcBef>
                <a:spcPts val="0"/>
              </a:spcBef>
              <a:spcAft>
                <a:spcPts val="0"/>
              </a:spcAft>
              <a:buNone/>
              <a:defRPr sz="2800" b="1">
                <a:solidFill>
                  <a:schemeClr val="accent2"/>
                </a:solidFill>
                <a:latin typeface="Helvetica Neue"/>
                <a:ea typeface="Helvetica Neue"/>
                <a:cs typeface="Helvetica Neue"/>
                <a:sym typeface="Helvetica Neue"/>
              </a:defRPr>
            </a:lvl7pPr>
            <a:lvl8pPr lvl="7" rtl="0">
              <a:spcBef>
                <a:spcPts val="0"/>
              </a:spcBef>
              <a:spcAft>
                <a:spcPts val="0"/>
              </a:spcAft>
              <a:buNone/>
              <a:defRPr sz="2800" b="1">
                <a:solidFill>
                  <a:schemeClr val="accent2"/>
                </a:solidFill>
                <a:latin typeface="Helvetica Neue"/>
                <a:ea typeface="Helvetica Neue"/>
                <a:cs typeface="Helvetica Neue"/>
                <a:sym typeface="Helvetica Neue"/>
              </a:defRPr>
            </a:lvl8pPr>
            <a:lvl9pPr lvl="8" rtl="0">
              <a:spcBef>
                <a:spcPts val="0"/>
              </a:spcBef>
              <a:spcAft>
                <a:spcPts val="0"/>
              </a:spcAft>
              <a:buNone/>
              <a:defRPr sz="2800" b="1">
                <a:solidFill>
                  <a:schemeClr val="accent2"/>
                </a:solidFill>
                <a:latin typeface="Helvetica Neue"/>
                <a:ea typeface="Helvetica Neue"/>
                <a:cs typeface="Helvetica Neue"/>
                <a:sym typeface="Helvetica Neue"/>
              </a:defRPr>
            </a:lvl9pPr>
          </a:lstStyle>
          <a:p>
            <a:endParaRPr/>
          </a:p>
        </p:txBody>
      </p:sp>
      <p:sp>
        <p:nvSpPr>
          <p:cNvPr id="106" name="Google Shape;106;p19"/>
          <p:cNvSpPr txBox="1">
            <a:spLocks noGrp="1"/>
          </p:cNvSpPr>
          <p:nvPr>
            <p:ph type="subTitle" idx="1"/>
          </p:nvPr>
        </p:nvSpPr>
        <p:spPr>
          <a:xfrm>
            <a:off x="849367" y="2942851"/>
            <a:ext cx="3389600" cy="8132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07" name="Google Shape;107;p19"/>
          <p:cNvSpPr txBox="1">
            <a:spLocks noGrp="1"/>
          </p:cNvSpPr>
          <p:nvPr>
            <p:ph type="title" idx="2"/>
          </p:nvPr>
        </p:nvSpPr>
        <p:spPr>
          <a:xfrm>
            <a:off x="1428767" y="2602067"/>
            <a:ext cx="2230800" cy="360000"/>
          </a:xfrm>
          <a:prstGeom prst="rect">
            <a:avLst/>
          </a:prstGeom>
        </p:spPr>
        <p:txBody>
          <a:bodyPr spcFirstLastPara="1" wrap="square" lIns="228600" tIns="228600" rIns="228600" bIns="0" anchor="b" anchorCtr="0">
            <a:noAutofit/>
          </a:bodyPr>
          <a:lstStyle>
            <a:lvl1pPr lvl="0" algn="ctr" rtl="0">
              <a:spcBef>
                <a:spcPts val="0"/>
              </a:spcBef>
              <a:spcAft>
                <a:spcPts val="0"/>
              </a:spcAft>
              <a:buNone/>
              <a:defRPr sz="2400">
                <a:latin typeface="Raleway Thin"/>
                <a:ea typeface="Raleway Thin"/>
                <a:cs typeface="Raleway Thin"/>
                <a:sym typeface="Raleway Thin"/>
              </a:defRPr>
            </a:lvl1pPr>
            <a:lvl2pPr lvl="1" algn="ctr" rtl="0">
              <a:spcBef>
                <a:spcPts val="0"/>
              </a:spcBef>
              <a:spcAft>
                <a:spcPts val="0"/>
              </a:spcAft>
              <a:buNone/>
              <a:defRPr sz="2400">
                <a:latin typeface="Raleway Thin"/>
                <a:ea typeface="Raleway Thin"/>
                <a:cs typeface="Raleway Thin"/>
                <a:sym typeface="Raleway Thin"/>
              </a:defRPr>
            </a:lvl2pPr>
            <a:lvl3pPr lvl="2" algn="ctr" rtl="0">
              <a:spcBef>
                <a:spcPts val="0"/>
              </a:spcBef>
              <a:spcAft>
                <a:spcPts val="0"/>
              </a:spcAft>
              <a:buNone/>
              <a:defRPr sz="2400">
                <a:latin typeface="Raleway Thin"/>
                <a:ea typeface="Raleway Thin"/>
                <a:cs typeface="Raleway Thin"/>
                <a:sym typeface="Raleway Thin"/>
              </a:defRPr>
            </a:lvl3pPr>
            <a:lvl4pPr lvl="3" algn="ctr" rtl="0">
              <a:spcBef>
                <a:spcPts val="0"/>
              </a:spcBef>
              <a:spcAft>
                <a:spcPts val="0"/>
              </a:spcAft>
              <a:buNone/>
              <a:defRPr sz="2400">
                <a:latin typeface="Raleway Thin"/>
                <a:ea typeface="Raleway Thin"/>
                <a:cs typeface="Raleway Thin"/>
                <a:sym typeface="Raleway Thin"/>
              </a:defRPr>
            </a:lvl4pPr>
            <a:lvl5pPr lvl="4" algn="ctr" rtl="0">
              <a:spcBef>
                <a:spcPts val="0"/>
              </a:spcBef>
              <a:spcAft>
                <a:spcPts val="0"/>
              </a:spcAft>
              <a:buNone/>
              <a:defRPr sz="2400">
                <a:latin typeface="Raleway Thin"/>
                <a:ea typeface="Raleway Thin"/>
                <a:cs typeface="Raleway Thin"/>
                <a:sym typeface="Raleway Thin"/>
              </a:defRPr>
            </a:lvl5pPr>
            <a:lvl6pPr lvl="5" algn="ctr" rtl="0">
              <a:spcBef>
                <a:spcPts val="0"/>
              </a:spcBef>
              <a:spcAft>
                <a:spcPts val="0"/>
              </a:spcAft>
              <a:buNone/>
              <a:defRPr sz="2400">
                <a:latin typeface="Raleway Thin"/>
                <a:ea typeface="Raleway Thin"/>
                <a:cs typeface="Raleway Thin"/>
                <a:sym typeface="Raleway Thin"/>
              </a:defRPr>
            </a:lvl6pPr>
            <a:lvl7pPr lvl="6" algn="ctr" rtl="0">
              <a:spcBef>
                <a:spcPts val="0"/>
              </a:spcBef>
              <a:spcAft>
                <a:spcPts val="0"/>
              </a:spcAft>
              <a:buNone/>
              <a:defRPr sz="2400">
                <a:latin typeface="Raleway Thin"/>
                <a:ea typeface="Raleway Thin"/>
                <a:cs typeface="Raleway Thin"/>
                <a:sym typeface="Raleway Thin"/>
              </a:defRPr>
            </a:lvl7pPr>
            <a:lvl8pPr lvl="7" algn="ctr" rtl="0">
              <a:spcBef>
                <a:spcPts val="0"/>
              </a:spcBef>
              <a:spcAft>
                <a:spcPts val="0"/>
              </a:spcAft>
              <a:buNone/>
              <a:defRPr sz="2400">
                <a:latin typeface="Raleway Thin"/>
                <a:ea typeface="Raleway Thin"/>
                <a:cs typeface="Raleway Thin"/>
                <a:sym typeface="Raleway Thin"/>
              </a:defRPr>
            </a:lvl8pPr>
            <a:lvl9pPr lvl="8" algn="ctr" rtl="0">
              <a:spcBef>
                <a:spcPts val="0"/>
              </a:spcBef>
              <a:spcAft>
                <a:spcPts val="0"/>
              </a:spcAft>
              <a:buNone/>
              <a:defRPr sz="2400">
                <a:latin typeface="Raleway Thin"/>
                <a:ea typeface="Raleway Thin"/>
                <a:cs typeface="Raleway Thin"/>
                <a:sym typeface="Raleway Thin"/>
              </a:defRPr>
            </a:lvl9pPr>
          </a:lstStyle>
          <a:p>
            <a:endParaRPr/>
          </a:p>
        </p:txBody>
      </p:sp>
      <p:sp>
        <p:nvSpPr>
          <p:cNvPr id="108" name="Google Shape;108;p19"/>
          <p:cNvSpPr txBox="1">
            <a:spLocks noGrp="1"/>
          </p:cNvSpPr>
          <p:nvPr>
            <p:ph type="subTitle" idx="3"/>
          </p:nvPr>
        </p:nvSpPr>
        <p:spPr>
          <a:xfrm>
            <a:off x="4386367" y="2942851"/>
            <a:ext cx="3389600" cy="8132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09" name="Google Shape;109;p19"/>
          <p:cNvSpPr txBox="1">
            <a:spLocks noGrp="1"/>
          </p:cNvSpPr>
          <p:nvPr>
            <p:ph type="title" idx="4"/>
          </p:nvPr>
        </p:nvSpPr>
        <p:spPr>
          <a:xfrm>
            <a:off x="4965767" y="2602067"/>
            <a:ext cx="2230800" cy="360000"/>
          </a:xfrm>
          <a:prstGeom prst="rect">
            <a:avLst/>
          </a:prstGeom>
        </p:spPr>
        <p:txBody>
          <a:bodyPr spcFirstLastPara="1" wrap="square" lIns="228600" tIns="228600" rIns="228600" bIns="0" anchor="b" anchorCtr="0">
            <a:noAutofit/>
          </a:bodyPr>
          <a:lstStyle>
            <a:lvl1pPr lvl="0" algn="ctr" rtl="0">
              <a:spcBef>
                <a:spcPts val="0"/>
              </a:spcBef>
              <a:spcAft>
                <a:spcPts val="0"/>
              </a:spcAft>
              <a:buNone/>
              <a:defRPr sz="2400">
                <a:latin typeface="Raleway Thin"/>
                <a:ea typeface="Raleway Thin"/>
                <a:cs typeface="Raleway Thin"/>
                <a:sym typeface="Raleway Thin"/>
              </a:defRPr>
            </a:lvl1pPr>
            <a:lvl2pPr lvl="1" algn="ctr" rtl="0">
              <a:spcBef>
                <a:spcPts val="0"/>
              </a:spcBef>
              <a:spcAft>
                <a:spcPts val="0"/>
              </a:spcAft>
              <a:buNone/>
              <a:defRPr sz="2400">
                <a:latin typeface="Raleway Thin"/>
                <a:ea typeface="Raleway Thin"/>
                <a:cs typeface="Raleway Thin"/>
                <a:sym typeface="Raleway Thin"/>
              </a:defRPr>
            </a:lvl2pPr>
            <a:lvl3pPr lvl="2" algn="ctr" rtl="0">
              <a:spcBef>
                <a:spcPts val="0"/>
              </a:spcBef>
              <a:spcAft>
                <a:spcPts val="0"/>
              </a:spcAft>
              <a:buNone/>
              <a:defRPr sz="2400">
                <a:latin typeface="Raleway Thin"/>
                <a:ea typeface="Raleway Thin"/>
                <a:cs typeface="Raleway Thin"/>
                <a:sym typeface="Raleway Thin"/>
              </a:defRPr>
            </a:lvl3pPr>
            <a:lvl4pPr lvl="3" algn="ctr" rtl="0">
              <a:spcBef>
                <a:spcPts val="0"/>
              </a:spcBef>
              <a:spcAft>
                <a:spcPts val="0"/>
              </a:spcAft>
              <a:buNone/>
              <a:defRPr sz="2400">
                <a:latin typeface="Raleway Thin"/>
                <a:ea typeface="Raleway Thin"/>
                <a:cs typeface="Raleway Thin"/>
                <a:sym typeface="Raleway Thin"/>
              </a:defRPr>
            </a:lvl4pPr>
            <a:lvl5pPr lvl="4" algn="ctr" rtl="0">
              <a:spcBef>
                <a:spcPts val="0"/>
              </a:spcBef>
              <a:spcAft>
                <a:spcPts val="0"/>
              </a:spcAft>
              <a:buNone/>
              <a:defRPr sz="2400">
                <a:latin typeface="Raleway Thin"/>
                <a:ea typeface="Raleway Thin"/>
                <a:cs typeface="Raleway Thin"/>
                <a:sym typeface="Raleway Thin"/>
              </a:defRPr>
            </a:lvl5pPr>
            <a:lvl6pPr lvl="5" algn="ctr" rtl="0">
              <a:spcBef>
                <a:spcPts val="0"/>
              </a:spcBef>
              <a:spcAft>
                <a:spcPts val="0"/>
              </a:spcAft>
              <a:buNone/>
              <a:defRPr sz="2400">
                <a:latin typeface="Raleway Thin"/>
                <a:ea typeface="Raleway Thin"/>
                <a:cs typeface="Raleway Thin"/>
                <a:sym typeface="Raleway Thin"/>
              </a:defRPr>
            </a:lvl6pPr>
            <a:lvl7pPr lvl="6" algn="ctr" rtl="0">
              <a:spcBef>
                <a:spcPts val="0"/>
              </a:spcBef>
              <a:spcAft>
                <a:spcPts val="0"/>
              </a:spcAft>
              <a:buNone/>
              <a:defRPr sz="2400">
                <a:latin typeface="Raleway Thin"/>
                <a:ea typeface="Raleway Thin"/>
                <a:cs typeface="Raleway Thin"/>
                <a:sym typeface="Raleway Thin"/>
              </a:defRPr>
            </a:lvl7pPr>
            <a:lvl8pPr lvl="7" algn="ctr" rtl="0">
              <a:spcBef>
                <a:spcPts val="0"/>
              </a:spcBef>
              <a:spcAft>
                <a:spcPts val="0"/>
              </a:spcAft>
              <a:buNone/>
              <a:defRPr sz="2400">
                <a:latin typeface="Raleway Thin"/>
                <a:ea typeface="Raleway Thin"/>
                <a:cs typeface="Raleway Thin"/>
                <a:sym typeface="Raleway Thin"/>
              </a:defRPr>
            </a:lvl8pPr>
            <a:lvl9pPr lvl="8" algn="ctr" rtl="0">
              <a:spcBef>
                <a:spcPts val="0"/>
              </a:spcBef>
              <a:spcAft>
                <a:spcPts val="0"/>
              </a:spcAft>
              <a:buNone/>
              <a:defRPr sz="2400">
                <a:latin typeface="Raleway Thin"/>
                <a:ea typeface="Raleway Thin"/>
                <a:cs typeface="Raleway Thin"/>
                <a:sym typeface="Raleway Thin"/>
              </a:defRPr>
            </a:lvl9pPr>
          </a:lstStyle>
          <a:p>
            <a:endParaRPr/>
          </a:p>
        </p:txBody>
      </p:sp>
      <p:sp>
        <p:nvSpPr>
          <p:cNvPr id="110" name="Google Shape;110;p19"/>
          <p:cNvSpPr txBox="1">
            <a:spLocks noGrp="1"/>
          </p:cNvSpPr>
          <p:nvPr>
            <p:ph type="subTitle" idx="5"/>
          </p:nvPr>
        </p:nvSpPr>
        <p:spPr>
          <a:xfrm>
            <a:off x="7923367" y="2942851"/>
            <a:ext cx="3389600" cy="8132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11" name="Google Shape;111;p19"/>
          <p:cNvSpPr txBox="1">
            <a:spLocks noGrp="1"/>
          </p:cNvSpPr>
          <p:nvPr>
            <p:ph type="title" idx="6"/>
          </p:nvPr>
        </p:nvSpPr>
        <p:spPr>
          <a:xfrm>
            <a:off x="8502767" y="2602067"/>
            <a:ext cx="2230800" cy="360000"/>
          </a:xfrm>
          <a:prstGeom prst="rect">
            <a:avLst/>
          </a:prstGeom>
        </p:spPr>
        <p:txBody>
          <a:bodyPr spcFirstLastPara="1" wrap="square" lIns="228600" tIns="228600" rIns="228600" bIns="0" anchor="b" anchorCtr="0">
            <a:noAutofit/>
          </a:bodyPr>
          <a:lstStyle>
            <a:lvl1pPr lvl="0" algn="ctr" rtl="0">
              <a:spcBef>
                <a:spcPts val="0"/>
              </a:spcBef>
              <a:spcAft>
                <a:spcPts val="0"/>
              </a:spcAft>
              <a:buNone/>
              <a:defRPr sz="2400">
                <a:latin typeface="Raleway Thin"/>
                <a:ea typeface="Raleway Thin"/>
                <a:cs typeface="Raleway Thin"/>
                <a:sym typeface="Raleway Thin"/>
              </a:defRPr>
            </a:lvl1pPr>
            <a:lvl2pPr lvl="1" algn="ctr" rtl="0">
              <a:spcBef>
                <a:spcPts val="0"/>
              </a:spcBef>
              <a:spcAft>
                <a:spcPts val="0"/>
              </a:spcAft>
              <a:buNone/>
              <a:defRPr sz="2400">
                <a:latin typeface="Raleway Thin"/>
                <a:ea typeface="Raleway Thin"/>
                <a:cs typeface="Raleway Thin"/>
                <a:sym typeface="Raleway Thin"/>
              </a:defRPr>
            </a:lvl2pPr>
            <a:lvl3pPr lvl="2" algn="ctr" rtl="0">
              <a:spcBef>
                <a:spcPts val="0"/>
              </a:spcBef>
              <a:spcAft>
                <a:spcPts val="0"/>
              </a:spcAft>
              <a:buNone/>
              <a:defRPr sz="2400">
                <a:latin typeface="Raleway Thin"/>
                <a:ea typeface="Raleway Thin"/>
                <a:cs typeface="Raleway Thin"/>
                <a:sym typeface="Raleway Thin"/>
              </a:defRPr>
            </a:lvl3pPr>
            <a:lvl4pPr lvl="3" algn="ctr" rtl="0">
              <a:spcBef>
                <a:spcPts val="0"/>
              </a:spcBef>
              <a:spcAft>
                <a:spcPts val="0"/>
              </a:spcAft>
              <a:buNone/>
              <a:defRPr sz="2400">
                <a:latin typeface="Raleway Thin"/>
                <a:ea typeface="Raleway Thin"/>
                <a:cs typeface="Raleway Thin"/>
                <a:sym typeface="Raleway Thin"/>
              </a:defRPr>
            </a:lvl4pPr>
            <a:lvl5pPr lvl="4" algn="ctr" rtl="0">
              <a:spcBef>
                <a:spcPts val="0"/>
              </a:spcBef>
              <a:spcAft>
                <a:spcPts val="0"/>
              </a:spcAft>
              <a:buNone/>
              <a:defRPr sz="2400">
                <a:latin typeface="Raleway Thin"/>
                <a:ea typeface="Raleway Thin"/>
                <a:cs typeface="Raleway Thin"/>
                <a:sym typeface="Raleway Thin"/>
              </a:defRPr>
            </a:lvl5pPr>
            <a:lvl6pPr lvl="5" algn="ctr" rtl="0">
              <a:spcBef>
                <a:spcPts val="0"/>
              </a:spcBef>
              <a:spcAft>
                <a:spcPts val="0"/>
              </a:spcAft>
              <a:buNone/>
              <a:defRPr sz="2400">
                <a:latin typeface="Raleway Thin"/>
                <a:ea typeface="Raleway Thin"/>
                <a:cs typeface="Raleway Thin"/>
                <a:sym typeface="Raleway Thin"/>
              </a:defRPr>
            </a:lvl6pPr>
            <a:lvl7pPr lvl="6" algn="ctr" rtl="0">
              <a:spcBef>
                <a:spcPts val="0"/>
              </a:spcBef>
              <a:spcAft>
                <a:spcPts val="0"/>
              </a:spcAft>
              <a:buNone/>
              <a:defRPr sz="2400">
                <a:latin typeface="Raleway Thin"/>
                <a:ea typeface="Raleway Thin"/>
                <a:cs typeface="Raleway Thin"/>
                <a:sym typeface="Raleway Thin"/>
              </a:defRPr>
            </a:lvl7pPr>
            <a:lvl8pPr lvl="7" algn="ctr" rtl="0">
              <a:spcBef>
                <a:spcPts val="0"/>
              </a:spcBef>
              <a:spcAft>
                <a:spcPts val="0"/>
              </a:spcAft>
              <a:buNone/>
              <a:defRPr sz="2400">
                <a:latin typeface="Raleway Thin"/>
                <a:ea typeface="Raleway Thin"/>
                <a:cs typeface="Raleway Thin"/>
                <a:sym typeface="Raleway Thin"/>
              </a:defRPr>
            </a:lvl8pPr>
            <a:lvl9pPr lvl="8" algn="ctr" rtl="0">
              <a:spcBef>
                <a:spcPts val="0"/>
              </a:spcBef>
              <a:spcAft>
                <a:spcPts val="0"/>
              </a:spcAft>
              <a:buNone/>
              <a:defRPr sz="2400">
                <a:latin typeface="Raleway Thin"/>
                <a:ea typeface="Raleway Thin"/>
                <a:cs typeface="Raleway Thin"/>
                <a:sym typeface="Raleway Thin"/>
              </a:defRPr>
            </a:lvl9pPr>
          </a:lstStyle>
          <a:p>
            <a:endParaRPr/>
          </a:p>
        </p:txBody>
      </p:sp>
      <p:sp>
        <p:nvSpPr>
          <p:cNvPr id="112" name="Google Shape;112;p19"/>
          <p:cNvSpPr txBox="1">
            <a:spLocks noGrp="1"/>
          </p:cNvSpPr>
          <p:nvPr>
            <p:ph type="subTitle" idx="7"/>
          </p:nvPr>
        </p:nvSpPr>
        <p:spPr>
          <a:xfrm>
            <a:off x="849367" y="5426396"/>
            <a:ext cx="3389600" cy="8132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13" name="Google Shape;113;p19"/>
          <p:cNvSpPr txBox="1">
            <a:spLocks noGrp="1"/>
          </p:cNvSpPr>
          <p:nvPr>
            <p:ph type="title" idx="8"/>
          </p:nvPr>
        </p:nvSpPr>
        <p:spPr>
          <a:xfrm>
            <a:off x="1428767" y="5089933"/>
            <a:ext cx="2230800" cy="360000"/>
          </a:xfrm>
          <a:prstGeom prst="rect">
            <a:avLst/>
          </a:prstGeom>
        </p:spPr>
        <p:txBody>
          <a:bodyPr spcFirstLastPara="1" wrap="square" lIns="228600" tIns="228600" rIns="228600" bIns="0" anchor="b" anchorCtr="0">
            <a:noAutofit/>
          </a:bodyPr>
          <a:lstStyle>
            <a:lvl1pPr lvl="0" algn="ctr" rtl="0">
              <a:spcBef>
                <a:spcPts val="0"/>
              </a:spcBef>
              <a:spcAft>
                <a:spcPts val="0"/>
              </a:spcAft>
              <a:buNone/>
              <a:defRPr sz="2400">
                <a:latin typeface="Raleway Thin"/>
                <a:ea typeface="Raleway Thin"/>
                <a:cs typeface="Raleway Thin"/>
                <a:sym typeface="Raleway Thin"/>
              </a:defRPr>
            </a:lvl1pPr>
            <a:lvl2pPr lvl="1" algn="ctr" rtl="0">
              <a:spcBef>
                <a:spcPts val="0"/>
              </a:spcBef>
              <a:spcAft>
                <a:spcPts val="0"/>
              </a:spcAft>
              <a:buNone/>
              <a:defRPr sz="2400">
                <a:latin typeface="Raleway Thin"/>
                <a:ea typeface="Raleway Thin"/>
                <a:cs typeface="Raleway Thin"/>
                <a:sym typeface="Raleway Thin"/>
              </a:defRPr>
            </a:lvl2pPr>
            <a:lvl3pPr lvl="2" algn="ctr" rtl="0">
              <a:spcBef>
                <a:spcPts val="0"/>
              </a:spcBef>
              <a:spcAft>
                <a:spcPts val="0"/>
              </a:spcAft>
              <a:buNone/>
              <a:defRPr sz="2400">
                <a:latin typeface="Raleway Thin"/>
                <a:ea typeface="Raleway Thin"/>
                <a:cs typeface="Raleway Thin"/>
                <a:sym typeface="Raleway Thin"/>
              </a:defRPr>
            </a:lvl3pPr>
            <a:lvl4pPr lvl="3" algn="ctr" rtl="0">
              <a:spcBef>
                <a:spcPts val="0"/>
              </a:spcBef>
              <a:spcAft>
                <a:spcPts val="0"/>
              </a:spcAft>
              <a:buNone/>
              <a:defRPr sz="2400">
                <a:latin typeface="Raleway Thin"/>
                <a:ea typeface="Raleway Thin"/>
                <a:cs typeface="Raleway Thin"/>
                <a:sym typeface="Raleway Thin"/>
              </a:defRPr>
            </a:lvl4pPr>
            <a:lvl5pPr lvl="4" algn="ctr" rtl="0">
              <a:spcBef>
                <a:spcPts val="0"/>
              </a:spcBef>
              <a:spcAft>
                <a:spcPts val="0"/>
              </a:spcAft>
              <a:buNone/>
              <a:defRPr sz="2400">
                <a:latin typeface="Raleway Thin"/>
                <a:ea typeface="Raleway Thin"/>
                <a:cs typeface="Raleway Thin"/>
                <a:sym typeface="Raleway Thin"/>
              </a:defRPr>
            </a:lvl5pPr>
            <a:lvl6pPr lvl="5" algn="ctr" rtl="0">
              <a:spcBef>
                <a:spcPts val="0"/>
              </a:spcBef>
              <a:spcAft>
                <a:spcPts val="0"/>
              </a:spcAft>
              <a:buNone/>
              <a:defRPr sz="2400">
                <a:latin typeface="Raleway Thin"/>
                <a:ea typeface="Raleway Thin"/>
                <a:cs typeface="Raleway Thin"/>
                <a:sym typeface="Raleway Thin"/>
              </a:defRPr>
            </a:lvl6pPr>
            <a:lvl7pPr lvl="6" algn="ctr" rtl="0">
              <a:spcBef>
                <a:spcPts val="0"/>
              </a:spcBef>
              <a:spcAft>
                <a:spcPts val="0"/>
              </a:spcAft>
              <a:buNone/>
              <a:defRPr sz="2400">
                <a:latin typeface="Raleway Thin"/>
                <a:ea typeface="Raleway Thin"/>
                <a:cs typeface="Raleway Thin"/>
                <a:sym typeface="Raleway Thin"/>
              </a:defRPr>
            </a:lvl7pPr>
            <a:lvl8pPr lvl="7" algn="ctr" rtl="0">
              <a:spcBef>
                <a:spcPts val="0"/>
              </a:spcBef>
              <a:spcAft>
                <a:spcPts val="0"/>
              </a:spcAft>
              <a:buNone/>
              <a:defRPr sz="2400">
                <a:latin typeface="Raleway Thin"/>
                <a:ea typeface="Raleway Thin"/>
                <a:cs typeface="Raleway Thin"/>
                <a:sym typeface="Raleway Thin"/>
              </a:defRPr>
            </a:lvl8pPr>
            <a:lvl9pPr lvl="8" algn="ctr" rtl="0">
              <a:spcBef>
                <a:spcPts val="0"/>
              </a:spcBef>
              <a:spcAft>
                <a:spcPts val="0"/>
              </a:spcAft>
              <a:buNone/>
              <a:defRPr sz="2400">
                <a:latin typeface="Raleway Thin"/>
                <a:ea typeface="Raleway Thin"/>
                <a:cs typeface="Raleway Thin"/>
                <a:sym typeface="Raleway Thin"/>
              </a:defRPr>
            </a:lvl9pPr>
          </a:lstStyle>
          <a:p>
            <a:endParaRPr/>
          </a:p>
        </p:txBody>
      </p:sp>
      <p:sp>
        <p:nvSpPr>
          <p:cNvPr id="114" name="Google Shape;114;p19"/>
          <p:cNvSpPr txBox="1">
            <a:spLocks noGrp="1"/>
          </p:cNvSpPr>
          <p:nvPr>
            <p:ph type="subTitle" idx="9"/>
          </p:nvPr>
        </p:nvSpPr>
        <p:spPr>
          <a:xfrm>
            <a:off x="4386367" y="5426396"/>
            <a:ext cx="3389600" cy="8132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15" name="Google Shape;115;p19"/>
          <p:cNvSpPr txBox="1">
            <a:spLocks noGrp="1"/>
          </p:cNvSpPr>
          <p:nvPr>
            <p:ph type="title" idx="13"/>
          </p:nvPr>
        </p:nvSpPr>
        <p:spPr>
          <a:xfrm>
            <a:off x="4965767" y="5089933"/>
            <a:ext cx="2230800" cy="360000"/>
          </a:xfrm>
          <a:prstGeom prst="rect">
            <a:avLst/>
          </a:prstGeom>
        </p:spPr>
        <p:txBody>
          <a:bodyPr spcFirstLastPara="1" wrap="square" lIns="228600" tIns="228600" rIns="228600" bIns="0" anchor="b" anchorCtr="0">
            <a:noAutofit/>
          </a:bodyPr>
          <a:lstStyle>
            <a:lvl1pPr lvl="0" algn="ctr" rtl="0">
              <a:spcBef>
                <a:spcPts val="0"/>
              </a:spcBef>
              <a:spcAft>
                <a:spcPts val="0"/>
              </a:spcAft>
              <a:buNone/>
              <a:defRPr sz="2400">
                <a:latin typeface="Raleway Thin"/>
                <a:ea typeface="Raleway Thin"/>
                <a:cs typeface="Raleway Thin"/>
                <a:sym typeface="Raleway Thin"/>
              </a:defRPr>
            </a:lvl1pPr>
            <a:lvl2pPr lvl="1" algn="ctr" rtl="0">
              <a:spcBef>
                <a:spcPts val="0"/>
              </a:spcBef>
              <a:spcAft>
                <a:spcPts val="0"/>
              </a:spcAft>
              <a:buNone/>
              <a:defRPr sz="2400">
                <a:latin typeface="Raleway Thin"/>
                <a:ea typeface="Raleway Thin"/>
                <a:cs typeface="Raleway Thin"/>
                <a:sym typeface="Raleway Thin"/>
              </a:defRPr>
            </a:lvl2pPr>
            <a:lvl3pPr lvl="2" algn="ctr" rtl="0">
              <a:spcBef>
                <a:spcPts val="0"/>
              </a:spcBef>
              <a:spcAft>
                <a:spcPts val="0"/>
              </a:spcAft>
              <a:buNone/>
              <a:defRPr sz="2400">
                <a:latin typeface="Raleway Thin"/>
                <a:ea typeface="Raleway Thin"/>
                <a:cs typeface="Raleway Thin"/>
                <a:sym typeface="Raleway Thin"/>
              </a:defRPr>
            </a:lvl3pPr>
            <a:lvl4pPr lvl="3" algn="ctr" rtl="0">
              <a:spcBef>
                <a:spcPts val="0"/>
              </a:spcBef>
              <a:spcAft>
                <a:spcPts val="0"/>
              </a:spcAft>
              <a:buNone/>
              <a:defRPr sz="2400">
                <a:latin typeface="Raleway Thin"/>
                <a:ea typeface="Raleway Thin"/>
                <a:cs typeface="Raleway Thin"/>
                <a:sym typeface="Raleway Thin"/>
              </a:defRPr>
            </a:lvl4pPr>
            <a:lvl5pPr lvl="4" algn="ctr" rtl="0">
              <a:spcBef>
                <a:spcPts val="0"/>
              </a:spcBef>
              <a:spcAft>
                <a:spcPts val="0"/>
              </a:spcAft>
              <a:buNone/>
              <a:defRPr sz="2400">
                <a:latin typeface="Raleway Thin"/>
                <a:ea typeface="Raleway Thin"/>
                <a:cs typeface="Raleway Thin"/>
                <a:sym typeface="Raleway Thin"/>
              </a:defRPr>
            </a:lvl5pPr>
            <a:lvl6pPr lvl="5" algn="ctr" rtl="0">
              <a:spcBef>
                <a:spcPts val="0"/>
              </a:spcBef>
              <a:spcAft>
                <a:spcPts val="0"/>
              </a:spcAft>
              <a:buNone/>
              <a:defRPr sz="2400">
                <a:latin typeface="Raleway Thin"/>
                <a:ea typeface="Raleway Thin"/>
                <a:cs typeface="Raleway Thin"/>
                <a:sym typeface="Raleway Thin"/>
              </a:defRPr>
            </a:lvl6pPr>
            <a:lvl7pPr lvl="6" algn="ctr" rtl="0">
              <a:spcBef>
                <a:spcPts val="0"/>
              </a:spcBef>
              <a:spcAft>
                <a:spcPts val="0"/>
              </a:spcAft>
              <a:buNone/>
              <a:defRPr sz="2400">
                <a:latin typeface="Raleway Thin"/>
                <a:ea typeface="Raleway Thin"/>
                <a:cs typeface="Raleway Thin"/>
                <a:sym typeface="Raleway Thin"/>
              </a:defRPr>
            </a:lvl7pPr>
            <a:lvl8pPr lvl="7" algn="ctr" rtl="0">
              <a:spcBef>
                <a:spcPts val="0"/>
              </a:spcBef>
              <a:spcAft>
                <a:spcPts val="0"/>
              </a:spcAft>
              <a:buNone/>
              <a:defRPr sz="2400">
                <a:latin typeface="Raleway Thin"/>
                <a:ea typeface="Raleway Thin"/>
                <a:cs typeface="Raleway Thin"/>
                <a:sym typeface="Raleway Thin"/>
              </a:defRPr>
            </a:lvl8pPr>
            <a:lvl9pPr lvl="8" algn="ctr" rtl="0">
              <a:spcBef>
                <a:spcPts val="0"/>
              </a:spcBef>
              <a:spcAft>
                <a:spcPts val="0"/>
              </a:spcAft>
              <a:buNone/>
              <a:defRPr sz="2400">
                <a:latin typeface="Raleway Thin"/>
                <a:ea typeface="Raleway Thin"/>
                <a:cs typeface="Raleway Thin"/>
                <a:sym typeface="Raleway Thin"/>
              </a:defRPr>
            </a:lvl9pPr>
          </a:lstStyle>
          <a:p>
            <a:endParaRPr/>
          </a:p>
        </p:txBody>
      </p:sp>
      <p:sp>
        <p:nvSpPr>
          <p:cNvPr id="116" name="Google Shape;116;p19"/>
          <p:cNvSpPr txBox="1">
            <a:spLocks noGrp="1"/>
          </p:cNvSpPr>
          <p:nvPr>
            <p:ph type="subTitle" idx="14"/>
          </p:nvPr>
        </p:nvSpPr>
        <p:spPr>
          <a:xfrm>
            <a:off x="7923367" y="5426396"/>
            <a:ext cx="3389600" cy="813200"/>
          </a:xfrm>
          <a:prstGeom prst="rect">
            <a:avLst/>
          </a:prstGeom>
        </p:spPr>
        <p:txBody>
          <a:bodyPr spcFirstLastPara="1" wrap="square" lIns="228600" tIns="228600" rIns="228600" bIns="0" anchor="ctr"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17" name="Google Shape;117;p19"/>
          <p:cNvSpPr txBox="1">
            <a:spLocks noGrp="1"/>
          </p:cNvSpPr>
          <p:nvPr>
            <p:ph type="title" idx="15"/>
          </p:nvPr>
        </p:nvSpPr>
        <p:spPr>
          <a:xfrm>
            <a:off x="8502767" y="5089933"/>
            <a:ext cx="2230800" cy="360000"/>
          </a:xfrm>
          <a:prstGeom prst="rect">
            <a:avLst/>
          </a:prstGeom>
        </p:spPr>
        <p:txBody>
          <a:bodyPr spcFirstLastPara="1" wrap="square" lIns="228600" tIns="228600" rIns="228600" bIns="0" anchor="b" anchorCtr="0">
            <a:noAutofit/>
          </a:bodyPr>
          <a:lstStyle>
            <a:lvl1pPr lvl="0" algn="ctr" rtl="0">
              <a:spcBef>
                <a:spcPts val="0"/>
              </a:spcBef>
              <a:spcAft>
                <a:spcPts val="0"/>
              </a:spcAft>
              <a:buNone/>
              <a:defRPr sz="2400">
                <a:latin typeface="Raleway Thin"/>
                <a:ea typeface="Raleway Thin"/>
                <a:cs typeface="Raleway Thin"/>
                <a:sym typeface="Raleway Thin"/>
              </a:defRPr>
            </a:lvl1pPr>
            <a:lvl2pPr lvl="1" algn="ctr" rtl="0">
              <a:spcBef>
                <a:spcPts val="0"/>
              </a:spcBef>
              <a:spcAft>
                <a:spcPts val="0"/>
              </a:spcAft>
              <a:buNone/>
              <a:defRPr sz="2400">
                <a:latin typeface="Raleway Thin"/>
                <a:ea typeface="Raleway Thin"/>
                <a:cs typeface="Raleway Thin"/>
                <a:sym typeface="Raleway Thin"/>
              </a:defRPr>
            </a:lvl2pPr>
            <a:lvl3pPr lvl="2" algn="ctr" rtl="0">
              <a:spcBef>
                <a:spcPts val="0"/>
              </a:spcBef>
              <a:spcAft>
                <a:spcPts val="0"/>
              </a:spcAft>
              <a:buNone/>
              <a:defRPr sz="2400">
                <a:latin typeface="Raleway Thin"/>
                <a:ea typeface="Raleway Thin"/>
                <a:cs typeface="Raleway Thin"/>
                <a:sym typeface="Raleway Thin"/>
              </a:defRPr>
            </a:lvl3pPr>
            <a:lvl4pPr lvl="3" algn="ctr" rtl="0">
              <a:spcBef>
                <a:spcPts val="0"/>
              </a:spcBef>
              <a:spcAft>
                <a:spcPts val="0"/>
              </a:spcAft>
              <a:buNone/>
              <a:defRPr sz="2400">
                <a:latin typeface="Raleway Thin"/>
                <a:ea typeface="Raleway Thin"/>
                <a:cs typeface="Raleway Thin"/>
                <a:sym typeface="Raleway Thin"/>
              </a:defRPr>
            </a:lvl4pPr>
            <a:lvl5pPr lvl="4" algn="ctr" rtl="0">
              <a:spcBef>
                <a:spcPts val="0"/>
              </a:spcBef>
              <a:spcAft>
                <a:spcPts val="0"/>
              </a:spcAft>
              <a:buNone/>
              <a:defRPr sz="2400">
                <a:latin typeface="Raleway Thin"/>
                <a:ea typeface="Raleway Thin"/>
                <a:cs typeface="Raleway Thin"/>
                <a:sym typeface="Raleway Thin"/>
              </a:defRPr>
            </a:lvl5pPr>
            <a:lvl6pPr lvl="5" algn="ctr" rtl="0">
              <a:spcBef>
                <a:spcPts val="0"/>
              </a:spcBef>
              <a:spcAft>
                <a:spcPts val="0"/>
              </a:spcAft>
              <a:buNone/>
              <a:defRPr sz="2400">
                <a:latin typeface="Raleway Thin"/>
                <a:ea typeface="Raleway Thin"/>
                <a:cs typeface="Raleway Thin"/>
                <a:sym typeface="Raleway Thin"/>
              </a:defRPr>
            </a:lvl6pPr>
            <a:lvl7pPr lvl="6" algn="ctr" rtl="0">
              <a:spcBef>
                <a:spcPts val="0"/>
              </a:spcBef>
              <a:spcAft>
                <a:spcPts val="0"/>
              </a:spcAft>
              <a:buNone/>
              <a:defRPr sz="2400">
                <a:latin typeface="Raleway Thin"/>
                <a:ea typeface="Raleway Thin"/>
                <a:cs typeface="Raleway Thin"/>
                <a:sym typeface="Raleway Thin"/>
              </a:defRPr>
            </a:lvl7pPr>
            <a:lvl8pPr lvl="7" algn="ctr" rtl="0">
              <a:spcBef>
                <a:spcPts val="0"/>
              </a:spcBef>
              <a:spcAft>
                <a:spcPts val="0"/>
              </a:spcAft>
              <a:buNone/>
              <a:defRPr sz="2400">
                <a:latin typeface="Raleway Thin"/>
                <a:ea typeface="Raleway Thin"/>
                <a:cs typeface="Raleway Thin"/>
                <a:sym typeface="Raleway Thin"/>
              </a:defRPr>
            </a:lvl8pPr>
            <a:lvl9pPr lvl="8" algn="ctr" rtl="0">
              <a:spcBef>
                <a:spcPts val="0"/>
              </a:spcBef>
              <a:spcAft>
                <a:spcPts val="0"/>
              </a:spcAft>
              <a:buNone/>
              <a:defRPr sz="2400">
                <a:latin typeface="Raleway Thin"/>
                <a:ea typeface="Raleway Thin"/>
                <a:cs typeface="Raleway Thin"/>
                <a:sym typeface="Raleway Thin"/>
              </a:defRPr>
            </a:lvl9pPr>
          </a:lstStyle>
          <a:p>
            <a:endParaRPr/>
          </a:p>
        </p:txBody>
      </p:sp>
    </p:spTree>
    <p:extLst>
      <p:ext uri="{BB962C8B-B14F-4D97-AF65-F5344CB8AC3E}">
        <p14:creationId xmlns:p14="http://schemas.microsoft.com/office/powerpoint/2010/main" val="9627041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theme" Target="../theme/theme4.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theme" Target="../theme/theme5.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theme" Target="../theme/theme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theme" Target="../theme/theme7.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00A2AD-B2CE-DC4F-8015-E18525983D45}" type="datetimeFigureOut">
              <a:rPr kumimoji="1" lang="zh-CN" altLang="en-US" smtClean="0"/>
              <a:t>2024/4/5</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CDFA6-1E83-B64A-81A1-D9DB674537E5}" type="slidenum">
              <a:rPr kumimoji="1" lang="zh-CN" altLang="en-US" smtClean="0"/>
              <a:t>‹#›</a:t>
            </a:fld>
            <a:endParaRPr kumimoji="1" lang="zh-CN" altLang="en-US"/>
          </a:p>
        </p:txBody>
      </p:sp>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2" r:id="rId3"/>
    <p:sldLayoutId id="2147483653" r:id="rId4"/>
    <p:sldLayoutId id="2147483654" r:id="rId5"/>
    <p:sldLayoutId id="2147483655" r:id="rId6"/>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A00A2AD-B2CE-DC4F-8015-E18525983D45}" type="datetimeFigureOut">
              <a:rPr kumimoji="1" lang="zh-CN" altLang="en-US" smtClean="0"/>
              <a:t>2024/4/5</a:t>
            </a:fld>
            <a:endParaRPr kumimoji="1" lang="zh-CN" alt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ECCDFA6-1E83-B64A-81A1-D9DB674537E5}" type="slidenum">
              <a:rPr kumimoji="1" lang="zh-CN" altLang="en-US" smtClean="0"/>
              <a:t>‹#›</a:t>
            </a:fld>
            <a:endParaRPr kumimoji="1" lang="zh-CN" alt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94068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B62155-C1CE-4D2B-BFD3-DB47A5E8E5C0}" type="datetimeFigureOut">
              <a:rPr lang="en-US" smtClean="0"/>
              <a:t>4/5/2024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79A25B6-1C2A-4645-8ED5-8BC4B64BCBB4}" type="slidenum">
              <a:rPr lang="en-US" smtClean="0"/>
              <a:t>‹#›</a:t>
            </a:fld>
            <a:endParaRPr lang="en-US"/>
          </a:p>
        </p:txBody>
      </p:sp>
    </p:spTree>
    <p:extLst>
      <p:ext uri="{BB962C8B-B14F-4D97-AF65-F5344CB8AC3E}">
        <p14:creationId xmlns:p14="http://schemas.microsoft.com/office/powerpoint/2010/main" val="370534577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EE69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5453C"/>
              </a:buClr>
              <a:buSzPts val="2800"/>
              <a:buFont typeface="Chelsea Market"/>
              <a:buNone/>
              <a:defRPr sz="2800">
                <a:solidFill>
                  <a:srgbClr val="F5453C"/>
                </a:solidFill>
                <a:latin typeface="Chelsea Market"/>
                <a:ea typeface="Chelsea Market"/>
                <a:cs typeface="Chelsea Market"/>
                <a:sym typeface="Chelsea Marke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Comfortaa"/>
              <a:buChar char="●"/>
              <a:defRPr sz="1800">
                <a:solidFill>
                  <a:schemeClr val="dk2"/>
                </a:solidFill>
                <a:latin typeface="Comfortaa"/>
                <a:ea typeface="Comfortaa"/>
                <a:cs typeface="Comfortaa"/>
                <a:sym typeface="Comfortaa"/>
              </a:defRPr>
            </a:lvl1pPr>
            <a:lvl2pPr marL="914400" lvl="1" indent="-317500">
              <a:lnSpc>
                <a:spcPct val="115000"/>
              </a:lnSpc>
              <a:spcBef>
                <a:spcPts val="1600"/>
              </a:spcBef>
              <a:spcAft>
                <a:spcPts val="0"/>
              </a:spcAft>
              <a:buClr>
                <a:schemeClr val="dk2"/>
              </a:buClr>
              <a:buSzPts val="1400"/>
              <a:buFont typeface="Comfortaa"/>
              <a:buChar char="○"/>
              <a:defRPr>
                <a:solidFill>
                  <a:schemeClr val="dk2"/>
                </a:solidFill>
                <a:latin typeface="Comfortaa"/>
                <a:ea typeface="Comfortaa"/>
                <a:cs typeface="Comfortaa"/>
                <a:sym typeface="Comfortaa"/>
              </a:defRPr>
            </a:lvl2pPr>
            <a:lvl3pPr marL="1371600" lvl="2" indent="-317500">
              <a:lnSpc>
                <a:spcPct val="115000"/>
              </a:lnSpc>
              <a:spcBef>
                <a:spcPts val="1600"/>
              </a:spcBef>
              <a:spcAft>
                <a:spcPts val="0"/>
              </a:spcAft>
              <a:buClr>
                <a:schemeClr val="dk2"/>
              </a:buClr>
              <a:buSzPts val="1400"/>
              <a:buFont typeface="Comfortaa"/>
              <a:buChar char="■"/>
              <a:defRPr>
                <a:solidFill>
                  <a:schemeClr val="dk2"/>
                </a:solidFill>
                <a:latin typeface="Comfortaa"/>
                <a:ea typeface="Comfortaa"/>
                <a:cs typeface="Comfortaa"/>
                <a:sym typeface="Comfortaa"/>
              </a:defRPr>
            </a:lvl3pPr>
            <a:lvl4pPr marL="1828800" lvl="3" indent="-317500">
              <a:lnSpc>
                <a:spcPct val="115000"/>
              </a:lnSpc>
              <a:spcBef>
                <a:spcPts val="1600"/>
              </a:spcBef>
              <a:spcAft>
                <a:spcPts val="0"/>
              </a:spcAft>
              <a:buClr>
                <a:schemeClr val="dk2"/>
              </a:buClr>
              <a:buSzPts val="1400"/>
              <a:buFont typeface="Comfortaa"/>
              <a:buChar char="●"/>
              <a:defRPr>
                <a:solidFill>
                  <a:schemeClr val="dk2"/>
                </a:solidFill>
                <a:latin typeface="Comfortaa"/>
                <a:ea typeface="Comfortaa"/>
                <a:cs typeface="Comfortaa"/>
                <a:sym typeface="Comfortaa"/>
              </a:defRPr>
            </a:lvl4pPr>
            <a:lvl5pPr marL="2286000" lvl="4" indent="-317500">
              <a:lnSpc>
                <a:spcPct val="115000"/>
              </a:lnSpc>
              <a:spcBef>
                <a:spcPts val="1600"/>
              </a:spcBef>
              <a:spcAft>
                <a:spcPts val="0"/>
              </a:spcAft>
              <a:buClr>
                <a:schemeClr val="dk2"/>
              </a:buClr>
              <a:buSzPts val="1400"/>
              <a:buFont typeface="Comfortaa"/>
              <a:buChar char="○"/>
              <a:defRPr>
                <a:solidFill>
                  <a:schemeClr val="dk2"/>
                </a:solidFill>
                <a:latin typeface="Comfortaa"/>
                <a:ea typeface="Comfortaa"/>
                <a:cs typeface="Comfortaa"/>
                <a:sym typeface="Comfortaa"/>
              </a:defRPr>
            </a:lvl5pPr>
            <a:lvl6pPr marL="2743200" lvl="5" indent="-317500">
              <a:lnSpc>
                <a:spcPct val="115000"/>
              </a:lnSpc>
              <a:spcBef>
                <a:spcPts val="1600"/>
              </a:spcBef>
              <a:spcAft>
                <a:spcPts val="0"/>
              </a:spcAft>
              <a:buClr>
                <a:schemeClr val="dk2"/>
              </a:buClr>
              <a:buSzPts val="1400"/>
              <a:buFont typeface="Comfortaa"/>
              <a:buChar char="■"/>
              <a:defRPr>
                <a:solidFill>
                  <a:schemeClr val="dk2"/>
                </a:solidFill>
                <a:latin typeface="Comfortaa"/>
                <a:ea typeface="Comfortaa"/>
                <a:cs typeface="Comfortaa"/>
                <a:sym typeface="Comfortaa"/>
              </a:defRPr>
            </a:lvl6pPr>
            <a:lvl7pPr marL="3200400" lvl="6" indent="-317500">
              <a:lnSpc>
                <a:spcPct val="115000"/>
              </a:lnSpc>
              <a:spcBef>
                <a:spcPts val="160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160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Font typeface="Comfortaa"/>
              <a:buChar char="■"/>
              <a:defRPr>
                <a:solidFill>
                  <a:schemeClr val="dk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626758686"/>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B3C4B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B7E7C"/>
              </a:buClr>
              <a:buSzPts val="2800"/>
              <a:buFont typeface="Handlee"/>
              <a:buNone/>
              <a:defRPr sz="2800">
                <a:solidFill>
                  <a:srgbClr val="EB7E7C"/>
                </a:solidFill>
                <a:latin typeface="Handlee"/>
                <a:ea typeface="Handlee"/>
                <a:cs typeface="Handlee"/>
                <a:sym typeface="Handle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666666"/>
              </a:buClr>
              <a:buSzPts val="1800"/>
              <a:buFont typeface="Baloo 2"/>
              <a:buChar char="●"/>
              <a:defRPr sz="1800">
                <a:solidFill>
                  <a:srgbClr val="666666"/>
                </a:solidFill>
                <a:latin typeface="Baloo 2"/>
                <a:ea typeface="Baloo 2"/>
                <a:cs typeface="Baloo 2"/>
                <a:sym typeface="Baloo 2"/>
              </a:defRPr>
            </a:lvl1pPr>
            <a:lvl2pPr marL="914400" lvl="1" indent="-317500">
              <a:lnSpc>
                <a:spcPct val="115000"/>
              </a:lnSpc>
              <a:spcBef>
                <a:spcPts val="1600"/>
              </a:spcBef>
              <a:spcAft>
                <a:spcPts val="0"/>
              </a:spcAft>
              <a:buClr>
                <a:srgbClr val="666666"/>
              </a:buClr>
              <a:buSzPts val="1400"/>
              <a:buFont typeface="Baloo 2"/>
              <a:buChar char="○"/>
              <a:defRPr>
                <a:solidFill>
                  <a:srgbClr val="666666"/>
                </a:solidFill>
                <a:latin typeface="Baloo 2"/>
                <a:ea typeface="Baloo 2"/>
                <a:cs typeface="Baloo 2"/>
                <a:sym typeface="Baloo 2"/>
              </a:defRPr>
            </a:lvl2pPr>
            <a:lvl3pPr marL="1371600" lvl="2" indent="-317500">
              <a:lnSpc>
                <a:spcPct val="115000"/>
              </a:lnSpc>
              <a:spcBef>
                <a:spcPts val="1600"/>
              </a:spcBef>
              <a:spcAft>
                <a:spcPts val="0"/>
              </a:spcAft>
              <a:buClr>
                <a:srgbClr val="666666"/>
              </a:buClr>
              <a:buSzPts val="1400"/>
              <a:buFont typeface="Baloo 2"/>
              <a:buChar char="■"/>
              <a:defRPr>
                <a:solidFill>
                  <a:srgbClr val="666666"/>
                </a:solidFill>
                <a:latin typeface="Baloo 2"/>
                <a:ea typeface="Baloo 2"/>
                <a:cs typeface="Baloo 2"/>
                <a:sym typeface="Baloo 2"/>
              </a:defRPr>
            </a:lvl3pPr>
            <a:lvl4pPr marL="1828800" lvl="3" indent="-317500">
              <a:lnSpc>
                <a:spcPct val="115000"/>
              </a:lnSpc>
              <a:spcBef>
                <a:spcPts val="1600"/>
              </a:spcBef>
              <a:spcAft>
                <a:spcPts val="0"/>
              </a:spcAft>
              <a:buClr>
                <a:srgbClr val="666666"/>
              </a:buClr>
              <a:buSzPts val="1400"/>
              <a:buFont typeface="Baloo 2"/>
              <a:buChar char="●"/>
              <a:defRPr>
                <a:solidFill>
                  <a:srgbClr val="666666"/>
                </a:solidFill>
                <a:latin typeface="Baloo 2"/>
                <a:ea typeface="Baloo 2"/>
                <a:cs typeface="Baloo 2"/>
                <a:sym typeface="Baloo 2"/>
              </a:defRPr>
            </a:lvl4pPr>
            <a:lvl5pPr marL="2286000" lvl="4" indent="-317500">
              <a:lnSpc>
                <a:spcPct val="115000"/>
              </a:lnSpc>
              <a:spcBef>
                <a:spcPts val="1600"/>
              </a:spcBef>
              <a:spcAft>
                <a:spcPts val="0"/>
              </a:spcAft>
              <a:buClr>
                <a:srgbClr val="666666"/>
              </a:buClr>
              <a:buSzPts val="1400"/>
              <a:buFont typeface="Baloo 2"/>
              <a:buChar char="○"/>
              <a:defRPr>
                <a:solidFill>
                  <a:srgbClr val="666666"/>
                </a:solidFill>
                <a:latin typeface="Baloo 2"/>
                <a:ea typeface="Baloo 2"/>
                <a:cs typeface="Baloo 2"/>
                <a:sym typeface="Baloo 2"/>
              </a:defRPr>
            </a:lvl5pPr>
            <a:lvl6pPr marL="2743200" lvl="5" indent="-317500">
              <a:lnSpc>
                <a:spcPct val="115000"/>
              </a:lnSpc>
              <a:spcBef>
                <a:spcPts val="1600"/>
              </a:spcBef>
              <a:spcAft>
                <a:spcPts val="0"/>
              </a:spcAft>
              <a:buClr>
                <a:srgbClr val="666666"/>
              </a:buClr>
              <a:buSzPts val="1400"/>
              <a:buFont typeface="Baloo 2"/>
              <a:buChar char="■"/>
              <a:defRPr>
                <a:solidFill>
                  <a:srgbClr val="666666"/>
                </a:solidFill>
                <a:latin typeface="Baloo 2"/>
                <a:ea typeface="Baloo 2"/>
                <a:cs typeface="Baloo 2"/>
                <a:sym typeface="Baloo 2"/>
              </a:defRPr>
            </a:lvl6pPr>
            <a:lvl7pPr marL="3200400" lvl="6" indent="-317500">
              <a:lnSpc>
                <a:spcPct val="115000"/>
              </a:lnSpc>
              <a:spcBef>
                <a:spcPts val="1600"/>
              </a:spcBef>
              <a:spcAft>
                <a:spcPts val="0"/>
              </a:spcAft>
              <a:buClr>
                <a:srgbClr val="666666"/>
              </a:buClr>
              <a:buSzPts val="1400"/>
              <a:buFont typeface="Baloo 2"/>
              <a:buChar char="●"/>
              <a:defRPr>
                <a:solidFill>
                  <a:srgbClr val="666666"/>
                </a:solidFill>
                <a:latin typeface="Baloo 2"/>
                <a:ea typeface="Baloo 2"/>
                <a:cs typeface="Baloo 2"/>
                <a:sym typeface="Baloo 2"/>
              </a:defRPr>
            </a:lvl7pPr>
            <a:lvl8pPr marL="3657600" lvl="7" indent="-317500">
              <a:lnSpc>
                <a:spcPct val="115000"/>
              </a:lnSpc>
              <a:spcBef>
                <a:spcPts val="1600"/>
              </a:spcBef>
              <a:spcAft>
                <a:spcPts val="0"/>
              </a:spcAft>
              <a:buClr>
                <a:srgbClr val="666666"/>
              </a:buClr>
              <a:buSzPts val="1400"/>
              <a:buFont typeface="Baloo 2"/>
              <a:buChar char="○"/>
              <a:defRPr>
                <a:solidFill>
                  <a:srgbClr val="666666"/>
                </a:solidFill>
                <a:latin typeface="Baloo 2"/>
                <a:ea typeface="Baloo 2"/>
                <a:cs typeface="Baloo 2"/>
                <a:sym typeface="Baloo 2"/>
              </a:defRPr>
            </a:lvl8pPr>
            <a:lvl9pPr marL="4114800" lvl="8" indent="-317500">
              <a:lnSpc>
                <a:spcPct val="115000"/>
              </a:lnSpc>
              <a:spcBef>
                <a:spcPts val="1600"/>
              </a:spcBef>
              <a:spcAft>
                <a:spcPts val="1600"/>
              </a:spcAft>
              <a:buClr>
                <a:srgbClr val="666666"/>
              </a:buClr>
              <a:buSzPts val="1400"/>
              <a:buFont typeface="Baloo 2"/>
              <a:buChar char="■"/>
              <a:defRPr>
                <a:solidFill>
                  <a:srgbClr val="666666"/>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938458036"/>
      </p:ext>
    </p:extLst>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1pPr>
            <a:lvl2pPr lvl="1">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2pPr>
            <a:lvl3pPr lvl="2">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3pPr>
            <a:lvl4pPr lvl="3">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4pPr>
            <a:lvl5pPr lvl="4">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5pPr>
            <a:lvl6pPr lvl="5">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6pPr>
            <a:lvl7pPr lvl="6">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7pPr>
            <a:lvl8pPr lvl="7">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8pPr>
            <a:lvl9pPr lvl="8">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415600" y="1536633"/>
            <a:ext cx="11360800" cy="46020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1pPr>
            <a:lvl2pPr marL="914400" lvl="1" indent="-304800">
              <a:lnSpc>
                <a:spcPct val="100000"/>
              </a:lnSpc>
              <a:spcBef>
                <a:spcPts val="160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2pPr>
            <a:lvl3pPr marL="1371600" lvl="2" indent="-304800">
              <a:lnSpc>
                <a:spcPct val="100000"/>
              </a:lnSpc>
              <a:spcBef>
                <a:spcPts val="160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3pPr>
            <a:lvl4pPr marL="1828800" lvl="3" indent="-304800">
              <a:lnSpc>
                <a:spcPct val="100000"/>
              </a:lnSpc>
              <a:spcBef>
                <a:spcPts val="160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4pPr>
            <a:lvl5pPr marL="2286000" lvl="4" indent="-304800">
              <a:lnSpc>
                <a:spcPct val="100000"/>
              </a:lnSpc>
              <a:spcBef>
                <a:spcPts val="160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5pPr>
            <a:lvl6pPr marL="2743200" lvl="5" indent="-304800">
              <a:lnSpc>
                <a:spcPct val="100000"/>
              </a:lnSpc>
              <a:spcBef>
                <a:spcPts val="160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6pPr>
            <a:lvl7pPr marL="3200400" lvl="6" indent="-304800">
              <a:lnSpc>
                <a:spcPct val="100000"/>
              </a:lnSpc>
              <a:spcBef>
                <a:spcPts val="160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7pPr>
            <a:lvl8pPr marL="3657600" lvl="7" indent="-304800">
              <a:lnSpc>
                <a:spcPct val="100000"/>
              </a:lnSpc>
              <a:spcBef>
                <a:spcPts val="160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8pPr>
            <a:lvl9pPr marL="4114800" lvl="8" indent="-304800">
              <a:lnSpc>
                <a:spcPct val="100000"/>
              </a:lnSpc>
              <a:spcBef>
                <a:spcPts val="1600"/>
              </a:spcBef>
              <a:spcAft>
                <a:spcPts val="1600"/>
              </a:spcAft>
              <a:buClr>
                <a:schemeClr val="dk1"/>
              </a:buClr>
              <a:buSzPts val="1200"/>
              <a:buFont typeface="Raleway Thin"/>
              <a:buChar char="■"/>
              <a:defRPr sz="1200">
                <a:solidFill>
                  <a:schemeClr val="dk1"/>
                </a:solidFill>
                <a:latin typeface="Raleway Thin"/>
                <a:ea typeface="Raleway Thin"/>
                <a:cs typeface="Raleway Thin"/>
                <a:sym typeface="Raleway Th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3660149"/>
      </p:ext>
    </p:extLst>
  </p:cSld>
  <p:clrMap bg1="lt1" tx1="dk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400"/>
              <a:buFont typeface="Poiret One"/>
              <a:buNone/>
              <a:defRPr sz="2400" b="1">
                <a:solidFill>
                  <a:schemeClr val="accent1"/>
                </a:solidFill>
                <a:latin typeface="Poiret One"/>
                <a:ea typeface="Poiret One"/>
                <a:cs typeface="Poiret One"/>
                <a:sym typeface="Poiret One"/>
              </a:defRPr>
            </a:lvl1pPr>
            <a:lvl2pPr lvl="1">
              <a:spcBef>
                <a:spcPts val="0"/>
              </a:spcBef>
              <a:spcAft>
                <a:spcPts val="0"/>
              </a:spcAft>
              <a:buClr>
                <a:schemeClr val="accent1"/>
              </a:buClr>
              <a:buSzPts val="2400"/>
              <a:buFont typeface="Poiret One"/>
              <a:buNone/>
              <a:defRPr sz="2400" b="1">
                <a:solidFill>
                  <a:schemeClr val="accent1"/>
                </a:solidFill>
                <a:latin typeface="Poiret One"/>
                <a:ea typeface="Poiret One"/>
                <a:cs typeface="Poiret One"/>
                <a:sym typeface="Poiret One"/>
              </a:defRPr>
            </a:lvl2pPr>
            <a:lvl3pPr lvl="2">
              <a:spcBef>
                <a:spcPts val="0"/>
              </a:spcBef>
              <a:spcAft>
                <a:spcPts val="0"/>
              </a:spcAft>
              <a:buClr>
                <a:schemeClr val="accent1"/>
              </a:buClr>
              <a:buSzPts val="2400"/>
              <a:buFont typeface="Poiret One"/>
              <a:buNone/>
              <a:defRPr sz="2400" b="1">
                <a:solidFill>
                  <a:schemeClr val="accent1"/>
                </a:solidFill>
                <a:latin typeface="Poiret One"/>
                <a:ea typeface="Poiret One"/>
                <a:cs typeface="Poiret One"/>
                <a:sym typeface="Poiret One"/>
              </a:defRPr>
            </a:lvl3pPr>
            <a:lvl4pPr lvl="3">
              <a:spcBef>
                <a:spcPts val="0"/>
              </a:spcBef>
              <a:spcAft>
                <a:spcPts val="0"/>
              </a:spcAft>
              <a:buClr>
                <a:schemeClr val="accent1"/>
              </a:buClr>
              <a:buSzPts val="2400"/>
              <a:buFont typeface="Poiret One"/>
              <a:buNone/>
              <a:defRPr sz="2400" b="1">
                <a:solidFill>
                  <a:schemeClr val="accent1"/>
                </a:solidFill>
                <a:latin typeface="Poiret One"/>
                <a:ea typeface="Poiret One"/>
                <a:cs typeface="Poiret One"/>
                <a:sym typeface="Poiret One"/>
              </a:defRPr>
            </a:lvl4pPr>
            <a:lvl5pPr lvl="4">
              <a:spcBef>
                <a:spcPts val="0"/>
              </a:spcBef>
              <a:spcAft>
                <a:spcPts val="0"/>
              </a:spcAft>
              <a:buClr>
                <a:schemeClr val="accent1"/>
              </a:buClr>
              <a:buSzPts val="2400"/>
              <a:buFont typeface="Poiret One"/>
              <a:buNone/>
              <a:defRPr sz="2400" b="1">
                <a:solidFill>
                  <a:schemeClr val="accent1"/>
                </a:solidFill>
                <a:latin typeface="Poiret One"/>
                <a:ea typeface="Poiret One"/>
                <a:cs typeface="Poiret One"/>
                <a:sym typeface="Poiret One"/>
              </a:defRPr>
            </a:lvl5pPr>
            <a:lvl6pPr lvl="5">
              <a:spcBef>
                <a:spcPts val="0"/>
              </a:spcBef>
              <a:spcAft>
                <a:spcPts val="0"/>
              </a:spcAft>
              <a:buClr>
                <a:schemeClr val="accent1"/>
              </a:buClr>
              <a:buSzPts val="2400"/>
              <a:buFont typeface="Poiret One"/>
              <a:buNone/>
              <a:defRPr sz="2400" b="1">
                <a:solidFill>
                  <a:schemeClr val="accent1"/>
                </a:solidFill>
                <a:latin typeface="Poiret One"/>
                <a:ea typeface="Poiret One"/>
                <a:cs typeface="Poiret One"/>
                <a:sym typeface="Poiret One"/>
              </a:defRPr>
            </a:lvl6pPr>
            <a:lvl7pPr lvl="6">
              <a:spcBef>
                <a:spcPts val="0"/>
              </a:spcBef>
              <a:spcAft>
                <a:spcPts val="0"/>
              </a:spcAft>
              <a:buClr>
                <a:schemeClr val="accent1"/>
              </a:buClr>
              <a:buSzPts val="2400"/>
              <a:buFont typeface="Poiret One"/>
              <a:buNone/>
              <a:defRPr sz="2400" b="1">
                <a:solidFill>
                  <a:schemeClr val="accent1"/>
                </a:solidFill>
                <a:latin typeface="Poiret One"/>
                <a:ea typeface="Poiret One"/>
                <a:cs typeface="Poiret One"/>
                <a:sym typeface="Poiret One"/>
              </a:defRPr>
            </a:lvl7pPr>
            <a:lvl8pPr lvl="7">
              <a:spcBef>
                <a:spcPts val="0"/>
              </a:spcBef>
              <a:spcAft>
                <a:spcPts val="0"/>
              </a:spcAft>
              <a:buClr>
                <a:schemeClr val="accent1"/>
              </a:buClr>
              <a:buSzPts val="2400"/>
              <a:buFont typeface="Poiret One"/>
              <a:buNone/>
              <a:defRPr sz="2400" b="1">
                <a:solidFill>
                  <a:schemeClr val="accent1"/>
                </a:solidFill>
                <a:latin typeface="Poiret One"/>
                <a:ea typeface="Poiret One"/>
                <a:cs typeface="Poiret One"/>
                <a:sym typeface="Poiret One"/>
              </a:defRPr>
            </a:lvl8pPr>
            <a:lvl9pPr lvl="8">
              <a:spcBef>
                <a:spcPts val="0"/>
              </a:spcBef>
              <a:spcAft>
                <a:spcPts val="0"/>
              </a:spcAft>
              <a:buClr>
                <a:schemeClr val="accent1"/>
              </a:buClr>
              <a:buSzPts val="2400"/>
              <a:buFont typeface="Poiret One"/>
              <a:buNone/>
              <a:defRPr sz="2400" b="1">
                <a:solidFill>
                  <a:schemeClr val="accent1"/>
                </a:solidFill>
                <a:latin typeface="Poiret One"/>
                <a:ea typeface="Poiret One"/>
                <a:cs typeface="Poiret One"/>
                <a:sym typeface="Poiret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Chivo Light"/>
              <a:buChar char="●"/>
              <a:defRPr sz="1800">
                <a:solidFill>
                  <a:schemeClr val="lt1"/>
                </a:solidFill>
                <a:latin typeface="Chivo Light"/>
                <a:ea typeface="Chivo Light"/>
                <a:cs typeface="Chivo Light"/>
                <a:sym typeface="Chivo Light"/>
              </a:defRPr>
            </a:lvl1pPr>
            <a:lvl2pPr marL="914400" lvl="1" indent="-317500">
              <a:lnSpc>
                <a:spcPct val="115000"/>
              </a:lnSpc>
              <a:spcBef>
                <a:spcPts val="1600"/>
              </a:spcBef>
              <a:spcAft>
                <a:spcPts val="0"/>
              </a:spcAft>
              <a:buClr>
                <a:schemeClr val="lt1"/>
              </a:buClr>
              <a:buSzPts val="1400"/>
              <a:buFont typeface="Chivo Light"/>
              <a:buChar char="○"/>
              <a:defRPr>
                <a:solidFill>
                  <a:schemeClr val="lt1"/>
                </a:solidFill>
                <a:latin typeface="Chivo Light"/>
                <a:ea typeface="Chivo Light"/>
                <a:cs typeface="Chivo Light"/>
                <a:sym typeface="Chivo Light"/>
              </a:defRPr>
            </a:lvl2pPr>
            <a:lvl3pPr marL="1371600" lvl="2" indent="-304800">
              <a:lnSpc>
                <a:spcPct val="115000"/>
              </a:lnSpc>
              <a:spcBef>
                <a:spcPts val="1600"/>
              </a:spcBef>
              <a:spcAft>
                <a:spcPts val="0"/>
              </a:spcAft>
              <a:buClr>
                <a:schemeClr val="lt1"/>
              </a:buClr>
              <a:buSzPts val="1200"/>
              <a:buFont typeface="Chivo Light"/>
              <a:buChar char="■"/>
              <a:defRPr sz="1200">
                <a:solidFill>
                  <a:schemeClr val="lt1"/>
                </a:solidFill>
                <a:latin typeface="Chivo Light"/>
                <a:ea typeface="Chivo Light"/>
                <a:cs typeface="Chivo Light"/>
                <a:sym typeface="Chivo Light"/>
              </a:defRPr>
            </a:lvl3pPr>
            <a:lvl4pPr marL="1828800" lvl="3" indent="-304800">
              <a:lnSpc>
                <a:spcPct val="115000"/>
              </a:lnSpc>
              <a:spcBef>
                <a:spcPts val="1600"/>
              </a:spcBef>
              <a:spcAft>
                <a:spcPts val="0"/>
              </a:spcAft>
              <a:buClr>
                <a:schemeClr val="lt1"/>
              </a:buClr>
              <a:buSzPts val="1200"/>
              <a:buFont typeface="Chivo Light"/>
              <a:buChar char="●"/>
              <a:defRPr sz="1200">
                <a:solidFill>
                  <a:schemeClr val="lt1"/>
                </a:solidFill>
                <a:latin typeface="Chivo Light"/>
                <a:ea typeface="Chivo Light"/>
                <a:cs typeface="Chivo Light"/>
                <a:sym typeface="Chivo Light"/>
              </a:defRPr>
            </a:lvl4pPr>
            <a:lvl5pPr marL="2286000" lvl="4" indent="-304800">
              <a:lnSpc>
                <a:spcPct val="115000"/>
              </a:lnSpc>
              <a:spcBef>
                <a:spcPts val="1600"/>
              </a:spcBef>
              <a:spcAft>
                <a:spcPts val="0"/>
              </a:spcAft>
              <a:buClr>
                <a:schemeClr val="lt1"/>
              </a:buClr>
              <a:buSzPts val="1200"/>
              <a:buFont typeface="Chivo Light"/>
              <a:buChar char="○"/>
              <a:defRPr sz="1200">
                <a:solidFill>
                  <a:schemeClr val="lt1"/>
                </a:solidFill>
                <a:latin typeface="Chivo Light"/>
                <a:ea typeface="Chivo Light"/>
                <a:cs typeface="Chivo Light"/>
                <a:sym typeface="Chivo Light"/>
              </a:defRPr>
            </a:lvl5pPr>
            <a:lvl6pPr marL="2743200" lvl="5" indent="-304800">
              <a:lnSpc>
                <a:spcPct val="115000"/>
              </a:lnSpc>
              <a:spcBef>
                <a:spcPts val="1600"/>
              </a:spcBef>
              <a:spcAft>
                <a:spcPts val="0"/>
              </a:spcAft>
              <a:buClr>
                <a:schemeClr val="lt1"/>
              </a:buClr>
              <a:buSzPts val="1200"/>
              <a:buFont typeface="Chivo Light"/>
              <a:buChar char="■"/>
              <a:defRPr sz="1200">
                <a:solidFill>
                  <a:schemeClr val="lt1"/>
                </a:solidFill>
                <a:latin typeface="Chivo Light"/>
                <a:ea typeface="Chivo Light"/>
                <a:cs typeface="Chivo Light"/>
                <a:sym typeface="Chivo Light"/>
              </a:defRPr>
            </a:lvl6pPr>
            <a:lvl7pPr marL="3200400" lvl="6" indent="-304800">
              <a:lnSpc>
                <a:spcPct val="115000"/>
              </a:lnSpc>
              <a:spcBef>
                <a:spcPts val="1600"/>
              </a:spcBef>
              <a:spcAft>
                <a:spcPts val="0"/>
              </a:spcAft>
              <a:buClr>
                <a:schemeClr val="lt1"/>
              </a:buClr>
              <a:buSzPts val="1200"/>
              <a:buFont typeface="Chivo Light"/>
              <a:buChar char="●"/>
              <a:defRPr sz="1200">
                <a:solidFill>
                  <a:schemeClr val="lt1"/>
                </a:solidFill>
                <a:latin typeface="Chivo Light"/>
                <a:ea typeface="Chivo Light"/>
                <a:cs typeface="Chivo Light"/>
                <a:sym typeface="Chivo Light"/>
              </a:defRPr>
            </a:lvl7pPr>
            <a:lvl8pPr marL="3657600" lvl="7" indent="-304800">
              <a:lnSpc>
                <a:spcPct val="115000"/>
              </a:lnSpc>
              <a:spcBef>
                <a:spcPts val="1600"/>
              </a:spcBef>
              <a:spcAft>
                <a:spcPts val="0"/>
              </a:spcAft>
              <a:buClr>
                <a:schemeClr val="lt1"/>
              </a:buClr>
              <a:buSzPts val="1200"/>
              <a:buFont typeface="Chivo Light"/>
              <a:buChar char="○"/>
              <a:defRPr sz="1200">
                <a:solidFill>
                  <a:schemeClr val="lt1"/>
                </a:solidFill>
                <a:latin typeface="Chivo Light"/>
                <a:ea typeface="Chivo Light"/>
                <a:cs typeface="Chivo Light"/>
                <a:sym typeface="Chivo Light"/>
              </a:defRPr>
            </a:lvl8pPr>
            <a:lvl9pPr marL="4114800" lvl="8" indent="-304800">
              <a:lnSpc>
                <a:spcPct val="115000"/>
              </a:lnSpc>
              <a:spcBef>
                <a:spcPts val="1600"/>
              </a:spcBef>
              <a:spcAft>
                <a:spcPts val="1600"/>
              </a:spcAft>
              <a:buClr>
                <a:schemeClr val="lt1"/>
              </a:buClr>
              <a:buSzPts val="1200"/>
              <a:buFont typeface="Chivo Light"/>
              <a:buChar char="■"/>
              <a:defRPr sz="1200">
                <a:solidFill>
                  <a:schemeClr val="lt1"/>
                </a:solidFill>
                <a:latin typeface="Chivo Light"/>
                <a:ea typeface="Chivo Light"/>
                <a:cs typeface="Chivo Light"/>
                <a:sym typeface="Chivo Light"/>
              </a:defRPr>
            </a:lvl9pPr>
          </a:lstStyle>
          <a:p>
            <a:endParaRPr/>
          </a:p>
        </p:txBody>
      </p:sp>
    </p:spTree>
    <p:extLst>
      <p:ext uri="{BB962C8B-B14F-4D97-AF65-F5344CB8AC3E}">
        <p14:creationId xmlns:p14="http://schemas.microsoft.com/office/powerpoint/2010/main" val="924257810"/>
      </p:ext>
    </p:extLst>
  </p:cSld>
  <p:clrMap bg1="lt1" tx1="dk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5B3E2EC-02B8-403A-9585-673E831940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4F29FC9-4DA9-406B-9D3E-CA0010A0F7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2A228D-36E2-40EC-B540-3EFC32A790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80C834-D743-4231-AE9A-45251900C12D}" type="datetimeFigureOut">
              <a:rPr lang="zh-CN" altLang="en-US" smtClean="0"/>
              <a:t>2024/4/5</a:t>
            </a:fld>
            <a:endParaRPr lang="zh-CN" altLang="en-US"/>
          </a:p>
        </p:txBody>
      </p:sp>
      <p:sp>
        <p:nvSpPr>
          <p:cNvPr id="5" name="页脚占位符 4">
            <a:extLst>
              <a:ext uri="{FF2B5EF4-FFF2-40B4-BE49-F238E27FC236}">
                <a16:creationId xmlns:a16="http://schemas.microsoft.com/office/drawing/2014/main" id="{105AD98D-3FFF-41E8-8270-EED646A0F9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34C0EC5-5B31-4A2F-894C-795071E0E6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E1B7C-8CCE-4AA3-BC22-7D058C0A9A0C}" type="slidenum">
              <a:rPr lang="zh-CN" altLang="en-US" smtClean="0"/>
              <a:t>‹#›</a:t>
            </a:fld>
            <a:endParaRPr lang="zh-CN" altLang="en-US"/>
          </a:p>
        </p:txBody>
      </p:sp>
    </p:spTree>
    <p:extLst>
      <p:ext uri="{BB962C8B-B14F-4D97-AF65-F5344CB8AC3E}">
        <p14:creationId xmlns:p14="http://schemas.microsoft.com/office/powerpoint/2010/main" val="389825891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transition spd="slow" advClick="0"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4.jfif"/><Relationship Id="rId2" Type="http://schemas.openxmlformats.org/officeDocument/2006/relationships/notesSlide" Target="../notesSlides/notesSlide17.xml"/><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3" Type="http://schemas.openxmlformats.org/officeDocument/2006/relationships/image" Target="../media/image25.webp"/><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5.webp"/><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29.jf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f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notesSlide" Target="../notesSlides/notesSlide4.xml"/><Relationship Id="rId1" Type="http://schemas.openxmlformats.org/officeDocument/2006/relationships/slideLayout" Target="../slideLayouts/slideLayout11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52"/>
          <p:cNvSpPr txBox="1">
            <a:spLocks noGrp="1"/>
          </p:cNvSpPr>
          <p:nvPr>
            <p:ph type="title"/>
          </p:nvPr>
        </p:nvSpPr>
        <p:spPr>
          <a:xfrm>
            <a:off x="2590747" y="1833800"/>
            <a:ext cx="6966640" cy="3584400"/>
          </a:xfrm>
          <a:prstGeom prst="rect">
            <a:avLst/>
          </a:prstGeom>
        </p:spPr>
        <p:txBody>
          <a:bodyPr spcFirstLastPara="1" wrap="square" lIns="121900" tIns="121900" rIns="121900" bIns="121900" anchor="ctr" anchorCtr="0">
            <a:noAutofit/>
          </a:bodyPr>
          <a:lstStyle/>
          <a:p>
            <a:r>
              <a:rPr lang="en" dirty="0"/>
              <a:t>Khởi động</a:t>
            </a:r>
            <a:endParaRPr dirty="0"/>
          </a:p>
        </p:txBody>
      </p:sp>
      <p:cxnSp>
        <p:nvCxnSpPr>
          <p:cNvPr id="1221" name="Google Shape;1221;p52"/>
          <p:cNvCxnSpPr/>
          <p:nvPr/>
        </p:nvCxnSpPr>
        <p:spPr>
          <a:xfrm>
            <a:off x="2915530" y="4396021"/>
            <a:ext cx="5908000" cy="0"/>
          </a:xfrm>
          <a:prstGeom prst="straightConnector1">
            <a:avLst/>
          </a:prstGeom>
          <a:noFill/>
          <a:ln w="9525" cap="flat" cmpd="sng">
            <a:solidFill>
              <a:schemeClr val="dk2"/>
            </a:solidFill>
            <a:prstDash val="solid"/>
            <a:round/>
            <a:headEnd type="diamond" w="med" len="med"/>
            <a:tailEnd type="diamond" w="med" len="med"/>
          </a:ln>
        </p:spPr>
      </p:cxnSp>
    </p:spTree>
    <p:extLst>
      <p:ext uri="{BB962C8B-B14F-4D97-AF65-F5344CB8AC3E}">
        <p14:creationId xmlns:p14="http://schemas.microsoft.com/office/powerpoint/2010/main" val="2127524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3"/>
          <p:cNvSpPr txBox="1">
            <a:spLocks noGrp="1"/>
          </p:cNvSpPr>
          <p:nvPr>
            <p:ph type="subTitle" idx="1"/>
          </p:nvPr>
        </p:nvSpPr>
        <p:spPr>
          <a:xfrm flipH="1">
            <a:off x="731519" y="2118437"/>
            <a:ext cx="10832123" cy="3915177"/>
          </a:xfrm>
          <a:prstGeom prst="rect">
            <a:avLst/>
          </a:prstGeom>
        </p:spPr>
        <p:txBody>
          <a:bodyPr spcFirstLastPara="1" wrap="square" lIns="121900" tIns="121900" rIns="121900" bIns="121900" anchor="t" anchorCtr="0">
            <a:noAutofit/>
          </a:bodyPr>
          <a:lstStyle/>
          <a:p>
            <a:pPr marL="0" indent="0" algn="l"/>
            <a:r>
              <a:rPr lang="vi-VN" sz="3200"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N</a:t>
            </a:r>
            <a:r>
              <a:rPr lang="vi-VN" sz="3200" dirty="0">
                <a:latin typeface="Calibri" panose="020F0502020204030204" pitchFamily="34" charset="0"/>
                <a:cs typeface="Calibri" panose="020F0502020204030204" pitchFamily="34" charset="0"/>
              </a:rPr>
              <a:t>gôi thứ nhất, xưng “tôi”</a:t>
            </a:r>
            <a:r>
              <a:rPr lang="en-US" sz="3200" dirty="0">
                <a:latin typeface="Calibri" panose="020F0502020204030204" pitchFamily="34" charset="0"/>
                <a:cs typeface="Calibri" panose="020F0502020204030204" pitchFamily="34" charset="0"/>
              </a:rPr>
              <a:t> - </a:t>
            </a:r>
            <a:r>
              <a:rPr lang="vi-VN" sz="3200" dirty="0">
                <a:latin typeface="Calibri" panose="020F0502020204030204" pitchFamily="34" charset="0"/>
                <a:cs typeface="Calibri" panose="020F0502020204030204" pitchFamily="34" charset="0"/>
              </a:rPr>
              <a:t>lời tác giả. </a:t>
            </a:r>
          </a:p>
          <a:p>
            <a:pPr marL="0" indent="0" algn="l"/>
            <a:r>
              <a:rPr lang="vi-VN" sz="3200" dirty="0">
                <a:latin typeface="Calibri" panose="020F0502020204030204" pitchFamily="34" charset="0"/>
                <a:cs typeface="Calibri" panose="020F0502020204030204" pitchFamily="34" charset="0"/>
              </a:rPr>
              <a:t>- Tác giả kể về câu chuyện của dì mình, lời người kể luôn nhỏ nhẹ, luôn thì thầm với người đọc.</a:t>
            </a:r>
            <a:endParaRPr lang="en-US" sz="3200" dirty="0">
              <a:latin typeface="Calibri" panose="020F0502020204030204" pitchFamily="34" charset="0"/>
              <a:cs typeface="Calibri" panose="020F0502020204030204" pitchFamily="34" charset="0"/>
            </a:endParaRPr>
          </a:p>
          <a:p>
            <a:pPr marL="0" indent="0" algn="l"/>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Cách kể ấy vừa thể hiện được tình cảm và thái độ quý trọng, kính cẩn, thiêng liêng của người cháu, vừa thể hiện được sự hi sinh thầm lặng, sự chịu đựng bền bỉ, âm thầm, lặng lẽ, “biết hi sinh nên chẳng nhiều lời” của những người phụ nữ Việt Nam.</a:t>
            </a:r>
          </a:p>
          <a:p>
            <a:pPr marL="0" indent="0"/>
            <a:endParaRPr lang="en-US" sz="3200" dirty="0"/>
          </a:p>
        </p:txBody>
      </p:sp>
      <p:sp>
        <p:nvSpPr>
          <p:cNvPr id="354" name="Google Shape;354;p33"/>
          <p:cNvSpPr txBox="1">
            <a:spLocks noGrp="1"/>
          </p:cNvSpPr>
          <p:nvPr>
            <p:ph type="title"/>
          </p:nvPr>
        </p:nvSpPr>
        <p:spPr>
          <a:xfrm>
            <a:off x="-522458" y="824385"/>
            <a:ext cx="6146800" cy="907229"/>
          </a:xfrm>
          <a:prstGeom prst="rect">
            <a:avLst/>
          </a:prstGeom>
        </p:spPr>
        <p:txBody>
          <a:bodyPr spcFirstLastPara="1" wrap="square" lIns="121900" tIns="121900" rIns="121900" bIns="121900" anchor="b" anchorCtr="0">
            <a:noAutofit/>
          </a:bodyPr>
          <a:lstStyle/>
          <a:p>
            <a:r>
              <a:rPr lang="en" sz="4800" dirty="0">
                <a:solidFill>
                  <a:srgbClr val="FFFF00"/>
                </a:solidFill>
              </a:rPr>
              <a:t>Ngôi kể</a:t>
            </a:r>
            <a:endParaRPr sz="4800" dirty="0">
              <a:solidFill>
                <a:srgbClr val="FFFF00"/>
              </a:solidFill>
            </a:endParaRPr>
          </a:p>
        </p:txBody>
      </p:sp>
      <p:cxnSp>
        <p:nvCxnSpPr>
          <p:cNvPr id="355" name="Google Shape;355;p33"/>
          <p:cNvCxnSpPr>
            <a:cxnSpLocks/>
          </p:cNvCxnSpPr>
          <p:nvPr/>
        </p:nvCxnSpPr>
        <p:spPr>
          <a:xfrm>
            <a:off x="945028" y="1617526"/>
            <a:ext cx="3430024"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3">
                                            <p:txEl>
                                              <p:pRg st="0" end="0"/>
                                            </p:txEl>
                                          </p:spTgt>
                                        </p:tgtEl>
                                        <p:attrNameLst>
                                          <p:attrName>style.visibility</p:attrName>
                                        </p:attrNameLst>
                                      </p:cBhvr>
                                      <p:to>
                                        <p:strVal val="visible"/>
                                      </p:to>
                                    </p:set>
                                    <p:animEffect transition="in" filter="fade">
                                      <p:cBhvr>
                                        <p:cTn id="7" dur="1000"/>
                                        <p:tgtEl>
                                          <p:spTgt spid="353">
                                            <p:txEl>
                                              <p:pRg st="0" end="0"/>
                                            </p:txEl>
                                          </p:spTgt>
                                        </p:tgtEl>
                                      </p:cBhvr>
                                    </p:animEffect>
                                    <p:anim calcmode="lin" valueType="num">
                                      <p:cBhvr>
                                        <p:cTn id="8" dur="1000" fill="hold"/>
                                        <p:tgtEl>
                                          <p:spTgt spid="35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5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3">
                                            <p:txEl>
                                              <p:pRg st="1" end="1"/>
                                            </p:txEl>
                                          </p:spTgt>
                                        </p:tgtEl>
                                        <p:attrNameLst>
                                          <p:attrName>style.visibility</p:attrName>
                                        </p:attrNameLst>
                                      </p:cBhvr>
                                      <p:to>
                                        <p:strVal val="visible"/>
                                      </p:to>
                                    </p:set>
                                    <p:animEffect transition="in" filter="fade">
                                      <p:cBhvr>
                                        <p:cTn id="14" dur="1000"/>
                                        <p:tgtEl>
                                          <p:spTgt spid="353">
                                            <p:txEl>
                                              <p:pRg st="1" end="1"/>
                                            </p:txEl>
                                          </p:spTgt>
                                        </p:tgtEl>
                                      </p:cBhvr>
                                    </p:animEffect>
                                    <p:anim calcmode="lin" valueType="num">
                                      <p:cBhvr>
                                        <p:cTn id="15" dur="1000" fill="hold"/>
                                        <p:tgtEl>
                                          <p:spTgt spid="35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5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53">
                                            <p:txEl>
                                              <p:pRg st="2" end="2"/>
                                            </p:txEl>
                                          </p:spTgt>
                                        </p:tgtEl>
                                        <p:attrNameLst>
                                          <p:attrName>style.visibility</p:attrName>
                                        </p:attrNameLst>
                                      </p:cBhvr>
                                      <p:to>
                                        <p:strVal val="visible"/>
                                      </p:to>
                                    </p:set>
                                    <p:animEffect transition="in" filter="fade">
                                      <p:cBhvr>
                                        <p:cTn id="21" dur="1000"/>
                                        <p:tgtEl>
                                          <p:spTgt spid="353">
                                            <p:txEl>
                                              <p:pRg st="2" end="2"/>
                                            </p:txEl>
                                          </p:spTgt>
                                        </p:tgtEl>
                                      </p:cBhvr>
                                    </p:animEffect>
                                    <p:anim calcmode="lin" valueType="num">
                                      <p:cBhvr>
                                        <p:cTn id="22" dur="1000" fill="hold"/>
                                        <p:tgtEl>
                                          <p:spTgt spid="35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5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4"/>
          <p:cNvSpPr txBox="1">
            <a:spLocks noGrp="1"/>
          </p:cNvSpPr>
          <p:nvPr>
            <p:ph type="title" idx="9"/>
          </p:nvPr>
        </p:nvSpPr>
        <p:spPr>
          <a:xfrm>
            <a:off x="1829400" y="498071"/>
            <a:ext cx="8533200" cy="866800"/>
          </a:xfrm>
          <a:prstGeom prst="rect">
            <a:avLst/>
          </a:prstGeom>
        </p:spPr>
        <p:txBody>
          <a:bodyPr spcFirstLastPara="1" wrap="square" lIns="121900" tIns="121900" rIns="121900" bIns="121900" anchor="t" anchorCtr="0">
            <a:noAutofit/>
          </a:bodyPr>
          <a:lstStyle/>
          <a:p>
            <a:r>
              <a:rPr lang="en" dirty="0"/>
              <a:t>Bố cục</a:t>
            </a:r>
            <a:endParaRPr dirty="0"/>
          </a:p>
        </p:txBody>
      </p:sp>
      <p:sp>
        <p:nvSpPr>
          <p:cNvPr id="361" name="Google Shape;361;p34"/>
          <p:cNvSpPr txBox="1">
            <a:spLocks noGrp="1"/>
          </p:cNvSpPr>
          <p:nvPr>
            <p:ph type="subTitle" idx="1"/>
          </p:nvPr>
        </p:nvSpPr>
        <p:spPr>
          <a:xfrm flipH="1">
            <a:off x="2869809" y="2206599"/>
            <a:ext cx="9023702" cy="994400"/>
          </a:xfrm>
          <a:prstGeom prst="rect">
            <a:avLst/>
          </a:prstGeom>
        </p:spPr>
        <p:txBody>
          <a:bodyPr spcFirstLastPara="1" wrap="square" lIns="121900" tIns="121900" rIns="121900" bIns="121900" anchor="t" anchorCtr="0">
            <a:noAutofit/>
          </a:bodyPr>
          <a:lstStyle/>
          <a:p>
            <a:pPr marL="0" indent="0"/>
            <a:r>
              <a:rPr lang="en" sz="2400" dirty="0"/>
              <a:t>Từ đầu đến “đôi người đôi ngả”: </a:t>
            </a:r>
            <a:r>
              <a:rPr lang="vi-VN" sz="2400" dirty="0"/>
              <a:t>Tình cảnh ly tán “kẻ Bắc người Nam” của những gia đình có người tập kết ra Bắc</a:t>
            </a:r>
          </a:p>
          <a:p>
            <a:pPr marL="0" indent="0"/>
            <a:endParaRPr sz="2400" dirty="0"/>
          </a:p>
        </p:txBody>
      </p:sp>
      <p:sp>
        <p:nvSpPr>
          <p:cNvPr id="362" name="Google Shape;362;p34"/>
          <p:cNvSpPr txBox="1">
            <a:spLocks noGrp="1"/>
          </p:cNvSpPr>
          <p:nvPr>
            <p:ph type="subTitle" idx="2"/>
          </p:nvPr>
        </p:nvSpPr>
        <p:spPr>
          <a:xfrm>
            <a:off x="3221930" y="5227354"/>
            <a:ext cx="7271986" cy="671397"/>
          </a:xfrm>
          <a:prstGeom prst="rect">
            <a:avLst/>
          </a:prstGeom>
        </p:spPr>
        <p:txBody>
          <a:bodyPr spcFirstLastPara="1" wrap="square" lIns="121900" tIns="121900" rIns="121900" bIns="121900" anchor="t" anchorCtr="0">
            <a:noAutofit/>
          </a:bodyPr>
          <a:lstStyle/>
          <a:p>
            <a:pPr marL="0" indent="0"/>
            <a:r>
              <a:rPr lang="en-US" sz="2400" dirty="0" err="1"/>
              <a:t>Còn</a:t>
            </a:r>
            <a:r>
              <a:rPr lang="en-US" sz="2400" dirty="0"/>
              <a:t> </a:t>
            </a:r>
            <a:r>
              <a:rPr lang="en-US" sz="2400" dirty="0" err="1"/>
              <a:t>lại</a:t>
            </a:r>
            <a:r>
              <a:rPr lang="en-US" sz="2400" dirty="0"/>
              <a:t>: </a:t>
            </a:r>
            <a:r>
              <a:rPr lang="en-US" sz="2400" dirty="0" err="1"/>
              <a:t>Tấm</a:t>
            </a:r>
            <a:r>
              <a:rPr lang="en-US" sz="2400" dirty="0"/>
              <a:t> </a:t>
            </a:r>
            <a:r>
              <a:rPr lang="en-US" sz="2400" dirty="0" err="1"/>
              <a:t>lòng</a:t>
            </a:r>
            <a:r>
              <a:rPr lang="en-US" sz="2400" dirty="0"/>
              <a:t> </a:t>
            </a:r>
            <a:r>
              <a:rPr lang="en-US" sz="2400" dirty="0" err="1"/>
              <a:t>thủy</a:t>
            </a:r>
            <a:r>
              <a:rPr lang="en-US" sz="2400" dirty="0"/>
              <a:t> </a:t>
            </a:r>
            <a:r>
              <a:rPr lang="en-US" sz="2400" dirty="0" err="1"/>
              <a:t>chung</a:t>
            </a:r>
            <a:r>
              <a:rPr lang="en-US" sz="2400" dirty="0"/>
              <a:t>, son </a:t>
            </a:r>
            <a:r>
              <a:rPr lang="en-US" sz="2400" dirty="0" err="1"/>
              <a:t>sắt</a:t>
            </a:r>
            <a:r>
              <a:rPr lang="en-US" sz="2400" dirty="0"/>
              <a:t> </a:t>
            </a:r>
            <a:r>
              <a:rPr lang="en-US" sz="2400" dirty="0" err="1"/>
              <a:t>của</a:t>
            </a:r>
            <a:r>
              <a:rPr lang="en-US" sz="2400" dirty="0"/>
              <a:t> </a:t>
            </a:r>
            <a:r>
              <a:rPr lang="en-US" sz="2400" dirty="0" err="1"/>
              <a:t>dì</a:t>
            </a:r>
            <a:endParaRPr lang="en-US" sz="2400" dirty="0"/>
          </a:p>
        </p:txBody>
      </p:sp>
      <p:sp>
        <p:nvSpPr>
          <p:cNvPr id="363" name="Google Shape;363;p34"/>
          <p:cNvSpPr txBox="1">
            <a:spLocks noGrp="1"/>
          </p:cNvSpPr>
          <p:nvPr>
            <p:ph type="subTitle" idx="3"/>
          </p:nvPr>
        </p:nvSpPr>
        <p:spPr>
          <a:xfrm flipH="1">
            <a:off x="311270" y="3733942"/>
            <a:ext cx="8671582" cy="994400"/>
          </a:xfrm>
          <a:prstGeom prst="rect">
            <a:avLst/>
          </a:prstGeom>
        </p:spPr>
        <p:txBody>
          <a:bodyPr spcFirstLastPara="1" wrap="square" lIns="121900" tIns="121900" rIns="121900" bIns="121900" anchor="t" anchorCtr="0">
            <a:noAutofit/>
          </a:bodyPr>
          <a:lstStyle/>
          <a:p>
            <a:pPr marL="0" indent="0"/>
            <a:r>
              <a:rPr lang="vi-VN" sz="2400" dirty="0"/>
              <a:t>Tiếp theo đến “tìm mộ phần của dượng”: Tình cảnh đáng thương của dì Bảy khi dượng Bảy ra chiến trận</a:t>
            </a:r>
          </a:p>
        </p:txBody>
      </p:sp>
      <p:sp>
        <p:nvSpPr>
          <p:cNvPr id="364" name="Google Shape;364;p34"/>
          <p:cNvSpPr txBox="1">
            <a:spLocks noGrp="1"/>
          </p:cNvSpPr>
          <p:nvPr>
            <p:ph type="subTitle" idx="4"/>
          </p:nvPr>
        </p:nvSpPr>
        <p:spPr>
          <a:xfrm flipH="1">
            <a:off x="3321533" y="1344933"/>
            <a:ext cx="3512000" cy="994400"/>
          </a:xfrm>
          <a:prstGeom prst="rect">
            <a:avLst/>
          </a:prstGeom>
        </p:spPr>
        <p:txBody>
          <a:bodyPr spcFirstLastPara="1" wrap="square" lIns="121900" tIns="121900" rIns="121900" bIns="121900" anchor="b" anchorCtr="0">
            <a:noAutofit/>
          </a:bodyPr>
          <a:lstStyle/>
          <a:p>
            <a:pPr marL="0" indent="0"/>
            <a:r>
              <a:rPr lang="en" dirty="0"/>
              <a:t>Đoạn 1</a:t>
            </a:r>
            <a:endParaRPr dirty="0"/>
          </a:p>
        </p:txBody>
      </p:sp>
      <p:sp>
        <p:nvSpPr>
          <p:cNvPr id="365" name="Google Shape;365;p34"/>
          <p:cNvSpPr txBox="1">
            <a:spLocks noGrp="1"/>
          </p:cNvSpPr>
          <p:nvPr>
            <p:ph type="subTitle" idx="5"/>
          </p:nvPr>
        </p:nvSpPr>
        <p:spPr>
          <a:xfrm>
            <a:off x="3212333" y="4241901"/>
            <a:ext cx="3213200" cy="994400"/>
          </a:xfrm>
          <a:prstGeom prst="rect">
            <a:avLst/>
          </a:prstGeom>
        </p:spPr>
        <p:txBody>
          <a:bodyPr spcFirstLastPara="1" wrap="square" lIns="121900" tIns="121900" rIns="121900" bIns="121900" anchor="b" anchorCtr="0">
            <a:noAutofit/>
          </a:bodyPr>
          <a:lstStyle/>
          <a:p>
            <a:pPr marL="0" indent="0"/>
            <a:r>
              <a:rPr lang="en" dirty="0"/>
              <a:t>Đoạn 3</a:t>
            </a:r>
            <a:endParaRPr dirty="0"/>
          </a:p>
        </p:txBody>
      </p:sp>
      <p:sp>
        <p:nvSpPr>
          <p:cNvPr id="366" name="Google Shape;366;p34"/>
          <p:cNvSpPr txBox="1">
            <a:spLocks noGrp="1"/>
          </p:cNvSpPr>
          <p:nvPr>
            <p:ph type="subTitle" idx="6"/>
          </p:nvPr>
        </p:nvSpPr>
        <p:spPr>
          <a:xfrm flipH="1">
            <a:off x="5325300" y="2915772"/>
            <a:ext cx="3574400" cy="866800"/>
          </a:xfrm>
          <a:prstGeom prst="rect">
            <a:avLst/>
          </a:prstGeom>
        </p:spPr>
        <p:txBody>
          <a:bodyPr spcFirstLastPara="1" wrap="square" lIns="121900" tIns="121900" rIns="121900" bIns="121900" anchor="b" anchorCtr="0">
            <a:noAutofit/>
          </a:bodyPr>
          <a:lstStyle/>
          <a:p>
            <a:pPr marL="0" indent="0"/>
            <a:r>
              <a:rPr lang="en" dirty="0"/>
              <a:t>Đoạn 2</a:t>
            </a:r>
            <a:endParaRPr dirty="0"/>
          </a:p>
        </p:txBody>
      </p:sp>
      <p:sp>
        <p:nvSpPr>
          <p:cNvPr id="367" name="Google Shape;367;p34"/>
          <p:cNvSpPr txBox="1">
            <a:spLocks noGrp="1"/>
          </p:cNvSpPr>
          <p:nvPr>
            <p:ph type="title" idx="7"/>
          </p:nvPr>
        </p:nvSpPr>
        <p:spPr>
          <a:xfrm>
            <a:off x="8982852" y="3402941"/>
            <a:ext cx="1764800" cy="770400"/>
          </a:xfrm>
          <a:prstGeom prst="rect">
            <a:avLst/>
          </a:prstGeom>
        </p:spPr>
        <p:txBody>
          <a:bodyPr spcFirstLastPara="1" wrap="square" lIns="121900" tIns="121900" rIns="121900" bIns="121900" anchor="ctr" anchorCtr="0">
            <a:noAutofit/>
          </a:bodyPr>
          <a:lstStyle/>
          <a:p>
            <a:r>
              <a:rPr lang="en"/>
              <a:t>02</a:t>
            </a:r>
            <a:endParaRPr/>
          </a:p>
        </p:txBody>
      </p:sp>
      <p:sp>
        <p:nvSpPr>
          <p:cNvPr id="368" name="Google Shape;368;p34"/>
          <p:cNvSpPr txBox="1">
            <a:spLocks noGrp="1"/>
          </p:cNvSpPr>
          <p:nvPr>
            <p:ph type="title"/>
          </p:nvPr>
        </p:nvSpPr>
        <p:spPr>
          <a:xfrm flipH="1">
            <a:off x="1018344" y="4890567"/>
            <a:ext cx="2811200" cy="770400"/>
          </a:xfrm>
          <a:prstGeom prst="rect">
            <a:avLst/>
          </a:prstGeom>
        </p:spPr>
        <p:txBody>
          <a:bodyPr spcFirstLastPara="1" wrap="square" lIns="121900" tIns="121900" rIns="121900" bIns="121900" anchor="ctr" anchorCtr="0">
            <a:noAutofit/>
          </a:bodyPr>
          <a:lstStyle/>
          <a:p>
            <a:r>
              <a:rPr lang="en" dirty="0"/>
              <a:t>03</a:t>
            </a:r>
            <a:endParaRPr dirty="0"/>
          </a:p>
        </p:txBody>
      </p:sp>
      <p:sp>
        <p:nvSpPr>
          <p:cNvPr id="369" name="Google Shape;369;p34"/>
          <p:cNvSpPr txBox="1">
            <a:spLocks noGrp="1"/>
          </p:cNvSpPr>
          <p:nvPr>
            <p:ph type="title" idx="8"/>
          </p:nvPr>
        </p:nvSpPr>
        <p:spPr>
          <a:xfrm>
            <a:off x="1447519" y="1946908"/>
            <a:ext cx="1764800" cy="770400"/>
          </a:xfrm>
          <a:prstGeom prst="rect">
            <a:avLst/>
          </a:prstGeom>
        </p:spPr>
        <p:txBody>
          <a:bodyPr spcFirstLastPara="1" wrap="square" lIns="121900" tIns="121900" rIns="121900" bIns="121900" anchor="ctr" anchorCtr="0">
            <a:noAutofit/>
          </a:bodyPr>
          <a:lstStyle/>
          <a:p>
            <a:r>
              <a:rPr lang="en"/>
              <a:t>01</a:t>
            </a:r>
            <a:endParaRPr/>
          </a:p>
        </p:txBody>
      </p:sp>
      <p:grpSp>
        <p:nvGrpSpPr>
          <p:cNvPr id="370" name="Google Shape;370;p34"/>
          <p:cNvGrpSpPr/>
          <p:nvPr/>
        </p:nvGrpSpPr>
        <p:grpSpPr>
          <a:xfrm>
            <a:off x="6833533" y="5194234"/>
            <a:ext cx="5059979" cy="150625"/>
            <a:chOff x="2545250" y="4962725"/>
            <a:chExt cx="3794984" cy="112969"/>
          </a:xfrm>
        </p:grpSpPr>
        <p:sp>
          <p:nvSpPr>
            <p:cNvPr id="371" name="Google Shape;371;p34"/>
            <p:cNvSpPr/>
            <p:nvPr/>
          </p:nvSpPr>
          <p:spPr>
            <a:xfrm>
              <a:off x="2600173" y="5015045"/>
              <a:ext cx="1022188" cy="260"/>
            </a:xfrm>
            <a:custGeom>
              <a:avLst/>
              <a:gdLst/>
              <a:ahLst/>
              <a:cxnLst/>
              <a:rect l="l" t="t" r="r" b="b"/>
              <a:pathLst>
                <a:path w="3927" h="1" fill="none" extrusionOk="0">
                  <a:moveTo>
                    <a:pt x="1" y="0"/>
                  </a:moveTo>
                  <a:lnTo>
                    <a:pt x="3926" y="0"/>
                  </a:lnTo>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Google Shape;372;p34"/>
            <p:cNvSpPr/>
            <p:nvPr/>
          </p:nvSpPr>
          <p:spPr>
            <a:xfrm rot="10800000" flipH="1">
              <a:off x="4147662" y="4989793"/>
              <a:ext cx="2192572" cy="24750"/>
            </a:xfrm>
            <a:custGeom>
              <a:avLst/>
              <a:gdLst/>
              <a:ahLst/>
              <a:cxnLst/>
              <a:rect l="l" t="t" r="r" b="b"/>
              <a:pathLst>
                <a:path w="3927" h="1" fill="none" extrusionOk="0">
                  <a:moveTo>
                    <a:pt x="3926" y="0"/>
                  </a:moveTo>
                  <a:lnTo>
                    <a:pt x="1" y="0"/>
                  </a:lnTo>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Google Shape;373;p34"/>
            <p:cNvSpPr/>
            <p:nvPr/>
          </p:nvSpPr>
          <p:spPr>
            <a:xfrm>
              <a:off x="2545250" y="4969493"/>
              <a:ext cx="106201" cy="106201"/>
            </a:xfrm>
            <a:custGeom>
              <a:avLst/>
              <a:gdLst/>
              <a:ahLst/>
              <a:cxnLst/>
              <a:rect l="l" t="t" r="r" b="b"/>
              <a:pathLst>
                <a:path w="408" h="408" extrusionOk="0">
                  <a:moveTo>
                    <a:pt x="207" y="0"/>
                  </a:moveTo>
                  <a:lnTo>
                    <a:pt x="1" y="201"/>
                  </a:lnTo>
                  <a:lnTo>
                    <a:pt x="207" y="407"/>
                  </a:lnTo>
                  <a:lnTo>
                    <a:pt x="408" y="201"/>
                  </a:lnTo>
                  <a:lnTo>
                    <a:pt x="207" y="0"/>
                  </a:lnTo>
                  <a:close/>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34"/>
            <p:cNvSpPr/>
            <p:nvPr/>
          </p:nvSpPr>
          <p:spPr>
            <a:xfrm>
              <a:off x="5121150" y="4966629"/>
              <a:ext cx="104900" cy="104900"/>
            </a:xfrm>
            <a:custGeom>
              <a:avLst/>
              <a:gdLst/>
              <a:ahLst/>
              <a:cxnLst/>
              <a:rect l="l" t="t" r="r" b="b"/>
              <a:pathLst>
                <a:path w="403" h="403" extrusionOk="0">
                  <a:moveTo>
                    <a:pt x="202" y="1"/>
                  </a:moveTo>
                  <a:lnTo>
                    <a:pt x="1" y="202"/>
                  </a:lnTo>
                  <a:lnTo>
                    <a:pt x="202" y="403"/>
                  </a:lnTo>
                  <a:lnTo>
                    <a:pt x="403" y="202"/>
                  </a:lnTo>
                  <a:lnTo>
                    <a:pt x="202" y="1"/>
                  </a:lnTo>
                  <a:close/>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34"/>
            <p:cNvSpPr/>
            <p:nvPr/>
          </p:nvSpPr>
          <p:spPr>
            <a:xfrm>
              <a:off x="3685091" y="4966629"/>
              <a:ext cx="106201" cy="104900"/>
            </a:xfrm>
            <a:custGeom>
              <a:avLst/>
              <a:gdLst/>
              <a:ahLst/>
              <a:cxnLst/>
              <a:rect l="l" t="t" r="r" b="b"/>
              <a:pathLst>
                <a:path w="408" h="403" extrusionOk="0">
                  <a:moveTo>
                    <a:pt x="207" y="1"/>
                  </a:moveTo>
                  <a:lnTo>
                    <a:pt x="1" y="202"/>
                  </a:lnTo>
                  <a:lnTo>
                    <a:pt x="207" y="403"/>
                  </a:lnTo>
                  <a:lnTo>
                    <a:pt x="407" y="202"/>
                  </a:lnTo>
                  <a:lnTo>
                    <a:pt x="207" y="1"/>
                  </a:lnTo>
                  <a:close/>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6;p34"/>
            <p:cNvSpPr/>
            <p:nvPr/>
          </p:nvSpPr>
          <p:spPr>
            <a:xfrm>
              <a:off x="3833981" y="4969493"/>
              <a:ext cx="106201" cy="106201"/>
            </a:xfrm>
            <a:custGeom>
              <a:avLst/>
              <a:gdLst/>
              <a:ahLst/>
              <a:cxnLst/>
              <a:rect l="l" t="t" r="r" b="b"/>
              <a:pathLst>
                <a:path w="408" h="408" extrusionOk="0">
                  <a:moveTo>
                    <a:pt x="206" y="0"/>
                  </a:moveTo>
                  <a:lnTo>
                    <a:pt x="0" y="206"/>
                  </a:lnTo>
                  <a:lnTo>
                    <a:pt x="206" y="407"/>
                  </a:lnTo>
                  <a:lnTo>
                    <a:pt x="407" y="206"/>
                  </a:lnTo>
                  <a:lnTo>
                    <a:pt x="206" y="0"/>
                  </a:lnTo>
                  <a:close/>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34"/>
            <p:cNvSpPr/>
            <p:nvPr/>
          </p:nvSpPr>
          <p:spPr>
            <a:xfrm>
              <a:off x="3984172" y="4962725"/>
              <a:ext cx="106201" cy="104900"/>
            </a:xfrm>
            <a:custGeom>
              <a:avLst/>
              <a:gdLst/>
              <a:ahLst/>
              <a:cxnLst/>
              <a:rect l="l" t="t" r="r" b="b"/>
              <a:pathLst>
                <a:path w="408" h="403" extrusionOk="0">
                  <a:moveTo>
                    <a:pt x="206" y="0"/>
                  </a:moveTo>
                  <a:lnTo>
                    <a:pt x="0" y="201"/>
                  </a:lnTo>
                  <a:lnTo>
                    <a:pt x="206" y="402"/>
                  </a:lnTo>
                  <a:lnTo>
                    <a:pt x="407" y="201"/>
                  </a:lnTo>
                  <a:lnTo>
                    <a:pt x="206" y="0"/>
                  </a:lnTo>
                  <a:close/>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78" name="Google Shape;378;p34"/>
          <p:cNvGrpSpPr/>
          <p:nvPr/>
        </p:nvGrpSpPr>
        <p:grpSpPr>
          <a:xfrm>
            <a:off x="6833533" y="2188701"/>
            <a:ext cx="5059979" cy="150625"/>
            <a:chOff x="2545250" y="4962725"/>
            <a:chExt cx="3794984" cy="112969"/>
          </a:xfrm>
        </p:grpSpPr>
        <p:sp>
          <p:nvSpPr>
            <p:cNvPr id="379" name="Google Shape;379;p34"/>
            <p:cNvSpPr/>
            <p:nvPr/>
          </p:nvSpPr>
          <p:spPr>
            <a:xfrm>
              <a:off x="2600173" y="5015045"/>
              <a:ext cx="1022188" cy="260"/>
            </a:xfrm>
            <a:custGeom>
              <a:avLst/>
              <a:gdLst/>
              <a:ahLst/>
              <a:cxnLst/>
              <a:rect l="l" t="t" r="r" b="b"/>
              <a:pathLst>
                <a:path w="3927" h="1" fill="none" extrusionOk="0">
                  <a:moveTo>
                    <a:pt x="1" y="0"/>
                  </a:moveTo>
                  <a:lnTo>
                    <a:pt x="3926" y="0"/>
                  </a:lnTo>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34"/>
            <p:cNvSpPr/>
            <p:nvPr/>
          </p:nvSpPr>
          <p:spPr>
            <a:xfrm rot="10800000" flipH="1">
              <a:off x="4147662" y="4989793"/>
              <a:ext cx="2192572" cy="24750"/>
            </a:xfrm>
            <a:custGeom>
              <a:avLst/>
              <a:gdLst/>
              <a:ahLst/>
              <a:cxnLst/>
              <a:rect l="l" t="t" r="r" b="b"/>
              <a:pathLst>
                <a:path w="3927" h="1" fill="none" extrusionOk="0">
                  <a:moveTo>
                    <a:pt x="3926" y="0"/>
                  </a:moveTo>
                  <a:lnTo>
                    <a:pt x="1" y="0"/>
                  </a:lnTo>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34"/>
            <p:cNvSpPr/>
            <p:nvPr/>
          </p:nvSpPr>
          <p:spPr>
            <a:xfrm>
              <a:off x="2545250" y="4969493"/>
              <a:ext cx="106201" cy="106201"/>
            </a:xfrm>
            <a:custGeom>
              <a:avLst/>
              <a:gdLst/>
              <a:ahLst/>
              <a:cxnLst/>
              <a:rect l="l" t="t" r="r" b="b"/>
              <a:pathLst>
                <a:path w="408" h="408" extrusionOk="0">
                  <a:moveTo>
                    <a:pt x="207" y="0"/>
                  </a:moveTo>
                  <a:lnTo>
                    <a:pt x="1" y="201"/>
                  </a:lnTo>
                  <a:lnTo>
                    <a:pt x="207" y="407"/>
                  </a:lnTo>
                  <a:lnTo>
                    <a:pt x="408" y="201"/>
                  </a:lnTo>
                  <a:lnTo>
                    <a:pt x="207" y="0"/>
                  </a:lnTo>
                  <a:close/>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34"/>
            <p:cNvSpPr/>
            <p:nvPr/>
          </p:nvSpPr>
          <p:spPr>
            <a:xfrm>
              <a:off x="5121150" y="4966629"/>
              <a:ext cx="104900" cy="104900"/>
            </a:xfrm>
            <a:custGeom>
              <a:avLst/>
              <a:gdLst/>
              <a:ahLst/>
              <a:cxnLst/>
              <a:rect l="l" t="t" r="r" b="b"/>
              <a:pathLst>
                <a:path w="403" h="403" extrusionOk="0">
                  <a:moveTo>
                    <a:pt x="202" y="1"/>
                  </a:moveTo>
                  <a:lnTo>
                    <a:pt x="1" y="202"/>
                  </a:lnTo>
                  <a:lnTo>
                    <a:pt x="202" y="403"/>
                  </a:lnTo>
                  <a:lnTo>
                    <a:pt x="403" y="202"/>
                  </a:lnTo>
                  <a:lnTo>
                    <a:pt x="202" y="1"/>
                  </a:lnTo>
                  <a:close/>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34"/>
            <p:cNvSpPr/>
            <p:nvPr/>
          </p:nvSpPr>
          <p:spPr>
            <a:xfrm>
              <a:off x="3685091" y="4966629"/>
              <a:ext cx="106201" cy="104900"/>
            </a:xfrm>
            <a:custGeom>
              <a:avLst/>
              <a:gdLst/>
              <a:ahLst/>
              <a:cxnLst/>
              <a:rect l="l" t="t" r="r" b="b"/>
              <a:pathLst>
                <a:path w="408" h="403" extrusionOk="0">
                  <a:moveTo>
                    <a:pt x="207" y="1"/>
                  </a:moveTo>
                  <a:lnTo>
                    <a:pt x="1" y="202"/>
                  </a:lnTo>
                  <a:lnTo>
                    <a:pt x="207" y="403"/>
                  </a:lnTo>
                  <a:lnTo>
                    <a:pt x="407" y="202"/>
                  </a:lnTo>
                  <a:lnTo>
                    <a:pt x="207" y="1"/>
                  </a:lnTo>
                  <a:close/>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34"/>
            <p:cNvSpPr/>
            <p:nvPr/>
          </p:nvSpPr>
          <p:spPr>
            <a:xfrm>
              <a:off x="3833981" y="4969493"/>
              <a:ext cx="106201" cy="106201"/>
            </a:xfrm>
            <a:custGeom>
              <a:avLst/>
              <a:gdLst/>
              <a:ahLst/>
              <a:cxnLst/>
              <a:rect l="l" t="t" r="r" b="b"/>
              <a:pathLst>
                <a:path w="408" h="408" extrusionOk="0">
                  <a:moveTo>
                    <a:pt x="206" y="0"/>
                  </a:moveTo>
                  <a:lnTo>
                    <a:pt x="0" y="206"/>
                  </a:lnTo>
                  <a:lnTo>
                    <a:pt x="206" y="407"/>
                  </a:lnTo>
                  <a:lnTo>
                    <a:pt x="407" y="206"/>
                  </a:lnTo>
                  <a:lnTo>
                    <a:pt x="206" y="0"/>
                  </a:lnTo>
                  <a:close/>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34"/>
            <p:cNvSpPr/>
            <p:nvPr/>
          </p:nvSpPr>
          <p:spPr>
            <a:xfrm>
              <a:off x="3984172" y="4962725"/>
              <a:ext cx="106201" cy="104900"/>
            </a:xfrm>
            <a:custGeom>
              <a:avLst/>
              <a:gdLst/>
              <a:ahLst/>
              <a:cxnLst/>
              <a:rect l="l" t="t" r="r" b="b"/>
              <a:pathLst>
                <a:path w="408" h="403" extrusionOk="0">
                  <a:moveTo>
                    <a:pt x="206" y="0"/>
                  </a:moveTo>
                  <a:lnTo>
                    <a:pt x="0" y="201"/>
                  </a:lnTo>
                  <a:lnTo>
                    <a:pt x="206" y="402"/>
                  </a:lnTo>
                  <a:lnTo>
                    <a:pt x="407" y="201"/>
                  </a:lnTo>
                  <a:lnTo>
                    <a:pt x="206" y="0"/>
                  </a:lnTo>
                  <a:close/>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86" name="Google Shape;386;p34"/>
          <p:cNvGrpSpPr/>
          <p:nvPr/>
        </p:nvGrpSpPr>
        <p:grpSpPr>
          <a:xfrm flipH="1">
            <a:off x="298500" y="3712817"/>
            <a:ext cx="5059979" cy="150625"/>
            <a:chOff x="2545250" y="4962725"/>
            <a:chExt cx="3794984" cy="112969"/>
          </a:xfrm>
        </p:grpSpPr>
        <p:sp>
          <p:nvSpPr>
            <p:cNvPr id="387" name="Google Shape;387;p34"/>
            <p:cNvSpPr/>
            <p:nvPr/>
          </p:nvSpPr>
          <p:spPr>
            <a:xfrm>
              <a:off x="2600173" y="5015045"/>
              <a:ext cx="1022188" cy="260"/>
            </a:xfrm>
            <a:custGeom>
              <a:avLst/>
              <a:gdLst/>
              <a:ahLst/>
              <a:cxnLst/>
              <a:rect l="l" t="t" r="r" b="b"/>
              <a:pathLst>
                <a:path w="3927" h="1" fill="none" extrusionOk="0">
                  <a:moveTo>
                    <a:pt x="1" y="0"/>
                  </a:moveTo>
                  <a:lnTo>
                    <a:pt x="3926" y="0"/>
                  </a:lnTo>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34"/>
            <p:cNvSpPr/>
            <p:nvPr/>
          </p:nvSpPr>
          <p:spPr>
            <a:xfrm rot="10800000" flipH="1">
              <a:off x="4147662" y="4989793"/>
              <a:ext cx="2192572" cy="24750"/>
            </a:xfrm>
            <a:custGeom>
              <a:avLst/>
              <a:gdLst/>
              <a:ahLst/>
              <a:cxnLst/>
              <a:rect l="l" t="t" r="r" b="b"/>
              <a:pathLst>
                <a:path w="3927" h="1" fill="none" extrusionOk="0">
                  <a:moveTo>
                    <a:pt x="3926" y="0"/>
                  </a:moveTo>
                  <a:lnTo>
                    <a:pt x="1" y="0"/>
                  </a:lnTo>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89" name="Google Shape;389;p34"/>
            <p:cNvSpPr/>
            <p:nvPr/>
          </p:nvSpPr>
          <p:spPr>
            <a:xfrm>
              <a:off x="2545250" y="4969493"/>
              <a:ext cx="106201" cy="106201"/>
            </a:xfrm>
            <a:custGeom>
              <a:avLst/>
              <a:gdLst/>
              <a:ahLst/>
              <a:cxnLst/>
              <a:rect l="l" t="t" r="r" b="b"/>
              <a:pathLst>
                <a:path w="408" h="408" extrusionOk="0">
                  <a:moveTo>
                    <a:pt x="207" y="0"/>
                  </a:moveTo>
                  <a:lnTo>
                    <a:pt x="1" y="201"/>
                  </a:lnTo>
                  <a:lnTo>
                    <a:pt x="207" y="407"/>
                  </a:lnTo>
                  <a:lnTo>
                    <a:pt x="408" y="201"/>
                  </a:lnTo>
                  <a:lnTo>
                    <a:pt x="207" y="0"/>
                  </a:lnTo>
                  <a:close/>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34"/>
            <p:cNvSpPr/>
            <p:nvPr/>
          </p:nvSpPr>
          <p:spPr>
            <a:xfrm>
              <a:off x="5121150" y="4966629"/>
              <a:ext cx="104900" cy="104900"/>
            </a:xfrm>
            <a:custGeom>
              <a:avLst/>
              <a:gdLst/>
              <a:ahLst/>
              <a:cxnLst/>
              <a:rect l="l" t="t" r="r" b="b"/>
              <a:pathLst>
                <a:path w="403" h="403" extrusionOk="0">
                  <a:moveTo>
                    <a:pt x="202" y="1"/>
                  </a:moveTo>
                  <a:lnTo>
                    <a:pt x="1" y="202"/>
                  </a:lnTo>
                  <a:lnTo>
                    <a:pt x="202" y="403"/>
                  </a:lnTo>
                  <a:lnTo>
                    <a:pt x="403" y="202"/>
                  </a:lnTo>
                  <a:lnTo>
                    <a:pt x="202" y="1"/>
                  </a:lnTo>
                  <a:close/>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34"/>
            <p:cNvSpPr/>
            <p:nvPr/>
          </p:nvSpPr>
          <p:spPr>
            <a:xfrm>
              <a:off x="3685091" y="4966629"/>
              <a:ext cx="106201" cy="104900"/>
            </a:xfrm>
            <a:custGeom>
              <a:avLst/>
              <a:gdLst/>
              <a:ahLst/>
              <a:cxnLst/>
              <a:rect l="l" t="t" r="r" b="b"/>
              <a:pathLst>
                <a:path w="408" h="403" extrusionOk="0">
                  <a:moveTo>
                    <a:pt x="207" y="1"/>
                  </a:moveTo>
                  <a:lnTo>
                    <a:pt x="1" y="202"/>
                  </a:lnTo>
                  <a:lnTo>
                    <a:pt x="207" y="403"/>
                  </a:lnTo>
                  <a:lnTo>
                    <a:pt x="407" y="202"/>
                  </a:lnTo>
                  <a:lnTo>
                    <a:pt x="207" y="1"/>
                  </a:lnTo>
                  <a:close/>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34"/>
            <p:cNvSpPr/>
            <p:nvPr/>
          </p:nvSpPr>
          <p:spPr>
            <a:xfrm>
              <a:off x="3833981" y="4969493"/>
              <a:ext cx="106201" cy="106201"/>
            </a:xfrm>
            <a:custGeom>
              <a:avLst/>
              <a:gdLst/>
              <a:ahLst/>
              <a:cxnLst/>
              <a:rect l="l" t="t" r="r" b="b"/>
              <a:pathLst>
                <a:path w="408" h="408" extrusionOk="0">
                  <a:moveTo>
                    <a:pt x="206" y="0"/>
                  </a:moveTo>
                  <a:lnTo>
                    <a:pt x="0" y="206"/>
                  </a:lnTo>
                  <a:lnTo>
                    <a:pt x="206" y="407"/>
                  </a:lnTo>
                  <a:lnTo>
                    <a:pt x="407" y="206"/>
                  </a:lnTo>
                  <a:lnTo>
                    <a:pt x="206" y="0"/>
                  </a:lnTo>
                  <a:close/>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Google Shape;393;p34"/>
            <p:cNvSpPr/>
            <p:nvPr/>
          </p:nvSpPr>
          <p:spPr>
            <a:xfrm>
              <a:off x="3984172" y="4962725"/>
              <a:ext cx="106201" cy="104900"/>
            </a:xfrm>
            <a:custGeom>
              <a:avLst/>
              <a:gdLst/>
              <a:ahLst/>
              <a:cxnLst/>
              <a:rect l="l" t="t" r="r" b="b"/>
              <a:pathLst>
                <a:path w="408" h="403" extrusionOk="0">
                  <a:moveTo>
                    <a:pt x="206" y="0"/>
                  </a:moveTo>
                  <a:lnTo>
                    <a:pt x="0" y="201"/>
                  </a:lnTo>
                  <a:lnTo>
                    <a:pt x="206" y="402"/>
                  </a:lnTo>
                  <a:lnTo>
                    <a:pt x="407" y="201"/>
                  </a:lnTo>
                  <a:lnTo>
                    <a:pt x="206" y="0"/>
                  </a:lnTo>
                  <a:close/>
                </a:path>
              </a:pathLst>
            </a:custGeom>
            <a:noFill/>
            <a:ln w="9525" cap="flat" cmpd="sng">
              <a:solidFill>
                <a:schemeClr val="accent1"/>
              </a:solidFill>
              <a:prstDash val="solid"/>
              <a:miter lim="515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66">
                                            <p:txEl>
                                              <p:pRg st="0" end="0"/>
                                            </p:txEl>
                                          </p:spTgt>
                                        </p:tgtEl>
                                        <p:attrNameLst>
                                          <p:attrName>style.visibility</p:attrName>
                                        </p:attrNameLst>
                                      </p:cBhvr>
                                      <p:to>
                                        <p:strVal val="visible"/>
                                      </p:to>
                                    </p:set>
                                    <p:animEffect transition="in" filter="circle(in)">
                                      <p:cBhvr>
                                        <p:cTn id="13" dur="2000"/>
                                        <p:tgtEl>
                                          <p:spTgt spid="366">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63">
                                            <p:txEl>
                                              <p:pRg st="0" end="0"/>
                                            </p:txEl>
                                          </p:spTgt>
                                        </p:tgtEl>
                                        <p:attrNameLst>
                                          <p:attrName>style.visibility</p:attrName>
                                        </p:attrNameLst>
                                      </p:cBhvr>
                                      <p:to>
                                        <p:strVal val="visible"/>
                                      </p:to>
                                    </p:set>
                                    <p:animEffect transition="in" filter="circle(in)">
                                      <p:cBhvr>
                                        <p:cTn id="16" dur="2000"/>
                                        <p:tgtEl>
                                          <p:spTgt spid="36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65">
                                            <p:txEl>
                                              <p:pRg st="0" end="0"/>
                                            </p:txEl>
                                          </p:spTgt>
                                        </p:tgtEl>
                                        <p:attrNameLst>
                                          <p:attrName>style.visibility</p:attrName>
                                        </p:attrNameLst>
                                      </p:cBhvr>
                                      <p:to>
                                        <p:strVal val="visible"/>
                                      </p:to>
                                    </p:set>
                                    <p:animEffect transition="in" filter="barn(inVertical)">
                                      <p:cBhvr>
                                        <p:cTn id="21" dur="500"/>
                                        <p:tgtEl>
                                          <p:spTgt spid="365">
                                            <p:txEl>
                                              <p:pRg st="0" end="0"/>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62">
                                            <p:txEl>
                                              <p:pRg st="0" end="0"/>
                                            </p:txEl>
                                          </p:spTgt>
                                        </p:tgtEl>
                                        <p:attrNameLst>
                                          <p:attrName>style.visibility</p:attrName>
                                        </p:attrNameLst>
                                      </p:cBhvr>
                                      <p:to>
                                        <p:strVal val="visible"/>
                                      </p:to>
                                    </p:set>
                                    <p:animEffect transition="in" filter="barn(inVertical)">
                                      <p:cBhvr>
                                        <p:cTn id="24" dur="500"/>
                                        <p:tgtEl>
                                          <p:spTgt spid="3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build="p"/>
      <p:bldP spid="362" grpId="0" build="p"/>
      <p:bldP spid="363" grpId="0" build="p"/>
      <p:bldP spid="364" grpId="0" build="p"/>
      <p:bldP spid="365" grpId="0" build="p"/>
      <p:bldP spid="36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289828" y="135632"/>
            <a:ext cx="66463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a:ln>
                  <a:noFill/>
                </a:ln>
                <a:solidFill>
                  <a:srgbClr val="2B170D"/>
                </a:solidFill>
                <a:effectLst/>
                <a:uLnTx/>
                <a:uFillTx/>
                <a:latin typeface="Times New Roman" panose="02020603050405020304" pitchFamily="18" charset="0"/>
                <a:ea typeface="字魂73号-江南手书" panose="00000500000000000000" pitchFamily="2" charset="-122"/>
                <a:cs typeface="Times New Roman" panose="02020603050405020304" pitchFamily="18" charset="0"/>
                <a:sym typeface="字魂73号-江南手书" panose="00000500000000000000" pitchFamily="2" charset="-122"/>
              </a:rPr>
              <a:t>“</a:t>
            </a:r>
            <a:r>
              <a:rPr kumimoji="1" lang="en-US" altLang="zh-CN" sz="3600" b="1" i="1" u="none" strike="noStrike" kern="1200" cap="none" spc="0" normalizeH="0" baseline="0" noProof="0" dirty="0" err="1">
                <a:ln>
                  <a:noFill/>
                </a:ln>
                <a:solidFill>
                  <a:srgbClr val="2B170D"/>
                </a:solidFill>
                <a:effectLst/>
                <a:uLnTx/>
                <a:uFillTx/>
                <a:latin typeface="Times New Roman" panose="02020603050405020304" pitchFamily="18" charset="0"/>
                <a:ea typeface="字魂73号-江南手书" panose="00000500000000000000" pitchFamily="2" charset="-122"/>
                <a:cs typeface="Times New Roman" panose="02020603050405020304" pitchFamily="18" charset="0"/>
                <a:sym typeface="字魂73号-江南手书" panose="00000500000000000000" pitchFamily="2" charset="-122"/>
              </a:rPr>
              <a:t>Người</a:t>
            </a:r>
            <a:r>
              <a:rPr kumimoji="1" lang="en-US" altLang="zh-CN" sz="3600" b="1" i="1" u="none" strike="noStrike" kern="1200" cap="none" spc="0" normalizeH="0" baseline="0" noProof="0" dirty="0">
                <a:ln>
                  <a:noFill/>
                </a:ln>
                <a:solidFill>
                  <a:srgbClr val="2B170D"/>
                </a:solidFill>
                <a:effectLst/>
                <a:uLnTx/>
                <a:uFillTx/>
                <a:latin typeface="Times New Roman" panose="02020603050405020304" pitchFamily="18" charset="0"/>
                <a:ea typeface="字魂73号-江南手书" panose="00000500000000000000" pitchFamily="2" charset="-122"/>
                <a:cs typeface="Times New Roman" panose="02020603050405020304" pitchFamily="18" charset="0"/>
                <a:sym typeface="字魂73号-江南手书" panose="00000500000000000000" pitchFamily="2" charset="-122"/>
              </a:rPr>
              <a:t> </a:t>
            </a:r>
            <a:r>
              <a:rPr kumimoji="1" lang="en-US" altLang="zh-CN" sz="3600" b="1" i="1" u="none" strike="noStrike" kern="1200" cap="none" spc="0" normalizeH="0" baseline="0" noProof="0" dirty="0" err="1">
                <a:ln>
                  <a:noFill/>
                </a:ln>
                <a:solidFill>
                  <a:srgbClr val="2B170D"/>
                </a:solidFill>
                <a:effectLst/>
                <a:uLnTx/>
                <a:uFillTx/>
                <a:latin typeface="Times New Roman" panose="02020603050405020304" pitchFamily="18" charset="0"/>
                <a:ea typeface="字魂73号-江南手书" panose="00000500000000000000" pitchFamily="2" charset="-122"/>
                <a:cs typeface="Times New Roman" panose="02020603050405020304" pitchFamily="18" charset="0"/>
                <a:sym typeface="字魂73号-江南手书" panose="00000500000000000000" pitchFamily="2" charset="-122"/>
              </a:rPr>
              <a:t>ngồi</a:t>
            </a:r>
            <a:r>
              <a:rPr kumimoji="1" lang="en-US" altLang="zh-CN" sz="3600" b="1" i="1" u="none" strike="noStrike" kern="1200" cap="none" spc="0" normalizeH="0" baseline="0" noProof="0" dirty="0">
                <a:ln>
                  <a:noFill/>
                </a:ln>
                <a:solidFill>
                  <a:srgbClr val="2B170D"/>
                </a:solidFill>
                <a:effectLst/>
                <a:uLnTx/>
                <a:uFillTx/>
                <a:latin typeface="Times New Roman" panose="02020603050405020304" pitchFamily="18" charset="0"/>
                <a:ea typeface="字魂73号-江南手书" panose="00000500000000000000" pitchFamily="2" charset="-122"/>
                <a:cs typeface="Times New Roman" panose="02020603050405020304" pitchFamily="18" charset="0"/>
                <a:sym typeface="字魂73号-江南手书" panose="00000500000000000000" pitchFamily="2" charset="-122"/>
              </a:rPr>
              <a:t> </a:t>
            </a:r>
            <a:r>
              <a:rPr kumimoji="1" lang="en-US" altLang="zh-CN" sz="3600" b="1" i="1" u="none" strike="noStrike" kern="1200" cap="none" spc="0" normalizeH="0" baseline="0" noProof="0" dirty="0" err="1">
                <a:ln>
                  <a:noFill/>
                </a:ln>
                <a:solidFill>
                  <a:srgbClr val="2B170D"/>
                </a:solidFill>
                <a:effectLst/>
                <a:uLnTx/>
                <a:uFillTx/>
                <a:latin typeface="Times New Roman" panose="02020603050405020304" pitchFamily="18" charset="0"/>
                <a:ea typeface="字魂73号-江南手书" panose="00000500000000000000" pitchFamily="2" charset="-122"/>
                <a:cs typeface="Times New Roman" panose="02020603050405020304" pitchFamily="18" charset="0"/>
                <a:sym typeface="字魂73号-江南手书" panose="00000500000000000000" pitchFamily="2" charset="-122"/>
              </a:rPr>
              <a:t>đợi</a:t>
            </a:r>
            <a:r>
              <a:rPr kumimoji="1" lang="en-US" altLang="zh-CN" sz="3600" b="1" i="1" u="none" strike="noStrike" kern="1200" cap="none" spc="0" normalizeH="0" baseline="0" noProof="0" dirty="0">
                <a:ln>
                  <a:noFill/>
                </a:ln>
                <a:solidFill>
                  <a:srgbClr val="2B170D"/>
                </a:solidFill>
                <a:effectLst/>
                <a:uLnTx/>
                <a:uFillTx/>
                <a:latin typeface="Times New Roman" panose="02020603050405020304" pitchFamily="18" charset="0"/>
                <a:ea typeface="字魂73号-江南手书" panose="00000500000000000000" pitchFamily="2" charset="-122"/>
                <a:cs typeface="Times New Roman" panose="02020603050405020304" pitchFamily="18" charset="0"/>
                <a:sym typeface="字魂73号-江南手书" panose="00000500000000000000" pitchFamily="2" charset="-122"/>
              </a:rPr>
              <a:t> </a:t>
            </a:r>
            <a:r>
              <a:rPr kumimoji="1" lang="en-US" altLang="zh-CN" sz="3600" b="1" i="1" u="none" strike="noStrike" kern="1200" cap="none" spc="0" normalizeH="0" baseline="0" noProof="0" dirty="0" err="1">
                <a:ln>
                  <a:noFill/>
                </a:ln>
                <a:solidFill>
                  <a:srgbClr val="2B170D"/>
                </a:solidFill>
                <a:effectLst/>
                <a:uLnTx/>
                <a:uFillTx/>
                <a:latin typeface="Times New Roman" panose="02020603050405020304" pitchFamily="18" charset="0"/>
                <a:ea typeface="字魂73号-江南手书" panose="00000500000000000000" pitchFamily="2" charset="-122"/>
                <a:cs typeface="Times New Roman" panose="02020603050405020304" pitchFamily="18" charset="0"/>
                <a:sym typeface="字魂73号-江南手书" panose="00000500000000000000" pitchFamily="2" charset="-122"/>
              </a:rPr>
              <a:t>trước</a:t>
            </a:r>
            <a:r>
              <a:rPr kumimoji="1" lang="en-US" altLang="zh-CN" sz="3600" b="1" i="1" u="none" strike="noStrike" kern="1200" cap="none" spc="0" normalizeH="0" baseline="0" noProof="0" dirty="0">
                <a:ln>
                  <a:noFill/>
                </a:ln>
                <a:solidFill>
                  <a:srgbClr val="2B170D"/>
                </a:solidFill>
                <a:effectLst/>
                <a:uLnTx/>
                <a:uFillTx/>
                <a:latin typeface="Times New Roman" panose="02020603050405020304" pitchFamily="18" charset="0"/>
                <a:ea typeface="字魂73号-江南手书" panose="00000500000000000000" pitchFamily="2" charset="-122"/>
                <a:cs typeface="Times New Roman" panose="02020603050405020304" pitchFamily="18" charset="0"/>
                <a:sym typeface="字魂73号-江南手书" panose="00000500000000000000" pitchFamily="2" charset="-122"/>
              </a:rPr>
              <a:t> </a:t>
            </a:r>
            <a:r>
              <a:rPr kumimoji="1" lang="en-US" altLang="zh-CN" sz="3600" b="1" i="1" u="none" strike="noStrike" kern="1200" cap="none" spc="0" normalizeH="0" baseline="0" noProof="0" dirty="0" err="1">
                <a:ln>
                  <a:noFill/>
                </a:ln>
                <a:solidFill>
                  <a:srgbClr val="2B170D"/>
                </a:solidFill>
                <a:effectLst/>
                <a:uLnTx/>
                <a:uFillTx/>
                <a:latin typeface="Times New Roman" panose="02020603050405020304" pitchFamily="18" charset="0"/>
                <a:ea typeface="字魂73号-江南手书" panose="00000500000000000000" pitchFamily="2" charset="-122"/>
                <a:cs typeface="Times New Roman" panose="02020603050405020304" pitchFamily="18" charset="0"/>
                <a:sym typeface="字魂73号-江南手书" panose="00000500000000000000" pitchFamily="2" charset="-122"/>
              </a:rPr>
              <a:t>hiên</a:t>
            </a:r>
            <a:r>
              <a:rPr kumimoji="1" lang="en-US" altLang="zh-CN" sz="3600" b="1" i="1" u="none" strike="noStrike" kern="1200" cap="none" spc="0" normalizeH="0" baseline="0" noProof="0" dirty="0">
                <a:ln>
                  <a:noFill/>
                </a:ln>
                <a:solidFill>
                  <a:srgbClr val="2B170D"/>
                </a:solidFill>
                <a:effectLst/>
                <a:uLnTx/>
                <a:uFillTx/>
                <a:latin typeface="Times New Roman" panose="02020603050405020304" pitchFamily="18" charset="0"/>
                <a:ea typeface="字魂73号-江南手书" panose="00000500000000000000" pitchFamily="2" charset="-122"/>
                <a:cs typeface="Times New Roman" panose="02020603050405020304" pitchFamily="18" charset="0"/>
                <a:sym typeface="字魂73号-江南手书" panose="00000500000000000000" pitchFamily="2" charset="-122"/>
              </a:rPr>
              <a:t> </a:t>
            </a:r>
            <a:r>
              <a:rPr kumimoji="1" lang="en-US" altLang="zh-CN" sz="3600" b="1" i="1" u="none" strike="noStrike" kern="1200" cap="none" spc="0" normalizeH="0" baseline="0" noProof="0" dirty="0" err="1">
                <a:ln>
                  <a:noFill/>
                </a:ln>
                <a:solidFill>
                  <a:srgbClr val="2B170D"/>
                </a:solidFill>
                <a:effectLst/>
                <a:uLnTx/>
                <a:uFillTx/>
                <a:latin typeface="Times New Roman" panose="02020603050405020304" pitchFamily="18" charset="0"/>
                <a:ea typeface="字魂73号-江南手书" panose="00000500000000000000" pitchFamily="2" charset="-122"/>
                <a:cs typeface="Times New Roman" panose="02020603050405020304" pitchFamily="18" charset="0"/>
                <a:sym typeface="字魂73号-江南手书" panose="00000500000000000000" pitchFamily="2" charset="-122"/>
              </a:rPr>
              <a:t>nhà</a:t>
            </a:r>
            <a:r>
              <a:rPr kumimoji="1" lang="en-US" altLang="zh-CN" sz="3600" b="1" i="0" u="none" strike="noStrike" kern="1200" cap="none" spc="0" normalizeH="0" baseline="0" noProof="0" dirty="0">
                <a:ln>
                  <a:noFill/>
                </a:ln>
                <a:solidFill>
                  <a:srgbClr val="2B170D"/>
                </a:solidFill>
                <a:effectLst/>
                <a:uLnTx/>
                <a:uFillTx/>
                <a:latin typeface="Times New Roman" panose="02020603050405020304" pitchFamily="18" charset="0"/>
                <a:ea typeface="字魂73号-江南手书" panose="00000500000000000000" pitchFamily="2" charset="-122"/>
                <a:cs typeface="Times New Roman" panose="02020603050405020304" pitchFamily="18" charset="0"/>
                <a:sym typeface="字魂73号-江南手书" panose="00000500000000000000" pitchFamily="2" charset="-122"/>
              </a:rPr>
              <a:t>”</a:t>
            </a:r>
          </a:p>
        </p:txBody>
      </p:sp>
      <p:sp>
        <p:nvSpPr>
          <p:cNvPr id="17" name="矩形 16"/>
          <p:cNvSpPr/>
          <p:nvPr/>
        </p:nvSpPr>
        <p:spPr>
          <a:xfrm>
            <a:off x="0" y="1124863"/>
            <a:ext cx="9668561" cy="5606535"/>
          </a:xfrm>
          <a:prstGeom prst="rect">
            <a:avLst/>
          </a:prstGeom>
        </p:spPr>
        <p:txBody>
          <a:bodyPr wrap="square">
            <a:spAutoFit/>
          </a:bodyPr>
          <a:lstStyle/>
          <a:p>
            <a:pPr marL="0" marR="0" algn="just">
              <a:lnSpc>
                <a:spcPct val="150000"/>
              </a:lnSpc>
              <a:spcBef>
                <a:spcPts val="0"/>
              </a:spcBef>
              <a:spcAft>
                <a:spcPts val="800"/>
              </a:spcAft>
            </a:pPr>
            <a:r>
              <a:rPr lang="en-US" sz="2800" dirty="0" err="1">
                <a:effectLst/>
                <a:latin typeface="Calibri" panose="020F0502020204030204" pitchFamily="34" charset="0"/>
                <a:ea typeface="Times New Roman" panose="02020603050405020304" pitchFamily="18" charset="0"/>
                <a:cs typeface="Calibri" panose="020F0502020204030204" pitchFamily="34" charset="0"/>
              </a:rPr>
              <a:t>Tìm</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hiểu</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nội</a:t>
            </a:r>
            <a:r>
              <a:rPr lang="en-US" sz="2800" dirty="0">
                <a:effectLst/>
                <a:latin typeface="Calibri" panose="020F0502020204030204" pitchFamily="34" charset="0"/>
                <a:ea typeface="Times New Roman" panose="02020603050405020304" pitchFamily="18" charset="0"/>
                <a:cs typeface="Calibri" panose="020F0502020204030204" pitchFamily="34" charset="0"/>
              </a:rPr>
              <a:t> dung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văn</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bản</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theo</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các</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nhiệm</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vụ</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sau</a:t>
            </a:r>
            <a:r>
              <a:rPr lang="en-US" sz="2800" dirty="0">
                <a:effectLst/>
                <a:latin typeface="Calibri" panose="020F0502020204030204" pitchFamily="34" charset="0"/>
                <a:ea typeface="Times New Roman" panose="02020603050405020304" pitchFamily="18" charset="0"/>
                <a:cs typeface="Calibri" panose="020F0502020204030204" pitchFamily="34" charset="0"/>
              </a:rPr>
              <a:t> (5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phút</a:t>
            </a:r>
            <a:r>
              <a:rPr lang="en-US" sz="2800" dirty="0">
                <a:effectLst/>
                <a:latin typeface="Calibri" panose="020F0502020204030204" pitchFamily="34" charset="0"/>
                <a:ea typeface="Times New Roman" panose="02020603050405020304" pitchFamily="18" charset="0"/>
                <a:cs typeface="Calibri" panose="020F0502020204030204" pitchFamily="34" charset="0"/>
              </a:rPr>
              <a:t>/</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nhóm</a:t>
            </a:r>
            <a:r>
              <a:rPr lang="en-US"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800"/>
              </a:spcAft>
            </a:pP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Nhiệm</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vụ</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1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nhóm</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1).</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các</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sự</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kiện</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chính</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văn</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bản</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Xác</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định</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ngôi</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kể</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2800" dirty="0">
                <a:effectLst/>
                <a:latin typeface="Calibri" panose="020F0502020204030204" pitchFamily="34" charset="0"/>
                <a:ea typeface="Times New Roman" panose="02020603050405020304" pitchFamily="18" charset="0"/>
                <a:cs typeface="Calibri" panose="020F0502020204030204" pitchFamily="34" charset="0"/>
              </a:rPr>
              <a:t> ý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nghĩa</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việc</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lựa</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chọn</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ngôi</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kể</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đó</a:t>
            </a:r>
            <a:r>
              <a:rPr lang="en-US"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800"/>
              </a:spcAft>
            </a:pP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Nhiệ</a:t>
            </a:r>
            <a:r>
              <a:rPr lang="en-US" sz="2800" b="1" dirty="0" err="1">
                <a:latin typeface="Calibri" panose="020F0502020204030204" pitchFamily="34" charset="0"/>
                <a:ea typeface="Times New Roman" panose="02020603050405020304" pitchFamily="18" charset="0"/>
                <a:cs typeface="Calibri" panose="020F0502020204030204" pitchFamily="34" charset="0"/>
              </a:rPr>
              <a:t>m</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vụ</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a:effectLst/>
                <a:latin typeface="Calibri" panose="020F0502020204030204" pitchFamily="34" charset="0"/>
                <a:ea typeface="Times New Roman" panose="02020603050405020304" pitchFamily="18" charset="0"/>
                <a:cs typeface="Calibri" panose="020F0502020204030204" pitchFamily="34" charset="0"/>
              </a:rPr>
              <a:t>2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nhóm</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2).</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Nhân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vật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dì</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Bảy</a:t>
            </a:r>
            <a:r>
              <a:rPr lang="en-US" sz="2800" dirty="0">
                <a:effectLst/>
                <a:latin typeface="Calibri" panose="020F0502020204030204" pitchFamily="34" charset="0"/>
                <a:ea typeface="Calibri" panose="020F0502020204030204" pitchFamily="34" charset="0"/>
                <a:cs typeface="Calibri" panose="020F0502020204030204" pitchFamily="34" charset="0"/>
              </a:rPr>
              <a:t> – </a:t>
            </a:r>
            <a:r>
              <a:rPr lang="en-US" sz="2800" dirty="0" err="1">
                <a:effectLst/>
                <a:latin typeface="Calibri" panose="020F0502020204030204" pitchFamily="34" charset="0"/>
                <a:ea typeface="Calibri" panose="020F0502020204030204" pitchFamily="34" charset="0"/>
                <a:cs typeface="Calibri" panose="020F0502020204030204" pitchFamily="34" charset="0"/>
              </a:rPr>
              <a:t>người</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vợ</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trong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văn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bản</a:t>
            </a:r>
            <a:r>
              <a:rPr lang="en-US" sz="2800" dirty="0">
                <a:effectLst/>
                <a:latin typeface="Calibri" panose="020F0502020204030204" pitchFamily="34" charset="0"/>
                <a:ea typeface="Calibri" panose="020F0502020204030204" pitchFamily="34" charset="0"/>
                <a:cs typeface="Calibri" panose="020F0502020204030204" pitchFamily="34" charset="0"/>
              </a:rPr>
              <a:t>.</a:t>
            </a:r>
          </a:p>
          <a:p>
            <a:pPr marL="0" marR="0" algn="just">
              <a:lnSpc>
                <a:spcPct val="150000"/>
              </a:lnSpc>
              <a:spcBef>
                <a:spcPts val="0"/>
              </a:spcBef>
              <a:spcAft>
                <a:spcPts val="800"/>
              </a:spcAft>
            </a:pPr>
            <a:r>
              <a:rPr lang="en-US" sz="2800" b="1" dirty="0" err="1">
                <a:latin typeface="Calibri" panose="020F0502020204030204" pitchFamily="34" charset="0"/>
                <a:ea typeface="Calibri" panose="020F0502020204030204" pitchFamily="34" charset="0"/>
                <a:cs typeface="Calibri" panose="020F0502020204030204" pitchFamily="34" charset="0"/>
              </a:rPr>
              <a:t>Nhiệm</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vụ</a:t>
            </a:r>
            <a:r>
              <a:rPr lang="en-US" sz="2800" b="1" dirty="0">
                <a:latin typeface="Calibri" panose="020F0502020204030204" pitchFamily="34" charset="0"/>
                <a:ea typeface="Calibri" panose="020F0502020204030204" pitchFamily="34" charset="0"/>
                <a:cs typeface="Calibri" panose="020F0502020204030204" pitchFamily="34" charset="0"/>
              </a:rPr>
              <a:t> 3 (</a:t>
            </a:r>
            <a:r>
              <a:rPr lang="en-US" sz="2800" b="1" dirty="0" err="1">
                <a:latin typeface="Calibri" panose="020F0502020204030204" pitchFamily="34" charset="0"/>
                <a:ea typeface="Calibri" panose="020F0502020204030204" pitchFamily="34" charset="0"/>
                <a:cs typeface="Calibri" panose="020F0502020204030204" pitchFamily="34" charset="0"/>
              </a:rPr>
              <a:t>nhóm</a:t>
            </a:r>
            <a:r>
              <a:rPr lang="en-US" sz="2800" b="1" dirty="0">
                <a:latin typeface="Calibri" panose="020F0502020204030204" pitchFamily="34" charset="0"/>
                <a:ea typeface="Calibri" panose="020F0502020204030204" pitchFamily="34" charset="0"/>
                <a:cs typeface="Calibri" panose="020F0502020204030204" pitchFamily="34" charset="0"/>
              </a:rPr>
              <a:t> 3).</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Nhân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vật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dượng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Bảy</a:t>
            </a:r>
            <a:r>
              <a:rPr lang="en-US" sz="2800" dirty="0">
                <a:latin typeface="Calibri" panose="020F0502020204030204" pitchFamily="34" charset="0"/>
                <a:ea typeface="Calibri" panose="020F0502020204030204" pitchFamily="34" charset="0"/>
                <a:cs typeface="Calibri" panose="020F0502020204030204" pitchFamily="34" charset="0"/>
              </a:rPr>
              <a:t> – </a:t>
            </a:r>
            <a:r>
              <a:rPr lang="en-US" sz="2800" dirty="0" err="1">
                <a:latin typeface="Calibri" panose="020F0502020204030204" pitchFamily="34" charset="0"/>
                <a:ea typeface="Calibri" panose="020F0502020204030204" pitchFamily="34" charset="0"/>
                <a:cs typeface="Calibri" panose="020F0502020204030204" pitchFamily="34" charset="0"/>
              </a:rPr>
              <a:t>người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chồng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ra</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kháng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chiến</a:t>
            </a:r>
            <a:r>
              <a:rPr lang="en-US" sz="2800" dirty="0">
                <a:latin typeface="Calibri" panose="020F0502020204030204" pitchFamily="34" charset="0"/>
                <a:ea typeface="Calibri" panose="020F0502020204030204" pitchFamily="34" charset="0"/>
                <a:cs typeface="Calibri" panose="020F0502020204030204" pitchFamily="34" charset="0"/>
              </a:rPr>
              <a:t>.</a:t>
            </a:r>
          </a:p>
          <a:p>
            <a:pPr marL="0" marR="0" algn="just">
              <a:lnSpc>
                <a:spcPct val="150000"/>
              </a:lnSpc>
              <a:spcBef>
                <a:spcPts val="0"/>
              </a:spcBef>
              <a:spcAft>
                <a:spcPts val="800"/>
              </a:spcAft>
            </a:pPr>
            <a:r>
              <a:rPr lang="en-US" sz="2800" b="1" dirty="0" err="1">
                <a:effectLst/>
                <a:latin typeface="Calibri" panose="020F0502020204030204" pitchFamily="34" charset="0"/>
                <a:ea typeface="Calibri" panose="020F0502020204030204" pitchFamily="34" charset="0"/>
                <a:cs typeface="Calibri" panose="020F0502020204030204" pitchFamily="34" charset="0"/>
              </a:rPr>
              <a:t>Nhiệm</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vụ</a:t>
            </a:r>
            <a:r>
              <a:rPr lang="en-US" sz="2800" b="1" dirty="0">
                <a:effectLst/>
                <a:latin typeface="Calibri" panose="020F0502020204030204" pitchFamily="34" charset="0"/>
                <a:ea typeface="Calibri" panose="020F0502020204030204" pitchFamily="34" charset="0"/>
                <a:cs typeface="Calibri" panose="020F0502020204030204" pitchFamily="34" charset="0"/>
              </a:rPr>
              <a:t> 4 (</a:t>
            </a:r>
            <a:r>
              <a:rPr lang="en-US" sz="2800" b="1" dirty="0" err="1">
                <a:effectLst/>
                <a:latin typeface="Calibri" panose="020F0502020204030204" pitchFamily="34" charset="0"/>
                <a:ea typeface="Calibri" panose="020F0502020204030204" pitchFamily="34" charset="0"/>
                <a:cs typeface="Calibri" panose="020F0502020204030204" pitchFamily="34" charset="0"/>
              </a:rPr>
              <a:t>nhóm</a:t>
            </a:r>
            <a:r>
              <a:rPr lang="en-US" sz="2800" b="1" dirty="0">
                <a:effectLst/>
                <a:latin typeface="Calibri" panose="020F0502020204030204" pitchFamily="34" charset="0"/>
                <a:ea typeface="Calibri" panose="020F0502020204030204" pitchFamily="34" charset="0"/>
                <a:cs typeface="Calibri" panose="020F0502020204030204" pitchFamily="34" charset="0"/>
              </a:rPr>
              <a:t> 4)</a:t>
            </a:r>
            <a:r>
              <a:rPr lang="en-US" sz="2800" dirty="0">
                <a:effectLst/>
                <a:latin typeface="Calibri" panose="020F0502020204030204" pitchFamily="34" charset="0"/>
                <a:ea typeface="Calibri" panose="020F0502020204030204" pitchFamily="34" charset="0"/>
                <a:cs typeface="Calibri" panose="020F0502020204030204" pitchFamily="34" charset="0"/>
              </a:rPr>
              <a:t>. Chi </a:t>
            </a:r>
            <a:r>
              <a:rPr lang="en-US" sz="2800" dirty="0" err="1">
                <a:effectLst/>
                <a:latin typeface="Calibri" panose="020F0502020204030204" pitchFamily="34" charset="0"/>
                <a:ea typeface="Calibri" panose="020F0502020204030204" pitchFamily="34" charset="0"/>
                <a:cs typeface="Calibri" panose="020F0502020204030204" pitchFamily="34" charset="0"/>
              </a:rPr>
              <a:t>tiết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tiêu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biểu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thể</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hiện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sự</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khát</a:t>
            </a:r>
            <a:r>
              <a:rPr lang="en-US" sz="2800" dirty="0">
                <a:effectLst/>
                <a:latin typeface="Calibri" panose="020F0502020204030204" pitchFamily="34" charset="0"/>
                <a:ea typeface="Calibri" panose="020F0502020204030204" pitchFamily="34" charset="0"/>
                <a:cs typeface="Calibri" panose="020F0502020204030204" pitchFamily="34" charset="0"/>
              </a:rPr>
              <a:t> khao </a:t>
            </a:r>
            <a:r>
              <a:rPr lang="en-US" sz="2800" dirty="0" err="1">
                <a:effectLst/>
                <a:latin typeface="Calibri" panose="020F0502020204030204" pitchFamily="34" charset="0"/>
                <a:ea typeface="Calibri" panose="020F0502020204030204" pitchFamily="34" charset="0"/>
                <a:cs typeface="Calibri" panose="020F0502020204030204" pitchFamily="34" charset="0"/>
              </a:rPr>
              <a:t>đoàn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tụ</a:t>
            </a:r>
            <a:r>
              <a:rPr lang="en-US" sz="2800" dirty="0">
                <a:effectLst/>
                <a:latin typeface="Calibri" panose="020F0502020204030204" pitchFamily="34" charset="0"/>
                <a:ea typeface="Calibri" panose="020F0502020204030204" pitchFamily="34" charset="0"/>
                <a:cs typeface="Calibri" panose="020F0502020204030204" pitchFamily="34" charset="0"/>
              </a:rPr>
              <a:t>. </a:t>
            </a:r>
            <a:endParaRPr lang="en-US" sz="36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15450" y="-13151"/>
            <a:ext cx="3053692" cy="6858000"/>
          </a:xfrm>
          <a:prstGeom prst="rect">
            <a:avLst/>
          </a:prstGeom>
        </p:spPr>
      </p:pic>
    </p:spTree>
    <p:extLst>
      <p:ext uri="{BB962C8B-B14F-4D97-AF65-F5344CB8AC3E}">
        <p14:creationId xmlns:p14="http://schemas.microsoft.com/office/powerpoint/2010/main" val="279632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4"/>
          <p:cNvSpPr txBox="1">
            <a:spLocks noGrp="1"/>
          </p:cNvSpPr>
          <p:nvPr>
            <p:ph type="title"/>
          </p:nvPr>
        </p:nvSpPr>
        <p:spPr>
          <a:xfrm>
            <a:off x="7243500" y="1942150"/>
            <a:ext cx="5253300" cy="1944050"/>
          </a:xfrm>
          <a:prstGeom prst="rect">
            <a:avLst/>
          </a:prstGeom>
        </p:spPr>
        <p:txBody>
          <a:bodyPr spcFirstLastPara="1" wrap="square" lIns="304800" tIns="304800" rIns="304800" bIns="0" anchor="ctr" anchorCtr="0">
            <a:noAutofit/>
          </a:bodyPr>
          <a:lstStyle/>
          <a:p>
            <a:r>
              <a:rPr lang="en" dirty="0"/>
              <a:t>1. Sự kiện chính</a:t>
            </a:r>
            <a:endParaRPr dirty="0"/>
          </a:p>
        </p:txBody>
      </p:sp>
      <p:sp>
        <p:nvSpPr>
          <p:cNvPr id="220" name="Google Shape;220;p34"/>
          <p:cNvSpPr txBox="1">
            <a:spLocks noGrp="1"/>
          </p:cNvSpPr>
          <p:nvPr>
            <p:ph type="title" idx="2"/>
          </p:nvPr>
        </p:nvSpPr>
        <p:spPr>
          <a:xfrm>
            <a:off x="7243500" y="719333"/>
            <a:ext cx="4796100" cy="626400"/>
          </a:xfrm>
          <a:prstGeom prst="rect">
            <a:avLst/>
          </a:prstGeom>
        </p:spPr>
        <p:txBody>
          <a:bodyPr spcFirstLastPara="1" wrap="square" lIns="304800" tIns="304800" rIns="304800" bIns="304800" anchor="ctr" anchorCtr="0">
            <a:noAutofit/>
          </a:bodyPr>
          <a:lstStyle/>
          <a:p>
            <a:r>
              <a:rPr lang="en" dirty="0"/>
              <a:t>II. </a:t>
            </a:r>
            <a:r>
              <a:rPr lang="en-US" dirty="0" err="1"/>
              <a:t>Đọc</a:t>
            </a:r>
            <a:r>
              <a:rPr lang="en-US" dirty="0"/>
              <a:t> </a:t>
            </a:r>
            <a:r>
              <a:rPr lang="en-US" dirty="0" err="1"/>
              <a:t>hiểu</a:t>
            </a:r>
            <a:r>
              <a:rPr lang="en-US" dirty="0"/>
              <a:t> </a:t>
            </a:r>
            <a:r>
              <a:rPr lang="en-US" dirty="0" err="1"/>
              <a:t>văn</a:t>
            </a:r>
            <a:r>
              <a:rPr lang="en-US" dirty="0"/>
              <a:t> </a:t>
            </a:r>
            <a:r>
              <a:rPr lang="en-US" dirty="0" err="1"/>
              <a:t>bản</a:t>
            </a:r>
            <a:endParaRPr dirty="0"/>
          </a:p>
        </p:txBody>
      </p:sp>
      <p:sp>
        <p:nvSpPr>
          <p:cNvPr id="221" name="Google Shape;221;p34"/>
          <p:cNvSpPr txBox="1">
            <a:spLocks noGrp="1"/>
          </p:cNvSpPr>
          <p:nvPr>
            <p:ph type="subTitle" idx="1"/>
          </p:nvPr>
        </p:nvSpPr>
        <p:spPr>
          <a:xfrm>
            <a:off x="7243500" y="3701033"/>
            <a:ext cx="3997600" cy="1340000"/>
          </a:xfrm>
          <a:prstGeom prst="rect">
            <a:avLst/>
          </a:prstGeom>
        </p:spPr>
        <p:txBody>
          <a:bodyPr spcFirstLastPara="1" wrap="square" lIns="304800" tIns="304800" rIns="304800" bIns="304800" anchor="ctr" anchorCtr="0">
            <a:noAutofit/>
          </a:bodyPr>
          <a:lstStyle/>
          <a:p>
            <a:pPr marL="0" indent="0">
              <a:spcAft>
                <a:spcPts val="2133"/>
              </a:spcAft>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34AA8729-E2E4-4B75-BE69-214C7A032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670" y="-253934"/>
            <a:ext cx="4960607" cy="8835310"/>
          </a:xfrm>
          <a:prstGeom prst="rect">
            <a:avLst/>
          </a:prstGeom>
        </p:spPr>
      </p:pic>
      <p:pic>
        <p:nvPicPr>
          <p:cNvPr id="23" name="图片 22">
            <a:extLst>
              <a:ext uri="{FF2B5EF4-FFF2-40B4-BE49-F238E27FC236}">
                <a16:creationId xmlns:a16="http://schemas.microsoft.com/office/drawing/2014/main" id="{59D79AD1-B298-4EBF-AB01-6347A003BF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988" y="1853446"/>
            <a:ext cx="3366024" cy="2800532"/>
          </a:xfrm>
          <a:prstGeom prst="rect">
            <a:avLst/>
          </a:prstGeom>
        </p:spPr>
      </p:pic>
      <p:pic>
        <p:nvPicPr>
          <p:cNvPr id="4" name="图片 3">
            <a:extLst>
              <a:ext uri="{FF2B5EF4-FFF2-40B4-BE49-F238E27FC236}">
                <a16:creationId xmlns:a16="http://schemas.microsoft.com/office/drawing/2014/main" id="{B6A392DA-31AE-438F-B31F-DEE523A8AC1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65202" y="1117600"/>
            <a:ext cx="319004" cy="4739499"/>
          </a:xfrm>
          <a:prstGeom prst="rect">
            <a:avLst/>
          </a:prstGeom>
        </p:spPr>
      </p:pic>
      <p:grpSp>
        <p:nvGrpSpPr>
          <p:cNvPr id="10" name="组合 9">
            <a:extLst>
              <a:ext uri="{FF2B5EF4-FFF2-40B4-BE49-F238E27FC236}">
                <a16:creationId xmlns:a16="http://schemas.microsoft.com/office/drawing/2014/main" id="{046D2116-03E0-48CD-8EF8-1178DFEEB460}"/>
              </a:ext>
            </a:extLst>
          </p:cNvPr>
          <p:cNvGrpSpPr/>
          <p:nvPr/>
        </p:nvGrpSpPr>
        <p:grpSpPr>
          <a:xfrm>
            <a:off x="5119655" y="2343702"/>
            <a:ext cx="1825689" cy="1820019"/>
            <a:chOff x="5119655" y="2343702"/>
            <a:chExt cx="1825689" cy="1820019"/>
          </a:xfrm>
        </p:grpSpPr>
        <p:pic>
          <p:nvPicPr>
            <p:cNvPr id="15" name="图片 14">
              <a:extLst>
                <a:ext uri="{FF2B5EF4-FFF2-40B4-BE49-F238E27FC236}">
                  <a16:creationId xmlns:a16="http://schemas.microsoft.com/office/drawing/2014/main" id="{DC87D3DE-1FE9-4D49-8138-61B0053537E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19655" y="2343702"/>
              <a:ext cx="1825689" cy="1820019"/>
            </a:xfrm>
            <a:prstGeom prst="rect">
              <a:avLst/>
            </a:prstGeom>
          </p:spPr>
        </p:pic>
        <p:sp>
          <p:nvSpPr>
            <p:cNvPr id="7" name="文本框 6">
              <a:extLst>
                <a:ext uri="{FF2B5EF4-FFF2-40B4-BE49-F238E27FC236}">
                  <a16:creationId xmlns:a16="http://schemas.microsoft.com/office/drawing/2014/main" id="{FB77A02B-5AE6-47FB-9E58-21C52926AEF8}"/>
                </a:ext>
              </a:extLst>
            </p:cNvPr>
            <p:cNvSpPr txBox="1"/>
            <p:nvPr/>
          </p:nvSpPr>
          <p:spPr>
            <a:xfrm>
              <a:off x="5206999" y="2838213"/>
              <a:ext cx="1651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err="1">
                  <a:solidFill>
                    <a:prstClr val="white"/>
                  </a:solidFill>
                  <a:latin typeface="思源黑体 CN Light" panose="020B0300000000000000" pitchFamily="34" charset="-122"/>
                  <a:ea typeface="思源黑体 CN Light" panose="020B0300000000000000" pitchFamily="34" charset="-122"/>
                </a:rPr>
                <a:t>Sự</a:t>
              </a:r>
              <a:r>
                <a:rPr lang="en-US" altLang="zh-CN" sz="2400" dirty="0">
                  <a:solidFill>
                    <a:prstClr val="white"/>
                  </a:solidFill>
                  <a:latin typeface="思源黑体 CN Light" panose="020B0300000000000000" pitchFamily="34" charset="-122"/>
                  <a:ea typeface="思源黑体 CN Light" panose="020B0300000000000000" pitchFamily="34" charset="-122"/>
                </a:rPr>
                <a:t> </a:t>
              </a:r>
              <a:r>
                <a:rPr lang="en-US" altLang="zh-CN" sz="2400" dirty="0" err="1">
                  <a:solidFill>
                    <a:prstClr val="white"/>
                  </a:solidFill>
                  <a:latin typeface="思源黑体 CN Light" panose="020B0300000000000000" pitchFamily="34" charset="-122"/>
                  <a:ea typeface="思源黑体 CN Light" panose="020B0300000000000000" pitchFamily="34" charset="-122"/>
                </a:rPr>
                <a:t>kiện</a:t>
              </a:r>
              <a:r>
                <a:rPr lang="en-US" altLang="zh-CN" sz="2400" dirty="0">
                  <a:solidFill>
                    <a:prstClr val="white"/>
                  </a:solidFill>
                  <a:latin typeface="思源黑体 CN Light" panose="020B0300000000000000" pitchFamily="34" charset="-122"/>
                  <a:ea typeface="思源黑体 CN Light" panose="020B0300000000000000" pitchFamily="34" charset="-122"/>
                </a:rPr>
                <a:t> </a:t>
              </a:r>
              <a:r>
                <a:rPr lang="en-US" altLang="zh-CN" sz="2400" dirty="0" err="1">
                  <a:solidFill>
                    <a:prstClr val="white"/>
                  </a:solidFill>
                  <a:latin typeface="思源黑体 CN Light" panose="020B0300000000000000" pitchFamily="34" charset="-122"/>
                  <a:ea typeface="思源黑体 CN Light" panose="020B0300000000000000" pitchFamily="34" charset="-122"/>
                </a:rPr>
                <a:t>chính</a:t>
              </a:r>
              <a:endParaRPr kumimoji="0" lang="zh-CN" altLang="en-US"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grpSp>
      <p:grpSp>
        <p:nvGrpSpPr>
          <p:cNvPr id="14" name="组合 13">
            <a:extLst>
              <a:ext uri="{FF2B5EF4-FFF2-40B4-BE49-F238E27FC236}">
                <a16:creationId xmlns:a16="http://schemas.microsoft.com/office/drawing/2014/main" id="{AE32B69E-AB5C-4C9F-8CF2-9F2F035F4A02}"/>
              </a:ext>
            </a:extLst>
          </p:cNvPr>
          <p:cNvGrpSpPr/>
          <p:nvPr/>
        </p:nvGrpSpPr>
        <p:grpSpPr>
          <a:xfrm>
            <a:off x="7690891" y="1990772"/>
            <a:ext cx="3574182" cy="1631216"/>
            <a:chOff x="7747946" y="1605038"/>
            <a:chExt cx="3574182" cy="1631216"/>
          </a:xfrm>
        </p:grpSpPr>
        <p:grpSp>
          <p:nvGrpSpPr>
            <p:cNvPr id="33" name="组合 32">
              <a:extLst>
                <a:ext uri="{FF2B5EF4-FFF2-40B4-BE49-F238E27FC236}">
                  <a16:creationId xmlns:a16="http://schemas.microsoft.com/office/drawing/2014/main" id="{92955DAB-9DBC-43AE-950F-B08B0D3B5627}"/>
                </a:ext>
              </a:extLst>
            </p:cNvPr>
            <p:cNvGrpSpPr/>
            <p:nvPr/>
          </p:nvGrpSpPr>
          <p:grpSpPr>
            <a:xfrm>
              <a:off x="7747946" y="1668184"/>
              <a:ext cx="698792" cy="696621"/>
              <a:chOff x="3703451" y="1668184"/>
              <a:chExt cx="698792" cy="696621"/>
            </a:xfrm>
          </p:grpSpPr>
          <p:pic>
            <p:nvPicPr>
              <p:cNvPr id="35" name="图片 34">
                <a:extLst>
                  <a:ext uri="{FF2B5EF4-FFF2-40B4-BE49-F238E27FC236}">
                    <a16:creationId xmlns:a16="http://schemas.microsoft.com/office/drawing/2014/main" id="{EA815E84-C8BA-4098-B800-EF657FC929D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703451" y="1668184"/>
                <a:ext cx="698792" cy="696621"/>
              </a:xfrm>
              <a:prstGeom prst="rect">
                <a:avLst/>
              </a:prstGeom>
            </p:spPr>
          </p:pic>
          <p:sp>
            <p:nvSpPr>
              <p:cNvPr id="36" name="文本框 35">
                <a:extLst>
                  <a:ext uri="{FF2B5EF4-FFF2-40B4-BE49-F238E27FC236}">
                    <a16:creationId xmlns:a16="http://schemas.microsoft.com/office/drawing/2014/main" id="{61C91CCF-5B3B-426C-8AB1-F7F02CCDAF56}"/>
                  </a:ext>
                </a:extLst>
              </p:cNvPr>
              <p:cNvSpPr txBox="1"/>
              <p:nvPr/>
            </p:nvSpPr>
            <p:spPr>
              <a:xfrm>
                <a:off x="3848212" y="1733781"/>
                <a:ext cx="3738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4</a:t>
                </a:r>
                <a:endParaRPr kumimoji="0" lang="zh-CN" altLang="en-US" sz="28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grpSp>
        <p:sp>
          <p:nvSpPr>
            <p:cNvPr id="43" name="文本框 42">
              <a:extLst>
                <a:ext uri="{FF2B5EF4-FFF2-40B4-BE49-F238E27FC236}">
                  <a16:creationId xmlns:a16="http://schemas.microsoft.com/office/drawing/2014/main" id="{299AF758-44D0-45E6-887C-5BCF3DFA42AD}"/>
                </a:ext>
              </a:extLst>
            </p:cNvPr>
            <p:cNvSpPr txBox="1"/>
            <p:nvPr/>
          </p:nvSpPr>
          <p:spPr>
            <a:xfrm>
              <a:off x="8493854" y="1605038"/>
              <a:ext cx="282827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Ngày hòa bình, dì đã qua tuổi 40. Vẫn có người đàn ông để ý đến dì, nhưng lòng dì không còn rung động</a:t>
              </a:r>
              <a:endParaRPr kumimoji="0" lang="zh-CN" altLang="en-US"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endParaRPr>
            </a:p>
          </p:txBody>
        </p:sp>
      </p:grpSp>
      <p:grpSp>
        <p:nvGrpSpPr>
          <p:cNvPr id="49" name="组合 48">
            <a:extLst>
              <a:ext uri="{FF2B5EF4-FFF2-40B4-BE49-F238E27FC236}">
                <a16:creationId xmlns:a16="http://schemas.microsoft.com/office/drawing/2014/main" id="{6E05FF30-3625-4176-A916-124F8BED9174}"/>
              </a:ext>
            </a:extLst>
          </p:cNvPr>
          <p:cNvGrpSpPr/>
          <p:nvPr/>
        </p:nvGrpSpPr>
        <p:grpSpPr>
          <a:xfrm>
            <a:off x="6946098" y="4208088"/>
            <a:ext cx="3879711" cy="1323439"/>
            <a:chOff x="8298479" y="2941069"/>
            <a:chExt cx="3156921" cy="1323439"/>
          </a:xfrm>
        </p:grpSpPr>
        <p:grpSp>
          <p:nvGrpSpPr>
            <p:cNvPr id="37" name="组合 36">
              <a:extLst>
                <a:ext uri="{FF2B5EF4-FFF2-40B4-BE49-F238E27FC236}">
                  <a16:creationId xmlns:a16="http://schemas.microsoft.com/office/drawing/2014/main" id="{BC9AAF13-57AA-42F6-B9BE-5DC15BF371A3}"/>
                </a:ext>
              </a:extLst>
            </p:cNvPr>
            <p:cNvGrpSpPr/>
            <p:nvPr/>
          </p:nvGrpSpPr>
          <p:grpSpPr>
            <a:xfrm>
              <a:off x="8298479" y="3188752"/>
              <a:ext cx="698792" cy="696621"/>
              <a:chOff x="3693927" y="1863244"/>
              <a:chExt cx="698792" cy="696621"/>
            </a:xfrm>
          </p:grpSpPr>
          <p:pic>
            <p:nvPicPr>
              <p:cNvPr id="38" name="图片 37">
                <a:extLst>
                  <a:ext uri="{FF2B5EF4-FFF2-40B4-BE49-F238E27FC236}">
                    <a16:creationId xmlns:a16="http://schemas.microsoft.com/office/drawing/2014/main" id="{2C2D2A27-3E43-452F-B2CC-3D17483A883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693927" y="1863244"/>
                <a:ext cx="698792" cy="696621"/>
              </a:xfrm>
              <a:prstGeom prst="rect">
                <a:avLst/>
              </a:prstGeom>
            </p:spPr>
          </p:pic>
          <p:sp>
            <p:nvSpPr>
              <p:cNvPr id="39" name="文本框 38">
                <a:extLst>
                  <a:ext uri="{FF2B5EF4-FFF2-40B4-BE49-F238E27FC236}">
                    <a16:creationId xmlns:a16="http://schemas.microsoft.com/office/drawing/2014/main" id="{C68DFDD6-E968-472F-91B5-E6D2A6F8621F}"/>
                  </a:ext>
                </a:extLst>
              </p:cNvPr>
              <p:cNvSpPr txBox="1"/>
              <p:nvPr/>
            </p:nvSpPr>
            <p:spPr>
              <a:xfrm>
                <a:off x="3892804" y="1957101"/>
                <a:ext cx="3738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5</a:t>
                </a:r>
                <a:endParaRPr kumimoji="0" lang="zh-CN" altLang="en-US" sz="28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grpSp>
        <p:sp>
          <p:nvSpPr>
            <p:cNvPr id="44" name="文本框 43">
              <a:extLst>
                <a:ext uri="{FF2B5EF4-FFF2-40B4-BE49-F238E27FC236}">
                  <a16:creationId xmlns:a16="http://schemas.microsoft.com/office/drawing/2014/main" id="{A5DD0EB7-3DF4-4AB0-802F-8B98C6DEF3C8}"/>
                </a:ext>
              </a:extLst>
            </p:cNvPr>
            <p:cNvSpPr txBox="1"/>
            <p:nvPr/>
          </p:nvSpPr>
          <p:spPr>
            <a:xfrm>
              <a:off x="9095182" y="2941069"/>
              <a:ext cx="236021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err="1">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Dì</a:t>
              </a:r>
              <a:r>
                <a:rPr kumimoji="0" lang="en-US" altLang="zh-CN"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 </a:t>
              </a:r>
              <a:r>
                <a:rPr kumimoji="0" lang="en-US" altLang="zh-CN" sz="2000" b="0" i="0" u="none" strike="noStrike" kern="1200" cap="none" spc="0" normalizeH="0" baseline="0" noProof="0" dirty="0" err="1">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Bảy</a:t>
              </a:r>
              <a:r>
                <a:rPr kumimoji="0" lang="en-US" altLang="zh-CN"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 </a:t>
              </a:r>
              <a:r>
                <a:rPr kumimoji="0" lang="en-US" altLang="zh-CN" sz="2000" b="0" i="0" u="none" strike="noStrike" kern="1200" cap="none" spc="0" normalizeH="0" baseline="0" noProof="0" dirty="0" err="1">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năm</a:t>
              </a:r>
              <a:r>
                <a:rPr kumimoji="0" lang="en-US" altLang="zh-CN"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 nay </a:t>
              </a:r>
              <a:r>
                <a:rPr kumimoji="0" lang="en-US" altLang="zh-CN" sz="2000" b="0" i="0" u="none" strike="noStrike" kern="1200" cap="none" spc="0" normalizeH="0" baseline="0" noProof="0" dirty="0" err="1">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tròn</a:t>
              </a:r>
              <a:r>
                <a:rPr kumimoji="0" lang="en-US" altLang="zh-CN"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 80 </a:t>
              </a:r>
              <a:r>
                <a:rPr kumimoji="0" lang="en-US" altLang="zh-CN" sz="2000" b="0" i="0" u="none" strike="noStrike" kern="1200" cap="none" spc="0" normalizeH="0" baseline="0" noProof="0" dirty="0" err="1">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tuổi</a:t>
              </a:r>
              <a:r>
                <a:rPr kumimoji="0" lang="en-US" altLang="zh-CN"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 </a:t>
              </a:r>
              <a:r>
                <a:rPr kumimoji="0" lang="en-US" altLang="zh-CN" sz="2000" b="0" i="0" u="none" strike="noStrike" kern="1200" cap="none" spc="0" normalizeH="0" baseline="0" noProof="0" dirty="0" err="1">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đang</a:t>
              </a:r>
              <a:r>
                <a:rPr kumimoji="0" lang="en-US" altLang="zh-CN"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 </a:t>
              </a:r>
              <a:r>
                <a:rPr kumimoji="0" lang="en-US" altLang="zh-CN" sz="2000" b="0" i="0" u="none" strike="noStrike" kern="1200" cap="none" spc="0" normalizeH="0" baseline="0" noProof="0" dirty="0" err="1">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ngồi</a:t>
              </a:r>
              <a:r>
                <a:rPr kumimoji="0" lang="en-US" altLang="zh-CN"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 </a:t>
              </a:r>
              <a:r>
                <a:rPr kumimoji="0" lang="en-US" altLang="zh-CN" sz="2000" b="0" i="0" u="none" strike="noStrike" kern="1200" cap="none" spc="0" normalizeH="0" baseline="0" noProof="0" dirty="0" err="1">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một</a:t>
              </a:r>
              <a:r>
                <a:rPr kumimoji="0" lang="en-US" altLang="zh-CN"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 </a:t>
              </a:r>
              <a:r>
                <a:rPr kumimoji="0" lang="en-US" altLang="zh-CN" sz="2000" b="0" i="0" u="none" strike="noStrike" kern="1200" cap="none" spc="0" normalizeH="0" baseline="0" noProof="0" dirty="0" err="1">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mình</a:t>
              </a:r>
              <a:r>
                <a:rPr kumimoji="0" lang="en-US" altLang="zh-CN"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 </a:t>
              </a:r>
              <a:r>
                <a:rPr kumimoji="0" lang="en-US" altLang="zh-CN" sz="2000" b="0" i="0" u="none" strike="noStrike" kern="1200" cap="none" spc="0" normalizeH="0" baseline="0" noProof="0" dirty="0" err="1">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đợi</a:t>
              </a:r>
              <a:r>
                <a:rPr kumimoji="0" lang="en-US" altLang="zh-CN"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 </a:t>
              </a:r>
              <a:r>
                <a:rPr kumimoji="0" lang="en-US" altLang="zh-CN" sz="2000" b="0" i="0" u="none" strike="noStrike" kern="1200" cap="none" spc="0" normalizeH="0" baseline="0" noProof="0" dirty="0" err="1">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Tết</a:t>
              </a:r>
              <a:endParaRPr kumimoji="0" lang="zh-CN" altLang="en-US"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endParaRPr>
            </a:p>
          </p:txBody>
        </p:sp>
      </p:grpSp>
      <p:grpSp>
        <p:nvGrpSpPr>
          <p:cNvPr id="11" name="组合 10">
            <a:extLst>
              <a:ext uri="{FF2B5EF4-FFF2-40B4-BE49-F238E27FC236}">
                <a16:creationId xmlns:a16="http://schemas.microsoft.com/office/drawing/2014/main" id="{EB0B36B2-FBCB-40F1-91DF-FB40022D5AFE}"/>
              </a:ext>
            </a:extLst>
          </p:cNvPr>
          <p:cNvGrpSpPr/>
          <p:nvPr/>
        </p:nvGrpSpPr>
        <p:grpSpPr>
          <a:xfrm>
            <a:off x="965075" y="1482478"/>
            <a:ext cx="3427644" cy="1323439"/>
            <a:chOff x="965075" y="1482478"/>
            <a:chExt cx="3427644" cy="1323439"/>
          </a:xfrm>
        </p:grpSpPr>
        <p:grpSp>
          <p:nvGrpSpPr>
            <p:cNvPr id="9" name="组合 8">
              <a:extLst>
                <a:ext uri="{FF2B5EF4-FFF2-40B4-BE49-F238E27FC236}">
                  <a16:creationId xmlns:a16="http://schemas.microsoft.com/office/drawing/2014/main" id="{6E7771FA-38BF-4AC3-9825-E10F1F2D8AF1}"/>
                </a:ext>
              </a:extLst>
            </p:cNvPr>
            <p:cNvGrpSpPr/>
            <p:nvPr/>
          </p:nvGrpSpPr>
          <p:grpSpPr>
            <a:xfrm>
              <a:off x="3693927" y="1872497"/>
              <a:ext cx="698792" cy="696621"/>
              <a:chOff x="3693927" y="1872497"/>
              <a:chExt cx="698792" cy="696621"/>
            </a:xfrm>
          </p:grpSpPr>
          <p:pic>
            <p:nvPicPr>
              <p:cNvPr id="24" name="图片 23">
                <a:extLst>
                  <a:ext uri="{FF2B5EF4-FFF2-40B4-BE49-F238E27FC236}">
                    <a16:creationId xmlns:a16="http://schemas.microsoft.com/office/drawing/2014/main" id="{F0402239-A6BB-41D7-BE91-9117D151E68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693927" y="1872497"/>
                <a:ext cx="698792" cy="696621"/>
              </a:xfrm>
              <a:prstGeom prst="rect">
                <a:avLst/>
              </a:prstGeom>
            </p:spPr>
          </p:pic>
          <p:sp>
            <p:nvSpPr>
              <p:cNvPr id="8" name="文本框 7">
                <a:extLst>
                  <a:ext uri="{FF2B5EF4-FFF2-40B4-BE49-F238E27FC236}">
                    <a16:creationId xmlns:a16="http://schemas.microsoft.com/office/drawing/2014/main" id="{9DB827FD-0381-40F5-B71C-EEACEA241CB2}"/>
                  </a:ext>
                </a:extLst>
              </p:cNvPr>
              <p:cNvSpPr txBox="1"/>
              <p:nvPr/>
            </p:nvSpPr>
            <p:spPr>
              <a:xfrm>
                <a:off x="3834384" y="1971733"/>
                <a:ext cx="3738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1</a:t>
                </a:r>
                <a:endParaRPr kumimoji="0" lang="zh-CN" altLang="en-US" sz="28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grpSp>
        <p:sp>
          <p:nvSpPr>
            <p:cNvPr id="46" name="文本框 45">
              <a:extLst>
                <a:ext uri="{FF2B5EF4-FFF2-40B4-BE49-F238E27FC236}">
                  <a16:creationId xmlns:a16="http://schemas.microsoft.com/office/drawing/2014/main" id="{CDBC5911-98A0-481D-B6DD-74B1B6C13F08}"/>
                </a:ext>
              </a:extLst>
            </p:cNvPr>
            <p:cNvSpPr txBox="1"/>
            <p:nvPr/>
          </p:nvSpPr>
          <p:spPr>
            <a:xfrm>
              <a:off x="965075" y="1482478"/>
              <a:ext cx="2623049"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Dượng Bảy cùng nhiều người con đất Quảng lên đường ra Bắc tập kết.</a:t>
              </a:r>
              <a:r>
                <a:rPr kumimoji="0" lang="en-US" altLang="zh-CN"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 </a:t>
              </a:r>
              <a:endParaRPr kumimoji="0" lang="zh-CN" altLang="en-US"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endParaRPr>
            </a:p>
          </p:txBody>
        </p:sp>
      </p:grpSp>
      <p:grpSp>
        <p:nvGrpSpPr>
          <p:cNvPr id="12" name="组合 11">
            <a:extLst>
              <a:ext uri="{FF2B5EF4-FFF2-40B4-BE49-F238E27FC236}">
                <a16:creationId xmlns:a16="http://schemas.microsoft.com/office/drawing/2014/main" id="{6F2FD5DB-0906-4C7A-823F-197C6434C5E1}"/>
              </a:ext>
            </a:extLst>
          </p:cNvPr>
          <p:cNvGrpSpPr/>
          <p:nvPr/>
        </p:nvGrpSpPr>
        <p:grpSpPr>
          <a:xfrm>
            <a:off x="787281" y="3096372"/>
            <a:ext cx="3538105" cy="1323439"/>
            <a:chOff x="773414" y="2815249"/>
            <a:chExt cx="3538105" cy="1323439"/>
          </a:xfrm>
        </p:grpSpPr>
        <p:grpSp>
          <p:nvGrpSpPr>
            <p:cNvPr id="27" name="组合 26">
              <a:extLst>
                <a:ext uri="{FF2B5EF4-FFF2-40B4-BE49-F238E27FC236}">
                  <a16:creationId xmlns:a16="http://schemas.microsoft.com/office/drawing/2014/main" id="{956E9021-044C-4DCB-A73B-766B5E9D78F5}"/>
                </a:ext>
              </a:extLst>
            </p:cNvPr>
            <p:cNvGrpSpPr/>
            <p:nvPr/>
          </p:nvGrpSpPr>
          <p:grpSpPr>
            <a:xfrm>
              <a:off x="3612727" y="3128659"/>
              <a:ext cx="698792" cy="696621"/>
              <a:chOff x="4063741" y="1766747"/>
              <a:chExt cx="698792" cy="696621"/>
            </a:xfrm>
          </p:grpSpPr>
          <p:pic>
            <p:nvPicPr>
              <p:cNvPr id="28" name="图片 27">
                <a:extLst>
                  <a:ext uri="{FF2B5EF4-FFF2-40B4-BE49-F238E27FC236}">
                    <a16:creationId xmlns:a16="http://schemas.microsoft.com/office/drawing/2014/main" id="{2F5D2B2B-FCD0-49A8-8835-037EE7B87DC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063741" y="1766747"/>
                <a:ext cx="698792" cy="696621"/>
              </a:xfrm>
              <a:prstGeom prst="rect">
                <a:avLst/>
              </a:prstGeom>
            </p:spPr>
          </p:pic>
          <p:sp>
            <p:nvSpPr>
              <p:cNvPr id="29" name="文本框 28">
                <a:extLst>
                  <a:ext uri="{FF2B5EF4-FFF2-40B4-BE49-F238E27FC236}">
                    <a16:creationId xmlns:a16="http://schemas.microsoft.com/office/drawing/2014/main" id="{E15D7D1F-2DD4-41F3-88FF-AA34A3DDB3CC}"/>
                  </a:ext>
                </a:extLst>
              </p:cNvPr>
              <p:cNvSpPr txBox="1"/>
              <p:nvPr/>
            </p:nvSpPr>
            <p:spPr>
              <a:xfrm>
                <a:off x="4215409" y="1853447"/>
                <a:ext cx="3738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2</a:t>
                </a:r>
                <a:endParaRPr kumimoji="0" lang="zh-CN" altLang="en-US" sz="28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grpSp>
        <p:sp>
          <p:nvSpPr>
            <p:cNvPr id="47" name="文本框 46">
              <a:extLst>
                <a:ext uri="{FF2B5EF4-FFF2-40B4-BE49-F238E27FC236}">
                  <a16:creationId xmlns:a16="http://schemas.microsoft.com/office/drawing/2014/main" id="{D3E309FC-48B6-42EE-86C6-EF5FD0B1D383}"/>
                </a:ext>
              </a:extLst>
            </p:cNvPr>
            <p:cNvSpPr txBox="1"/>
            <p:nvPr/>
          </p:nvSpPr>
          <p:spPr>
            <a:xfrm>
              <a:off x="773414" y="2815249"/>
              <a:ext cx="2787109"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Ra miền Bắc rồi vào lại miền Nam chiến đấu, dượng Bảy vẫn liên lạc với gia đình</a:t>
              </a:r>
              <a:endParaRPr kumimoji="0" lang="zh-CN" altLang="en-US"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endParaRPr>
            </a:p>
          </p:txBody>
        </p:sp>
      </p:grpSp>
      <p:grpSp>
        <p:nvGrpSpPr>
          <p:cNvPr id="13" name="组合 12">
            <a:extLst>
              <a:ext uri="{FF2B5EF4-FFF2-40B4-BE49-F238E27FC236}">
                <a16:creationId xmlns:a16="http://schemas.microsoft.com/office/drawing/2014/main" id="{55634710-C248-477B-89CB-63ABAD3EC3A8}"/>
              </a:ext>
            </a:extLst>
          </p:cNvPr>
          <p:cNvGrpSpPr/>
          <p:nvPr/>
        </p:nvGrpSpPr>
        <p:grpSpPr>
          <a:xfrm>
            <a:off x="1460874" y="4867690"/>
            <a:ext cx="4309957" cy="1015663"/>
            <a:chOff x="287862" y="4245022"/>
            <a:chExt cx="4309957" cy="1015663"/>
          </a:xfrm>
        </p:grpSpPr>
        <p:grpSp>
          <p:nvGrpSpPr>
            <p:cNvPr id="30" name="组合 29">
              <a:extLst>
                <a:ext uri="{FF2B5EF4-FFF2-40B4-BE49-F238E27FC236}">
                  <a16:creationId xmlns:a16="http://schemas.microsoft.com/office/drawing/2014/main" id="{3F8A34F8-0FC2-4D0C-824C-3D46A4A48960}"/>
                </a:ext>
              </a:extLst>
            </p:cNvPr>
            <p:cNvGrpSpPr/>
            <p:nvPr/>
          </p:nvGrpSpPr>
          <p:grpSpPr>
            <a:xfrm>
              <a:off x="3899027" y="4367305"/>
              <a:ext cx="698792" cy="696621"/>
              <a:chOff x="3693927" y="1647080"/>
              <a:chExt cx="698792" cy="696621"/>
            </a:xfrm>
          </p:grpSpPr>
          <p:pic>
            <p:nvPicPr>
              <p:cNvPr id="31" name="图片 30">
                <a:extLst>
                  <a:ext uri="{FF2B5EF4-FFF2-40B4-BE49-F238E27FC236}">
                    <a16:creationId xmlns:a16="http://schemas.microsoft.com/office/drawing/2014/main" id="{4D7D6B9E-0A88-4C42-BC99-4BBC4E1B8B9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693927" y="1647080"/>
                <a:ext cx="698792" cy="696621"/>
              </a:xfrm>
              <a:prstGeom prst="rect">
                <a:avLst/>
              </a:prstGeom>
            </p:spPr>
          </p:pic>
          <p:sp>
            <p:nvSpPr>
              <p:cNvPr id="32" name="文本框 31">
                <a:extLst>
                  <a:ext uri="{FF2B5EF4-FFF2-40B4-BE49-F238E27FC236}">
                    <a16:creationId xmlns:a16="http://schemas.microsoft.com/office/drawing/2014/main" id="{BA3BFA78-7828-4961-B724-C06BF36DE14C}"/>
                  </a:ext>
                </a:extLst>
              </p:cNvPr>
              <p:cNvSpPr txBox="1"/>
              <p:nvPr/>
            </p:nvSpPr>
            <p:spPr>
              <a:xfrm>
                <a:off x="3848212" y="1733781"/>
                <a:ext cx="3738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3</a:t>
                </a:r>
                <a:endParaRPr kumimoji="0" lang="zh-CN" altLang="en-US" sz="28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grpSp>
        <p:sp>
          <p:nvSpPr>
            <p:cNvPr id="48" name="文本框 47">
              <a:extLst>
                <a:ext uri="{FF2B5EF4-FFF2-40B4-BE49-F238E27FC236}">
                  <a16:creationId xmlns:a16="http://schemas.microsoft.com/office/drawing/2014/main" id="{7D6B3E60-4742-4D7C-AE79-21EBB22B7312}"/>
                </a:ext>
              </a:extLst>
            </p:cNvPr>
            <p:cNvSpPr txBox="1"/>
            <p:nvPr/>
          </p:nvSpPr>
          <p:spPr>
            <a:xfrm>
              <a:off x="287862" y="4245022"/>
              <a:ext cx="3611165"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rPr>
                <a:t>Dượng Bảy ngã xuống trong trận đánh ở Xuân Lộc, trên đường tiến vào Sài Gòn</a:t>
              </a:r>
              <a:endParaRPr kumimoji="0" lang="zh-CN" altLang="en-US" sz="2000" b="0" i="0" u="none" strike="noStrike" kern="1200" cap="none" spc="0" normalizeH="0" baseline="0" noProof="0" dirty="0">
                <a:ln>
                  <a:noFill/>
                </a:ln>
                <a:solidFill>
                  <a:srgbClr val="875213"/>
                </a:solidFill>
                <a:effectLst/>
                <a:uLnTx/>
                <a:uFillTx/>
                <a:latin typeface="思源黑体 CN Light" panose="020B0300000000000000" pitchFamily="34" charset="-122"/>
                <a:ea typeface="思源黑体 CN Light" panose="020B0300000000000000" pitchFamily="34" charset="-122"/>
                <a:cs typeface="+mn-cs"/>
              </a:endParaRPr>
            </a:p>
          </p:txBody>
        </p:sp>
      </p:grpSp>
    </p:spTree>
    <p:extLst>
      <p:ext uri="{BB962C8B-B14F-4D97-AF65-F5344CB8AC3E}">
        <p14:creationId xmlns:p14="http://schemas.microsoft.com/office/powerpoint/2010/main" val="2779662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animEffect transition="in" filter="fade">
                                      <p:cBhvr>
                                        <p:cTn id="17" dur="1000"/>
                                        <p:tgtEl>
                                          <p:spTgt spid="23"/>
                                        </p:tgtEl>
                                      </p:cBhvr>
                                    </p:animEffect>
                                  </p:childTnLst>
                                </p:cTn>
                              </p:par>
                            </p:childTnLst>
                          </p:cTn>
                        </p:par>
                        <p:par>
                          <p:cTn id="18" fill="hold">
                            <p:stCondLst>
                              <p:cond delay="2000"/>
                            </p:stCondLst>
                            <p:childTnLst>
                              <p:par>
                                <p:cTn id="19" presetID="37"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900" decel="100000" fill="hold"/>
                                        <p:tgtEl>
                                          <p:spTgt spid="1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900" decel="100000" fill="hold"/>
                                        <p:tgtEl>
                                          <p:spTgt spid="13"/>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37" fill="hold">
                            <p:stCondLst>
                              <p:cond delay="3000"/>
                            </p:stCondLst>
                            <p:childTnLst>
                              <p:par>
                                <p:cTn id="38" presetID="37"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900" decel="100000" fill="hold"/>
                                        <p:tgtEl>
                                          <p:spTgt spid="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4" presetID="37" presetClass="entr" presetSubtype="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1000"/>
                                        <p:tgtEl>
                                          <p:spTgt spid="49"/>
                                        </p:tgtEl>
                                      </p:cBhvr>
                                    </p:animEffect>
                                    <p:anim calcmode="lin" valueType="num">
                                      <p:cBhvr>
                                        <p:cTn id="47" dur="1000" fill="hold"/>
                                        <p:tgtEl>
                                          <p:spTgt spid="49"/>
                                        </p:tgtEl>
                                        <p:attrNameLst>
                                          <p:attrName>ppt_x</p:attrName>
                                        </p:attrNameLst>
                                      </p:cBhvr>
                                      <p:tavLst>
                                        <p:tav tm="0">
                                          <p:val>
                                            <p:strVal val="#ppt_x"/>
                                          </p:val>
                                        </p:tav>
                                        <p:tav tm="100000">
                                          <p:val>
                                            <p:strVal val="#ppt_x"/>
                                          </p:val>
                                        </p:tav>
                                      </p:tavLst>
                                    </p:anim>
                                    <p:anim calcmode="lin" valueType="num">
                                      <p:cBhvr>
                                        <p:cTn id="48" dur="900" decel="100000" fill="hold"/>
                                        <p:tgtEl>
                                          <p:spTgt spid="49"/>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5"/>
        <p:cNvGrpSpPr/>
        <p:nvPr/>
      </p:nvGrpSpPr>
      <p:grpSpPr>
        <a:xfrm>
          <a:off x="0" y="0"/>
          <a:ext cx="0" cy="0"/>
          <a:chOff x="0" y="0"/>
          <a:chExt cx="0" cy="0"/>
        </a:xfrm>
      </p:grpSpPr>
      <p:sp>
        <p:nvSpPr>
          <p:cNvPr id="426" name="Google Shape;426;p49"/>
          <p:cNvSpPr txBox="1">
            <a:spLocks noGrp="1"/>
          </p:cNvSpPr>
          <p:nvPr>
            <p:ph type="title"/>
          </p:nvPr>
        </p:nvSpPr>
        <p:spPr>
          <a:xfrm>
            <a:off x="6681525" y="2446667"/>
            <a:ext cx="6072450" cy="748400"/>
          </a:xfrm>
          <a:prstGeom prst="rect">
            <a:avLst/>
          </a:prstGeom>
        </p:spPr>
        <p:txBody>
          <a:bodyPr spcFirstLastPara="1" wrap="square" lIns="304800" tIns="304800" rIns="304800" bIns="0" anchor="ctr" anchorCtr="0">
            <a:noAutofit/>
          </a:bodyPr>
          <a:lstStyle/>
          <a:p>
            <a:r>
              <a:rPr lang="en" dirty="0"/>
              <a:t>2. </a:t>
            </a:r>
            <a:r>
              <a:rPr lang="en-US" dirty="0" err="1"/>
              <a:t>Nhân</a:t>
            </a:r>
            <a:r>
              <a:rPr lang="en" dirty="0"/>
              <a:t> vật dì Bảy</a:t>
            </a:r>
            <a:endParaRPr dirty="0"/>
          </a:p>
        </p:txBody>
      </p:sp>
      <p:sp>
        <p:nvSpPr>
          <p:cNvPr id="427" name="Google Shape;427;p49"/>
          <p:cNvSpPr txBox="1">
            <a:spLocks noGrp="1"/>
          </p:cNvSpPr>
          <p:nvPr>
            <p:ph type="title" idx="2"/>
          </p:nvPr>
        </p:nvSpPr>
        <p:spPr>
          <a:xfrm>
            <a:off x="7243500" y="719333"/>
            <a:ext cx="4948500" cy="626400"/>
          </a:xfrm>
          <a:prstGeom prst="rect">
            <a:avLst/>
          </a:prstGeom>
        </p:spPr>
        <p:txBody>
          <a:bodyPr spcFirstLastPara="1" wrap="square" lIns="304800" tIns="304800" rIns="304800" bIns="304800" anchor="ctr" anchorCtr="0">
            <a:noAutofit/>
          </a:bodyPr>
          <a:lstStyle/>
          <a:p>
            <a:r>
              <a:rPr lang="en" dirty="0"/>
              <a:t>II. ĐỌC HIỂU VĂN BẢN</a:t>
            </a:r>
            <a:endParaRPr dirty="0"/>
          </a:p>
        </p:txBody>
      </p:sp>
      <p:sp>
        <p:nvSpPr>
          <p:cNvPr id="428" name="Google Shape;428;p49"/>
          <p:cNvSpPr txBox="1">
            <a:spLocks noGrp="1"/>
          </p:cNvSpPr>
          <p:nvPr>
            <p:ph type="subTitle" idx="1"/>
          </p:nvPr>
        </p:nvSpPr>
        <p:spPr>
          <a:xfrm>
            <a:off x="6962512" y="3929633"/>
            <a:ext cx="5510475" cy="1340000"/>
          </a:xfrm>
          <a:prstGeom prst="rect">
            <a:avLst/>
          </a:prstGeom>
        </p:spPr>
        <p:txBody>
          <a:bodyPr spcFirstLastPara="1" wrap="square" lIns="304800" tIns="304800" rIns="304800" bIns="304800" anchor="ctr" anchorCtr="0">
            <a:noAutofit/>
          </a:bodyPr>
          <a:lstStyle/>
          <a:p>
            <a:pPr indent="-457200">
              <a:spcAft>
                <a:spcPts val="2133"/>
              </a:spcAft>
              <a:buAutoNum type="alphaLcPeriod"/>
            </a:pPr>
            <a:r>
              <a:rPr lang="en" sz="3600" b="1" dirty="0"/>
              <a:t>Hoàn cảnh</a:t>
            </a:r>
          </a:p>
          <a:p>
            <a:pPr indent="-457200">
              <a:spcAft>
                <a:spcPts val="2133"/>
              </a:spcAft>
              <a:buAutoNum type="alphaLcPeriod"/>
            </a:pPr>
            <a:r>
              <a:rPr lang="en" sz="3600" b="1" dirty="0"/>
              <a:t>Tính cách, phẩm chất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070" y="0"/>
            <a:ext cx="4757938" cy="5388875"/>
          </a:xfrm>
          <a:prstGeom prst="rect">
            <a:avLst/>
          </a:prstGeom>
        </p:spPr>
      </p:pic>
      <p:sp>
        <p:nvSpPr>
          <p:cNvPr id="2" name="TextBox 1">
            <a:extLst>
              <a:ext uri="{FF2B5EF4-FFF2-40B4-BE49-F238E27FC236}">
                <a16:creationId xmlns:a16="http://schemas.microsoft.com/office/drawing/2014/main" id="{130BADEA-3AC1-EDBD-ACF8-2E9CAD432BFB}"/>
              </a:ext>
            </a:extLst>
          </p:cNvPr>
          <p:cNvSpPr txBox="1"/>
          <p:nvPr/>
        </p:nvSpPr>
        <p:spPr>
          <a:xfrm>
            <a:off x="390434" y="373813"/>
            <a:ext cx="486156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C90CFAA-4C3A-66A5-AB85-A752BF68DD2F}"/>
              </a:ext>
            </a:extLst>
          </p:cNvPr>
          <p:cNvSpPr txBox="1"/>
          <p:nvPr/>
        </p:nvSpPr>
        <p:spPr>
          <a:xfrm>
            <a:off x="767806" y="960812"/>
            <a:ext cx="7284720" cy="661207"/>
          </a:xfrm>
          <a:prstGeom prst="rect">
            <a:avLst/>
          </a:prstGeom>
          <a:noFill/>
        </p:spPr>
        <p:txBody>
          <a:bodyPr wrap="square">
            <a:spAutoFit/>
          </a:bodyPr>
          <a:lstStyle/>
          <a:p>
            <a:pPr marL="0" marR="0" algn="just">
              <a:lnSpc>
                <a:spcPct val="150000"/>
              </a:lnSpc>
              <a:spcBef>
                <a:spcPts val="0"/>
              </a:spcBef>
              <a:spcAft>
                <a:spcPts val="8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2</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Nhâ</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dì</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Bảy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vợ</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2" descr="Soạn bài Người ngồi đợi trước hiên nhà | Ngắn nhất Soạn văn 7 Cánh diều">
            <a:extLst>
              <a:ext uri="{FF2B5EF4-FFF2-40B4-BE49-F238E27FC236}">
                <a16:creationId xmlns:a16="http://schemas.microsoft.com/office/drawing/2014/main" id="{0373C65D-2927-0C8E-57E3-4F38D786083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14" b="93634" l="9854" r="89964">
                        <a14:foregroundMark x1="30292" y1="31300" x2="31934" y2="33422"/>
                        <a14:foregroundMark x1="32117" y1="38727" x2="32482" y2="42175"/>
                        <a14:foregroundMark x1="27190" y1="81963" x2="35584" y2="93634"/>
                        <a14:foregroundMark x1="30334" y1="68700" x2="30657" y2="75332"/>
                        <a14:foregroundMark x1="29380" y1="49072" x2="30334" y2="68700"/>
                        <a14:foregroundMark x1="41606" y1="83024" x2="37226" y2="78249"/>
                        <a14:foregroundMark x1="24088" y1="66578" x2="24088" y2="77188"/>
                        <a14:foregroundMark x1="31204" y1="55438" x2="27555" y2="34483"/>
                        <a14:foregroundMark x1="28102" y1="32626" x2="24270" y2="34218"/>
                        <a14:backgroundMark x1="15328" y1="35279" x2="13139" y2="43767"/>
                        <a14:backgroundMark x1="43066" y1="47480" x2="46533" y2="66313"/>
                        <a14:backgroundMark x1="32847" y1="68700" x2="32847" y2="68700"/>
                      </a14:backgroundRemoval>
                    </a14:imgEffect>
                  </a14:imgLayer>
                </a14:imgProps>
              </a:ext>
              <a:ext uri="{28A0092B-C50C-407E-A947-70E740481C1C}">
                <a14:useLocalDpi xmlns:a14="http://schemas.microsoft.com/office/drawing/2010/main" val="0"/>
              </a:ext>
            </a:extLst>
          </a:blip>
          <a:srcRect t="22483" r="51661"/>
          <a:stretch/>
        </p:blipFill>
        <p:spPr bwMode="auto">
          <a:xfrm flipH="1">
            <a:off x="6507480" y="-347589"/>
            <a:ext cx="7792074" cy="7651059"/>
          </a:xfrm>
          <a:prstGeom prst="rect">
            <a:avLst/>
          </a:prstGeom>
          <a:noFill/>
          <a:effectLst>
            <a:glow rad="101600">
              <a:srgbClr val="24373D">
                <a:alpha val="60000"/>
              </a:srgbClr>
            </a:glow>
          </a:effectLst>
          <a:extLst>
            <a:ext uri="{909E8E84-426E-40DD-AFC4-6F175D3DCCD1}">
              <a14:hiddenFill xmlns:a14="http://schemas.microsoft.com/office/drawing/2010/main">
                <a:solidFill>
                  <a:srgbClr val="FFFFFF"/>
                </a:solidFill>
              </a14:hiddenFill>
            </a:ext>
          </a:extLst>
        </p:spPr>
      </p:pic>
      <p:sp useBgFill="1">
        <p:nvSpPr>
          <p:cNvPr id="9" name="TextBox 8">
            <a:extLst>
              <a:ext uri="{FF2B5EF4-FFF2-40B4-BE49-F238E27FC236}">
                <a16:creationId xmlns:a16="http://schemas.microsoft.com/office/drawing/2014/main" id="{8242AC3F-6EC4-67A4-0AED-F7665F7BA9AF}"/>
              </a:ext>
            </a:extLst>
          </p:cNvPr>
          <p:cNvSpPr txBox="1"/>
          <p:nvPr/>
        </p:nvSpPr>
        <p:spPr>
          <a:xfrm>
            <a:off x="274320" y="2116196"/>
            <a:ext cx="8012224" cy="4106381"/>
          </a:xfrm>
          <a:prstGeom prst="rect">
            <a:avLst/>
          </a:prstGeom>
        </p:spPr>
        <p:txBody>
          <a:bodyPr wrap="square">
            <a:spAutoFit/>
          </a:bodyPr>
          <a:lstStyle/>
          <a:p>
            <a:pPr marL="0" marR="0" algn="just">
              <a:lnSpc>
                <a:spcPct val="150000"/>
              </a:lnSpc>
              <a:spcBef>
                <a:spcPts val="0"/>
              </a:spcBef>
              <a:spcAft>
                <a:spcPts val="800"/>
              </a:spcAft>
            </a:pPr>
            <a:r>
              <a:rPr lang="en-US" sz="2800" b="1" dirty="0">
                <a:effectLst/>
                <a:latin typeface="Times New Roman" panose="02020603050405020304" pitchFamily="18" charset="0"/>
                <a:ea typeface="Calibri" panose="020F0502020204030204" pitchFamily="34" charset="0"/>
              </a:rPr>
              <a:t>a. Hoàn </a:t>
            </a:r>
            <a:r>
              <a:rPr lang="en-US" sz="2800" b="1" dirty="0" err="1">
                <a:effectLst/>
                <a:latin typeface="Times New Roman" panose="02020603050405020304" pitchFamily="18" charset="0"/>
                <a:ea typeface="Calibri" panose="020F0502020204030204" pitchFamily="34" charset="0"/>
              </a:rPr>
              <a:t>cảnh</a:t>
            </a:r>
            <a:endParaRPr lang="en-US" sz="28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Mới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lấy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nhau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1 </a:t>
            </a:r>
            <a:r>
              <a:rPr lang="en-US" sz="2800" dirty="0" err="1">
                <a:effectLst/>
                <a:latin typeface="Times New Roman" panose="02020603050405020304" pitchFamily="18" charset="0"/>
                <a:ea typeface="Calibri" panose="020F0502020204030204" pitchFamily="34" charset="0"/>
              </a:rPr>
              <a:t>tháng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Bảy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phải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Bắc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tập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kết</a:t>
            </a:r>
            <a:r>
              <a:rPr lang="en-US" sz="2800" dirty="0">
                <a:effectLst/>
                <a:latin typeface="Times New Roman" panose="02020603050405020304" pitchFamily="18" charset="0"/>
                <a:ea typeface="Calibri" panose="020F0502020204030204" pitchFamily="34" charset="0"/>
              </a:rPr>
              <a:t> </a:t>
            </a:r>
            <a:r>
              <a:rPr lang="en-US" sz="2800" dirty="0">
                <a:effectLst/>
                <a:latin typeface="Times New Roman" panose="02020603050405020304" pitchFamily="18" charset="0"/>
                <a:ea typeface="Calibri" panose="020F0502020204030204" pitchFamily="34" charset="0"/>
                <a:sym typeface="Wingdings" panose="05000000000000000000" pitchFamily="2" charset="2"/>
              </a:rPr>
              <a: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Đôi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đôi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ngả</a:t>
            </a:r>
            <a:endParaRPr lang="en-US" sz="28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Cuối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năm</a:t>
            </a:r>
            <a:r>
              <a:rPr lang="en-US" sz="2800" dirty="0">
                <a:effectLst/>
                <a:latin typeface="Times New Roman" panose="02020603050405020304" pitchFamily="18" charset="0"/>
                <a:ea typeface="Calibri" panose="020F0502020204030204" pitchFamily="34" charset="0"/>
              </a:rPr>
              <a:t> 1975, </a:t>
            </a:r>
            <a:r>
              <a:rPr lang="en-US" sz="2800" dirty="0" err="1">
                <a:latin typeface="Times New Roman" panose="02020603050405020304" pitchFamily="18" charset="0"/>
                <a:ea typeface="Calibri" panose="020F0502020204030204" pitchFamily="34" charset="0"/>
              </a:rPr>
              <a:t>D</a:t>
            </a:r>
            <a:r>
              <a:rPr lang="en-US" sz="2800" dirty="0" err="1">
                <a:effectLst/>
                <a:latin typeface="Times New Roman" panose="02020603050405020304" pitchFamily="18" charset="0"/>
                <a:ea typeface="Calibri" panose="020F0502020204030204" pitchFamily="34" charset="0"/>
              </a:rPr>
              <a:t>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xuống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trận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đánh</a:t>
            </a:r>
            <a:r>
              <a:rPr lang="en-US" sz="2800" dirty="0">
                <a:effectLst/>
                <a:latin typeface="Times New Roman" panose="02020603050405020304" pitchFamily="18" charset="0"/>
                <a:ea typeface="Calibri" panose="020F0502020204030204" pitchFamily="34" charset="0"/>
              </a:rPr>
              <a:t> ở Xuân </a:t>
            </a:r>
            <a:r>
              <a:rPr lang="en-US" sz="2800" dirty="0" err="1">
                <a:effectLst/>
                <a:latin typeface="Times New Roman" panose="02020603050405020304" pitchFamily="18" charset="0"/>
                <a:ea typeface="Calibri" panose="020F0502020204030204" pitchFamily="34" charset="0"/>
              </a:rPr>
              <a:t>Lộc</a:t>
            </a:r>
            <a:r>
              <a:rPr lang="en-US" sz="2800" dirty="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sym typeface="Wingdings" panose="05000000000000000000" pitchFamily="2" charset="2"/>
              </a:rPr>
              <a:t> </a:t>
            </a:r>
            <a:r>
              <a:rPr lang="en-US" sz="2800" dirty="0" err="1">
                <a:effectLst/>
                <a:latin typeface="Times New Roman" panose="02020603050405020304" pitchFamily="18" charset="0"/>
                <a:ea typeface="Calibri" panose="020F0502020204030204" pitchFamily="34" charset="0"/>
              </a:rPr>
              <a:t>Hạnh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phúc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ngắn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chẳng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tày</a:t>
            </a:r>
            <a:r>
              <a:rPr lang="en-US" sz="2800" dirty="0">
                <a:effectLst/>
                <a:latin typeface="Times New Roman" panose="02020603050405020304" pitchFamily="18" charset="0"/>
                <a:ea typeface="Calibri" panose="020F0502020204030204" pitchFamily="34" charset="0"/>
              </a:rPr>
              <a:t> gang, </a:t>
            </a:r>
            <a:r>
              <a:rPr lang="en-US" sz="2800" dirty="0" err="1">
                <a:effectLst/>
                <a:latin typeface="Times New Roman" panose="02020603050405020304" pitchFamily="18" charset="0"/>
                <a:ea typeface="Calibri" panose="020F0502020204030204" pitchFamily="34" charset="0"/>
              </a:rPr>
              <a:t>dì</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phải</a:t>
            </a:r>
            <a:r>
              <a:rPr lang="en-US" sz="2800" dirty="0">
                <a:effectLst/>
                <a:latin typeface="Times New Roman" panose="02020603050405020304" pitchFamily="18" charset="0"/>
                <a:ea typeface="Calibri" panose="020F0502020204030204" pitchFamily="34" charset="0"/>
              </a:rPr>
              <a:t> chia </a:t>
            </a:r>
            <a:r>
              <a:rPr lang="en-US" sz="2800" dirty="0" err="1">
                <a:effectLst/>
                <a:latin typeface="Times New Roman" panose="02020603050405020304" pitchFamily="18" charset="0"/>
                <a:ea typeface="Calibri" panose="020F0502020204030204" pitchFamily="34" charset="0"/>
              </a:rPr>
              <a:t>ly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mãi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mãi</a:t>
            </a:r>
            <a:r>
              <a:rPr lang="en-US" sz="2800" dirty="0">
                <a:effectLst/>
                <a:latin typeface="Times New Roman" panose="02020603050405020304" pitchFamily="18" charset="0"/>
                <a:ea typeface="Calibri" panose="020F0502020204030204" pitchFamily="34" charset="0"/>
              </a:rPr>
              <a:t>.</a:t>
            </a:r>
            <a:endParaRPr lang="en-US" sz="2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04025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070" y="0"/>
            <a:ext cx="4757938" cy="5388875"/>
          </a:xfrm>
          <a:prstGeom prst="rect">
            <a:avLst/>
          </a:prstGeom>
        </p:spPr>
      </p:pic>
      <p:sp>
        <p:nvSpPr>
          <p:cNvPr id="2" name="TextBox 1">
            <a:extLst>
              <a:ext uri="{FF2B5EF4-FFF2-40B4-BE49-F238E27FC236}">
                <a16:creationId xmlns:a16="http://schemas.microsoft.com/office/drawing/2014/main" id="{130BADEA-3AC1-EDBD-ACF8-2E9CAD432BFB}"/>
              </a:ext>
            </a:extLst>
          </p:cNvPr>
          <p:cNvSpPr txBox="1"/>
          <p:nvPr/>
        </p:nvSpPr>
        <p:spPr>
          <a:xfrm>
            <a:off x="274320" y="43190"/>
            <a:ext cx="486156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C90CFAA-4C3A-66A5-AB85-A752BF68DD2F}"/>
              </a:ext>
            </a:extLst>
          </p:cNvPr>
          <p:cNvSpPr txBox="1"/>
          <p:nvPr/>
        </p:nvSpPr>
        <p:spPr>
          <a:xfrm>
            <a:off x="274320" y="553700"/>
            <a:ext cx="7284720" cy="661207"/>
          </a:xfrm>
          <a:prstGeom prst="rect">
            <a:avLst/>
          </a:prstGeom>
          <a:noFill/>
        </p:spPr>
        <p:txBody>
          <a:bodyPr wrap="square">
            <a:spAutoFit/>
          </a:bodyPr>
          <a:lstStyle/>
          <a:p>
            <a:pPr marL="0" marR="0" algn="just">
              <a:lnSpc>
                <a:spcPct val="150000"/>
              </a:lnSpc>
              <a:spcBef>
                <a:spcPts val="0"/>
              </a:spcBef>
              <a:spcAft>
                <a:spcPts val="8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Nhâ</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dì</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Bảy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vợ</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2" descr="Soạn bài Người ngồi đợi trước hiên nhà | Ngắn nhất Soạn văn 7 Cánh diều">
            <a:extLst>
              <a:ext uri="{FF2B5EF4-FFF2-40B4-BE49-F238E27FC236}">
                <a16:creationId xmlns:a16="http://schemas.microsoft.com/office/drawing/2014/main" id="{0373C65D-2927-0C8E-57E3-4F38D786083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14" b="93634" l="9854" r="89964">
                        <a14:foregroundMark x1="30292" y1="31300" x2="31934" y2="33422"/>
                        <a14:foregroundMark x1="32117" y1="38727" x2="32482" y2="42175"/>
                        <a14:foregroundMark x1="27190" y1="81963" x2="35584" y2="93634"/>
                        <a14:foregroundMark x1="30334" y1="68700" x2="30657" y2="75332"/>
                        <a14:foregroundMark x1="29380" y1="49072" x2="30334" y2="68700"/>
                        <a14:foregroundMark x1="41606" y1="83024" x2="37226" y2="78249"/>
                        <a14:foregroundMark x1="24088" y1="66578" x2="24088" y2="77188"/>
                        <a14:foregroundMark x1="31204" y1="55438" x2="27555" y2="34483"/>
                        <a14:foregroundMark x1="28102" y1="32626" x2="24270" y2="34218"/>
                        <a14:backgroundMark x1="15328" y1="35279" x2="13139" y2="43767"/>
                        <a14:backgroundMark x1="43066" y1="47480" x2="46533" y2="66313"/>
                        <a14:backgroundMark x1="32847" y1="68700" x2="32847" y2="68700"/>
                      </a14:backgroundRemoval>
                    </a14:imgEffect>
                  </a14:imgLayer>
                </a14:imgProps>
              </a:ext>
              <a:ext uri="{28A0092B-C50C-407E-A947-70E740481C1C}">
                <a14:useLocalDpi xmlns:a14="http://schemas.microsoft.com/office/drawing/2010/main" val="0"/>
              </a:ext>
            </a:extLst>
          </a:blip>
          <a:srcRect t="22483" r="51661"/>
          <a:stretch/>
        </p:blipFill>
        <p:spPr bwMode="auto">
          <a:xfrm flipH="1">
            <a:off x="6507480" y="-347589"/>
            <a:ext cx="7792074" cy="7651059"/>
          </a:xfrm>
          <a:prstGeom prst="rect">
            <a:avLst/>
          </a:prstGeom>
          <a:noFill/>
          <a:effectLst>
            <a:glow rad="101600">
              <a:srgbClr val="24373D">
                <a:alpha val="60000"/>
              </a:srgbClr>
            </a:glow>
          </a:effectLst>
          <a:extLst>
            <a:ext uri="{909E8E84-426E-40DD-AFC4-6F175D3DCCD1}">
              <a14:hiddenFill xmlns:a14="http://schemas.microsoft.com/office/drawing/2010/main">
                <a:solidFill>
                  <a:srgbClr val="FFFFFF"/>
                </a:solidFill>
              </a14:hiddenFill>
            </a:ext>
          </a:extLst>
        </p:spPr>
      </p:pic>
      <p:sp useBgFill="1">
        <p:nvSpPr>
          <p:cNvPr id="9" name="TextBox 8">
            <a:extLst>
              <a:ext uri="{FF2B5EF4-FFF2-40B4-BE49-F238E27FC236}">
                <a16:creationId xmlns:a16="http://schemas.microsoft.com/office/drawing/2014/main" id="{8242AC3F-6EC4-67A4-0AED-F7665F7BA9AF}"/>
              </a:ext>
            </a:extLst>
          </p:cNvPr>
          <p:cNvSpPr txBox="1"/>
          <p:nvPr/>
        </p:nvSpPr>
        <p:spPr>
          <a:xfrm>
            <a:off x="0" y="1562496"/>
            <a:ext cx="7938085" cy="4393639"/>
          </a:xfrm>
          <a:prstGeom prst="rect">
            <a:avLst/>
          </a:prstGeom>
        </p:spPr>
        <p:txBody>
          <a:bodyPr wrap="square">
            <a:spAutoFit/>
          </a:bodyPr>
          <a:lstStyle/>
          <a:p>
            <a:pPr marL="0" marR="0" algn="just">
              <a:lnSpc>
                <a:spcPct val="150000"/>
              </a:lnSpc>
              <a:spcBef>
                <a:spcPts val="0"/>
              </a:spcBef>
              <a:spcAft>
                <a:spcPts val="800"/>
              </a:spcAft>
            </a:pPr>
            <a:r>
              <a:rPr lang="en-US" sz="3200" b="1" dirty="0">
                <a:effectLst/>
                <a:latin typeface="Times New Roman" panose="02020603050405020304" pitchFamily="18" charset="0"/>
                <a:ea typeface="Calibri" panose="020F0502020204030204" pitchFamily="34" charset="0"/>
              </a:rPr>
              <a:t>b. </a:t>
            </a:r>
            <a:r>
              <a:rPr lang="en-US" sz="3200" b="1" dirty="0" err="1">
                <a:effectLst/>
                <a:latin typeface="Times New Roman" panose="02020603050405020304" pitchFamily="18" charset="0"/>
                <a:ea typeface="Calibri" panose="020F0502020204030204" pitchFamily="34" charset="0"/>
              </a:rPr>
              <a:t>Tính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cách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phẩm</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chất</a:t>
            </a:r>
            <a:endParaRPr lang="en-US" sz="32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Yêu</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thương</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chồng</a:t>
            </a:r>
            <a:endParaRPr lang="en-US" sz="32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Mỗi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ngày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sau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đồng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trở</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về</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dì</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thường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ngồi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bộ</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gõ</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ngoài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hiên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nhìn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ra</a:t>
            </a:r>
            <a:r>
              <a:rPr lang="en-US" sz="2800" dirty="0">
                <a:effectLst/>
                <a:latin typeface="Times New Roman" panose="02020603050405020304" pitchFamily="18" charset="0"/>
                <a:ea typeface="Calibri" panose="020F0502020204030204" pitchFamily="34" charset="0"/>
              </a:rPr>
              <a:t> con </a:t>
            </a:r>
            <a:r>
              <a:rPr lang="en-US" sz="2800" dirty="0" err="1">
                <a:effectLst/>
                <a:latin typeface="Times New Roman" panose="02020603050405020304" pitchFamily="18" charset="0"/>
                <a:ea typeface="Calibri" panose="020F0502020204030204" pitchFamily="34" charset="0"/>
              </a:rPr>
              <a:t>ngõ</a:t>
            </a:r>
            <a:r>
              <a:rPr lang="en-US" sz="2800" dirty="0">
                <a:effectLst/>
                <a:latin typeface="Times New Roman" panose="02020603050405020304" pitchFamily="18" charset="0"/>
                <a:ea typeface="Calibri" panose="020F0502020204030204" pitchFamily="34" charset="0"/>
              </a:rPr>
              <a:t>, ...</a:t>
            </a:r>
            <a:endParaRPr lang="en-US" sz="28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Cầu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nguyện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tránh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hòn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mũi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chiến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trường</a:t>
            </a:r>
            <a:r>
              <a:rPr lang="en-US" sz="2800" dirty="0">
                <a:effectLst/>
                <a:latin typeface="Times New Roman" panose="02020603050405020304" pitchFamily="18" charset="0"/>
                <a:ea typeface="Calibri" panose="020F0502020204030204" pitchFamily="34" charset="0"/>
              </a:rPr>
              <a:t>.</a:t>
            </a:r>
            <a:endParaRPr lang="en-US" sz="2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1695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070" y="0"/>
            <a:ext cx="4757938" cy="5388875"/>
          </a:xfrm>
          <a:prstGeom prst="rect">
            <a:avLst/>
          </a:prstGeom>
        </p:spPr>
      </p:pic>
      <p:sp>
        <p:nvSpPr>
          <p:cNvPr id="2" name="TextBox 1">
            <a:extLst>
              <a:ext uri="{FF2B5EF4-FFF2-40B4-BE49-F238E27FC236}">
                <a16:creationId xmlns:a16="http://schemas.microsoft.com/office/drawing/2014/main" id="{130BADEA-3AC1-EDBD-ACF8-2E9CAD432BFB}"/>
              </a:ext>
            </a:extLst>
          </p:cNvPr>
          <p:cNvSpPr txBox="1"/>
          <p:nvPr/>
        </p:nvSpPr>
        <p:spPr>
          <a:xfrm>
            <a:off x="274320" y="43190"/>
            <a:ext cx="486156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C90CFAA-4C3A-66A5-AB85-A752BF68DD2F}"/>
              </a:ext>
            </a:extLst>
          </p:cNvPr>
          <p:cNvSpPr txBox="1"/>
          <p:nvPr/>
        </p:nvSpPr>
        <p:spPr>
          <a:xfrm>
            <a:off x="274320" y="553700"/>
            <a:ext cx="7284720" cy="661207"/>
          </a:xfrm>
          <a:prstGeom prst="rect">
            <a:avLst/>
          </a:prstGeom>
          <a:noFill/>
        </p:spPr>
        <p:txBody>
          <a:bodyPr wrap="square">
            <a:spAutoFit/>
          </a:bodyPr>
          <a:lstStyle/>
          <a:p>
            <a:pPr marL="0" marR="0" algn="just">
              <a:lnSpc>
                <a:spcPct val="150000"/>
              </a:lnSpc>
              <a:spcBef>
                <a:spcPts val="0"/>
              </a:spcBef>
              <a:spcAft>
                <a:spcPts val="8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Nhâ</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dì</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Bảy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vợ</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2" descr="Soạn bài Người ngồi đợi trước hiên nhà | Ngắn nhất Soạn văn 7 Cánh diều">
            <a:extLst>
              <a:ext uri="{FF2B5EF4-FFF2-40B4-BE49-F238E27FC236}">
                <a16:creationId xmlns:a16="http://schemas.microsoft.com/office/drawing/2014/main" id="{0373C65D-2927-0C8E-57E3-4F38D786083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14" b="93634" l="9854" r="89964">
                        <a14:foregroundMark x1="30292" y1="31300" x2="31934" y2="33422"/>
                        <a14:foregroundMark x1="32117" y1="38727" x2="32482" y2="42175"/>
                        <a14:foregroundMark x1="27190" y1="81963" x2="35584" y2="93634"/>
                        <a14:foregroundMark x1="30334" y1="68700" x2="30657" y2="75332"/>
                        <a14:foregroundMark x1="29380" y1="49072" x2="30334" y2="68700"/>
                        <a14:foregroundMark x1="41606" y1="83024" x2="37226" y2="78249"/>
                        <a14:foregroundMark x1="24088" y1="66578" x2="24088" y2="77188"/>
                        <a14:foregroundMark x1="31204" y1="55438" x2="27555" y2="34483"/>
                        <a14:foregroundMark x1="28102" y1="32626" x2="24270" y2="34218"/>
                        <a14:backgroundMark x1="15328" y1="35279" x2="13139" y2="43767"/>
                        <a14:backgroundMark x1="43066" y1="47480" x2="46533" y2="66313"/>
                        <a14:backgroundMark x1="32847" y1="68700" x2="32847" y2="68700"/>
                      </a14:backgroundRemoval>
                    </a14:imgEffect>
                  </a14:imgLayer>
                </a14:imgProps>
              </a:ext>
              <a:ext uri="{28A0092B-C50C-407E-A947-70E740481C1C}">
                <a14:useLocalDpi xmlns:a14="http://schemas.microsoft.com/office/drawing/2010/main" val="0"/>
              </a:ext>
            </a:extLst>
          </a:blip>
          <a:srcRect t="22483" r="51661"/>
          <a:stretch/>
        </p:blipFill>
        <p:spPr bwMode="auto">
          <a:xfrm flipH="1">
            <a:off x="6507480" y="-347589"/>
            <a:ext cx="7792074" cy="7651059"/>
          </a:xfrm>
          <a:prstGeom prst="rect">
            <a:avLst/>
          </a:prstGeom>
          <a:noFill/>
          <a:effectLst>
            <a:glow rad="101600">
              <a:srgbClr val="24373D">
                <a:alpha val="60000"/>
              </a:srgbClr>
            </a:glow>
          </a:effectLst>
          <a:extLst>
            <a:ext uri="{909E8E84-426E-40DD-AFC4-6F175D3DCCD1}">
              <a14:hiddenFill xmlns:a14="http://schemas.microsoft.com/office/drawing/2010/main">
                <a:solidFill>
                  <a:srgbClr val="FFFFFF"/>
                </a:solidFill>
              </a14:hiddenFill>
            </a:ext>
          </a:extLst>
        </p:spPr>
      </p:pic>
      <p:sp useBgFill="1">
        <p:nvSpPr>
          <p:cNvPr id="9" name="TextBox 8">
            <a:extLst>
              <a:ext uri="{FF2B5EF4-FFF2-40B4-BE49-F238E27FC236}">
                <a16:creationId xmlns:a16="http://schemas.microsoft.com/office/drawing/2014/main" id="{8242AC3F-6EC4-67A4-0AED-F7665F7BA9AF}"/>
              </a:ext>
            </a:extLst>
          </p:cNvPr>
          <p:cNvSpPr txBox="1"/>
          <p:nvPr/>
        </p:nvSpPr>
        <p:spPr>
          <a:xfrm>
            <a:off x="316229" y="1562496"/>
            <a:ext cx="7479261" cy="4650568"/>
          </a:xfrm>
          <a:prstGeom prst="rect">
            <a:avLst/>
          </a:prstGeom>
        </p:spPr>
        <p:txBody>
          <a:bodyPr wrap="square">
            <a:spAutoFit/>
          </a:bodyPr>
          <a:lstStyle/>
          <a:p>
            <a:pPr marL="0" marR="0" algn="just">
              <a:lnSpc>
                <a:spcPct val="150000"/>
              </a:lnSpc>
              <a:spcBef>
                <a:spcPts val="0"/>
              </a:spcBef>
              <a:spcAft>
                <a:spcPts val="800"/>
              </a:spcAft>
            </a:pPr>
            <a:r>
              <a:rPr lang="en-US" sz="2800" b="1" dirty="0">
                <a:effectLst/>
                <a:latin typeface="Times New Roman" panose="02020603050405020304" pitchFamily="18" charset="0"/>
                <a:ea typeface="Calibri" panose="020F0502020204030204" pitchFamily="34" charset="0"/>
              </a:rPr>
              <a:t>b. </a:t>
            </a:r>
            <a:r>
              <a:rPr lang="en-US" sz="3200" b="1" dirty="0" err="1">
                <a:effectLst/>
                <a:latin typeface="Times New Roman" panose="02020603050405020304" pitchFamily="18" charset="0"/>
                <a:ea typeface="Calibri" panose="020F0502020204030204" pitchFamily="34" charset="0"/>
              </a:rPr>
              <a:t>Tính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cách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phẩm</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chất</a:t>
            </a:r>
            <a:endParaRPr lang="en-US" sz="32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Thủy</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chung</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tình</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nghĩa</a:t>
            </a:r>
            <a:endParaRPr lang="en-US" sz="32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Năm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dượng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dì</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tròn</a:t>
            </a:r>
            <a:r>
              <a:rPr lang="en-US" sz="3200" dirty="0">
                <a:effectLst/>
                <a:latin typeface="Times New Roman" panose="02020603050405020304" pitchFamily="18" charset="0"/>
                <a:ea typeface="Calibri" panose="020F0502020204030204" pitchFamily="34" charset="0"/>
              </a:rPr>
              <a:t> 20 </a:t>
            </a:r>
            <a:r>
              <a:rPr lang="en-US" sz="3200" dirty="0" err="1">
                <a:effectLst/>
                <a:latin typeface="Times New Roman" panose="02020603050405020304" pitchFamily="18" charset="0"/>
                <a:ea typeface="Calibri" panose="020F0502020204030204" pitchFamily="34" charset="0"/>
              </a:rPr>
              <a:t>tuổi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Suốt</a:t>
            </a:r>
            <a:r>
              <a:rPr lang="en-US" sz="3200" dirty="0">
                <a:effectLst/>
                <a:latin typeface="Times New Roman" panose="02020603050405020304" pitchFamily="18" charset="0"/>
                <a:ea typeface="Calibri" panose="020F0502020204030204" pitchFamily="34" charset="0"/>
              </a:rPr>
              <a:t> 20 </a:t>
            </a:r>
            <a:r>
              <a:rPr lang="en-US" sz="3200" dirty="0" err="1">
                <a:effectLst/>
                <a:latin typeface="Times New Roman" panose="02020603050405020304" pitchFamily="18" charset="0"/>
                <a:ea typeface="Calibri" panose="020F0502020204030204" pitchFamily="34" charset="0"/>
              </a:rPr>
              <a:t>năm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sau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những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người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ngỏ</a:t>
            </a:r>
            <a:r>
              <a:rPr lang="en-US" sz="3200" dirty="0">
                <a:effectLst/>
                <a:latin typeface="Times New Roman" panose="02020603050405020304" pitchFamily="18" charset="0"/>
                <a:ea typeface="Calibri" panose="020F0502020204030204" pitchFamily="34" charset="0"/>
              </a:rPr>
              <a:t> ý, </a:t>
            </a:r>
            <a:r>
              <a:rPr lang="en-US" sz="3200" dirty="0" err="1">
                <a:effectLst/>
                <a:latin typeface="Times New Roman" panose="02020603050405020304" pitchFamily="18" charset="0"/>
                <a:ea typeface="Calibri" panose="020F0502020204030204" pitchFamily="34" charset="0"/>
              </a:rPr>
              <a:t>dạm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hỏi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dì</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vẫn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không</a:t>
            </a:r>
            <a:r>
              <a:rPr lang="en-US" sz="3200" dirty="0">
                <a:effectLst/>
                <a:latin typeface="Times New Roman" panose="02020603050405020304" pitchFamily="18" charset="0"/>
                <a:ea typeface="Calibri" panose="020F0502020204030204" pitchFamily="34" charset="0"/>
              </a:rPr>
              <a:t> lung lay, </a:t>
            </a:r>
            <a:r>
              <a:rPr lang="en-US" sz="3200" dirty="0" err="1">
                <a:effectLst/>
                <a:latin typeface="Times New Roman" panose="02020603050405020304" pitchFamily="18" charset="0"/>
                <a:ea typeface="Calibri" panose="020F0502020204030204" pitchFamily="34" charset="0"/>
              </a:rPr>
              <a:t>với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niềm</a:t>
            </a:r>
            <a:r>
              <a:rPr lang="en-US" sz="3200" dirty="0">
                <a:effectLst/>
                <a:latin typeface="Times New Roman" panose="02020603050405020304" pitchFamily="18" charset="0"/>
                <a:ea typeface="Calibri" panose="020F0502020204030204" pitchFamily="34" charset="0"/>
              </a:rPr>
              <a:t> tin </a:t>
            </a:r>
            <a:r>
              <a:rPr lang="en-US" sz="3200" dirty="0" err="1">
                <a:effectLst/>
                <a:latin typeface="Times New Roman" panose="02020603050405020304" pitchFamily="18" charset="0"/>
                <a:ea typeface="Calibri" panose="020F0502020204030204" pitchFamily="34" charset="0"/>
              </a:rPr>
              <a:t>sẽ</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ngày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dượng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trở</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về</a:t>
            </a:r>
            <a:r>
              <a:rPr lang="en-US" sz="3200" dirty="0">
                <a:effectLst/>
                <a:latin typeface="Times New Roman" panose="02020603050405020304" pitchFamily="18" charset="0"/>
                <a:ea typeface="Calibri" panose="020F0502020204030204" pitchFamily="34" charset="0"/>
              </a:rPr>
              <a:t>.</a:t>
            </a:r>
            <a:endParaRPr lang="en-US" sz="3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31054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070" y="0"/>
            <a:ext cx="4757938" cy="5388875"/>
          </a:xfrm>
          <a:prstGeom prst="rect">
            <a:avLst/>
          </a:prstGeom>
        </p:spPr>
      </p:pic>
      <p:sp>
        <p:nvSpPr>
          <p:cNvPr id="2" name="TextBox 1">
            <a:extLst>
              <a:ext uri="{FF2B5EF4-FFF2-40B4-BE49-F238E27FC236}">
                <a16:creationId xmlns:a16="http://schemas.microsoft.com/office/drawing/2014/main" id="{130BADEA-3AC1-EDBD-ACF8-2E9CAD432BFB}"/>
              </a:ext>
            </a:extLst>
          </p:cNvPr>
          <p:cNvSpPr txBox="1"/>
          <p:nvPr/>
        </p:nvSpPr>
        <p:spPr>
          <a:xfrm>
            <a:off x="274320" y="43190"/>
            <a:ext cx="486156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C90CFAA-4C3A-66A5-AB85-A752BF68DD2F}"/>
              </a:ext>
            </a:extLst>
          </p:cNvPr>
          <p:cNvSpPr txBox="1"/>
          <p:nvPr/>
        </p:nvSpPr>
        <p:spPr>
          <a:xfrm>
            <a:off x="274320" y="553700"/>
            <a:ext cx="7284720" cy="661207"/>
          </a:xfrm>
          <a:prstGeom prst="rect">
            <a:avLst/>
          </a:prstGeom>
          <a:noFill/>
        </p:spPr>
        <p:txBody>
          <a:bodyPr wrap="square">
            <a:spAutoFit/>
          </a:bodyPr>
          <a:lstStyle/>
          <a:p>
            <a:pPr marL="0" marR="0" algn="just">
              <a:lnSpc>
                <a:spcPct val="150000"/>
              </a:lnSpc>
              <a:spcBef>
                <a:spcPts val="0"/>
              </a:spcBef>
              <a:spcAft>
                <a:spcPts val="8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Nhâ</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dì</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Bảy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vợ</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2" descr="Soạn bài Người ngồi đợi trước hiên nhà | Ngắn nhất Soạn văn 7 Cánh diều">
            <a:extLst>
              <a:ext uri="{FF2B5EF4-FFF2-40B4-BE49-F238E27FC236}">
                <a16:creationId xmlns:a16="http://schemas.microsoft.com/office/drawing/2014/main" id="{0373C65D-2927-0C8E-57E3-4F38D786083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14" b="93634" l="9854" r="89964">
                        <a14:foregroundMark x1="30292" y1="31300" x2="31934" y2="33422"/>
                        <a14:foregroundMark x1="32117" y1="38727" x2="32482" y2="42175"/>
                        <a14:foregroundMark x1="27190" y1="81963" x2="35584" y2="93634"/>
                        <a14:foregroundMark x1="30334" y1="68700" x2="30657" y2="75332"/>
                        <a14:foregroundMark x1="29380" y1="49072" x2="30334" y2="68700"/>
                        <a14:foregroundMark x1="41606" y1="83024" x2="37226" y2="78249"/>
                        <a14:foregroundMark x1="24088" y1="66578" x2="24088" y2="77188"/>
                        <a14:foregroundMark x1="31204" y1="55438" x2="27555" y2="34483"/>
                        <a14:foregroundMark x1="28102" y1="32626" x2="24270" y2="34218"/>
                        <a14:backgroundMark x1="15328" y1="35279" x2="13139" y2="43767"/>
                        <a14:backgroundMark x1="43066" y1="47480" x2="46533" y2="66313"/>
                        <a14:backgroundMark x1="32847" y1="68700" x2="32847" y2="68700"/>
                      </a14:backgroundRemoval>
                    </a14:imgEffect>
                  </a14:imgLayer>
                </a14:imgProps>
              </a:ext>
              <a:ext uri="{28A0092B-C50C-407E-A947-70E740481C1C}">
                <a14:useLocalDpi xmlns:a14="http://schemas.microsoft.com/office/drawing/2010/main" val="0"/>
              </a:ext>
            </a:extLst>
          </a:blip>
          <a:srcRect t="22483" r="51661"/>
          <a:stretch/>
        </p:blipFill>
        <p:spPr bwMode="auto">
          <a:xfrm flipH="1">
            <a:off x="6507480" y="-347589"/>
            <a:ext cx="7792074" cy="7651059"/>
          </a:xfrm>
          <a:prstGeom prst="rect">
            <a:avLst/>
          </a:prstGeom>
          <a:noFill/>
          <a:effectLst>
            <a:glow rad="101600">
              <a:srgbClr val="24373D">
                <a:alpha val="60000"/>
              </a:srgbClr>
            </a:glow>
          </a:effectLst>
          <a:extLst>
            <a:ext uri="{909E8E84-426E-40DD-AFC4-6F175D3DCCD1}">
              <a14:hiddenFill xmlns:a14="http://schemas.microsoft.com/office/drawing/2010/main">
                <a:solidFill>
                  <a:srgbClr val="FFFFFF"/>
                </a:solidFill>
              </a14:hiddenFill>
            </a:ext>
          </a:extLst>
        </p:spPr>
      </p:pic>
      <p:sp useBgFill="1">
        <p:nvSpPr>
          <p:cNvPr id="9" name="TextBox 8">
            <a:extLst>
              <a:ext uri="{FF2B5EF4-FFF2-40B4-BE49-F238E27FC236}">
                <a16:creationId xmlns:a16="http://schemas.microsoft.com/office/drawing/2014/main" id="{8242AC3F-6EC4-67A4-0AED-F7665F7BA9AF}"/>
              </a:ext>
            </a:extLst>
          </p:cNvPr>
          <p:cNvSpPr txBox="1"/>
          <p:nvPr/>
        </p:nvSpPr>
        <p:spPr>
          <a:xfrm>
            <a:off x="1" y="1562496"/>
            <a:ext cx="7039428" cy="4929042"/>
          </a:xfrm>
          <a:prstGeom prst="rect">
            <a:avLst/>
          </a:prstGeom>
        </p:spPr>
        <p:txBody>
          <a:bodyPr wrap="square">
            <a:spAutoFit/>
          </a:bodyPr>
          <a:lstStyle/>
          <a:p>
            <a:pPr marL="0" marR="0" algn="just">
              <a:lnSpc>
                <a:spcPct val="150000"/>
              </a:lnSpc>
              <a:spcBef>
                <a:spcPts val="0"/>
              </a:spcBef>
              <a:spcAft>
                <a:spcPts val="800"/>
              </a:spcAft>
            </a:pPr>
            <a:r>
              <a:rPr lang="en-US" sz="3200" b="1" dirty="0">
                <a:effectLst/>
                <a:latin typeface="Times New Roman" panose="02020603050405020304" pitchFamily="18" charset="0"/>
                <a:ea typeface="Calibri" panose="020F0502020204030204" pitchFamily="34" charset="0"/>
              </a:rPr>
              <a:t>b. </a:t>
            </a:r>
            <a:r>
              <a:rPr lang="en-US" sz="3200" b="1" dirty="0" err="1">
                <a:effectLst/>
                <a:latin typeface="Times New Roman" panose="02020603050405020304" pitchFamily="18" charset="0"/>
                <a:ea typeface="Calibri" panose="020F0502020204030204" pitchFamily="34" charset="0"/>
              </a:rPr>
              <a:t>Tính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cách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phẩm</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chất</a:t>
            </a:r>
            <a:endParaRPr lang="en-US" sz="32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Thủy</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chung</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tình</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nghĩa</a:t>
            </a:r>
            <a:endParaRPr lang="en-US" sz="32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Ngày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hòa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dì</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qua </a:t>
            </a:r>
            <a:r>
              <a:rPr lang="en-US" sz="2800" dirty="0" err="1">
                <a:effectLst/>
                <a:latin typeface="Times New Roman" panose="02020603050405020304" pitchFamily="18" charset="0"/>
                <a:ea typeface="Calibri" panose="020F0502020204030204" pitchFamily="34" charset="0"/>
              </a:rPr>
              <a:t>tuổi</a:t>
            </a:r>
            <a:r>
              <a:rPr lang="en-US" sz="2800" dirty="0">
                <a:effectLst/>
                <a:latin typeface="Times New Roman" panose="02020603050405020304" pitchFamily="18" charset="0"/>
                <a:ea typeface="Calibri" panose="020F0502020204030204" pitchFamily="34" charset="0"/>
              </a:rPr>
              <a:t> 40. </a:t>
            </a:r>
            <a:r>
              <a:rPr lang="en-US" sz="2800" dirty="0" err="1">
                <a:effectLst/>
                <a:latin typeface="Times New Roman" panose="02020603050405020304" pitchFamily="18" charset="0"/>
                <a:ea typeface="Calibri" panose="020F0502020204030204" pitchFamily="34" charset="0"/>
              </a:rPr>
              <a:t>Vẫn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đàn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để</a:t>
            </a:r>
            <a:r>
              <a:rPr lang="en-US" sz="2800" dirty="0">
                <a:effectLst/>
                <a:latin typeface="Times New Roman" panose="02020603050405020304" pitchFamily="18" charset="0"/>
                <a:ea typeface="Calibri" panose="020F0502020204030204" pitchFamily="34" charset="0"/>
              </a:rPr>
              <a:t> ý </a:t>
            </a:r>
            <a:r>
              <a:rPr lang="en-US" sz="2800" dirty="0" err="1">
                <a:effectLst/>
                <a:latin typeface="Times New Roman" panose="02020603050405020304" pitchFamily="18" charset="0"/>
                <a:ea typeface="Calibri" panose="020F0502020204030204" pitchFamily="34" charset="0"/>
              </a:rPr>
              <a:t>đến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dì</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nhưng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lòng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dì</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còn</a:t>
            </a:r>
            <a:r>
              <a:rPr lang="en-US" sz="2800" dirty="0">
                <a:effectLst/>
                <a:latin typeface="Times New Roman" panose="02020603050405020304" pitchFamily="18" charset="0"/>
                <a:ea typeface="Calibri" panose="020F0502020204030204" pitchFamily="34" charset="0"/>
              </a:rPr>
              <a:t> rung </a:t>
            </a:r>
            <a:r>
              <a:rPr lang="en-US" sz="2800" dirty="0" err="1">
                <a:effectLst/>
                <a:latin typeface="Times New Roman" panose="02020603050405020304" pitchFamily="18" charset="0"/>
                <a:ea typeface="Calibri" panose="020F0502020204030204" pitchFamily="34" charset="0"/>
              </a:rPr>
              <a:t>động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Dù</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cô</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lẻ</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loi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dì</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Bảy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vẫn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lòng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thủy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chung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với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chồng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khuất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mình</a:t>
            </a:r>
            <a:r>
              <a:rPr lang="en-US" sz="2800"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260112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ây Là Đất Nước Của Những Người Mẹ Vĩ Đại ! (1)">
            <a:hlinkClick r:id="" action="ppaction://media"/>
            <a:extLst>
              <a:ext uri="{FF2B5EF4-FFF2-40B4-BE49-F238E27FC236}">
                <a16:creationId xmlns:a16="http://schemas.microsoft.com/office/drawing/2014/main" id="{E6EA6C1E-9A97-0CB1-E37A-98C6B29F38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2519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9697">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1"/>
          <p:cNvSpPr txBox="1">
            <a:spLocks noGrp="1"/>
          </p:cNvSpPr>
          <p:nvPr>
            <p:ph type="subTitle" idx="1"/>
          </p:nvPr>
        </p:nvSpPr>
        <p:spPr>
          <a:xfrm>
            <a:off x="322318" y="1376800"/>
            <a:ext cx="6229350" cy="5257800"/>
          </a:xfrm>
          <a:prstGeom prst="rect">
            <a:avLst/>
          </a:prstGeom>
        </p:spPr>
        <p:txBody>
          <a:bodyPr spcFirstLastPara="1" wrap="square" lIns="304800" tIns="304800" rIns="304800" bIns="304800" anchor="ctr" anchorCtr="0">
            <a:noAutofit/>
          </a:bodyPr>
          <a:lstStyle/>
          <a:p>
            <a:pPr marL="0" indent="0">
              <a:spcAft>
                <a:spcPts val="2133"/>
              </a:spcAft>
            </a:pPr>
            <a:r>
              <a:rPr lang="vi-VN" sz="3200" b="1" dirty="0"/>
              <a:t>Người phụ nữ đức hạnh, đại diện cho phẩm chất của những người mẹ, người vợ Việt Nam anh hùng hi sinh cả thanh xuân, tuổi trẻ của mình, nén nỗi đau cá nhân vào bên trong, âm thầm góp sức vào sự nghiệp giải phóng dân tộc.</a:t>
            </a:r>
            <a:endParaRPr sz="3200" b="1" dirty="0"/>
          </a:p>
        </p:txBody>
      </p:sp>
      <p:sp>
        <p:nvSpPr>
          <p:cNvPr id="188" name="Google Shape;188;p31"/>
          <p:cNvSpPr txBox="1">
            <a:spLocks noGrp="1"/>
          </p:cNvSpPr>
          <p:nvPr>
            <p:ph type="title"/>
          </p:nvPr>
        </p:nvSpPr>
        <p:spPr>
          <a:xfrm>
            <a:off x="455667" y="696200"/>
            <a:ext cx="5640333" cy="604400"/>
          </a:xfrm>
          <a:prstGeom prst="rect">
            <a:avLst/>
          </a:prstGeom>
        </p:spPr>
        <p:txBody>
          <a:bodyPr spcFirstLastPara="1" wrap="square" lIns="304800" tIns="304800" rIns="304800" bIns="304800" anchor="ctr" anchorCtr="0">
            <a:noAutofit/>
          </a:bodyPr>
          <a:lstStyle/>
          <a:p>
            <a:r>
              <a:rPr lang="en" sz="3200" dirty="0"/>
              <a:t>Nhận xét nhân vật dì Bảy:</a:t>
            </a:r>
            <a:endParaRPr sz="3200" dirty="0"/>
          </a:p>
        </p:txBody>
      </p:sp>
      <p:pic>
        <p:nvPicPr>
          <p:cNvPr id="189" name="Google Shape;189;p31"/>
          <p:cNvPicPr preferRelativeResize="0"/>
          <p:nvPr/>
        </p:nvPicPr>
        <p:blipFill rotWithShape="1">
          <a:blip r:embed="rId3"/>
          <a:srcRect r="-2"/>
          <a:stretch/>
        </p:blipFill>
        <p:spPr>
          <a:xfrm>
            <a:off x="6551668" y="0"/>
            <a:ext cx="5640333" cy="6893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4"/>
          <p:cNvSpPr txBox="1">
            <a:spLocks noGrp="1"/>
          </p:cNvSpPr>
          <p:nvPr>
            <p:ph type="title"/>
          </p:nvPr>
        </p:nvSpPr>
        <p:spPr>
          <a:xfrm>
            <a:off x="6367200" y="2782767"/>
            <a:ext cx="7005900" cy="748400"/>
          </a:xfrm>
          <a:prstGeom prst="rect">
            <a:avLst/>
          </a:prstGeom>
        </p:spPr>
        <p:txBody>
          <a:bodyPr spcFirstLastPara="1" wrap="square" lIns="304800" tIns="304800" rIns="304800" bIns="0" anchor="ctr" anchorCtr="0">
            <a:noAutofit/>
          </a:bodyPr>
          <a:lstStyle/>
          <a:p>
            <a:r>
              <a:rPr lang="en" sz="4000" dirty="0"/>
              <a:t>3. Nhân vật dượng Bảy</a:t>
            </a:r>
            <a:endParaRPr sz="4000" dirty="0"/>
          </a:p>
        </p:txBody>
      </p:sp>
      <p:sp>
        <p:nvSpPr>
          <p:cNvPr id="220" name="Google Shape;220;p34"/>
          <p:cNvSpPr txBox="1">
            <a:spLocks noGrp="1"/>
          </p:cNvSpPr>
          <p:nvPr>
            <p:ph type="title" idx="2"/>
          </p:nvPr>
        </p:nvSpPr>
        <p:spPr>
          <a:xfrm>
            <a:off x="7243500" y="719333"/>
            <a:ext cx="3997600" cy="626400"/>
          </a:xfrm>
          <a:prstGeom prst="rect">
            <a:avLst/>
          </a:prstGeom>
        </p:spPr>
        <p:txBody>
          <a:bodyPr spcFirstLastPara="1" wrap="square" lIns="304800" tIns="304800" rIns="304800" bIns="304800" anchor="ctr" anchorCtr="0">
            <a:noAutofit/>
          </a:bodyPr>
          <a:lstStyle/>
          <a:p>
            <a:r>
              <a:rPr lang="en" dirty="0"/>
              <a:t>II. Đọc hiểu văn bản</a:t>
            </a:r>
            <a:endParaRPr dirty="0"/>
          </a:p>
        </p:txBody>
      </p:sp>
      <p:sp>
        <p:nvSpPr>
          <p:cNvPr id="221" name="Google Shape;221;p34"/>
          <p:cNvSpPr txBox="1">
            <a:spLocks noGrp="1"/>
          </p:cNvSpPr>
          <p:nvPr>
            <p:ph type="subTitle" idx="1"/>
          </p:nvPr>
        </p:nvSpPr>
        <p:spPr>
          <a:xfrm>
            <a:off x="7243500" y="3701033"/>
            <a:ext cx="3997600" cy="1340000"/>
          </a:xfrm>
          <a:prstGeom prst="rect">
            <a:avLst/>
          </a:prstGeom>
        </p:spPr>
        <p:txBody>
          <a:bodyPr spcFirstLastPara="1" wrap="square" lIns="304800" tIns="304800" rIns="304800" bIns="304800" anchor="ctr" anchorCtr="0">
            <a:noAutofit/>
          </a:bodyPr>
          <a:lstStyle/>
          <a:p>
            <a:pPr marL="0" indent="0">
              <a:spcAft>
                <a:spcPts val="2133"/>
              </a:spcAft>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41"/>
          <p:cNvPicPr preferRelativeResize="0"/>
          <p:nvPr/>
        </p:nvPicPr>
        <p:blipFill rotWithShape="1">
          <a:blip r:embed="rId3"/>
          <a:srcRect l="49362" t="527" r="1"/>
          <a:stretch/>
        </p:blipFill>
        <p:spPr>
          <a:xfrm>
            <a:off x="9228015" y="-114693"/>
            <a:ext cx="3471985" cy="7350686"/>
          </a:xfrm>
          <a:prstGeom prst="rect">
            <a:avLst/>
          </a:prstGeom>
          <a:noFill/>
          <a:ln>
            <a:noFill/>
          </a:ln>
        </p:spPr>
      </p:pic>
      <p:sp>
        <p:nvSpPr>
          <p:cNvPr id="788" name="Google Shape;788;p41"/>
          <p:cNvSpPr txBox="1">
            <a:spLocks noGrp="1"/>
          </p:cNvSpPr>
          <p:nvPr>
            <p:ph type="body" idx="1"/>
          </p:nvPr>
        </p:nvSpPr>
        <p:spPr>
          <a:xfrm>
            <a:off x="708719" y="1441050"/>
            <a:ext cx="8168581" cy="4239200"/>
          </a:xfrm>
          <a:prstGeom prst="rect">
            <a:avLst/>
          </a:prstGeom>
        </p:spPr>
        <p:txBody>
          <a:bodyPr spcFirstLastPara="1" vert="horz" wrap="square" lIns="121900" tIns="121900" rIns="121900" bIns="121900" rtlCol="0" anchor="t" anchorCtr="0">
            <a:noAutofit/>
          </a:bodyPr>
          <a:lstStyle/>
          <a:p>
            <a:pPr marL="0" indent="0">
              <a:buNone/>
            </a:pPr>
            <a:r>
              <a:rPr lang="en-US" sz="3200" b="1" dirty="0">
                <a:solidFill>
                  <a:srgbClr val="FF0000"/>
                </a:solidFill>
              </a:rPr>
              <a:t>Hoàn </a:t>
            </a:r>
            <a:r>
              <a:rPr lang="en-US" sz="3200" b="1" dirty="0" err="1">
                <a:solidFill>
                  <a:srgbClr val="FF0000"/>
                </a:solidFill>
              </a:rPr>
              <a:t>cảnh</a:t>
            </a:r>
            <a:r>
              <a:rPr lang="en-US" sz="3200" b="1" dirty="0">
                <a:solidFill>
                  <a:srgbClr val="FF0000"/>
                </a:solidFill>
              </a:rPr>
              <a:t>:</a:t>
            </a:r>
          </a:p>
          <a:p>
            <a:pPr marL="0" indent="0">
              <a:buNone/>
            </a:pPr>
            <a:r>
              <a:rPr lang="en-US" sz="3200" dirty="0"/>
              <a:t>- M</a:t>
            </a:r>
            <a:r>
              <a:rPr lang="vi-VN" sz="3200" dirty="0"/>
              <a:t>ồ côi cha mẹ, đi bộ đội, đóng quân ở làng tôi, thầm yêu dì, rồi đứng ra làm lễ cưới.</a:t>
            </a:r>
          </a:p>
          <a:p>
            <a:pPr marL="0" indent="0">
              <a:buNone/>
            </a:pPr>
            <a:r>
              <a:rPr lang="vi-VN" sz="3200" dirty="0"/>
              <a:t>- Chỉ một tháng sau khi lấy vợ thì đơn vị chuyển đi, đôi người đôi ngả.</a:t>
            </a:r>
          </a:p>
          <a:p>
            <a:pPr marL="0" indent="0">
              <a:buNone/>
            </a:pPr>
            <a:r>
              <a:rPr lang="vi-VN" sz="3200" dirty="0"/>
              <a:t>- Dượng hi sinh trong trận đánh ở Xuân Lộc, chỉ mười ngày trước khi chiến tranh ngưng tiếng súng.</a:t>
            </a:r>
          </a:p>
          <a:p>
            <a:pPr marL="0" indent="0">
              <a:buNone/>
            </a:pPr>
            <a:endParaRPr lang="en-US" dirty="0"/>
          </a:p>
          <a:p>
            <a:pPr marL="0" indent="0">
              <a:buNone/>
            </a:pPr>
            <a:endParaRPr dirty="0"/>
          </a:p>
        </p:txBody>
      </p:sp>
      <p:sp>
        <p:nvSpPr>
          <p:cNvPr id="789" name="Google Shape;789;p41"/>
          <p:cNvSpPr txBox="1">
            <a:spLocks noGrp="1"/>
          </p:cNvSpPr>
          <p:nvPr>
            <p:ph type="title"/>
          </p:nvPr>
        </p:nvSpPr>
        <p:spPr>
          <a:xfrm>
            <a:off x="950967" y="593367"/>
            <a:ext cx="10290400" cy="763600"/>
          </a:xfrm>
          <a:prstGeom prst="rect">
            <a:avLst/>
          </a:prstGeom>
        </p:spPr>
        <p:txBody>
          <a:bodyPr spcFirstLastPara="1" vert="horz" wrap="square" lIns="121900" tIns="121900" rIns="121900" bIns="121900" rtlCol="0" anchor="t" anchorCtr="0">
            <a:noAutofit/>
          </a:bodyPr>
          <a:lstStyle/>
          <a:p>
            <a:r>
              <a:rPr lang="en" dirty="0"/>
              <a:t>3. Nhân vật dượng Bảy</a:t>
            </a:r>
            <a:endParaRPr dirty="0"/>
          </a:p>
        </p:txBody>
      </p:sp>
      <p:grpSp>
        <p:nvGrpSpPr>
          <p:cNvPr id="790" name="Google Shape;790;p41"/>
          <p:cNvGrpSpPr/>
          <p:nvPr/>
        </p:nvGrpSpPr>
        <p:grpSpPr>
          <a:xfrm rot="-382719">
            <a:off x="8322891" y="-1772674"/>
            <a:ext cx="5282234" cy="10987449"/>
            <a:chOff x="4194508" y="-1402553"/>
            <a:chExt cx="6732883" cy="8240662"/>
          </a:xfrm>
        </p:grpSpPr>
        <p:sp>
          <p:nvSpPr>
            <p:cNvPr id="791" name="Google Shape;791;p41"/>
            <p:cNvSpPr/>
            <p:nvPr/>
          </p:nvSpPr>
          <p:spPr>
            <a:xfrm rot="-4644610">
              <a:off x="3928317" y="79704"/>
              <a:ext cx="7265265" cy="5276147"/>
            </a:xfrm>
            <a:custGeom>
              <a:avLst/>
              <a:gdLst/>
              <a:ahLst/>
              <a:cxnLst/>
              <a:rect l="l" t="t" r="r" b="b"/>
              <a:pathLst>
                <a:path w="285335" h="160739" extrusionOk="0">
                  <a:moveTo>
                    <a:pt x="171542" y="7267"/>
                  </a:moveTo>
                  <a:cubicBezTo>
                    <a:pt x="188389" y="7267"/>
                    <a:pt x="205316" y="12126"/>
                    <a:pt x="220451" y="24699"/>
                  </a:cubicBezTo>
                  <a:cubicBezTo>
                    <a:pt x="256415" y="54481"/>
                    <a:pt x="238893" y="88424"/>
                    <a:pt x="215056" y="104637"/>
                  </a:cubicBezTo>
                  <a:cubicBezTo>
                    <a:pt x="191278" y="120866"/>
                    <a:pt x="172271" y="115976"/>
                    <a:pt x="147438" y="124893"/>
                  </a:cubicBezTo>
                  <a:cubicBezTo>
                    <a:pt x="127541" y="132087"/>
                    <a:pt x="112828" y="142451"/>
                    <a:pt x="97442" y="142451"/>
                  </a:cubicBezTo>
                  <a:cubicBezTo>
                    <a:pt x="90706" y="142451"/>
                    <a:pt x="83842" y="140464"/>
                    <a:pt x="76357" y="135355"/>
                  </a:cubicBezTo>
                  <a:cubicBezTo>
                    <a:pt x="32517" y="105261"/>
                    <a:pt x="72136" y="48849"/>
                    <a:pt x="107432" y="27360"/>
                  </a:cubicBezTo>
                  <a:cubicBezTo>
                    <a:pt x="125421" y="16430"/>
                    <a:pt x="148407" y="7267"/>
                    <a:pt x="171542" y="7267"/>
                  </a:cubicBezTo>
                  <a:close/>
                  <a:moveTo>
                    <a:pt x="0" y="0"/>
                  </a:moveTo>
                  <a:lnTo>
                    <a:pt x="0" y="160738"/>
                  </a:lnTo>
                  <a:lnTo>
                    <a:pt x="285334" y="160738"/>
                  </a:lnTo>
                  <a:lnTo>
                    <a:pt x="285334"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792" name="Google Shape;792;p41"/>
            <p:cNvSpPr/>
            <p:nvPr/>
          </p:nvSpPr>
          <p:spPr>
            <a:xfrm>
              <a:off x="5217775" y="-340780"/>
              <a:ext cx="399900" cy="723900"/>
            </a:xfrm>
            <a:prstGeom prst="rect">
              <a:avLst/>
            </a:prstGeom>
            <a:solidFill>
              <a:schemeClr val="accent4"/>
            </a:solidFill>
            <a:ln>
              <a:noFill/>
            </a:ln>
          </p:spPr>
          <p:txBody>
            <a:bodyPr spcFirstLastPara="1" wrap="square" lIns="121900" tIns="121900" rIns="121900" bIns="121900" anchor="ctr" anchorCtr="0">
              <a:noAutofit/>
            </a:bodyPr>
            <a:lstStyle/>
            <a:p>
              <a:endParaRPr sz="2400"/>
            </a:p>
          </p:txBody>
        </p:sp>
      </p:grpSp>
      <p:grpSp>
        <p:nvGrpSpPr>
          <p:cNvPr id="793" name="Google Shape;793;p41"/>
          <p:cNvGrpSpPr/>
          <p:nvPr/>
        </p:nvGrpSpPr>
        <p:grpSpPr>
          <a:xfrm>
            <a:off x="6147776" y="5680250"/>
            <a:ext cx="2234669" cy="2229805"/>
            <a:chOff x="154500" y="-608250"/>
            <a:chExt cx="1676002" cy="1672354"/>
          </a:xfrm>
        </p:grpSpPr>
        <p:sp>
          <p:nvSpPr>
            <p:cNvPr id="794" name="Google Shape;794;p41"/>
            <p:cNvSpPr/>
            <p:nvPr/>
          </p:nvSpPr>
          <p:spPr>
            <a:xfrm>
              <a:off x="368302" y="-398096"/>
              <a:ext cx="1462200" cy="1462200"/>
            </a:xfrm>
            <a:prstGeom prst="donut">
              <a:avLst>
                <a:gd name="adj" fmla="val 5101"/>
              </a:avLst>
            </a:prstGeom>
            <a:solidFill>
              <a:srgbClr val="F3CC7A"/>
            </a:solidFill>
            <a:ln>
              <a:noFill/>
            </a:ln>
          </p:spPr>
          <p:txBody>
            <a:bodyPr spcFirstLastPara="1" wrap="square" lIns="121900" tIns="121900" rIns="121900" bIns="121900" anchor="ctr" anchorCtr="0">
              <a:noAutofit/>
            </a:bodyPr>
            <a:lstStyle/>
            <a:p>
              <a:endParaRPr sz="2400"/>
            </a:p>
          </p:txBody>
        </p:sp>
        <p:sp>
          <p:nvSpPr>
            <p:cNvPr id="795" name="Google Shape;795;p41"/>
            <p:cNvSpPr/>
            <p:nvPr/>
          </p:nvSpPr>
          <p:spPr>
            <a:xfrm>
              <a:off x="154500" y="-608250"/>
              <a:ext cx="1462200" cy="1462200"/>
            </a:xfrm>
            <a:prstGeom prst="donut">
              <a:avLst>
                <a:gd name="adj" fmla="val 5518"/>
              </a:avLst>
            </a:prstGeom>
            <a:solidFill>
              <a:schemeClr val="accent3"/>
            </a:solidFill>
            <a:ln>
              <a:noFill/>
            </a:ln>
          </p:spPr>
          <p:txBody>
            <a:bodyPr spcFirstLastPara="1" wrap="square" lIns="121900" tIns="121900" rIns="121900" bIns="121900" anchor="ctr" anchorCtr="0">
              <a:noAutofit/>
            </a:bodyPr>
            <a:lstStyle/>
            <a:p>
              <a:endParaRPr sz="24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90"/>
                                        </p:tgtEl>
                                        <p:attrNameLst>
                                          <p:attrName>style.visibility</p:attrName>
                                        </p:attrNameLst>
                                      </p:cBhvr>
                                      <p:to>
                                        <p:strVal val="visible"/>
                                      </p:to>
                                    </p:set>
                                    <p:anim calcmode="lin" valueType="num">
                                      <p:cBhvr>
                                        <p:cTn id="7" dur="1000" fill="hold"/>
                                        <p:tgtEl>
                                          <p:spTgt spid="790"/>
                                        </p:tgtEl>
                                        <p:attrNameLst>
                                          <p:attrName>ppt_w</p:attrName>
                                        </p:attrNameLst>
                                      </p:cBhvr>
                                      <p:tavLst>
                                        <p:tav tm="0">
                                          <p:val>
                                            <p:fltVal val="0"/>
                                          </p:val>
                                        </p:tav>
                                        <p:tav tm="100000">
                                          <p:val>
                                            <p:strVal val="#ppt_w"/>
                                          </p:val>
                                        </p:tav>
                                      </p:tavLst>
                                    </p:anim>
                                    <p:anim calcmode="lin" valueType="num">
                                      <p:cBhvr>
                                        <p:cTn id="8" dur="1000" fill="hold"/>
                                        <p:tgtEl>
                                          <p:spTgt spid="790"/>
                                        </p:tgtEl>
                                        <p:attrNameLst>
                                          <p:attrName>ppt_h</p:attrName>
                                        </p:attrNameLst>
                                      </p:cBhvr>
                                      <p:tavLst>
                                        <p:tav tm="0">
                                          <p:val>
                                            <p:fltVal val="0"/>
                                          </p:val>
                                        </p:tav>
                                        <p:tav tm="100000">
                                          <p:val>
                                            <p:strVal val="#ppt_h"/>
                                          </p:val>
                                        </p:tav>
                                      </p:tavLst>
                                    </p:anim>
                                    <p:anim calcmode="lin" valueType="num">
                                      <p:cBhvr>
                                        <p:cTn id="9" dur="1000" fill="hold"/>
                                        <p:tgtEl>
                                          <p:spTgt spid="790"/>
                                        </p:tgtEl>
                                        <p:attrNameLst>
                                          <p:attrName>style.rotation</p:attrName>
                                        </p:attrNameLst>
                                      </p:cBhvr>
                                      <p:tavLst>
                                        <p:tav tm="0">
                                          <p:val>
                                            <p:fltVal val="90"/>
                                          </p:val>
                                        </p:tav>
                                        <p:tav tm="100000">
                                          <p:val>
                                            <p:fltVal val="0"/>
                                          </p:val>
                                        </p:tav>
                                      </p:tavLst>
                                    </p:anim>
                                    <p:animEffect transition="in" filter="fade">
                                      <p:cBhvr>
                                        <p:cTn id="10" dur="1000"/>
                                        <p:tgtEl>
                                          <p:spTgt spid="790"/>
                                        </p:tgtEl>
                                      </p:cBhvr>
                                    </p:animEffect>
                                  </p:childTnLst>
                                </p:cTn>
                              </p:par>
                              <p:par>
                                <p:cTn id="11" presetID="31" presetClass="entr" presetSubtype="0" fill="hold" nodeType="withEffect">
                                  <p:stCondLst>
                                    <p:cond delay="0"/>
                                  </p:stCondLst>
                                  <p:childTnLst>
                                    <p:set>
                                      <p:cBhvr>
                                        <p:cTn id="12" dur="1" fill="hold">
                                          <p:stCondLst>
                                            <p:cond delay="0"/>
                                          </p:stCondLst>
                                        </p:cTn>
                                        <p:tgtEl>
                                          <p:spTgt spid="787"/>
                                        </p:tgtEl>
                                        <p:attrNameLst>
                                          <p:attrName>style.visibility</p:attrName>
                                        </p:attrNameLst>
                                      </p:cBhvr>
                                      <p:to>
                                        <p:strVal val="visible"/>
                                      </p:to>
                                    </p:set>
                                    <p:anim calcmode="lin" valueType="num">
                                      <p:cBhvr>
                                        <p:cTn id="13" dur="1000" fill="hold"/>
                                        <p:tgtEl>
                                          <p:spTgt spid="787"/>
                                        </p:tgtEl>
                                        <p:attrNameLst>
                                          <p:attrName>ppt_w</p:attrName>
                                        </p:attrNameLst>
                                      </p:cBhvr>
                                      <p:tavLst>
                                        <p:tav tm="0">
                                          <p:val>
                                            <p:fltVal val="0"/>
                                          </p:val>
                                        </p:tav>
                                        <p:tav tm="100000">
                                          <p:val>
                                            <p:strVal val="#ppt_w"/>
                                          </p:val>
                                        </p:tav>
                                      </p:tavLst>
                                    </p:anim>
                                    <p:anim calcmode="lin" valueType="num">
                                      <p:cBhvr>
                                        <p:cTn id="14" dur="1000" fill="hold"/>
                                        <p:tgtEl>
                                          <p:spTgt spid="787"/>
                                        </p:tgtEl>
                                        <p:attrNameLst>
                                          <p:attrName>ppt_h</p:attrName>
                                        </p:attrNameLst>
                                      </p:cBhvr>
                                      <p:tavLst>
                                        <p:tav tm="0">
                                          <p:val>
                                            <p:fltVal val="0"/>
                                          </p:val>
                                        </p:tav>
                                        <p:tav tm="100000">
                                          <p:val>
                                            <p:strVal val="#ppt_h"/>
                                          </p:val>
                                        </p:tav>
                                      </p:tavLst>
                                    </p:anim>
                                    <p:anim calcmode="lin" valueType="num">
                                      <p:cBhvr>
                                        <p:cTn id="15" dur="1000" fill="hold"/>
                                        <p:tgtEl>
                                          <p:spTgt spid="787"/>
                                        </p:tgtEl>
                                        <p:attrNameLst>
                                          <p:attrName>style.rotation</p:attrName>
                                        </p:attrNameLst>
                                      </p:cBhvr>
                                      <p:tavLst>
                                        <p:tav tm="0">
                                          <p:val>
                                            <p:fltVal val="90"/>
                                          </p:val>
                                        </p:tav>
                                        <p:tav tm="100000">
                                          <p:val>
                                            <p:fltVal val="0"/>
                                          </p:val>
                                        </p:tav>
                                      </p:tavLst>
                                    </p:anim>
                                    <p:animEffect transition="in" filter="fade">
                                      <p:cBhvr>
                                        <p:cTn id="16" dur="1000"/>
                                        <p:tgtEl>
                                          <p:spTgt spid="787"/>
                                        </p:tgtEl>
                                      </p:cBhvr>
                                    </p:animEffect>
                                  </p:childTnLst>
                                </p:cTn>
                              </p:par>
                              <p:par>
                                <p:cTn id="17" presetID="31" presetClass="entr" presetSubtype="0" fill="hold" nodeType="withEffect">
                                  <p:stCondLst>
                                    <p:cond delay="0"/>
                                  </p:stCondLst>
                                  <p:childTnLst>
                                    <p:set>
                                      <p:cBhvr>
                                        <p:cTn id="18" dur="1" fill="hold">
                                          <p:stCondLst>
                                            <p:cond delay="0"/>
                                          </p:stCondLst>
                                        </p:cTn>
                                        <p:tgtEl>
                                          <p:spTgt spid="793"/>
                                        </p:tgtEl>
                                        <p:attrNameLst>
                                          <p:attrName>style.visibility</p:attrName>
                                        </p:attrNameLst>
                                      </p:cBhvr>
                                      <p:to>
                                        <p:strVal val="visible"/>
                                      </p:to>
                                    </p:set>
                                    <p:anim calcmode="lin" valueType="num">
                                      <p:cBhvr>
                                        <p:cTn id="19" dur="1000" fill="hold"/>
                                        <p:tgtEl>
                                          <p:spTgt spid="793"/>
                                        </p:tgtEl>
                                        <p:attrNameLst>
                                          <p:attrName>ppt_w</p:attrName>
                                        </p:attrNameLst>
                                      </p:cBhvr>
                                      <p:tavLst>
                                        <p:tav tm="0">
                                          <p:val>
                                            <p:fltVal val="0"/>
                                          </p:val>
                                        </p:tav>
                                        <p:tav tm="100000">
                                          <p:val>
                                            <p:strVal val="#ppt_w"/>
                                          </p:val>
                                        </p:tav>
                                      </p:tavLst>
                                    </p:anim>
                                    <p:anim calcmode="lin" valueType="num">
                                      <p:cBhvr>
                                        <p:cTn id="20" dur="1000" fill="hold"/>
                                        <p:tgtEl>
                                          <p:spTgt spid="793"/>
                                        </p:tgtEl>
                                        <p:attrNameLst>
                                          <p:attrName>ppt_h</p:attrName>
                                        </p:attrNameLst>
                                      </p:cBhvr>
                                      <p:tavLst>
                                        <p:tav tm="0">
                                          <p:val>
                                            <p:fltVal val="0"/>
                                          </p:val>
                                        </p:tav>
                                        <p:tav tm="100000">
                                          <p:val>
                                            <p:strVal val="#ppt_h"/>
                                          </p:val>
                                        </p:tav>
                                      </p:tavLst>
                                    </p:anim>
                                    <p:anim calcmode="lin" valueType="num">
                                      <p:cBhvr>
                                        <p:cTn id="21" dur="1000" fill="hold"/>
                                        <p:tgtEl>
                                          <p:spTgt spid="793"/>
                                        </p:tgtEl>
                                        <p:attrNameLst>
                                          <p:attrName>style.rotation</p:attrName>
                                        </p:attrNameLst>
                                      </p:cBhvr>
                                      <p:tavLst>
                                        <p:tav tm="0">
                                          <p:val>
                                            <p:fltVal val="90"/>
                                          </p:val>
                                        </p:tav>
                                        <p:tav tm="100000">
                                          <p:val>
                                            <p:fltVal val="0"/>
                                          </p:val>
                                        </p:tav>
                                      </p:tavLst>
                                    </p:anim>
                                    <p:animEffect transition="in" filter="fade">
                                      <p:cBhvr>
                                        <p:cTn id="22" dur="1000"/>
                                        <p:tgtEl>
                                          <p:spTgt spid="79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88">
                                            <p:txEl>
                                              <p:pRg st="0" end="0"/>
                                            </p:txEl>
                                          </p:spTgt>
                                        </p:tgtEl>
                                        <p:attrNameLst>
                                          <p:attrName>style.visibility</p:attrName>
                                        </p:attrNameLst>
                                      </p:cBhvr>
                                      <p:to>
                                        <p:strVal val="visible"/>
                                      </p:to>
                                    </p:set>
                                    <p:anim calcmode="lin" valueType="num">
                                      <p:cBhvr>
                                        <p:cTn id="25" dur="1000" fill="hold"/>
                                        <p:tgtEl>
                                          <p:spTgt spid="788">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88">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788">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78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788">
                                            <p:txEl>
                                              <p:pRg st="1" end="1"/>
                                            </p:txEl>
                                          </p:spTgt>
                                        </p:tgtEl>
                                        <p:attrNameLst>
                                          <p:attrName>style.visibility</p:attrName>
                                        </p:attrNameLst>
                                      </p:cBhvr>
                                      <p:to>
                                        <p:strVal val="visible"/>
                                      </p:to>
                                    </p:set>
                                    <p:anim calcmode="lin" valueType="num">
                                      <p:cBhvr>
                                        <p:cTn id="33" dur="1000" fill="hold"/>
                                        <p:tgtEl>
                                          <p:spTgt spid="788">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788">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788">
                                            <p:txEl>
                                              <p:pRg st="1" end="1"/>
                                            </p:txEl>
                                          </p:spTgt>
                                        </p:tgtEl>
                                        <p:attrNameLst>
                                          <p:attrName>style.rotation</p:attrName>
                                        </p:attrNameLst>
                                      </p:cBhvr>
                                      <p:tavLst>
                                        <p:tav tm="0">
                                          <p:val>
                                            <p:fltVal val="90"/>
                                          </p:val>
                                        </p:tav>
                                        <p:tav tm="100000">
                                          <p:val>
                                            <p:fltVal val="0"/>
                                          </p:val>
                                        </p:tav>
                                      </p:tavLst>
                                    </p:anim>
                                    <p:animEffect transition="in" filter="fade">
                                      <p:cBhvr>
                                        <p:cTn id="36" dur="1000"/>
                                        <p:tgtEl>
                                          <p:spTgt spid="788">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788">
                                            <p:txEl>
                                              <p:pRg st="2" end="2"/>
                                            </p:txEl>
                                          </p:spTgt>
                                        </p:tgtEl>
                                        <p:attrNameLst>
                                          <p:attrName>style.visibility</p:attrName>
                                        </p:attrNameLst>
                                      </p:cBhvr>
                                      <p:to>
                                        <p:strVal val="visible"/>
                                      </p:to>
                                    </p:set>
                                    <p:anim calcmode="lin" valueType="num">
                                      <p:cBhvr>
                                        <p:cTn id="41" dur="1000" fill="hold"/>
                                        <p:tgtEl>
                                          <p:spTgt spid="788">
                                            <p:txEl>
                                              <p:pRg st="2" end="2"/>
                                            </p:txEl>
                                          </p:spTgt>
                                        </p:tgtEl>
                                        <p:attrNameLst>
                                          <p:attrName>ppt_w</p:attrName>
                                        </p:attrNameLst>
                                      </p:cBhvr>
                                      <p:tavLst>
                                        <p:tav tm="0">
                                          <p:val>
                                            <p:fltVal val="0"/>
                                          </p:val>
                                        </p:tav>
                                        <p:tav tm="100000">
                                          <p:val>
                                            <p:strVal val="#ppt_w"/>
                                          </p:val>
                                        </p:tav>
                                      </p:tavLst>
                                    </p:anim>
                                    <p:anim calcmode="lin" valueType="num">
                                      <p:cBhvr>
                                        <p:cTn id="42" dur="1000" fill="hold"/>
                                        <p:tgtEl>
                                          <p:spTgt spid="788">
                                            <p:txEl>
                                              <p:pRg st="2" end="2"/>
                                            </p:txEl>
                                          </p:spTgt>
                                        </p:tgtEl>
                                        <p:attrNameLst>
                                          <p:attrName>ppt_h</p:attrName>
                                        </p:attrNameLst>
                                      </p:cBhvr>
                                      <p:tavLst>
                                        <p:tav tm="0">
                                          <p:val>
                                            <p:fltVal val="0"/>
                                          </p:val>
                                        </p:tav>
                                        <p:tav tm="100000">
                                          <p:val>
                                            <p:strVal val="#ppt_h"/>
                                          </p:val>
                                        </p:tav>
                                      </p:tavLst>
                                    </p:anim>
                                    <p:anim calcmode="lin" valueType="num">
                                      <p:cBhvr>
                                        <p:cTn id="43" dur="1000" fill="hold"/>
                                        <p:tgtEl>
                                          <p:spTgt spid="788">
                                            <p:txEl>
                                              <p:pRg st="2" end="2"/>
                                            </p:txEl>
                                          </p:spTgt>
                                        </p:tgtEl>
                                        <p:attrNameLst>
                                          <p:attrName>style.rotation</p:attrName>
                                        </p:attrNameLst>
                                      </p:cBhvr>
                                      <p:tavLst>
                                        <p:tav tm="0">
                                          <p:val>
                                            <p:fltVal val="90"/>
                                          </p:val>
                                        </p:tav>
                                        <p:tav tm="100000">
                                          <p:val>
                                            <p:fltVal val="0"/>
                                          </p:val>
                                        </p:tav>
                                      </p:tavLst>
                                    </p:anim>
                                    <p:animEffect transition="in" filter="fade">
                                      <p:cBhvr>
                                        <p:cTn id="44" dur="1000"/>
                                        <p:tgtEl>
                                          <p:spTgt spid="788">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788">
                                            <p:txEl>
                                              <p:pRg st="3" end="3"/>
                                            </p:txEl>
                                          </p:spTgt>
                                        </p:tgtEl>
                                        <p:attrNameLst>
                                          <p:attrName>style.visibility</p:attrName>
                                        </p:attrNameLst>
                                      </p:cBhvr>
                                      <p:to>
                                        <p:strVal val="visible"/>
                                      </p:to>
                                    </p:set>
                                    <p:anim calcmode="lin" valueType="num">
                                      <p:cBhvr>
                                        <p:cTn id="49" dur="1000" fill="hold"/>
                                        <p:tgtEl>
                                          <p:spTgt spid="788">
                                            <p:txEl>
                                              <p:pRg st="3" end="3"/>
                                            </p:txEl>
                                          </p:spTgt>
                                        </p:tgtEl>
                                        <p:attrNameLst>
                                          <p:attrName>ppt_w</p:attrName>
                                        </p:attrNameLst>
                                      </p:cBhvr>
                                      <p:tavLst>
                                        <p:tav tm="0">
                                          <p:val>
                                            <p:fltVal val="0"/>
                                          </p:val>
                                        </p:tav>
                                        <p:tav tm="100000">
                                          <p:val>
                                            <p:strVal val="#ppt_w"/>
                                          </p:val>
                                        </p:tav>
                                      </p:tavLst>
                                    </p:anim>
                                    <p:anim calcmode="lin" valueType="num">
                                      <p:cBhvr>
                                        <p:cTn id="50" dur="1000" fill="hold"/>
                                        <p:tgtEl>
                                          <p:spTgt spid="788">
                                            <p:txEl>
                                              <p:pRg st="3" end="3"/>
                                            </p:txEl>
                                          </p:spTgt>
                                        </p:tgtEl>
                                        <p:attrNameLst>
                                          <p:attrName>ppt_h</p:attrName>
                                        </p:attrNameLst>
                                      </p:cBhvr>
                                      <p:tavLst>
                                        <p:tav tm="0">
                                          <p:val>
                                            <p:fltVal val="0"/>
                                          </p:val>
                                        </p:tav>
                                        <p:tav tm="100000">
                                          <p:val>
                                            <p:strVal val="#ppt_h"/>
                                          </p:val>
                                        </p:tav>
                                      </p:tavLst>
                                    </p:anim>
                                    <p:anim calcmode="lin" valueType="num">
                                      <p:cBhvr>
                                        <p:cTn id="51" dur="1000" fill="hold"/>
                                        <p:tgtEl>
                                          <p:spTgt spid="788">
                                            <p:txEl>
                                              <p:pRg st="3" end="3"/>
                                            </p:txEl>
                                          </p:spTgt>
                                        </p:tgtEl>
                                        <p:attrNameLst>
                                          <p:attrName>style.rotation</p:attrName>
                                        </p:attrNameLst>
                                      </p:cBhvr>
                                      <p:tavLst>
                                        <p:tav tm="0">
                                          <p:val>
                                            <p:fltVal val="90"/>
                                          </p:val>
                                        </p:tav>
                                        <p:tav tm="100000">
                                          <p:val>
                                            <p:fltVal val="0"/>
                                          </p:val>
                                        </p:tav>
                                      </p:tavLst>
                                    </p:anim>
                                    <p:animEffect transition="in" filter="fade">
                                      <p:cBhvr>
                                        <p:cTn id="52" dur="1000"/>
                                        <p:tgtEl>
                                          <p:spTgt spid="7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41"/>
          <p:cNvPicPr preferRelativeResize="0"/>
          <p:nvPr/>
        </p:nvPicPr>
        <p:blipFill rotWithShape="1">
          <a:blip r:embed="rId3"/>
          <a:srcRect l="39651"/>
          <a:stretch/>
        </p:blipFill>
        <p:spPr>
          <a:xfrm>
            <a:off x="8304333" y="774044"/>
            <a:ext cx="4352124" cy="5655929"/>
          </a:xfrm>
          <a:prstGeom prst="rect">
            <a:avLst/>
          </a:prstGeom>
          <a:noFill/>
          <a:ln>
            <a:noFill/>
          </a:ln>
        </p:spPr>
      </p:pic>
      <p:sp>
        <p:nvSpPr>
          <p:cNvPr id="788" name="Google Shape;788;p41"/>
          <p:cNvSpPr txBox="1">
            <a:spLocks noGrp="1"/>
          </p:cNvSpPr>
          <p:nvPr>
            <p:ph type="body" idx="1"/>
          </p:nvPr>
        </p:nvSpPr>
        <p:spPr>
          <a:xfrm>
            <a:off x="494086" y="1220526"/>
            <a:ext cx="6897269" cy="5199324"/>
          </a:xfrm>
          <a:prstGeom prst="rect">
            <a:avLst/>
          </a:prstGeom>
        </p:spPr>
        <p:txBody>
          <a:bodyPr spcFirstLastPara="1" wrap="square" lIns="121900" tIns="121900" rIns="121900" bIns="121900" anchor="t" anchorCtr="0">
            <a:noAutofit/>
          </a:bodyPr>
          <a:lstStyle/>
          <a:p>
            <a:pPr marL="0" indent="0">
              <a:buNone/>
            </a:pPr>
            <a:r>
              <a:rPr lang="vi-VN" sz="3200" dirty="0"/>
              <a:t>- Đại diện cho những người anh hùng ra đi bỏ lại đằng sau là gia đình, người thân, chiến đấu để giải phóng dân tộc, để nhân dân được bình yên, hạnh phúc.</a:t>
            </a:r>
            <a:endParaRPr lang="en-US" sz="3200" dirty="0"/>
          </a:p>
          <a:p>
            <a:pPr marL="0" indent="0">
              <a:buNone/>
            </a:pPr>
            <a:r>
              <a:rPr lang="en-US" sz="3200" dirty="0"/>
              <a:t>- K</a:t>
            </a:r>
            <a:r>
              <a:rPr lang="vi-VN" sz="3200" dirty="0"/>
              <a:t>hông được chứng kiến ngày đất nước được giải phóng.</a:t>
            </a:r>
          </a:p>
          <a:p>
            <a:pPr marL="0" indent="0">
              <a:buNone/>
            </a:pPr>
            <a:r>
              <a:rPr lang="vi-VN" sz="3200" dirty="0"/>
              <a:t>- </a:t>
            </a:r>
            <a:r>
              <a:rPr lang="en-US" sz="3200" dirty="0"/>
              <a:t>L</a:t>
            </a:r>
            <a:r>
              <a:rPr lang="vi-VN" sz="3200" dirty="0"/>
              <a:t>uôn nhớ tới gia đình, tới người vợ tần tảo, phải chịu nhi</a:t>
            </a:r>
            <a:r>
              <a:rPr lang="en-US" sz="3200" dirty="0"/>
              <a:t>ề</a:t>
            </a:r>
            <a:r>
              <a:rPr lang="vi-VN" sz="3200" dirty="0"/>
              <a:t>u thiệt thòi, vất vả.</a:t>
            </a:r>
          </a:p>
        </p:txBody>
      </p:sp>
      <p:sp>
        <p:nvSpPr>
          <p:cNvPr id="789" name="Google Shape;789;p41"/>
          <p:cNvSpPr txBox="1">
            <a:spLocks noGrp="1"/>
          </p:cNvSpPr>
          <p:nvPr>
            <p:ph type="title"/>
          </p:nvPr>
        </p:nvSpPr>
        <p:spPr>
          <a:xfrm>
            <a:off x="1670661" y="461713"/>
            <a:ext cx="10290400" cy="763600"/>
          </a:xfrm>
          <a:prstGeom prst="rect">
            <a:avLst/>
          </a:prstGeom>
        </p:spPr>
        <p:txBody>
          <a:bodyPr spcFirstLastPara="1" wrap="square" lIns="121900" tIns="121900" rIns="121900" bIns="121900" anchor="t" anchorCtr="0">
            <a:noAutofit/>
          </a:bodyPr>
          <a:lstStyle/>
          <a:p>
            <a:r>
              <a:rPr lang="en" dirty="0"/>
              <a:t>3. Nhân vật dượng Bảy</a:t>
            </a:r>
            <a:endParaRPr dirty="0"/>
          </a:p>
        </p:txBody>
      </p:sp>
      <p:grpSp>
        <p:nvGrpSpPr>
          <p:cNvPr id="790" name="Google Shape;790;p41"/>
          <p:cNvGrpSpPr/>
          <p:nvPr/>
        </p:nvGrpSpPr>
        <p:grpSpPr>
          <a:xfrm rot="-382719">
            <a:off x="7136065" y="-2025043"/>
            <a:ext cx="7053905" cy="10987449"/>
            <a:chOff x="4194508" y="-1402553"/>
            <a:chExt cx="6732883" cy="8240662"/>
          </a:xfrm>
        </p:grpSpPr>
        <p:sp>
          <p:nvSpPr>
            <p:cNvPr id="791" name="Google Shape;791;p41"/>
            <p:cNvSpPr/>
            <p:nvPr/>
          </p:nvSpPr>
          <p:spPr>
            <a:xfrm rot="-4644610">
              <a:off x="3928317" y="79704"/>
              <a:ext cx="7265265" cy="5276147"/>
            </a:xfrm>
            <a:custGeom>
              <a:avLst/>
              <a:gdLst/>
              <a:ahLst/>
              <a:cxnLst/>
              <a:rect l="l" t="t" r="r" b="b"/>
              <a:pathLst>
                <a:path w="285335" h="160739" extrusionOk="0">
                  <a:moveTo>
                    <a:pt x="171542" y="7267"/>
                  </a:moveTo>
                  <a:cubicBezTo>
                    <a:pt x="188389" y="7267"/>
                    <a:pt x="205316" y="12126"/>
                    <a:pt x="220451" y="24699"/>
                  </a:cubicBezTo>
                  <a:cubicBezTo>
                    <a:pt x="256415" y="54481"/>
                    <a:pt x="238893" y="88424"/>
                    <a:pt x="215056" y="104637"/>
                  </a:cubicBezTo>
                  <a:cubicBezTo>
                    <a:pt x="191278" y="120866"/>
                    <a:pt x="172271" y="115976"/>
                    <a:pt x="147438" y="124893"/>
                  </a:cubicBezTo>
                  <a:cubicBezTo>
                    <a:pt x="127541" y="132087"/>
                    <a:pt x="112828" y="142451"/>
                    <a:pt x="97442" y="142451"/>
                  </a:cubicBezTo>
                  <a:cubicBezTo>
                    <a:pt x="90706" y="142451"/>
                    <a:pt x="83842" y="140464"/>
                    <a:pt x="76357" y="135355"/>
                  </a:cubicBezTo>
                  <a:cubicBezTo>
                    <a:pt x="32517" y="105261"/>
                    <a:pt x="72136" y="48849"/>
                    <a:pt x="107432" y="27360"/>
                  </a:cubicBezTo>
                  <a:cubicBezTo>
                    <a:pt x="125421" y="16430"/>
                    <a:pt x="148407" y="7267"/>
                    <a:pt x="171542" y="7267"/>
                  </a:cubicBezTo>
                  <a:close/>
                  <a:moveTo>
                    <a:pt x="0" y="0"/>
                  </a:moveTo>
                  <a:lnTo>
                    <a:pt x="0" y="160738"/>
                  </a:lnTo>
                  <a:lnTo>
                    <a:pt x="285334" y="160738"/>
                  </a:lnTo>
                  <a:lnTo>
                    <a:pt x="28533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792" name="Google Shape;792;p41"/>
            <p:cNvSpPr/>
            <p:nvPr/>
          </p:nvSpPr>
          <p:spPr>
            <a:xfrm>
              <a:off x="5217775" y="-340780"/>
              <a:ext cx="399900" cy="723900"/>
            </a:xfrm>
            <a:prstGeom prst="rect">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3" name="Google Shape;793;p41"/>
          <p:cNvGrpSpPr/>
          <p:nvPr/>
        </p:nvGrpSpPr>
        <p:grpSpPr>
          <a:xfrm>
            <a:off x="10011462" y="-134641"/>
            <a:ext cx="2303746" cy="1949600"/>
            <a:chOff x="1420768" y="-1418069"/>
            <a:chExt cx="1727810" cy="1462200"/>
          </a:xfrm>
        </p:grpSpPr>
        <p:sp>
          <p:nvSpPr>
            <p:cNvPr id="794" name="Google Shape;794;p41"/>
            <p:cNvSpPr/>
            <p:nvPr/>
          </p:nvSpPr>
          <p:spPr>
            <a:xfrm>
              <a:off x="1686378" y="-1418069"/>
              <a:ext cx="1462200" cy="1462200"/>
            </a:xfrm>
            <a:prstGeom prst="donut">
              <a:avLst>
                <a:gd name="adj" fmla="val 5101"/>
              </a:avLst>
            </a:prstGeom>
            <a:solidFill>
              <a:srgbClr val="F3CC7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795" name="Google Shape;795;p41"/>
            <p:cNvSpPr/>
            <p:nvPr/>
          </p:nvSpPr>
          <p:spPr>
            <a:xfrm>
              <a:off x="1420768" y="-1418069"/>
              <a:ext cx="1462200" cy="1462200"/>
            </a:xfrm>
            <a:prstGeom prst="donut">
              <a:avLst>
                <a:gd name="adj" fmla="val 5518"/>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87"/>
                                        </p:tgtEl>
                                        <p:attrNameLst>
                                          <p:attrName>style.visibility</p:attrName>
                                        </p:attrNameLst>
                                      </p:cBhvr>
                                      <p:to>
                                        <p:strVal val="visible"/>
                                      </p:to>
                                    </p:set>
                                    <p:animEffect transition="in" filter="barn(inVertical)">
                                      <p:cBhvr>
                                        <p:cTn id="7" dur="500"/>
                                        <p:tgtEl>
                                          <p:spTgt spid="78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88">
                                            <p:txEl>
                                              <p:pRg st="0" end="0"/>
                                            </p:txEl>
                                          </p:spTgt>
                                        </p:tgtEl>
                                        <p:attrNameLst>
                                          <p:attrName>style.visibility</p:attrName>
                                        </p:attrNameLst>
                                      </p:cBhvr>
                                      <p:to>
                                        <p:strVal val="visible"/>
                                      </p:to>
                                    </p:set>
                                    <p:animEffect transition="in" filter="barn(inVertical)">
                                      <p:cBhvr>
                                        <p:cTn id="10" dur="500"/>
                                        <p:tgtEl>
                                          <p:spTgt spid="78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88">
                                            <p:txEl>
                                              <p:pRg st="1" end="1"/>
                                            </p:txEl>
                                          </p:spTgt>
                                        </p:tgtEl>
                                        <p:attrNameLst>
                                          <p:attrName>style.visibility</p:attrName>
                                        </p:attrNameLst>
                                      </p:cBhvr>
                                      <p:to>
                                        <p:strVal val="visible"/>
                                      </p:to>
                                    </p:set>
                                    <p:animEffect transition="in" filter="barn(inVertical)">
                                      <p:cBhvr>
                                        <p:cTn id="15" dur="500"/>
                                        <p:tgtEl>
                                          <p:spTgt spid="78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88">
                                            <p:txEl>
                                              <p:pRg st="2" end="2"/>
                                            </p:txEl>
                                          </p:spTgt>
                                        </p:tgtEl>
                                        <p:attrNameLst>
                                          <p:attrName>style.visibility</p:attrName>
                                        </p:attrNameLst>
                                      </p:cBhvr>
                                      <p:to>
                                        <p:strVal val="visible"/>
                                      </p:to>
                                    </p:set>
                                    <p:animEffect transition="in" filter="barn(inVertical)">
                                      <p:cBhvr>
                                        <p:cTn id="20" dur="500"/>
                                        <p:tgtEl>
                                          <p:spTgt spid="788">
                                            <p:txEl>
                                              <p:pRg st="2" end="2"/>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89"/>
                                        </p:tgtEl>
                                        <p:attrNameLst>
                                          <p:attrName>style.visibility</p:attrName>
                                        </p:attrNameLst>
                                      </p:cBhvr>
                                      <p:to>
                                        <p:strVal val="visible"/>
                                      </p:to>
                                    </p:set>
                                    <p:animEffect transition="in" filter="barn(inVertical)">
                                      <p:cBhvr>
                                        <p:cTn id="23" dur="500"/>
                                        <p:tgtEl>
                                          <p:spTgt spid="789"/>
                                        </p:tgtEl>
                                      </p:cBhvr>
                                    </p:animEffect>
                                  </p:childTnLst>
                                </p:cTn>
                              </p:par>
                              <p:par>
                                <p:cTn id="24" presetID="16" presetClass="entr" presetSubtype="21" fill="hold" nodeType="withEffect">
                                  <p:stCondLst>
                                    <p:cond delay="0"/>
                                  </p:stCondLst>
                                  <p:childTnLst>
                                    <p:set>
                                      <p:cBhvr>
                                        <p:cTn id="25" dur="1" fill="hold">
                                          <p:stCondLst>
                                            <p:cond delay="0"/>
                                          </p:stCondLst>
                                        </p:cTn>
                                        <p:tgtEl>
                                          <p:spTgt spid="790"/>
                                        </p:tgtEl>
                                        <p:attrNameLst>
                                          <p:attrName>style.visibility</p:attrName>
                                        </p:attrNameLst>
                                      </p:cBhvr>
                                      <p:to>
                                        <p:strVal val="visible"/>
                                      </p:to>
                                    </p:set>
                                    <p:animEffect transition="in" filter="barn(inVertical)">
                                      <p:cBhvr>
                                        <p:cTn id="26" dur="500"/>
                                        <p:tgtEl>
                                          <p:spTgt spid="790"/>
                                        </p:tgtEl>
                                      </p:cBhvr>
                                    </p:animEffect>
                                  </p:childTnLst>
                                </p:cTn>
                              </p:par>
                              <p:par>
                                <p:cTn id="27" presetID="16" presetClass="entr" presetSubtype="21" fill="hold" nodeType="withEffect">
                                  <p:stCondLst>
                                    <p:cond delay="0"/>
                                  </p:stCondLst>
                                  <p:childTnLst>
                                    <p:set>
                                      <p:cBhvr>
                                        <p:cTn id="28" dur="1" fill="hold">
                                          <p:stCondLst>
                                            <p:cond delay="0"/>
                                          </p:stCondLst>
                                        </p:cTn>
                                        <p:tgtEl>
                                          <p:spTgt spid="793"/>
                                        </p:tgtEl>
                                        <p:attrNameLst>
                                          <p:attrName>style.visibility</p:attrName>
                                        </p:attrNameLst>
                                      </p:cBhvr>
                                      <p:to>
                                        <p:strVal val="visible"/>
                                      </p:to>
                                    </p:set>
                                    <p:animEffect transition="in" filter="barn(inVertical)">
                                      <p:cBhvr>
                                        <p:cTn id="29" dur="500"/>
                                        <p:tgtEl>
                                          <p:spTgt spid="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 grpId="0" build="p"/>
      <p:bldP spid="78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grpSp>
        <p:nvGrpSpPr>
          <p:cNvPr id="1037" name="Google Shape;1037;p39"/>
          <p:cNvGrpSpPr/>
          <p:nvPr/>
        </p:nvGrpSpPr>
        <p:grpSpPr>
          <a:xfrm>
            <a:off x="1498487" y="1889857"/>
            <a:ext cx="5314279" cy="4047503"/>
            <a:chOff x="720010" y="1419647"/>
            <a:chExt cx="4021500" cy="3062887"/>
          </a:xfrm>
        </p:grpSpPr>
        <p:sp>
          <p:nvSpPr>
            <p:cNvPr id="1038" name="Google Shape;1038;p39"/>
            <p:cNvSpPr/>
            <p:nvPr/>
          </p:nvSpPr>
          <p:spPr>
            <a:xfrm>
              <a:off x="720010" y="1419647"/>
              <a:ext cx="4021500" cy="2544300"/>
            </a:xfrm>
            <a:prstGeom prst="roundRect">
              <a:avLst>
                <a:gd name="adj" fmla="val 3857"/>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9" name="Google Shape;1039;p39"/>
            <p:cNvSpPr/>
            <p:nvPr/>
          </p:nvSpPr>
          <p:spPr>
            <a:xfrm>
              <a:off x="747353" y="1447364"/>
              <a:ext cx="3966900" cy="2488800"/>
            </a:xfrm>
            <a:prstGeom prst="roundRect">
              <a:avLst>
                <a:gd name="adj" fmla="val 3282"/>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0" name="Google Shape;1040;p39"/>
            <p:cNvSpPr/>
            <p:nvPr/>
          </p:nvSpPr>
          <p:spPr>
            <a:xfrm>
              <a:off x="858158" y="1548119"/>
              <a:ext cx="3748500" cy="2285700"/>
            </a:xfrm>
            <a:prstGeom prst="rect">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1" name="Google Shape;1041;p39"/>
            <p:cNvSpPr/>
            <p:nvPr/>
          </p:nvSpPr>
          <p:spPr>
            <a:xfrm>
              <a:off x="20424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chemeClr val="accent1"/>
              </a:solidFill>
              <a:prstDash val="solid"/>
              <a:round/>
              <a:headEnd type="none" w="med" len="med"/>
              <a:tailEnd type="none" w="med" len="med"/>
            </a:ln>
          </p:spPr>
        </p:sp>
        <p:cxnSp>
          <p:nvCxnSpPr>
            <p:cNvPr id="1042" name="Google Shape;1042;p39"/>
            <p:cNvCxnSpPr/>
            <p:nvPr/>
          </p:nvCxnSpPr>
          <p:spPr>
            <a:xfrm>
              <a:off x="2057250" y="4433452"/>
              <a:ext cx="1353300" cy="0"/>
            </a:xfrm>
            <a:prstGeom prst="straightConnector1">
              <a:avLst/>
            </a:prstGeom>
            <a:noFill/>
            <a:ln w="19050" cap="flat" cmpd="sng">
              <a:solidFill>
                <a:schemeClr val="accent1"/>
              </a:solidFill>
              <a:prstDash val="solid"/>
              <a:round/>
              <a:headEnd type="none" w="med" len="med"/>
              <a:tailEnd type="none" w="med" len="med"/>
            </a:ln>
          </p:spPr>
        </p:cxnSp>
      </p:grpSp>
      <p:pic>
        <p:nvPicPr>
          <p:cNvPr id="1044" name="Google Shape;1044;p39"/>
          <p:cNvPicPr preferRelativeResize="0"/>
          <p:nvPr/>
        </p:nvPicPr>
        <p:blipFill>
          <a:blip r:embed="rId3"/>
          <a:srcRect t="9076" b="9076"/>
          <a:stretch/>
        </p:blipFill>
        <p:spPr>
          <a:xfrm>
            <a:off x="1682233" y="2067833"/>
            <a:ext cx="4951368" cy="3018001"/>
          </a:xfrm>
          <a:prstGeom prst="rect">
            <a:avLst/>
          </a:prstGeom>
          <a:noFill/>
          <a:ln>
            <a:noFill/>
          </a:ln>
        </p:spPr>
      </p:pic>
      <p:sp>
        <p:nvSpPr>
          <p:cNvPr id="1047" name="Google Shape;1047;p39"/>
          <p:cNvSpPr txBox="1">
            <a:spLocks noGrp="1"/>
          </p:cNvSpPr>
          <p:nvPr>
            <p:ph type="title"/>
          </p:nvPr>
        </p:nvSpPr>
        <p:spPr>
          <a:xfrm>
            <a:off x="7143234" y="3751500"/>
            <a:ext cx="4988592" cy="1389887"/>
          </a:xfrm>
          <a:prstGeom prst="rect">
            <a:avLst/>
          </a:prstGeom>
        </p:spPr>
        <p:txBody>
          <a:bodyPr spcFirstLastPara="1" wrap="square" lIns="121900" tIns="121900" rIns="121900" bIns="121900" anchor="b" anchorCtr="0">
            <a:noAutofit/>
          </a:bodyPr>
          <a:lstStyle/>
          <a:p>
            <a:r>
              <a:rPr lang="en" sz="3200" dirty="0">
                <a:solidFill>
                  <a:srgbClr val="4A352A"/>
                </a:solidFill>
              </a:rPr>
              <a:t>4. Chi tiết tiêu biểu thể hiện sự khát khao đoàn tụ</a:t>
            </a:r>
            <a:endParaRPr sz="3200" dirty="0">
              <a:solidFill>
                <a:srgbClr val="4A352A"/>
              </a:solidFill>
            </a:endParaRPr>
          </a:p>
        </p:txBody>
      </p:sp>
      <p:grpSp>
        <p:nvGrpSpPr>
          <p:cNvPr id="1048" name="Google Shape;1048;p39"/>
          <p:cNvGrpSpPr/>
          <p:nvPr/>
        </p:nvGrpSpPr>
        <p:grpSpPr>
          <a:xfrm>
            <a:off x="1694943" y="4515936"/>
            <a:ext cx="4886348" cy="385360"/>
            <a:chOff x="2331605" y="3624886"/>
            <a:chExt cx="4449145" cy="350880"/>
          </a:xfrm>
        </p:grpSpPr>
        <p:sp>
          <p:nvSpPr>
            <p:cNvPr id="1051" name="Google Shape;1051;p39"/>
            <p:cNvSpPr/>
            <p:nvPr/>
          </p:nvSpPr>
          <p:spPr>
            <a:xfrm>
              <a:off x="2331605" y="3655887"/>
              <a:ext cx="4449145" cy="24815"/>
            </a:xfrm>
            <a:custGeom>
              <a:avLst/>
              <a:gdLst/>
              <a:ahLst/>
              <a:cxnLst/>
              <a:rect l="l" t="t" r="r" b="b"/>
              <a:pathLst>
                <a:path w="258897" h="1444" extrusionOk="0">
                  <a:moveTo>
                    <a:pt x="0" y="0"/>
                  </a:moveTo>
                  <a:lnTo>
                    <a:pt x="0" y="1443"/>
                  </a:lnTo>
                  <a:lnTo>
                    <a:pt x="258897" y="1443"/>
                  </a:lnTo>
                  <a:lnTo>
                    <a:pt x="25889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2" name="Google Shape;1052;p39"/>
            <p:cNvSpPr/>
            <p:nvPr/>
          </p:nvSpPr>
          <p:spPr>
            <a:xfrm>
              <a:off x="2331605" y="3655887"/>
              <a:ext cx="1817022" cy="24815"/>
            </a:xfrm>
            <a:custGeom>
              <a:avLst/>
              <a:gdLst/>
              <a:ahLst/>
              <a:cxnLst/>
              <a:rect l="l" t="t" r="r" b="b"/>
              <a:pathLst>
                <a:path w="105733" h="1444" extrusionOk="0">
                  <a:moveTo>
                    <a:pt x="0" y="0"/>
                  </a:moveTo>
                  <a:lnTo>
                    <a:pt x="0" y="1443"/>
                  </a:lnTo>
                  <a:lnTo>
                    <a:pt x="105732" y="1443"/>
                  </a:lnTo>
                  <a:lnTo>
                    <a:pt x="105732"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3" name="Google Shape;1053;p39"/>
            <p:cNvSpPr/>
            <p:nvPr/>
          </p:nvSpPr>
          <p:spPr>
            <a:xfrm>
              <a:off x="3183850" y="3793862"/>
              <a:ext cx="117820" cy="165749"/>
            </a:xfrm>
            <a:custGeom>
              <a:avLst/>
              <a:gdLst/>
              <a:ahLst/>
              <a:cxnLst/>
              <a:rect l="l" t="t" r="r" b="b"/>
              <a:pathLst>
                <a:path w="6856" h="9645" extrusionOk="0">
                  <a:moveTo>
                    <a:pt x="0" y="0"/>
                  </a:moveTo>
                  <a:lnTo>
                    <a:pt x="0" y="9644"/>
                  </a:lnTo>
                  <a:lnTo>
                    <a:pt x="6855" y="4822"/>
                  </a:lnTo>
                  <a:lnTo>
                    <a:pt x="0"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4" name="Google Shape;1054;p39"/>
            <p:cNvSpPr/>
            <p:nvPr/>
          </p:nvSpPr>
          <p:spPr>
            <a:xfrm>
              <a:off x="3322099" y="3793862"/>
              <a:ext cx="27599" cy="165749"/>
            </a:xfrm>
            <a:custGeom>
              <a:avLst/>
              <a:gdLst/>
              <a:ahLst/>
              <a:cxnLst/>
              <a:rect l="l" t="t" r="r" b="b"/>
              <a:pathLst>
                <a:path w="1606" h="9645" extrusionOk="0">
                  <a:moveTo>
                    <a:pt x="1" y="0"/>
                  </a:moveTo>
                  <a:lnTo>
                    <a:pt x="1" y="9644"/>
                  </a:lnTo>
                  <a:lnTo>
                    <a:pt x="1605" y="9644"/>
                  </a:lnTo>
                  <a:lnTo>
                    <a:pt x="160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5" name="Google Shape;1055;p39"/>
            <p:cNvSpPr/>
            <p:nvPr/>
          </p:nvSpPr>
          <p:spPr>
            <a:xfrm>
              <a:off x="2849527" y="3793862"/>
              <a:ext cx="117855" cy="165749"/>
            </a:xfrm>
            <a:custGeom>
              <a:avLst/>
              <a:gdLst/>
              <a:ahLst/>
              <a:cxnLst/>
              <a:rect l="l" t="t" r="r" b="b"/>
              <a:pathLst>
                <a:path w="6858" h="9645" extrusionOk="0">
                  <a:moveTo>
                    <a:pt x="1" y="0"/>
                  </a:moveTo>
                  <a:lnTo>
                    <a:pt x="1" y="9644"/>
                  </a:lnTo>
                  <a:lnTo>
                    <a:pt x="6857" y="4822"/>
                  </a:lnTo>
                  <a:lnTo>
                    <a:pt x="1"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6" name="Google Shape;1056;p39"/>
            <p:cNvSpPr/>
            <p:nvPr/>
          </p:nvSpPr>
          <p:spPr>
            <a:xfrm>
              <a:off x="2515238" y="3793862"/>
              <a:ext cx="117838" cy="165749"/>
            </a:xfrm>
            <a:custGeom>
              <a:avLst/>
              <a:gdLst/>
              <a:ahLst/>
              <a:cxnLst/>
              <a:rect l="l" t="t" r="r" b="b"/>
              <a:pathLst>
                <a:path w="6857" h="9645" extrusionOk="0">
                  <a:moveTo>
                    <a:pt x="6857" y="0"/>
                  </a:moveTo>
                  <a:lnTo>
                    <a:pt x="0" y="4822"/>
                  </a:lnTo>
                  <a:lnTo>
                    <a:pt x="6857" y="9644"/>
                  </a:lnTo>
                  <a:lnTo>
                    <a:pt x="685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7" name="Google Shape;1057;p39"/>
            <p:cNvSpPr/>
            <p:nvPr/>
          </p:nvSpPr>
          <p:spPr>
            <a:xfrm>
              <a:off x="2467208" y="3793862"/>
              <a:ext cx="27599" cy="165749"/>
            </a:xfrm>
            <a:custGeom>
              <a:avLst/>
              <a:gdLst/>
              <a:ahLst/>
              <a:cxnLst/>
              <a:rect l="l" t="t" r="r" b="b"/>
              <a:pathLst>
                <a:path w="1606" h="9645" extrusionOk="0">
                  <a:moveTo>
                    <a:pt x="0" y="0"/>
                  </a:moveTo>
                  <a:lnTo>
                    <a:pt x="0" y="9644"/>
                  </a:lnTo>
                  <a:lnTo>
                    <a:pt x="1605" y="9644"/>
                  </a:lnTo>
                  <a:lnTo>
                    <a:pt x="160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8" name="Google Shape;1058;p39"/>
            <p:cNvSpPr/>
            <p:nvPr/>
          </p:nvSpPr>
          <p:spPr>
            <a:xfrm>
              <a:off x="5757132" y="3765095"/>
              <a:ext cx="215362" cy="210671"/>
            </a:xfrm>
            <a:custGeom>
              <a:avLst/>
              <a:gdLst/>
              <a:ahLst/>
              <a:cxnLst/>
              <a:rect l="l" t="t" r="r" b="b"/>
              <a:pathLst>
                <a:path w="12532" h="12259" extrusionOk="0">
                  <a:moveTo>
                    <a:pt x="6266" y="4165"/>
                  </a:moveTo>
                  <a:cubicBezTo>
                    <a:pt x="7372" y="4165"/>
                    <a:pt x="8275" y="5046"/>
                    <a:pt x="8275" y="6128"/>
                  </a:cubicBezTo>
                  <a:cubicBezTo>
                    <a:pt x="8275" y="7212"/>
                    <a:pt x="7374" y="8094"/>
                    <a:pt x="6266" y="8094"/>
                  </a:cubicBezTo>
                  <a:cubicBezTo>
                    <a:pt x="5158" y="8094"/>
                    <a:pt x="4257" y="7212"/>
                    <a:pt x="4257" y="6128"/>
                  </a:cubicBezTo>
                  <a:cubicBezTo>
                    <a:pt x="4257" y="5046"/>
                    <a:pt x="5159" y="4165"/>
                    <a:pt x="6266" y="4165"/>
                  </a:cubicBezTo>
                  <a:close/>
                  <a:moveTo>
                    <a:pt x="5550" y="0"/>
                  </a:moveTo>
                  <a:cubicBezTo>
                    <a:pt x="5454" y="0"/>
                    <a:pt x="4829" y="1686"/>
                    <a:pt x="4829" y="1686"/>
                  </a:cubicBezTo>
                  <a:lnTo>
                    <a:pt x="4064" y="1996"/>
                  </a:lnTo>
                  <a:cubicBezTo>
                    <a:pt x="4064" y="1996"/>
                    <a:pt x="2509" y="1336"/>
                    <a:pt x="2319" y="1336"/>
                  </a:cubicBezTo>
                  <a:cubicBezTo>
                    <a:pt x="2310" y="1336"/>
                    <a:pt x="2304" y="1338"/>
                    <a:pt x="2301" y="1340"/>
                  </a:cubicBezTo>
                  <a:lnTo>
                    <a:pt x="1328" y="2292"/>
                  </a:lnTo>
                  <a:cubicBezTo>
                    <a:pt x="1261" y="2357"/>
                    <a:pt x="2035" y="3983"/>
                    <a:pt x="2035" y="3983"/>
                  </a:cubicBezTo>
                  <a:lnTo>
                    <a:pt x="1719" y="4733"/>
                  </a:lnTo>
                  <a:cubicBezTo>
                    <a:pt x="1719" y="4733"/>
                    <a:pt x="0" y="5394"/>
                    <a:pt x="0" y="5484"/>
                  </a:cubicBezTo>
                  <a:lnTo>
                    <a:pt x="0" y="6830"/>
                  </a:lnTo>
                  <a:cubicBezTo>
                    <a:pt x="0" y="6924"/>
                    <a:pt x="1724" y="7537"/>
                    <a:pt x="1724" y="7537"/>
                  </a:cubicBezTo>
                  <a:lnTo>
                    <a:pt x="2039" y="8285"/>
                  </a:lnTo>
                  <a:cubicBezTo>
                    <a:pt x="2039" y="8285"/>
                    <a:pt x="1304" y="9944"/>
                    <a:pt x="1369" y="10007"/>
                  </a:cubicBezTo>
                  <a:lnTo>
                    <a:pt x="2342" y="10961"/>
                  </a:lnTo>
                  <a:cubicBezTo>
                    <a:pt x="2345" y="10963"/>
                    <a:pt x="2350" y="10964"/>
                    <a:pt x="2358" y="10964"/>
                  </a:cubicBezTo>
                  <a:cubicBezTo>
                    <a:pt x="2540" y="10964"/>
                    <a:pt x="4069" y="10267"/>
                    <a:pt x="4069" y="10267"/>
                  </a:cubicBezTo>
                  <a:lnTo>
                    <a:pt x="4836" y="10579"/>
                  </a:lnTo>
                  <a:cubicBezTo>
                    <a:pt x="4836" y="10579"/>
                    <a:pt x="5513" y="12259"/>
                    <a:pt x="5607" y="12259"/>
                  </a:cubicBezTo>
                  <a:lnTo>
                    <a:pt x="6983" y="12259"/>
                  </a:lnTo>
                  <a:cubicBezTo>
                    <a:pt x="7077" y="12259"/>
                    <a:pt x="7704" y="10573"/>
                    <a:pt x="7704" y="10573"/>
                  </a:cubicBezTo>
                  <a:lnTo>
                    <a:pt x="8471" y="10263"/>
                  </a:lnTo>
                  <a:cubicBezTo>
                    <a:pt x="8471" y="10263"/>
                    <a:pt x="10025" y="10924"/>
                    <a:pt x="10212" y="10924"/>
                  </a:cubicBezTo>
                  <a:cubicBezTo>
                    <a:pt x="10220" y="10924"/>
                    <a:pt x="10226" y="10923"/>
                    <a:pt x="10229" y="10920"/>
                  </a:cubicBezTo>
                  <a:lnTo>
                    <a:pt x="11203" y="9968"/>
                  </a:lnTo>
                  <a:cubicBezTo>
                    <a:pt x="11271" y="9902"/>
                    <a:pt x="10495" y="8276"/>
                    <a:pt x="10495" y="8276"/>
                  </a:cubicBezTo>
                  <a:lnTo>
                    <a:pt x="10811" y="7526"/>
                  </a:lnTo>
                  <a:cubicBezTo>
                    <a:pt x="10811" y="7526"/>
                    <a:pt x="12531" y="6865"/>
                    <a:pt x="12531" y="6773"/>
                  </a:cubicBezTo>
                  <a:lnTo>
                    <a:pt x="12531" y="5427"/>
                  </a:lnTo>
                  <a:cubicBezTo>
                    <a:pt x="12531" y="5334"/>
                    <a:pt x="10809" y="4724"/>
                    <a:pt x="10809" y="4724"/>
                  </a:cubicBezTo>
                  <a:lnTo>
                    <a:pt x="10492" y="3972"/>
                  </a:lnTo>
                  <a:cubicBezTo>
                    <a:pt x="10492" y="3972"/>
                    <a:pt x="11229" y="2313"/>
                    <a:pt x="11163" y="2249"/>
                  </a:cubicBezTo>
                  <a:lnTo>
                    <a:pt x="10190" y="1298"/>
                  </a:lnTo>
                  <a:cubicBezTo>
                    <a:pt x="10187" y="1296"/>
                    <a:pt x="10181" y="1294"/>
                    <a:pt x="10173" y="1294"/>
                  </a:cubicBezTo>
                  <a:cubicBezTo>
                    <a:pt x="9987" y="1294"/>
                    <a:pt x="8462" y="1991"/>
                    <a:pt x="8462" y="1991"/>
                  </a:cubicBezTo>
                  <a:lnTo>
                    <a:pt x="7695" y="1682"/>
                  </a:lnTo>
                  <a:cubicBezTo>
                    <a:pt x="7695" y="1682"/>
                    <a:pt x="7019" y="0"/>
                    <a:pt x="692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9" name="Google Shape;1059;p39"/>
            <p:cNvSpPr/>
            <p:nvPr/>
          </p:nvSpPr>
          <p:spPr>
            <a:xfrm>
              <a:off x="6124999" y="3788243"/>
              <a:ext cx="245694" cy="161505"/>
            </a:xfrm>
            <a:custGeom>
              <a:avLst/>
              <a:gdLst/>
              <a:ahLst/>
              <a:cxnLst/>
              <a:rect l="l" t="t" r="r" b="b"/>
              <a:pathLst>
                <a:path w="14297" h="9398" extrusionOk="0">
                  <a:moveTo>
                    <a:pt x="13244" y="1052"/>
                  </a:moveTo>
                  <a:lnTo>
                    <a:pt x="13244" y="8346"/>
                  </a:lnTo>
                  <a:lnTo>
                    <a:pt x="1053" y="8346"/>
                  </a:lnTo>
                  <a:lnTo>
                    <a:pt x="1053" y="1052"/>
                  </a:lnTo>
                  <a:close/>
                  <a:moveTo>
                    <a:pt x="0" y="1"/>
                  </a:moveTo>
                  <a:lnTo>
                    <a:pt x="0" y="9398"/>
                  </a:lnTo>
                  <a:lnTo>
                    <a:pt x="14296" y="9398"/>
                  </a:lnTo>
                  <a:lnTo>
                    <a:pt x="14296"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0" name="Google Shape;1060;p39"/>
            <p:cNvSpPr/>
            <p:nvPr/>
          </p:nvSpPr>
          <p:spPr>
            <a:xfrm>
              <a:off x="4104248" y="3624886"/>
              <a:ext cx="88846" cy="85461"/>
            </a:xfrm>
            <a:custGeom>
              <a:avLst/>
              <a:gdLst/>
              <a:ahLst/>
              <a:cxnLst/>
              <a:rect l="l" t="t" r="r" b="b"/>
              <a:pathLst>
                <a:path w="5170" h="4973" extrusionOk="0">
                  <a:moveTo>
                    <a:pt x="2684" y="0"/>
                  </a:moveTo>
                  <a:cubicBezTo>
                    <a:pt x="2683" y="0"/>
                    <a:pt x="2682" y="0"/>
                    <a:pt x="2681" y="0"/>
                  </a:cubicBezTo>
                  <a:cubicBezTo>
                    <a:pt x="1675" y="0"/>
                    <a:pt x="768" y="607"/>
                    <a:pt x="385" y="1536"/>
                  </a:cubicBezTo>
                  <a:cubicBezTo>
                    <a:pt x="0" y="2464"/>
                    <a:pt x="213" y="3535"/>
                    <a:pt x="925" y="4246"/>
                  </a:cubicBezTo>
                  <a:cubicBezTo>
                    <a:pt x="1400" y="4721"/>
                    <a:pt x="2035" y="4973"/>
                    <a:pt x="2682" y="4973"/>
                  </a:cubicBezTo>
                  <a:cubicBezTo>
                    <a:pt x="3003" y="4973"/>
                    <a:pt x="3328" y="4910"/>
                    <a:pt x="3637" y="4782"/>
                  </a:cubicBezTo>
                  <a:cubicBezTo>
                    <a:pt x="4565" y="4397"/>
                    <a:pt x="5170" y="3488"/>
                    <a:pt x="5170" y="2482"/>
                  </a:cubicBezTo>
                  <a:cubicBezTo>
                    <a:pt x="5168" y="1112"/>
                    <a:pt x="4056" y="0"/>
                    <a:pt x="268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62" name="Google Shape;1062;p39"/>
          <p:cNvGrpSpPr/>
          <p:nvPr/>
        </p:nvGrpSpPr>
        <p:grpSpPr>
          <a:xfrm rot="-1334450" flipH="1">
            <a:off x="9588784" y="143629"/>
            <a:ext cx="4524400" cy="2395983"/>
            <a:chOff x="-1085827" y="927365"/>
            <a:chExt cx="3393304" cy="1796989"/>
          </a:xfrm>
        </p:grpSpPr>
        <p:sp>
          <p:nvSpPr>
            <p:cNvPr id="1063" name="Google Shape;1063;p39"/>
            <p:cNvSpPr/>
            <p:nvPr/>
          </p:nvSpPr>
          <p:spPr>
            <a:xfrm>
              <a:off x="1640153" y="2041303"/>
              <a:ext cx="667323" cy="530732"/>
            </a:xfrm>
            <a:custGeom>
              <a:avLst/>
              <a:gdLst/>
              <a:ahLst/>
              <a:cxnLst/>
              <a:rect l="l" t="t" r="r" b="b"/>
              <a:pathLst>
                <a:path w="14256" h="11338" extrusionOk="0">
                  <a:moveTo>
                    <a:pt x="1603" y="911"/>
                  </a:moveTo>
                  <a:cubicBezTo>
                    <a:pt x="6724" y="2124"/>
                    <a:pt x="11045" y="5533"/>
                    <a:pt x="13436" y="10223"/>
                  </a:cubicBezTo>
                  <a:lnTo>
                    <a:pt x="13436" y="10223"/>
                  </a:lnTo>
                  <a:cubicBezTo>
                    <a:pt x="8967" y="7650"/>
                    <a:pt x="3720" y="5802"/>
                    <a:pt x="916" y="1316"/>
                  </a:cubicBezTo>
                  <a:lnTo>
                    <a:pt x="916" y="1316"/>
                  </a:lnTo>
                  <a:cubicBezTo>
                    <a:pt x="3180" y="2506"/>
                    <a:pt x="5235" y="4056"/>
                    <a:pt x="7012" y="5908"/>
                  </a:cubicBezTo>
                  <a:cubicBezTo>
                    <a:pt x="7028" y="5924"/>
                    <a:pt x="7045" y="5931"/>
                    <a:pt x="7062" y="5931"/>
                  </a:cubicBezTo>
                  <a:cubicBezTo>
                    <a:pt x="7210" y="5931"/>
                    <a:pt x="7383" y="5405"/>
                    <a:pt x="7234" y="5256"/>
                  </a:cubicBezTo>
                  <a:cubicBezTo>
                    <a:pt x="5583" y="3536"/>
                    <a:pt x="3685" y="2072"/>
                    <a:pt x="1603" y="911"/>
                  </a:cubicBezTo>
                  <a:close/>
                  <a:moveTo>
                    <a:pt x="685" y="1"/>
                  </a:moveTo>
                  <a:cubicBezTo>
                    <a:pt x="578" y="1"/>
                    <a:pt x="493" y="151"/>
                    <a:pt x="457" y="312"/>
                  </a:cubicBezTo>
                  <a:lnTo>
                    <a:pt x="457" y="312"/>
                  </a:lnTo>
                  <a:cubicBezTo>
                    <a:pt x="396" y="283"/>
                    <a:pt x="336" y="253"/>
                    <a:pt x="275" y="224"/>
                  </a:cubicBezTo>
                  <a:cubicBezTo>
                    <a:pt x="260" y="217"/>
                    <a:pt x="246" y="214"/>
                    <a:pt x="233" y="214"/>
                  </a:cubicBezTo>
                  <a:cubicBezTo>
                    <a:pt x="58" y="214"/>
                    <a:pt x="1" y="759"/>
                    <a:pt x="39" y="862"/>
                  </a:cubicBezTo>
                  <a:cubicBezTo>
                    <a:pt x="2812" y="6421"/>
                    <a:pt x="8967" y="8292"/>
                    <a:pt x="13943" y="11314"/>
                  </a:cubicBezTo>
                  <a:cubicBezTo>
                    <a:pt x="13968" y="11330"/>
                    <a:pt x="13992" y="11338"/>
                    <a:pt x="14014" y="11338"/>
                  </a:cubicBezTo>
                  <a:cubicBezTo>
                    <a:pt x="14195" y="11338"/>
                    <a:pt x="14256" y="10829"/>
                    <a:pt x="14206" y="10718"/>
                  </a:cubicBezTo>
                  <a:cubicBezTo>
                    <a:pt x="11794" y="5090"/>
                    <a:pt x="6721" y="1070"/>
                    <a:pt x="705" y="3"/>
                  </a:cubicBezTo>
                  <a:cubicBezTo>
                    <a:pt x="698" y="1"/>
                    <a:pt x="691" y="1"/>
                    <a:pt x="685" y="1"/>
                  </a:cubicBezTo>
                  <a:close/>
                </a:path>
              </a:pathLst>
            </a:custGeom>
            <a:solidFill>
              <a:srgbClr val="FFD1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4" name="Google Shape;1064;p39"/>
            <p:cNvSpPr/>
            <p:nvPr/>
          </p:nvSpPr>
          <p:spPr>
            <a:xfrm>
              <a:off x="1638983" y="1763579"/>
              <a:ext cx="393391" cy="313159"/>
            </a:xfrm>
            <a:custGeom>
              <a:avLst/>
              <a:gdLst/>
              <a:ahLst/>
              <a:cxnLst/>
              <a:rect l="l" t="t" r="r" b="b"/>
              <a:pathLst>
                <a:path w="8404" h="6690" extrusionOk="0">
                  <a:moveTo>
                    <a:pt x="7516" y="771"/>
                  </a:moveTo>
                  <a:cubicBezTo>
                    <a:pt x="5923" y="3064"/>
                    <a:pt x="3563" y="5032"/>
                    <a:pt x="875" y="5846"/>
                  </a:cubicBezTo>
                  <a:lnTo>
                    <a:pt x="875" y="5846"/>
                  </a:lnTo>
                  <a:cubicBezTo>
                    <a:pt x="1056" y="3841"/>
                    <a:pt x="1631" y="1930"/>
                    <a:pt x="3863" y="1375"/>
                  </a:cubicBezTo>
                  <a:cubicBezTo>
                    <a:pt x="5039" y="1075"/>
                    <a:pt x="6299" y="952"/>
                    <a:pt x="7516" y="771"/>
                  </a:cubicBezTo>
                  <a:close/>
                  <a:moveTo>
                    <a:pt x="8153" y="0"/>
                  </a:moveTo>
                  <a:cubicBezTo>
                    <a:pt x="8142" y="0"/>
                    <a:pt x="8130" y="1"/>
                    <a:pt x="8118" y="3"/>
                  </a:cubicBezTo>
                  <a:cubicBezTo>
                    <a:pt x="6191" y="308"/>
                    <a:pt x="3544" y="238"/>
                    <a:pt x="2005" y="1611"/>
                  </a:cubicBezTo>
                  <a:cubicBezTo>
                    <a:pt x="753" y="2723"/>
                    <a:pt x="514" y="4388"/>
                    <a:pt x="397" y="5978"/>
                  </a:cubicBezTo>
                  <a:lnTo>
                    <a:pt x="397" y="5978"/>
                  </a:lnTo>
                  <a:cubicBezTo>
                    <a:pt x="379" y="5982"/>
                    <a:pt x="360" y="5987"/>
                    <a:pt x="342" y="5991"/>
                  </a:cubicBezTo>
                  <a:cubicBezTo>
                    <a:pt x="64" y="6057"/>
                    <a:pt x="1" y="6689"/>
                    <a:pt x="259" y="6689"/>
                  </a:cubicBezTo>
                  <a:cubicBezTo>
                    <a:pt x="272" y="6689"/>
                    <a:pt x="286" y="6687"/>
                    <a:pt x="300" y="6684"/>
                  </a:cubicBezTo>
                  <a:cubicBezTo>
                    <a:pt x="354" y="6671"/>
                    <a:pt x="408" y="6658"/>
                    <a:pt x="461" y="6644"/>
                  </a:cubicBezTo>
                  <a:lnTo>
                    <a:pt x="461" y="6644"/>
                  </a:lnTo>
                  <a:cubicBezTo>
                    <a:pt x="483" y="6657"/>
                    <a:pt x="507" y="6662"/>
                    <a:pt x="532" y="6662"/>
                  </a:cubicBezTo>
                  <a:cubicBezTo>
                    <a:pt x="591" y="6662"/>
                    <a:pt x="657" y="6631"/>
                    <a:pt x="713" y="6577"/>
                  </a:cubicBezTo>
                  <a:lnTo>
                    <a:pt x="713" y="6577"/>
                  </a:lnTo>
                  <a:cubicBezTo>
                    <a:pt x="3863" y="5688"/>
                    <a:pt x="6556" y="3308"/>
                    <a:pt x="8257" y="571"/>
                  </a:cubicBezTo>
                  <a:cubicBezTo>
                    <a:pt x="8337" y="438"/>
                    <a:pt x="8403" y="0"/>
                    <a:pt x="8153" y="0"/>
                  </a:cubicBezTo>
                  <a:close/>
                </a:path>
              </a:pathLst>
            </a:custGeom>
            <a:solidFill>
              <a:srgbClr val="FFD1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5" name="Google Shape;1065;p39"/>
            <p:cNvSpPr/>
            <p:nvPr/>
          </p:nvSpPr>
          <p:spPr>
            <a:xfrm>
              <a:off x="1178419" y="1874097"/>
              <a:ext cx="399008" cy="850257"/>
            </a:xfrm>
            <a:custGeom>
              <a:avLst/>
              <a:gdLst/>
              <a:ahLst/>
              <a:cxnLst/>
              <a:rect l="l" t="t" r="r" b="b"/>
              <a:pathLst>
                <a:path w="8524" h="18164" extrusionOk="0">
                  <a:moveTo>
                    <a:pt x="1697" y="1483"/>
                  </a:moveTo>
                  <a:cubicBezTo>
                    <a:pt x="3308" y="3226"/>
                    <a:pt x="4699" y="5173"/>
                    <a:pt x="5592" y="7401"/>
                  </a:cubicBezTo>
                  <a:cubicBezTo>
                    <a:pt x="6133" y="8745"/>
                    <a:pt x="6480" y="10173"/>
                    <a:pt x="6604" y="11628"/>
                  </a:cubicBezTo>
                  <a:cubicBezTo>
                    <a:pt x="6646" y="12252"/>
                    <a:pt x="6577" y="16854"/>
                    <a:pt x="5745" y="16951"/>
                  </a:cubicBezTo>
                  <a:cubicBezTo>
                    <a:pt x="5720" y="16954"/>
                    <a:pt x="5696" y="16956"/>
                    <a:pt x="5672" y="16956"/>
                  </a:cubicBezTo>
                  <a:cubicBezTo>
                    <a:pt x="5014" y="16956"/>
                    <a:pt x="4683" y="15882"/>
                    <a:pt x="4442" y="15440"/>
                  </a:cubicBezTo>
                  <a:cubicBezTo>
                    <a:pt x="2876" y="12668"/>
                    <a:pt x="921" y="9965"/>
                    <a:pt x="921" y="6707"/>
                  </a:cubicBezTo>
                  <a:cubicBezTo>
                    <a:pt x="921" y="4915"/>
                    <a:pt x="1558" y="3236"/>
                    <a:pt x="1697" y="1483"/>
                  </a:cubicBezTo>
                  <a:close/>
                  <a:moveTo>
                    <a:pt x="1637" y="1"/>
                  </a:moveTo>
                  <a:cubicBezTo>
                    <a:pt x="1581" y="1"/>
                    <a:pt x="1494" y="189"/>
                    <a:pt x="1449" y="352"/>
                  </a:cubicBezTo>
                  <a:lnTo>
                    <a:pt x="1449" y="352"/>
                  </a:lnTo>
                  <a:cubicBezTo>
                    <a:pt x="1384" y="285"/>
                    <a:pt x="1319" y="217"/>
                    <a:pt x="1254" y="151"/>
                  </a:cubicBezTo>
                  <a:cubicBezTo>
                    <a:pt x="1247" y="144"/>
                    <a:pt x="1239" y="140"/>
                    <a:pt x="1230" y="140"/>
                  </a:cubicBezTo>
                  <a:cubicBezTo>
                    <a:pt x="1124" y="140"/>
                    <a:pt x="930" y="674"/>
                    <a:pt x="1046" y="802"/>
                  </a:cubicBezTo>
                  <a:cubicBezTo>
                    <a:pt x="1186" y="945"/>
                    <a:pt x="1326" y="1089"/>
                    <a:pt x="1463" y="1235"/>
                  </a:cubicBezTo>
                  <a:lnTo>
                    <a:pt x="1463" y="1235"/>
                  </a:lnTo>
                  <a:cubicBezTo>
                    <a:pt x="1504" y="3964"/>
                    <a:pt x="0" y="6342"/>
                    <a:pt x="769" y="9147"/>
                  </a:cubicBezTo>
                  <a:cubicBezTo>
                    <a:pt x="1628" y="12335"/>
                    <a:pt x="3777" y="15288"/>
                    <a:pt x="5371" y="18143"/>
                  </a:cubicBezTo>
                  <a:cubicBezTo>
                    <a:pt x="5380" y="18157"/>
                    <a:pt x="5390" y="18163"/>
                    <a:pt x="5401" y="18163"/>
                  </a:cubicBezTo>
                  <a:cubicBezTo>
                    <a:pt x="5456" y="18163"/>
                    <a:pt x="5525" y="18016"/>
                    <a:pt x="5537" y="18005"/>
                  </a:cubicBezTo>
                  <a:cubicBezTo>
                    <a:pt x="8524" y="11857"/>
                    <a:pt x="6101" y="5373"/>
                    <a:pt x="1720" y="641"/>
                  </a:cubicBezTo>
                  <a:lnTo>
                    <a:pt x="1720" y="641"/>
                  </a:lnTo>
                  <a:cubicBezTo>
                    <a:pt x="1715" y="460"/>
                    <a:pt x="1704" y="278"/>
                    <a:pt x="1683" y="95"/>
                  </a:cubicBezTo>
                  <a:cubicBezTo>
                    <a:pt x="1675" y="28"/>
                    <a:pt x="1658" y="1"/>
                    <a:pt x="1637" y="1"/>
                  </a:cubicBezTo>
                  <a:close/>
                </a:path>
              </a:pathLst>
            </a:custGeom>
            <a:solidFill>
              <a:srgbClr val="FFD1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6" name="Google Shape;1066;p39"/>
            <p:cNvSpPr/>
            <p:nvPr/>
          </p:nvSpPr>
          <p:spPr>
            <a:xfrm>
              <a:off x="1224995" y="1859446"/>
              <a:ext cx="125544" cy="461500"/>
            </a:xfrm>
            <a:custGeom>
              <a:avLst/>
              <a:gdLst/>
              <a:ahLst/>
              <a:cxnLst/>
              <a:rect l="l" t="t" r="r" b="b"/>
              <a:pathLst>
                <a:path w="2682" h="9859" extrusionOk="0">
                  <a:moveTo>
                    <a:pt x="291" y="1"/>
                  </a:moveTo>
                  <a:cubicBezTo>
                    <a:pt x="230" y="1"/>
                    <a:pt x="1" y="515"/>
                    <a:pt x="92" y="672"/>
                  </a:cubicBezTo>
                  <a:cubicBezTo>
                    <a:pt x="1825" y="3402"/>
                    <a:pt x="2158" y="6605"/>
                    <a:pt x="2421" y="9765"/>
                  </a:cubicBezTo>
                  <a:cubicBezTo>
                    <a:pt x="2427" y="9831"/>
                    <a:pt x="2440" y="9859"/>
                    <a:pt x="2459" y="9859"/>
                  </a:cubicBezTo>
                  <a:cubicBezTo>
                    <a:pt x="2533" y="9859"/>
                    <a:pt x="2682" y="9419"/>
                    <a:pt x="2671" y="9308"/>
                  </a:cubicBezTo>
                  <a:cubicBezTo>
                    <a:pt x="2407" y="6092"/>
                    <a:pt x="2075" y="2806"/>
                    <a:pt x="300" y="6"/>
                  </a:cubicBezTo>
                  <a:cubicBezTo>
                    <a:pt x="298" y="2"/>
                    <a:pt x="295" y="1"/>
                    <a:pt x="291" y="1"/>
                  </a:cubicBezTo>
                  <a:close/>
                </a:path>
              </a:pathLst>
            </a:custGeom>
            <a:solidFill>
              <a:srgbClr val="FFD1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7" name="Google Shape;1067;p39"/>
            <p:cNvSpPr/>
            <p:nvPr/>
          </p:nvSpPr>
          <p:spPr>
            <a:xfrm>
              <a:off x="898589" y="1543853"/>
              <a:ext cx="978329" cy="243646"/>
            </a:xfrm>
            <a:custGeom>
              <a:avLst/>
              <a:gdLst/>
              <a:ahLst/>
              <a:cxnLst/>
              <a:rect l="l" t="t" r="r" b="b"/>
              <a:pathLst>
                <a:path w="20900" h="5205" extrusionOk="0">
                  <a:moveTo>
                    <a:pt x="6191" y="711"/>
                  </a:moveTo>
                  <a:cubicBezTo>
                    <a:pt x="7201" y="711"/>
                    <a:pt x="8213" y="885"/>
                    <a:pt x="9200" y="1079"/>
                  </a:cubicBezTo>
                  <a:cubicBezTo>
                    <a:pt x="12508" y="1723"/>
                    <a:pt x="15816" y="2464"/>
                    <a:pt x="19114" y="3169"/>
                  </a:cubicBezTo>
                  <a:lnTo>
                    <a:pt x="19114" y="3169"/>
                  </a:lnTo>
                  <a:cubicBezTo>
                    <a:pt x="16821" y="3798"/>
                    <a:pt x="14548" y="4445"/>
                    <a:pt x="12204" y="4445"/>
                  </a:cubicBezTo>
                  <a:cubicBezTo>
                    <a:pt x="11478" y="4445"/>
                    <a:pt x="10746" y="4383"/>
                    <a:pt x="10004" y="4239"/>
                  </a:cubicBezTo>
                  <a:cubicBezTo>
                    <a:pt x="7316" y="3709"/>
                    <a:pt x="4685" y="2899"/>
                    <a:pt x="2160" y="1836"/>
                  </a:cubicBezTo>
                  <a:lnTo>
                    <a:pt x="2160" y="1836"/>
                  </a:lnTo>
                  <a:cubicBezTo>
                    <a:pt x="2841" y="1540"/>
                    <a:pt x="3502" y="1190"/>
                    <a:pt x="4251" y="968"/>
                  </a:cubicBezTo>
                  <a:cubicBezTo>
                    <a:pt x="4892" y="783"/>
                    <a:pt x="5541" y="711"/>
                    <a:pt x="6191" y="711"/>
                  </a:cubicBezTo>
                  <a:close/>
                  <a:moveTo>
                    <a:pt x="6257" y="1"/>
                  </a:moveTo>
                  <a:cubicBezTo>
                    <a:pt x="5713" y="1"/>
                    <a:pt x="5171" y="51"/>
                    <a:pt x="4640" y="178"/>
                  </a:cubicBezTo>
                  <a:cubicBezTo>
                    <a:pt x="3459" y="459"/>
                    <a:pt x="2465" y="1130"/>
                    <a:pt x="1333" y="1476"/>
                  </a:cubicBezTo>
                  <a:lnTo>
                    <a:pt x="1333" y="1476"/>
                  </a:lnTo>
                  <a:cubicBezTo>
                    <a:pt x="1103" y="1374"/>
                    <a:pt x="875" y="1269"/>
                    <a:pt x="647" y="1162"/>
                  </a:cubicBezTo>
                  <a:cubicBezTo>
                    <a:pt x="634" y="1156"/>
                    <a:pt x="622" y="1153"/>
                    <a:pt x="609" y="1153"/>
                  </a:cubicBezTo>
                  <a:cubicBezTo>
                    <a:pt x="479" y="1153"/>
                    <a:pt x="357" y="1459"/>
                    <a:pt x="379" y="1672"/>
                  </a:cubicBezTo>
                  <a:lnTo>
                    <a:pt x="379" y="1672"/>
                  </a:lnTo>
                  <a:cubicBezTo>
                    <a:pt x="366" y="1673"/>
                    <a:pt x="354" y="1674"/>
                    <a:pt x="342" y="1675"/>
                  </a:cubicBezTo>
                  <a:cubicBezTo>
                    <a:pt x="125" y="1702"/>
                    <a:pt x="1" y="2369"/>
                    <a:pt x="257" y="2369"/>
                  </a:cubicBezTo>
                  <a:cubicBezTo>
                    <a:pt x="262" y="2369"/>
                    <a:pt x="268" y="2369"/>
                    <a:pt x="273" y="2368"/>
                  </a:cubicBezTo>
                  <a:cubicBezTo>
                    <a:pt x="604" y="2340"/>
                    <a:pt x="916" y="2276"/>
                    <a:pt x="1216" y="2188"/>
                  </a:cubicBezTo>
                  <a:lnTo>
                    <a:pt x="1216" y="2188"/>
                  </a:lnTo>
                  <a:cubicBezTo>
                    <a:pt x="4242" y="3528"/>
                    <a:pt x="7428" y="4585"/>
                    <a:pt x="10697" y="5085"/>
                  </a:cubicBezTo>
                  <a:cubicBezTo>
                    <a:pt x="11224" y="5168"/>
                    <a:pt x="11750" y="5205"/>
                    <a:pt x="12275" y="5205"/>
                  </a:cubicBezTo>
                  <a:cubicBezTo>
                    <a:pt x="15080" y="5205"/>
                    <a:pt x="17856" y="4152"/>
                    <a:pt x="20553" y="3463"/>
                  </a:cubicBezTo>
                  <a:cubicBezTo>
                    <a:pt x="20747" y="3421"/>
                    <a:pt x="20899" y="2825"/>
                    <a:pt x="20664" y="2770"/>
                  </a:cubicBezTo>
                  <a:cubicBezTo>
                    <a:pt x="16685" y="1924"/>
                    <a:pt x="12707" y="940"/>
                    <a:pt x="8701" y="247"/>
                  </a:cubicBezTo>
                  <a:cubicBezTo>
                    <a:pt x="7901" y="114"/>
                    <a:pt x="7077" y="1"/>
                    <a:pt x="6257" y="1"/>
                  </a:cubicBezTo>
                  <a:close/>
                </a:path>
              </a:pathLst>
            </a:custGeom>
            <a:solidFill>
              <a:srgbClr val="FFD1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8" name="Google Shape;1068;p39"/>
            <p:cNvSpPr/>
            <p:nvPr/>
          </p:nvSpPr>
          <p:spPr>
            <a:xfrm>
              <a:off x="892223" y="1600072"/>
              <a:ext cx="542153" cy="81637"/>
            </a:xfrm>
            <a:custGeom>
              <a:avLst/>
              <a:gdLst/>
              <a:ahLst/>
              <a:cxnLst/>
              <a:rect l="l" t="t" r="r" b="b"/>
              <a:pathLst>
                <a:path w="11582" h="1744" extrusionOk="0">
                  <a:moveTo>
                    <a:pt x="362" y="1"/>
                  </a:moveTo>
                  <a:cubicBezTo>
                    <a:pt x="150" y="1"/>
                    <a:pt x="0" y="642"/>
                    <a:pt x="229" y="696"/>
                  </a:cubicBezTo>
                  <a:cubicBezTo>
                    <a:pt x="3268" y="1397"/>
                    <a:pt x="6376" y="1743"/>
                    <a:pt x="9486" y="1743"/>
                  </a:cubicBezTo>
                  <a:cubicBezTo>
                    <a:pt x="10065" y="1743"/>
                    <a:pt x="10643" y="1732"/>
                    <a:pt x="11221" y="1708"/>
                  </a:cubicBezTo>
                  <a:cubicBezTo>
                    <a:pt x="11471" y="1694"/>
                    <a:pt x="11582" y="1015"/>
                    <a:pt x="11374" y="1015"/>
                  </a:cubicBezTo>
                  <a:cubicBezTo>
                    <a:pt x="10796" y="1038"/>
                    <a:pt x="10217" y="1050"/>
                    <a:pt x="9639" y="1050"/>
                  </a:cubicBezTo>
                  <a:cubicBezTo>
                    <a:pt x="6528" y="1050"/>
                    <a:pt x="3420" y="704"/>
                    <a:pt x="381" y="3"/>
                  </a:cubicBezTo>
                  <a:cubicBezTo>
                    <a:pt x="375" y="1"/>
                    <a:pt x="368" y="1"/>
                    <a:pt x="362" y="1"/>
                  </a:cubicBezTo>
                  <a:close/>
                </a:path>
              </a:pathLst>
            </a:custGeom>
            <a:solidFill>
              <a:srgbClr val="FFD1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9" name="Google Shape;1069;p39"/>
            <p:cNvSpPr/>
            <p:nvPr/>
          </p:nvSpPr>
          <p:spPr>
            <a:xfrm>
              <a:off x="-1085827" y="1164177"/>
              <a:ext cx="2764833" cy="894773"/>
            </a:xfrm>
            <a:custGeom>
              <a:avLst/>
              <a:gdLst/>
              <a:ahLst/>
              <a:cxnLst/>
              <a:rect l="l" t="t" r="r" b="b"/>
              <a:pathLst>
                <a:path w="59065" h="19115" extrusionOk="0">
                  <a:moveTo>
                    <a:pt x="5289" y="0"/>
                  </a:moveTo>
                  <a:cubicBezTo>
                    <a:pt x="3658" y="0"/>
                    <a:pt x="2027" y="34"/>
                    <a:pt x="401" y="69"/>
                  </a:cubicBezTo>
                  <a:cubicBezTo>
                    <a:pt x="72" y="69"/>
                    <a:pt x="1" y="762"/>
                    <a:pt x="363" y="762"/>
                  </a:cubicBezTo>
                  <a:cubicBezTo>
                    <a:pt x="366" y="762"/>
                    <a:pt x="370" y="762"/>
                    <a:pt x="374" y="762"/>
                  </a:cubicBezTo>
                  <a:cubicBezTo>
                    <a:pt x="1869" y="729"/>
                    <a:pt x="3364" y="701"/>
                    <a:pt x="4857" y="701"/>
                  </a:cubicBezTo>
                  <a:cubicBezTo>
                    <a:pt x="9062" y="701"/>
                    <a:pt x="13245" y="923"/>
                    <a:pt x="17368" y="1885"/>
                  </a:cubicBezTo>
                  <a:cubicBezTo>
                    <a:pt x="22650" y="3104"/>
                    <a:pt x="27917" y="4588"/>
                    <a:pt x="33101" y="6112"/>
                  </a:cubicBezTo>
                  <a:cubicBezTo>
                    <a:pt x="38078" y="7568"/>
                    <a:pt x="44163" y="10049"/>
                    <a:pt x="47837" y="13834"/>
                  </a:cubicBezTo>
                  <a:cubicBezTo>
                    <a:pt x="50942" y="17036"/>
                    <a:pt x="54047" y="19115"/>
                    <a:pt x="58676" y="19115"/>
                  </a:cubicBezTo>
                  <a:cubicBezTo>
                    <a:pt x="58995" y="19115"/>
                    <a:pt x="59065" y="18422"/>
                    <a:pt x="58690" y="18422"/>
                  </a:cubicBezTo>
                  <a:lnTo>
                    <a:pt x="58704" y="18408"/>
                  </a:lnTo>
                  <a:cubicBezTo>
                    <a:pt x="55863" y="18408"/>
                    <a:pt x="53104" y="17618"/>
                    <a:pt x="50831" y="15871"/>
                  </a:cubicBezTo>
                  <a:cubicBezTo>
                    <a:pt x="48876" y="14374"/>
                    <a:pt x="47545" y="12364"/>
                    <a:pt x="45452" y="11020"/>
                  </a:cubicBezTo>
                  <a:cubicBezTo>
                    <a:pt x="41238" y="8303"/>
                    <a:pt x="36525" y="6320"/>
                    <a:pt x="31715" y="4990"/>
                  </a:cubicBezTo>
                  <a:cubicBezTo>
                    <a:pt x="26572" y="3576"/>
                    <a:pt x="21416" y="1954"/>
                    <a:pt x="16190" y="900"/>
                  </a:cubicBezTo>
                  <a:cubicBezTo>
                    <a:pt x="12596" y="172"/>
                    <a:pt x="8942" y="0"/>
                    <a:pt x="5289" y="0"/>
                  </a:cubicBezTo>
                  <a:close/>
                </a:path>
              </a:pathLst>
            </a:custGeom>
            <a:solidFill>
              <a:srgbClr val="FFD1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0" name="Google Shape;1070;p39"/>
            <p:cNvSpPr/>
            <p:nvPr/>
          </p:nvSpPr>
          <p:spPr>
            <a:xfrm>
              <a:off x="430302" y="1419947"/>
              <a:ext cx="671162" cy="794927"/>
            </a:xfrm>
            <a:custGeom>
              <a:avLst/>
              <a:gdLst/>
              <a:ahLst/>
              <a:cxnLst/>
              <a:rect l="l" t="t" r="r" b="b"/>
              <a:pathLst>
                <a:path w="14338" h="16982" extrusionOk="0">
                  <a:moveTo>
                    <a:pt x="1344" y="1589"/>
                  </a:moveTo>
                  <a:lnTo>
                    <a:pt x="1344" y="1589"/>
                  </a:lnTo>
                  <a:cubicBezTo>
                    <a:pt x="4008" y="3433"/>
                    <a:pt x="7021" y="4478"/>
                    <a:pt x="9348" y="6997"/>
                  </a:cubicBezTo>
                  <a:cubicBezTo>
                    <a:pt x="11696" y="9564"/>
                    <a:pt x="13299" y="12731"/>
                    <a:pt x="13957" y="16152"/>
                  </a:cubicBezTo>
                  <a:lnTo>
                    <a:pt x="13957" y="16152"/>
                  </a:lnTo>
                  <a:cubicBezTo>
                    <a:pt x="7694" y="13533"/>
                    <a:pt x="3031" y="8136"/>
                    <a:pt x="1344" y="1589"/>
                  </a:cubicBezTo>
                  <a:close/>
                  <a:moveTo>
                    <a:pt x="302" y="1"/>
                  </a:moveTo>
                  <a:cubicBezTo>
                    <a:pt x="196" y="1"/>
                    <a:pt x="0" y="559"/>
                    <a:pt x="116" y="662"/>
                  </a:cubicBezTo>
                  <a:lnTo>
                    <a:pt x="130" y="662"/>
                  </a:lnTo>
                  <a:cubicBezTo>
                    <a:pt x="382" y="876"/>
                    <a:pt x="639" y="1078"/>
                    <a:pt x="900" y="1271"/>
                  </a:cubicBezTo>
                  <a:lnTo>
                    <a:pt x="900" y="1271"/>
                  </a:lnTo>
                  <a:cubicBezTo>
                    <a:pt x="2419" y="8385"/>
                    <a:pt x="7365" y="14272"/>
                    <a:pt x="14131" y="16978"/>
                  </a:cubicBezTo>
                  <a:cubicBezTo>
                    <a:pt x="14137" y="16980"/>
                    <a:pt x="14143" y="16981"/>
                    <a:pt x="14148" y="16981"/>
                  </a:cubicBezTo>
                  <a:cubicBezTo>
                    <a:pt x="14275" y="16981"/>
                    <a:pt x="14338" y="16420"/>
                    <a:pt x="14325" y="16340"/>
                  </a:cubicBezTo>
                  <a:cubicBezTo>
                    <a:pt x="13798" y="12847"/>
                    <a:pt x="12301" y="9576"/>
                    <a:pt x="10028" y="6886"/>
                  </a:cubicBezTo>
                  <a:cubicBezTo>
                    <a:pt x="9002" y="5680"/>
                    <a:pt x="7837" y="4613"/>
                    <a:pt x="6534" y="3712"/>
                  </a:cubicBezTo>
                  <a:cubicBezTo>
                    <a:pt x="4823" y="2515"/>
                    <a:pt x="2833" y="1804"/>
                    <a:pt x="1117" y="615"/>
                  </a:cubicBezTo>
                  <a:lnTo>
                    <a:pt x="1117" y="615"/>
                  </a:lnTo>
                  <a:cubicBezTo>
                    <a:pt x="1102" y="543"/>
                    <a:pt x="1087" y="471"/>
                    <a:pt x="1073" y="399"/>
                  </a:cubicBezTo>
                  <a:cubicBezTo>
                    <a:pt x="1069" y="379"/>
                    <a:pt x="1063" y="369"/>
                    <a:pt x="1054" y="369"/>
                  </a:cubicBezTo>
                  <a:cubicBezTo>
                    <a:pt x="1032" y="369"/>
                    <a:pt x="996" y="426"/>
                    <a:pt x="960" y="505"/>
                  </a:cubicBezTo>
                  <a:lnTo>
                    <a:pt x="960" y="505"/>
                  </a:lnTo>
                  <a:cubicBezTo>
                    <a:pt x="743" y="349"/>
                    <a:pt x="531" y="185"/>
                    <a:pt x="324" y="11"/>
                  </a:cubicBezTo>
                  <a:cubicBezTo>
                    <a:pt x="317" y="4"/>
                    <a:pt x="310" y="1"/>
                    <a:pt x="302" y="1"/>
                  </a:cubicBezTo>
                  <a:close/>
                </a:path>
              </a:pathLst>
            </a:custGeom>
            <a:solidFill>
              <a:srgbClr val="FFD1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1" name="Google Shape;1071;p39"/>
            <p:cNvSpPr/>
            <p:nvPr/>
          </p:nvSpPr>
          <p:spPr>
            <a:xfrm>
              <a:off x="433017" y="1422381"/>
              <a:ext cx="394983" cy="490428"/>
            </a:xfrm>
            <a:custGeom>
              <a:avLst/>
              <a:gdLst/>
              <a:ahLst/>
              <a:cxnLst/>
              <a:rect l="l" t="t" r="r" b="b"/>
              <a:pathLst>
                <a:path w="8438" h="10477" extrusionOk="0">
                  <a:moveTo>
                    <a:pt x="309" y="1"/>
                  </a:moveTo>
                  <a:cubicBezTo>
                    <a:pt x="200" y="1"/>
                    <a:pt x="0" y="526"/>
                    <a:pt x="128" y="666"/>
                  </a:cubicBezTo>
                  <a:cubicBezTo>
                    <a:pt x="2872" y="3812"/>
                    <a:pt x="5936" y="6890"/>
                    <a:pt x="8126" y="10466"/>
                  </a:cubicBezTo>
                  <a:cubicBezTo>
                    <a:pt x="8131" y="10474"/>
                    <a:pt x="8137" y="10477"/>
                    <a:pt x="8145" y="10477"/>
                  </a:cubicBezTo>
                  <a:cubicBezTo>
                    <a:pt x="8231" y="10477"/>
                    <a:pt x="8437" y="9968"/>
                    <a:pt x="8348" y="9815"/>
                  </a:cubicBezTo>
                  <a:cubicBezTo>
                    <a:pt x="6144" y="6238"/>
                    <a:pt x="3080" y="3161"/>
                    <a:pt x="336" y="14"/>
                  </a:cubicBezTo>
                  <a:cubicBezTo>
                    <a:pt x="328" y="5"/>
                    <a:pt x="318" y="1"/>
                    <a:pt x="309" y="1"/>
                  </a:cubicBezTo>
                  <a:close/>
                </a:path>
              </a:pathLst>
            </a:custGeom>
            <a:solidFill>
              <a:srgbClr val="FFD1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2" name="Google Shape;1072;p39"/>
            <p:cNvSpPr/>
            <p:nvPr/>
          </p:nvSpPr>
          <p:spPr>
            <a:xfrm>
              <a:off x="112462" y="1082306"/>
              <a:ext cx="984133" cy="314095"/>
            </a:xfrm>
            <a:custGeom>
              <a:avLst/>
              <a:gdLst/>
              <a:ahLst/>
              <a:cxnLst/>
              <a:rect l="l" t="t" r="r" b="b"/>
              <a:pathLst>
                <a:path w="21024" h="6710" extrusionOk="0">
                  <a:moveTo>
                    <a:pt x="9837" y="700"/>
                  </a:moveTo>
                  <a:cubicBezTo>
                    <a:pt x="10284" y="700"/>
                    <a:pt x="10735" y="725"/>
                    <a:pt x="11190" y="778"/>
                  </a:cubicBezTo>
                  <a:cubicBezTo>
                    <a:pt x="13676" y="1066"/>
                    <a:pt x="16031" y="1888"/>
                    <a:pt x="18482" y="1992"/>
                  </a:cubicBezTo>
                  <a:lnTo>
                    <a:pt x="18482" y="1992"/>
                  </a:lnTo>
                  <a:cubicBezTo>
                    <a:pt x="14164" y="3682"/>
                    <a:pt x="9737" y="6016"/>
                    <a:pt x="5215" y="6016"/>
                  </a:cubicBezTo>
                  <a:cubicBezTo>
                    <a:pt x="3745" y="6016"/>
                    <a:pt x="2264" y="5769"/>
                    <a:pt x="774" y="5173"/>
                  </a:cubicBezTo>
                  <a:lnTo>
                    <a:pt x="774" y="5173"/>
                  </a:lnTo>
                  <a:cubicBezTo>
                    <a:pt x="3008" y="2343"/>
                    <a:pt x="6277" y="700"/>
                    <a:pt x="9837" y="700"/>
                  </a:cubicBezTo>
                  <a:close/>
                  <a:moveTo>
                    <a:pt x="9808" y="0"/>
                  </a:moveTo>
                  <a:cubicBezTo>
                    <a:pt x="9489" y="0"/>
                    <a:pt x="9169" y="14"/>
                    <a:pt x="8847" y="43"/>
                  </a:cubicBezTo>
                  <a:cubicBezTo>
                    <a:pt x="5451" y="348"/>
                    <a:pt x="2484" y="2192"/>
                    <a:pt x="461" y="4895"/>
                  </a:cubicBezTo>
                  <a:cubicBezTo>
                    <a:pt x="438" y="4922"/>
                    <a:pt x="420" y="4966"/>
                    <a:pt x="406" y="5019"/>
                  </a:cubicBezTo>
                  <a:lnTo>
                    <a:pt x="406" y="5019"/>
                  </a:lnTo>
                  <a:cubicBezTo>
                    <a:pt x="397" y="5014"/>
                    <a:pt x="387" y="5010"/>
                    <a:pt x="377" y="5006"/>
                  </a:cubicBezTo>
                  <a:cubicBezTo>
                    <a:pt x="368" y="5003"/>
                    <a:pt x="360" y="5001"/>
                    <a:pt x="351" y="5001"/>
                  </a:cubicBezTo>
                  <a:cubicBezTo>
                    <a:pt x="178" y="5001"/>
                    <a:pt x="0" y="5607"/>
                    <a:pt x="211" y="5699"/>
                  </a:cubicBezTo>
                  <a:cubicBezTo>
                    <a:pt x="1842" y="6417"/>
                    <a:pt x="3462" y="6709"/>
                    <a:pt x="5072" y="6709"/>
                  </a:cubicBezTo>
                  <a:cubicBezTo>
                    <a:pt x="10424" y="6709"/>
                    <a:pt x="15650" y="3472"/>
                    <a:pt x="20713" y="1873"/>
                  </a:cubicBezTo>
                  <a:cubicBezTo>
                    <a:pt x="20901" y="1806"/>
                    <a:pt x="21024" y="1178"/>
                    <a:pt x="20804" y="1178"/>
                  </a:cubicBezTo>
                  <a:cubicBezTo>
                    <a:pt x="20797" y="1178"/>
                    <a:pt x="20790" y="1179"/>
                    <a:pt x="20782" y="1180"/>
                  </a:cubicBezTo>
                  <a:cubicBezTo>
                    <a:pt x="20782" y="1180"/>
                    <a:pt x="20781" y="1180"/>
                    <a:pt x="20781" y="1180"/>
                  </a:cubicBezTo>
                  <a:lnTo>
                    <a:pt x="20781" y="1180"/>
                  </a:lnTo>
                  <a:lnTo>
                    <a:pt x="20782" y="1166"/>
                  </a:lnTo>
                  <a:lnTo>
                    <a:pt x="20782" y="1166"/>
                  </a:lnTo>
                  <a:cubicBezTo>
                    <a:pt x="20752" y="1176"/>
                    <a:pt x="20723" y="1185"/>
                    <a:pt x="20693" y="1195"/>
                  </a:cubicBezTo>
                  <a:lnTo>
                    <a:pt x="20693" y="1195"/>
                  </a:lnTo>
                  <a:cubicBezTo>
                    <a:pt x="20163" y="1280"/>
                    <a:pt x="19638" y="1316"/>
                    <a:pt x="19116" y="1316"/>
                  </a:cubicBezTo>
                  <a:cubicBezTo>
                    <a:pt x="15975" y="1316"/>
                    <a:pt x="12959" y="0"/>
                    <a:pt x="9808" y="0"/>
                  </a:cubicBezTo>
                  <a:close/>
                </a:path>
              </a:pathLst>
            </a:custGeom>
            <a:solidFill>
              <a:srgbClr val="FFD1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3" name="Google Shape;1073;p39"/>
            <p:cNvSpPr/>
            <p:nvPr/>
          </p:nvSpPr>
          <p:spPr>
            <a:xfrm>
              <a:off x="128377" y="1216604"/>
              <a:ext cx="577776" cy="132191"/>
            </a:xfrm>
            <a:custGeom>
              <a:avLst/>
              <a:gdLst/>
              <a:ahLst/>
              <a:cxnLst/>
              <a:rect l="l" t="t" r="r" b="b"/>
              <a:pathLst>
                <a:path w="12343" h="2824" extrusionOk="0">
                  <a:moveTo>
                    <a:pt x="12207" y="0"/>
                  </a:moveTo>
                  <a:cubicBezTo>
                    <a:pt x="12203" y="0"/>
                    <a:pt x="12199" y="1"/>
                    <a:pt x="12194" y="2"/>
                  </a:cubicBezTo>
                  <a:cubicBezTo>
                    <a:pt x="10337" y="557"/>
                    <a:pt x="8465" y="1042"/>
                    <a:pt x="6552" y="1430"/>
                  </a:cubicBezTo>
                  <a:cubicBezTo>
                    <a:pt x="5120" y="1714"/>
                    <a:pt x="3502" y="2140"/>
                    <a:pt x="1959" y="2140"/>
                  </a:cubicBezTo>
                  <a:cubicBezTo>
                    <a:pt x="1397" y="2140"/>
                    <a:pt x="844" y="2084"/>
                    <a:pt x="315" y="1943"/>
                  </a:cubicBezTo>
                  <a:cubicBezTo>
                    <a:pt x="310" y="1942"/>
                    <a:pt x="306" y="1941"/>
                    <a:pt x="301" y="1941"/>
                  </a:cubicBezTo>
                  <a:cubicBezTo>
                    <a:pt x="153" y="1941"/>
                    <a:pt x="1" y="2596"/>
                    <a:pt x="162" y="2636"/>
                  </a:cubicBezTo>
                  <a:cubicBezTo>
                    <a:pt x="677" y="2770"/>
                    <a:pt x="1207" y="2823"/>
                    <a:pt x="1742" y="2823"/>
                  </a:cubicBezTo>
                  <a:cubicBezTo>
                    <a:pt x="3096" y="2823"/>
                    <a:pt x="4489" y="2482"/>
                    <a:pt x="5790" y="2234"/>
                  </a:cubicBezTo>
                  <a:cubicBezTo>
                    <a:pt x="7925" y="1832"/>
                    <a:pt x="10032" y="1305"/>
                    <a:pt x="12097" y="681"/>
                  </a:cubicBezTo>
                  <a:cubicBezTo>
                    <a:pt x="12272" y="628"/>
                    <a:pt x="12342" y="0"/>
                    <a:pt x="12207" y="0"/>
                  </a:cubicBezTo>
                  <a:close/>
                </a:path>
              </a:pathLst>
            </a:custGeom>
            <a:solidFill>
              <a:srgbClr val="FFD1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4" name="Google Shape;1074;p39"/>
            <p:cNvSpPr/>
            <p:nvPr/>
          </p:nvSpPr>
          <p:spPr>
            <a:xfrm>
              <a:off x="-392618" y="1193246"/>
              <a:ext cx="695503" cy="993729"/>
            </a:xfrm>
            <a:custGeom>
              <a:avLst/>
              <a:gdLst/>
              <a:ahLst/>
              <a:cxnLst/>
              <a:rect l="l" t="t" r="r" b="b"/>
              <a:pathLst>
                <a:path w="14858" h="21229" extrusionOk="0">
                  <a:moveTo>
                    <a:pt x="3271" y="2718"/>
                  </a:moveTo>
                  <a:lnTo>
                    <a:pt x="3271" y="2718"/>
                  </a:lnTo>
                  <a:cubicBezTo>
                    <a:pt x="5790" y="4492"/>
                    <a:pt x="8127" y="6523"/>
                    <a:pt x="9948" y="9026"/>
                  </a:cubicBezTo>
                  <a:cubicBezTo>
                    <a:pt x="11237" y="10759"/>
                    <a:pt x="12193" y="12714"/>
                    <a:pt x="12789" y="14793"/>
                  </a:cubicBezTo>
                  <a:cubicBezTo>
                    <a:pt x="13053" y="15694"/>
                    <a:pt x="13219" y="16623"/>
                    <a:pt x="13302" y="17551"/>
                  </a:cubicBezTo>
                  <a:cubicBezTo>
                    <a:pt x="13385" y="18452"/>
                    <a:pt x="13358" y="19353"/>
                    <a:pt x="13247" y="20254"/>
                  </a:cubicBezTo>
                  <a:cubicBezTo>
                    <a:pt x="12817" y="20130"/>
                    <a:pt x="12443" y="19880"/>
                    <a:pt x="12165" y="19534"/>
                  </a:cubicBezTo>
                  <a:cubicBezTo>
                    <a:pt x="8852" y="17011"/>
                    <a:pt x="6205" y="13407"/>
                    <a:pt x="5110" y="9387"/>
                  </a:cubicBezTo>
                  <a:cubicBezTo>
                    <a:pt x="4597" y="7492"/>
                    <a:pt x="4220" y="5540"/>
                    <a:pt x="3455" y="3801"/>
                  </a:cubicBezTo>
                  <a:lnTo>
                    <a:pt x="3455" y="3801"/>
                  </a:lnTo>
                  <a:cubicBezTo>
                    <a:pt x="6279" y="6979"/>
                    <a:pt x="8426" y="10717"/>
                    <a:pt x="9753" y="14793"/>
                  </a:cubicBezTo>
                  <a:cubicBezTo>
                    <a:pt x="9761" y="14819"/>
                    <a:pt x="9772" y="14831"/>
                    <a:pt x="9785" y="14831"/>
                  </a:cubicBezTo>
                  <a:cubicBezTo>
                    <a:pt x="9867" y="14831"/>
                    <a:pt x="10037" y="14355"/>
                    <a:pt x="9989" y="14211"/>
                  </a:cubicBezTo>
                  <a:cubicBezTo>
                    <a:pt x="8600" y="9933"/>
                    <a:pt x="6303" y="6009"/>
                    <a:pt x="3271" y="2718"/>
                  </a:cubicBezTo>
                  <a:close/>
                  <a:moveTo>
                    <a:pt x="319" y="0"/>
                  </a:moveTo>
                  <a:cubicBezTo>
                    <a:pt x="229" y="0"/>
                    <a:pt x="0" y="601"/>
                    <a:pt x="175" y="695"/>
                  </a:cubicBezTo>
                  <a:cubicBezTo>
                    <a:pt x="277" y="758"/>
                    <a:pt x="379" y="821"/>
                    <a:pt x="481" y="884"/>
                  </a:cubicBezTo>
                  <a:lnTo>
                    <a:pt x="481" y="884"/>
                  </a:lnTo>
                  <a:lnTo>
                    <a:pt x="480" y="889"/>
                  </a:lnTo>
                  <a:cubicBezTo>
                    <a:pt x="519" y="918"/>
                    <a:pt x="557" y="946"/>
                    <a:pt x="595" y="975"/>
                  </a:cubicBezTo>
                  <a:lnTo>
                    <a:pt x="595" y="975"/>
                  </a:lnTo>
                  <a:cubicBezTo>
                    <a:pt x="947" y="1280"/>
                    <a:pt x="1292" y="1593"/>
                    <a:pt x="1629" y="1913"/>
                  </a:cubicBezTo>
                  <a:lnTo>
                    <a:pt x="1629" y="1913"/>
                  </a:lnTo>
                  <a:cubicBezTo>
                    <a:pt x="4185" y="4693"/>
                    <a:pt x="4188" y="8787"/>
                    <a:pt x="5609" y="12242"/>
                  </a:cubicBezTo>
                  <a:cubicBezTo>
                    <a:pt x="7120" y="15957"/>
                    <a:pt x="10169" y="18674"/>
                    <a:pt x="13163" y="21211"/>
                  </a:cubicBezTo>
                  <a:cubicBezTo>
                    <a:pt x="13177" y="21223"/>
                    <a:pt x="13191" y="21229"/>
                    <a:pt x="13204" y="21229"/>
                  </a:cubicBezTo>
                  <a:cubicBezTo>
                    <a:pt x="13308" y="21229"/>
                    <a:pt x="13385" y="20872"/>
                    <a:pt x="13385" y="20823"/>
                  </a:cubicBezTo>
                  <a:cubicBezTo>
                    <a:pt x="14858" y="11579"/>
                    <a:pt x="7922" y="4721"/>
                    <a:pt x="689" y="225"/>
                  </a:cubicBezTo>
                  <a:lnTo>
                    <a:pt x="689" y="225"/>
                  </a:lnTo>
                  <a:cubicBezTo>
                    <a:pt x="689" y="225"/>
                    <a:pt x="688" y="224"/>
                    <a:pt x="688" y="224"/>
                  </a:cubicBezTo>
                  <a:lnTo>
                    <a:pt x="688" y="224"/>
                  </a:lnTo>
                  <a:cubicBezTo>
                    <a:pt x="688" y="224"/>
                    <a:pt x="688" y="224"/>
                    <a:pt x="688" y="224"/>
                  </a:cubicBezTo>
                  <a:cubicBezTo>
                    <a:pt x="685" y="222"/>
                    <a:pt x="683" y="221"/>
                    <a:pt x="680" y="219"/>
                  </a:cubicBezTo>
                  <a:lnTo>
                    <a:pt x="680" y="219"/>
                  </a:lnTo>
                  <a:cubicBezTo>
                    <a:pt x="563" y="146"/>
                    <a:pt x="445" y="74"/>
                    <a:pt x="327" y="2"/>
                  </a:cubicBezTo>
                  <a:cubicBezTo>
                    <a:pt x="325" y="1"/>
                    <a:pt x="322" y="0"/>
                    <a:pt x="319" y="0"/>
                  </a:cubicBezTo>
                  <a:close/>
                </a:path>
              </a:pathLst>
            </a:custGeom>
            <a:solidFill>
              <a:srgbClr val="FFD1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5" name="Google Shape;1075;p39"/>
            <p:cNvSpPr/>
            <p:nvPr/>
          </p:nvSpPr>
          <p:spPr>
            <a:xfrm>
              <a:off x="-375345" y="927365"/>
              <a:ext cx="800077" cy="322755"/>
            </a:xfrm>
            <a:custGeom>
              <a:avLst/>
              <a:gdLst/>
              <a:ahLst/>
              <a:cxnLst/>
              <a:rect l="l" t="t" r="r" b="b"/>
              <a:pathLst>
                <a:path w="17092" h="6895" extrusionOk="0">
                  <a:moveTo>
                    <a:pt x="10899" y="713"/>
                  </a:moveTo>
                  <a:cubicBezTo>
                    <a:pt x="12571" y="713"/>
                    <a:pt x="14206" y="1103"/>
                    <a:pt x="15870" y="1613"/>
                  </a:cubicBezTo>
                  <a:lnTo>
                    <a:pt x="15870" y="1613"/>
                  </a:lnTo>
                  <a:cubicBezTo>
                    <a:pt x="13537" y="2591"/>
                    <a:pt x="11401" y="3829"/>
                    <a:pt x="9149" y="5003"/>
                  </a:cubicBezTo>
                  <a:cubicBezTo>
                    <a:pt x="7502" y="5863"/>
                    <a:pt x="5802" y="6186"/>
                    <a:pt x="4067" y="6186"/>
                  </a:cubicBezTo>
                  <a:cubicBezTo>
                    <a:pt x="2889" y="6186"/>
                    <a:pt x="1695" y="6037"/>
                    <a:pt x="490" y="5807"/>
                  </a:cubicBezTo>
                  <a:lnTo>
                    <a:pt x="490" y="5807"/>
                  </a:lnTo>
                  <a:cubicBezTo>
                    <a:pt x="2711" y="3967"/>
                    <a:pt x="5020" y="2116"/>
                    <a:pt x="7804" y="1205"/>
                  </a:cubicBezTo>
                  <a:cubicBezTo>
                    <a:pt x="8858" y="857"/>
                    <a:pt x="9885" y="713"/>
                    <a:pt x="10899" y="713"/>
                  </a:cubicBezTo>
                  <a:close/>
                  <a:moveTo>
                    <a:pt x="11018" y="0"/>
                  </a:moveTo>
                  <a:cubicBezTo>
                    <a:pt x="10233" y="0"/>
                    <a:pt x="9440" y="87"/>
                    <a:pt x="8636" y="290"/>
                  </a:cubicBezTo>
                  <a:cubicBezTo>
                    <a:pt x="5365" y="1135"/>
                    <a:pt x="2689" y="3367"/>
                    <a:pt x="152" y="5488"/>
                  </a:cubicBezTo>
                  <a:cubicBezTo>
                    <a:pt x="7" y="5621"/>
                    <a:pt x="0" y="6171"/>
                    <a:pt x="48" y="6171"/>
                  </a:cubicBezTo>
                  <a:cubicBezTo>
                    <a:pt x="51" y="6171"/>
                    <a:pt x="53" y="6170"/>
                    <a:pt x="55" y="6167"/>
                  </a:cubicBezTo>
                  <a:cubicBezTo>
                    <a:pt x="123" y="6111"/>
                    <a:pt x="191" y="6055"/>
                    <a:pt x="258" y="5999"/>
                  </a:cubicBezTo>
                  <a:lnTo>
                    <a:pt x="258" y="5999"/>
                  </a:lnTo>
                  <a:cubicBezTo>
                    <a:pt x="191" y="6197"/>
                    <a:pt x="169" y="6469"/>
                    <a:pt x="263" y="6486"/>
                  </a:cubicBezTo>
                  <a:cubicBezTo>
                    <a:pt x="1505" y="6730"/>
                    <a:pt x="2756" y="6894"/>
                    <a:pt x="3995" y="6894"/>
                  </a:cubicBezTo>
                  <a:cubicBezTo>
                    <a:pt x="5507" y="6894"/>
                    <a:pt x="7002" y="6649"/>
                    <a:pt x="8442" y="6001"/>
                  </a:cubicBezTo>
                  <a:cubicBezTo>
                    <a:pt x="11297" y="4698"/>
                    <a:pt x="13834" y="2979"/>
                    <a:pt x="16814" y="1884"/>
                  </a:cubicBezTo>
                  <a:cubicBezTo>
                    <a:pt x="16939" y="1842"/>
                    <a:pt x="17092" y="1246"/>
                    <a:pt x="16939" y="1191"/>
                  </a:cubicBezTo>
                  <a:cubicBezTo>
                    <a:pt x="14977" y="564"/>
                    <a:pt x="13022" y="0"/>
                    <a:pt x="11018" y="0"/>
                  </a:cubicBezTo>
                  <a:close/>
                </a:path>
              </a:pathLst>
            </a:custGeom>
            <a:solidFill>
              <a:srgbClr val="FFD1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6" name="Google Shape;1076;p39"/>
            <p:cNvSpPr/>
            <p:nvPr/>
          </p:nvSpPr>
          <p:spPr>
            <a:xfrm>
              <a:off x="-378388" y="1027117"/>
              <a:ext cx="465011" cy="201283"/>
            </a:xfrm>
            <a:custGeom>
              <a:avLst/>
              <a:gdLst/>
              <a:ahLst/>
              <a:cxnLst/>
              <a:rect l="l" t="t" r="r" b="b"/>
              <a:pathLst>
                <a:path w="9934" h="4300" extrusionOk="0">
                  <a:moveTo>
                    <a:pt x="9846" y="1"/>
                  </a:moveTo>
                  <a:cubicBezTo>
                    <a:pt x="9844" y="1"/>
                    <a:pt x="9841" y="1"/>
                    <a:pt x="9838" y="3"/>
                  </a:cubicBezTo>
                  <a:cubicBezTo>
                    <a:pt x="8285" y="848"/>
                    <a:pt x="6677" y="1638"/>
                    <a:pt x="5055" y="2359"/>
                  </a:cubicBezTo>
                  <a:cubicBezTo>
                    <a:pt x="3917" y="2856"/>
                    <a:pt x="2576" y="3601"/>
                    <a:pt x="1285" y="3601"/>
                  </a:cubicBezTo>
                  <a:cubicBezTo>
                    <a:pt x="957" y="3601"/>
                    <a:pt x="632" y="3553"/>
                    <a:pt x="314" y="3440"/>
                  </a:cubicBezTo>
                  <a:cubicBezTo>
                    <a:pt x="311" y="3439"/>
                    <a:pt x="307" y="3438"/>
                    <a:pt x="303" y="3438"/>
                  </a:cubicBezTo>
                  <a:cubicBezTo>
                    <a:pt x="179" y="3438"/>
                    <a:pt x="0" y="4080"/>
                    <a:pt x="148" y="4133"/>
                  </a:cubicBezTo>
                  <a:cubicBezTo>
                    <a:pt x="476" y="4250"/>
                    <a:pt x="806" y="4299"/>
                    <a:pt x="1133" y="4299"/>
                  </a:cubicBezTo>
                  <a:cubicBezTo>
                    <a:pt x="2286" y="4299"/>
                    <a:pt x="3423" y="3689"/>
                    <a:pt x="4459" y="3246"/>
                  </a:cubicBezTo>
                  <a:cubicBezTo>
                    <a:pt x="6261" y="2484"/>
                    <a:pt x="8022" y="1611"/>
                    <a:pt x="9741" y="682"/>
                  </a:cubicBezTo>
                  <a:cubicBezTo>
                    <a:pt x="9915" y="601"/>
                    <a:pt x="9934" y="1"/>
                    <a:pt x="9846" y="1"/>
                  </a:cubicBezTo>
                  <a:close/>
                </a:path>
              </a:pathLst>
            </a:custGeom>
            <a:solidFill>
              <a:srgbClr val="FFD1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77" name="Google Shape;1077;p39"/>
          <p:cNvGrpSpPr/>
          <p:nvPr/>
        </p:nvGrpSpPr>
        <p:grpSpPr>
          <a:xfrm rot="-2213250" flipH="1">
            <a:off x="10062866" y="5412553"/>
            <a:ext cx="2331380" cy="2023700"/>
            <a:chOff x="972034" y="4038077"/>
            <a:chExt cx="1579697" cy="1371393"/>
          </a:xfrm>
        </p:grpSpPr>
        <p:sp>
          <p:nvSpPr>
            <p:cNvPr id="1078" name="Google Shape;1078;p39"/>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rgbClr val="828D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9" name="Google Shape;1079;p39"/>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rgbClr val="828D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080" name="Google Shape;1080;p39"/>
            <p:cNvGrpSpPr/>
            <p:nvPr/>
          </p:nvGrpSpPr>
          <p:grpSpPr>
            <a:xfrm>
              <a:off x="972034" y="4038077"/>
              <a:ext cx="1579697" cy="1371393"/>
              <a:chOff x="972034" y="4038077"/>
              <a:chExt cx="1579697" cy="1371393"/>
            </a:xfrm>
          </p:grpSpPr>
          <p:sp>
            <p:nvSpPr>
              <p:cNvPr id="1081" name="Google Shape;1081;p39"/>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rgbClr val="828D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2" name="Google Shape;1082;p39"/>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rgbClr val="828D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3" name="Google Shape;1083;p39"/>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rgbClr val="828D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4" name="Google Shape;1084;p39"/>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rgbClr val="828D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1085" name="Google Shape;1085;p39"/>
          <p:cNvGrpSpPr/>
          <p:nvPr/>
        </p:nvGrpSpPr>
        <p:grpSpPr>
          <a:xfrm rot="-7944608">
            <a:off x="-2247583" y="-1001270"/>
            <a:ext cx="5032453" cy="2639643"/>
            <a:chOff x="6797960" y="203729"/>
            <a:chExt cx="3774524" cy="1979829"/>
          </a:xfrm>
        </p:grpSpPr>
        <p:sp>
          <p:nvSpPr>
            <p:cNvPr id="1086" name="Google Shape;1086;p39"/>
            <p:cNvSpPr/>
            <p:nvPr/>
          </p:nvSpPr>
          <p:spPr>
            <a:xfrm>
              <a:off x="7296299" y="282183"/>
              <a:ext cx="3276185" cy="1482192"/>
            </a:xfrm>
            <a:custGeom>
              <a:avLst/>
              <a:gdLst/>
              <a:ahLst/>
              <a:cxnLst/>
              <a:rect l="l" t="t" r="r" b="b"/>
              <a:pathLst>
                <a:path w="69989" h="31664" extrusionOk="0">
                  <a:moveTo>
                    <a:pt x="63720" y="0"/>
                  </a:moveTo>
                  <a:cubicBezTo>
                    <a:pt x="56473" y="0"/>
                    <a:pt x="49100" y="1157"/>
                    <a:pt x="42085" y="3413"/>
                  </a:cubicBezTo>
                  <a:cubicBezTo>
                    <a:pt x="33047" y="6338"/>
                    <a:pt x="24591" y="11093"/>
                    <a:pt x="17605" y="17178"/>
                  </a:cubicBezTo>
                  <a:cubicBezTo>
                    <a:pt x="16108" y="18481"/>
                    <a:pt x="14638" y="19881"/>
                    <a:pt x="13211" y="21240"/>
                  </a:cubicBezTo>
                  <a:cubicBezTo>
                    <a:pt x="9205" y="25052"/>
                    <a:pt x="5060" y="28974"/>
                    <a:pt x="0" y="31248"/>
                  </a:cubicBezTo>
                  <a:lnTo>
                    <a:pt x="180" y="31664"/>
                  </a:lnTo>
                  <a:cubicBezTo>
                    <a:pt x="5323" y="29363"/>
                    <a:pt x="9496" y="25398"/>
                    <a:pt x="13529" y="21572"/>
                  </a:cubicBezTo>
                  <a:cubicBezTo>
                    <a:pt x="14943" y="20228"/>
                    <a:pt x="16427" y="18828"/>
                    <a:pt x="17910" y="17525"/>
                  </a:cubicBezTo>
                  <a:cubicBezTo>
                    <a:pt x="30400" y="6625"/>
                    <a:pt x="47167" y="463"/>
                    <a:pt x="63772" y="463"/>
                  </a:cubicBezTo>
                  <a:cubicBezTo>
                    <a:pt x="65836" y="463"/>
                    <a:pt x="67897" y="559"/>
                    <a:pt x="69947" y="752"/>
                  </a:cubicBezTo>
                  <a:lnTo>
                    <a:pt x="69989" y="294"/>
                  </a:lnTo>
                  <a:cubicBezTo>
                    <a:pt x="67918" y="98"/>
                    <a:pt x="65824" y="0"/>
                    <a:pt x="63720" y="0"/>
                  </a:cubicBezTo>
                  <a:close/>
                </a:path>
              </a:pathLst>
            </a:custGeom>
            <a:solidFill>
              <a:srgbClr val="828D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7" name="Google Shape;1087;p39"/>
            <p:cNvSpPr/>
            <p:nvPr/>
          </p:nvSpPr>
          <p:spPr>
            <a:xfrm>
              <a:off x="6797960" y="1254052"/>
              <a:ext cx="1174557" cy="929506"/>
            </a:xfrm>
            <a:custGeom>
              <a:avLst/>
              <a:gdLst/>
              <a:ahLst/>
              <a:cxnLst/>
              <a:rect l="l" t="t" r="r" b="b"/>
              <a:pathLst>
                <a:path w="25092" h="19857" extrusionOk="0">
                  <a:moveTo>
                    <a:pt x="24242" y="0"/>
                  </a:moveTo>
                  <a:cubicBezTo>
                    <a:pt x="23656" y="0"/>
                    <a:pt x="22776" y="419"/>
                    <a:pt x="21888" y="824"/>
                  </a:cubicBezTo>
                  <a:cubicBezTo>
                    <a:pt x="17744" y="2695"/>
                    <a:pt x="13848" y="5274"/>
                    <a:pt x="10369" y="8185"/>
                  </a:cubicBezTo>
                  <a:cubicBezTo>
                    <a:pt x="6363" y="11539"/>
                    <a:pt x="2870" y="15476"/>
                    <a:pt x="0" y="19856"/>
                  </a:cubicBezTo>
                  <a:cubicBezTo>
                    <a:pt x="416" y="19219"/>
                    <a:pt x="5088" y="18595"/>
                    <a:pt x="6030" y="18235"/>
                  </a:cubicBezTo>
                  <a:cubicBezTo>
                    <a:pt x="7985" y="17500"/>
                    <a:pt x="9870" y="16599"/>
                    <a:pt x="11658" y="15532"/>
                  </a:cubicBezTo>
                  <a:cubicBezTo>
                    <a:pt x="15359" y="13314"/>
                    <a:pt x="18617" y="10444"/>
                    <a:pt x="21292" y="7076"/>
                  </a:cubicBezTo>
                  <a:cubicBezTo>
                    <a:pt x="22429" y="5634"/>
                    <a:pt x="24508" y="3347"/>
                    <a:pt x="24869" y="1517"/>
                  </a:cubicBezTo>
                  <a:cubicBezTo>
                    <a:pt x="25092" y="381"/>
                    <a:pt x="24800" y="0"/>
                    <a:pt x="24242" y="0"/>
                  </a:cubicBezTo>
                  <a:close/>
                </a:path>
              </a:pathLst>
            </a:custGeom>
            <a:solidFill>
              <a:srgbClr val="828D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8" name="Google Shape;1088;p39"/>
            <p:cNvSpPr/>
            <p:nvPr/>
          </p:nvSpPr>
          <p:spPr>
            <a:xfrm>
              <a:off x="7140562" y="781271"/>
              <a:ext cx="1312084" cy="320134"/>
            </a:xfrm>
            <a:custGeom>
              <a:avLst/>
              <a:gdLst/>
              <a:ahLst/>
              <a:cxnLst/>
              <a:rect l="l" t="t" r="r" b="b"/>
              <a:pathLst>
                <a:path w="28030" h="6839" extrusionOk="0">
                  <a:moveTo>
                    <a:pt x="24086" y="0"/>
                  </a:moveTo>
                  <a:cubicBezTo>
                    <a:pt x="20429" y="0"/>
                    <a:pt x="15390" y="1182"/>
                    <a:pt x="13945" y="1567"/>
                  </a:cubicBezTo>
                  <a:cubicBezTo>
                    <a:pt x="9135" y="2815"/>
                    <a:pt x="4547" y="4825"/>
                    <a:pt x="0" y="6835"/>
                  </a:cubicBezTo>
                  <a:cubicBezTo>
                    <a:pt x="665" y="6837"/>
                    <a:pt x="1330" y="6838"/>
                    <a:pt x="1995" y="6838"/>
                  </a:cubicBezTo>
                  <a:cubicBezTo>
                    <a:pt x="6395" y="6838"/>
                    <a:pt x="10804" y="6759"/>
                    <a:pt x="15151" y="6072"/>
                  </a:cubicBezTo>
                  <a:cubicBezTo>
                    <a:pt x="19421" y="5407"/>
                    <a:pt x="24633" y="4201"/>
                    <a:pt x="28029" y="1373"/>
                  </a:cubicBezTo>
                  <a:cubicBezTo>
                    <a:pt x="27662" y="351"/>
                    <a:pt x="26079" y="0"/>
                    <a:pt x="24086" y="0"/>
                  </a:cubicBezTo>
                  <a:close/>
                </a:path>
              </a:pathLst>
            </a:custGeom>
            <a:solidFill>
              <a:srgbClr val="828D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9" name="Google Shape;1089;p39"/>
            <p:cNvSpPr/>
            <p:nvPr/>
          </p:nvSpPr>
          <p:spPr>
            <a:xfrm>
              <a:off x="7614888" y="203729"/>
              <a:ext cx="1593693" cy="341245"/>
            </a:xfrm>
            <a:custGeom>
              <a:avLst/>
              <a:gdLst/>
              <a:ahLst/>
              <a:cxnLst/>
              <a:rect l="l" t="t" r="r" b="b"/>
              <a:pathLst>
                <a:path w="34046" h="7290" extrusionOk="0">
                  <a:moveTo>
                    <a:pt x="7742" y="1"/>
                  </a:moveTo>
                  <a:cubicBezTo>
                    <a:pt x="5160" y="1"/>
                    <a:pt x="2576" y="131"/>
                    <a:pt x="0" y="390"/>
                  </a:cubicBezTo>
                  <a:cubicBezTo>
                    <a:pt x="5268" y="2455"/>
                    <a:pt x="10549" y="4521"/>
                    <a:pt x="16039" y="5810"/>
                  </a:cubicBezTo>
                  <a:cubicBezTo>
                    <a:pt x="18451" y="6378"/>
                    <a:pt x="20890" y="6753"/>
                    <a:pt x="23358" y="6947"/>
                  </a:cubicBezTo>
                  <a:cubicBezTo>
                    <a:pt x="24374" y="7019"/>
                    <a:pt x="26411" y="7289"/>
                    <a:pt x="28231" y="7289"/>
                  </a:cubicBezTo>
                  <a:cubicBezTo>
                    <a:pt x="29565" y="7289"/>
                    <a:pt x="30782" y="7144"/>
                    <a:pt x="31398" y="6669"/>
                  </a:cubicBezTo>
                  <a:cubicBezTo>
                    <a:pt x="34045" y="4618"/>
                    <a:pt x="23122" y="1540"/>
                    <a:pt x="21486" y="1249"/>
                  </a:cubicBezTo>
                  <a:cubicBezTo>
                    <a:pt x="16948" y="415"/>
                    <a:pt x="12347" y="1"/>
                    <a:pt x="7742" y="1"/>
                  </a:cubicBezTo>
                  <a:close/>
                </a:path>
              </a:pathLst>
            </a:custGeom>
            <a:solidFill>
              <a:srgbClr val="828D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0" name="Google Shape;1090;p39"/>
            <p:cNvSpPr/>
            <p:nvPr/>
          </p:nvSpPr>
          <p:spPr>
            <a:xfrm>
              <a:off x="8758830" y="342006"/>
              <a:ext cx="944813" cy="1318544"/>
            </a:xfrm>
            <a:custGeom>
              <a:avLst/>
              <a:gdLst/>
              <a:ahLst/>
              <a:cxnLst/>
              <a:rect l="l" t="t" r="r" b="b"/>
              <a:pathLst>
                <a:path w="20184" h="28168" extrusionOk="0">
                  <a:moveTo>
                    <a:pt x="19477" y="0"/>
                  </a:moveTo>
                  <a:lnTo>
                    <a:pt x="19477" y="0"/>
                  </a:lnTo>
                  <a:cubicBezTo>
                    <a:pt x="14611" y="2149"/>
                    <a:pt x="10522" y="8110"/>
                    <a:pt x="7791" y="12490"/>
                  </a:cubicBezTo>
                  <a:cubicBezTo>
                    <a:pt x="4701" y="17437"/>
                    <a:pt x="2345" y="22813"/>
                    <a:pt x="3" y="28162"/>
                  </a:cubicBezTo>
                  <a:lnTo>
                    <a:pt x="3" y="28162"/>
                  </a:lnTo>
                  <a:cubicBezTo>
                    <a:pt x="307" y="27483"/>
                    <a:pt x="2983" y="26461"/>
                    <a:pt x="3674" y="25978"/>
                  </a:cubicBezTo>
                  <a:cubicBezTo>
                    <a:pt x="4908" y="25146"/>
                    <a:pt x="6086" y="24231"/>
                    <a:pt x="7209" y="23247"/>
                  </a:cubicBezTo>
                  <a:cubicBezTo>
                    <a:pt x="9496" y="21251"/>
                    <a:pt x="11534" y="18977"/>
                    <a:pt x="13267" y="16482"/>
                  </a:cubicBezTo>
                  <a:cubicBezTo>
                    <a:pt x="14986" y="14042"/>
                    <a:pt x="16399" y="11395"/>
                    <a:pt x="17508" y="8622"/>
                  </a:cubicBezTo>
                  <a:cubicBezTo>
                    <a:pt x="18382" y="6391"/>
                    <a:pt x="20184" y="2288"/>
                    <a:pt x="19477" y="0"/>
                  </a:cubicBezTo>
                  <a:close/>
                  <a:moveTo>
                    <a:pt x="3" y="28162"/>
                  </a:moveTo>
                  <a:cubicBezTo>
                    <a:pt x="3" y="28164"/>
                    <a:pt x="2" y="28166"/>
                    <a:pt x="1" y="28168"/>
                  </a:cubicBezTo>
                  <a:cubicBezTo>
                    <a:pt x="2" y="28166"/>
                    <a:pt x="3" y="28164"/>
                    <a:pt x="3" y="28162"/>
                  </a:cubicBezTo>
                  <a:close/>
                </a:path>
              </a:pathLst>
            </a:custGeom>
            <a:solidFill>
              <a:srgbClr val="828D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1" name="Google Shape;1091;p39"/>
            <p:cNvSpPr/>
            <p:nvPr/>
          </p:nvSpPr>
          <p:spPr>
            <a:xfrm>
              <a:off x="8145666" y="688915"/>
              <a:ext cx="601696" cy="1218886"/>
            </a:xfrm>
            <a:custGeom>
              <a:avLst/>
              <a:gdLst/>
              <a:ahLst/>
              <a:cxnLst/>
              <a:rect l="l" t="t" r="r" b="b"/>
              <a:pathLst>
                <a:path w="12854" h="26039" extrusionOk="0">
                  <a:moveTo>
                    <a:pt x="12263" y="0"/>
                  </a:moveTo>
                  <a:cubicBezTo>
                    <a:pt x="11009" y="0"/>
                    <a:pt x="8007" y="3504"/>
                    <a:pt x="7472" y="4178"/>
                  </a:cubicBezTo>
                  <a:cubicBezTo>
                    <a:pt x="5712" y="6451"/>
                    <a:pt x="4270" y="8946"/>
                    <a:pt x="3216" y="11622"/>
                  </a:cubicBezTo>
                  <a:cubicBezTo>
                    <a:pt x="1373" y="16210"/>
                    <a:pt x="499" y="21131"/>
                    <a:pt x="0" y="26038"/>
                  </a:cubicBezTo>
                  <a:cubicBezTo>
                    <a:pt x="6626" y="19163"/>
                    <a:pt x="12268" y="10638"/>
                    <a:pt x="12809" y="1087"/>
                  </a:cubicBezTo>
                  <a:cubicBezTo>
                    <a:pt x="12853" y="308"/>
                    <a:pt x="12635" y="0"/>
                    <a:pt x="12263" y="0"/>
                  </a:cubicBezTo>
                  <a:close/>
                </a:path>
              </a:pathLst>
            </a:custGeom>
            <a:solidFill>
              <a:srgbClr val="828D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93"/>
        <p:cNvGrpSpPr/>
        <p:nvPr/>
      </p:nvGrpSpPr>
      <p:grpSpPr>
        <a:xfrm>
          <a:off x="0" y="0"/>
          <a:ext cx="0" cy="0"/>
          <a:chOff x="0" y="0"/>
          <a:chExt cx="0" cy="0"/>
        </a:xfrm>
      </p:grpSpPr>
      <p:pic>
        <p:nvPicPr>
          <p:cNvPr id="194" name="Google Shape;194;p32"/>
          <p:cNvPicPr preferRelativeResize="0"/>
          <p:nvPr/>
        </p:nvPicPr>
        <p:blipFill rotWithShape="1">
          <a:blip r:embed="rId3"/>
          <a:srcRect l="15156" r="51370"/>
          <a:stretch/>
        </p:blipFill>
        <p:spPr>
          <a:xfrm>
            <a:off x="0" y="0"/>
            <a:ext cx="3627333" cy="6858000"/>
          </a:xfrm>
          <a:prstGeom prst="rect">
            <a:avLst/>
          </a:prstGeom>
          <a:noFill/>
          <a:ln>
            <a:noFill/>
          </a:ln>
        </p:spPr>
      </p:pic>
      <p:sp>
        <p:nvSpPr>
          <p:cNvPr id="195" name="Google Shape;195;p32"/>
          <p:cNvSpPr txBox="1">
            <a:spLocks noGrp="1"/>
          </p:cNvSpPr>
          <p:nvPr>
            <p:ph type="subTitle" idx="1"/>
          </p:nvPr>
        </p:nvSpPr>
        <p:spPr>
          <a:xfrm>
            <a:off x="3627333" y="1286518"/>
            <a:ext cx="8564667" cy="5228582"/>
          </a:xfrm>
          <a:prstGeom prst="rect">
            <a:avLst/>
          </a:prstGeom>
        </p:spPr>
        <p:txBody>
          <a:bodyPr spcFirstLastPara="1" wrap="square" lIns="304800" tIns="304800" rIns="304800" bIns="304800" anchor="ctr" anchorCtr="0">
            <a:noAutofit/>
          </a:bodyPr>
          <a:lstStyle/>
          <a:p>
            <a:pPr marL="0" indent="0">
              <a:buSzPts val="1100"/>
            </a:pPr>
            <a:r>
              <a:rPr lang="vi-VN" sz="2800" b="1" dirty="0">
                <a:solidFill>
                  <a:schemeClr val="accent6">
                    <a:lumMod val="50000"/>
                  </a:schemeClr>
                </a:solidFill>
              </a:rPr>
              <a:t>a. Niềm khao khát đoàn tụ được thể hiện qua những ngóng trông người từ phương xa trở về.</a:t>
            </a:r>
          </a:p>
          <a:p>
            <a:pPr marL="0" indent="0">
              <a:buSzPts val="1100"/>
            </a:pPr>
            <a:r>
              <a:rPr lang="vi-VN" sz="2800" dirty="0">
                <a:solidFill>
                  <a:schemeClr val="bg1">
                    <a:lumMod val="10000"/>
                  </a:schemeClr>
                </a:solidFill>
              </a:rPr>
              <a:t>- “Mỗi ngày sau khi đi làm đồng về, dì tôi thường ngồi trên bộ phản gõ ngoài hiên nhìn ra con ngõ, nơi ngày xưa dượng cùng những người đồng đội lần đầu đến nhà tôi xin chỗ trú quân.”</a:t>
            </a:r>
          </a:p>
          <a:p>
            <a:pPr marL="0" indent="0">
              <a:buSzPts val="1100"/>
            </a:pPr>
            <a:r>
              <a:rPr lang="vi-VN" sz="2800" dirty="0">
                <a:solidFill>
                  <a:schemeClr val="bg1">
                    <a:lumMod val="10000"/>
                  </a:schemeClr>
                </a:solidFill>
              </a:rPr>
              <a:t>- […] Những ngày sau đó, gia đình tôi nao nức trong niềm vui chờ đợi.</a:t>
            </a:r>
          </a:p>
          <a:p>
            <a:pPr marL="0" indent="0">
              <a:buSzPts val="1100"/>
            </a:pPr>
            <a:r>
              <a:rPr lang="vi-VN" sz="2800" dirty="0">
                <a:solidFill>
                  <a:schemeClr val="bg1">
                    <a:lumMod val="10000"/>
                  </a:schemeClr>
                </a:solidFill>
              </a:rPr>
              <a:t>- Dì không lấy chồng mà vẫn đợi dượng </a:t>
            </a:r>
          </a:p>
        </p:txBody>
      </p:sp>
      <p:sp>
        <p:nvSpPr>
          <p:cNvPr id="196" name="Google Shape;196;p32"/>
          <p:cNvSpPr txBox="1">
            <a:spLocks noGrp="1"/>
          </p:cNvSpPr>
          <p:nvPr>
            <p:ph type="title"/>
          </p:nvPr>
        </p:nvSpPr>
        <p:spPr>
          <a:xfrm>
            <a:off x="3943350" y="727317"/>
            <a:ext cx="8020050" cy="559200"/>
          </a:xfrm>
          <a:prstGeom prst="rect">
            <a:avLst/>
          </a:prstGeom>
        </p:spPr>
        <p:txBody>
          <a:bodyPr spcFirstLastPara="1" wrap="square" lIns="304800" tIns="304800" rIns="304800" bIns="304800" anchor="ctr" anchorCtr="0">
            <a:noAutofit/>
          </a:bodyPr>
          <a:lstStyle/>
          <a:p>
            <a:r>
              <a:rPr lang="en" sz="2400" dirty="0"/>
              <a:t>4. Chi tiết thể hiện khát khao đoàn tụ</a:t>
            </a: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5">
                                            <p:txEl>
                                              <p:pRg st="0" end="0"/>
                                            </p:txEl>
                                          </p:spTgt>
                                        </p:tgtEl>
                                        <p:attrNameLst>
                                          <p:attrName>style.visibility</p:attrName>
                                        </p:attrNameLst>
                                      </p:cBhvr>
                                      <p:to>
                                        <p:strVal val="visible"/>
                                      </p:to>
                                    </p:set>
                                    <p:anim calcmode="lin" valueType="num">
                                      <p:cBhvr additive="base">
                                        <p:cTn id="7" dur="500" fill="hold"/>
                                        <p:tgtEl>
                                          <p:spTgt spid="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95">
                                            <p:txEl>
                                              <p:pRg st="1" end="1"/>
                                            </p:txEl>
                                          </p:spTgt>
                                        </p:tgtEl>
                                        <p:attrNameLst>
                                          <p:attrName>style.visibility</p:attrName>
                                        </p:attrNameLst>
                                      </p:cBhvr>
                                      <p:to>
                                        <p:strVal val="visible"/>
                                      </p:to>
                                    </p:set>
                                    <p:animEffect transition="in" filter="fade">
                                      <p:cBhvr>
                                        <p:cTn id="13" dur="1000"/>
                                        <p:tgtEl>
                                          <p:spTgt spid="195">
                                            <p:txEl>
                                              <p:pRg st="1" end="1"/>
                                            </p:txEl>
                                          </p:spTgt>
                                        </p:tgtEl>
                                      </p:cBhvr>
                                    </p:animEffect>
                                    <p:anim calcmode="lin" valueType="num">
                                      <p:cBhvr>
                                        <p:cTn id="14" dur="1000" fill="hold"/>
                                        <p:tgtEl>
                                          <p:spTgt spid="19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5">
                                            <p:txEl>
                                              <p:pRg st="2" end="2"/>
                                            </p:txEl>
                                          </p:spTgt>
                                        </p:tgtEl>
                                        <p:attrNameLst>
                                          <p:attrName>style.visibility</p:attrName>
                                        </p:attrNameLst>
                                      </p:cBhvr>
                                      <p:to>
                                        <p:strVal val="visible"/>
                                      </p:to>
                                    </p:set>
                                    <p:animEffect transition="in" filter="fade">
                                      <p:cBhvr>
                                        <p:cTn id="20" dur="1000"/>
                                        <p:tgtEl>
                                          <p:spTgt spid="195">
                                            <p:txEl>
                                              <p:pRg st="2" end="2"/>
                                            </p:txEl>
                                          </p:spTgt>
                                        </p:tgtEl>
                                      </p:cBhvr>
                                    </p:animEffect>
                                    <p:anim calcmode="lin" valueType="num">
                                      <p:cBhvr>
                                        <p:cTn id="21" dur="1000" fill="hold"/>
                                        <p:tgtEl>
                                          <p:spTgt spid="195">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1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5">
                                            <p:txEl>
                                              <p:pRg st="3" end="3"/>
                                            </p:txEl>
                                          </p:spTgt>
                                        </p:tgtEl>
                                        <p:attrNameLst>
                                          <p:attrName>style.visibility</p:attrName>
                                        </p:attrNameLst>
                                      </p:cBhvr>
                                      <p:to>
                                        <p:strVal val="visible"/>
                                      </p:to>
                                    </p:set>
                                    <p:animEffect transition="in" filter="fade">
                                      <p:cBhvr>
                                        <p:cTn id="27" dur="1000"/>
                                        <p:tgtEl>
                                          <p:spTgt spid="195">
                                            <p:txEl>
                                              <p:pRg st="3" end="3"/>
                                            </p:txEl>
                                          </p:spTgt>
                                        </p:tgtEl>
                                      </p:cBhvr>
                                    </p:animEffect>
                                    <p:anim calcmode="lin" valueType="num">
                                      <p:cBhvr>
                                        <p:cTn id="28" dur="1000" fill="hold"/>
                                        <p:tgtEl>
                                          <p:spTgt spid="195">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9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2"/>
          <p:cNvPicPr preferRelativeResize="0"/>
          <p:nvPr/>
        </p:nvPicPr>
        <p:blipFill rotWithShape="1">
          <a:blip r:embed="rId3"/>
          <a:srcRect l="15156" r="51370"/>
          <a:stretch/>
        </p:blipFill>
        <p:spPr>
          <a:xfrm>
            <a:off x="0" y="0"/>
            <a:ext cx="3627333" cy="6858000"/>
          </a:xfrm>
          <a:prstGeom prst="rect">
            <a:avLst/>
          </a:prstGeom>
          <a:noFill/>
          <a:ln>
            <a:noFill/>
          </a:ln>
        </p:spPr>
      </p:pic>
      <p:sp>
        <p:nvSpPr>
          <p:cNvPr id="195" name="Google Shape;195;p32"/>
          <p:cNvSpPr txBox="1">
            <a:spLocks noGrp="1"/>
          </p:cNvSpPr>
          <p:nvPr>
            <p:ph type="subTitle" idx="1"/>
          </p:nvPr>
        </p:nvSpPr>
        <p:spPr>
          <a:xfrm>
            <a:off x="3785341" y="1529732"/>
            <a:ext cx="8336067" cy="5156818"/>
          </a:xfrm>
          <a:prstGeom prst="rect">
            <a:avLst/>
          </a:prstGeom>
        </p:spPr>
        <p:txBody>
          <a:bodyPr spcFirstLastPara="1" wrap="square" lIns="304800" tIns="304800" rIns="304800" bIns="304800" anchor="ctr" anchorCtr="0">
            <a:noAutofit/>
          </a:bodyPr>
          <a:lstStyle/>
          <a:p>
            <a:pPr marL="0" indent="0">
              <a:buSzPts val="1100"/>
            </a:pPr>
            <a:r>
              <a:rPr lang="vi-VN" sz="2800" b="1" dirty="0">
                <a:solidFill>
                  <a:srgbClr val="4A352A"/>
                </a:solidFill>
              </a:rPr>
              <a:t>b. Niềm khát khao đoàn tụ được thể hiện qua tình cảm của người phương xa hướng về gia đình</a:t>
            </a:r>
          </a:p>
          <a:p>
            <a:pPr marL="0" indent="0">
              <a:buSzPts val="1100"/>
            </a:pPr>
            <a:r>
              <a:rPr lang="en-US" sz="2800" dirty="0">
                <a:solidFill>
                  <a:srgbClr val="4A352A"/>
                </a:solidFill>
              </a:rPr>
              <a:t>- </a:t>
            </a:r>
            <a:r>
              <a:rPr lang="vi-VN" sz="2800" dirty="0">
                <a:solidFill>
                  <a:srgbClr val="4A352A"/>
                </a:solidFill>
              </a:rPr>
              <a:t>Thỉnh thoảng dượng lại gửi thư về, lá thư được gói trong bọc ni-lông bé tí</a:t>
            </a:r>
          </a:p>
          <a:p>
            <a:pPr marL="0" indent="0">
              <a:buSzPts val="1100"/>
            </a:pPr>
            <a:r>
              <a:rPr lang="en-US" sz="2800" dirty="0">
                <a:solidFill>
                  <a:srgbClr val="4A352A"/>
                </a:solidFill>
              </a:rPr>
              <a:t>- </a:t>
            </a:r>
            <a:r>
              <a:rPr lang="vi-VN" sz="2800" dirty="0">
                <a:solidFill>
                  <a:srgbClr val="4A352A"/>
                </a:solidFill>
              </a:rPr>
              <a:t>Gần cuối cuộc chiến tranh, tin nhắn của dượng về nhà thường xuyên hơn</a:t>
            </a:r>
          </a:p>
          <a:p>
            <a:pPr marL="0" indent="0">
              <a:buSzPts val="1100"/>
            </a:pPr>
            <a:r>
              <a:rPr lang="en-US" sz="2800" dirty="0">
                <a:solidFill>
                  <a:srgbClr val="4A352A"/>
                </a:solidFill>
              </a:rPr>
              <a:t>- </a:t>
            </a:r>
            <a:r>
              <a:rPr lang="vi-VN" sz="2800" dirty="0">
                <a:solidFill>
                  <a:srgbClr val="4A352A"/>
                </a:solidFill>
              </a:rPr>
              <a:t>Khi bị lỡ mất chuyến xe về thăm gia đình. Dượng nhờ một người đi đường báo tin cho gia đình</a:t>
            </a:r>
            <a:r>
              <a:rPr lang="en-US" sz="2800" dirty="0">
                <a:solidFill>
                  <a:srgbClr val="4A352A"/>
                </a:solidFill>
              </a:rPr>
              <a:t>.</a:t>
            </a:r>
            <a:endParaRPr lang="vi-VN" sz="2800" dirty="0">
              <a:solidFill>
                <a:srgbClr val="4A352A"/>
              </a:solidFill>
            </a:endParaRPr>
          </a:p>
        </p:txBody>
      </p:sp>
      <p:sp>
        <p:nvSpPr>
          <p:cNvPr id="196" name="Google Shape;196;p32"/>
          <p:cNvSpPr txBox="1">
            <a:spLocks noGrp="1"/>
          </p:cNvSpPr>
          <p:nvPr>
            <p:ph type="title"/>
          </p:nvPr>
        </p:nvSpPr>
        <p:spPr>
          <a:xfrm>
            <a:off x="3943350" y="727317"/>
            <a:ext cx="8020050" cy="559200"/>
          </a:xfrm>
          <a:prstGeom prst="rect">
            <a:avLst/>
          </a:prstGeom>
        </p:spPr>
        <p:txBody>
          <a:bodyPr spcFirstLastPara="1" wrap="square" lIns="304800" tIns="304800" rIns="304800" bIns="304800" anchor="ctr" anchorCtr="0">
            <a:noAutofit/>
          </a:bodyPr>
          <a:lstStyle/>
          <a:p>
            <a:r>
              <a:rPr lang="en" sz="2400" dirty="0"/>
              <a:t>4. Chi tiết thể hiện khát khao đoàn tụ</a:t>
            </a:r>
            <a:endParaRPr sz="2400" dirty="0"/>
          </a:p>
        </p:txBody>
      </p:sp>
    </p:spTree>
    <p:extLst>
      <p:ext uri="{BB962C8B-B14F-4D97-AF65-F5344CB8AC3E}">
        <p14:creationId xmlns:p14="http://schemas.microsoft.com/office/powerpoint/2010/main" val="203121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5">
                                            <p:txEl>
                                              <p:pRg st="0" end="0"/>
                                            </p:txEl>
                                          </p:spTgt>
                                        </p:tgtEl>
                                        <p:attrNameLst>
                                          <p:attrName>style.visibility</p:attrName>
                                        </p:attrNameLst>
                                      </p:cBhvr>
                                      <p:to>
                                        <p:strVal val="visible"/>
                                      </p:to>
                                    </p:set>
                                    <p:animEffect transition="in" filter="fade">
                                      <p:cBhvr>
                                        <p:cTn id="7" dur="1000"/>
                                        <p:tgtEl>
                                          <p:spTgt spid="195">
                                            <p:txEl>
                                              <p:pRg st="0" end="0"/>
                                            </p:txEl>
                                          </p:spTgt>
                                        </p:tgtEl>
                                      </p:cBhvr>
                                    </p:animEffect>
                                    <p:anim calcmode="lin" valueType="num">
                                      <p:cBhvr>
                                        <p:cTn id="8" dur="1000" fill="hold"/>
                                        <p:tgtEl>
                                          <p:spTgt spid="1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5">
                                            <p:txEl>
                                              <p:pRg st="1" end="1"/>
                                            </p:txEl>
                                          </p:spTgt>
                                        </p:tgtEl>
                                        <p:attrNameLst>
                                          <p:attrName>style.visibility</p:attrName>
                                        </p:attrNameLst>
                                      </p:cBhvr>
                                      <p:to>
                                        <p:strVal val="visible"/>
                                      </p:to>
                                    </p:set>
                                    <p:animEffect transition="in" filter="barn(inVertical)">
                                      <p:cBhvr>
                                        <p:cTn id="14" dur="500"/>
                                        <p:tgtEl>
                                          <p:spTgt spid="19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5">
                                            <p:txEl>
                                              <p:pRg st="2" end="2"/>
                                            </p:txEl>
                                          </p:spTgt>
                                        </p:tgtEl>
                                        <p:attrNameLst>
                                          <p:attrName>style.visibility</p:attrName>
                                        </p:attrNameLst>
                                      </p:cBhvr>
                                      <p:to>
                                        <p:strVal val="visible"/>
                                      </p:to>
                                    </p:set>
                                    <p:animEffect transition="in" filter="barn(inVertical)">
                                      <p:cBhvr>
                                        <p:cTn id="19" dur="500"/>
                                        <p:tgtEl>
                                          <p:spTgt spid="19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5">
                                            <p:txEl>
                                              <p:pRg st="3" end="3"/>
                                            </p:txEl>
                                          </p:spTgt>
                                        </p:tgtEl>
                                        <p:attrNameLst>
                                          <p:attrName>style.visibility</p:attrName>
                                        </p:attrNameLst>
                                      </p:cBhvr>
                                      <p:to>
                                        <p:strVal val="visible"/>
                                      </p:to>
                                    </p:set>
                                    <p:animEffect transition="in" filter="barn(inVertical)">
                                      <p:cBhvr>
                                        <p:cTn id="24" dur="500"/>
                                        <p:tgtEl>
                                          <p:spTgt spid="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837" y="729880"/>
            <a:ext cx="4254582" cy="4254582"/>
          </a:xfrm>
          <a:prstGeom prst="rect">
            <a:avLst/>
          </a:prstGeom>
        </p:spPr>
      </p:pic>
      <p:sp>
        <p:nvSpPr>
          <p:cNvPr id="19" name="文本框 18"/>
          <p:cNvSpPr txBox="1"/>
          <p:nvPr/>
        </p:nvSpPr>
        <p:spPr>
          <a:xfrm>
            <a:off x="87388" y="1304842"/>
            <a:ext cx="5704449" cy="5296450"/>
          </a:xfrm>
          <a:prstGeom prst="rect">
            <a:avLst/>
          </a:prstGeom>
          <a:noFill/>
        </p:spPr>
        <p:txBody>
          <a:bodyPr wrap="square" rtlCol="0">
            <a:spAutoFit/>
          </a:bodyPr>
          <a:lstStyle/>
          <a:p>
            <a:pPr marL="0" marR="0" algn="just">
              <a:lnSpc>
                <a:spcPct val="150000"/>
              </a:lnSpc>
              <a:spcBef>
                <a:spcPts val="0"/>
              </a:spcBef>
              <a:spcAft>
                <a:spcPts val="800"/>
              </a:spcAft>
            </a:pP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bày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hiện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thực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tàn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khốc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chiến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tranh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đẩy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cảnh</a:t>
            </a:r>
            <a:r>
              <a:rPr lang="en-US" sz="2800" dirty="0">
                <a:effectLst/>
                <a:latin typeface="Times New Roman" panose="02020603050405020304" pitchFamily="18" charset="0"/>
                <a:ea typeface="Calibri" panose="020F0502020204030204" pitchFamily="34" charset="0"/>
              </a:rPr>
              <a:t> chia </a:t>
            </a:r>
            <a:r>
              <a:rPr lang="en-US" sz="2800" dirty="0" err="1">
                <a:effectLst/>
                <a:latin typeface="Times New Roman" panose="02020603050405020304" pitchFamily="18" charset="0"/>
                <a:ea typeface="Calibri" panose="020F0502020204030204" pitchFamily="34" charset="0"/>
              </a:rPr>
              <a:t>ly</a:t>
            </a:r>
            <a:r>
              <a:rPr lang="en-US" sz="2800" dirty="0">
                <a:effectLst/>
                <a:latin typeface="Times New Roman" panose="02020603050405020304" pitchFamily="18" charset="0"/>
                <a:ea typeface="Calibri" panose="020F0502020204030204" pitchFamily="34" charset="0"/>
              </a:rPr>
              <a:t>, tan </a:t>
            </a:r>
            <a:r>
              <a:rPr lang="en-US" sz="2800" dirty="0" err="1">
                <a:effectLst/>
                <a:latin typeface="Times New Roman" panose="02020603050405020304" pitchFamily="18" charset="0"/>
                <a:ea typeface="Calibri" panose="020F0502020204030204" pitchFamily="34" charset="0"/>
              </a:rPr>
              <a:t>tác</a:t>
            </a:r>
            <a:r>
              <a:rPr lang="en-US" sz="2800" dirty="0">
                <a:effectLst/>
                <a:latin typeface="Times New Roman" panose="02020603050405020304" pitchFamily="18" charset="0"/>
                <a:ea typeface="Calibri" panose="020F0502020204030204" pitchFamily="34" charset="0"/>
              </a:rPr>
              <a:t>.</a:t>
            </a:r>
            <a:endParaRPr lang="en-US" sz="28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800" dirty="0">
                <a:effectLst/>
                <a:latin typeface="Times New Roman" panose="02020603050405020304" pitchFamily="18" charset="0"/>
                <a:ea typeface="Calibri" panose="020F0502020204030204" pitchFamily="34" charset="0"/>
              </a:rPr>
              <a:t>- Ca </a:t>
            </a:r>
            <a:r>
              <a:rPr lang="en-US" sz="2800" dirty="0" err="1">
                <a:effectLst/>
                <a:latin typeface="Times New Roman" panose="02020603050405020304" pitchFamily="18" charset="0"/>
                <a:ea typeface="Calibri" panose="020F0502020204030204" pitchFamily="34" charset="0"/>
              </a:rPr>
              <a:t>ngợi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phụ</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tần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tảo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thủy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chung</a:t>
            </a:r>
            <a:r>
              <a:rPr lang="en-US" sz="2800" dirty="0">
                <a:effectLst/>
                <a:latin typeface="Times New Roman" panose="02020603050405020304" pitchFamily="18" charset="0"/>
                <a:ea typeface="Calibri" panose="020F0502020204030204" pitchFamily="34" charset="0"/>
              </a:rPr>
              <a:t>, son </a:t>
            </a:r>
            <a:r>
              <a:rPr lang="en-US" sz="2800" dirty="0" err="1">
                <a:effectLst/>
                <a:latin typeface="Times New Roman" panose="02020603050405020304" pitchFamily="18" charset="0"/>
                <a:ea typeface="Calibri" panose="020F0502020204030204" pitchFamily="34" charset="0"/>
              </a:rPr>
              <a:t>sắt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họ</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hi </a:t>
            </a:r>
            <a:r>
              <a:rPr lang="en-US" sz="2800" dirty="0" err="1">
                <a:effectLst/>
                <a:latin typeface="Times New Roman" panose="02020603050405020304" pitchFamily="18" charset="0"/>
                <a:ea typeface="Calibri" panose="020F0502020204030204" pitchFamily="34" charset="0"/>
              </a:rPr>
              <a:t>sinh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âm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thầm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lặng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lẽ</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góp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lớn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cuộc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giải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phóng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a:t>
            </a:r>
            <a:endParaRPr lang="en-US" sz="2800" dirty="0">
              <a:effectLst/>
              <a:latin typeface="Calibri" panose="020F0502020204030204" pitchFamily="34" charset="0"/>
              <a:ea typeface="Calibri" panose="020F0502020204030204" pitchFamily="34" charset="0"/>
            </a:endParaRPr>
          </a:p>
        </p:txBody>
      </p:sp>
      <p:sp>
        <p:nvSpPr>
          <p:cNvPr id="21" name="文本框 20"/>
          <p:cNvSpPr txBox="1"/>
          <p:nvPr/>
        </p:nvSpPr>
        <p:spPr>
          <a:xfrm>
            <a:off x="8320550" y="781596"/>
            <a:ext cx="3742522" cy="6037037"/>
          </a:xfrm>
          <a:prstGeom prst="rect">
            <a:avLst/>
          </a:prstGeom>
          <a:noFill/>
        </p:spPr>
        <p:txBody>
          <a:bodyPr wrap="square" rtlCol="0">
            <a:spAutoFit/>
          </a:bodyPr>
          <a:lstStyle/>
          <a:p>
            <a:pPr marL="0" marR="0" algn="just">
              <a:lnSpc>
                <a:spcPct val="150000"/>
              </a:lnSpc>
              <a:spcBef>
                <a:spcPts val="0"/>
              </a:spcBef>
              <a:spcAft>
                <a:spcPts val="800"/>
              </a:spcAft>
            </a:pPr>
            <a:r>
              <a:rPr lang="vi-VN" sz="2800" dirty="0">
                <a:effectLst/>
                <a:latin typeface="Times New Roman" panose="02020603050405020304" pitchFamily="18" charset="0"/>
                <a:ea typeface="Calibri" panose="020F0502020204030204" pitchFamily="34" charset="0"/>
              </a:rPr>
              <a:t>- Kể bằng một câu chuyện giản đơn mà rất xúc động.</a:t>
            </a:r>
          </a:p>
          <a:p>
            <a:pPr marL="0" marR="0" algn="just">
              <a:lnSpc>
                <a:spcPct val="150000"/>
              </a:lnSpc>
              <a:spcBef>
                <a:spcPts val="0"/>
              </a:spcBef>
              <a:spcAft>
                <a:spcPts val="800"/>
              </a:spcAft>
            </a:pPr>
            <a:r>
              <a:rPr lang="vi-VN" sz="2800" dirty="0">
                <a:effectLst/>
                <a:latin typeface="Times New Roman" panose="02020603050405020304" pitchFamily="18" charset="0"/>
                <a:ea typeface="Calibri" panose="020F0502020204030204" pitchFamily="34" charset="0"/>
              </a:rPr>
              <a:t>- Giọng văn nhỏ nhẹ, chất chứa đầy cảm xúc, suy tư và sự thành kính của người viết. </a:t>
            </a:r>
          </a:p>
          <a:p>
            <a:pPr marL="0" marR="0" algn="just">
              <a:lnSpc>
                <a:spcPct val="150000"/>
              </a:lnSpc>
              <a:spcBef>
                <a:spcPts val="0"/>
              </a:spcBef>
              <a:spcAft>
                <a:spcPts val="800"/>
              </a:spcAft>
            </a:pPr>
            <a:r>
              <a:rPr lang="vi-VN" sz="2800" dirty="0">
                <a:effectLst/>
                <a:latin typeface="Times New Roman" panose="02020603050405020304" pitchFamily="18" charset="0"/>
                <a:ea typeface="Calibri" panose="020F0502020204030204" pitchFamily="34" charset="0"/>
              </a:rPr>
              <a:t>- Miêu tả nhân vật chân thật, sinh động.</a:t>
            </a:r>
          </a:p>
        </p:txBody>
      </p:sp>
      <p:sp>
        <p:nvSpPr>
          <p:cNvPr id="2" name="TextBox 1">
            <a:extLst>
              <a:ext uri="{FF2B5EF4-FFF2-40B4-BE49-F238E27FC236}">
                <a16:creationId xmlns:a16="http://schemas.microsoft.com/office/drawing/2014/main" id="{89ABB375-81A7-E227-224D-4220E43A7EFD}"/>
              </a:ext>
            </a:extLst>
          </p:cNvPr>
          <p:cNvSpPr txBox="1"/>
          <p:nvPr/>
        </p:nvSpPr>
        <p:spPr>
          <a:xfrm>
            <a:off x="274320" y="43190"/>
            <a:ext cx="486156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III. </a:t>
            </a:r>
            <a:r>
              <a:rPr lang="en-US" sz="2400" b="1" dirty="0" err="1">
                <a:latin typeface="Times New Roman" panose="02020603050405020304" pitchFamily="18" charset="0"/>
                <a:cs typeface="Times New Roman" panose="02020603050405020304" pitchFamily="18" charset="0"/>
              </a:rPr>
              <a:t>TỔNG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CA6BBCFB-2690-C0BB-A197-40CCE7FFF5F6}"/>
              </a:ext>
            </a:extLst>
          </p:cNvPr>
          <p:cNvSpPr txBox="1"/>
          <p:nvPr/>
        </p:nvSpPr>
        <p:spPr>
          <a:xfrm>
            <a:off x="2405013" y="699243"/>
            <a:ext cx="5549831" cy="587148"/>
          </a:xfrm>
          <a:prstGeom prst="rect">
            <a:avLst/>
          </a:prstGeom>
          <a:noFill/>
        </p:spPr>
        <p:txBody>
          <a:bodyPr wrap="square">
            <a:spAutoFit/>
          </a:bodyPr>
          <a:lstStyle/>
          <a:p>
            <a:pPr marL="0" marR="0" algn="just">
              <a:lnSpc>
                <a:spcPct val="150000"/>
              </a:lnSpc>
              <a:spcBef>
                <a:spcPts val="0"/>
              </a:spcBef>
              <a:spcAft>
                <a:spcPts val="800"/>
              </a:spcAft>
            </a:pPr>
            <a:r>
              <a:rPr lang="en-US" sz="2400" b="1" dirty="0" err="1">
                <a:effectLst/>
                <a:latin typeface="Times New Roman" panose="02020603050405020304" pitchFamily="18" charset="0"/>
                <a:ea typeface="Calibri" panose="020F0502020204030204" pitchFamily="34" charset="0"/>
              </a:rPr>
              <a:t>Nội</a:t>
            </a:r>
            <a:r>
              <a:rPr lang="en-US" sz="2400" b="1" dirty="0">
                <a:effectLst/>
                <a:latin typeface="Times New Roman" panose="02020603050405020304" pitchFamily="18" charset="0"/>
                <a:ea typeface="Calibri" panose="020F0502020204030204" pitchFamily="34" charset="0"/>
              </a:rPr>
              <a:t> dung</a:t>
            </a:r>
            <a:endParaRPr lang="en-US" sz="2400"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51602F04-3128-8ABD-2C5B-78CDFCAB34A5}"/>
              </a:ext>
            </a:extLst>
          </p:cNvPr>
          <p:cNvSpPr txBox="1"/>
          <p:nvPr/>
        </p:nvSpPr>
        <p:spPr>
          <a:xfrm>
            <a:off x="9329696" y="211281"/>
            <a:ext cx="5549831" cy="587148"/>
          </a:xfrm>
          <a:prstGeom prst="rect">
            <a:avLst/>
          </a:prstGeom>
          <a:noFill/>
        </p:spPr>
        <p:txBody>
          <a:bodyPr wrap="square">
            <a:spAutoFit/>
          </a:bodyPr>
          <a:lstStyle/>
          <a:p>
            <a:pPr marL="0" marR="0" algn="just">
              <a:lnSpc>
                <a:spcPct val="150000"/>
              </a:lnSpc>
              <a:spcBef>
                <a:spcPts val="0"/>
              </a:spcBef>
              <a:spcAft>
                <a:spcPts val="800"/>
              </a:spcAft>
            </a:pPr>
            <a:r>
              <a:rPr lang="en-US" sz="2400" b="1" dirty="0" err="1">
                <a:effectLst/>
                <a:latin typeface="Times New Roman" panose="02020603050405020304" pitchFamily="18" charset="0"/>
                <a:ea typeface="Calibri" panose="020F0502020204030204" pitchFamily="34" charset="0"/>
              </a:rPr>
              <a:t>Nghệ</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thuật</a:t>
            </a:r>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3092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46537" y="1085944"/>
            <a:ext cx="8898926"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600" b="1" i="0" u="none" strike="noStrike" kern="1200" cap="none" spc="0" normalizeH="0" baseline="0" noProof="0" dirty="0">
                <a:ln>
                  <a:noFill/>
                </a:ln>
                <a:solidFill>
                  <a:srgbClr val="2B170D"/>
                </a:solidFill>
                <a:effectLst/>
                <a:uLnTx/>
                <a:uFillTx/>
                <a:latin typeface="SVN-Every Movie Every Night" panose="02000500000000000000" pitchFamily="2" charset="0"/>
                <a:ea typeface="字魂73号-江南手书" panose="00000500000000000000" pitchFamily="2" charset="-122"/>
                <a:cs typeface="Microsoft YaHei" charset="-122"/>
                <a:sym typeface="字魂73号-江南手书" panose="00000500000000000000" pitchFamily="2" charset="-122"/>
              </a:rPr>
              <a:t>LIÊN </a:t>
            </a:r>
            <a:r>
              <a:rPr kumimoji="1" lang="en-US" altLang="zh-CN" sz="9600" b="1" i="0" u="none" strike="noStrike" kern="1200" cap="none" spc="0" normalizeH="0" baseline="0" noProof="0" dirty="0" err="1">
                <a:ln>
                  <a:noFill/>
                </a:ln>
                <a:solidFill>
                  <a:srgbClr val="2B170D"/>
                </a:solidFill>
                <a:effectLst/>
                <a:uLnTx/>
                <a:uFillTx/>
                <a:latin typeface="SVN-Every Movie Every Night" panose="02000500000000000000" pitchFamily="2" charset="0"/>
                <a:ea typeface="字魂73号-江南手书" panose="00000500000000000000" pitchFamily="2" charset="-122"/>
                <a:cs typeface="Microsoft YaHei" charset="-122"/>
                <a:sym typeface="字魂73号-江南手书" panose="00000500000000000000" pitchFamily="2" charset="-122"/>
              </a:rPr>
              <a:t>HỆ</a:t>
            </a:r>
            <a:endParaRPr kumimoji="1" lang="en-US" altLang="zh-CN" sz="9600" b="1" i="0" u="none" strike="noStrike" kern="1200" cap="none" spc="0" normalizeH="0" baseline="0" noProof="0" dirty="0">
              <a:ln>
                <a:noFill/>
              </a:ln>
              <a:solidFill>
                <a:srgbClr val="2B170D"/>
              </a:solidFill>
              <a:effectLst/>
              <a:uLnTx/>
              <a:uFillTx/>
              <a:latin typeface="SVN-Every Movie Every Night" panose="02000500000000000000" pitchFamily="2" charset="0"/>
              <a:ea typeface="字魂73号-江南手书" panose="00000500000000000000" pitchFamily="2" charset="-122"/>
              <a:cs typeface="Microsoft YaHei" charset="-122"/>
              <a:sym typeface="字魂73号-江南手书"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600" b="1" dirty="0">
                <a:solidFill>
                  <a:srgbClr val="2B170D"/>
                </a:solidFill>
                <a:latin typeface="SVN-Every Movie Every Night" panose="02000500000000000000" pitchFamily="2" charset="0"/>
                <a:ea typeface="字魂73号-江南手书" panose="00000500000000000000" pitchFamily="2" charset="-122"/>
                <a:cs typeface="Microsoft YaHei" charset="-122"/>
                <a:sym typeface="字魂73号-江南手书" panose="00000500000000000000" pitchFamily="2" charset="-122"/>
              </a:rPr>
              <a:t>VẬN DỤNG</a:t>
            </a:r>
            <a:endParaRPr kumimoji="1" lang="en-US" altLang="zh-CN" sz="9600" b="1" i="0" u="none" strike="noStrike" kern="1200" cap="none" spc="0" normalizeH="0" baseline="0" noProof="0" dirty="0">
              <a:ln>
                <a:noFill/>
              </a:ln>
              <a:solidFill>
                <a:srgbClr val="2B170D"/>
              </a:solidFill>
              <a:effectLst/>
              <a:uLnTx/>
              <a:uFillTx/>
              <a:latin typeface="SVN-Every Movie Every Night" panose="02000500000000000000" pitchFamily="2" charset="0"/>
              <a:ea typeface="字魂73号-江南手书" panose="00000500000000000000" pitchFamily="2" charset="-122"/>
              <a:cs typeface="Microsoft YaHei" charset="-122"/>
              <a:sym typeface="字魂73号-江南手书" panose="00000500000000000000" pitchFamily="2" charset="-122"/>
            </a:endParaRPr>
          </a:p>
        </p:txBody>
      </p:sp>
    </p:spTree>
    <p:extLst>
      <p:ext uri="{BB962C8B-B14F-4D97-AF65-F5344CB8AC3E}">
        <p14:creationId xmlns:p14="http://schemas.microsoft.com/office/powerpoint/2010/main" val="322281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Văn học viết về chiến tranh và người lính: Hướng đi nào cho thực tiễn sáng  tạo? | Tạp chí Tuyên giáo">
            <a:extLst>
              <a:ext uri="{FF2B5EF4-FFF2-40B4-BE49-F238E27FC236}">
                <a16:creationId xmlns:a16="http://schemas.microsoft.com/office/drawing/2014/main" id="{65D3A355-3634-9D67-4EDF-FE57733CE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63" y="1050324"/>
            <a:ext cx="5366245" cy="47573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7EE10B-9CCF-E8D9-9D0E-43FBF956482F}"/>
              </a:ext>
            </a:extLst>
          </p:cNvPr>
          <p:cNvSpPr txBox="1"/>
          <p:nvPr/>
        </p:nvSpPr>
        <p:spPr>
          <a:xfrm>
            <a:off x="120478" y="2212098"/>
            <a:ext cx="6422466" cy="1384995"/>
          </a:xfrm>
          <a:prstGeom prst="rect">
            <a:avLst/>
          </a:prstGeom>
          <a:solidFill>
            <a:schemeClr val="accent4">
              <a:lumMod val="20000"/>
              <a:lumOff val="80000"/>
            </a:schemeClr>
          </a:solidFill>
        </p:spPr>
        <p:txBody>
          <a:bodyPr wrap="square" rtlCol="0">
            <a:spAutoFit/>
          </a:bodyPr>
          <a:lstStyle/>
          <a:p>
            <a:r>
              <a:rPr lang="en-US" sz="2800" dirty="0"/>
              <a:t>HS </a:t>
            </a:r>
            <a:r>
              <a:rPr lang="en-US" sz="2800" dirty="0" err="1"/>
              <a:t>trình</a:t>
            </a:r>
            <a:r>
              <a:rPr lang="en-US" sz="2800" dirty="0"/>
              <a:t> </a:t>
            </a:r>
            <a:r>
              <a:rPr lang="en-US" sz="2800" dirty="0" err="1"/>
              <a:t>bày</a:t>
            </a:r>
            <a:r>
              <a:rPr lang="en-US" sz="2800" dirty="0"/>
              <a:t> </a:t>
            </a:r>
            <a:r>
              <a:rPr lang="en-US" sz="2800" dirty="0" err="1"/>
              <a:t>suy</a:t>
            </a:r>
            <a:r>
              <a:rPr lang="en-US" sz="2800" dirty="0"/>
              <a:t> </a:t>
            </a:r>
            <a:r>
              <a:rPr lang="en-US" sz="2800" dirty="0" err="1"/>
              <a:t>nghĩ</a:t>
            </a:r>
            <a:r>
              <a:rPr lang="en-US" sz="2800" dirty="0"/>
              <a:t> </a:t>
            </a:r>
            <a:r>
              <a:rPr lang="en-US" sz="2800" dirty="0" err="1"/>
              <a:t>về</a:t>
            </a:r>
            <a:r>
              <a:rPr lang="en-US" sz="2800" dirty="0"/>
              <a:t> </a:t>
            </a:r>
            <a:r>
              <a:rPr lang="en-US" sz="2800" dirty="0" err="1"/>
              <a:t>tình</a:t>
            </a:r>
            <a:r>
              <a:rPr lang="en-US" sz="2800" dirty="0"/>
              <a:t> </a:t>
            </a:r>
            <a:r>
              <a:rPr lang="en-US" sz="2800" dirty="0" err="1"/>
              <a:t>yêu</a:t>
            </a:r>
            <a:r>
              <a:rPr lang="en-US" sz="2800" dirty="0"/>
              <a:t> </a:t>
            </a:r>
            <a:r>
              <a:rPr lang="en-US" sz="2800" dirty="0" err="1"/>
              <a:t>lứa</a:t>
            </a:r>
            <a:r>
              <a:rPr lang="en-US" sz="2800" dirty="0"/>
              <a:t> </a:t>
            </a:r>
            <a:r>
              <a:rPr lang="en-US" sz="2800" dirty="0" err="1"/>
              <a:t>đôi</a:t>
            </a:r>
            <a:r>
              <a:rPr lang="en-US" sz="2800" dirty="0"/>
              <a:t> </a:t>
            </a:r>
            <a:r>
              <a:rPr lang="en-US" sz="2800" dirty="0" err="1"/>
              <a:t>trong</a:t>
            </a:r>
            <a:r>
              <a:rPr lang="en-US" sz="2800" dirty="0"/>
              <a:t> </a:t>
            </a:r>
            <a:r>
              <a:rPr lang="en-US" sz="2800" dirty="0" err="1"/>
              <a:t>thời</a:t>
            </a:r>
            <a:r>
              <a:rPr lang="en-US" sz="2800" dirty="0"/>
              <a:t> </a:t>
            </a:r>
            <a:r>
              <a:rPr lang="en-US" sz="2800" dirty="0" err="1"/>
              <a:t>chiến</a:t>
            </a:r>
            <a:r>
              <a:rPr lang="en-US" sz="2800" dirty="0"/>
              <a:t> </a:t>
            </a:r>
            <a:r>
              <a:rPr lang="en-US" sz="2800" dirty="0" err="1"/>
              <a:t>tranh</a:t>
            </a:r>
            <a:r>
              <a:rPr lang="en-US" sz="2800" dirty="0"/>
              <a:t> </a:t>
            </a:r>
            <a:r>
              <a:rPr lang="en-US" sz="2800" dirty="0" err="1"/>
              <a:t>sau</a:t>
            </a:r>
            <a:r>
              <a:rPr lang="en-US" sz="2800" dirty="0"/>
              <a:t> </a:t>
            </a:r>
            <a:r>
              <a:rPr lang="en-US" sz="2800" dirty="0" err="1"/>
              <a:t>khi</a:t>
            </a:r>
            <a:r>
              <a:rPr lang="en-US" sz="2800" dirty="0"/>
              <a:t> </a:t>
            </a:r>
            <a:r>
              <a:rPr lang="en-US" sz="2800" dirty="0" err="1"/>
              <a:t>nghe</a:t>
            </a:r>
            <a:r>
              <a:rPr lang="en-US" sz="2800" dirty="0"/>
              <a:t> </a:t>
            </a:r>
            <a:r>
              <a:rPr lang="en-US" sz="2800" dirty="0" err="1"/>
              <a:t>bài</a:t>
            </a:r>
            <a:r>
              <a:rPr lang="en-US" sz="2800" dirty="0"/>
              <a:t> </a:t>
            </a:r>
            <a:r>
              <a:rPr lang="en-US" sz="2800" dirty="0" err="1"/>
              <a:t>nhạc</a:t>
            </a:r>
            <a:r>
              <a:rPr lang="en-US" sz="2800" dirty="0"/>
              <a:t>.</a:t>
            </a:r>
          </a:p>
        </p:txBody>
      </p:sp>
    </p:spTree>
    <p:extLst>
      <p:ext uri="{BB962C8B-B14F-4D97-AF65-F5344CB8AC3E}">
        <p14:creationId xmlns:p14="http://schemas.microsoft.com/office/powerpoint/2010/main" val="389663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9995" y="0"/>
            <a:ext cx="5432005" cy="3778786"/>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79" y="-835624"/>
            <a:ext cx="12192000" cy="4102678"/>
          </a:xfrm>
          <a:prstGeom prst="rect">
            <a:avLst/>
          </a:prstGeom>
        </p:spPr>
      </p:pic>
      <p:pic>
        <p:nvPicPr>
          <p:cNvPr id="8" name="Picture 2" descr="Soạn bài Người ngồi đợi trước hiên nhà | Ngắn nhất Soạn văn 7 Cánh diều">
            <a:extLst>
              <a:ext uri="{FF2B5EF4-FFF2-40B4-BE49-F238E27FC236}">
                <a16:creationId xmlns:a16="http://schemas.microsoft.com/office/drawing/2014/main" id="{FA2BA263-EABC-E4FC-55A6-F30B1B01F23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4" b="93634" l="9854" r="89964">
                        <a14:foregroundMark x1="30292" y1="31300" x2="31934" y2="33422"/>
                        <a14:foregroundMark x1="32117" y1="38727" x2="32482" y2="42175"/>
                        <a14:foregroundMark x1="27190" y1="81963" x2="35584" y2="93634"/>
                        <a14:foregroundMark x1="30334" y1="68700" x2="30657" y2="75332"/>
                        <a14:foregroundMark x1="29380" y1="49072" x2="30334" y2="68700"/>
                        <a14:foregroundMark x1="41606" y1="83024" x2="37226" y2="78249"/>
                        <a14:foregroundMark x1="24088" y1="66578" x2="24088" y2="77188"/>
                        <a14:foregroundMark x1="31204" y1="55438" x2="27555" y2="34483"/>
                        <a14:foregroundMark x1="28102" y1="32626" x2="24270" y2="34218"/>
                        <a14:backgroundMark x1="15328" y1="35279" x2="13139" y2="43767"/>
                        <a14:backgroundMark x1="43066" y1="47480" x2="46533" y2="66313"/>
                        <a14:backgroundMark x1="32847" y1="68700" x2="32847" y2="68700"/>
                      </a14:backgroundRemoval>
                    </a14:imgEffect>
                  </a14:imgLayer>
                </a14:imgProps>
              </a:ext>
              <a:ext uri="{28A0092B-C50C-407E-A947-70E740481C1C}">
                <a14:useLocalDpi xmlns:a14="http://schemas.microsoft.com/office/drawing/2010/main" val="0"/>
              </a:ext>
            </a:extLst>
          </a:blip>
          <a:srcRect t="22483" r="51661"/>
          <a:stretch/>
        </p:blipFill>
        <p:spPr bwMode="auto">
          <a:xfrm flipH="1">
            <a:off x="6507480" y="-347589"/>
            <a:ext cx="7792074" cy="7651059"/>
          </a:xfrm>
          <a:prstGeom prst="rect">
            <a:avLst/>
          </a:prstGeom>
          <a:noFill/>
          <a:effectLst>
            <a:glow rad="101600">
              <a:srgbClr val="24373D">
                <a:alpha val="60000"/>
              </a:srgbClr>
            </a:glo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410055B-C105-5ADF-4B6C-1C05630DD4E8}"/>
              </a:ext>
            </a:extLst>
          </p:cNvPr>
          <p:cNvSpPr txBox="1"/>
          <p:nvPr/>
        </p:nvSpPr>
        <p:spPr>
          <a:xfrm>
            <a:off x="-108065" y="1126266"/>
            <a:ext cx="7970520" cy="3441840"/>
          </a:xfrm>
          <a:prstGeom prst="rect">
            <a:avLst/>
          </a:prstGeom>
          <a:noFill/>
        </p:spPr>
        <p:txBody>
          <a:bodyPr wrap="square" rtlCol="0">
            <a:spAutoFit/>
          </a:bodyPr>
          <a:lstStyle/>
          <a:p>
            <a:pPr algn="ctr">
              <a:lnSpc>
                <a:spcPct val="150000"/>
              </a:lnSpc>
            </a:pPr>
            <a:r>
              <a:rPr lang="en-US" sz="6000" b="1" i="1" dirty="0">
                <a:solidFill>
                  <a:schemeClr val="accent6">
                    <a:lumMod val="75000"/>
                  </a:schemeClr>
                </a:solidFill>
                <a:latin typeface="SVN-Every Movie Every Night" panose="02000500000000000000" pitchFamily="2" charset="0"/>
              </a:rPr>
              <a:t>NGƯỜI NGỒI ĐỢI </a:t>
            </a:r>
          </a:p>
          <a:p>
            <a:pPr algn="r">
              <a:lnSpc>
                <a:spcPct val="150000"/>
              </a:lnSpc>
            </a:pPr>
            <a:r>
              <a:rPr lang="en-US" sz="6000" b="1" i="1" dirty="0">
                <a:solidFill>
                  <a:schemeClr val="accent6">
                    <a:lumMod val="75000"/>
                  </a:schemeClr>
                </a:solidFill>
                <a:latin typeface="SVN-Every Movie Every Night" panose="02000500000000000000" pitchFamily="2" charset="0"/>
              </a:rPr>
              <a:t>TRƯỚC HIÊN NHÀ</a:t>
            </a:r>
          </a:p>
          <a:p>
            <a:pPr algn="r">
              <a:lnSpc>
                <a:spcPct val="150000"/>
              </a:lnSpc>
            </a:pPr>
            <a:r>
              <a:rPr lang="en-US" sz="2800" b="1" dirty="0">
                <a:solidFill>
                  <a:srgbClr val="FF0000"/>
                </a:solidFill>
                <a:latin typeface="SVN-Every Movie Every Night" panose="02000500000000000000" pitchFamily="2" charset="0"/>
              </a:rPr>
              <a:t>HUỲNH NHƯ PHƯƠNG</a:t>
            </a:r>
          </a:p>
        </p:txBody>
      </p:sp>
      <p:sp>
        <p:nvSpPr>
          <p:cNvPr id="4" name="TextBox 3">
            <a:extLst>
              <a:ext uri="{FF2B5EF4-FFF2-40B4-BE49-F238E27FC236}">
                <a16:creationId xmlns:a16="http://schemas.microsoft.com/office/drawing/2014/main" id="{365EDDC9-D3AF-2275-BC22-A777EB5CDE9B}"/>
              </a:ext>
            </a:extLst>
          </p:cNvPr>
          <p:cNvSpPr txBox="1"/>
          <p:nvPr/>
        </p:nvSpPr>
        <p:spPr>
          <a:xfrm>
            <a:off x="249382" y="6162097"/>
            <a:ext cx="184731" cy="369332"/>
          </a:xfrm>
          <a:prstGeom prst="rect">
            <a:avLst/>
          </a:prstGeom>
          <a:noFill/>
        </p:spPr>
        <p:txBody>
          <a:bodyPr wrap="none" rtlCol="0">
            <a:spAutoFit/>
          </a:bodyPr>
          <a:lstStyle/>
          <a:p>
            <a:endParaRPr lang="en-US" dirty="0">
              <a:solidFill>
                <a:schemeClr val="bg1"/>
              </a:solidFill>
            </a:endParaRPr>
          </a:p>
        </p:txBody>
      </p:sp>
      <p:sp>
        <p:nvSpPr>
          <p:cNvPr id="6" name="TextBox 5">
            <a:extLst>
              <a:ext uri="{FF2B5EF4-FFF2-40B4-BE49-F238E27FC236}">
                <a16:creationId xmlns:a16="http://schemas.microsoft.com/office/drawing/2014/main" id="{42311B31-354B-4B37-6709-0A8CDAAACD23}"/>
              </a:ext>
            </a:extLst>
          </p:cNvPr>
          <p:cNvSpPr txBox="1"/>
          <p:nvPr/>
        </p:nvSpPr>
        <p:spPr>
          <a:xfrm>
            <a:off x="-59376" y="1036722"/>
            <a:ext cx="1428661" cy="369332"/>
          </a:xfrm>
          <a:prstGeom prst="rect">
            <a:avLst/>
          </a:prstGeom>
          <a:noFill/>
        </p:spPr>
        <p:txBody>
          <a:bodyPr wrap="none" rtlCol="0">
            <a:spAutoFit/>
          </a:bodyPr>
          <a:lstStyle/>
          <a:p>
            <a:r>
              <a:rPr lang="en-US" b="1" dirty="0" err="1"/>
              <a:t>Ngữ</a:t>
            </a:r>
            <a:r>
              <a:rPr lang="en-US" b="1" dirty="0"/>
              <a:t> </a:t>
            </a:r>
            <a:r>
              <a:rPr lang="en-US" b="1" dirty="0" err="1"/>
              <a:t>văn</a:t>
            </a:r>
            <a:r>
              <a:rPr lang="en-US" b="1" dirty="0"/>
              <a:t> 11</a:t>
            </a:r>
          </a:p>
        </p:txBody>
      </p:sp>
      <p:pic>
        <p:nvPicPr>
          <p:cNvPr id="9" name="Picture 8">
            <a:extLst>
              <a:ext uri="{FF2B5EF4-FFF2-40B4-BE49-F238E27FC236}">
                <a16:creationId xmlns:a16="http://schemas.microsoft.com/office/drawing/2014/main" id="{48BAD6C9-63CA-1032-F45E-20F7FE207AE5}"/>
              </a:ext>
            </a:extLst>
          </p:cNvPr>
          <p:cNvPicPr>
            <a:picLocks noChangeAspect="1"/>
          </p:cNvPicPr>
          <p:nvPr/>
        </p:nvPicPr>
        <p:blipFill>
          <a:blip r:embed="rId8"/>
          <a:stretch>
            <a:fillRect/>
          </a:stretch>
        </p:blipFill>
        <p:spPr>
          <a:xfrm>
            <a:off x="0" y="0"/>
            <a:ext cx="1246909" cy="1080655"/>
          </a:xfrm>
          <a:prstGeom prst="rect">
            <a:avLst/>
          </a:prstGeom>
        </p:spPr>
      </p:pic>
    </p:spTree>
    <p:extLst>
      <p:ext uri="{BB962C8B-B14F-4D97-AF65-F5344CB8AC3E}">
        <p14:creationId xmlns:p14="http://schemas.microsoft.com/office/powerpoint/2010/main" val="48760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E7CF99-B7D5-DF81-013F-2AE4266F0DEA}"/>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E381252-A9CE-FF24-D659-C80529BF4672}"/>
              </a:ext>
            </a:extLst>
          </p:cNvPr>
          <p:cNvPicPr>
            <a:picLocks noChangeAspect="1"/>
          </p:cNvPicPr>
          <p:nvPr/>
        </p:nvPicPr>
        <p:blipFill rotWithShape="1">
          <a:blip r:embed="rId2"/>
          <a:srcRect l="47359" t="9286" r="332" b="33246"/>
          <a:stretch/>
        </p:blipFill>
        <p:spPr>
          <a:xfrm>
            <a:off x="1306285" y="0"/>
            <a:ext cx="9785267" cy="7166860"/>
          </a:xfrm>
          <a:prstGeom prst="rect">
            <a:avLst/>
          </a:prstGeom>
        </p:spPr>
      </p:pic>
    </p:spTree>
    <p:extLst>
      <p:ext uri="{BB962C8B-B14F-4D97-AF65-F5344CB8AC3E}">
        <p14:creationId xmlns:p14="http://schemas.microsoft.com/office/powerpoint/2010/main" val="8590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264559-36B3-5CF3-CF5A-7EC6ECDDA271}"/>
              </a:ext>
            </a:extLst>
          </p:cNvPr>
          <p:cNvPicPr>
            <a:picLocks noChangeAspect="1"/>
          </p:cNvPicPr>
          <p:nvPr/>
        </p:nvPicPr>
        <p:blipFill>
          <a:blip r:embed="rId2"/>
          <a:stretch>
            <a:fillRect/>
          </a:stretch>
        </p:blipFill>
        <p:spPr>
          <a:xfrm>
            <a:off x="1" y="-41233"/>
            <a:ext cx="12192000" cy="7249226"/>
          </a:xfrm>
          <a:prstGeom prst="rect">
            <a:avLst/>
          </a:prstGeom>
        </p:spPr>
      </p:pic>
      <p:pic>
        <p:nvPicPr>
          <p:cNvPr id="5" name="Picture 4">
            <a:extLst>
              <a:ext uri="{FF2B5EF4-FFF2-40B4-BE49-F238E27FC236}">
                <a16:creationId xmlns:a16="http://schemas.microsoft.com/office/drawing/2014/main" id="{37E38DF7-B87F-5389-881E-F6EFA889AF6A}"/>
              </a:ext>
            </a:extLst>
          </p:cNvPr>
          <p:cNvPicPr>
            <a:picLocks noChangeAspect="1"/>
          </p:cNvPicPr>
          <p:nvPr/>
        </p:nvPicPr>
        <p:blipFill rotWithShape="1">
          <a:blip r:embed="rId2"/>
          <a:srcRect l="50000" b="35649"/>
          <a:stretch/>
        </p:blipFill>
        <p:spPr>
          <a:xfrm>
            <a:off x="1285389" y="-1030701"/>
            <a:ext cx="10494933" cy="8101796"/>
          </a:xfrm>
          <a:prstGeom prst="rect">
            <a:avLst/>
          </a:prstGeom>
        </p:spPr>
      </p:pic>
    </p:spTree>
    <p:extLst>
      <p:ext uri="{BB962C8B-B14F-4D97-AF65-F5344CB8AC3E}">
        <p14:creationId xmlns:p14="http://schemas.microsoft.com/office/powerpoint/2010/main" val="279278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010824-2AA5-3649-CD41-A35FF3C919A7}"/>
              </a:ext>
            </a:extLst>
          </p:cNvPr>
          <p:cNvPicPr>
            <a:picLocks noChangeAspect="1"/>
          </p:cNvPicPr>
          <p:nvPr/>
        </p:nvPicPr>
        <p:blipFill>
          <a:blip r:embed="rId2"/>
          <a:stretch>
            <a:fillRect/>
          </a:stretch>
        </p:blipFill>
        <p:spPr>
          <a:xfrm>
            <a:off x="152400" y="895350"/>
            <a:ext cx="6115050" cy="4248150"/>
          </a:xfrm>
          <a:prstGeom prst="rect">
            <a:avLst/>
          </a:prstGeom>
        </p:spPr>
      </p:pic>
      <p:pic>
        <p:nvPicPr>
          <p:cNvPr id="5" name="Picture 4">
            <a:extLst>
              <a:ext uri="{FF2B5EF4-FFF2-40B4-BE49-F238E27FC236}">
                <a16:creationId xmlns:a16="http://schemas.microsoft.com/office/drawing/2014/main" id="{98D874B6-4E75-EE62-EF31-ACFBA0F0A2BF}"/>
              </a:ext>
            </a:extLst>
          </p:cNvPr>
          <p:cNvPicPr>
            <a:picLocks noChangeAspect="1"/>
          </p:cNvPicPr>
          <p:nvPr/>
        </p:nvPicPr>
        <p:blipFill rotWithShape="1">
          <a:blip r:embed="rId3"/>
          <a:srcRect r="26500"/>
          <a:stretch/>
        </p:blipFill>
        <p:spPr>
          <a:xfrm>
            <a:off x="6438900" y="895350"/>
            <a:ext cx="5600700" cy="4248150"/>
          </a:xfrm>
          <a:prstGeom prst="rect">
            <a:avLst/>
          </a:prstGeom>
        </p:spPr>
      </p:pic>
      <p:sp>
        <p:nvSpPr>
          <p:cNvPr id="6" name="TextBox 5">
            <a:extLst>
              <a:ext uri="{FF2B5EF4-FFF2-40B4-BE49-F238E27FC236}">
                <a16:creationId xmlns:a16="http://schemas.microsoft.com/office/drawing/2014/main" id="{DDA57636-A914-CA17-F24F-F5E86ECDB0CE}"/>
              </a:ext>
            </a:extLst>
          </p:cNvPr>
          <p:cNvSpPr txBox="1"/>
          <p:nvPr/>
        </p:nvSpPr>
        <p:spPr>
          <a:xfrm>
            <a:off x="4116790" y="214640"/>
            <a:ext cx="4644220" cy="523220"/>
          </a:xfrm>
          <a:prstGeom prst="rect">
            <a:avLst/>
          </a:prstGeom>
          <a:noFill/>
        </p:spPr>
        <p:txBody>
          <a:bodyPr wrap="none" rtlCol="0">
            <a:spAutoFit/>
          </a:bodyPr>
          <a:lstStyle/>
          <a:p>
            <a:r>
              <a:rPr lang="en-US" sz="2800" dirty="0" err="1"/>
              <a:t>Hòn</a:t>
            </a:r>
            <a:r>
              <a:rPr lang="en-US" sz="2800" dirty="0"/>
              <a:t> </a:t>
            </a:r>
            <a:r>
              <a:rPr lang="en-US" sz="2800" dirty="0" err="1"/>
              <a:t>Vọng</a:t>
            </a:r>
            <a:r>
              <a:rPr lang="en-US" sz="2800" dirty="0"/>
              <a:t> Phu (Thanh </a:t>
            </a:r>
            <a:r>
              <a:rPr lang="en-US" sz="2800" dirty="0" err="1"/>
              <a:t>Hóa</a:t>
            </a:r>
            <a:r>
              <a:rPr lang="en-US" sz="2800" dirty="0"/>
              <a:t>)</a:t>
            </a:r>
          </a:p>
        </p:txBody>
      </p:sp>
    </p:spTree>
    <p:extLst>
      <p:ext uri="{BB962C8B-B14F-4D97-AF65-F5344CB8AC3E}">
        <p14:creationId xmlns:p14="http://schemas.microsoft.com/office/powerpoint/2010/main" val="39038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5F30DD59-9A4A-AF6D-593D-0CD644C32C03}"/>
              </a:ext>
            </a:extLst>
          </p:cNvPr>
          <p:cNvSpPr txBox="1"/>
          <p:nvPr/>
        </p:nvSpPr>
        <p:spPr>
          <a:xfrm>
            <a:off x="3780754" y="323944"/>
            <a:ext cx="6902486" cy="830997"/>
          </a:xfrm>
          <a:prstGeom prst="rect">
            <a:avLst/>
          </a:prstGeom>
          <a:noFill/>
        </p:spPr>
        <p:txBody>
          <a:bodyPr wrap="square" rtlCol="0">
            <a:spAutoFit/>
          </a:bodyPr>
          <a:lstStyle/>
          <a:p>
            <a:r>
              <a:rPr kumimoji="1" lang="en-US" altLang="zh-CN" sz="4800" dirty="0">
                <a:solidFill>
                  <a:srgbClr val="2B170D"/>
                </a:solidFill>
                <a:latin typeface="SVN-Every Movie Every Night" panose="02000500000000000000" pitchFamily="2" charset="0"/>
                <a:ea typeface="字魂73号-江南手书" panose="00000500000000000000" pitchFamily="2" charset="-122"/>
                <a:cs typeface="Microsoft YaHei" charset="-122"/>
                <a:sym typeface="字魂73号-江南手书" panose="00000500000000000000" pitchFamily="2" charset="-122"/>
              </a:rPr>
              <a:t>MỤC TIÊU BÀI HỌC</a:t>
            </a:r>
          </a:p>
        </p:txBody>
      </p:sp>
      <p:sp>
        <p:nvSpPr>
          <p:cNvPr id="4" name="Oval 3">
            <a:extLst>
              <a:ext uri="{FF2B5EF4-FFF2-40B4-BE49-F238E27FC236}">
                <a16:creationId xmlns:a16="http://schemas.microsoft.com/office/drawing/2014/main" id="{11CD73B5-A8D9-9BA3-7584-342D9ABD1D75}"/>
              </a:ext>
            </a:extLst>
          </p:cNvPr>
          <p:cNvSpPr/>
          <p:nvPr/>
        </p:nvSpPr>
        <p:spPr>
          <a:xfrm>
            <a:off x="198121" y="545341"/>
            <a:ext cx="1280160" cy="1219200"/>
          </a:xfrm>
          <a:prstGeom prst="ellipse">
            <a:avLst/>
          </a:prstGeom>
          <a:solidFill>
            <a:srgbClr val="24373D"/>
          </a:solidFill>
          <a:ln>
            <a:solidFill>
              <a:srgbClr val="0C5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2</a:t>
            </a:r>
          </a:p>
        </p:txBody>
      </p:sp>
      <p:sp>
        <p:nvSpPr>
          <p:cNvPr id="6" name="Oval 5">
            <a:extLst>
              <a:ext uri="{FF2B5EF4-FFF2-40B4-BE49-F238E27FC236}">
                <a16:creationId xmlns:a16="http://schemas.microsoft.com/office/drawing/2014/main" id="{21221A21-AEB2-B150-0FE2-1D28968E45E4}"/>
              </a:ext>
            </a:extLst>
          </p:cNvPr>
          <p:cNvSpPr/>
          <p:nvPr/>
        </p:nvSpPr>
        <p:spPr>
          <a:xfrm>
            <a:off x="4255971" y="2005306"/>
            <a:ext cx="1280160" cy="1219200"/>
          </a:xfrm>
          <a:prstGeom prst="ellipse">
            <a:avLst/>
          </a:prstGeom>
          <a:solidFill>
            <a:srgbClr val="24373D"/>
          </a:solidFill>
          <a:ln>
            <a:solidFill>
              <a:srgbClr val="0C5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3</a:t>
            </a:r>
          </a:p>
        </p:txBody>
      </p:sp>
      <p:sp>
        <p:nvSpPr>
          <p:cNvPr id="8" name="TextBox 7">
            <a:extLst>
              <a:ext uri="{FF2B5EF4-FFF2-40B4-BE49-F238E27FC236}">
                <a16:creationId xmlns:a16="http://schemas.microsoft.com/office/drawing/2014/main" id="{DB005604-4925-628A-AFDE-D3CD0A34B00B}"/>
              </a:ext>
            </a:extLst>
          </p:cNvPr>
          <p:cNvSpPr txBox="1"/>
          <p:nvPr/>
        </p:nvSpPr>
        <p:spPr>
          <a:xfrm>
            <a:off x="0" y="1559293"/>
            <a:ext cx="3554729" cy="2608535"/>
          </a:xfrm>
          <a:prstGeom prst="rect">
            <a:avLst/>
          </a:prstGeom>
          <a:noFill/>
        </p:spPr>
        <p:txBody>
          <a:bodyPr wrap="square">
            <a:spAutoFit/>
          </a:bodyPr>
          <a:lstStyle/>
          <a:p>
            <a:pPr marR="0" lvl="0" algn="just">
              <a:lnSpc>
                <a:spcPct val="150000"/>
              </a:lnSpc>
              <a:spcBef>
                <a:spcPts val="0"/>
              </a:spcBef>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Noto Sans Symbols"/>
              </a:rPr>
              <a:t>Học</a:t>
            </a:r>
            <a:r>
              <a:rPr lang="en-US" sz="2800" b="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b="1" dirty="0" err="1">
                <a:solidFill>
                  <a:srgbClr val="000000"/>
                </a:solidFill>
                <a:effectLst/>
                <a:latin typeface="Times New Roman" panose="02020603050405020304" pitchFamily="18" charset="0"/>
                <a:ea typeface="Times New Roman" panose="02020603050405020304" pitchFamily="18" charset="0"/>
                <a:cs typeface="Noto Sans Symbols"/>
              </a:rPr>
              <a:t>sinh</a:t>
            </a:r>
            <a:r>
              <a:rPr lang="en-US" sz="2800" b="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b="1" dirty="0" err="1">
                <a:solidFill>
                  <a:srgbClr val="000000"/>
                </a:solidFill>
                <a:effectLst/>
                <a:latin typeface="Times New Roman" panose="02020603050405020304" pitchFamily="18" charset="0"/>
                <a:ea typeface="Times New Roman" panose="02020603050405020304" pitchFamily="18" charset="0"/>
                <a:cs typeface="Noto Sans Symbols"/>
              </a:rPr>
              <a:t>nêu</a:t>
            </a:r>
            <a:r>
              <a:rPr lang="en-US" sz="2800" b="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b="1" dirty="0" err="1">
                <a:solidFill>
                  <a:srgbClr val="000000"/>
                </a:solidFill>
                <a:effectLst/>
                <a:latin typeface="Times New Roman" panose="02020603050405020304" pitchFamily="18" charset="0"/>
                <a:ea typeface="Times New Roman" panose="02020603050405020304" pitchFamily="18" charset="0"/>
                <a:cs typeface="Noto Sans Symbols"/>
              </a:rPr>
              <a:t>cảm</a:t>
            </a:r>
            <a:r>
              <a:rPr lang="en-US" sz="2800" b="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b="1" dirty="0" err="1">
                <a:solidFill>
                  <a:srgbClr val="000000"/>
                </a:solidFill>
                <a:effectLst/>
                <a:latin typeface="Times New Roman" panose="02020603050405020304" pitchFamily="18" charset="0"/>
                <a:ea typeface="Times New Roman" panose="02020603050405020304" pitchFamily="18" charset="0"/>
                <a:cs typeface="Noto Sans Symbols"/>
              </a:rPr>
              <a:t>nhận</a:t>
            </a:r>
            <a:r>
              <a:rPr lang="en-US" sz="2800" b="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về</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hình</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ảnh</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người</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vợ</a:t>
            </a:r>
            <a:r>
              <a:rPr lang="en-US" sz="2800" dirty="0">
                <a:solidFill>
                  <a:srgbClr val="000000"/>
                </a:solidFill>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latin typeface="Times New Roman" panose="02020603050405020304" pitchFamily="18" charset="0"/>
                <a:ea typeface="Times New Roman" panose="02020603050405020304" pitchFamily="18" charset="0"/>
                <a:cs typeface="Noto Sans Symbols"/>
              </a:rPr>
              <a:t>và</a:t>
            </a:r>
            <a:r>
              <a:rPr lang="en-US" sz="2800" dirty="0">
                <a:solidFill>
                  <a:srgbClr val="000000"/>
                </a:solidFill>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latin typeface="Times New Roman" panose="02020603050405020304" pitchFamily="18" charset="0"/>
                <a:ea typeface="Times New Roman" panose="02020603050405020304" pitchFamily="18" charset="0"/>
                <a:cs typeface="Noto Sans Symbols"/>
              </a:rPr>
              <a:t>người</a:t>
            </a:r>
            <a:r>
              <a:rPr lang="en-US" sz="2800" dirty="0">
                <a:solidFill>
                  <a:srgbClr val="000000"/>
                </a:solidFill>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latin typeface="Times New Roman" panose="02020603050405020304" pitchFamily="18" charset="0"/>
                <a:ea typeface="Times New Roman" panose="02020603050405020304" pitchFamily="18" charset="0"/>
                <a:cs typeface="Noto Sans Symbols"/>
              </a:rPr>
              <a:t>chồng</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trong</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văn</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bản</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endParaRPr lang="en-US" sz="2400" dirty="0">
              <a:effectLst/>
              <a:latin typeface="Noto Sans Symbols"/>
              <a:ea typeface="Noto Sans Symbols"/>
              <a:cs typeface="Noto Sans Symbols"/>
            </a:endParaRPr>
          </a:p>
        </p:txBody>
      </p:sp>
      <p:sp>
        <p:nvSpPr>
          <p:cNvPr id="9" name="TextBox 8">
            <a:extLst>
              <a:ext uri="{FF2B5EF4-FFF2-40B4-BE49-F238E27FC236}">
                <a16:creationId xmlns:a16="http://schemas.microsoft.com/office/drawing/2014/main" id="{D30FCC11-FE5A-92A5-DA4B-9E2510AE6742}"/>
              </a:ext>
            </a:extLst>
          </p:cNvPr>
          <p:cNvSpPr txBox="1"/>
          <p:nvPr/>
        </p:nvSpPr>
        <p:spPr>
          <a:xfrm>
            <a:off x="3973932" y="3097108"/>
            <a:ext cx="4173557" cy="1962204"/>
          </a:xfrm>
          <a:prstGeom prst="rect">
            <a:avLst/>
          </a:prstGeom>
          <a:noFill/>
        </p:spPr>
        <p:txBody>
          <a:bodyPr wrap="square">
            <a:spAutoFit/>
          </a:bodyPr>
          <a:lstStyle/>
          <a:p>
            <a:pPr marR="0" lvl="0" algn="just">
              <a:lnSpc>
                <a:spcPct val="150000"/>
              </a:lnSpc>
              <a:spcBef>
                <a:spcPts val="0"/>
              </a:spcBef>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Noto Sans Symbols"/>
              </a:rPr>
              <a:t>Học</a:t>
            </a:r>
            <a:r>
              <a:rPr lang="en-US" sz="2800" b="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b="1" dirty="0" err="1">
                <a:solidFill>
                  <a:srgbClr val="000000"/>
                </a:solidFill>
                <a:effectLst/>
                <a:latin typeface="Times New Roman" panose="02020603050405020304" pitchFamily="18" charset="0"/>
                <a:ea typeface="Times New Roman" panose="02020603050405020304" pitchFamily="18" charset="0"/>
                <a:cs typeface="Noto Sans Symbols"/>
              </a:rPr>
              <a:t>sinh</a:t>
            </a:r>
            <a:r>
              <a:rPr lang="en-US" sz="2800" b="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b="1" dirty="0" err="1">
                <a:solidFill>
                  <a:srgbClr val="000000"/>
                </a:solidFill>
                <a:effectLst/>
                <a:latin typeface="Times New Roman" panose="02020603050405020304" pitchFamily="18" charset="0"/>
                <a:ea typeface="Times New Roman" panose="02020603050405020304" pitchFamily="18" charset="0"/>
                <a:cs typeface="Noto Sans Symbols"/>
              </a:rPr>
              <a:t>phân</a:t>
            </a:r>
            <a:r>
              <a:rPr lang="en-US" sz="2800" b="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b="1" dirty="0" err="1">
                <a:solidFill>
                  <a:srgbClr val="000000"/>
                </a:solidFill>
                <a:effectLst/>
                <a:latin typeface="Times New Roman" panose="02020603050405020304" pitchFamily="18" charset="0"/>
                <a:ea typeface="Times New Roman" panose="02020603050405020304" pitchFamily="18" charset="0"/>
                <a:cs typeface="Noto Sans Symbols"/>
              </a:rPr>
              <a:t>tích</a:t>
            </a:r>
            <a:r>
              <a:rPr lang="en-US" sz="2800" b="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các</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chi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tiết</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thể</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hiện</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niềm</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khao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khát</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đoàn</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tụ</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trong</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văn</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bản</a:t>
            </a:r>
            <a:r>
              <a:rPr lang="en-US" sz="2800" b="1" dirty="0">
                <a:solidFill>
                  <a:srgbClr val="000000"/>
                </a:solidFill>
                <a:effectLst/>
                <a:latin typeface="Times New Roman" panose="02020603050405020304" pitchFamily="18" charset="0"/>
                <a:ea typeface="Times New Roman" panose="02020603050405020304" pitchFamily="18" charset="0"/>
                <a:cs typeface="Noto Sans Symbols"/>
              </a:rPr>
              <a:t> </a:t>
            </a:r>
            <a:endParaRPr lang="en-US" sz="2800" dirty="0">
              <a:effectLst/>
              <a:latin typeface="Noto Sans Symbols"/>
              <a:ea typeface="Noto Sans Symbols"/>
              <a:cs typeface="Noto Sans Symbols"/>
            </a:endParaRPr>
          </a:p>
        </p:txBody>
      </p:sp>
      <p:sp>
        <p:nvSpPr>
          <p:cNvPr id="2" name="Oval 1">
            <a:extLst>
              <a:ext uri="{FF2B5EF4-FFF2-40B4-BE49-F238E27FC236}">
                <a16:creationId xmlns:a16="http://schemas.microsoft.com/office/drawing/2014/main" id="{D223A8E4-203B-31A3-50DF-9E12FD40139A}"/>
              </a:ext>
            </a:extLst>
          </p:cNvPr>
          <p:cNvSpPr/>
          <p:nvPr/>
        </p:nvSpPr>
        <p:spPr>
          <a:xfrm>
            <a:off x="8557066" y="970524"/>
            <a:ext cx="1280160" cy="1219200"/>
          </a:xfrm>
          <a:prstGeom prst="ellipse">
            <a:avLst/>
          </a:prstGeom>
          <a:solidFill>
            <a:srgbClr val="24373D"/>
          </a:solidFill>
          <a:ln>
            <a:solidFill>
              <a:srgbClr val="0C5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1</a:t>
            </a:r>
          </a:p>
        </p:txBody>
      </p:sp>
      <p:sp>
        <p:nvSpPr>
          <p:cNvPr id="7" name="TextBox 6">
            <a:extLst>
              <a:ext uri="{FF2B5EF4-FFF2-40B4-BE49-F238E27FC236}">
                <a16:creationId xmlns:a16="http://schemas.microsoft.com/office/drawing/2014/main" id="{591D0625-ED2D-D556-1D01-99E5ABEF6875}"/>
              </a:ext>
            </a:extLst>
          </p:cNvPr>
          <p:cNvSpPr txBox="1"/>
          <p:nvPr/>
        </p:nvSpPr>
        <p:spPr>
          <a:xfrm>
            <a:off x="8567684" y="2118518"/>
            <a:ext cx="3624316" cy="1962204"/>
          </a:xfrm>
          <a:prstGeom prst="rect">
            <a:avLst/>
          </a:prstGeom>
          <a:noFill/>
        </p:spPr>
        <p:txBody>
          <a:bodyPr wrap="square">
            <a:spAutoFit/>
          </a:bodyPr>
          <a:lstStyle/>
          <a:p>
            <a:pPr marR="0" lvl="0" algn="just">
              <a:lnSpc>
                <a:spcPct val="150000"/>
              </a:lnSpc>
              <a:spcBef>
                <a:spcPts val="0"/>
              </a:spcBef>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Noto Sans Symbols"/>
              </a:rPr>
              <a:t>Học</a:t>
            </a:r>
            <a:r>
              <a:rPr lang="en-US" sz="2800" b="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b="1" dirty="0" err="1">
                <a:solidFill>
                  <a:srgbClr val="000000"/>
                </a:solidFill>
                <a:effectLst/>
                <a:latin typeface="Times New Roman" panose="02020603050405020304" pitchFamily="18" charset="0"/>
                <a:ea typeface="Times New Roman" panose="02020603050405020304" pitchFamily="18" charset="0"/>
                <a:cs typeface="Noto Sans Symbols"/>
              </a:rPr>
              <a:t>sinh</a:t>
            </a:r>
            <a:r>
              <a:rPr lang="en-US" sz="2800" b="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b="1" dirty="0" err="1">
                <a:solidFill>
                  <a:srgbClr val="000000"/>
                </a:solidFill>
                <a:effectLst/>
                <a:latin typeface="Times New Roman" panose="02020603050405020304" pitchFamily="18" charset="0"/>
                <a:ea typeface="Times New Roman" panose="02020603050405020304" pitchFamily="18" charset="0"/>
                <a:cs typeface="Noto Sans Symbols"/>
              </a:rPr>
              <a:t>xác</a:t>
            </a:r>
            <a:r>
              <a:rPr lang="en-US" sz="2800" b="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b="1" dirty="0" err="1">
                <a:solidFill>
                  <a:srgbClr val="000000"/>
                </a:solidFill>
                <a:effectLst/>
                <a:latin typeface="Times New Roman" panose="02020603050405020304" pitchFamily="18" charset="0"/>
                <a:ea typeface="Times New Roman" panose="02020603050405020304" pitchFamily="18" charset="0"/>
                <a:cs typeface="Noto Sans Symbols"/>
              </a:rPr>
              <a:t>định</a:t>
            </a:r>
            <a:r>
              <a:rPr lang="en-US" sz="2800" b="1"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các</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sự</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kiện</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chính</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ngôi</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kể</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trong</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văn</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bản</a:t>
            </a:r>
            <a:endParaRPr lang="en-US" sz="2800" dirty="0">
              <a:effectLst/>
              <a:latin typeface="Noto Sans Symbols"/>
              <a:ea typeface="Noto Sans Symbols"/>
              <a:cs typeface="Noto Sans Symbols"/>
            </a:endParaRPr>
          </a:p>
        </p:txBody>
      </p:sp>
    </p:spTree>
    <p:extLst>
      <p:ext uri="{BB962C8B-B14F-4D97-AF65-F5344CB8AC3E}">
        <p14:creationId xmlns:p14="http://schemas.microsoft.com/office/powerpoint/2010/main" val="186697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P spid="9"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52"/>
          <p:cNvSpPr txBox="1">
            <a:spLocks noGrp="1"/>
          </p:cNvSpPr>
          <p:nvPr>
            <p:ph type="title"/>
          </p:nvPr>
        </p:nvSpPr>
        <p:spPr>
          <a:xfrm>
            <a:off x="2590747" y="1833800"/>
            <a:ext cx="6966640" cy="3584400"/>
          </a:xfrm>
          <a:prstGeom prst="rect">
            <a:avLst/>
          </a:prstGeom>
        </p:spPr>
        <p:txBody>
          <a:bodyPr spcFirstLastPara="1" wrap="square" lIns="121900" tIns="121900" rIns="121900" bIns="121900" anchor="ctr" anchorCtr="0">
            <a:noAutofit/>
          </a:bodyPr>
          <a:lstStyle/>
          <a:p>
            <a:r>
              <a:rPr lang="en" dirty="0"/>
              <a:t>Khám phá bài học</a:t>
            </a:r>
            <a:endParaRPr dirty="0"/>
          </a:p>
        </p:txBody>
      </p:sp>
      <p:cxnSp>
        <p:nvCxnSpPr>
          <p:cNvPr id="1221" name="Google Shape;1221;p52"/>
          <p:cNvCxnSpPr/>
          <p:nvPr/>
        </p:nvCxnSpPr>
        <p:spPr>
          <a:xfrm>
            <a:off x="3120067" y="3626000"/>
            <a:ext cx="5908000" cy="0"/>
          </a:xfrm>
          <a:prstGeom prst="straightConnector1">
            <a:avLst/>
          </a:prstGeom>
          <a:noFill/>
          <a:ln w="9525" cap="flat" cmpd="sng">
            <a:solidFill>
              <a:schemeClr val="dk2"/>
            </a:solidFill>
            <a:prstDash val="solid"/>
            <a:round/>
            <a:headEnd type="diamond" w="med" len="med"/>
            <a:tailEnd type="diamond"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2"/>
          <p:cNvSpPr/>
          <p:nvPr/>
        </p:nvSpPr>
        <p:spPr>
          <a:xfrm>
            <a:off x="490383" y="1083927"/>
            <a:ext cx="4134000" cy="48788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493;p42"/>
          <p:cNvSpPr/>
          <p:nvPr/>
        </p:nvSpPr>
        <p:spPr>
          <a:xfrm>
            <a:off x="665870" y="1272587"/>
            <a:ext cx="4115200" cy="48788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94" name="Google Shape;494;p42"/>
          <p:cNvPicPr preferRelativeResize="0"/>
          <p:nvPr/>
        </p:nvPicPr>
        <p:blipFill>
          <a:blip r:embed="rId3"/>
          <a:srcRect l="10702" r="10702"/>
          <a:stretch/>
        </p:blipFill>
        <p:spPr>
          <a:xfrm>
            <a:off x="665883" y="1272593"/>
            <a:ext cx="3955171" cy="4690136"/>
          </a:xfrm>
          <a:prstGeom prst="rect">
            <a:avLst/>
          </a:prstGeom>
          <a:noFill/>
          <a:ln w="9525" cap="flat" cmpd="sng">
            <a:solidFill>
              <a:schemeClr val="dk2"/>
            </a:solidFill>
            <a:prstDash val="solid"/>
            <a:round/>
            <a:headEnd type="none" w="sm" len="sm"/>
            <a:tailEnd type="none" w="sm" len="sm"/>
          </a:ln>
        </p:spPr>
      </p:pic>
      <p:sp>
        <p:nvSpPr>
          <p:cNvPr id="495" name="Google Shape;495;p42"/>
          <p:cNvSpPr txBox="1">
            <a:spLocks noGrp="1"/>
          </p:cNvSpPr>
          <p:nvPr>
            <p:ph type="ctrTitle"/>
          </p:nvPr>
        </p:nvSpPr>
        <p:spPr>
          <a:xfrm flipH="1">
            <a:off x="6218667" y="408978"/>
            <a:ext cx="4134000" cy="1689600"/>
          </a:xfrm>
          <a:prstGeom prst="rect">
            <a:avLst/>
          </a:prstGeom>
        </p:spPr>
        <p:txBody>
          <a:bodyPr spcFirstLastPara="1" wrap="square" lIns="121900" tIns="121900" rIns="121900" bIns="121900" anchor="t" anchorCtr="0">
            <a:noAutofit/>
          </a:bodyPr>
          <a:lstStyle/>
          <a:p>
            <a:pPr algn="l"/>
            <a:r>
              <a:rPr lang="en" dirty="0">
                <a:solidFill>
                  <a:srgbClr val="FFFF00"/>
                </a:solidFill>
              </a:rPr>
              <a:t>I. Tìm hiểu chung</a:t>
            </a:r>
            <a:br>
              <a:rPr lang="en" b="0" dirty="0">
                <a:solidFill>
                  <a:schemeClr val="lt2"/>
                </a:solidFill>
              </a:rPr>
            </a:br>
            <a:r>
              <a:rPr lang="en" sz="3200" dirty="0">
                <a:solidFill>
                  <a:schemeClr val="lt2"/>
                </a:solidFill>
              </a:rPr>
              <a:t>1. Tác giả</a:t>
            </a:r>
            <a:endParaRPr dirty="0">
              <a:solidFill>
                <a:schemeClr val="lt2"/>
              </a:solidFill>
            </a:endParaRPr>
          </a:p>
        </p:txBody>
      </p:sp>
      <p:sp>
        <p:nvSpPr>
          <p:cNvPr id="496" name="Google Shape;496;p42"/>
          <p:cNvSpPr txBox="1">
            <a:spLocks noGrp="1"/>
          </p:cNvSpPr>
          <p:nvPr>
            <p:ph type="subTitle" idx="1"/>
          </p:nvPr>
        </p:nvSpPr>
        <p:spPr>
          <a:xfrm flipH="1">
            <a:off x="4963191" y="2074457"/>
            <a:ext cx="6836898" cy="3727930"/>
          </a:xfrm>
          <a:prstGeom prst="rect">
            <a:avLst/>
          </a:prstGeom>
        </p:spPr>
        <p:txBody>
          <a:bodyPr spcFirstLastPara="1" wrap="square" lIns="121900" tIns="121900" rIns="121900" bIns="121900" anchor="t" anchorCtr="0">
            <a:noAutofit/>
          </a:bodyPr>
          <a:lstStyle/>
          <a:p>
            <a:pPr marL="0" indent="0" algn="l"/>
            <a:r>
              <a:rPr lang="vi-VN" sz="3200" dirty="0"/>
              <a:t>- Huỳnh Như Phương sinh năm 1955, quê quán ở Quảng Ngãi</a:t>
            </a:r>
            <a:r>
              <a:rPr lang="en-US" sz="3200" dirty="0"/>
              <a:t>.</a:t>
            </a:r>
            <a:endParaRPr lang="vi-VN" sz="3200" dirty="0"/>
          </a:p>
          <a:p>
            <a:pPr marL="0" indent="0" algn="l"/>
            <a:r>
              <a:rPr lang="vi-VN" sz="3200" dirty="0"/>
              <a:t>- GS Huỳnh Như Phương là nhà giáo chuyên giảng dạy lý thuyết văn học ở Trường ĐH KHXH&amp;NV – ĐHQG TP.HCM, đồng thời là nhà nghiên cứu, phê bình văn học trước năm 1975.</a:t>
            </a:r>
          </a:p>
        </p:txBody>
      </p:sp>
      <p:cxnSp>
        <p:nvCxnSpPr>
          <p:cNvPr id="497" name="Google Shape;497;p42"/>
          <p:cNvCxnSpPr/>
          <p:nvPr/>
        </p:nvCxnSpPr>
        <p:spPr>
          <a:xfrm>
            <a:off x="6974933" y="3913333"/>
            <a:ext cx="620400" cy="0"/>
          </a:xfrm>
          <a:prstGeom prst="straightConnector1">
            <a:avLst/>
          </a:prstGeom>
          <a:noFill/>
          <a:ln w="38100" cap="flat" cmpd="sng">
            <a:solidFill>
              <a:schemeClr val="dk1"/>
            </a:solidFill>
            <a:prstDash val="solid"/>
            <a:round/>
            <a:headEnd type="none" w="med" len="med"/>
            <a:tailEnd type="none" w="med" len="med"/>
          </a:ln>
        </p:spPr>
      </p:cxnSp>
      <p:cxnSp>
        <p:nvCxnSpPr>
          <p:cNvPr id="498" name="Google Shape;498;p42"/>
          <p:cNvCxnSpPr/>
          <p:nvPr/>
        </p:nvCxnSpPr>
        <p:spPr>
          <a:xfrm>
            <a:off x="6787267" y="1648434"/>
            <a:ext cx="2996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2"/>
          <p:cNvSpPr/>
          <p:nvPr/>
        </p:nvSpPr>
        <p:spPr>
          <a:xfrm>
            <a:off x="1121600" y="895267"/>
            <a:ext cx="4134000" cy="48788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493;p42"/>
          <p:cNvSpPr/>
          <p:nvPr/>
        </p:nvSpPr>
        <p:spPr>
          <a:xfrm>
            <a:off x="1297087" y="1083927"/>
            <a:ext cx="4115200" cy="48788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94" name="Google Shape;494;p42"/>
          <p:cNvPicPr preferRelativeResize="0"/>
          <p:nvPr/>
        </p:nvPicPr>
        <p:blipFill rotWithShape="1">
          <a:blip r:embed="rId3">
            <a:alphaModFix/>
          </a:blip>
          <a:srcRect t="19691"/>
          <a:stretch/>
        </p:blipFill>
        <p:spPr>
          <a:xfrm>
            <a:off x="1297100" y="1083933"/>
            <a:ext cx="3955171" cy="4690136"/>
          </a:xfrm>
          <a:prstGeom prst="rect">
            <a:avLst/>
          </a:prstGeom>
          <a:noFill/>
          <a:ln w="9525" cap="flat" cmpd="sng">
            <a:solidFill>
              <a:schemeClr val="dk2"/>
            </a:solidFill>
            <a:prstDash val="solid"/>
            <a:round/>
            <a:headEnd type="none" w="sm" len="sm"/>
            <a:tailEnd type="none" w="sm" len="sm"/>
          </a:ln>
        </p:spPr>
      </p:pic>
      <p:sp>
        <p:nvSpPr>
          <p:cNvPr id="495" name="Google Shape;495;p42"/>
          <p:cNvSpPr txBox="1">
            <a:spLocks noGrp="1"/>
          </p:cNvSpPr>
          <p:nvPr>
            <p:ph type="ctrTitle"/>
          </p:nvPr>
        </p:nvSpPr>
        <p:spPr>
          <a:xfrm flipH="1">
            <a:off x="6277133" y="1632867"/>
            <a:ext cx="4134000" cy="1689600"/>
          </a:xfrm>
          <a:prstGeom prst="rect">
            <a:avLst/>
          </a:prstGeom>
        </p:spPr>
        <p:txBody>
          <a:bodyPr spcFirstLastPara="1" wrap="square" lIns="121900" tIns="121900" rIns="121900" bIns="121900" anchor="t" anchorCtr="0">
            <a:noAutofit/>
          </a:bodyPr>
          <a:lstStyle/>
          <a:p>
            <a:pPr algn="l"/>
            <a:r>
              <a:rPr lang="en" sz="4400" dirty="0">
                <a:solidFill>
                  <a:schemeClr val="lt2"/>
                </a:solidFill>
              </a:rPr>
              <a:t>I. Tìm hiểu chung</a:t>
            </a:r>
            <a:endParaRPr sz="4400" dirty="0">
              <a:solidFill>
                <a:schemeClr val="lt2"/>
              </a:solidFill>
            </a:endParaRPr>
          </a:p>
        </p:txBody>
      </p:sp>
      <p:sp>
        <p:nvSpPr>
          <p:cNvPr id="496" name="Google Shape;496;p42"/>
          <p:cNvSpPr txBox="1">
            <a:spLocks noGrp="1"/>
          </p:cNvSpPr>
          <p:nvPr>
            <p:ph type="subTitle" idx="1"/>
          </p:nvPr>
        </p:nvSpPr>
        <p:spPr>
          <a:xfrm flipH="1">
            <a:off x="7128400" y="2845400"/>
            <a:ext cx="3942000" cy="1167200"/>
          </a:xfrm>
          <a:prstGeom prst="rect">
            <a:avLst/>
          </a:prstGeom>
        </p:spPr>
        <p:txBody>
          <a:bodyPr spcFirstLastPara="1" wrap="square" lIns="121900" tIns="121900" rIns="121900" bIns="121900" anchor="t" anchorCtr="0">
            <a:noAutofit/>
          </a:bodyPr>
          <a:lstStyle/>
          <a:p>
            <a:pPr marL="0" indent="0" algn="l"/>
            <a:r>
              <a:rPr lang="en" sz="4000" dirty="0"/>
              <a:t>2. Tác phẩm</a:t>
            </a:r>
            <a:endParaRPr sz="4000" dirty="0"/>
          </a:p>
        </p:txBody>
      </p:sp>
      <p:cxnSp>
        <p:nvCxnSpPr>
          <p:cNvPr id="497" name="Google Shape;497;p42"/>
          <p:cNvCxnSpPr/>
          <p:nvPr/>
        </p:nvCxnSpPr>
        <p:spPr>
          <a:xfrm>
            <a:off x="6974933" y="3913333"/>
            <a:ext cx="620400" cy="0"/>
          </a:xfrm>
          <a:prstGeom prst="straightConnector1">
            <a:avLst/>
          </a:prstGeom>
          <a:noFill/>
          <a:ln w="38100" cap="flat" cmpd="sng">
            <a:solidFill>
              <a:schemeClr val="dk1"/>
            </a:solidFill>
            <a:prstDash val="solid"/>
            <a:round/>
            <a:headEnd type="none" w="med" len="med"/>
            <a:tailEnd type="none" w="med" len="med"/>
          </a:ln>
        </p:spPr>
      </p:cxnSp>
      <p:cxnSp>
        <p:nvCxnSpPr>
          <p:cNvPr id="498" name="Google Shape;498;p42"/>
          <p:cNvCxnSpPr/>
          <p:nvPr/>
        </p:nvCxnSpPr>
        <p:spPr>
          <a:xfrm>
            <a:off x="6974933" y="2590970"/>
            <a:ext cx="2996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019" y="1094704"/>
            <a:ext cx="4392612" cy="4584879"/>
          </a:xfrm>
        </p:spPr>
      </p:pic>
      <p:sp>
        <p:nvSpPr>
          <p:cNvPr id="5" name="Rectangle 4"/>
          <p:cNvSpPr/>
          <p:nvPr/>
        </p:nvSpPr>
        <p:spPr>
          <a:xfrm>
            <a:off x="4972631" y="1281448"/>
            <a:ext cx="6498481" cy="429510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Thỏa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Ngãi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chờ</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đợi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chồng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suốt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Chồng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27060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6"/>
          <p:cNvSpPr txBox="1">
            <a:spLocks noGrp="1"/>
          </p:cNvSpPr>
          <p:nvPr>
            <p:ph type="title" idx="4"/>
          </p:nvPr>
        </p:nvSpPr>
        <p:spPr>
          <a:xfrm>
            <a:off x="1829400" y="498071"/>
            <a:ext cx="8533200" cy="866800"/>
          </a:xfrm>
          <a:prstGeom prst="rect">
            <a:avLst/>
          </a:prstGeom>
        </p:spPr>
        <p:txBody>
          <a:bodyPr spcFirstLastPara="1" wrap="square" lIns="121900" tIns="121900" rIns="121900" bIns="121900" anchor="t" anchorCtr="0">
            <a:noAutofit/>
          </a:bodyPr>
          <a:lstStyle/>
          <a:p>
            <a:r>
              <a:rPr lang="en" dirty="0">
                <a:solidFill>
                  <a:srgbClr val="FFFF00"/>
                </a:solidFill>
              </a:rPr>
              <a:t>2. </a:t>
            </a:r>
            <a:r>
              <a:rPr lang="en-US" dirty="0">
                <a:solidFill>
                  <a:srgbClr val="FFFF00"/>
                </a:solidFill>
              </a:rPr>
              <a:t>T</a:t>
            </a:r>
            <a:r>
              <a:rPr lang="en" dirty="0">
                <a:solidFill>
                  <a:srgbClr val="FFFF00"/>
                </a:solidFill>
              </a:rPr>
              <a:t>ác phẩm</a:t>
            </a:r>
            <a:endParaRPr dirty="0">
              <a:solidFill>
                <a:srgbClr val="FFFF00"/>
              </a:solidFill>
            </a:endParaRPr>
          </a:p>
        </p:txBody>
      </p:sp>
      <p:sp>
        <p:nvSpPr>
          <p:cNvPr id="405" name="Google Shape;405;p36"/>
          <p:cNvSpPr txBox="1">
            <a:spLocks noGrp="1"/>
          </p:cNvSpPr>
          <p:nvPr>
            <p:ph type="ctrTitle" idx="2"/>
          </p:nvPr>
        </p:nvSpPr>
        <p:spPr>
          <a:xfrm flipH="1">
            <a:off x="1167624" y="1324378"/>
            <a:ext cx="4388095" cy="608000"/>
          </a:xfrm>
          <a:prstGeom prst="rect">
            <a:avLst/>
          </a:prstGeom>
        </p:spPr>
        <p:txBody>
          <a:bodyPr spcFirstLastPara="1" wrap="square" lIns="121900" tIns="121900" rIns="121900" bIns="121900" anchor="t" anchorCtr="0">
            <a:noAutofit/>
          </a:bodyPr>
          <a:lstStyle/>
          <a:p>
            <a:r>
              <a:rPr lang="en" sz="3600" b="1" dirty="0"/>
              <a:t>Phương thức biểu đạt</a:t>
            </a:r>
            <a:endParaRPr sz="3600" b="1" dirty="0"/>
          </a:p>
        </p:txBody>
      </p:sp>
      <p:sp>
        <p:nvSpPr>
          <p:cNvPr id="406" name="Google Shape;406;p36"/>
          <p:cNvSpPr txBox="1">
            <a:spLocks noGrp="1"/>
          </p:cNvSpPr>
          <p:nvPr>
            <p:ph type="subTitle" idx="3"/>
          </p:nvPr>
        </p:nvSpPr>
        <p:spPr>
          <a:xfrm flipH="1">
            <a:off x="464238" y="2191178"/>
            <a:ext cx="4993005" cy="2567155"/>
          </a:xfrm>
          <a:prstGeom prst="rect">
            <a:avLst/>
          </a:prstGeom>
        </p:spPr>
        <p:txBody>
          <a:bodyPr spcFirstLastPara="1" wrap="square" lIns="121900" tIns="121900" rIns="121900" bIns="121900" anchor="b" anchorCtr="0">
            <a:noAutofit/>
          </a:bodyPr>
          <a:lstStyle/>
          <a:p>
            <a:pPr marL="0" indent="0"/>
            <a:r>
              <a:rPr lang="vi-VN" sz="3200" dirty="0"/>
              <a:t>Tự sự và biểu cảm. Sự biểu cảm thể hiện qua lời người kể chuyện, nhằm bộc lộ tình cảm, suy nghĩ của tác giả với câu chuyện được kể.</a:t>
            </a:r>
            <a:endParaRPr sz="3200" dirty="0"/>
          </a:p>
        </p:txBody>
      </p:sp>
      <p:sp>
        <p:nvSpPr>
          <p:cNvPr id="407" name="Google Shape;407;p36"/>
          <p:cNvSpPr txBox="1">
            <a:spLocks noGrp="1"/>
          </p:cNvSpPr>
          <p:nvPr>
            <p:ph type="ctrTitle"/>
          </p:nvPr>
        </p:nvSpPr>
        <p:spPr>
          <a:xfrm flipH="1">
            <a:off x="6439331" y="1324378"/>
            <a:ext cx="4880457" cy="608000"/>
          </a:xfrm>
          <a:prstGeom prst="rect">
            <a:avLst/>
          </a:prstGeom>
        </p:spPr>
        <p:txBody>
          <a:bodyPr spcFirstLastPara="1" wrap="square" lIns="121900" tIns="121900" rIns="121900" bIns="121900" anchor="t" anchorCtr="0">
            <a:noAutofit/>
          </a:bodyPr>
          <a:lstStyle/>
          <a:p>
            <a:r>
              <a:rPr lang="en-US" sz="3600" b="1" dirty="0"/>
              <a:t>V</a:t>
            </a:r>
            <a:r>
              <a:rPr lang="en" sz="3600" b="1" dirty="0"/>
              <a:t>ấn đề tác giả nêu lên</a:t>
            </a:r>
            <a:endParaRPr sz="3600" b="1" dirty="0"/>
          </a:p>
        </p:txBody>
      </p:sp>
      <p:sp>
        <p:nvSpPr>
          <p:cNvPr id="408" name="Google Shape;408;p36"/>
          <p:cNvSpPr txBox="1">
            <a:spLocks noGrp="1"/>
          </p:cNvSpPr>
          <p:nvPr>
            <p:ph type="subTitle" idx="1"/>
          </p:nvPr>
        </p:nvSpPr>
        <p:spPr>
          <a:xfrm flipH="1">
            <a:off x="6284588" y="2056248"/>
            <a:ext cx="5799559" cy="2745503"/>
          </a:xfrm>
          <a:prstGeom prst="rect">
            <a:avLst/>
          </a:prstGeom>
        </p:spPr>
        <p:txBody>
          <a:bodyPr spcFirstLastPara="1" wrap="square" lIns="121900" tIns="121900" rIns="121900" bIns="121900" anchor="b" anchorCtr="0">
            <a:noAutofit/>
          </a:bodyPr>
          <a:lstStyle/>
          <a:p>
            <a:pPr marL="0" indent="0"/>
            <a:r>
              <a:rPr lang="vi-VN" sz="3200" dirty="0"/>
              <a:t>Xuất hiện rất nhiều trong xã hội vào những năm tháng chiến tranh, những người phụ nữ phải chịu cảnh chia li người ch</a:t>
            </a:r>
            <a:r>
              <a:rPr lang="en-US" sz="3200" dirty="0"/>
              <a:t>ồ</a:t>
            </a:r>
            <a:r>
              <a:rPr lang="vi-VN" sz="3200" dirty="0"/>
              <a:t>ng thân yêu của mình.</a:t>
            </a:r>
            <a:endParaRPr sz="3200" dirty="0"/>
          </a:p>
        </p:txBody>
      </p:sp>
      <p:cxnSp>
        <p:nvCxnSpPr>
          <p:cNvPr id="409" name="Google Shape;409;p36"/>
          <p:cNvCxnSpPr/>
          <p:nvPr/>
        </p:nvCxnSpPr>
        <p:spPr>
          <a:xfrm rot="10800000">
            <a:off x="5968373" y="1988133"/>
            <a:ext cx="0" cy="241320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5"/>
                                        </p:tgtEl>
                                        <p:attrNameLst>
                                          <p:attrName>style.visibility</p:attrName>
                                        </p:attrNameLst>
                                      </p:cBhvr>
                                      <p:to>
                                        <p:strVal val="visible"/>
                                      </p:to>
                                    </p:set>
                                    <p:anim calcmode="lin" valueType="num">
                                      <p:cBhvr additive="base">
                                        <p:cTn id="7" dur="500" fill="hold"/>
                                        <p:tgtEl>
                                          <p:spTgt spid="405"/>
                                        </p:tgtEl>
                                        <p:attrNameLst>
                                          <p:attrName>ppt_x</p:attrName>
                                        </p:attrNameLst>
                                      </p:cBhvr>
                                      <p:tavLst>
                                        <p:tav tm="0">
                                          <p:val>
                                            <p:strVal val="#ppt_x"/>
                                          </p:val>
                                        </p:tav>
                                        <p:tav tm="100000">
                                          <p:val>
                                            <p:strVal val="#ppt_x"/>
                                          </p:val>
                                        </p:tav>
                                      </p:tavLst>
                                    </p:anim>
                                    <p:anim calcmode="lin" valueType="num">
                                      <p:cBhvr additive="base">
                                        <p:cTn id="8" dur="500" fill="hold"/>
                                        <p:tgtEl>
                                          <p:spTgt spid="40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7"/>
                                        </p:tgtEl>
                                        <p:attrNameLst>
                                          <p:attrName>style.visibility</p:attrName>
                                        </p:attrNameLst>
                                      </p:cBhvr>
                                      <p:to>
                                        <p:strVal val="visible"/>
                                      </p:to>
                                    </p:set>
                                    <p:anim calcmode="lin" valueType="num">
                                      <p:cBhvr additive="base">
                                        <p:cTn id="11" dur="500" fill="hold"/>
                                        <p:tgtEl>
                                          <p:spTgt spid="407"/>
                                        </p:tgtEl>
                                        <p:attrNameLst>
                                          <p:attrName>ppt_x</p:attrName>
                                        </p:attrNameLst>
                                      </p:cBhvr>
                                      <p:tavLst>
                                        <p:tav tm="0">
                                          <p:val>
                                            <p:strVal val="#ppt_x"/>
                                          </p:val>
                                        </p:tav>
                                        <p:tav tm="100000">
                                          <p:val>
                                            <p:strVal val="#ppt_x"/>
                                          </p:val>
                                        </p:tav>
                                      </p:tavLst>
                                    </p:anim>
                                    <p:anim calcmode="lin" valueType="num">
                                      <p:cBhvr additive="base">
                                        <p:cTn id="12" dur="500" fill="hold"/>
                                        <p:tgtEl>
                                          <p:spTgt spid="40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P spid="406" grpId="0" build="p"/>
      <p:bldP spid="407" grpId="0"/>
      <p:bldP spid="40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国古风二十四节气谷雨通用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Tental Workshop by Slidesgo">
  <a:themeElements>
    <a:clrScheme name="Simple Light">
      <a:dk1>
        <a:srgbClr val="000000"/>
      </a:dk1>
      <a:lt1>
        <a:srgbClr val="FFFFFF"/>
      </a:lt1>
      <a:dk2>
        <a:srgbClr val="595959"/>
      </a:dk2>
      <a:lt2>
        <a:srgbClr val="EEEEEE"/>
      </a:lt2>
      <a:accent1>
        <a:srgbClr val="FEC93D"/>
      </a:accent1>
      <a:accent2>
        <a:srgbClr val="F5453C"/>
      </a:accent2>
      <a:accent3>
        <a:srgbClr val="3BC8C7"/>
      </a:accent3>
      <a:accent4>
        <a:srgbClr val="EEE69E"/>
      </a:accent4>
      <a:accent5>
        <a:srgbClr val="595959"/>
      </a:accent5>
      <a:accent6>
        <a:srgbClr val="FFFFFF"/>
      </a:accent6>
      <a:hlink>
        <a:srgbClr val="F545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rity Lesson Plan by Slidesgo">
  <a:themeElements>
    <a:clrScheme name="Simple Light">
      <a:dk1>
        <a:srgbClr val="000000"/>
      </a:dk1>
      <a:lt1>
        <a:srgbClr val="FFFFFF"/>
      </a:lt1>
      <a:dk2>
        <a:srgbClr val="595959"/>
      </a:dk2>
      <a:lt2>
        <a:srgbClr val="EEEEEE"/>
      </a:lt2>
      <a:accent1>
        <a:srgbClr val="EB7E7C"/>
      </a:accent1>
      <a:accent2>
        <a:srgbClr val="B3C4B9"/>
      </a:accent2>
      <a:accent3>
        <a:srgbClr val="E7AE5D"/>
      </a:accent3>
      <a:accent4>
        <a:srgbClr val="828D87"/>
      </a:accent4>
      <a:accent5>
        <a:srgbClr val="FFFFFF"/>
      </a:accent5>
      <a:accent6>
        <a:srgbClr val="FFD1B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Vintage Floral by Slidesgo">
  <a:themeElements>
    <a:clrScheme name="Simple Light">
      <a:dk1>
        <a:srgbClr val="434343"/>
      </a:dk1>
      <a:lt1>
        <a:srgbClr val="FFFAEA"/>
      </a:lt1>
      <a:dk2>
        <a:srgbClr val="708B78"/>
      </a:dk2>
      <a:lt2>
        <a:srgbClr val="FFFAEA"/>
      </a:lt2>
      <a:accent1>
        <a:srgbClr val="E58B83"/>
      </a:accent1>
      <a:accent2>
        <a:srgbClr val="FFFAEA"/>
      </a:accent2>
      <a:accent3>
        <a:srgbClr val="708B78"/>
      </a:accent3>
      <a:accent4>
        <a:srgbClr val="E58B83"/>
      </a:accent4>
      <a:accent5>
        <a:srgbClr val="FFFAEA"/>
      </a:accent5>
      <a:accent6>
        <a:srgbClr val="708B78"/>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elcome to the 20's by Slidesgo">
  <a:themeElements>
    <a:clrScheme name="Simple Light">
      <a:dk1>
        <a:srgbClr val="1D1D1D"/>
      </a:dk1>
      <a:lt1>
        <a:srgbClr val="FFFFFF"/>
      </a:lt1>
      <a:dk2>
        <a:srgbClr val="C8A157"/>
      </a:dk2>
      <a:lt2>
        <a:srgbClr val="E7D6A1"/>
      </a:lt2>
      <a:accent1>
        <a:srgbClr val="C8A157"/>
      </a:accent1>
      <a:accent2>
        <a:srgbClr val="D6B037"/>
      </a:accent2>
      <a:accent3>
        <a:srgbClr val="E7D6A1"/>
      </a:accent3>
      <a:accent4>
        <a:srgbClr val="E7D6A1"/>
      </a:accent4>
      <a:accent5>
        <a:srgbClr val="E7D6A1"/>
      </a:accent5>
      <a:accent6>
        <a:srgbClr val="E7D6A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3974</TotalTime>
  <Words>1647</Words>
  <Application>Microsoft Office PowerPoint</Application>
  <PresentationFormat>Widescreen</PresentationFormat>
  <Paragraphs>130</Paragraphs>
  <Slides>32</Slides>
  <Notes>26</Notes>
  <HiddenSlides>0</HiddenSlides>
  <MMClips>1</MMClips>
  <ScaleCrop>false</ScaleCrop>
  <HeadingPairs>
    <vt:vector size="6" baseType="variant">
      <vt:variant>
        <vt:lpstr>Fonts Used</vt:lpstr>
      </vt:variant>
      <vt:variant>
        <vt:i4>33</vt:i4>
      </vt:variant>
      <vt:variant>
        <vt:lpstr>Theme</vt:lpstr>
      </vt:variant>
      <vt:variant>
        <vt:i4>8</vt:i4>
      </vt:variant>
      <vt:variant>
        <vt:lpstr>Slide Titles</vt:lpstr>
      </vt:variant>
      <vt:variant>
        <vt:i4>32</vt:i4>
      </vt:variant>
    </vt:vector>
  </HeadingPairs>
  <TitlesOfParts>
    <vt:vector size="73" baseType="lpstr">
      <vt:lpstr>DengXian</vt:lpstr>
      <vt:lpstr>DengXian</vt:lpstr>
      <vt:lpstr>等线 Light</vt:lpstr>
      <vt:lpstr>Archivo</vt:lpstr>
      <vt:lpstr>Arial</vt:lpstr>
      <vt:lpstr>Arial Black</vt:lpstr>
      <vt:lpstr>Baloo 2</vt:lpstr>
      <vt:lpstr>Calibri</vt:lpstr>
      <vt:lpstr>Catamaran</vt:lpstr>
      <vt:lpstr>Chelsea Market</vt:lpstr>
      <vt:lpstr>Chivo</vt:lpstr>
      <vt:lpstr>Chivo Light</vt:lpstr>
      <vt:lpstr>Comfortaa</vt:lpstr>
      <vt:lpstr>Fira Sans Condensed Medium</vt:lpstr>
      <vt:lpstr>Gill Sans MT</vt:lpstr>
      <vt:lpstr>Handlee</vt:lpstr>
      <vt:lpstr>Helvetica Neue</vt:lpstr>
      <vt:lpstr>Lato</vt:lpstr>
      <vt:lpstr>Livvic</vt:lpstr>
      <vt:lpstr>Noto Sans Symbols</vt:lpstr>
      <vt:lpstr>Nunito Light</vt:lpstr>
      <vt:lpstr>Paytone One</vt:lpstr>
      <vt:lpstr>Poiret One</vt:lpstr>
      <vt:lpstr>Raleway</vt:lpstr>
      <vt:lpstr>Raleway Thin</vt:lpstr>
      <vt:lpstr>Roboto Condensed Light</vt:lpstr>
      <vt:lpstr>Spartan</vt:lpstr>
      <vt:lpstr>SVN-Every Movie Every Night</vt:lpstr>
      <vt:lpstr>Times New Roman</vt:lpstr>
      <vt:lpstr>Trebuchet MS</vt:lpstr>
      <vt:lpstr>Voltaire</vt:lpstr>
      <vt:lpstr>Wingdings 3</vt:lpstr>
      <vt:lpstr>思源黑体 CN Light</vt:lpstr>
      <vt:lpstr>Office 主题</vt:lpstr>
      <vt:lpstr>Gallery</vt:lpstr>
      <vt:lpstr>1_Facet</vt:lpstr>
      <vt:lpstr>Tental Workshop by Slidesgo</vt:lpstr>
      <vt:lpstr>Trity Lesson Plan by Slidesgo</vt:lpstr>
      <vt:lpstr>Vintage Floral by Slidesgo</vt:lpstr>
      <vt:lpstr>Welcome to the 20's by Slidesgo</vt:lpstr>
      <vt:lpstr>Office 主题​​</vt:lpstr>
      <vt:lpstr>Khởi động</vt:lpstr>
      <vt:lpstr>PowerPoint Presentation</vt:lpstr>
      <vt:lpstr>PowerPoint Presentation</vt:lpstr>
      <vt:lpstr>PowerPoint Presentation</vt:lpstr>
      <vt:lpstr>Khám phá bài học</vt:lpstr>
      <vt:lpstr>I. Tìm hiểu chung 1. Tác giả</vt:lpstr>
      <vt:lpstr>I. Tìm hiểu chung</vt:lpstr>
      <vt:lpstr>PowerPoint Presentation</vt:lpstr>
      <vt:lpstr>2. Tác phẩm</vt:lpstr>
      <vt:lpstr>Ngôi kể</vt:lpstr>
      <vt:lpstr>Bố cục</vt:lpstr>
      <vt:lpstr>PowerPoint Presentation</vt:lpstr>
      <vt:lpstr>1. Sự kiện chính</vt:lpstr>
      <vt:lpstr>PowerPoint Presentation</vt:lpstr>
      <vt:lpstr>2. Nhân vật dì Bảy</vt:lpstr>
      <vt:lpstr>PowerPoint Presentation</vt:lpstr>
      <vt:lpstr>PowerPoint Presentation</vt:lpstr>
      <vt:lpstr>PowerPoint Presentation</vt:lpstr>
      <vt:lpstr>PowerPoint Presentation</vt:lpstr>
      <vt:lpstr>Nhận xét nhân vật dì Bảy:</vt:lpstr>
      <vt:lpstr>3. Nhân vật dượng Bảy</vt:lpstr>
      <vt:lpstr>3. Nhân vật dượng Bảy</vt:lpstr>
      <vt:lpstr>3. Nhân vật dượng Bảy</vt:lpstr>
      <vt:lpstr>4. Chi tiết tiêu biểu thể hiện sự khát khao đoàn tụ</vt:lpstr>
      <vt:lpstr>4. Chi tiết thể hiện khát khao đoàn tụ</vt:lpstr>
      <vt:lpstr>4. Chi tiết thể hiện khát khao đoàn tụ</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中国古风二十四节气谷雨通用PPT模板</dc:title>
  <dc:creator>Microsoft Office 用户</dc:creator>
  <cp:lastModifiedBy>Pham Hoang Phuc</cp:lastModifiedBy>
  <cp:revision>481</cp:revision>
  <dcterms:created xsi:type="dcterms:W3CDTF">2018-06-17T04:53:58Z</dcterms:created>
  <dcterms:modified xsi:type="dcterms:W3CDTF">2024-04-05T11:12:59Z</dcterms:modified>
</cp:coreProperties>
</file>