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6674"/>
    <a:srgbClr val="E36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80392" autoAdjust="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08DF0-D681-4956-9B45-85502467C129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13073-3D5B-46EF-8869-A3A85466C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14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B13073-3D5B-46EF-8869-A3A85466CA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32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B13073-3D5B-46EF-8869-A3A85466CA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86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B13073-3D5B-46EF-8869-A3A85466CA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6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23246-8485-489E-A614-C7053D3C8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1AEDEB-0260-439D-A59D-0AF5129B0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BFCE3-4EAA-4CF7-8DFA-69C12DC3F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F5712-99C6-4104-B7C2-1476B7D9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ED324-36F5-4430-A936-1772CA45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0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9C077-36A7-411D-B117-2488BEC42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C6DB5-AC55-4105-B62A-B13304050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60C98-9E9F-41F2-97EF-CEF09CAC7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E9898-C7E0-4238-942D-4D9DD751E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A5479-383F-46C0-A752-6F311B52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1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B94EC-1370-4C32-AB0F-D2FF839C0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4ABFF-DE07-4479-8498-D1C1ADDA4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ED485-918C-43EA-BFE7-FC431544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EB87B-1E69-476D-8171-6B4E298A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06EAA-7969-4445-BBA1-04DAC1EF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2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C4DAA-E93E-4D72-B7B8-9737890F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78050-DA64-44EB-B946-27FCB40F1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50B7B-8D92-4413-9393-E7C7529A6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A97B4-58C7-4332-B622-2040F76C1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2B6E5-62DB-4473-A9B0-232E2B2DD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1DA5E-FFE6-410F-9728-1977CB8DA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C753-8F92-40F4-BE22-BCA447A47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4D4F8-D5C0-40CF-9D6C-294FB196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BE0DD-37F3-4924-BDEE-1CB761E6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381DA-FF01-46FC-932D-AEDAD227D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7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D6D2-1299-43EA-81B8-A04A33211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6CC35-6B1F-45C3-85FD-E5755502C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300EA-4E15-44F5-9635-FC19047DD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A65B4B-55E8-4806-ACFE-879623AE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13F20-1658-4F3D-83BC-9FFFC8E4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9A875-E878-4F26-BD6D-A9D0C304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6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74061-6FAE-45E5-90B3-6921025C7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1B549-6193-40C6-8D5D-B49A416D9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0AC37-F634-4DCA-8559-452280266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133ACC-8E4A-4510-8AA4-01500ADF2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B13FA6-1E98-47D2-A1C5-18484F9C42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85F0D-4BA2-41A7-9830-324D1A70C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CEAE84-DD2C-42A6-9AA7-630EBF7A1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D145E-F714-4F5C-B230-CD1A0B8A2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28AA-4DC9-41FD-8F09-EADBC390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6529AF-1484-480B-81F6-9940756D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1F977-A65E-4E50-8532-8A98F578B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936DA-AADC-4C6E-925A-E34FB1D91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7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6B7D48-F247-4A77-AA4A-2AD65CF47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BE3569-9538-413F-97CB-1B5F4E05C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18D9C-1CF5-4E42-8F43-C32B6928B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0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E9058-1C31-48F5-B82B-0392DB947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A3D13-1CD0-4A89-B7B1-4FED37D2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B862A-5F1F-4702-9C9A-5E9C08C9C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AE0AD5-5A19-4983-B845-F98965ED1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F16DF-18FC-44B4-9AD2-9AE78CCD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7F1C4-9DAB-4213-B556-D3C2D8B3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03DC8-025A-4B78-9673-627911677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5609D-F2A0-47C3-BC86-EEB1F5C10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CF9611-6175-402A-8688-C45923693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99DAC-039E-4AF3-A4DF-F214DA91B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FE397-7B7B-4AA2-9FE0-A46D1742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E61F8-4DDA-43A9-8BF8-AD264276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5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0C25B5-986E-4BA7-B2C4-958BAFD3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89478-1BA8-4B70-B2E9-803C0D9A0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0FCFB-E1FC-492D-A5F2-2A0388B61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2BF2D-02D5-4DF9-A6E0-CDCB14E3DA08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9F8DD-727F-44F4-8D50-5F610F7B3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E04D0-4884-4C51-96F7-299E3D20B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5E113-EC12-4529-AAFF-51BC0D451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8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bbon: Tilted Up 15">
            <a:extLst>
              <a:ext uri="{FF2B5EF4-FFF2-40B4-BE49-F238E27FC236}">
                <a16:creationId xmlns:a16="http://schemas.microsoft.com/office/drawing/2014/main" id="{F6CD03A4-3999-6CEF-5781-D1678A761C7A}"/>
              </a:ext>
            </a:extLst>
          </p:cNvPr>
          <p:cNvSpPr/>
          <p:nvPr/>
        </p:nvSpPr>
        <p:spPr>
          <a:xfrm>
            <a:off x="3383280" y="4419277"/>
            <a:ext cx="5161280" cy="584775"/>
          </a:xfrm>
          <a:prstGeom prst="ribbon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B16CA3D-7041-99CB-399B-61DBDA7CF24A}"/>
              </a:ext>
            </a:extLst>
          </p:cNvPr>
          <p:cNvSpPr/>
          <p:nvPr/>
        </p:nvSpPr>
        <p:spPr>
          <a:xfrm>
            <a:off x="1943743" y="5044692"/>
            <a:ext cx="8339591" cy="1631216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7E43221-EC24-4C94-A805-1278225113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89" y="2280836"/>
            <a:ext cx="1759333" cy="1759333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D043711-9806-4BCA-B264-8020356705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" y="4902839"/>
            <a:ext cx="1938992" cy="19389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B53D0AA-6993-42F6-A8FB-40079EBC0B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040" y="5048877"/>
            <a:ext cx="1769254" cy="1769254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5C79CAC8-C9C9-4765-8200-E170B93F5F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46" y="39869"/>
            <a:ext cx="2101842" cy="2101842"/>
          </a:xfrm>
          <a:prstGeom prst="rect">
            <a:avLst/>
          </a:prstGeom>
        </p:spPr>
      </p:pic>
      <p:sp>
        <p:nvSpPr>
          <p:cNvPr id="2" name="Frame 1">
            <a:extLst>
              <a:ext uri="{FF2B5EF4-FFF2-40B4-BE49-F238E27FC236}">
                <a16:creationId xmlns:a16="http://schemas.microsoft.com/office/drawing/2014/main" id="{86057891-8157-5940-7DC4-B062D60BAC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F8D434-06B0-ED85-2222-E727099A88EB}"/>
              </a:ext>
            </a:extLst>
          </p:cNvPr>
          <p:cNvSpPr txBox="1"/>
          <p:nvPr/>
        </p:nvSpPr>
        <p:spPr>
          <a:xfrm>
            <a:off x="2037787" y="492823"/>
            <a:ext cx="76606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 CHƠI Ô CHỮ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357215-EFBC-2CEE-57FE-521735C79A5F}"/>
              </a:ext>
            </a:extLst>
          </p:cNvPr>
          <p:cNvSpPr txBox="1"/>
          <p:nvPr/>
        </p:nvSpPr>
        <p:spPr>
          <a:xfrm>
            <a:off x="2635129" y="1663898"/>
            <a:ext cx="6188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HÓA HỌC – LỚP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7380B4-4441-E17B-72DC-5E0F2DFF8C6C}"/>
              </a:ext>
            </a:extLst>
          </p:cNvPr>
          <p:cNvSpPr txBox="1"/>
          <p:nvPr/>
        </p:nvSpPr>
        <p:spPr>
          <a:xfrm>
            <a:off x="4759253" y="4432680"/>
            <a:ext cx="2457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LUẬT CHƠI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A53505-8620-DF7E-2129-04B118162FF3}"/>
              </a:ext>
            </a:extLst>
          </p:cNvPr>
          <p:cNvSpPr txBox="1"/>
          <p:nvPr/>
        </p:nvSpPr>
        <p:spPr>
          <a:xfrm>
            <a:off x="1997147" y="5044692"/>
            <a:ext cx="83863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err="1">
                <a:solidFill>
                  <a:schemeClr val="accent1"/>
                </a:solidFill>
              </a:rPr>
              <a:t>Nhiệm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vụ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của</a:t>
            </a:r>
            <a:r>
              <a:rPr lang="en-US" sz="2000" dirty="0">
                <a:solidFill>
                  <a:schemeClr val="accent1"/>
                </a:solidFill>
              </a:rPr>
              <a:t> HS  </a:t>
            </a:r>
            <a:r>
              <a:rPr lang="en-US" sz="2000" dirty="0" err="1">
                <a:solidFill>
                  <a:schemeClr val="accent1"/>
                </a:solidFill>
              </a:rPr>
              <a:t>lần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lượt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trả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lời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các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câu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hỏi</a:t>
            </a:r>
            <a:r>
              <a:rPr lang="en-US" sz="2000" dirty="0">
                <a:solidFill>
                  <a:schemeClr val="accent1"/>
                </a:solidFill>
              </a:rPr>
              <a:t> ở ô </a:t>
            </a:r>
            <a:r>
              <a:rPr lang="en-US" sz="2000" dirty="0" err="1">
                <a:solidFill>
                  <a:schemeClr val="accent1"/>
                </a:solidFill>
              </a:rPr>
              <a:t>chữ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hàng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ngang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để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tìm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ra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được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gợi</a:t>
            </a:r>
            <a:r>
              <a:rPr lang="en-US" sz="2000" dirty="0">
                <a:solidFill>
                  <a:schemeClr val="accent1"/>
                </a:solidFill>
              </a:rPr>
              <a:t> ý </a:t>
            </a:r>
            <a:r>
              <a:rPr lang="en-US" sz="2000" dirty="0" err="1">
                <a:solidFill>
                  <a:schemeClr val="accent1"/>
                </a:solidFill>
              </a:rPr>
              <a:t>của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đáp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án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cho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từ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khóa</a:t>
            </a:r>
            <a:endParaRPr lang="en-US" sz="2000" dirty="0">
              <a:solidFill>
                <a:schemeClr val="accent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2000" dirty="0" err="1">
                <a:solidFill>
                  <a:schemeClr val="accent1"/>
                </a:solidFill>
              </a:rPr>
              <a:t>Tính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điểm</a:t>
            </a:r>
            <a:r>
              <a:rPr lang="en-US" sz="2000" dirty="0">
                <a:solidFill>
                  <a:schemeClr val="accent1"/>
                </a:solidFill>
              </a:rPr>
              <a:t>: 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     +  </a:t>
            </a:r>
            <a:r>
              <a:rPr lang="en-US" sz="2000" dirty="0" err="1">
                <a:solidFill>
                  <a:schemeClr val="accent1"/>
                </a:solidFill>
              </a:rPr>
              <a:t>Trả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lời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đúng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b="1" dirty="0">
                <a:solidFill>
                  <a:srgbClr val="E36465"/>
                </a:solidFill>
              </a:rPr>
              <a:t>1 </a:t>
            </a:r>
            <a:r>
              <a:rPr lang="en-US" sz="2000" b="1" dirty="0" err="1">
                <a:solidFill>
                  <a:srgbClr val="E36465"/>
                </a:solidFill>
              </a:rPr>
              <a:t>hàng</a:t>
            </a:r>
            <a:r>
              <a:rPr lang="en-US" sz="2000" b="1" dirty="0">
                <a:solidFill>
                  <a:srgbClr val="E36465"/>
                </a:solidFill>
              </a:rPr>
              <a:t> </a:t>
            </a:r>
            <a:r>
              <a:rPr lang="en-US" sz="2000" b="1" dirty="0" err="1">
                <a:solidFill>
                  <a:srgbClr val="E36465"/>
                </a:solidFill>
              </a:rPr>
              <a:t>ngang</a:t>
            </a:r>
            <a:r>
              <a:rPr lang="en-US" sz="2000" b="1" dirty="0">
                <a:solidFill>
                  <a:srgbClr val="E36465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được</a:t>
            </a:r>
            <a:r>
              <a:rPr lang="en-US" sz="2000" dirty="0">
                <a:solidFill>
                  <a:schemeClr val="accent1"/>
                </a:solidFill>
              </a:rPr>
              <a:t> 10 </a:t>
            </a:r>
            <a:r>
              <a:rPr lang="en-US" sz="2000" dirty="0" err="1">
                <a:solidFill>
                  <a:schemeClr val="accent1"/>
                </a:solidFill>
              </a:rPr>
              <a:t>điểm</a:t>
            </a:r>
            <a:r>
              <a:rPr lang="en-US" sz="2000" dirty="0">
                <a:solidFill>
                  <a:schemeClr val="accent1"/>
                </a:solidFill>
              </a:rPr>
              <a:t>, </a:t>
            </a:r>
            <a:r>
              <a:rPr lang="en-US" sz="2000" dirty="0" err="1">
                <a:solidFill>
                  <a:schemeClr val="accent1"/>
                </a:solidFill>
              </a:rPr>
              <a:t>trả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lời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sai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không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được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điểm</a:t>
            </a:r>
            <a:endParaRPr lang="en-US" sz="2000" dirty="0">
              <a:solidFill>
                <a:schemeClr val="accent1"/>
              </a:solidFill>
            </a:endParaRPr>
          </a:p>
          <a:p>
            <a:r>
              <a:rPr lang="en-US" sz="2000" dirty="0">
                <a:solidFill>
                  <a:schemeClr val="accent1"/>
                </a:solidFill>
              </a:rPr>
              <a:t>     + </a:t>
            </a:r>
            <a:r>
              <a:rPr lang="en-US" sz="2000" dirty="0" err="1">
                <a:solidFill>
                  <a:schemeClr val="accent1"/>
                </a:solidFill>
              </a:rPr>
              <a:t>Trả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lời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đúng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rgbClr val="E36465"/>
                </a:solidFill>
              </a:rPr>
              <a:t>từ</a:t>
            </a:r>
            <a:r>
              <a:rPr lang="en-US" sz="2000" b="1" dirty="0">
                <a:solidFill>
                  <a:srgbClr val="E36465"/>
                </a:solidFill>
              </a:rPr>
              <a:t> </a:t>
            </a:r>
            <a:r>
              <a:rPr lang="en-US" sz="2000" b="1" dirty="0" err="1">
                <a:solidFill>
                  <a:srgbClr val="E36465"/>
                </a:solidFill>
              </a:rPr>
              <a:t>khóa</a:t>
            </a:r>
            <a:r>
              <a:rPr lang="en-US" sz="2000" b="1" dirty="0">
                <a:solidFill>
                  <a:srgbClr val="E36465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được</a:t>
            </a:r>
            <a:r>
              <a:rPr lang="en-US" sz="2000" dirty="0">
                <a:solidFill>
                  <a:schemeClr val="accent1"/>
                </a:solidFill>
              </a:rPr>
              <a:t> 30 </a:t>
            </a:r>
            <a:r>
              <a:rPr lang="en-US" sz="2000" dirty="0" err="1">
                <a:solidFill>
                  <a:schemeClr val="accent1"/>
                </a:solidFill>
              </a:rPr>
              <a:t>điểm</a:t>
            </a:r>
            <a:r>
              <a:rPr lang="en-US" sz="2000" dirty="0">
                <a:solidFill>
                  <a:schemeClr val="accent1"/>
                </a:solidFill>
              </a:rPr>
              <a:t>, </a:t>
            </a:r>
            <a:r>
              <a:rPr lang="en-US" sz="2000" dirty="0" err="1">
                <a:solidFill>
                  <a:schemeClr val="accent1"/>
                </a:solidFill>
              </a:rPr>
              <a:t>trả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lời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sai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2735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FEF5F7DE-1E0C-1275-F597-2BCA934B5A36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1F5D32B3-302A-FE11-CECB-AC1D085C92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B6378086-2728-F84A-86DC-FD5A2A6FD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190" y="5430190"/>
            <a:ext cx="1427810" cy="14278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5F816B-C166-CCBC-EC86-A099457A72E3}"/>
              </a:ext>
            </a:extLst>
          </p:cNvPr>
          <p:cNvSpPr txBox="1"/>
          <p:nvPr/>
        </p:nvSpPr>
        <p:spPr>
          <a:xfrm>
            <a:off x="825500" y="1329481"/>
            <a:ext cx="10782300" cy="9541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tạo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dịch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0F97F2-2FB3-1849-9412-DE84E3AF9CF2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B2734F4-4EA4-63FB-DE61-13A31DE86961}"/>
              </a:ext>
            </a:extLst>
          </p:cNvPr>
          <p:cNvSpPr/>
          <p:nvPr/>
        </p:nvSpPr>
        <p:spPr>
          <a:xfrm>
            <a:off x="4301077" y="373237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80C8AB3-B99E-1686-C52E-8219BBB47D18}"/>
              </a:ext>
            </a:extLst>
          </p:cNvPr>
          <p:cNvSpPr/>
          <p:nvPr/>
        </p:nvSpPr>
        <p:spPr>
          <a:xfrm>
            <a:off x="4974177" y="373237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0879353-BC04-78D7-E598-B519C103CFBC}"/>
              </a:ext>
            </a:extLst>
          </p:cNvPr>
          <p:cNvSpPr/>
          <p:nvPr/>
        </p:nvSpPr>
        <p:spPr>
          <a:xfrm>
            <a:off x="5647277" y="373237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C5DE26AA-06EB-8335-3C19-4118E010D3D5}"/>
              </a:ext>
            </a:extLst>
          </p:cNvPr>
          <p:cNvSpPr/>
          <p:nvPr/>
        </p:nvSpPr>
        <p:spPr>
          <a:xfrm>
            <a:off x="6320377" y="373237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CE2659FC-588F-ABA9-6D34-A445C4E812C1}"/>
              </a:ext>
            </a:extLst>
          </p:cNvPr>
          <p:cNvSpPr/>
          <p:nvPr/>
        </p:nvSpPr>
        <p:spPr>
          <a:xfrm>
            <a:off x="6993477" y="373237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Ủ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1DEC90F-FD28-10BD-2927-805046E106C4}"/>
              </a:ext>
            </a:extLst>
          </p:cNvPr>
          <p:cNvSpPr/>
          <p:nvPr/>
        </p:nvSpPr>
        <p:spPr>
          <a:xfrm>
            <a:off x="7666577" y="373237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40" name="8">
            <a:extLst>
              <a:ext uri="{FF2B5EF4-FFF2-40B4-BE49-F238E27FC236}">
                <a16:creationId xmlns:a16="http://schemas.microsoft.com/office/drawing/2014/main" id="{FD121791-2D69-6FF6-D9D5-F39EB763926E}"/>
              </a:ext>
            </a:extLst>
          </p:cNvPr>
          <p:cNvSpPr/>
          <p:nvPr/>
        </p:nvSpPr>
        <p:spPr>
          <a:xfrm>
            <a:off x="3602565" y="3820039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3E142540-4176-E357-B616-3BD9BBA6C6CD}"/>
              </a:ext>
            </a:extLst>
          </p:cNvPr>
          <p:cNvSpPr/>
          <p:nvPr/>
        </p:nvSpPr>
        <p:spPr>
          <a:xfrm>
            <a:off x="4301080" y="374084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D514A541-8109-C008-5EA9-D771417510FF}"/>
              </a:ext>
            </a:extLst>
          </p:cNvPr>
          <p:cNvSpPr/>
          <p:nvPr/>
        </p:nvSpPr>
        <p:spPr>
          <a:xfrm>
            <a:off x="4974180" y="374084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70543BEE-A75C-31A9-3118-1F90EF520234}"/>
              </a:ext>
            </a:extLst>
          </p:cNvPr>
          <p:cNvSpPr/>
          <p:nvPr/>
        </p:nvSpPr>
        <p:spPr>
          <a:xfrm>
            <a:off x="5647280" y="374084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C62835B-FA81-D03D-9736-68BC6A34EE50}"/>
              </a:ext>
            </a:extLst>
          </p:cNvPr>
          <p:cNvSpPr/>
          <p:nvPr/>
        </p:nvSpPr>
        <p:spPr>
          <a:xfrm>
            <a:off x="6320380" y="374084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E44DA59-3F9B-9FA3-CC91-A31922BD91E5}"/>
              </a:ext>
            </a:extLst>
          </p:cNvPr>
          <p:cNvSpPr/>
          <p:nvPr/>
        </p:nvSpPr>
        <p:spPr>
          <a:xfrm>
            <a:off x="6993480" y="374084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Ủ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8925FE3-15F6-5930-FDBB-A5478C4C9C39}"/>
              </a:ext>
            </a:extLst>
          </p:cNvPr>
          <p:cNvSpPr/>
          <p:nvPr/>
        </p:nvSpPr>
        <p:spPr>
          <a:xfrm>
            <a:off x="7666580" y="374084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A64E3452-5CFC-05EF-8309-EC9FFECC9C6D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4E2ABD17-6C24-E896-AE4F-C3DF6F3E1CFB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2DBDD87-8212-79BA-6204-5559A105B2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2460FF-B591-6ACD-27FA-6FA48A535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300" y="5194300"/>
            <a:ext cx="1663700" cy="1663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61BCF0-DE76-EDDA-07A5-5ADDB9F7FA13}"/>
              </a:ext>
            </a:extLst>
          </p:cNvPr>
          <p:cNvSpPr txBox="1"/>
          <p:nvPr/>
        </p:nvSpPr>
        <p:spPr>
          <a:xfrm>
            <a:off x="825500" y="1329481"/>
            <a:ext cx="10782300" cy="523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Lớp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electron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(n = 2)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3DECFD-8B43-1A68-2CA6-26A55CF1E8BA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9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EC06D7D-511B-96E7-5CCE-C94FE363F0E5}"/>
              </a:ext>
            </a:extLst>
          </p:cNvPr>
          <p:cNvSpPr/>
          <p:nvPr/>
        </p:nvSpPr>
        <p:spPr>
          <a:xfrm>
            <a:off x="5304363" y="320176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21" name="9">
            <a:extLst>
              <a:ext uri="{FF2B5EF4-FFF2-40B4-BE49-F238E27FC236}">
                <a16:creationId xmlns:a16="http://schemas.microsoft.com/office/drawing/2014/main" id="{82A61591-667A-6770-CFE7-18C9A663DF23}"/>
              </a:ext>
            </a:extLst>
          </p:cNvPr>
          <p:cNvSpPr/>
          <p:nvPr/>
        </p:nvSpPr>
        <p:spPr>
          <a:xfrm>
            <a:off x="4605853" y="3278720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C335D28-D024-8205-E3E2-BCBF410B6589}"/>
              </a:ext>
            </a:extLst>
          </p:cNvPr>
          <p:cNvSpPr/>
          <p:nvPr/>
        </p:nvSpPr>
        <p:spPr>
          <a:xfrm>
            <a:off x="5304366" y="321023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AA2EA4E2-2213-3E00-0E15-27CA5A1CEAD8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7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FEF5F7DE-1E0C-1275-F597-2BCA934B5A36}"/>
              </a:ext>
            </a:extLst>
          </p:cNvPr>
          <p:cNvSpPr/>
          <p:nvPr/>
        </p:nvSpPr>
        <p:spPr>
          <a:xfrm>
            <a:off x="825500" y="668506"/>
            <a:ext cx="2578099" cy="561408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1F5D32B3-302A-FE11-CECB-AC1D085C92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B6378086-2728-F84A-86DC-FD5A2A6FD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190" y="5430190"/>
            <a:ext cx="1427810" cy="14278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5F816B-C166-CCBC-EC86-A099457A72E3}"/>
              </a:ext>
            </a:extLst>
          </p:cNvPr>
          <p:cNvSpPr txBox="1"/>
          <p:nvPr/>
        </p:nvSpPr>
        <p:spPr>
          <a:xfrm>
            <a:off x="825500" y="1329481"/>
            <a:ext cx="10782300" cy="9541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Đơn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vị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hạt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tâm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bao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bởi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đám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mây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điện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âm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electron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0F97F2-2FB3-1849-9412-DE84E3AF9CF2}"/>
              </a:ext>
            </a:extLst>
          </p:cNvPr>
          <p:cNvSpPr txBox="1"/>
          <p:nvPr/>
        </p:nvSpPr>
        <p:spPr>
          <a:xfrm>
            <a:off x="935567" y="698049"/>
            <a:ext cx="2578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14D3CE3-2AA8-EB59-A960-3E91E0EE3425}"/>
              </a:ext>
            </a:extLst>
          </p:cNvPr>
          <p:cNvSpPr/>
          <p:nvPr/>
        </p:nvSpPr>
        <p:spPr>
          <a:xfrm>
            <a:off x="32215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5E34C7A-64A5-6DCF-3D05-6F51BAAC906A}"/>
              </a:ext>
            </a:extLst>
          </p:cNvPr>
          <p:cNvSpPr/>
          <p:nvPr/>
        </p:nvSpPr>
        <p:spPr>
          <a:xfrm>
            <a:off x="38946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2DB1AD8-81C2-DC2C-FA0F-C4715961BDBB}"/>
              </a:ext>
            </a:extLst>
          </p:cNvPr>
          <p:cNvSpPr/>
          <p:nvPr/>
        </p:nvSpPr>
        <p:spPr>
          <a:xfrm>
            <a:off x="45677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59169AB-BDEA-6879-7D37-042DA4A520D6}"/>
              </a:ext>
            </a:extLst>
          </p:cNvPr>
          <p:cNvSpPr/>
          <p:nvPr/>
        </p:nvSpPr>
        <p:spPr>
          <a:xfrm>
            <a:off x="52408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932EBD9-42CD-8016-470D-43BFCA9582E3}"/>
              </a:ext>
            </a:extLst>
          </p:cNvPr>
          <p:cNvSpPr/>
          <p:nvPr/>
        </p:nvSpPr>
        <p:spPr>
          <a:xfrm>
            <a:off x="59139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0919778-BA1E-BB42-6BF7-FE2891053416}"/>
              </a:ext>
            </a:extLst>
          </p:cNvPr>
          <p:cNvSpPr/>
          <p:nvPr/>
        </p:nvSpPr>
        <p:spPr>
          <a:xfrm>
            <a:off x="65870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4D0FB31-28E8-3FE9-CBD3-39FD0B45C01D}"/>
              </a:ext>
            </a:extLst>
          </p:cNvPr>
          <p:cNvSpPr/>
          <p:nvPr/>
        </p:nvSpPr>
        <p:spPr>
          <a:xfrm>
            <a:off x="72601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CB9815A-3D7E-3405-6B9D-32C6D2519E0F}"/>
              </a:ext>
            </a:extLst>
          </p:cNvPr>
          <p:cNvSpPr/>
          <p:nvPr/>
        </p:nvSpPr>
        <p:spPr>
          <a:xfrm>
            <a:off x="7933265" y="38207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Ử</a:t>
            </a:r>
          </a:p>
        </p:txBody>
      </p:sp>
      <p:sp>
        <p:nvSpPr>
          <p:cNvPr id="46" name="10">
            <a:extLst>
              <a:ext uri="{FF2B5EF4-FFF2-40B4-BE49-F238E27FC236}">
                <a16:creationId xmlns:a16="http://schemas.microsoft.com/office/drawing/2014/main" id="{8A91D4F2-FD2D-BF9B-BA78-6C5BFB6559C7}"/>
              </a:ext>
            </a:extLst>
          </p:cNvPr>
          <p:cNvSpPr/>
          <p:nvPr/>
        </p:nvSpPr>
        <p:spPr>
          <a:xfrm>
            <a:off x="2523053" y="3908370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5A9DA7F-8CEC-6084-7F52-40CBC16187DA}"/>
              </a:ext>
            </a:extLst>
          </p:cNvPr>
          <p:cNvSpPr/>
          <p:nvPr/>
        </p:nvSpPr>
        <p:spPr>
          <a:xfrm>
            <a:off x="32215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117948B-584F-8A48-5B1D-6206D0767272}"/>
              </a:ext>
            </a:extLst>
          </p:cNvPr>
          <p:cNvSpPr/>
          <p:nvPr/>
        </p:nvSpPr>
        <p:spPr>
          <a:xfrm>
            <a:off x="38946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1045BD7-3432-73A5-13EB-CFAE80FA8071}"/>
              </a:ext>
            </a:extLst>
          </p:cNvPr>
          <p:cNvSpPr/>
          <p:nvPr/>
        </p:nvSpPr>
        <p:spPr>
          <a:xfrm>
            <a:off x="45677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877637-23CB-9C09-9791-D956204EB4F7}"/>
              </a:ext>
            </a:extLst>
          </p:cNvPr>
          <p:cNvSpPr/>
          <p:nvPr/>
        </p:nvSpPr>
        <p:spPr>
          <a:xfrm>
            <a:off x="52408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811CDDB7-3B72-2903-59EB-4DD29F8D253C}"/>
              </a:ext>
            </a:extLst>
          </p:cNvPr>
          <p:cNvSpPr/>
          <p:nvPr/>
        </p:nvSpPr>
        <p:spPr>
          <a:xfrm>
            <a:off x="59139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850A8CEC-F76A-B2CC-EA8B-887EB05D71C7}"/>
              </a:ext>
            </a:extLst>
          </p:cNvPr>
          <p:cNvSpPr/>
          <p:nvPr/>
        </p:nvSpPr>
        <p:spPr>
          <a:xfrm>
            <a:off x="65870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57C0E50-30E8-74AD-9119-56DD11E39A10}"/>
              </a:ext>
            </a:extLst>
          </p:cNvPr>
          <p:cNvSpPr/>
          <p:nvPr/>
        </p:nvSpPr>
        <p:spPr>
          <a:xfrm>
            <a:off x="72601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C5214EC3-2863-7817-7073-DEF1834BA89C}"/>
              </a:ext>
            </a:extLst>
          </p:cNvPr>
          <p:cNvSpPr/>
          <p:nvPr/>
        </p:nvSpPr>
        <p:spPr>
          <a:xfrm>
            <a:off x="7933268" y="38291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Ử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DD1F98EE-7627-3755-99F1-2030A1990AC7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7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ame 1">
            <a:extLst>
              <a:ext uri="{FF2B5EF4-FFF2-40B4-BE49-F238E27FC236}">
                <a16:creationId xmlns:a16="http://schemas.microsoft.com/office/drawing/2014/main" id="{77374396-4F9F-C0C7-520C-BFAFA2CB7C3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968E81F-66A7-7569-77DF-757938406039}"/>
              </a:ext>
            </a:extLst>
          </p:cNvPr>
          <p:cNvSpPr/>
          <p:nvPr/>
        </p:nvSpPr>
        <p:spPr>
          <a:xfrm>
            <a:off x="5952065" y="1312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5A5714-F33D-F447-41AA-EC599853CA6C}"/>
              </a:ext>
            </a:extLst>
          </p:cNvPr>
          <p:cNvSpPr/>
          <p:nvPr/>
        </p:nvSpPr>
        <p:spPr>
          <a:xfrm>
            <a:off x="6625165" y="1312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F2443FD0-E478-FB00-FF7F-BB802E9CD598}"/>
              </a:ext>
            </a:extLst>
          </p:cNvPr>
          <p:cNvSpPr/>
          <p:nvPr/>
        </p:nvSpPr>
        <p:spPr>
          <a:xfrm>
            <a:off x="7298265" y="1312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544DAF7F-F883-12D2-0361-2443F41D17A9}"/>
              </a:ext>
            </a:extLst>
          </p:cNvPr>
          <p:cNvSpPr/>
          <p:nvPr/>
        </p:nvSpPr>
        <p:spPr>
          <a:xfrm>
            <a:off x="7971365" y="1312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96A2DCDD-189D-5680-2A06-AD6F39C05B2F}"/>
              </a:ext>
            </a:extLst>
          </p:cNvPr>
          <p:cNvSpPr/>
          <p:nvPr/>
        </p:nvSpPr>
        <p:spPr>
          <a:xfrm>
            <a:off x="8644465" y="1312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8CE82F37-B16D-69A6-77A4-7DA222B11E29}"/>
              </a:ext>
            </a:extLst>
          </p:cNvPr>
          <p:cNvSpPr/>
          <p:nvPr/>
        </p:nvSpPr>
        <p:spPr>
          <a:xfrm>
            <a:off x="9317565" y="1312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92C800BA-CFFC-4911-F4AB-57403EF6FD2E}"/>
              </a:ext>
            </a:extLst>
          </p:cNvPr>
          <p:cNvSpPr/>
          <p:nvPr/>
        </p:nvSpPr>
        <p:spPr>
          <a:xfrm>
            <a:off x="9990665" y="1312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090F4DB6-DF9E-F71C-1E5E-46A91C10E6CA}"/>
              </a:ext>
            </a:extLst>
          </p:cNvPr>
          <p:cNvSpPr/>
          <p:nvPr/>
        </p:nvSpPr>
        <p:spPr>
          <a:xfrm>
            <a:off x="5952065" y="8043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AC4A3F11-D1FD-6564-9BC1-924506651EEE}"/>
              </a:ext>
            </a:extLst>
          </p:cNvPr>
          <p:cNvSpPr/>
          <p:nvPr/>
        </p:nvSpPr>
        <p:spPr>
          <a:xfrm>
            <a:off x="6625165" y="8043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091B39D5-9AD7-0E62-5F68-74266BC54597}"/>
              </a:ext>
            </a:extLst>
          </p:cNvPr>
          <p:cNvSpPr/>
          <p:nvPr/>
        </p:nvSpPr>
        <p:spPr>
          <a:xfrm>
            <a:off x="7298265" y="8043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628D3C5E-8241-B400-E18E-65F708CE0F48}"/>
              </a:ext>
            </a:extLst>
          </p:cNvPr>
          <p:cNvSpPr/>
          <p:nvPr/>
        </p:nvSpPr>
        <p:spPr>
          <a:xfrm>
            <a:off x="7971365" y="8043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07ECF516-7E7F-2DB9-370D-5F6B1371D156}"/>
              </a:ext>
            </a:extLst>
          </p:cNvPr>
          <p:cNvSpPr/>
          <p:nvPr/>
        </p:nvSpPr>
        <p:spPr>
          <a:xfrm>
            <a:off x="8644465" y="8043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AF501815-8E69-B99B-1E47-722B45CD6A58}"/>
              </a:ext>
            </a:extLst>
          </p:cNvPr>
          <p:cNvSpPr/>
          <p:nvPr/>
        </p:nvSpPr>
        <p:spPr>
          <a:xfrm>
            <a:off x="5952067" y="14774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780E2719-BF0B-374B-2404-B87EF86B1A34}"/>
              </a:ext>
            </a:extLst>
          </p:cNvPr>
          <p:cNvSpPr/>
          <p:nvPr/>
        </p:nvSpPr>
        <p:spPr>
          <a:xfrm>
            <a:off x="6625167" y="14774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Ắ</a:t>
            </a:r>
          </a:p>
        </p:txBody>
      </p: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2AEBF317-C7E4-1748-7D52-A39D183B302A}"/>
              </a:ext>
            </a:extLst>
          </p:cNvPr>
          <p:cNvSpPr/>
          <p:nvPr/>
        </p:nvSpPr>
        <p:spPr>
          <a:xfrm>
            <a:off x="7298267" y="14774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6810E034-DCAA-86B5-51E1-E8E913338227}"/>
              </a:ext>
            </a:extLst>
          </p:cNvPr>
          <p:cNvSpPr/>
          <p:nvPr/>
        </p:nvSpPr>
        <p:spPr>
          <a:xfrm>
            <a:off x="5952069" y="21505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C0BD8EB5-232D-DE98-A5C0-84F64D1EBA37}"/>
              </a:ext>
            </a:extLst>
          </p:cNvPr>
          <p:cNvSpPr/>
          <p:nvPr/>
        </p:nvSpPr>
        <p:spPr>
          <a:xfrm>
            <a:off x="6625169" y="21505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0EE5ECF6-5E86-3BC7-18C8-A59AA4823D01}"/>
              </a:ext>
            </a:extLst>
          </p:cNvPr>
          <p:cNvSpPr/>
          <p:nvPr/>
        </p:nvSpPr>
        <p:spPr>
          <a:xfrm>
            <a:off x="7298269" y="21505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FFF241B7-F52D-D95E-03B8-B268E4659E72}"/>
              </a:ext>
            </a:extLst>
          </p:cNvPr>
          <p:cNvSpPr/>
          <p:nvPr/>
        </p:nvSpPr>
        <p:spPr>
          <a:xfrm>
            <a:off x="7971369" y="21505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ABA5FCAF-883F-B88E-23B7-FF8F62878748}"/>
              </a:ext>
            </a:extLst>
          </p:cNvPr>
          <p:cNvSpPr/>
          <p:nvPr/>
        </p:nvSpPr>
        <p:spPr>
          <a:xfrm>
            <a:off x="8644469" y="21505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AF152EA4-2B4B-2515-80A4-FBA5E943AF0B}"/>
              </a:ext>
            </a:extLst>
          </p:cNvPr>
          <p:cNvSpPr/>
          <p:nvPr/>
        </p:nvSpPr>
        <p:spPr>
          <a:xfrm>
            <a:off x="9317569" y="21505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A08C0AE1-68D8-64A8-4925-D82F0300B67C}"/>
              </a:ext>
            </a:extLst>
          </p:cNvPr>
          <p:cNvSpPr/>
          <p:nvPr/>
        </p:nvSpPr>
        <p:spPr>
          <a:xfrm>
            <a:off x="5952071" y="28236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BE33A56E-8CCE-ACC1-578D-27FC81842D3D}"/>
              </a:ext>
            </a:extLst>
          </p:cNvPr>
          <p:cNvSpPr/>
          <p:nvPr/>
        </p:nvSpPr>
        <p:spPr>
          <a:xfrm>
            <a:off x="6625171" y="28236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124" name="Rectangle: Rounded Corners 123">
            <a:extLst>
              <a:ext uri="{FF2B5EF4-FFF2-40B4-BE49-F238E27FC236}">
                <a16:creationId xmlns:a16="http://schemas.microsoft.com/office/drawing/2014/main" id="{DEAE8D9F-3B93-18D0-0361-A8FB5C403ADA}"/>
              </a:ext>
            </a:extLst>
          </p:cNvPr>
          <p:cNvSpPr/>
          <p:nvPr/>
        </p:nvSpPr>
        <p:spPr>
          <a:xfrm>
            <a:off x="7298271" y="28236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125" name="Rectangle: Rounded Corners 124">
            <a:extLst>
              <a:ext uri="{FF2B5EF4-FFF2-40B4-BE49-F238E27FC236}">
                <a16:creationId xmlns:a16="http://schemas.microsoft.com/office/drawing/2014/main" id="{67003AE6-55CD-3D75-9DC1-28E34A770389}"/>
              </a:ext>
            </a:extLst>
          </p:cNvPr>
          <p:cNvSpPr/>
          <p:nvPr/>
        </p:nvSpPr>
        <p:spPr>
          <a:xfrm>
            <a:off x="7971371" y="28236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D48962D1-A2EB-C22E-BE1C-996516E2AAD6}"/>
              </a:ext>
            </a:extLst>
          </p:cNvPr>
          <p:cNvSpPr/>
          <p:nvPr/>
        </p:nvSpPr>
        <p:spPr>
          <a:xfrm>
            <a:off x="8644471" y="28236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id="{3C2F8B12-B96D-96DE-9B3D-B0D10E6AF442}"/>
              </a:ext>
            </a:extLst>
          </p:cNvPr>
          <p:cNvSpPr/>
          <p:nvPr/>
        </p:nvSpPr>
        <p:spPr>
          <a:xfrm>
            <a:off x="5952073" y="34967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id="{B1AA127B-0E06-3725-B416-697800F677E5}"/>
              </a:ext>
            </a:extLst>
          </p:cNvPr>
          <p:cNvSpPr/>
          <p:nvPr/>
        </p:nvSpPr>
        <p:spPr>
          <a:xfrm>
            <a:off x="6625173" y="34967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E9826418-876A-DE0E-4BBB-79658FE356B6}"/>
              </a:ext>
            </a:extLst>
          </p:cNvPr>
          <p:cNvSpPr/>
          <p:nvPr/>
        </p:nvSpPr>
        <p:spPr>
          <a:xfrm>
            <a:off x="7298273" y="34967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EF125918-F93D-E1B7-294D-650CE43EB2A4}"/>
              </a:ext>
            </a:extLst>
          </p:cNvPr>
          <p:cNvSpPr/>
          <p:nvPr/>
        </p:nvSpPr>
        <p:spPr>
          <a:xfrm>
            <a:off x="7971373" y="34967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</p:txBody>
      </p: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id="{9B168D26-F4B4-3355-6618-853D9D6243D6}"/>
              </a:ext>
            </a:extLst>
          </p:cNvPr>
          <p:cNvSpPr/>
          <p:nvPr/>
        </p:nvSpPr>
        <p:spPr>
          <a:xfrm>
            <a:off x="8644473" y="34967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142" name="Rectangle: Rounded Corners 141">
            <a:extLst>
              <a:ext uri="{FF2B5EF4-FFF2-40B4-BE49-F238E27FC236}">
                <a16:creationId xmlns:a16="http://schemas.microsoft.com/office/drawing/2014/main" id="{0CBB6BCC-7687-4179-548E-B1DDE6064FFB}"/>
              </a:ext>
            </a:extLst>
          </p:cNvPr>
          <p:cNvSpPr/>
          <p:nvPr/>
        </p:nvSpPr>
        <p:spPr>
          <a:xfrm>
            <a:off x="5952075" y="41698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:a16="http://schemas.microsoft.com/office/drawing/2014/main" id="{A127FC85-613C-6543-41F4-2D3E5C22BBD1}"/>
              </a:ext>
            </a:extLst>
          </p:cNvPr>
          <p:cNvSpPr/>
          <p:nvPr/>
        </p:nvSpPr>
        <p:spPr>
          <a:xfrm>
            <a:off x="6625175" y="41698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C3BAA948-BB43-7586-41BC-CB8BB8FF5199}"/>
              </a:ext>
            </a:extLst>
          </p:cNvPr>
          <p:cNvSpPr/>
          <p:nvPr/>
        </p:nvSpPr>
        <p:spPr>
          <a:xfrm>
            <a:off x="7298275" y="41698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75D7623C-A802-43F4-EDC0-1D0CF8A955E0}"/>
              </a:ext>
            </a:extLst>
          </p:cNvPr>
          <p:cNvSpPr/>
          <p:nvPr/>
        </p:nvSpPr>
        <p:spPr>
          <a:xfrm>
            <a:off x="7971375" y="41698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89EEB9CB-F6E5-5E16-9231-FE72BC56BFC4}"/>
              </a:ext>
            </a:extLst>
          </p:cNvPr>
          <p:cNvSpPr/>
          <p:nvPr/>
        </p:nvSpPr>
        <p:spPr>
          <a:xfrm>
            <a:off x="8644475" y="41698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76FAA5B5-074C-A0E4-3265-DBFC6154362E}"/>
              </a:ext>
            </a:extLst>
          </p:cNvPr>
          <p:cNvSpPr/>
          <p:nvPr/>
        </p:nvSpPr>
        <p:spPr>
          <a:xfrm>
            <a:off x="9317575" y="41698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48" name="Rectangle: Rounded Corners 147">
            <a:extLst>
              <a:ext uri="{FF2B5EF4-FFF2-40B4-BE49-F238E27FC236}">
                <a16:creationId xmlns:a16="http://schemas.microsoft.com/office/drawing/2014/main" id="{BAB238CA-A11B-AC0C-FCE2-DB1B89999A2F}"/>
              </a:ext>
            </a:extLst>
          </p:cNvPr>
          <p:cNvSpPr/>
          <p:nvPr/>
        </p:nvSpPr>
        <p:spPr>
          <a:xfrm>
            <a:off x="9990675" y="41698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393F95E6-4CE1-D00C-C464-7D70BA1295F5}"/>
              </a:ext>
            </a:extLst>
          </p:cNvPr>
          <p:cNvSpPr/>
          <p:nvPr/>
        </p:nvSpPr>
        <p:spPr>
          <a:xfrm>
            <a:off x="5952077" y="48429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E8C6F042-B78E-3396-CF61-AD35C25F59D2}"/>
              </a:ext>
            </a:extLst>
          </p:cNvPr>
          <p:cNvSpPr/>
          <p:nvPr/>
        </p:nvSpPr>
        <p:spPr>
          <a:xfrm>
            <a:off x="6625177" y="48429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F69D116C-BB52-A0B3-9CB9-0F9C9591FEFB}"/>
              </a:ext>
            </a:extLst>
          </p:cNvPr>
          <p:cNvSpPr/>
          <p:nvPr/>
        </p:nvSpPr>
        <p:spPr>
          <a:xfrm>
            <a:off x="7298277" y="48429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5FE81499-8F06-206B-F893-DAEC7F465BF9}"/>
              </a:ext>
            </a:extLst>
          </p:cNvPr>
          <p:cNvSpPr/>
          <p:nvPr/>
        </p:nvSpPr>
        <p:spPr>
          <a:xfrm>
            <a:off x="7971377" y="48429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828AC907-F7B6-65F7-516F-4E2BDE220EBB}"/>
              </a:ext>
            </a:extLst>
          </p:cNvPr>
          <p:cNvSpPr/>
          <p:nvPr/>
        </p:nvSpPr>
        <p:spPr>
          <a:xfrm>
            <a:off x="8644477" y="48429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Ủ</a:t>
            </a: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18BB054E-7D27-3C35-7C6F-189D31A2CDE3}"/>
              </a:ext>
            </a:extLst>
          </p:cNvPr>
          <p:cNvSpPr/>
          <p:nvPr/>
        </p:nvSpPr>
        <p:spPr>
          <a:xfrm>
            <a:off x="9317577" y="484293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500C35CE-8387-54F4-D4FA-AACF79BA9C47}"/>
              </a:ext>
            </a:extLst>
          </p:cNvPr>
          <p:cNvSpPr txBox="1"/>
          <p:nvPr/>
        </p:nvSpPr>
        <p:spPr>
          <a:xfrm>
            <a:off x="120660" y="159832"/>
            <a:ext cx="4152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Trò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chơi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4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Ô CHỮ</a:t>
            </a:r>
          </a:p>
        </p:txBody>
      </p:sp>
      <p:sp>
        <p:nvSpPr>
          <p:cNvPr id="163" name="1">
            <a:extLst>
              <a:ext uri="{FF2B5EF4-FFF2-40B4-BE49-F238E27FC236}">
                <a16:creationId xmlns:a16="http://schemas.microsoft.com/office/drawing/2014/main" id="{13711751-3633-B4F5-5648-764F5C58F941}"/>
              </a:ext>
            </a:extLst>
          </p:cNvPr>
          <p:cNvSpPr/>
          <p:nvPr/>
        </p:nvSpPr>
        <p:spPr>
          <a:xfrm>
            <a:off x="5253565" y="88053"/>
            <a:ext cx="533400" cy="5257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64" name="2">
            <a:extLst>
              <a:ext uri="{FF2B5EF4-FFF2-40B4-BE49-F238E27FC236}">
                <a16:creationId xmlns:a16="http://schemas.microsoft.com/office/drawing/2014/main" id="{91A9D57F-B094-953C-D2DF-39469E6D0A66}"/>
              </a:ext>
            </a:extLst>
          </p:cNvPr>
          <p:cNvSpPr/>
          <p:nvPr/>
        </p:nvSpPr>
        <p:spPr>
          <a:xfrm>
            <a:off x="5253565" y="827742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165" name="3">
            <a:extLst>
              <a:ext uri="{FF2B5EF4-FFF2-40B4-BE49-F238E27FC236}">
                <a16:creationId xmlns:a16="http://schemas.microsoft.com/office/drawing/2014/main" id="{4ADF3E70-83A9-7B5D-EB51-9B4DB535AB76}"/>
              </a:ext>
            </a:extLst>
          </p:cNvPr>
          <p:cNvSpPr/>
          <p:nvPr/>
        </p:nvSpPr>
        <p:spPr>
          <a:xfrm>
            <a:off x="5253565" y="1511551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66" name="4">
            <a:extLst>
              <a:ext uri="{FF2B5EF4-FFF2-40B4-BE49-F238E27FC236}">
                <a16:creationId xmlns:a16="http://schemas.microsoft.com/office/drawing/2014/main" id="{38858021-35A7-8302-A9C0-A12330CA47AB}"/>
              </a:ext>
            </a:extLst>
          </p:cNvPr>
          <p:cNvSpPr/>
          <p:nvPr/>
        </p:nvSpPr>
        <p:spPr>
          <a:xfrm>
            <a:off x="5253565" y="2195360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7" name="5">
            <a:extLst>
              <a:ext uri="{FF2B5EF4-FFF2-40B4-BE49-F238E27FC236}">
                <a16:creationId xmlns:a16="http://schemas.microsoft.com/office/drawing/2014/main" id="{3BFA0507-A250-ED76-207E-F401626D70FD}"/>
              </a:ext>
            </a:extLst>
          </p:cNvPr>
          <p:cNvSpPr/>
          <p:nvPr/>
        </p:nvSpPr>
        <p:spPr>
          <a:xfrm>
            <a:off x="5253565" y="2879169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68" name="6">
            <a:extLst>
              <a:ext uri="{FF2B5EF4-FFF2-40B4-BE49-F238E27FC236}">
                <a16:creationId xmlns:a16="http://schemas.microsoft.com/office/drawing/2014/main" id="{6D4E3A40-AD18-A64C-ACBB-93EF6764F136}"/>
              </a:ext>
            </a:extLst>
          </p:cNvPr>
          <p:cNvSpPr/>
          <p:nvPr/>
        </p:nvSpPr>
        <p:spPr>
          <a:xfrm>
            <a:off x="5253565" y="3562978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169" name="7">
            <a:extLst>
              <a:ext uri="{FF2B5EF4-FFF2-40B4-BE49-F238E27FC236}">
                <a16:creationId xmlns:a16="http://schemas.microsoft.com/office/drawing/2014/main" id="{5E918589-08DA-342E-DC58-CCC2063AC414}"/>
              </a:ext>
            </a:extLst>
          </p:cNvPr>
          <p:cNvSpPr/>
          <p:nvPr/>
        </p:nvSpPr>
        <p:spPr>
          <a:xfrm>
            <a:off x="5253565" y="4246787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170" name="8">
            <a:extLst>
              <a:ext uri="{FF2B5EF4-FFF2-40B4-BE49-F238E27FC236}">
                <a16:creationId xmlns:a16="http://schemas.microsoft.com/office/drawing/2014/main" id="{ABF5E593-2D3B-55BA-1B9A-992581FA11DE}"/>
              </a:ext>
            </a:extLst>
          </p:cNvPr>
          <p:cNvSpPr/>
          <p:nvPr/>
        </p:nvSpPr>
        <p:spPr>
          <a:xfrm>
            <a:off x="5253565" y="4930594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171" name="Rectangle: Top Corners One Rounded and One Snipped 170">
            <a:extLst>
              <a:ext uri="{FF2B5EF4-FFF2-40B4-BE49-F238E27FC236}">
                <a16:creationId xmlns:a16="http://schemas.microsoft.com/office/drawing/2014/main" id="{EDC3A650-E777-28A6-3609-7EDE11198776}"/>
              </a:ext>
            </a:extLst>
          </p:cNvPr>
          <p:cNvSpPr/>
          <p:nvPr/>
        </p:nvSpPr>
        <p:spPr>
          <a:xfrm>
            <a:off x="462969" y="5268686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72" name="Rectangle: Top Corners One Rounded and One Snipped 171">
            <a:hlinkClick r:id="rId3" action="ppaction://hlinksldjump"/>
            <a:extLst>
              <a:ext uri="{FF2B5EF4-FFF2-40B4-BE49-F238E27FC236}">
                <a16:creationId xmlns:a16="http://schemas.microsoft.com/office/drawing/2014/main" id="{D9913947-E623-1267-6FD6-838A2C683F07}"/>
              </a:ext>
            </a:extLst>
          </p:cNvPr>
          <p:cNvSpPr/>
          <p:nvPr/>
        </p:nvSpPr>
        <p:spPr>
          <a:xfrm>
            <a:off x="1193826" y="5268686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173" name="Rectangle: Top Corners One Rounded and One Snipped 172">
            <a:hlinkClick r:id="rId4" action="ppaction://hlinksldjump"/>
            <a:extLst>
              <a:ext uri="{FF2B5EF4-FFF2-40B4-BE49-F238E27FC236}">
                <a16:creationId xmlns:a16="http://schemas.microsoft.com/office/drawing/2014/main" id="{D58E271F-0548-07E6-AE9B-4456B58FA350}"/>
              </a:ext>
            </a:extLst>
          </p:cNvPr>
          <p:cNvSpPr/>
          <p:nvPr/>
        </p:nvSpPr>
        <p:spPr>
          <a:xfrm>
            <a:off x="1915896" y="5253265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74" name="Rectangle: Top Corners One Rounded and One Snipped 173">
            <a:hlinkClick r:id="rId5" action="ppaction://hlinksldjump"/>
            <a:extLst>
              <a:ext uri="{FF2B5EF4-FFF2-40B4-BE49-F238E27FC236}">
                <a16:creationId xmlns:a16="http://schemas.microsoft.com/office/drawing/2014/main" id="{7FAF83E8-EE75-EE4C-F3B1-F630E992EEB6}"/>
              </a:ext>
            </a:extLst>
          </p:cNvPr>
          <p:cNvSpPr/>
          <p:nvPr/>
        </p:nvSpPr>
        <p:spPr>
          <a:xfrm>
            <a:off x="2655541" y="5253265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75" name="Rectangle: Top Corners One Rounded and One Snipped 174">
            <a:hlinkClick r:id="rId6" action="ppaction://hlinksldjump"/>
            <a:extLst>
              <a:ext uri="{FF2B5EF4-FFF2-40B4-BE49-F238E27FC236}">
                <a16:creationId xmlns:a16="http://schemas.microsoft.com/office/drawing/2014/main" id="{77AF769F-24FE-7060-D90C-AAC58C6E5DC8}"/>
              </a:ext>
            </a:extLst>
          </p:cNvPr>
          <p:cNvSpPr/>
          <p:nvPr/>
        </p:nvSpPr>
        <p:spPr>
          <a:xfrm>
            <a:off x="3412987" y="5252756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76" name="Rectangle: Top Corners One Rounded and One Snipped 175">
            <a:hlinkClick r:id="rId7" action="ppaction://hlinksldjump"/>
            <a:extLst>
              <a:ext uri="{FF2B5EF4-FFF2-40B4-BE49-F238E27FC236}">
                <a16:creationId xmlns:a16="http://schemas.microsoft.com/office/drawing/2014/main" id="{BF20AC02-BFF7-45FD-4058-16D2B897DF46}"/>
              </a:ext>
            </a:extLst>
          </p:cNvPr>
          <p:cNvSpPr/>
          <p:nvPr/>
        </p:nvSpPr>
        <p:spPr>
          <a:xfrm>
            <a:off x="450430" y="5969293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177" name="Rectangle: Top Corners One Rounded and One Snipped 176">
            <a:hlinkClick r:id="rId8" action="ppaction://hlinksldjump"/>
            <a:extLst>
              <a:ext uri="{FF2B5EF4-FFF2-40B4-BE49-F238E27FC236}">
                <a16:creationId xmlns:a16="http://schemas.microsoft.com/office/drawing/2014/main" id="{B8BBC191-6B97-9FC0-C4AC-FE7A62F85B29}"/>
              </a:ext>
            </a:extLst>
          </p:cNvPr>
          <p:cNvSpPr/>
          <p:nvPr/>
        </p:nvSpPr>
        <p:spPr>
          <a:xfrm>
            <a:off x="1172500" y="5954204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178" name="Rectangle: Top Corners One Rounded and One Snipped 177">
            <a:hlinkClick r:id="rId9" action="ppaction://hlinksldjump"/>
            <a:extLst>
              <a:ext uri="{FF2B5EF4-FFF2-40B4-BE49-F238E27FC236}">
                <a16:creationId xmlns:a16="http://schemas.microsoft.com/office/drawing/2014/main" id="{8AEBA957-57EE-A377-00FC-3FB8E0E15411}"/>
              </a:ext>
            </a:extLst>
          </p:cNvPr>
          <p:cNvSpPr/>
          <p:nvPr/>
        </p:nvSpPr>
        <p:spPr>
          <a:xfrm>
            <a:off x="1919982" y="5954204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179" name="Callout: Down Arrow 178">
            <a:extLst>
              <a:ext uri="{FF2B5EF4-FFF2-40B4-BE49-F238E27FC236}">
                <a16:creationId xmlns:a16="http://schemas.microsoft.com/office/drawing/2014/main" id="{66EC9F57-DD1D-9CC5-5600-912EF7EA9EB5}"/>
              </a:ext>
            </a:extLst>
          </p:cNvPr>
          <p:cNvSpPr/>
          <p:nvPr/>
        </p:nvSpPr>
        <p:spPr>
          <a:xfrm>
            <a:off x="348669" y="4474028"/>
            <a:ext cx="2953321" cy="783772"/>
          </a:xfrm>
          <a:prstGeom prst="downArrowCallou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Chọn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tại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A241F82-BA59-755B-CB15-E2C9E86092A8}"/>
              </a:ext>
            </a:extLst>
          </p:cNvPr>
          <p:cNvSpPr/>
          <p:nvPr/>
        </p:nvSpPr>
        <p:spPr>
          <a:xfrm>
            <a:off x="348669" y="1816100"/>
            <a:ext cx="2953321" cy="1962527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LIÊN KẾT ION</a:t>
            </a:r>
          </a:p>
        </p:txBody>
      </p:sp>
      <p:sp>
        <p:nvSpPr>
          <p:cNvPr id="4" name="Từ khóa">
            <a:extLst>
              <a:ext uri="{FF2B5EF4-FFF2-40B4-BE49-F238E27FC236}">
                <a16:creationId xmlns:a16="http://schemas.microsoft.com/office/drawing/2014/main" id="{F47F71F5-1A17-4A30-B623-891885C391F6}"/>
              </a:ext>
            </a:extLst>
          </p:cNvPr>
          <p:cNvSpPr txBox="1"/>
          <p:nvPr/>
        </p:nvSpPr>
        <p:spPr>
          <a:xfrm>
            <a:off x="462969" y="1270000"/>
            <a:ext cx="275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 KHÓA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ECC6977-ED8F-B7DC-BB78-D6B920AA056C}"/>
              </a:ext>
            </a:extLst>
          </p:cNvPr>
          <p:cNvSpPr/>
          <p:nvPr/>
        </p:nvSpPr>
        <p:spPr>
          <a:xfrm>
            <a:off x="343488" y="1826986"/>
            <a:ext cx="2953321" cy="196252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TUẦN </a:t>
            </a:r>
          </a:p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AD5ED41-6389-1BA9-D010-797970454C02}"/>
              </a:ext>
            </a:extLst>
          </p:cNvPr>
          <p:cNvSpPr/>
          <p:nvPr/>
        </p:nvSpPr>
        <p:spPr>
          <a:xfrm>
            <a:off x="5952063" y="55225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76CAC5C-1171-7D7A-13F7-C2AC90B55BB2}"/>
              </a:ext>
            </a:extLst>
          </p:cNvPr>
          <p:cNvSpPr/>
          <p:nvPr/>
        </p:nvSpPr>
        <p:spPr>
          <a:xfrm>
            <a:off x="59520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A72EBE0-0140-6144-62A0-9E46DB5EE17C}"/>
              </a:ext>
            </a:extLst>
          </p:cNvPr>
          <p:cNvSpPr/>
          <p:nvPr/>
        </p:nvSpPr>
        <p:spPr>
          <a:xfrm>
            <a:off x="66251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189C523-53F5-D782-9424-45BFF1805EB0}"/>
              </a:ext>
            </a:extLst>
          </p:cNvPr>
          <p:cNvSpPr/>
          <p:nvPr/>
        </p:nvSpPr>
        <p:spPr>
          <a:xfrm>
            <a:off x="72982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6697675-D4D4-1CDF-6ACD-252750BD9CA5}"/>
              </a:ext>
            </a:extLst>
          </p:cNvPr>
          <p:cNvSpPr/>
          <p:nvPr/>
        </p:nvSpPr>
        <p:spPr>
          <a:xfrm>
            <a:off x="79713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D60B8A6-DE02-F522-7DBD-5F7AE86A9B11}"/>
              </a:ext>
            </a:extLst>
          </p:cNvPr>
          <p:cNvSpPr/>
          <p:nvPr/>
        </p:nvSpPr>
        <p:spPr>
          <a:xfrm>
            <a:off x="86444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2CE79D0-33D4-91F1-103B-A1680973602B}"/>
              </a:ext>
            </a:extLst>
          </p:cNvPr>
          <p:cNvSpPr/>
          <p:nvPr/>
        </p:nvSpPr>
        <p:spPr>
          <a:xfrm>
            <a:off x="93175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EDE15AB-A352-D275-4EEA-C485AB95CE72}"/>
              </a:ext>
            </a:extLst>
          </p:cNvPr>
          <p:cNvSpPr/>
          <p:nvPr/>
        </p:nvSpPr>
        <p:spPr>
          <a:xfrm>
            <a:off x="99906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B9DA953-9C37-FD48-579F-E808B8F34BF9}"/>
              </a:ext>
            </a:extLst>
          </p:cNvPr>
          <p:cNvSpPr/>
          <p:nvPr/>
        </p:nvSpPr>
        <p:spPr>
          <a:xfrm>
            <a:off x="10663765" y="6195609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Ử</a:t>
            </a:r>
          </a:p>
        </p:txBody>
      </p:sp>
      <p:sp>
        <p:nvSpPr>
          <p:cNvPr id="30" name="9">
            <a:extLst>
              <a:ext uri="{FF2B5EF4-FFF2-40B4-BE49-F238E27FC236}">
                <a16:creationId xmlns:a16="http://schemas.microsoft.com/office/drawing/2014/main" id="{9E20CBC0-2904-9BFC-DFEE-D518EC4271B9}"/>
              </a:ext>
            </a:extLst>
          </p:cNvPr>
          <p:cNvSpPr/>
          <p:nvPr/>
        </p:nvSpPr>
        <p:spPr>
          <a:xfrm>
            <a:off x="5253553" y="5599463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</p:txBody>
      </p:sp>
      <p:sp>
        <p:nvSpPr>
          <p:cNvPr id="31" name="10">
            <a:extLst>
              <a:ext uri="{FF2B5EF4-FFF2-40B4-BE49-F238E27FC236}">
                <a16:creationId xmlns:a16="http://schemas.microsoft.com/office/drawing/2014/main" id="{2DEF7E71-AE21-17CD-DC2A-1F915D0BDE27}"/>
              </a:ext>
            </a:extLst>
          </p:cNvPr>
          <p:cNvSpPr/>
          <p:nvPr/>
        </p:nvSpPr>
        <p:spPr>
          <a:xfrm>
            <a:off x="5253553" y="6283270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</p:txBody>
      </p:sp>
      <p:sp>
        <p:nvSpPr>
          <p:cNvPr id="32" name="Rectangle: Top Corners One Rounded and One Snipped 31">
            <a:hlinkClick r:id="rId10" action="ppaction://hlinksldjump"/>
            <a:extLst>
              <a:ext uri="{FF2B5EF4-FFF2-40B4-BE49-F238E27FC236}">
                <a16:creationId xmlns:a16="http://schemas.microsoft.com/office/drawing/2014/main" id="{D048BA5D-A368-0C9F-6368-78DDA10B9204}"/>
              </a:ext>
            </a:extLst>
          </p:cNvPr>
          <p:cNvSpPr/>
          <p:nvPr/>
        </p:nvSpPr>
        <p:spPr>
          <a:xfrm>
            <a:off x="2681022" y="5941927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</p:txBody>
      </p:sp>
      <p:sp>
        <p:nvSpPr>
          <p:cNvPr id="33" name="Rectangle: Top Corners One Rounded and One Snipped 32">
            <a:hlinkClick r:id="rId11" action="ppaction://hlinksldjump"/>
            <a:extLst>
              <a:ext uri="{FF2B5EF4-FFF2-40B4-BE49-F238E27FC236}">
                <a16:creationId xmlns:a16="http://schemas.microsoft.com/office/drawing/2014/main" id="{2EF5E2D6-A3A2-0A23-6C5B-231692050538}"/>
              </a:ext>
            </a:extLst>
          </p:cNvPr>
          <p:cNvSpPr/>
          <p:nvPr/>
        </p:nvSpPr>
        <p:spPr>
          <a:xfrm>
            <a:off x="3438468" y="5941418"/>
            <a:ext cx="562428" cy="562428"/>
          </a:xfrm>
          <a:prstGeom prst="snip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C0165C0-8DF8-9F11-7E41-4C154FB05C3C}"/>
              </a:ext>
            </a:extLst>
          </p:cNvPr>
          <p:cNvSpPr/>
          <p:nvPr/>
        </p:nvSpPr>
        <p:spPr>
          <a:xfrm>
            <a:off x="5952068" y="13462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98503FC-E5CA-A4C1-8013-D3A077E88121}"/>
              </a:ext>
            </a:extLst>
          </p:cNvPr>
          <p:cNvSpPr/>
          <p:nvPr/>
        </p:nvSpPr>
        <p:spPr>
          <a:xfrm>
            <a:off x="6625168" y="13462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5B3BE09-0686-729C-ECBF-4A539B33C887}"/>
              </a:ext>
            </a:extLst>
          </p:cNvPr>
          <p:cNvSpPr/>
          <p:nvPr/>
        </p:nvSpPr>
        <p:spPr>
          <a:xfrm>
            <a:off x="7298268" y="13462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911359B8-6DFF-D6A6-5915-327789FB4354}"/>
              </a:ext>
            </a:extLst>
          </p:cNvPr>
          <p:cNvSpPr/>
          <p:nvPr/>
        </p:nvSpPr>
        <p:spPr>
          <a:xfrm>
            <a:off x="7971368" y="13462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852CBD1-26F1-E4DB-EAF5-F065BDED1BEB}"/>
              </a:ext>
            </a:extLst>
          </p:cNvPr>
          <p:cNvSpPr/>
          <p:nvPr/>
        </p:nvSpPr>
        <p:spPr>
          <a:xfrm>
            <a:off x="8644468" y="13462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2C4E208-E31D-8C2B-1698-53B36AC563D3}"/>
              </a:ext>
            </a:extLst>
          </p:cNvPr>
          <p:cNvSpPr/>
          <p:nvPr/>
        </p:nvSpPr>
        <p:spPr>
          <a:xfrm>
            <a:off x="9317568" y="13462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D434267-E0E7-774E-CB26-0F41685D0A7B}"/>
              </a:ext>
            </a:extLst>
          </p:cNvPr>
          <p:cNvSpPr/>
          <p:nvPr/>
        </p:nvSpPr>
        <p:spPr>
          <a:xfrm>
            <a:off x="9990668" y="13462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50DD27A7-7D1B-1B3D-B36F-59555408E89F}"/>
              </a:ext>
            </a:extLst>
          </p:cNvPr>
          <p:cNvSpPr/>
          <p:nvPr/>
        </p:nvSpPr>
        <p:spPr>
          <a:xfrm>
            <a:off x="5952070" y="14859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B6A39B37-DBCC-32A0-EFEB-C71A1C1E039A}"/>
              </a:ext>
            </a:extLst>
          </p:cNvPr>
          <p:cNvSpPr/>
          <p:nvPr/>
        </p:nvSpPr>
        <p:spPr>
          <a:xfrm>
            <a:off x="6625170" y="14859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Ắ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424AB5A-92D2-2064-DD63-06E2E5228C8A}"/>
              </a:ext>
            </a:extLst>
          </p:cNvPr>
          <p:cNvSpPr/>
          <p:nvPr/>
        </p:nvSpPr>
        <p:spPr>
          <a:xfrm>
            <a:off x="7298270" y="14859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AB90B7C-E058-1235-CD14-2E810AA4D540}"/>
              </a:ext>
            </a:extLst>
          </p:cNvPr>
          <p:cNvSpPr/>
          <p:nvPr/>
        </p:nvSpPr>
        <p:spPr>
          <a:xfrm>
            <a:off x="5952072" y="21590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D8A1A32B-7017-109D-F7E1-F8E850CEDBED}"/>
              </a:ext>
            </a:extLst>
          </p:cNvPr>
          <p:cNvSpPr/>
          <p:nvPr/>
        </p:nvSpPr>
        <p:spPr>
          <a:xfrm>
            <a:off x="6625172" y="21590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9F80FA6-C6FB-8083-0B9B-15368A117A36}"/>
              </a:ext>
            </a:extLst>
          </p:cNvPr>
          <p:cNvSpPr/>
          <p:nvPr/>
        </p:nvSpPr>
        <p:spPr>
          <a:xfrm>
            <a:off x="7298272" y="21590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9AB99708-8F21-E472-6889-84767880DC40}"/>
              </a:ext>
            </a:extLst>
          </p:cNvPr>
          <p:cNvSpPr/>
          <p:nvPr/>
        </p:nvSpPr>
        <p:spPr>
          <a:xfrm>
            <a:off x="7971372" y="21590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9B61B68-7A9F-E092-E120-16FEBCBDEE5B}"/>
              </a:ext>
            </a:extLst>
          </p:cNvPr>
          <p:cNvSpPr/>
          <p:nvPr/>
        </p:nvSpPr>
        <p:spPr>
          <a:xfrm>
            <a:off x="8644472" y="21590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E15E3D0D-90A0-8FB6-F44C-F725F7FAF863}"/>
              </a:ext>
            </a:extLst>
          </p:cNvPr>
          <p:cNvSpPr/>
          <p:nvPr/>
        </p:nvSpPr>
        <p:spPr>
          <a:xfrm>
            <a:off x="9317572" y="21590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4BC1EA48-C73F-D529-8718-CF555E1311BD}"/>
              </a:ext>
            </a:extLst>
          </p:cNvPr>
          <p:cNvSpPr/>
          <p:nvPr/>
        </p:nvSpPr>
        <p:spPr>
          <a:xfrm>
            <a:off x="5952074" y="28321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4F2B6B48-A43A-2AD1-600E-DF997F803AC1}"/>
              </a:ext>
            </a:extLst>
          </p:cNvPr>
          <p:cNvSpPr/>
          <p:nvPr/>
        </p:nvSpPr>
        <p:spPr>
          <a:xfrm>
            <a:off x="6625174" y="28321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FA8C8D4C-05CA-28E5-27E9-0C424A057D23}"/>
              </a:ext>
            </a:extLst>
          </p:cNvPr>
          <p:cNvSpPr/>
          <p:nvPr/>
        </p:nvSpPr>
        <p:spPr>
          <a:xfrm>
            <a:off x="7298274" y="28321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FED4521B-BA00-9CA5-10A8-89C8D474C26A}"/>
              </a:ext>
            </a:extLst>
          </p:cNvPr>
          <p:cNvSpPr/>
          <p:nvPr/>
        </p:nvSpPr>
        <p:spPr>
          <a:xfrm>
            <a:off x="7971374" y="28321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EDB062B5-551B-C826-8CE8-BC7B72AB3D8C}"/>
              </a:ext>
            </a:extLst>
          </p:cNvPr>
          <p:cNvSpPr/>
          <p:nvPr/>
        </p:nvSpPr>
        <p:spPr>
          <a:xfrm>
            <a:off x="8644474" y="28321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2A5B3D5E-03C8-3AF6-C071-A74C6D535B32}"/>
              </a:ext>
            </a:extLst>
          </p:cNvPr>
          <p:cNvSpPr/>
          <p:nvPr/>
        </p:nvSpPr>
        <p:spPr>
          <a:xfrm>
            <a:off x="5952076" y="35052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982FC9E3-55E8-BD93-0BB4-123AE5B73660}"/>
              </a:ext>
            </a:extLst>
          </p:cNvPr>
          <p:cNvSpPr/>
          <p:nvPr/>
        </p:nvSpPr>
        <p:spPr>
          <a:xfrm>
            <a:off x="6625176" y="35052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C5A73F5C-0D94-98D6-FE8F-D93F58FD8BFC}"/>
              </a:ext>
            </a:extLst>
          </p:cNvPr>
          <p:cNvSpPr/>
          <p:nvPr/>
        </p:nvSpPr>
        <p:spPr>
          <a:xfrm>
            <a:off x="7298276" y="35052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E1D5A26E-319C-6420-188C-ECBC512D4A37}"/>
              </a:ext>
            </a:extLst>
          </p:cNvPr>
          <p:cNvSpPr/>
          <p:nvPr/>
        </p:nvSpPr>
        <p:spPr>
          <a:xfrm>
            <a:off x="7971376" y="35052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9FD140C2-AFF3-15EB-B0AE-7170D6C8D41F}"/>
              </a:ext>
            </a:extLst>
          </p:cNvPr>
          <p:cNvSpPr/>
          <p:nvPr/>
        </p:nvSpPr>
        <p:spPr>
          <a:xfrm>
            <a:off x="8644476" y="35052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449BF7E2-7863-62DC-FEF5-408EC92E20F1}"/>
              </a:ext>
            </a:extLst>
          </p:cNvPr>
          <p:cNvSpPr/>
          <p:nvPr/>
        </p:nvSpPr>
        <p:spPr>
          <a:xfrm>
            <a:off x="5952078" y="41783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46F1E637-8C3B-B9DB-4B22-043A674985FF}"/>
              </a:ext>
            </a:extLst>
          </p:cNvPr>
          <p:cNvSpPr/>
          <p:nvPr/>
        </p:nvSpPr>
        <p:spPr>
          <a:xfrm>
            <a:off x="6625178" y="41783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17240F8D-B00F-E6B5-9A1A-ADB2C731FFA2}"/>
              </a:ext>
            </a:extLst>
          </p:cNvPr>
          <p:cNvSpPr/>
          <p:nvPr/>
        </p:nvSpPr>
        <p:spPr>
          <a:xfrm>
            <a:off x="7298278" y="41783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49DFAAAC-F337-9B0C-D05C-165096BF3A55}"/>
              </a:ext>
            </a:extLst>
          </p:cNvPr>
          <p:cNvSpPr/>
          <p:nvPr/>
        </p:nvSpPr>
        <p:spPr>
          <a:xfrm>
            <a:off x="7971378" y="41783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AA0DCC94-B12C-DEF8-9790-26B1872B809E}"/>
              </a:ext>
            </a:extLst>
          </p:cNvPr>
          <p:cNvSpPr/>
          <p:nvPr/>
        </p:nvSpPr>
        <p:spPr>
          <a:xfrm>
            <a:off x="8644478" y="41783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D49D0F7-B914-5078-89BD-C74807C6ABFB}"/>
              </a:ext>
            </a:extLst>
          </p:cNvPr>
          <p:cNvSpPr/>
          <p:nvPr/>
        </p:nvSpPr>
        <p:spPr>
          <a:xfrm>
            <a:off x="9317578" y="41783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8A5053BC-1EBD-8DA0-2B3A-85FE2CF4C39B}"/>
              </a:ext>
            </a:extLst>
          </p:cNvPr>
          <p:cNvSpPr/>
          <p:nvPr/>
        </p:nvSpPr>
        <p:spPr>
          <a:xfrm>
            <a:off x="9990678" y="41783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6C95F31A-5568-EDD9-78A4-F9F249E1C749}"/>
              </a:ext>
            </a:extLst>
          </p:cNvPr>
          <p:cNvSpPr/>
          <p:nvPr/>
        </p:nvSpPr>
        <p:spPr>
          <a:xfrm>
            <a:off x="5952080" y="48514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EB025738-F3F6-9140-DFD4-295B1EBD5EF3}"/>
              </a:ext>
            </a:extLst>
          </p:cNvPr>
          <p:cNvSpPr/>
          <p:nvPr/>
        </p:nvSpPr>
        <p:spPr>
          <a:xfrm>
            <a:off x="6625180" y="48514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036CB68B-6576-3379-D440-5292F46D35BB}"/>
              </a:ext>
            </a:extLst>
          </p:cNvPr>
          <p:cNvSpPr/>
          <p:nvPr/>
        </p:nvSpPr>
        <p:spPr>
          <a:xfrm>
            <a:off x="7298280" y="48514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41DBC9CD-26EC-0CA8-A90A-814D3417261D}"/>
              </a:ext>
            </a:extLst>
          </p:cNvPr>
          <p:cNvSpPr/>
          <p:nvPr/>
        </p:nvSpPr>
        <p:spPr>
          <a:xfrm>
            <a:off x="7971380" y="48514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3B1A3E22-3C54-1240-C334-8147FCF139F1}"/>
              </a:ext>
            </a:extLst>
          </p:cNvPr>
          <p:cNvSpPr/>
          <p:nvPr/>
        </p:nvSpPr>
        <p:spPr>
          <a:xfrm>
            <a:off x="8644480" y="48514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Ủ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B8F1B271-685B-35A0-07DB-5CF9C77B92A9}"/>
              </a:ext>
            </a:extLst>
          </p:cNvPr>
          <p:cNvSpPr/>
          <p:nvPr/>
        </p:nvSpPr>
        <p:spPr>
          <a:xfrm>
            <a:off x="9317580" y="485140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AF496837-7B99-8FEC-E1D6-0C02EC7B50C8}"/>
              </a:ext>
            </a:extLst>
          </p:cNvPr>
          <p:cNvSpPr/>
          <p:nvPr/>
        </p:nvSpPr>
        <p:spPr>
          <a:xfrm>
            <a:off x="5952066" y="55309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7DF988EB-77A8-34B1-3713-C284632894DF}"/>
              </a:ext>
            </a:extLst>
          </p:cNvPr>
          <p:cNvSpPr/>
          <p:nvPr/>
        </p:nvSpPr>
        <p:spPr>
          <a:xfrm>
            <a:off x="59520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3A9A26F2-63FD-48C4-AB4F-55B075696477}"/>
              </a:ext>
            </a:extLst>
          </p:cNvPr>
          <p:cNvSpPr/>
          <p:nvPr/>
        </p:nvSpPr>
        <p:spPr>
          <a:xfrm>
            <a:off x="66251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984B2A1D-272F-4928-98C5-21673C0D0055}"/>
              </a:ext>
            </a:extLst>
          </p:cNvPr>
          <p:cNvSpPr/>
          <p:nvPr/>
        </p:nvSpPr>
        <p:spPr>
          <a:xfrm>
            <a:off x="72982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B0568729-A3F3-296D-397C-05F098CB5965}"/>
              </a:ext>
            </a:extLst>
          </p:cNvPr>
          <p:cNvSpPr/>
          <p:nvPr/>
        </p:nvSpPr>
        <p:spPr>
          <a:xfrm>
            <a:off x="79713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AFFC7B47-E2AA-43ED-E72F-6B2643BAA09B}"/>
              </a:ext>
            </a:extLst>
          </p:cNvPr>
          <p:cNvSpPr/>
          <p:nvPr/>
        </p:nvSpPr>
        <p:spPr>
          <a:xfrm>
            <a:off x="86444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</a:t>
            </a:r>
          </a:p>
        </p:txBody>
      </p:sp>
      <p:sp>
        <p:nvSpPr>
          <p:cNvPr id="180" name="Rectangle: Rounded Corners 179">
            <a:extLst>
              <a:ext uri="{FF2B5EF4-FFF2-40B4-BE49-F238E27FC236}">
                <a16:creationId xmlns:a16="http://schemas.microsoft.com/office/drawing/2014/main" id="{D48D2FF5-40C0-E742-197E-7EE05150469D}"/>
              </a:ext>
            </a:extLst>
          </p:cNvPr>
          <p:cNvSpPr/>
          <p:nvPr/>
        </p:nvSpPr>
        <p:spPr>
          <a:xfrm>
            <a:off x="93175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181" name="Rectangle: Rounded Corners 180">
            <a:extLst>
              <a:ext uri="{FF2B5EF4-FFF2-40B4-BE49-F238E27FC236}">
                <a16:creationId xmlns:a16="http://schemas.microsoft.com/office/drawing/2014/main" id="{62B02667-EE6D-3C9C-D446-8C9E908A8DCE}"/>
              </a:ext>
            </a:extLst>
          </p:cNvPr>
          <p:cNvSpPr/>
          <p:nvPr/>
        </p:nvSpPr>
        <p:spPr>
          <a:xfrm>
            <a:off x="99906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182" name="Rectangle: Rounded Corners 181">
            <a:extLst>
              <a:ext uri="{FF2B5EF4-FFF2-40B4-BE49-F238E27FC236}">
                <a16:creationId xmlns:a16="http://schemas.microsoft.com/office/drawing/2014/main" id="{6EB91DAF-F2A2-C7E9-3607-1E3FFB85C563}"/>
              </a:ext>
            </a:extLst>
          </p:cNvPr>
          <p:cNvSpPr/>
          <p:nvPr/>
        </p:nvSpPr>
        <p:spPr>
          <a:xfrm>
            <a:off x="10663768" y="6204078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Ử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19CB94-F76A-B7EA-B97F-CF08F64596CD}"/>
              </a:ext>
            </a:extLst>
          </p:cNvPr>
          <p:cNvSpPr/>
          <p:nvPr/>
        </p:nvSpPr>
        <p:spPr>
          <a:xfrm>
            <a:off x="9317565" y="807072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11F16F4-C176-C48A-E900-7EE18A6334D7}"/>
              </a:ext>
            </a:extLst>
          </p:cNvPr>
          <p:cNvSpPr/>
          <p:nvPr/>
        </p:nvSpPr>
        <p:spPr>
          <a:xfrm>
            <a:off x="5957145" y="79925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386E50D-0504-41D2-4B15-8E9A6EBCB0F7}"/>
              </a:ext>
            </a:extLst>
          </p:cNvPr>
          <p:cNvSpPr/>
          <p:nvPr/>
        </p:nvSpPr>
        <p:spPr>
          <a:xfrm>
            <a:off x="6630245" y="79925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2A57D74-1027-5F3D-42DA-2D5F5E6B824B}"/>
              </a:ext>
            </a:extLst>
          </p:cNvPr>
          <p:cNvSpPr/>
          <p:nvPr/>
        </p:nvSpPr>
        <p:spPr>
          <a:xfrm>
            <a:off x="7303345" y="79925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C97E85D-8281-01F0-7859-1307666E8116}"/>
              </a:ext>
            </a:extLst>
          </p:cNvPr>
          <p:cNvSpPr/>
          <p:nvPr/>
        </p:nvSpPr>
        <p:spPr>
          <a:xfrm>
            <a:off x="7976445" y="79925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7BB509C-FBAE-29E4-ED41-6A8B7336BABD}"/>
              </a:ext>
            </a:extLst>
          </p:cNvPr>
          <p:cNvSpPr/>
          <p:nvPr/>
        </p:nvSpPr>
        <p:spPr>
          <a:xfrm>
            <a:off x="8649545" y="79925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0B740A3-4144-F023-B3A5-5BF0FF751231}"/>
              </a:ext>
            </a:extLst>
          </p:cNvPr>
          <p:cNvSpPr/>
          <p:nvPr/>
        </p:nvSpPr>
        <p:spPr>
          <a:xfrm>
            <a:off x="9322645" y="80199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55303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</p:childTnLst>
        </p:cTn>
      </p:par>
    </p:tnLst>
    <p:bldLst>
      <p:bldP spid="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180" grpId="0" animBg="1"/>
      <p:bldP spid="181" grpId="0" animBg="1"/>
      <p:bldP spid="182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F407358F-6581-B661-9827-05CB2E26C6D8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F2B4C13F-EBFA-877F-6BFC-B56BE003B9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1799A3-97E3-D2CF-3C8C-6586FBD630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300" y="5194300"/>
            <a:ext cx="1663700" cy="1663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5D410A-5D96-AEF8-0BA9-C4703F45F4AA}"/>
              </a:ext>
            </a:extLst>
          </p:cNvPr>
          <p:cNvSpPr txBox="1"/>
          <p:nvPr/>
        </p:nvSpPr>
        <p:spPr>
          <a:xfrm>
            <a:off x="825500" y="1329481"/>
            <a:ext cx="10782300" cy="9541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tạo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tử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xu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tới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cấu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electron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vững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tử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tố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nào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Action Button: Go Home 5">
            <a:hlinkClick r:id="rId4" action="ppaction://hlinksldjump"/>
            <a:extLst>
              <a:ext uri="{FF2B5EF4-FFF2-40B4-BE49-F238E27FC236}">
                <a16:creationId xmlns:a16="http://schemas.microsoft.com/office/drawing/2014/main" id="{1D45CB2B-7C31-A6DC-68E1-A61E85136B79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DE33AD-1948-4EF7-8C74-473C48A43B7F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B526B410-5775-6B06-6E88-51FA37DCD3D9}"/>
              </a:ext>
            </a:extLst>
          </p:cNvPr>
          <p:cNvSpPr/>
          <p:nvPr/>
        </p:nvSpPr>
        <p:spPr>
          <a:xfrm>
            <a:off x="3822700" y="322207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5FA667C-5D52-4510-A4C2-441081D5492F}"/>
              </a:ext>
            </a:extLst>
          </p:cNvPr>
          <p:cNvSpPr/>
          <p:nvPr/>
        </p:nvSpPr>
        <p:spPr>
          <a:xfrm>
            <a:off x="4495800" y="322207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DBA9A5E9-3E5D-BA96-EC18-014FD2F015E0}"/>
              </a:ext>
            </a:extLst>
          </p:cNvPr>
          <p:cNvSpPr/>
          <p:nvPr/>
        </p:nvSpPr>
        <p:spPr>
          <a:xfrm>
            <a:off x="5168900" y="322207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CADE0EAB-87BA-9C65-D745-EEF8999B25D1}"/>
              </a:ext>
            </a:extLst>
          </p:cNvPr>
          <p:cNvSpPr/>
          <p:nvPr/>
        </p:nvSpPr>
        <p:spPr>
          <a:xfrm>
            <a:off x="5842000" y="322207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4A83017-B8A0-5AB3-B247-7ABA948A4F13}"/>
              </a:ext>
            </a:extLst>
          </p:cNvPr>
          <p:cNvSpPr/>
          <p:nvPr/>
        </p:nvSpPr>
        <p:spPr>
          <a:xfrm>
            <a:off x="6515100" y="322207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24426314-9F29-2BD8-7BDF-18992647569A}"/>
              </a:ext>
            </a:extLst>
          </p:cNvPr>
          <p:cNvSpPr/>
          <p:nvPr/>
        </p:nvSpPr>
        <p:spPr>
          <a:xfrm>
            <a:off x="7188200" y="322207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FB5DFE4A-D82B-6096-EA12-7101DED6ECAE}"/>
              </a:ext>
            </a:extLst>
          </p:cNvPr>
          <p:cNvSpPr/>
          <p:nvPr/>
        </p:nvSpPr>
        <p:spPr>
          <a:xfrm>
            <a:off x="7861300" y="3222076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47" name="1">
            <a:extLst>
              <a:ext uri="{FF2B5EF4-FFF2-40B4-BE49-F238E27FC236}">
                <a16:creationId xmlns:a16="http://schemas.microsoft.com/office/drawing/2014/main" id="{BA6237F3-1219-1189-2DBD-9819826AAFDE}"/>
              </a:ext>
            </a:extLst>
          </p:cNvPr>
          <p:cNvSpPr/>
          <p:nvPr/>
        </p:nvSpPr>
        <p:spPr>
          <a:xfrm>
            <a:off x="3124200" y="3178896"/>
            <a:ext cx="533400" cy="5257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F3CB7A3-64C7-35E6-F7D0-B582ADC61203}"/>
              </a:ext>
            </a:extLst>
          </p:cNvPr>
          <p:cNvSpPr/>
          <p:nvPr/>
        </p:nvSpPr>
        <p:spPr>
          <a:xfrm>
            <a:off x="3822703" y="322546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18101A27-808E-48E4-751E-91D22F52FA73}"/>
              </a:ext>
            </a:extLst>
          </p:cNvPr>
          <p:cNvSpPr/>
          <p:nvPr/>
        </p:nvSpPr>
        <p:spPr>
          <a:xfrm>
            <a:off x="4495803" y="322546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F6B7549-BAFF-ECFD-6065-8E11E67EA96A}"/>
              </a:ext>
            </a:extLst>
          </p:cNvPr>
          <p:cNvSpPr/>
          <p:nvPr/>
        </p:nvSpPr>
        <p:spPr>
          <a:xfrm>
            <a:off x="5168903" y="322546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1154F8E-5581-AB56-9F18-D2158475DF46}"/>
              </a:ext>
            </a:extLst>
          </p:cNvPr>
          <p:cNvSpPr/>
          <p:nvPr/>
        </p:nvSpPr>
        <p:spPr>
          <a:xfrm>
            <a:off x="5842003" y="322546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54624CD-9CB0-62B1-5139-1CBDEAA6C288}"/>
              </a:ext>
            </a:extLst>
          </p:cNvPr>
          <p:cNvSpPr/>
          <p:nvPr/>
        </p:nvSpPr>
        <p:spPr>
          <a:xfrm>
            <a:off x="6515103" y="322546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D337E72A-DB2D-BE71-D840-96D0E53E5198}"/>
              </a:ext>
            </a:extLst>
          </p:cNvPr>
          <p:cNvSpPr/>
          <p:nvPr/>
        </p:nvSpPr>
        <p:spPr>
          <a:xfrm>
            <a:off x="7188203" y="322546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Ế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AEFE5775-4115-9093-F114-181B2836C7CA}"/>
              </a:ext>
            </a:extLst>
          </p:cNvPr>
          <p:cNvSpPr/>
          <p:nvPr/>
        </p:nvSpPr>
        <p:spPr>
          <a:xfrm>
            <a:off x="7861303" y="3225465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35529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A2FB738F-28BC-27DE-DE0E-9FF5F8E43DFA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74257FB5-1461-F246-0BA1-551F4C281C0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3579E4E-1E7F-D307-8075-437E3F4AB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190" y="5430190"/>
            <a:ext cx="1427810" cy="14278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6C3974-0E39-BBEE-3005-EB2C15E6869C}"/>
              </a:ext>
            </a:extLst>
          </p:cNvPr>
          <p:cNvSpPr txBox="1"/>
          <p:nvPr/>
        </p:nvSpPr>
        <p:spPr>
          <a:xfrm>
            <a:off x="825500" y="1329481"/>
            <a:ext cx="10782300" cy="523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dương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F212B6-260F-6BDF-ECA3-193BC9508EAF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940E5DD-B73C-250D-0D47-4C394554F530}"/>
              </a:ext>
            </a:extLst>
          </p:cNvPr>
          <p:cNvSpPr/>
          <p:nvPr/>
        </p:nvSpPr>
        <p:spPr>
          <a:xfrm>
            <a:off x="3996265" y="287148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FB57787-2F38-E266-ECD1-7E41C2158A5A}"/>
              </a:ext>
            </a:extLst>
          </p:cNvPr>
          <p:cNvSpPr/>
          <p:nvPr/>
        </p:nvSpPr>
        <p:spPr>
          <a:xfrm>
            <a:off x="4669365" y="287148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49D4450-FDA0-FC3F-A802-451CB5FFF7AB}"/>
              </a:ext>
            </a:extLst>
          </p:cNvPr>
          <p:cNvSpPr/>
          <p:nvPr/>
        </p:nvSpPr>
        <p:spPr>
          <a:xfrm>
            <a:off x="5342465" y="287148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8F46153-2534-58D5-C954-F8EEA4740C28}"/>
              </a:ext>
            </a:extLst>
          </p:cNvPr>
          <p:cNvSpPr/>
          <p:nvPr/>
        </p:nvSpPr>
        <p:spPr>
          <a:xfrm>
            <a:off x="6015565" y="287148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EF0343E-155F-4351-7F23-4D8C5D078971}"/>
              </a:ext>
            </a:extLst>
          </p:cNvPr>
          <p:cNvSpPr/>
          <p:nvPr/>
        </p:nvSpPr>
        <p:spPr>
          <a:xfrm>
            <a:off x="6688665" y="287148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31" name="2">
            <a:extLst>
              <a:ext uri="{FF2B5EF4-FFF2-40B4-BE49-F238E27FC236}">
                <a16:creationId xmlns:a16="http://schemas.microsoft.com/office/drawing/2014/main" id="{81937900-3A0F-3A53-CF0E-CC6EC37387CC}"/>
              </a:ext>
            </a:extLst>
          </p:cNvPr>
          <p:cNvSpPr/>
          <p:nvPr/>
        </p:nvSpPr>
        <p:spPr>
          <a:xfrm>
            <a:off x="3297765" y="2894892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1967B3B-7B0C-C91E-3DDC-CB83C1115390}"/>
              </a:ext>
            </a:extLst>
          </p:cNvPr>
          <p:cNvSpPr/>
          <p:nvPr/>
        </p:nvSpPr>
        <p:spPr>
          <a:xfrm>
            <a:off x="7361765" y="2874222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F527489-AE1B-3878-3FC5-16A35D7CD426}"/>
              </a:ext>
            </a:extLst>
          </p:cNvPr>
          <p:cNvSpPr/>
          <p:nvPr/>
        </p:nvSpPr>
        <p:spPr>
          <a:xfrm>
            <a:off x="4001345" y="286640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CAA2824-591D-244B-2BA2-F568A8ED8997}"/>
              </a:ext>
            </a:extLst>
          </p:cNvPr>
          <p:cNvSpPr/>
          <p:nvPr/>
        </p:nvSpPr>
        <p:spPr>
          <a:xfrm>
            <a:off x="4674445" y="286640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8E5C505-3A56-32E2-5E31-511A3E85A1A9}"/>
              </a:ext>
            </a:extLst>
          </p:cNvPr>
          <p:cNvSpPr/>
          <p:nvPr/>
        </p:nvSpPr>
        <p:spPr>
          <a:xfrm>
            <a:off x="5347545" y="286640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0FE49D5-3953-6F82-33FB-EF24045F036F}"/>
              </a:ext>
            </a:extLst>
          </p:cNvPr>
          <p:cNvSpPr/>
          <p:nvPr/>
        </p:nvSpPr>
        <p:spPr>
          <a:xfrm>
            <a:off x="6020645" y="286640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85C3AAB-6E71-E3CA-5112-9C911ED74709}"/>
              </a:ext>
            </a:extLst>
          </p:cNvPr>
          <p:cNvSpPr/>
          <p:nvPr/>
        </p:nvSpPr>
        <p:spPr>
          <a:xfrm>
            <a:off x="6693745" y="2866403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BC02D26-D88C-6D4B-9805-8057C6719051}"/>
              </a:ext>
            </a:extLst>
          </p:cNvPr>
          <p:cNvSpPr/>
          <p:nvPr/>
        </p:nvSpPr>
        <p:spPr>
          <a:xfrm>
            <a:off x="7366845" y="286914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B3405031-083D-630E-9FA7-7B62E88BA2D6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6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20F84274-EE2D-7A05-565D-6369C3CD198F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E3E3BA03-F2DB-1AC6-0DCB-EFFFA67BB6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FC0C12-01C1-D259-E520-A11A094E0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300" y="5194300"/>
            <a:ext cx="1663700" cy="1663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AB5200-C7B7-2C9F-DD11-69A77CE95883}"/>
              </a:ext>
            </a:extLst>
          </p:cNvPr>
          <p:cNvSpPr txBox="1"/>
          <p:nvPr/>
        </p:nvSpPr>
        <p:spPr>
          <a:xfrm>
            <a:off x="825500" y="1329481"/>
            <a:ext cx="10782300" cy="523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Ở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kiện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thường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sodium chloride ở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trạng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F1E4A2-47B8-4A08-6A9C-2043F9CFAE2D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BB9CD840-DFA7-BB8E-26A1-8A44B8BE3501}"/>
              </a:ext>
            </a:extLst>
          </p:cNvPr>
          <p:cNvSpPr/>
          <p:nvPr/>
        </p:nvSpPr>
        <p:spPr>
          <a:xfrm>
            <a:off x="4787897" y="317371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B9B13A1-C0F2-F83E-F42F-863484A29F29}"/>
              </a:ext>
            </a:extLst>
          </p:cNvPr>
          <p:cNvSpPr/>
          <p:nvPr/>
        </p:nvSpPr>
        <p:spPr>
          <a:xfrm>
            <a:off x="5460997" y="317371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Ắ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93224F9-CAC5-299E-3900-8937748DDB60}"/>
              </a:ext>
            </a:extLst>
          </p:cNvPr>
          <p:cNvSpPr/>
          <p:nvPr/>
        </p:nvSpPr>
        <p:spPr>
          <a:xfrm>
            <a:off x="6134097" y="3173713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33" name="3">
            <a:extLst>
              <a:ext uri="{FF2B5EF4-FFF2-40B4-BE49-F238E27FC236}">
                <a16:creationId xmlns:a16="http://schemas.microsoft.com/office/drawing/2014/main" id="{1FB2CAA0-A754-E5F5-5AA3-31721B20CDD4}"/>
              </a:ext>
            </a:extLst>
          </p:cNvPr>
          <p:cNvSpPr/>
          <p:nvPr/>
        </p:nvSpPr>
        <p:spPr>
          <a:xfrm>
            <a:off x="4089395" y="3207831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A5CF211-99C5-B7A5-F13D-82C9A59F4F1E}"/>
              </a:ext>
            </a:extLst>
          </p:cNvPr>
          <p:cNvSpPr/>
          <p:nvPr/>
        </p:nvSpPr>
        <p:spPr>
          <a:xfrm>
            <a:off x="4787900" y="318218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B64FE42-48BB-C4C7-D0C0-85F055A8AA17}"/>
              </a:ext>
            </a:extLst>
          </p:cNvPr>
          <p:cNvSpPr/>
          <p:nvPr/>
        </p:nvSpPr>
        <p:spPr>
          <a:xfrm>
            <a:off x="5461000" y="318218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Ắ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8CD3F2B-2C19-726B-8BEC-5F91F2A71868}"/>
              </a:ext>
            </a:extLst>
          </p:cNvPr>
          <p:cNvSpPr/>
          <p:nvPr/>
        </p:nvSpPr>
        <p:spPr>
          <a:xfrm>
            <a:off x="6134100" y="3182182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B0083E9A-1503-00E0-2299-C83A3E816EAD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1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F6564D9C-D519-00B5-EE55-F2EFB903BD13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6C9A800F-EE28-66DD-F4DB-EFCF1A7A6D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6DF3B123-26CD-FAA8-7929-EDAC9C6A0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190" y="5430190"/>
            <a:ext cx="1427810" cy="14278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B7EB707-1865-11C1-F559-5DBC6AEFB5CE}"/>
              </a:ext>
            </a:extLst>
          </p:cNvPr>
          <p:cNvSpPr txBox="1"/>
          <p:nvPr/>
        </p:nvSpPr>
        <p:spPr>
          <a:xfrm>
            <a:off x="825500" y="1329481"/>
            <a:ext cx="10782300" cy="10332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tố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tử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electron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trở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âm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EB79C5-6FCB-9A5B-B614-9E29EEE896C8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74A875C-E510-ECFF-CF95-04CBB2AC35F7}"/>
              </a:ext>
            </a:extLst>
          </p:cNvPr>
          <p:cNvSpPr/>
          <p:nvPr/>
        </p:nvSpPr>
        <p:spPr>
          <a:xfrm>
            <a:off x="4275669" y="3420531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1D1B7E1-CB8B-E581-03AA-4459D1A8DF5A}"/>
              </a:ext>
            </a:extLst>
          </p:cNvPr>
          <p:cNvSpPr/>
          <p:nvPr/>
        </p:nvSpPr>
        <p:spPr>
          <a:xfrm>
            <a:off x="4948769" y="3420531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355908E-20C3-0143-5A31-EE37CE3176D1}"/>
              </a:ext>
            </a:extLst>
          </p:cNvPr>
          <p:cNvSpPr/>
          <p:nvPr/>
        </p:nvSpPr>
        <p:spPr>
          <a:xfrm>
            <a:off x="5621869" y="3420531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D7112D3-9F70-F12D-3829-2976C4842468}"/>
              </a:ext>
            </a:extLst>
          </p:cNvPr>
          <p:cNvSpPr/>
          <p:nvPr/>
        </p:nvSpPr>
        <p:spPr>
          <a:xfrm>
            <a:off x="6294969" y="3420531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A349A5E-4E1E-77A8-1CBD-FD15565E36BE}"/>
              </a:ext>
            </a:extLst>
          </p:cNvPr>
          <p:cNvSpPr/>
          <p:nvPr/>
        </p:nvSpPr>
        <p:spPr>
          <a:xfrm>
            <a:off x="6968069" y="3420531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00ECAEAD-94FA-FB6C-4354-7A3398349E09}"/>
              </a:ext>
            </a:extLst>
          </p:cNvPr>
          <p:cNvSpPr/>
          <p:nvPr/>
        </p:nvSpPr>
        <p:spPr>
          <a:xfrm>
            <a:off x="7641169" y="3420531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30" name="4">
            <a:extLst>
              <a:ext uri="{FF2B5EF4-FFF2-40B4-BE49-F238E27FC236}">
                <a16:creationId xmlns:a16="http://schemas.microsoft.com/office/drawing/2014/main" id="{E4D005DF-D8F7-790D-380F-184FF2E365F4}"/>
              </a:ext>
            </a:extLst>
          </p:cNvPr>
          <p:cNvSpPr/>
          <p:nvPr/>
        </p:nvSpPr>
        <p:spPr>
          <a:xfrm>
            <a:off x="3577165" y="3465358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2E5F5FA-4F63-8348-177B-29DCBA800F04}"/>
              </a:ext>
            </a:extLst>
          </p:cNvPr>
          <p:cNvSpPr/>
          <p:nvPr/>
        </p:nvSpPr>
        <p:spPr>
          <a:xfrm>
            <a:off x="4275672" y="3429000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346B48E-921F-854B-3D96-5A421DA63ADB}"/>
              </a:ext>
            </a:extLst>
          </p:cNvPr>
          <p:cNvSpPr/>
          <p:nvPr/>
        </p:nvSpPr>
        <p:spPr>
          <a:xfrm>
            <a:off x="4948772" y="3429000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EF7E582-A76F-D8C0-130B-4ECC69515AA9}"/>
              </a:ext>
            </a:extLst>
          </p:cNvPr>
          <p:cNvSpPr/>
          <p:nvPr/>
        </p:nvSpPr>
        <p:spPr>
          <a:xfrm>
            <a:off x="5621872" y="3429000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80F846A-A712-E31C-A065-38B26F366A42}"/>
              </a:ext>
            </a:extLst>
          </p:cNvPr>
          <p:cNvSpPr/>
          <p:nvPr/>
        </p:nvSpPr>
        <p:spPr>
          <a:xfrm>
            <a:off x="6294972" y="3429000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027B52A-D72B-8EDB-196E-928531568CD3}"/>
              </a:ext>
            </a:extLst>
          </p:cNvPr>
          <p:cNvSpPr/>
          <p:nvPr/>
        </p:nvSpPr>
        <p:spPr>
          <a:xfrm>
            <a:off x="6968072" y="3429000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D4EC4A62-E591-1ECC-0B2C-CA89F64137DC}"/>
              </a:ext>
            </a:extLst>
          </p:cNvPr>
          <p:cNvSpPr/>
          <p:nvPr/>
        </p:nvSpPr>
        <p:spPr>
          <a:xfrm>
            <a:off x="7641172" y="3429000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7FB88029-492D-4737-2F82-8C18C7649E8B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9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F1D42CA4-19B7-AC08-F1A0-ACEAF34AA982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C9064AB7-54FD-9C81-A7B6-C3CEC34785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893803-A3E6-95E4-388A-FDBA59BBC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300" y="5194300"/>
            <a:ext cx="1663700" cy="1663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BDB872-3BF7-83D6-B8BB-66BDFD5C195D}"/>
              </a:ext>
            </a:extLst>
          </p:cNvPr>
          <p:cNvSpPr txBox="1"/>
          <p:nvPr/>
        </p:nvSpPr>
        <p:spPr>
          <a:xfrm>
            <a:off x="825500" y="1329481"/>
            <a:ext cx="10782300" cy="523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âm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912EB7-0FF5-FEC6-708B-F7DC912BCAFC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5C46494-44D0-4D65-BDCE-F8CF307AD7D9}"/>
              </a:ext>
            </a:extLst>
          </p:cNvPr>
          <p:cNvSpPr/>
          <p:nvPr/>
        </p:nvSpPr>
        <p:spPr>
          <a:xfrm>
            <a:off x="4237571" y="3148847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7F22D24-BECE-2ED6-BEC8-19E8787178FC}"/>
              </a:ext>
            </a:extLst>
          </p:cNvPr>
          <p:cNvSpPr/>
          <p:nvPr/>
        </p:nvSpPr>
        <p:spPr>
          <a:xfrm>
            <a:off x="4910671" y="3148847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E68B0EC-F16A-65B9-45B2-B0E39531930A}"/>
              </a:ext>
            </a:extLst>
          </p:cNvPr>
          <p:cNvSpPr/>
          <p:nvPr/>
        </p:nvSpPr>
        <p:spPr>
          <a:xfrm>
            <a:off x="5583771" y="3148847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65FF477-0679-6247-3C65-A22F81E32151}"/>
              </a:ext>
            </a:extLst>
          </p:cNvPr>
          <p:cNvSpPr/>
          <p:nvPr/>
        </p:nvSpPr>
        <p:spPr>
          <a:xfrm>
            <a:off x="6256871" y="3148847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00F43A22-0C8D-132C-203E-BFC57C6AC9B4}"/>
              </a:ext>
            </a:extLst>
          </p:cNvPr>
          <p:cNvSpPr/>
          <p:nvPr/>
        </p:nvSpPr>
        <p:spPr>
          <a:xfrm>
            <a:off x="6929971" y="3148847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39" name="5">
            <a:extLst>
              <a:ext uri="{FF2B5EF4-FFF2-40B4-BE49-F238E27FC236}">
                <a16:creationId xmlns:a16="http://schemas.microsoft.com/office/drawing/2014/main" id="{D219E910-DDC6-EB02-72CD-578241E529A8}"/>
              </a:ext>
            </a:extLst>
          </p:cNvPr>
          <p:cNvSpPr/>
          <p:nvPr/>
        </p:nvSpPr>
        <p:spPr>
          <a:xfrm>
            <a:off x="3539065" y="3204383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B38BF8F-B9EF-A38F-DB46-9E4B5ABD58B8}"/>
              </a:ext>
            </a:extLst>
          </p:cNvPr>
          <p:cNvSpPr/>
          <p:nvPr/>
        </p:nvSpPr>
        <p:spPr>
          <a:xfrm>
            <a:off x="4237574" y="3157316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1C1899F-FDAA-4765-759F-14129E929CFA}"/>
              </a:ext>
            </a:extLst>
          </p:cNvPr>
          <p:cNvSpPr/>
          <p:nvPr/>
        </p:nvSpPr>
        <p:spPr>
          <a:xfrm>
            <a:off x="4910674" y="3157316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F49B345-F9EF-315D-8EF0-E80914CF897E}"/>
              </a:ext>
            </a:extLst>
          </p:cNvPr>
          <p:cNvSpPr/>
          <p:nvPr/>
        </p:nvSpPr>
        <p:spPr>
          <a:xfrm>
            <a:off x="5583774" y="3157316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81AE7F22-6BF2-71AD-5B9C-70EA6F1FE892}"/>
              </a:ext>
            </a:extLst>
          </p:cNvPr>
          <p:cNvSpPr/>
          <p:nvPr/>
        </p:nvSpPr>
        <p:spPr>
          <a:xfrm>
            <a:off x="6256874" y="3157316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124A53-21E9-417C-F277-7AE5D646E0D9}"/>
              </a:ext>
            </a:extLst>
          </p:cNvPr>
          <p:cNvSpPr/>
          <p:nvPr/>
        </p:nvSpPr>
        <p:spPr>
          <a:xfrm>
            <a:off x="6929974" y="3157316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102FA97D-49B7-166D-B690-8532A80ED7F3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6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F077155D-F16A-C981-7FA8-94FFA0AEC8AC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74B0ED95-DA4C-F568-7D24-06E02C33AEE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C4DF2B7-7A66-EC2C-B5BA-B8F59A49E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190" y="5430190"/>
            <a:ext cx="1427810" cy="14278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A6B2F3-C8CC-BCD2-2FB6-18BC56E63218}"/>
              </a:ext>
            </a:extLst>
          </p:cNvPr>
          <p:cNvSpPr txBox="1"/>
          <p:nvPr/>
        </p:nvSpPr>
        <p:spPr>
          <a:xfrm>
            <a:off x="825500" y="1329481"/>
            <a:ext cx="10782300" cy="152875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tắc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“Khi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hóa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tử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xu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nhường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góp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elecgron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tới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cấu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electron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vững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tử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hiếm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tắc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079687-8993-D224-F1F0-DAA5D73E1E1E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D9C6304-0A3A-9CBA-A3EE-74144FBB5F2C}"/>
              </a:ext>
            </a:extLst>
          </p:cNvPr>
          <p:cNvSpPr/>
          <p:nvPr/>
        </p:nvSpPr>
        <p:spPr>
          <a:xfrm>
            <a:off x="4453473" y="381400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049333A-4015-15D8-06ED-4D6DD30D4300}"/>
              </a:ext>
            </a:extLst>
          </p:cNvPr>
          <p:cNvSpPr/>
          <p:nvPr/>
        </p:nvSpPr>
        <p:spPr>
          <a:xfrm>
            <a:off x="5126573" y="381400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3F769AE-8801-6BDF-ADE6-1880FE5E81D2}"/>
              </a:ext>
            </a:extLst>
          </p:cNvPr>
          <p:cNvSpPr/>
          <p:nvPr/>
        </p:nvSpPr>
        <p:spPr>
          <a:xfrm>
            <a:off x="5799673" y="381400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C773678-7D41-D211-88A7-AF4F99542124}"/>
              </a:ext>
            </a:extLst>
          </p:cNvPr>
          <p:cNvSpPr/>
          <p:nvPr/>
        </p:nvSpPr>
        <p:spPr>
          <a:xfrm>
            <a:off x="6472773" y="381400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6961207-D835-776A-118F-4F7A8ACB3A0C}"/>
              </a:ext>
            </a:extLst>
          </p:cNvPr>
          <p:cNvSpPr/>
          <p:nvPr/>
        </p:nvSpPr>
        <p:spPr>
          <a:xfrm>
            <a:off x="7145873" y="3814008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41" name="6">
            <a:extLst>
              <a:ext uri="{FF2B5EF4-FFF2-40B4-BE49-F238E27FC236}">
                <a16:creationId xmlns:a16="http://schemas.microsoft.com/office/drawing/2014/main" id="{4264DA6A-8FE4-BEFC-49A1-1AE7F28EE33B}"/>
              </a:ext>
            </a:extLst>
          </p:cNvPr>
          <p:cNvSpPr/>
          <p:nvPr/>
        </p:nvSpPr>
        <p:spPr>
          <a:xfrm>
            <a:off x="3754965" y="3880253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DA848582-4444-8329-4657-3429016DF19B}"/>
              </a:ext>
            </a:extLst>
          </p:cNvPr>
          <p:cNvSpPr/>
          <p:nvPr/>
        </p:nvSpPr>
        <p:spPr>
          <a:xfrm>
            <a:off x="4453476" y="382247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7EF405B-67B8-551D-133D-5E83F617FCA6}"/>
              </a:ext>
            </a:extLst>
          </p:cNvPr>
          <p:cNvSpPr/>
          <p:nvPr/>
        </p:nvSpPr>
        <p:spPr>
          <a:xfrm>
            <a:off x="5126576" y="382247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EB66E1A-46EC-E48B-9754-64113B45D093}"/>
              </a:ext>
            </a:extLst>
          </p:cNvPr>
          <p:cNvSpPr/>
          <p:nvPr/>
        </p:nvSpPr>
        <p:spPr>
          <a:xfrm>
            <a:off x="5799676" y="382247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98B7F1F1-622E-01CE-420B-C0A0099AC58D}"/>
              </a:ext>
            </a:extLst>
          </p:cNvPr>
          <p:cNvSpPr/>
          <p:nvPr/>
        </p:nvSpPr>
        <p:spPr>
          <a:xfrm>
            <a:off x="6472776" y="382247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5D9F8350-2D47-D0B5-4884-20D6FE3864FB}"/>
              </a:ext>
            </a:extLst>
          </p:cNvPr>
          <p:cNvSpPr/>
          <p:nvPr/>
        </p:nvSpPr>
        <p:spPr>
          <a:xfrm>
            <a:off x="7145876" y="3822477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E561E74D-E677-47C5-005D-4A62ADCB4C37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7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4E2ABD17-6C24-E896-AE4F-C3DF6F3E1CFB}"/>
              </a:ext>
            </a:extLst>
          </p:cNvPr>
          <p:cNvSpPr/>
          <p:nvPr/>
        </p:nvSpPr>
        <p:spPr>
          <a:xfrm>
            <a:off x="825500" y="571500"/>
            <a:ext cx="2070100" cy="584775"/>
          </a:xfrm>
          <a:prstGeom prst="round2DiagRect">
            <a:avLst>
              <a:gd name="adj1" fmla="val 36213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2DBDD87-8212-79BA-6204-5559A105B2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15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2460FF-B591-6ACD-27FA-6FA48A535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300" y="5194300"/>
            <a:ext cx="1663700" cy="16637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61BCF0-DE76-EDDA-07A5-5ADDB9F7FA13}"/>
              </a:ext>
            </a:extLst>
          </p:cNvPr>
          <p:cNvSpPr txBox="1"/>
          <p:nvPr/>
        </p:nvSpPr>
        <p:spPr>
          <a:xfrm>
            <a:off x="825500" y="1329481"/>
            <a:ext cx="10782300" cy="9541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tố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nguyên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tử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nhường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electron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trở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thành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ion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dương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3DECFD-8B43-1A68-2CA6-26A55CF1E8BA}"/>
              </a:ext>
            </a:extLst>
          </p:cNvPr>
          <p:cNvSpPr txBox="1"/>
          <p:nvPr/>
        </p:nvSpPr>
        <p:spPr>
          <a:xfrm>
            <a:off x="825500" y="5715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32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08640C4-EDD4-935B-AD63-4FE7C15CD5E0}"/>
              </a:ext>
            </a:extLst>
          </p:cNvPr>
          <p:cNvSpPr/>
          <p:nvPr/>
        </p:nvSpPr>
        <p:spPr>
          <a:xfrm>
            <a:off x="3594110" y="3604600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3518F21-CB4A-8786-AD1D-8C33131D3442}"/>
              </a:ext>
            </a:extLst>
          </p:cNvPr>
          <p:cNvSpPr/>
          <p:nvPr/>
        </p:nvSpPr>
        <p:spPr>
          <a:xfrm>
            <a:off x="4267210" y="3604600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D85F6B7-1D70-660C-6C0E-FA997A66AE54}"/>
              </a:ext>
            </a:extLst>
          </p:cNvPr>
          <p:cNvSpPr/>
          <p:nvPr/>
        </p:nvSpPr>
        <p:spPr>
          <a:xfrm>
            <a:off x="4940310" y="3604600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A258BF5-D0B3-DB01-371E-09D4E58DD910}"/>
              </a:ext>
            </a:extLst>
          </p:cNvPr>
          <p:cNvSpPr/>
          <p:nvPr/>
        </p:nvSpPr>
        <p:spPr>
          <a:xfrm>
            <a:off x="5613410" y="3604600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EC3EE3F-B371-4A1A-9C83-4B8BBF18DEA0}"/>
              </a:ext>
            </a:extLst>
          </p:cNvPr>
          <p:cNvSpPr/>
          <p:nvPr/>
        </p:nvSpPr>
        <p:spPr>
          <a:xfrm>
            <a:off x="6286510" y="3604600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E3103C5-FBBE-08A7-3173-7F993CD0F87C}"/>
              </a:ext>
            </a:extLst>
          </p:cNvPr>
          <p:cNvSpPr/>
          <p:nvPr/>
        </p:nvSpPr>
        <p:spPr>
          <a:xfrm>
            <a:off x="6959610" y="3604600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656C906-5798-7F8D-455B-B16A466F0D85}"/>
              </a:ext>
            </a:extLst>
          </p:cNvPr>
          <p:cNvSpPr/>
          <p:nvPr/>
        </p:nvSpPr>
        <p:spPr>
          <a:xfrm>
            <a:off x="7632710" y="3604600"/>
            <a:ext cx="635000" cy="635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39" name="7">
            <a:extLst>
              <a:ext uri="{FF2B5EF4-FFF2-40B4-BE49-F238E27FC236}">
                <a16:creationId xmlns:a16="http://schemas.microsoft.com/office/drawing/2014/main" id="{D9A0AE3D-E6A8-9EEA-1436-D6526380702D}"/>
              </a:ext>
            </a:extLst>
          </p:cNvPr>
          <p:cNvSpPr/>
          <p:nvPr/>
        </p:nvSpPr>
        <p:spPr>
          <a:xfrm>
            <a:off x="2895600" y="3681554"/>
            <a:ext cx="533400" cy="533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E52A815-7A80-175D-9AE0-8EE20EE988B3}"/>
              </a:ext>
            </a:extLst>
          </p:cNvPr>
          <p:cNvSpPr/>
          <p:nvPr/>
        </p:nvSpPr>
        <p:spPr>
          <a:xfrm>
            <a:off x="3594113" y="3613069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863DBDC-8489-11AA-C1E3-DAC2C46685DF}"/>
              </a:ext>
            </a:extLst>
          </p:cNvPr>
          <p:cNvSpPr/>
          <p:nvPr/>
        </p:nvSpPr>
        <p:spPr>
          <a:xfrm>
            <a:off x="4267213" y="3613069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54A501A9-5BC8-B4EF-2072-E1E88E9B44B6}"/>
              </a:ext>
            </a:extLst>
          </p:cNvPr>
          <p:cNvSpPr/>
          <p:nvPr/>
        </p:nvSpPr>
        <p:spPr>
          <a:xfrm>
            <a:off x="4940313" y="3613069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5043AA1-BFC1-B126-BD5D-1BCD405277D9}"/>
              </a:ext>
            </a:extLst>
          </p:cNvPr>
          <p:cNvSpPr/>
          <p:nvPr/>
        </p:nvSpPr>
        <p:spPr>
          <a:xfrm>
            <a:off x="5613413" y="3613069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6FAA7478-2D14-9A3E-9770-8087D53C456C}"/>
              </a:ext>
            </a:extLst>
          </p:cNvPr>
          <p:cNvSpPr/>
          <p:nvPr/>
        </p:nvSpPr>
        <p:spPr>
          <a:xfrm>
            <a:off x="6286513" y="3613069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7ECFC77-AAB4-8D14-EAC1-B3367BD5E4DF}"/>
              </a:ext>
            </a:extLst>
          </p:cNvPr>
          <p:cNvSpPr/>
          <p:nvPr/>
        </p:nvSpPr>
        <p:spPr>
          <a:xfrm>
            <a:off x="6959613" y="3613069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5E3480A-FABE-A4C6-76C4-B11C7A058D5A}"/>
              </a:ext>
            </a:extLst>
          </p:cNvPr>
          <p:cNvSpPr/>
          <p:nvPr/>
        </p:nvSpPr>
        <p:spPr>
          <a:xfrm>
            <a:off x="7632713" y="3613069"/>
            <a:ext cx="635000" cy="635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</a:p>
        </p:txBody>
      </p:sp>
      <p:sp>
        <p:nvSpPr>
          <p:cNvPr id="7" name="Action Button: Go Home 6">
            <a:hlinkClick r:id="rId3" action="ppaction://hlinksldjump"/>
            <a:extLst>
              <a:ext uri="{FF2B5EF4-FFF2-40B4-BE49-F238E27FC236}">
                <a16:creationId xmlns:a16="http://schemas.microsoft.com/office/drawing/2014/main" id="{9D204F06-16F7-8297-2870-6C6543798559}"/>
              </a:ext>
            </a:extLst>
          </p:cNvPr>
          <p:cNvSpPr/>
          <p:nvPr/>
        </p:nvSpPr>
        <p:spPr>
          <a:xfrm>
            <a:off x="241300" y="5740400"/>
            <a:ext cx="850900" cy="850900"/>
          </a:xfrm>
          <a:prstGeom prst="actionButtonHome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9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591</Words>
  <Application>Microsoft Office PowerPoint</Application>
  <PresentationFormat>Widescreen</PresentationFormat>
  <Paragraphs>282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Phuong Nguyen</dc:creator>
  <cp:lastModifiedBy>MyPC</cp:lastModifiedBy>
  <cp:revision>103</cp:revision>
  <dcterms:created xsi:type="dcterms:W3CDTF">2021-07-12T11:01:13Z</dcterms:created>
  <dcterms:modified xsi:type="dcterms:W3CDTF">2024-04-05T13:04:44Z</dcterms:modified>
</cp:coreProperties>
</file>