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07" r:id="rId3"/>
    <p:sldId id="273" r:id="rId4"/>
    <p:sldId id="278" r:id="rId5"/>
    <p:sldId id="279" r:id="rId6"/>
    <p:sldId id="319" r:id="rId7"/>
    <p:sldId id="308" r:id="rId8"/>
    <p:sldId id="320" r:id="rId9"/>
    <p:sldId id="321" r:id="rId10"/>
    <p:sldId id="338" r:id="rId11"/>
    <p:sldId id="295" r:id="rId12"/>
    <p:sldId id="310" r:id="rId13"/>
    <p:sldId id="323" r:id="rId14"/>
    <p:sldId id="311" r:id="rId15"/>
    <p:sldId id="324" r:id="rId16"/>
    <p:sldId id="325" r:id="rId17"/>
    <p:sldId id="326" r:id="rId18"/>
    <p:sldId id="327" r:id="rId19"/>
    <p:sldId id="328" r:id="rId20"/>
    <p:sldId id="339" r:id="rId21"/>
    <p:sldId id="330" r:id="rId22"/>
    <p:sldId id="340" r:id="rId23"/>
    <p:sldId id="341" r:id="rId24"/>
    <p:sldId id="306" r:id="rId25"/>
    <p:sldId id="282" r:id="rId26"/>
    <p:sldId id="342" r:id="rId27"/>
    <p:sldId id="333" r:id="rId28"/>
    <p:sldId id="343" r:id="rId29"/>
    <p:sldId id="344" r:id="rId30"/>
    <p:sldId id="305" r:id="rId31"/>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47"/>
    <p:restoredTop sz="94660"/>
  </p:normalViewPr>
  <p:slideViewPr>
    <p:cSldViewPr snapToGrid="0" showGuides="1">
      <p:cViewPr>
        <p:scale>
          <a:sx n="66" d="100"/>
          <a:sy n="66" d="100"/>
        </p:scale>
        <p:origin x="-216"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8286954-676D-474E-9F7B-0BF32A521866}" type="datetimeFigureOut">
              <a:rPr kumimoji="0" lang="vi-VN" sz="1200" b="0" i="0" u="none" strike="noStrike" kern="1200" cap="none" spc="0" normalizeH="0" baseline="0" noProof="0" smtClean="0">
                <a:ln>
                  <a:noFill/>
                </a:ln>
                <a:solidFill>
                  <a:schemeClr val="tx1"/>
                </a:solidFill>
                <a:effectLst/>
                <a:uLnTx/>
                <a:uFillTx/>
                <a:latin typeface="+mn-lt"/>
                <a:ea typeface="+mn-ea"/>
                <a:cs typeface="+mn-cs"/>
              </a:rPr>
            </a:fld>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fld id="{9A0DB2DC-4C9A-4742-B13C-FB6460FD3503}" type="slidenum">
              <a:rPr lang="vi-VN" sz="1200" dirty="0"/>
            </a:fld>
            <a:endParaRPr lang="vi-VN"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x-none"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x-none" dirty="0"/>
              <a:t>Edit Master text styles</a:t>
            </a:r>
            <a:endParaRPr lang="en-US" altLang="x-none" dirty="0"/>
          </a:p>
          <a:p>
            <a:pPr lvl="1"/>
            <a:r>
              <a:rPr lang="en-US" altLang="x-none" dirty="0"/>
              <a:t>Second level</a:t>
            </a:r>
            <a:endParaRPr lang="en-US" altLang="x-none" dirty="0"/>
          </a:p>
          <a:p>
            <a:pPr lvl="2"/>
            <a:r>
              <a:rPr lang="en-US" altLang="x-none" dirty="0"/>
              <a:t>Third level</a:t>
            </a:r>
            <a:endParaRPr lang="en-US" altLang="x-none" dirty="0"/>
          </a:p>
          <a:p>
            <a:pPr lvl="3"/>
            <a:r>
              <a:rPr lang="en-US" altLang="x-none" dirty="0"/>
              <a:t>Fourth level</a:t>
            </a:r>
            <a:endParaRPr lang="en-US" altLang="x-none" dirty="0"/>
          </a:p>
          <a:p>
            <a:pPr lvl="4"/>
            <a:r>
              <a:rPr lang="en-US" altLang="x-none"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vi-VN" dirty="0"/>
            </a:fld>
            <a:endParaRPr lang="vi-VN" dirty="0"/>
          </a:p>
        </p:txBody>
      </p:sp>
      <p:pic>
        <p:nvPicPr>
          <p:cNvPr id="1031" name="Picture 6"/>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7" name="Rectangles 72706" descr="Quyền tự do cạnh tranh của doanh nghiệp và kết cấu thị trường cạnh tranh"/>
          <p:cNvSpPr>
            <a:spLocks noChangeAspect="1"/>
          </p:cNvSpPr>
          <p:nvPr/>
        </p:nvSpPr>
        <p:spPr>
          <a:xfrm>
            <a:off x="5943600" y="3276600"/>
            <a:ext cx="304800" cy="304800"/>
          </a:xfrm>
          <a:prstGeom prst="rect">
            <a:avLst/>
          </a:prstGeom>
          <a:noFill/>
          <a:ln w="9525">
            <a:noFill/>
          </a:ln>
        </p:spPr>
        <p:txBody>
          <a:bodyPr/>
          <a:p>
            <a:endParaRPr lang="en-US"/>
          </a:p>
        </p:txBody>
      </p:sp>
      <p:sp>
        <p:nvSpPr>
          <p:cNvPr id="72709" name="Title 1"/>
          <p:cNvSpPr/>
          <p:nvPr/>
        </p:nvSpPr>
        <p:spPr>
          <a:xfrm>
            <a:off x="441325" y="4398963"/>
            <a:ext cx="11206163" cy="1947862"/>
          </a:xfrm>
          <a:prstGeom prst="rect">
            <a:avLst/>
          </a:prstGeom>
          <a:noFill/>
          <a:ln w="952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altLang="x-none" sz="4500" b="1">
                <a:solidFill>
                  <a:srgbClr val="FF0000"/>
                </a:solidFill>
              </a:rPr>
              <a:t>BÀI 16: QUYỀN VÀ NGHĨA VỤ CỦA CÔNG DÂN VỀ BẢO VỆ TỔ QUỐC</a:t>
            </a:r>
            <a:endParaRPr lang="en-US" altLang="x-none" sz="4500" b="1">
              <a:solidFill>
                <a:srgbClr val="0000FF"/>
              </a:solidFill>
            </a:endParaRPr>
          </a:p>
        </p:txBody>
      </p:sp>
      <p:pic>
        <p:nvPicPr>
          <p:cNvPr id="72711" name="Picture 72710" descr="Bảo vệ tổ quốc là gì? Quy định Hiến Pháp Việt Nam về bảo vệ tổ quốc"/>
          <p:cNvPicPr>
            <a:picLocks noChangeAspect="1"/>
          </p:cNvPicPr>
          <p:nvPr/>
        </p:nvPicPr>
        <p:blipFill>
          <a:blip r:embed="rId1"/>
          <a:stretch>
            <a:fillRect/>
          </a:stretch>
        </p:blipFill>
        <p:spPr>
          <a:xfrm>
            <a:off x="514350" y="434975"/>
            <a:ext cx="6027738" cy="3616325"/>
          </a:xfrm>
          <a:prstGeom prst="rect">
            <a:avLst/>
          </a:prstGeom>
          <a:noFill/>
          <a:ln w="9525">
            <a:noFill/>
          </a:ln>
        </p:spPr>
      </p:pic>
      <p:sp>
        <p:nvSpPr>
          <p:cNvPr id="72713" name="Rectangles 72712" descr="VINH DỰ, TỰ HÀO, TRÁCH NHIỆM CỦA THANH NIÊN KHI THỰC HIỆN NGHĨA VỤ QUÂN SỰ,  XÂY DỰNG VÀ BẢO VỆ TỔ QUỐC."/>
          <p:cNvSpPr>
            <a:spLocks noChangeAspect="1"/>
          </p:cNvSpPr>
          <p:nvPr/>
        </p:nvSpPr>
        <p:spPr>
          <a:xfrm>
            <a:off x="5943600" y="3276600"/>
            <a:ext cx="304800" cy="304800"/>
          </a:xfrm>
          <a:prstGeom prst="rect">
            <a:avLst/>
          </a:prstGeom>
          <a:noFill/>
          <a:ln w="9525">
            <a:noFill/>
          </a:ln>
        </p:spPr>
        <p:txBody>
          <a:bodyPr/>
          <a:p>
            <a:endParaRPr lang="en-US"/>
          </a:p>
        </p:txBody>
      </p:sp>
      <p:pic>
        <p:nvPicPr>
          <p:cNvPr id="72714" name="Picture 72713" descr="tải xuống"/>
          <p:cNvPicPr>
            <a:picLocks noChangeAspect="1"/>
          </p:cNvPicPr>
          <p:nvPr/>
        </p:nvPicPr>
        <p:blipFill>
          <a:blip r:embed="rId2"/>
          <a:stretch>
            <a:fillRect/>
          </a:stretch>
        </p:blipFill>
        <p:spPr>
          <a:xfrm>
            <a:off x="7013575" y="469900"/>
            <a:ext cx="4697413" cy="34798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57" name="Picture 56356" descr="Thanh niên Hà Nội hăng hái lên đường nhập ngũ - Ảnh thời sự trong nước -  Nội chính &amp; Ngoại giao - Thông tấn xã Việt Nam (TTXVN)"/>
          <p:cNvPicPr>
            <a:picLocks noChangeAspect="1"/>
          </p:cNvPicPr>
          <p:nvPr/>
        </p:nvPicPr>
        <p:blipFill>
          <a:blip r:embed="rId1"/>
          <a:stretch>
            <a:fillRect/>
          </a:stretch>
        </p:blipFill>
        <p:spPr>
          <a:xfrm>
            <a:off x="460375" y="628650"/>
            <a:ext cx="5262563" cy="3822700"/>
          </a:xfrm>
          <a:prstGeom prst="rect">
            <a:avLst/>
          </a:prstGeom>
          <a:noFill/>
          <a:ln w="9525">
            <a:noFill/>
          </a:ln>
        </p:spPr>
      </p:pic>
      <p:sp>
        <p:nvSpPr>
          <p:cNvPr id="56358" name="Rectangles 56357"/>
          <p:cNvSpPr/>
          <p:nvPr/>
        </p:nvSpPr>
        <p:spPr>
          <a:xfrm>
            <a:off x="6086475" y="884238"/>
            <a:ext cx="5699125" cy="3387725"/>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en-US" altLang="x-none" sz="2400" err="1"/>
              <a:t>Xã</a:t>
            </a:r>
            <a:r>
              <a:rPr lang="en-US" altLang="x-none" sz="2400"/>
              <a:t> M </a:t>
            </a:r>
            <a:r>
              <a:rPr lang="en-US" altLang="x-none" sz="2400" err="1"/>
              <a:t>triển</a:t>
            </a:r>
            <a:r>
              <a:rPr lang="en-US" altLang="x-none" sz="2400"/>
              <a:t> </a:t>
            </a:r>
            <a:r>
              <a:rPr lang="en-US" altLang="x-none" sz="2400" err="1"/>
              <a:t>khai</a:t>
            </a:r>
            <a:r>
              <a:rPr lang="en-US" altLang="x-none" sz="2400"/>
              <a:t> </a:t>
            </a:r>
            <a:r>
              <a:rPr lang="en-US" altLang="x-none" sz="2400" err="1"/>
              <a:t>mô</a:t>
            </a:r>
            <a:r>
              <a:rPr lang="en-US" altLang="x-none" sz="2400"/>
              <a:t> </a:t>
            </a:r>
            <a:r>
              <a:rPr lang="en-US" altLang="x-none" sz="2400" err="1"/>
              <a:t>hình</a:t>
            </a:r>
            <a:r>
              <a:rPr lang="en-US" altLang="x-none" sz="2400"/>
              <a:t> </a:t>
            </a:r>
            <a:r>
              <a:rPr lang="en-US" altLang="x-none" sz="2400" err="1"/>
              <a:t>Tổ</a:t>
            </a:r>
            <a:r>
              <a:rPr lang="en-US" altLang="x-none" sz="2400"/>
              <a:t> </a:t>
            </a:r>
            <a:r>
              <a:rPr lang="en-US" altLang="x-none" sz="2400" err="1"/>
              <a:t>nhân</a:t>
            </a:r>
            <a:r>
              <a:rPr lang="en-US" altLang="x-none" sz="2400"/>
              <a:t> </a:t>
            </a:r>
            <a:r>
              <a:rPr lang="en-US" altLang="x-none" sz="2400" err="1"/>
              <a:t>dân</a:t>
            </a:r>
            <a:r>
              <a:rPr lang="en-US" altLang="x-none" sz="2400"/>
              <a:t> </a:t>
            </a:r>
            <a:r>
              <a:rPr lang="en-US" altLang="x-none" sz="2400" err="1"/>
              <a:t>tự</a:t>
            </a:r>
            <a:r>
              <a:rPr lang="en-US" altLang="x-none" sz="2400"/>
              <a:t> </a:t>
            </a:r>
            <a:r>
              <a:rPr lang="en-US" altLang="x-none" sz="2400" err="1"/>
              <a:t>quân</a:t>
            </a:r>
            <a:r>
              <a:rPr lang="en-US" altLang="x-none" sz="2400"/>
              <a:t> </a:t>
            </a:r>
            <a:r>
              <a:rPr lang="en-US" altLang="x-none" sz="2400" err="1"/>
              <a:t>bảo</a:t>
            </a:r>
            <a:r>
              <a:rPr lang="en-US" altLang="x-none" sz="2400"/>
              <a:t> </a:t>
            </a:r>
            <a:r>
              <a:rPr lang="en-US" altLang="x-none" sz="2400" err="1"/>
              <a:t>vệ</a:t>
            </a:r>
            <a:r>
              <a:rPr lang="en-US" altLang="x-none" sz="2400"/>
              <a:t> an </a:t>
            </a:r>
            <a:r>
              <a:rPr lang="en-US" altLang="x-none" sz="2400" err="1"/>
              <a:t>ninh</a:t>
            </a:r>
            <a:r>
              <a:rPr lang="en-US" altLang="x-none" sz="2400"/>
              <a:t> </a:t>
            </a:r>
            <a:r>
              <a:rPr lang="en-US" altLang="x-none" sz="2400" err="1"/>
              <a:t>trật</a:t>
            </a:r>
            <a:r>
              <a:rPr lang="en-US" altLang="x-none" sz="2400"/>
              <a:t> </a:t>
            </a:r>
            <a:r>
              <a:rPr lang="en-US" altLang="x-none" sz="2400" err="1"/>
              <a:t>tự</a:t>
            </a:r>
            <a:r>
              <a:rPr lang="en-US" altLang="x-none" sz="2400"/>
              <a:t>, an </a:t>
            </a:r>
            <a:r>
              <a:rPr lang="en-US" altLang="x-none" sz="2400" err="1"/>
              <a:t>toàn</a:t>
            </a:r>
            <a:r>
              <a:rPr lang="en-US" altLang="x-none" sz="2400"/>
              <a:t> </a:t>
            </a:r>
            <a:r>
              <a:rPr lang="en-US" altLang="x-none" sz="2400" err="1"/>
              <a:t>xã</a:t>
            </a:r>
            <a:r>
              <a:rPr lang="en-US" altLang="x-none" sz="2400"/>
              <a:t> </a:t>
            </a:r>
            <a:r>
              <a:rPr lang="en-US" altLang="x-none" sz="2400" err="1"/>
              <a:t>hội</a:t>
            </a:r>
            <a:r>
              <a:rPr lang="en-US" altLang="x-none" sz="2400"/>
              <a:t> </a:t>
            </a:r>
            <a:r>
              <a:rPr lang="en-US" altLang="x-none" sz="2400" err="1"/>
              <a:t>trên</a:t>
            </a:r>
            <a:r>
              <a:rPr lang="en-US" altLang="x-none" sz="2400"/>
              <a:t> </a:t>
            </a:r>
            <a:r>
              <a:rPr lang="en-US" altLang="x-none" sz="2400" err="1"/>
              <a:t>địa</a:t>
            </a:r>
            <a:r>
              <a:rPr lang="en-US" altLang="x-none" sz="2400"/>
              <a:t> </a:t>
            </a:r>
            <a:r>
              <a:rPr lang="en-US" altLang="x-none" sz="2400" err="1"/>
              <a:t>bàn</a:t>
            </a:r>
            <a:r>
              <a:rPr lang="en-US" altLang="x-none" sz="2400"/>
              <a:t>. </a:t>
            </a:r>
            <a:r>
              <a:rPr lang="en-US" altLang="x-none" sz="2400" err="1"/>
              <a:t>Anh</a:t>
            </a:r>
            <a:r>
              <a:rPr lang="en-US" altLang="x-none" sz="2400"/>
              <a:t> A </a:t>
            </a:r>
            <a:r>
              <a:rPr lang="en-US" altLang="x-none" sz="2400" err="1"/>
              <a:t>tự</a:t>
            </a:r>
            <a:r>
              <a:rPr lang="en-US" altLang="x-none" sz="2400"/>
              <a:t> </a:t>
            </a:r>
            <a:r>
              <a:rPr lang="en-US" altLang="x-none" sz="2400" err="1"/>
              <a:t>nguyện</a:t>
            </a:r>
            <a:r>
              <a:rPr lang="en-US" altLang="x-none" sz="2400"/>
              <a:t> </a:t>
            </a:r>
            <a:r>
              <a:rPr lang="en-US" altLang="x-none" sz="2400" err="1"/>
              <a:t>tham</a:t>
            </a:r>
            <a:r>
              <a:rPr lang="en-US" altLang="x-none" sz="2400"/>
              <a:t> </a:t>
            </a:r>
            <a:r>
              <a:rPr lang="en-US" altLang="x-none" sz="2400" err="1"/>
              <a:t>gia</a:t>
            </a:r>
            <a:r>
              <a:rPr lang="en-US" altLang="x-none" sz="2400"/>
              <a:t> </a:t>
            </a:r>
            <a:r>
              <a:rPr lang="en-US" altLang="x-none" sz="2400" err="1"/>
              <a:t>các</a:t>
            </a:r>
            <a:r>
              <a:rPr lang="en-US" altLang="x-none" sz="2400"/>
              <a:t> </a:t>
            </a:r>
            <a:r>
              <a:rPr lang="en-US" altLang="x-none" sz="2400" err="1"/>
              <a:t>hoạt</a:t>
            </a:r>
            <a:r>
              <a:rPr lang="en-US" altLang="x-none" sz="2400"/>
              <a:t> </a:t>
            </a:r>
            <a:r>
              <a:rPr lang="en-US" altLang="x-none" sz="2400" err="1"/>
              <a:t>động</a:t>
            </a:r>
            <a:r>
              <a:rPr lang="en-US" altLang="x-none" sz="2400"/>
              <a:t> </a:t>
            </a:r>
            <a:r>
              <a:rPr lang="en-US" altLang="x-none" sz="2400" err="1"/>
              <a:t>tuần</a:t>
            </a:r>
            <a:r>
              <a:rPr lang="en-US" altLang="x-none" sz="2400"/>
              <a:t> </a:t>
            </a:r>
            <a:r>
              <a:rPr lang="en-US" altLang="x-none" sz="2400" err="1"/>
              <a:t>tra</a:t>
            </a:r>
            <a:r>
              <a:rPr lang="en-US" altLang="x-none" sz="2400"/>
              <a:t>, </a:t>
            </a:r>
            <a:r>
              <a:rPr lang="en-US" altLang="x-none" sz="2400" err="1"/>
              <a:t>phòng</a:t>
            </a:r>
            <a:r>
              <a:rPr lang="en-US" altLang="x-none" sz="2400"/>
              <a:t> </a:t>
            </a:r>
            <a:r>
              <a:rPr lang="en-US" altLang="x-none" sz="2400" err="1"/>
              <a:t>chống</a:t>
            </a:r>
            <a:r>
              <a:rPr lang="en-US" altLang="x-none" sz="2400"/>
              <a:t> </a:t>
            </a:r>
            <a:r>
              <a:rPr lang="en-US" altLang="x-none" sz="2400" err="1"/>
              <a:t>tệ</a:t>
            </a:r>
            <a:r>
              <a:rPr lang="en-US" altLang="x-none" sz="2400"/>
              <a:t> </a:t>
            </a:r>
            <a:r>
              <a:rPr lang="en-US" altLang="x-none" sz="2400" err="1"/>
              <a:t>nạn</a:t>
            </a:r>
            <a:r>
              <a:rPr lang="en-US" altLang="x-none" sz="2400"/>
              <a:t> </a:t>
            </a:r>
            <a:r>
              <a:rPr lang="en-US" altLang="x-none" sz="2400" err="1"/>
              <a:t>xã</a:t>
            </a:r>
            <a:r>
              <a:rPr lang="en-US" altLang="x-none" sz="2400"/>
              <a:t> </a:t>
            </a:r>
            <a:r>
              <a:rPr lang="en-US" altLang="x-none" sz="2400" err="1"/>
              <a:t>hội</a:t>
            </a:r>
            <a:r>
              <a:rPr lang="en-US" altLang="x-none" sz="2400"/>
              <a:t> </a:t>
            </a:r>
            <a:r>
              <a:rPr lang="en-US" altLang="x-none" sz="2400" err="1"/>
              <a:t>và</a:t>
            </a:r>
            <a:r>
              <a:rPr lang="en-US" altLang="x-none" sz="2400"/>
              <a:t> </a:t>
            </a:r>
            <a:r>
              <a:rPr lang="en-US" altLang="x-none" sz="2400" err="1"/>
              <a:t>xây</a:t>
            </a:r>
            <a:r>
              <a:rPr lang="en-US" altLang="x-none" sz="2400"/>
              <a:t> </a:t>
            </a:r>
            <a:r>
              <a:rPr lang="en-US" altLang="x-none" sz="2400" err="1"/>
              <a:t>dựng</a:t>
            </a:r>
            <a:r>
              <a:rPr lang="en-US" altLang="x-none" sz="2400"/>
              <a:t> </a:t>
            </a:r>
            <a:r>
              <a:rPr lang="en-US" altLang="x-none" sz="2400" err="1"/>
              <a:t>phong</a:t>
            </a:r>
            <a:r>
              <a:rPr lang="en-US" altLang="x-none" sz="2400"/>
              <a:t> </a:t>
            </a:r>
            <a:r>
              <a:rPr lang="en-US" altLang="x-none" sz="2400" err="1"/>
              <a:t>trào</a:t>
            </a:r>
            <a:r>
              <a:rPr lang="en-US" altLang="x-none" sz="2400"/>
              <a:t> </a:t>
            </a:r>
            <a:r>
              <a:rPr lang="en-US" altLang="x-none" sz="2400" err="1"/>
              <a:t>toàn</a:t>
            </a:r>
            <a:r>
              <a:rPr lang="en-US" altLang="x-none" sz="2400"/>
              <a:t> </a:t>
            </a:r>
            <a:r>
              <a:rPr lang="en-US" altLang="x-none" sz="2400" err="1"/>
              <a:t>dân</a:t>
            </a:r>
            <a:r>
              <a:rPr lang="en-US" altLang="x-none" sz="2400"/>
              <a:t> </a:t>
            </a:r>
            <a:r>
              <a:rPr lang="en-US" altLang="x-none" sz="2400" err="1"/>
              <a:t>bảo</a:t>
            </a:r>
            <a:r>
              <a:rPr lang="en-US" altLang="x-none" sz="2400"/>
              <a:t> </a:t>
            </a:r>
            <a:r>
              <a:rPr lang="en-US" altLang="x-none" sz="2400" err="1"/>
              <a:t>vệ</a:t>
            </a:r>
            <a:r>
              <a:rPr lang="en-US" altLang="x-none" sz="2400"/>
              <a:t> an </a:t>
            </a:r>
            <a:r>
              <a:rPr lang="en-US" altLang="x-none" sz="2400" err="1"/>
              <a:t>ninh</a:t>
            </a:r>
            <a:r>
              <a:rPr lang="en-US" altLang="x-none" sz="2400"/>
              <a:t> </a:t>
            </a:r>
            <a:r>
              <a:rPr lang="en-US" altLang="x-none" sz="2400" err="1"/>
              <a:t>Tổ</a:t>
            </a:r>
            <a:r>
              <a:rPr lang="en-US" altLang="x-none" sz="2400"/>
              <a:t> </a:t>
            </a:r>
            <a:r>
              <a:rPr lang="en-US" altLang="x-none" sz="2400" err="1"/>
              <a:t>quốc</a:t>
            </a:r>
            <a:r>
              <a:rPr lang="en-US" altLang="x-none" sz="2400"/>
              <a:t>. </a:t>
            </a:r>
            <a:r>
              <a:rPr lang="en-US" altLang="x-none" sz="2400" err="1"/>
              <a:t>Hoạt</a:t>
            </a:r>
            <a:r>
              <a:rPr lang="en-US" altLang="x-none" sz="2400"/>
              <a:t> </a:t>
            </a:r>
            <a:r>
              <a:rPr lang="en-US" altLang="x-none" sz="2400" err="1"/>
              <a:t>động</a:t>
            </a:r>
            <a:r>
              <a:rPr lang="en-US" altLang="x-none" sz="2400"/>
              <a:t> </a:t>
            </a:r>
            <a:r>
              <a:rPr lang="en-US" altLang="x-none" sz="2400" err="1"/>
              <a:t>của</a:t>
            </a:r>
            <a:r>
              <a:rPr lang="en-US" altLang="x-none" sz="2400"/>
              <a:t> </a:t>
            </a:r>
            <a:r>
              <a:rPr lang="en-US" altLang="x-none" sz="2400" err="1"/>
              <a:t>Tổ</a:t>
            </a:r>
            <a:r>
              <a:rPr lang="en-US" altLang="x-none" sz="2400"/>
              <a:t> </a:t>
            </a:r>
            <a:r>
              <a:rPr lang="en-US" altLang="x-none" sz="2400" err="1"/>
              <a:t>nhân</a:t>
            </a:r>
            <a:r>
              <a:rPr lang="en-US" altLang="x-none" sz="2400"/>
              <a:t> </a:t>
            </a:r>
            <a:r>
              <a:rPr lang="en-US" altLang="x-none" sz="2400" err="1"/>
              <a:t>dân</a:t>
            </a:r>
            <a:r>
              <a:rPr lang="en-US" altLang="x-none" sz="2400"/>
              <a:t> </a:t>
            </a:r>
            <a:r>
              <a:rPr lang="en-US" altLang="x-none" sz="2400" err="1"/>
              <a:t>tự</a:t>
            </a:r>
            <a:r>
              <a:rPr lang="en-US" altLang="x-none" sz="2400"/>
              <a:t> </a:t>
            </a:r>
            <a:r>
              <a:rPr lang="en-US" altLang="x-none" sz="2400" err="1"/>
              <a:t>quản</a:t>
            </a:r>
            <a:r>
              <a:rPr lang="en-US" altLang="x-none" sz="2400"/>
              <a:t> </a:t>
            </a:r>
            <a:r>
              <a:rPr lang="en-US" altLang="x-none" sz="2400" err="1"/>
              <a:t>đã</a:t>
            </a:r>
            <a:r>
              <a:rPr lang="en-US" altLang="x-none" sz="2400"/>
              <a:t> </a:t>
            </a:r>
            <a:r>
              <a:rPr lang="en-US" altLang="x-none" sz="2400" err="1"/>
              <a:t>góp</a:t>
            </a:r>
            <a:r>
              <a:rPr lang="en-US" altLang="x-none" sz="2400"/>
              <a:t> </a:t>
            </a:r>
            <a:r>
              <a:rPr lang="en-US" altLang="x-none" sz="2400" err="1"/>
              <a:t>phần</a:t>
            </a:r>
            <a:r>
              <a:rPr lang="en-US" altLang="x-none" sz="2400"/>
              <a:t> </a:t>
            </a:r>
            <a:r>
              <a:rPr lang="en-US" altLang="x-none" sz="2400" err="1"/>
              <a:t>xây</a:t>
            </a:r>
            <a:r>
              <a:rPr lang="en-US" altLang="x-none" sz="2400"/>
              <a:t> </a:t>
            </a:r>
            <a:r>
              <a:rPr lang="en-US" altLang="x-none" sz="2400" err="1"/>
              <a:t>dựng</a:t>
            </a:r>
            <a:r>
              <a:rPr lang="en-US" altLang="x-none" sz="2400"/>
              <a:t> </a:t>
            </a:r>
            <a:r>
              <a:rPr lang="en-US" altLang="x-none" sz="2400" err="1"/>
              <a:t>khu</a:t>
            </a:r>
            <a:r>
              <a:rPr lang="en-US" altLang="x-none" sz="2400"/>
              <a:t> </a:t>
            </a:r>
            <a:r>
              <a:rPr lang="en-US" altLang="x-none" sz="2400" err="1"/>
              <a:t>dân</a:t>
            </a:r>
            <a:r>
              <a:rPr lang="en-US" altLang="x-none" sz="2400"/>
              <a:t> </a:t>
            </a:r>
            <a:r>
              <a:rPr lang="en-US" altLang="x-none" sz="2400" err="1"/>
              <a:t>cư</a:t>
            </a:r>
            <a:r>
              <a:rPr lang="en-US" altLang="x-none" sz="2400"/>
              <a:t> an </a:t>
            </a:r>
            <a:r>
              <a:rPr lang="en-US" altLang="x-none" sz="2400" err="1"/>
              <a:t>toàn</a:t>
            </a:r>
            <a:r>
              <a:rPr lang="en-US" altLang="x-none" sz="2400"/>
              <a:t>, </a:t>
            </a:r>
            <a:r>
              <a:rPr lang="en-US" altLang="x-none" sz="2400" err="1"/>
              <a:t>không</a:t>
            </a:r>
            <a:r>
              <a:rPr lang="en-US" altLang="x-none" sz="2400"/>
              <a:t> </a:t>
            </a:r>
            <a:r>
              <a:rPr lang="en-US" altLang="x-none" sz="2400" err="1"/>
              <a:t>có</a:t>
            </a:r>
            <a:r>
              <a:rPr lang="en-US" altLang="x-none" sz="2400"/>
              <a:t> </a:t>
            </a:r>
            <a:r>
              <a:rPr lang="en-US" altLang="x-none" sz="2400" err="1"/>
              <a:t>tệ</a:t>
            </a:r>
            <a:r>
              <a:rPr lang="en-US" altLang="x-none" sz="2400"/>
              <a:t> </a:t>
            </a:r>
            <a:r>
              <a:rPr lang="en-US" altLang="x-none" sz="2400" err="1"/>
              <a:t>nạn</a:t>
            </a:r>
            <a:r>
              <a:rPr lang="en-US" altLang="x-none" sz="2400"/>
              <a:t> </a:t>
            </a:r>
            <a:r>
              <a:rPr lang="en-US" altLang="x-none" sz="2400" err="1"/>
              <a:t>xã</a:t>
            </a:r>
            <a:r>
              <a:rPr lang="en-US" altLang="x-none" sz="2400"/>
              <a:t> </a:t>
            </a:r>
            <a:r>
              <a:rPr lang="en-US" altLang="x-none" sz="2400" err="1"/>
              <a:t>hội</a:t>
            </a:r>
            <a:r>
              <a:rPr lang="en-US" altLang="x-none" sz="2400"/>
              <a:t>. </a:t>
            </a:r>
            <a:endParaRPr sz="2400" dirty="0"/>
          </a:p>
        </p:txBody>
      </p:sp>
      <p:sp>
        <p:nvSpPr>
          <p:cNvPr id="56360" name="Rectangles 56359"/>
          <p:cNvSpPr/>
          <p:nvPr/>
        </p:nvSpPr>
        <p:spPr>
          <a:xfrm>
            <a:off x="7110413" y="4649788"/>
            <a:ext cx="4760912" cy="1920875"/>
          </a:xfrm>
          <a:prstGeom prst="rect">
            <a:avLst/>
          </a:prstGeom>
          <a:noFill/>
          <a:ln w="9525">
            <a:noFill/>
          </a:ln>
        </p:spPr>
        <p:txBody>
          <a:bodyPr anchor="ctr" anchorCtr="0">
            <a:spAutoFit/>
          </a:bodyPr>
          <a:p>
            <a:pPr algn="just"/>
            <a:r>
              <a:rPr lang="en-US" altLang="x-none" sz="2000" err="1"/>
              <a:t>Xã</a:t>
            </a:r>
            <a:r>
              <a:rPr lang="en-US" altLang="x-none" sz="2000"/>
              <a:t> M </a:t>
            </a:r>
            <a:r>
              <a:rPr lang="en-US" altLang="x-none" sz="2000" err="1"/>
              <a:t>triển</a:t>
            </a:r>
            <a:r>
              <a:rPr lang="en-US" altLang="x-none" sz="2000"/>
              <a:t> </a:t>
            </a:r>
            <a:r>
              <a:rPr lang="en-US" altLang="x-none" sz="2000" err="1"/>
              <a:t>khai</a:t>
            </a:r>
            <a:r>
              <a:rPr lang="en-US" altLang="x-none" sz="2000"/>
              <a:t> </a:t>
            </a:r>
            <a:r>
              <a:rPr lang="en-US" altLang="x-none" sz="2000" err="1"/>
              <a:t>mô</a:t>
            </a:r>
            <a:r>
              <a:rPr lang="en-US" altLang="x-none" sz="2000"/>
              <a:t> </a:t>
            </a:r>
            <a:r>
              <a:rPr lang="en-US" altLang="x-none" sz="2000" err="1"/>
              <a:t>hình</a:t>
            </a:r>
            <a:r>
              <a:rPr lang="en-US" altLang="x-none" sz="2000"/>
              <a:t> </a:t>
            </a:r>
            <a:r>
              <a:rPr lang="en-US" altLang="x-none" sz="2000" err="1"/>
              <a:t>Tổ</a:t>
            </a:r>
            <a:r>
              <a:rPr lang="en-US" altLang="x-none" sz="2000"/>
              <a:t> </a:t>
            </a:r>
            <a:r>
              <a:rPr lang="en-US" altLang="x-none" sz="2000" err="1"/>
              <a:t>nhân</a:t>
            </a:r>
            <a:r>
              <a:rPr lang="en-US" altLang="x-none" sz="2000"/>
              <a:t> </a:t>
            </a:r>
            <a:r>
              <a:rPr lang="en-US" altLang="x-none" sz="2000" err="1"/>
              <a:t>dân</a:t>
            </a:r>
            <a:r>
              <a:rPr lang="en-US" altLang="x-none" sz="2000"/>
              <a:t> </a:t>
            </a:r>
            <a:r>
              <a:rPr lang="en-US" altLang="x-none" sz="2000" err="1"/>
              <a:t>tự</a:t>
            </a:r>
            <a:r>
              <a:rPr lang="en-US" altLang="x-none" sz="2000"/>
              <a:t> </a:t>
            </a:r>
            <a:r>
              <a:rPr lang="en-US" altLang="x-none" sz="2000" err="1"/>
              <a:t>quản</a:t>
            </a:r>
            <a:r>
              <a:rPr lang="en-US" altLang="x-none" sz="2000"/>
              <a:t> </a:t>
            </a:r>
            <a:r>
              <a:rPr lang="en-US" altLang="x-none" sz="2000" err="1"/>
              <a:t>bảo</a:t>
            </a:r>
            <a:r>
              <a:rPr lang="en-US" altLang="x-none" sz="2000"/>
              <a:t> </a:t>
            </a:r>
            <a:r>
              <a:rPr lang="en-US" altLang="x-none" sz="2000" err="1"/>
              <a:t>vệ</a:t>
            </a:r>
            <a:r>
              <a:rPr lang="en-US" altLang="x-none" sz="2000"/>
              <a:t> an </a:t>
            </a:r>
            <a:r>
              <a:rPr lang="en-US" altLang="x-none" sz="2000" err="1"/>
              <a:t>ninh</a:t>
            </a:r>
            <a:r>
              <a:rPr lang="en-US" altLang="x-none" sz="2000"/>
              <a:t> </a:t>
            </a:r>
            <a:r>
              <a:rPr lang="en-US" altLang="x-none" sz="2000" err="1"/>
              <a:t>trật</a:t>
            </a:r>
            <a:r>
              <a:rPr lang="en-US" altLang="x-none" sz="2000"/>
              <a:t> </a:t>
            </a:r>
            <a:r>
              <a:rPr lang="en-US" altLang="x-none" sz="2000" err="1"/>
              <a:t>tự</a:t>
            </a:r>
            <a:r>
              <a:rPr lang="en-US" altLang="x-none" sz="2000"/>
              <a:t>, an </a:t>
            </a:r>
            <a:r>
              <a:rPr lang="en-US" altLang="x-none" sz="2000" err="1"/>
              <a:t>toàn</a:t>
            </a:r>
            <a:r>
              <a:rPr lang="en-US" altLang="x-none" sz="2000"/>
              <a:t> </a:t>
            </a:r>
            <a:r>
              <a:rPr lang="en-US" altLang="x-none" sz="2000" err="1"/>
              <a:t>xã</a:t>
            </a:r>
            <a:r>
              <a:rPr lang="en-US" altLang="x-none" sz="2000"/>
              <a:t> </a:t>
            </a:r>
            <a:r>
              <a:rPr lang="en-US" altLang="x-none" sz="2000" err="1"/>
              <a:t>hội</a:t>
            </a:r>
            <a:r>
              <a:rPr lang="en-US" altLang="x-none" sz="2000"/>
              <a:t> </a:t>
            </a:r>
            <a:r>
              <a:rPr lang="en-US" altLang="x-none" sz="2000" err="1"/>
              <a:t>trên</a:t>
            </a:r>
            <a:r>
              <a:rPr lang="en-US" altLang="x-none" sz="2000"/>
              <a:t> </a:t>
            </a:r>
            <a:r>
              <a:rPr lang="en-US" altLang="x-none" sz="2000" err="1"/>
              <a:t>địa</a:t>
            </a:r>
            <a:r>
              <a:rPr lang="en-US" altLang="x-none" sz="2000"/>
              <a:t> </a:t>
            </a:r>
            <a:r>
              <a:rPr lang="en-US" altLang="x-none" sz="2000" err="1"/>
              <a:t>bàn</a:t>
            </a:r>
            <a:r>
              <a:rPr lang="en-US" altLang="x-none" sz="2000"/>
              <a:t>. </a:t>
            </a:r>
            <a:r>
              <a:rPr lang="en-US" altLang="x-none" sz="2000" err="1"/>
              <a:t>Anh</a:t>
            </a:r>
            <a:r>
              <a:rPr lang="en-US" altLang="x-none" sz="2000"/>
              <a:t> A </a:t>
            </a:r>
            <a:r>
              <a:rPr lang="en-US" altLang="x-none" sz="2000" err="1"/>
              <a:t>tự</a:t>
            </a:r>
            <a:r>
              <a:rPr lang="en-US" altLang="x-none" sz="2000"/>
              <a:t> </a:t>
            </a:r>
            <a:r>
              <a:rPr lang="en-US" altLang="x-none" sz="2000" err="1"/>
              <a:t>nguyện</a:t>
            </a:r>
            <a:r>
              <a:rPr lang="en-US" altLang="x-none" sz="2000"/>
              <a:t> </a:t>
            </a:r>
            <a:r>
              <a:rPr lang="en-US" altLang="x-none" sz="2000" err="1"/>
              <a:t>tham</a:t>
            </a:r>
            <a:r>
              <a:rPr lang="en-US" altLang="x-none" sz="2000"/>
              <a:t> </a:t>
            </a:r>
            <a:r>
              <a:rPr lang="en-US" altLang="x-none" sz="2000" err="1"/>
              <a:t>gia</a:t>
            </a:r>
            <a:r>
              <a:rPr lang="en-US" altLang="x-none" sz="2000"/>
              <a:t> </a:t>
            </a:r>
            <a:r>
              <a:rPr lang="en-US" altLang="x-none" sz="2000" err="1"/>
              <a:t>các</a:t>
            </a:r>
            <a:r>
              <a:rPr lang="en-US" altLang="x-none" sz="2000"/>
              <a:t> </a:t>
            </a:r>
            <a:r>
              <a:rPr lang="en-US" altLang="x-none" sz="2000" err="1"/>
              <a:t>hoạt</a:t>
            </a:r>
            <a:r>
              <a:rPr lang="en-US" altLang="x-none" sz="2000"/>
              <a:t> </a:t>
            </a:r>
            <a:r>
              <a:rPr lang="en-US" altLang="x-none" sz="2000" err="1"/>
              <a:t>động</a:t>
            </a:r>
            <a:r>
              <a:rPr lang="en-US" altLang="x-none" sz="2000"/>
              <a:t> </a:t>
            </a:r>
            <a:r>
              <a:rPr lang="en-US" altLang="x-none" sz="2000" err="1"/>
              <a:t>tuần</a:t>
            </a:r>
            <a:r>
              <a:rPr lang="en-US" altLang="x-none" sz="2000"/>
              <a:t> </a:t>
            </a:r>
            <a:r>
              <a:rPr lang="en-US" altLang="x-none" sz="2000" err="1"/>
              <a:t>tra</a:t>
            </a:r>
            <a:r>
              <a:rPr lang="en-US" altLang="x-none" sz="2000"/>
              <a:t>, </a:t>
            </a:r>
            <a:r>
              <a:rPr lang="en-US" altLang="x-none" sz="2000" err="1"/>
              <a:t>phòng</a:t>
            </a:r>
            <a:r>
              <a:rPr lang="en-US" altLang="x-none" sz="2000"/>
              <a:t> </a:t>
            </a:r>
            <a:r>
              <a:rPr lang="en-US" altLang="x-none" sz="2000" err="1"/>
              <a:t>chống</a:t>
            </a:r>
            <a:r>
              <a:rPr lang="en-US" altLang="x-none" sz="2000"/>
              <a:t> </a:t>
            </a:r>
            <a:r>
              <a:rPr lang="en-US" altLang="x-none" sz="2000" err="1"/>
              <a:t>tệ</a:t>
            </a:r>
            <a:r>
              <a:rPr lang="en-US" altLang="x-none" sz="2000"/>
              <a:t> </a:t>
            </a:r>
            <a:r>
              <a:rPr lang="en-US" altLang="x-none" sz="2000" err="1"/>
              <a:t>nạn</a:t>
            </a:r>
            <a:r>
              <a:rPr lang="en-US" altLang="x-none" sz="2000"/>
              <a:t> </a:t>
            </a:r>
            <a:r>
              <a:rPr lang="en-US" altLang="x-none" sz="2000" err="1"/>
              <a:t>xã</a:t>
            </a:r>
            <a:r>
              <a:rPr lang="en-US" altLang="x-none" sz="2000"/>
              <a:t> </a:t>
            </a:r>
            <a:r>
              <a:rPr lang="en-US" altLang="x-none" sz="2000" err="1"/>
              <a:t>hội</a:t>
            </a:r>
            <a:r>
              <a:rPr lang="en-US" altLang="x-none" sz="2000"/>
              <a:t> </a:t>
            </a:r>
            <a:r>
              <a:rPr lang="en-US" altLang="x-none" sz="2000" err="1"/>
              <a:t>và</a:t>
            </a:r>
            <a:r>
              <a:rPr lang="en-US" altLang="x-none" sz="2000"/>
              <a:t> </a:t>
            </a:r>
            <a:r>
              <a:rPr lang="en-US" altLang="x-none" sz="2000" err="1"/>
              <a:t>xây</a:t>
            </a:r>
            <a:r>
              <a:rPr lang="en-US" altLang="x-none" sz="2000"/>
              <a:t> </a:t>
            </a:r>
            <a:r>
              <a:rPr lang="en-US" altLang="x-none" sz="2000" err="1"/>
              <a:t>dựng</a:t>
            </a:r>
            <a:r>
              <a:rPr lang="en-US" altLang="x-none" sz="2000"/>
              <a:t> </a:t>
            </a:r>
            <a:r>
              <a:rPr lang="en-US" altLang="x-none" sz="2000" err="1"/>
              <a:t>phong</a:t>
            </a:r>
            <a:r>
              <a:rPr lang="en-US" altLang="x-none" sz="2000"/>
              <a:t> </a:t>
            </a:r>
            <a:r>
              <a:rPr lang="en-US" altLang="x-none" sz="2000" err="1"/>
              <a:t>trào</a:t>
            </a:r>
            <a:r>
              <a:rPr lang="en-US" altLang="x-none" sz="2000"/>
              <a:t> </a:t>
            </a:r>
            <a:r>
              <a:rPr lang="en-US" altLang="x-none" sz="2000" err="1"/>
              <a:t>toàn</a:t>
            </a:r>
            <a:r>
              <a:rPr lang="en-US" altLang="x-none" sz="2000"/>
              <a:t> </a:t>
            </a:r>
            <a:r>
              <a:rPr lang="en-US" altLang="x-none" sz="2000" err="1"/>
              <a:t>dân</a:t>
            </a:r>
            <a:r>
              <a:rPr lang="en-US" altLang="x-none" sz="2000"/>
              <a:t> </a:t>
            </a:r>
            <a:r>
              <a:rPr lang="en-US" altLang="x-none" sz="2000" err="1"/>
              <a:t>bảo</a:t>
            </a:r>
            <a:r>
              <a:rPr lang="en-US" altLang="x-none" sz="2000"/>
              <a:t> </a:t>
            </a:r>
            <a:r>
              <a:rPr lang="en-US" altLang="x-none" sz="2000" err="1"/>
              <a:t>vệ</a:t>
            </a:r>
            <a:r>
              <a:rPr lang="en-US" altLang="x-none" sz="2000"/>
              <a:t> an </a:t>
            </a:r>
            <a:r>
              <a:rPr lang="en-US" altLang="x-none" sz="2000" err="1"/>
              <a:t>ninh</a:t>
            </a:r>
            <a:r>
              <a:rPr lang="en-US" altLang="x-none" sz="2000"/>
              <a:t> </a:t>
            </a:r>
            <a:r>
              <a:rPr lang="en-US" altLang="x-none" sz="2000" err="1"/>
              <a:t>Tổ</a:t>
            </a:r>
            <a:r>
              <a:rPr lang="en-US" altLang="x-none" sz="2000"/>
              <a:t> </a:t>
            </a:r>
            <a:r>
              <a:rPr lang="en-US" altLang="x-none" sz="2000" err="1"/>
              <a:t>quốc</a:t>
            </a:r>
            <a:r>
              <a:rPr lang="en-US" altLang="x-none" sz="2000"/>
              <a:t>. </a:t>
            </a:r>
            <a:endParaRPr sz="2000" dirty="0"/>
          </a:p>
        </p:txBody>
      </p:sp>
      <p:sp>
        <p:nvSpPr>
          <p:cNvPr id="56361" name="Right Arrow 56360"/>
          <p:cNvSpPr/>
          <p:nvPr/>
        </p:nvSpPr>
        <p:spPr>
          <a:xfrm>
            <a:off x="5819775" y="4905375"/>
            <a:ext cx="957263" cy="1379538"/>
          </a:xfrm>
          <a:prstGeom prst="rightArrow">
            <a:avLst>
              <a:gd name="adj1" fmla="val 50000"/>
              <a:gd name="adj2" fmla="val 25000"/>
            </a:avLst>
          </a:prstGeom>
          <a:solidFill>
            <a:schemeClr val="accent1"/>
          </a:solidFill>
          <a:ln w="9525">
            <a:noFill/>
          </a:ln>
        </p:spPr>
        <p:txBody>
          <a:bodyPr/>
          <a:p>
            <a:endParaRPr lang="en-US"/>
          </a:p>
        </p:txBody>
      </p:sp>
      <p:sp>
        <p:nvSpPr>
          <p:cNvPr id="56362" name="Rectangles 56361"/>
          <p:cNvSpPr/>
          <p:nvPr/>
        </p:nvSpPr>
        <p:spPr>
          <a:xfrm>
            <a:off x="509588" y="4770438"/>
            <a:ext cx="5111750" cy="1616075"/>
          </a:xfrm>
          <a:prstGeom prst="rect">
            <a:avLst/>
          </a:prstGeom>
          <a:solidFill>
            <a:srgbClr val="CCFFCC"/>
          </a:solidFill>
          <a:ln w="9525">
            <a:noFill/>
          </a:ln>
        </p:spPr>
        <p:txBody>
          <a:bodyPr anchor="ctr" anchorCtr="0">
            <a:spAutoFit/>
          </a:bodyPr>
          <a:p>
            <a:pPr algn="just"/>
            <a:r>
              <a:rPr lang="en-US" altLang="x-none" sz="2500"/>
              <a:t>Theo </a:t>
            </a:r>
            <a:r>
              <a:rPr lang="en-US" altLang="x-none" sz="2500" err="1"/>
              <a:t>em</a:t>
            </a:r>
            <a:r>
              <a:rPr lang="en-US" altLang="x-none" sz="2500"/>
              <a:t>, </a:t>
            </a:r>
            <a:r>
              <a:rPr lang="en-US" altLang="x-none" sz="2500" err="1"/>
              <a:t>quyền</a:t>
            </a:r>
            <a:r>
              <a:rPr lang="en-US" altLang="x-none" sz="2500"/>
              <a:t> </a:t>
            </a:r>
            <a:r>
              <a:rPr lang="en-US" altLang="x-none" sz="2500" err="1"/>
              <a:t>và</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công</a:t>
            </a:r>
            <a:r>
              <a:rPr lang="en-US" altLang="x-none" sz="2500"/>
              <a:t> </a:t>
            </a:r>
            <a:r>
              <a:rPr lang="en-US" altLang="x-none" sz="2500" err="1"/>
              <a:t>dân</a:t>
            </a:r>
            <a:r>
              <a:rPr lang="en-US" altLang="x-none" sz="2500"/>
              <a:t> </a:t>
            </a:r>
            <a:r>
              <a:rPr lang="en-US" altLang="x-none" sz="2500" err="1"/>
              <a:t>về</a:t>
            </a:r>
            <a:r>
              <a:rPr lang="en-US" altLang="x-none" sz="2500"/>
              <a:t> </a:t>
            </a:r>
            <a:r>
              <a:rPr lang="en-US" altLang="x-none" sz="2500" err="1"/>
              <a:t>bảo</a:t>
            </a:r>
            <a:r>
              <a:rPr lang="en-US" altLang="x-none" sz="2500"/>
              <a:t> </a:t>
            </a:r>
            <a:r>
              <a:rPr lang="en-US" altLang="x-none" sz="2500" err="1"/>
              <a:t>vệ</a:t>
            </a:r>
            <a:r>
              <a:rPr lang="en-US" altLang="x-none" sz="2500"/>
              <a:t> </a:t>
            </a:r>
            <a:r>
              <a:rPr lang="en-US" altLang="x-none" sz="2500" err="1"/>
              <a:t>Tổ</a:t>
            </a:r>
            <a:r>
              <a:rPr lang="en-US" altLang="x-none" sz="2500"/>
              <a:t> </a:t>
            </a:r>
            <a:r>
              <a:rPr lang="en-US" altLang="x-none" sz="2500" err="1"/>
              <a:t>quốc</a:t>
            </a:r>
            <a:r>
              <a:rPr lang="en-US" altLang="x-none" sz="2500"/>
              <a:t> </a:t>
            </a:r>
            <a:r>
              <a:rPr lang="en-US" altLang="x-none" sz="2500" err="1"/>
              <a:t>được</a:t>
            </a:r>
            <a:r>
              <a:rPr lang="en-US" altLang="x-none" sz="2500"/>
              <a:t> </a:t>
            </a:r>
            <a:r>
              <a:rPr lang="en-US" altLang="x-none" sz="2500" err="1"/>
              <a:t>biểu</a:t>
            </a:r>
            <a:r>
              <a:rPr lang="en-US" altLang="x-none" sz="2500"/>
              <a:t> </a:t>
            </a:r>
            <a:r>
              <a:rPr lang="en-US" altLang="x-none" sz="2500" err="1"/>
              <a:t>hiện</a:t>
            </a:r>
            <a:r>
              <a:rPr lang="en-US" altLang="x-none" sz="2500"/>
              <a:t> </a:t>
            </a:r>
            <a:r>
              <a:rPr lang="en-US" altLang="x-none" sz="2500" err="1"/>
              <a:t>như</a:t>
            </a:r>
            <a:r>
              <a:rPr lang="en-US" altLang="x-none" sz="2500"/>
              <a:t> </a:t>
            </a:r>
            <a:r>
              <a:rPr lang="en-US" altLang="x-none" sz="2500" err="1"/>
              <a:t>thế</a:t>
            </a:r>
            <a:r>
              <a:rPr lang="en-US" altLang="x-none" sz="2500"/>
              <a:t> </a:t>
            </a:r>
            <a:r>
              <a:rPr lang="en-US" altLang="x-none" sz="2500" err="1"/>
              <a:t>nào</a:t>
            </a:r>
            <a:r>
              <a:rPr lang="en-US" altLang="x-none" sz="2500"/>
              <a:t> </a:t>
            </a:r>
            <a:r>
              <a:rPr lang="en-US" altLang="x-none" sz="2500" err="1"/>
              <a:t>trong</a:t>
            </a:r>
            <a:r>
              <a:rPr lang="en-US" altLang="x-none" sz="2500"/>
              <a:t> </a:t>
            </a:r>
            <a:r>
              <a:rPr lang="en-US" altLang="x-none" sz="2500" err="1"/>
              <a:t>những</a:t>
            </a:r>
            <a:r>
              <a:rPr lang="en-US" altLang="x-none" sz="2500"/>
              <a:t> </a:t>
            </a:r>
            <a:r>
              <a:rPr lang="en-US" altLang="x-none" sz="2500" err="1"/>
              <a:t>trường</a:t>
            </a:r>
            <a:r>
              <a:rPr lang="en-US" altLang="x-none" sz="2500"/>
              <a:t> </a:t>
            </a:r>
            <a:r>
              <a:rPr lang="en-US" altLang="x-none" sz="2500" err="1"/>
              <a:t>hợp</a:t>
            </a:r>
            <a:r>
              <a:rPr lang="en-US" altLang="x-none" sz="2500"/>
              <a:t> </a:t>
            </a:r>
            <a:r>
              <a:rPr lang="en-US" altLang="x-none" sz="2500" err="1"/>
              <a:t>trên</a:t>
            </a:r>
            <a:r>
              <a:rPr lang="en-US" altLang="x-none" sz="2500"/>
              <a:t>? </a:t>
            </a:r>
            <a:endParaRPr sz="2500" dirty="0"/>
          </a:p>
        </p:txBody>
      </p:sp>
      <p:sp>
        <p:nvSpPr>
          <p:cNvPr id="56363" name="Right Arrow 56362"/>
          <p:cNvSpPr/>
          <p:nvPr/>
        </p:nvSpPr>
        <p:spPr>
          <a:xfrm>
            <a:off x="5819775" y="4905375"/>
            <a:ext cx="957263" cy="1379538"/>
          </a:xfrm>
          <a:prstGeom prst="rightArrow">
            <a:avLst>
              <a:gd name="adj1" fmla="val 50000"/>
              <a:gd name="adj2" fmla="val 25000"/>
            </a:avLst>
          </a:prstGeom>
          <a:solidFill>
            <a:schemeClr val="accent1"/>
          </a:solidFill>
          <a:ln w="9525">
            <a:noFill/>
          </a:ln>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57"/>
                                        </p:tgtEl>
                                        <p:attrNameLst>
                                          <p:attrName>style.visibility</p:attrName>
                                        </p:attrNameLst>
                                      </p:cBhvr>
                                      <p:to>
                                        <p:strVal val="visible"/>
                                      </p:to>
                                    </p:set>
                                    <p:animEffect transition="in" filter="blinds(horizontal)">
                                      <p:cBhvr>
                                        <p:cTn id="7" dur="500"/>
                                        <p:tgtEl>
                                          <p:spTgt spid="563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58"/>
                                        </p:tgtEl>
                                        <p:attrNameLst>
                                          <p:attrName>style.visibility</p:attrName>
                                        </p:attrNameLst>
                                      </p:cBhvr>
                                      <p:to>
                                        <p:strVal val="visible"/>
                                      </p:to>
                                    </p:set>
                                    <p:animEffect transition="in" filter="blinds(horizontal)">
                                      <p:cBhvr>
                                        <p:cTn id="12" dur="500"/>
                                        <p:tgtEl>
                                          <p:spTgt spid="563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62"/>
                                        </p:tgtEl>
                                        <p:attrNameLst>
                                          <p:attrName>style.visibility</p:attrName>
                                        </p:attrNameLst>
                                      </p:cBhvr>
                                      <p:to>
                                        <p:strVal val="visible"/>
                                      </p:to>
                                    </p:set>
                                    <p:animEffect transition="in" filter="blinds(horizontal)">
                                      <p:cBhvr>
                                        <p:cTn id="17" dur="500"/>
                                        <p:tgtEl>
                                          <p:spTgt spid="563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361"/>
                                        </p:tgtEl>
                                        <p:attrNameLst>
                                          <p:attrName>style.visibility</p:attrName>
                                        </p:attrNameLst>
                                      </p:cBhvr>
                                      <p:to>
                                        <p:strVal val="visible"/>
                                      </p:to>
                                    </p:set>
                                    <p:animEffect transition="in" filter="blinds(horizontal)">
                                      <p:cBhvr>
                                        <p:cTn id="22" dur="500"/>
                                        <p:tgtEl>
                                          <p:spTgt spid="563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60"/>
                                        </p:tgtEl>
                                        <p:attrNameLst>
                                          <p:attrName>style.visibility</p:attrName>
                                        </p:attrNameLst>
                                      </p:cBhvr>
                                      <p:to>
                                        <p:strVal val="visible"/>
                                      </p:to>
                                    </p:set>
                                    <p:animEffect transition="in" filter="blinds(horizontal)">
                                      <p:cBhvr>
                                        <p:cTn id="27" dur="500"/>
                                        <p:tgtEl>
                                          <p:spTgt spid="563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6363"/>
                                        </p:tgtEl>
                                        <p:attrNameLst>
                                          <p:attrName>style.visibility</p:attrName>
                                        </p:attrNameLst>
                                      </p:cBhvr>
                                      <p:to>
                                        <p:strVal val="visible"/>
                                      </p:to>
                                    </p:set>
                                    <p:animEffect transition="in" filter="blinds(horizontal)">
                                      <p:cBhvr>
                                        <p:cTn id="32" dur="500"/>
                                        <p:tgtEl>
                                          <p:spTgt spid="56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8" grpId="0" animBg="1"/>
      <p:bldP spid="56360" grpId="0"/>
      <p:bldP spid="563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s 75778"/>
          <p:cNvSpPr/>
          <p:nvPr/>
        </p:nvSpPr>
        <p:spPr>
          <a:xfrm>
            <a:off x="5143500" y="595313"/>
            <a:ext cx="6613525" cy="3759200"/>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en-US" altLang="x-none" sz="2000" err="1"/>
              <a:t>Xã</a:t>
            </a:r>
            <a:r>
              <a:rPr lang="en-US" altLang="x-none" sz="2000"/>
              <a:t> P ở </a:t>
            </a:r>
            <a:r>
              <a:rPr lang="en-US" altLang="x-none" sz="2000" err="1"/>
              <a:t>huyện</a:t>
            </a:r>
            <a:r>
              <a:rPr lang="en-US" altLang="x-none" sz="2000"/>
              <a:t> Y </a:t>
            </a:r>
            <a:r>
              <a:rPr lang="en-US" altLang="x-none" sz="2000" err="1"/>
              <a:t>là</a:t>
            </a:r>
            <a:r>
              <a:rPr lang="en-US" altLang="x-none" sz="2000"/>
              <a:t> </a:t>
            </a:r>
            <a:r>
              <a:rPr lang="en-US" altLang="x-none" sz="2000" err="1"/>
              <a:t>một</a:t>
            </a:r>
            <a:r>
              <a:rPr lang="en-US" altLang="x-none" sz="2000"/>
              <a:t> </a:t>
            </a:r>
            <a:r>
              <a:rPr lang="en-US" altLang="x-none" sz="2000" err="1"/>
              <a:t>xã</a:t>
            </a:r>
            <a:r>
              <a:rPr lang="en-US" altLang="x-none" sz="2000"/>
              <a:t> </a:t>
            </a:r>
            <a:r>
              <a:rPr lang="en-US" altLang="x-none" sz="2000" err="1"/>
              <a:t>biên</a:t>
            </a:r>
            <a:r>
              <a:rPr lang="en-US" altLang="x-none" sz="2000"/>
              <a:t> </a:t>
            </a:r>
            <a:r>
              <a:rPr lang="en-US" altLang="x-none" sz="2000" err="1"/>
              <a:t>giới</a:t>
            </a:r>
            <a:r>
              <a:rPr lang="en-US" altLang="x-none" sz="2000"/>
              <a:t>. </a:t>
            </a:r>
            <a:r>
              <a:rPr lang="en-US" altLang="x-none" sz="2000" err="1"/>
              <a:t>Thực</a:t>
            </a:r>
            <a:r>
              <a:rPr lang="en-US" altLang="x-none" sz="2000"/>
              <a:t> </a:t>
            </a:r>
            <a:r>
              <a:rPr lang="en-US" altLang="x-none" sz="2000" err="1"/>
              <a:t>hiện</a:t>
            </a:r>
            <a:r>
              <a:rPr lang="en-US" altLang="x-none" sz="2000"/>
              <a:t> </a:t>
            </a:r>
            <a:r>
              <a:rPr lang="en-US" altLang="x-none" sz="2000" err="1"/>
              <a:t>phong</a:t>
            </a:r>
            <a:r>
              <a:rPr lang="en-US" altLang="x-none" sz="2000"/>
              <a:t> </a:t>
            </a:r>
            <a:r>
              <a:rPr lang="en-US" altLang="x-none" sz="2000" err="1"/>
              <a:t>trào</a:t>
            </a:r>
            <a:r>
              <a:rPr lang="en-US" altLang="x-none" sz="2000"/>
              <a:t> "</a:t>
            </a:r>
            <a:r>
              <a:rPr lang="en-US" altLang="x-none" sz="2000" err="1"/>
              <a:t>Toàn</a:t>
            </a:r>
            <a:r>
              <a:rPr lang="en-US" altLang="x-none" sz="2000"/>
              <a:t> </a:t>
            </a:r>
            <a:r>
              <a:rPr lang="en-US" altLang="x-none" sz="2000" err="1"/>
              <a:t>dân</a:t>
            </a:r>
            <a:r>
              <a:rPr lang="en-US" altLang="x-none" sz="2000"/>
              <a:t> </a:t>
            </a:r>
            <a:r>
              <a:rPr lang="en-US" altLang="x-none" sz="2000" err="1"/>
              <a:t>tham</a:t>
            </a:r>
            <a:r>
              <a:rPr lang="en-US" altLang="x-none" sz="2000"/>
              <a:t> </a:t>
            </a:r>
            <a:r>
              <a:rPr lang="en-US" altLang="x-none" sz="2000" err="1"/>
              <a:t>gia</a:t>
            </a:r>
            <a:r>
              <a:rPr lang="en-US" altLang="x-none" sz="2000"/>
              <a:t> </a:t>
            </a:r>
            <a:r>
              <a:rPr lang="en-US" altLang="x-none" sz="2000" err="1"/>
              <a:t>bảo</a:t>
            </a:r>
            <a:r>
              <a:rPr lang="en-US" altLang="x-none" sz="2000"/>
              <a:t> </a:t>
            </a:r>
            <a:r>
              <a:rPr lang="en-US" altLang="x-none" sz="2000" err="1"/>
              <a:t>vệ</a:t>
            </a:r>
            <a:r>
              <a:rPr lang="en-US" altLang="x-none" sz="2000"/>
              <a:t> </a:t>
            </a:r>
            <a:r>
              <a:rPr lang="en-US" altLang="x-none" sz="2000" err="1"/>
              <a:t>chủ</a:t>
            </a:r>
            <a:r>
              <a:rPr lang="en-US" altLang="x-none" sz="2000"/>
              <a:t> </a:t>
            </a:r>
            <a:r>
              <a:rPr lang="en-US" altLang="x-none" sz="2000" err="1"/>
              <a:t>quyền</a:t>
            </a:r>
            <a:r>
              <a:rPr lang="en-US" altLang="x-none" sz="2000"/>
              <a:t> </a:t>
            </a:r>
            <a:r>
              <a:rPr lang="en-US" altLang="x-none" sz="2000" err="1"/>
              <a:t>lãnh</a:t>
            </a:r>
            <a:r>
              <a:rPr lang="en-US" altLang="x-none" sz="2000"/>
              <a:t> </a:t>
            </a:r>
            <a:r>
              <a:rPr lang="en-US" altLang="x-none" sz="2000" err="1"/>
              <a:t>thổ</a:t>
            </a:r>
            <a:r>
              <a:rPr lang="en-US" altLang="x-none" sz="2000"/>
              <a:t>, an </a:t>
            </a:r>
            <a:r>
              <a:rPr lang="en-US" altLang="x-none" sz="2000" err="1"/>
              <a:t>ninh</a:t>
            </a:r>
            <a:r>
              <a:rPr lang="en-US" altLang="x-none" sz="2000"/>
              <a:t> </a:t>
            </a:r>
            <a:r>
              <a:rPr lang="en-US" altLang="x-none" sz="2000" err="1"/>
              <a:t>biên</a:t>
            </a:r>
            <a:r>
              <a:rPr lang="en-US" altLang="x-none" sz="2000"/>
              <a:t> </a:t>
            </a:r>
            <a:r>
              <a:rPr lang="en-US" altLang="x-none" sz="2000" err="1"/>
              <a:t>giới</a:t>
            </a:r>
            <a:r>
              <a:rPr lang="en-US" altLang="x-none" sz="2000"/>
              <a:t> </a:t>
            </a:r>
            <a:r>
              <a:rPr lang="en-US" altLang="x-none" sz="2000" err="1"/>
              <a:t>quốc</a:t>
            </a:r>
            <a:r>
              <a:rPr lang="en-US" altLang="x-none" sz="2000"/>
              <a:t> </a:t>
            </a:r>
            <a:r>
              <a:rPr lang="en-US" altLang="x-none" sz="2000" err="1"/>
              <a:t>gia</a:t>
            </a:r>
            <a:r>
              <a:rPr lang="en-US" altLang="x-none" sz="2000"/>
              <a:t> </a:t>
            </a:r>
            <a:r>
              <a:rPr lang="en-US" altLang="x-none" sz="2000" err="1"/>
              <a:t>trong</a:t>
            </a:r>
            <a:r>
              <a:rPr lang="en-US" altLang="x-none" sz="2000"/>
              <a:t> </a:t>
            </a:r>
            <a:r>
              <a:rPr lang="en-US" altLang="x-none" sz="2000" err="1"/>
              <a:t>tình</a:t>
            </a:r>
            <a:r>
              <a:rPr lang="en-US" altLang="x-none" sz="2000"/>
              <a:t> </a:t>
            </a:r>
            <a:r>
              <a:rPr lang="en-US" altLang="x-none" sz="2000" err="1"/>
              <a:t>hình</a:t>
            </a:r>
            <a:r>
              <a:rPr lang="en-US" altLang="x-none" sz="2000"/>
              <a:t> </a:t>
            </a:r>
            <a:r>
              <a:rPr lang="en-US" altLang="x-none" sz="2000" err="1"/>
              <a:t>mới</a:t>
            </a:r>
            <a:r>
              <a:rPr lang="en-US" altLang="x-none" sz="2000"/>
              <a:t>" </a:t>
            </a:r>
            <a:r>
              <a:rPr lang="en-US" altLang="x-none" sz="2000" err="1"/>
              <a:t>lực</a:t>
            </a:r>
            <a:r>
              <a:rPr lang="en-US" altLang="x-none" sz="2000"/>
              <a:t> </a:t>
            </a:r>
            <a:r>
              <a:rPr lang="en-US" altLang="x-none" sz="2000" err="1"/>
              <a:t>lượng</a:t>
            </a:r>
            <a:r>
              <a:rPr lang="en-US" altLang="x-none" sz="2000"/>
              <a:t> </a:t>
            </a:r>
            <a:r>
              <a:rPr lang="en-US" altLang="x-none" sz="2000" err="1"/>
              <a:t>Bộ</a:t>
            </a:r>
            <a:r>
              <a:rPr lang="en-US" altLang="x-none" sz="2000"/>
              <a:t> </a:t>
            </a:r>
            <a:r>
              <a:rPr lang="en-US" altLang="x-none" sz="2000" err="1"/>
              <a:t>đội</a:t>
            </a:r>
            <a:r>
              <a:rPr lang="en-US" altLang="x-none" sz="2000"/>
              <a:t> </a:t>
            </a:r>
            <a:r>
              <a:rPr lang="en-US" altLang="x-none" sz="2000" err="1"/>
              <a:t>Biên</a:t>
            </a:r>
            <a:r>
              <a:rPr lang="en-US" altLang="x-none" sz="2000"/>
              <a:t> </a:t>
            </a:r>
            <a:r>
              <a:rPr lang="en-US" altLang="x-none" sz="2000" err="1"/>
              <a:t>phòng</a:t>
            </a:r>
            <a:r>
              <a:rPr lang="en-US" altLang="x-none" sz="2000"/>
              <a:t> </a:t>
            </a:r>
            <a:r>
              <a:rPr lang="en-US" altLang="x-none" sz="2000" err="1"/>
              <a:t>trên</a:t>
            </a:r>
            <a:r>
              <a:rPr lang="en-US" altLang="x-none" sz="2000"/>
              <a:t> </a:t>
            </a:r>
            <a:r>
              <a:rPr lang="en-US" altLang="x-none" sz="2000" err="1"/>
              <a:t>địa</a:t>
            </a:r>
            <a:r>
              <a:rPr lang="en-US" altLang="x-none" sz="2000"/>
              <a:t> </a:t>
            </a:r>
            <a:r>
              <a:rPr lang="en-US" altLang="x-none" sz="2000" err="1"/>
              <a:t>bàn</a:t>
            </a:r>
            <a:r>
              <a:rPr lang="en-US" altLang="x-none" sz="2000"/>
              <a:t> </a:t>
            </a:r>
            <a:r>
              <a:rPr lang="en-US" altLang="x-none" sz="2000" err="1"/>
              <a:t>đã</a:t>
            </a:r>
            <a:r>
              <a:rPr lang="en-US" altLang="x-none" sz="2000"/>
              <a:t> </a:t>
            </a:r>
            <a:r>
              <a:rPr lang="en-US" altLang="x-none" sz="2000" err="1"/>
              <a:t>phối</a:t>
            </a:r>
            <a:r>
              <a:rPr lang="en-US" altLang="x-none" sz="2000"/>
              <a:t> </a:t>
            </a:r>
            <a:r>
              <a:rPr lang="en-US" altLang="x-none" sz="2000" err="1"/>
              <a:t>hợp</a:t>
            </a:r>
            <a:r>
              <a:rPr lang="en-US" altLang="x-none" sz="2000"/>
              <a:t> </a:t>
            </a:r>
            <a:r>
              <a:rPr lang="en-US" altLang="x-none" sz="2000" err="1"/>
              <a:t>với</a:t>
            </a:r>
            <a:r>
              <a:rPr lang="en-US" altLang="x-none" sz="2000"/>
              <a:t> </a:t>
            </a:r>
            <a:r>
              <a:rPr lang="en-US" altLang="x-none" sz="2000" err="1"/>
              <a:t>chính</a:t>
            </a:r>
            <a:r>
              <a:rPr lang="en-US" altLang="x-none" sz="2000"/>
              <a:t> </a:t>
            </a:r>
            <a:r>
              <a:rPr lang="en-US" altLang="x-none" sz="2000" err="1"/>
              <a:t>quyền</a:t>
            </a:r>
            <a:r>
              <a:rPr lang="en-US" altLang="x-none" sz="2000"/>
              <a:t> </a:t>
            </a:r>
            <a:r>
              <a:rPr lang="en-US" altLang="x-none" sz="2000" err="1"/>
              <a:t>địa</a:t>
            </a:r>
            <a:r>
              <a:rPr lang="en-US" altLang="x-none" sz="2000"/>
              <a:t> </a:t>
            </a:r>
            <a:r>
              <a:rPr lang="en-US" altLang="x-none" sz="2000" err="1"/>
              <a:t>phương</a:t>
            </a:r>
            <a:r>
              <a:rPr lang="en-US" altLang="x-none" sz="2000"/>
              <a:t> </a:t>
            </a:r>
            <a:r>
              <a:rPr lang="en-US" altLang="x-none" sz="2000" err="1"/>
              <a:t>thành</a:t>
            </a:r>
            <a:r>
              <a:rPr lang="en-US" altLang="x-none" sz="2000"/>
              <a:t> </a:t>
            </a:r>
            <a:r>
              <a:rPr lang="en-US" altLang="x-none" sz="2000" err="1"/>
              <a:t>lập</a:t>
            </a:r>
            <a:r>
              <a:rPr lang="en-US" altLang="x-none" sz="2000"/>
              <a:t> </a:t>
            </a:r>
            <a:r>
              <a:rPr lang="en-US" altLang="x-none" sz="2000" err="1"/>
              <a:t>Tổ</a:t>
            </a:r>
            <a:r>
              <a:rPr lang="en-US" altLang="x-none" sz="2000"/>
              <a:t> </a:t>
            </a:r>
            <a:r>
              <a:rPr lang="en-US" altLang="x-none" sz="2000" err="1"/>
              <a:t>tự</a:t>
            </a:r>
            <a:r>
              <a:rPr lang="en-US" altLang="x-none" sz="2000"/>
              <a:t> </a:t>
            </a:r>
            <a:r>
              <a:rPr lang="en-US" altLang="x-none" sz="2000" err="1"/>
              <a:t>quản</a:t>
            </a:r>
            <a:r>
              <a:rPr lang="en-US" altLang="x-none" sz="2000"/>
              <a:t>, </a:t>
            </a:r>
            <a:r>
              <a:rPr lang="en-US" altLang="x-none" sz="2000" err="1"/>
              <a:t>vận</a:t>
            </a:r>
            <a:r>
              <a:rPr lang="en-US" altLang="x-none" sz="2000"/>
              <a:t> </a:t>
            </a:r>
            <a:r>
              <a:rPr lang="en-US" altLang="x-none" sz="2000" err="1"/>
              <a:t>động</a:t>
            </a:r>
            <a:r>
              <a:rPr lang="en-US" altLang="x-none" sz="2000"/>
              <a:t> </a:t>
            </a:r>
            <a:r>
              <a:rPr lang="en-US" altLang="x-none" sz="2000" err="1"/>
              <a:t>các</a:t>
            </a:r>
            <a:r>
              <a:rPr lang="en-US" altLang="x-none" sz="2000"/>
              <a:t> </a:t>
            </a:r>
            <a:r>
              <a:rPr lang="en-US" altLang="x-none" sz="2000" err="1"/>
              <a:t>hộ</a:t>
            </a:r>
            <a:r>
              <a:rPr lang="en-US" altLang="x-none" sz="2000"/>
              <a:t> </a:t>
            </a:r>
            <a:r>
              <a:rPr lang="en-US" altLang="x-none" sz="2000" err="1"/>
              <a:t>gia</a:t>
            </a:r>
            <a:r>
              <a:rPr lang="en-US" altLang="x-none" sz="2000"/>
              <a:t> </a:t>
            </a:r>
            <a:r>
              <a:rPr lang="en-US" altLang="x-none" sz="2000" err="1"/>
              <a:t>đình</a:t>
            </a:r>
            <a:r>
              <a:rPr lang="en-US" altLang="x-none" sz="2000"/>
              <a:t> </a:t>
            </a:r>
            <a:r>
              <a:rPr lang="en-US" altLang="x-none" sz="2000" err="1"/>
              <a:t>tham</a:t>
            </a:r>
            <a:r>
              <a:rPr lang="en-US" altLang="x-none" sz="2000"/>
              <a:t> </a:t>
            </a:r>
            <a:r>
              <a:rPr lang="en-US" altLang="x-none" sz="2000" err="1"/>
              <a:t>gia</a:t>
            </a:r>
            <a:r>
              <a:rPr lang="en-US" altLang="x-none" sz="2000"/>
              <a:t> </a:t>
            </a:r>
            <a:r>
              <a:rPr lang="en-US" altLang="x-none" sz="2000" err="1"/>
              <a:t>kí</a:t>
            </a:r>
            <a:r>
              <a:rPr lang="en-US" altLang="x-none" sz="2000"/>
              <a:t> cam </a:t>
            </a:r>
            <a:r>
              <a:rPr lang="en-US" altLang="x-none" sz="2000" err="1"/>
              <a:t>kết</a:t>
            </a:r>
            <a:r>
              <a:rPr lang="en-US" altLang="x-none" sz="2000"/>
              <a:t> </a:t>
            </a:r>
            <a:r>
              <a:rPr lang="en-US" altLang="x-none" sz="2000" err="1"/>
              <a:t>tự</a:t>
            </a:r>
            <a:r>
              <a:rPr lang="en-US" altLang="x-none" sz="2000"/>
              <a:t> </a:t>
            </a:r>
            <a:r>
              <a:rPr lang="en-US" altLang="x-none" sz="2000" err="1"/>
              <a:t>quản</a:t>
            </a:r>
            <a:r>
              <a:rPr lang="en-US" altLang="x-none" sz="2000"/>
              <a:t> </a:t>
            </a:r>
            <a:r>
              <a:rPr lang="en-US" altLang="x-none" sz="2000" err="1"/>
              <a:t>đường</a:t>
            </a:r>
            <a:r>
              <a:rPr lang="en-US" altLang="x-none" sz="2000"/>
              <a:t> </a:t>
            </a:r>
            <a:r>
              <a:rPr lang="en-US" altLang="x-none" sz="2000" err="1"/>
              <a:t>biên</a:t>
            </a:r>
            <a:r>
              <a:rPr lang="en-US" altLang="x-none" sz="2000"/>
              <a:t>, </a:t>
            </a:r>
            <a:r>
              <a:rPr lang="en-US" altLang="x-none" sz="2000" err="1"/>
              <a:t>cột</a:t>
            </a:r>
            <a:r>
              <a:rPr lang="en-US" altLang="x-none" sz="2000"/>
              <a:t> </a:t>
            </a:r>
            <a:r>
              <a:rPr lang="en-US" altLang="x-none" sz="2000" err="1"/>
              <a:t>mốc</a:t>
            </a:r>
            <a:r>
              <a:rPr lang="en-US" altLang="x-none" sz="2000"/>
              <a:t> </a:t>
            </a:r>
            <a:r>
              <a:rPr lang="en-US" altLang="x-none" sz="2000" err="1"/>
              <a:t>biên</a:t>
            </a:r>
            <a:r>
              <a:rPr lang="en-US" altLang="x-none" sz="2000"/>
              <a:t> </a:t>
            </a:r>
            <a:r>
              <a:rPr lang="en-US" altLang="x-none" sz="2000" err="1"/>
              <a:t>giới</a:t>
            </a:r>
            <a:r>
              <a:rPr lang="en-US" altLang="x-none" sz="2000"/>
              <a:t> </a:t>
            </a:r>
            <a:r>
              <a:rPr lang="en-US" altLang="x-none" sz="2000" err="1"/>
              <a:t>quốc</a:t>
            </a:r>
            <a:r>
              <a:rPr lang="en-US" altLang="x-none" sz="2000"/>
              <a:t> </a:t>
            </a:r>
            <a:r>
              <a:rPr lang="en-US" altLang="x-none" sz="2000" err="1"/>
              <a:t>gia</a:t>
            </a:r>
            <a:r>
              <a:rPr lang="en-US" altLang="x-none" sz="2000"/>
              <a:t>. Qua </a:t>
            </a:r>
            <a:r>
              <a:rPr lang="en-US" altLang="x-none" sz="2000" err="1"/>
              <a:t>công</a:t>
            </a:r>
            <a:r>
              <a:rPr lang="en-US" altLang="x-none" sz="2000"/>
              <a:t> </a:t>
            </a:r>
            <a:r>
              <a:rPr lang="en-US" altLang="x-none" sz="2000" err="1"/>
              <a:t>tác</a:t>
            </a:r>
            <a:r>
              <a:rPr lang="en-US" altLang="x-none" sz="2000"/>
              <a:t> </a:t>
            </a:r>
            <a:r>
              <a:rPr lang="en-US" altLang="x-none" sz="2000" err="1"/>
              <a:t>tuyên</a:t>
            </a:r>
            <a:r>
              <a:rPr lang="en-US" altLang="x-none" sz="2000"/>
              <a:t> </a:t>
            </a:r>
            <a:r>
              <a:rPr lang="en-US" altLang="x-none" sz="2000" err="1"/>
              <a:t>truyền</a:t>
            </a:r>
            <a:r>
              <a:rPr lang="en-US" altLang="x-none" sz="2000"/>
              <a:t>, </a:t>
            </a:r>
            <a:r>
              <a:rPr lang="en-US" altLang="x-none" sz="2000" err="1"/>
              <a:t>tất</a:t>
            </a:r>
            <a:r>
              <a:rPr lang="en-US" altLang="x-none" sz="2000"/>
              <a:t> </a:t>
            </a:r>
            <a:r>
              <a:rPr lang="en-US" altLang="x-none" sz="2000" err="1"/>
              <a:t>cả</a:t>
            </a:r>
            <a:r>
              <a:rPr lang="en-US" altLang="x-none" sz="2000"/>
              <a:t> </a:t>
            </a:r>
            <a:r>
              <a:rPr lang="en-US" altLang="x-none" sz="2000" err="1"/>
              <a:t>người</a:t>
            </a:r>
            <a:r>
              <a:rPr lang="en-US" altLang="x-none" sz="2000"/>
              <a:t> </a:t>
            </a:r>
            <a:r>
              <a:rPr lang="en-US" altLang="x-none" sz="2000" err="1"/>
              <a:t>dân</a:t>
            </a:r>
            <a:r>
              <a:rPr lang="en-US" altLang="x-none" sz="2000"/>
              <a:t> </a:t>
            </a:r>
            <a:r>
              <a:rPr lang="en-US" altLang="x-none" sz="2000" err="1"/>
              <a:t>trên</a:t>
            </a:r>
            <a:r>
              <a:rPr lang="en-US" altLang="x-none" sz="2000"/>
              <a:t> </a:t>
            </a:r>
            <a:r>
              <a:rPr lang="en-US" altLang="x-none" sz="2000" err="1"/>
              <a:t>địa</a:t>
            </a:r>
            <a:r>
              <a:rPr lang="en-US" altLang="x-none" sz="2000"/>
              <a:t> </a:t>
            </a:r>
            <a:r>
              <a:rPr lang="en-US" altLang="x-none" sz="2000" err="1"/>
              <a:t>bàn</a:t>
            </a:r>
            <a:r>
              <a:rPr lang="en-US" altLang="x-none" sz="2000"/>
              <a:t> </a:t>
            </a:r>
            <a:r>
              <a:rPr lang="en-US" altLang="x-none" sz="2000" err="1"/>
              <a:t>hiếu</a:t>
            </a:r>
            <a:r>
              <a:rPr lang="en-US" altLang="x-none" sz="2000"/>
              <a:t> </a:t>
            </a:r>
            <a:r>
              <a:rPr lang="en-US" altLang="x-none" sz="2000" err="1"/>
              <a:t>được</a:t>
            </a:r>
            <a:r>
              <a:rPr lang="en-US" altLang="x-none" sz="2000"/>
              <a:t> </a:t>
            </a:r>
            <a:r>
              <a:rPr lang="en-US" altLang="x-none" sz="2000" err="1"/>
              <a:t>bảo</a:t>
            </a:r>
            <a:r>
              <a:rPr lang="en-US" altLang="x-none" sz="2000"/>
              <a:t> </a:t>
            </a:r>
            <a:r>
              <a:rPr lang="en-US" altLang="x-none" sz="2000" err="1"/>
              <a:t>vệ</a:t>
            </a:r>
            <a:r>
              <a:rPr lang="en-US" altLang="x-none" sz="2000"/>
              <a:t> an </a:t>
            </a:r>
            <a:r>
              <a:rPr lang="en-US" altLang="x-none" sz="2000" err="1"/>
              <a:t>ninh</a:t>
            </a:r>
            <a:r>
              <a:rPr lang="en-US" altLang="x-none" sz="2000"/>
              <a:t> </a:t>
            </a:r>
            <a:r>
              <a:rPr lang="en-US" altLang="x-none" sz="2000" err="1"/>
              <a:t>quốc</a:t>
            </a:r>
            <a:r>
              <a:rPr lang="en-US" altLang="x-none" sz="2000"/>
              <a:t> </a:t>
            </a:r>
            <a:r>
              <a:rPr lang="en-US" altLang="x-none" sz="2000" err="1"/>
              <a:t>gia</a:t>
            </a:r>
            <a:r>
              <a:rPr lang="en-US" altLang="x-none" sz="2000"/>
              <a:t>, </a:t>
            </a:r>
            <a:r>
              <a:rPr lang="en-US" altLang="x-none" sz="2000" err="1"/>
              <a:t>biên</a:t>
            </a:r>
            <a:r>
              <a:rPr lang="en-US" altLang="x-none" sz="2000"/>
              <a:t> </a:t>
            </a:r>
            <a:r>
              <a:rPr lang="en-US" altLang="x-none" sz="2000" err="1"/>
              <a:t>giới</a:t>
            </a:r>
            <a:r>
              <a:rPr lang="en-US" altLang="x-none" sz="2000"/>
              <a:t> </a:t>
            </a:r>
            <a:r>
              <a:rPr lang="en-US" altLang="x-none" sz="2000" err="1"/>
              <a:t>lãnh</a:t>
            </a:r>
            <a:r>
              <a:rPr lang="en-US" altLang="x-none" sz="2000"/>
              <a:t> </a:t>
            </a:r>
            <a:r>
              <a:rPr lang="en-US" altLang="x-none" sz="2000" err="1"/>
              <a:t>thổ</a:t>
            </a:r>
            <a:r>
              <a:rPr lang="en-US" altLang="x-none" sz="2000"/>
              <a:t> </a:t>
            </a:r>
            <a:r>
              <a:rPr lang="en-US" altLang="x-none" sz="2000" err="1"/>
              <a:t>đất</a:t>
            </a:r>
            <a:r>
              <a:rPr lang="en-US" altLang="x-none" sz="2000"/>
              <a:t> </a:t>
            </a:r>
            <a:r>
              <a:rPr lang="en-US" altLang="x-none" sz="2000" err="1"/>
              <a:t>nước</a:t>
            </a:r>
            <a:r>
              <a:rPr lang="en-US" altLang="x-none" sz="2000"/>
              <a:t> </a:t>
            </a:r>
            <a:r>
              <a:rPr lang="en-US" altLang="x-none" sz="2000" err="1"/>
              <a:t>là</a:t>
            </a:r>
            <a:r>
              <a:rPr lang="en-US" altLang="x-none" sz="2000"/>
              <a:t> </a:t>
            </a:r>
            <a:r>
              <a:rPr lang="en-US" altLang="x-none" sz="2000" err="1"/>
              <a:t>quyền</a:t>
            </a:r>
            <a:r>
              <a:rPr lang="en-US" altLang="x-none" sz="2000"/>
              <a:t>, </a:t>
            </a:r>
            <a:r>
              <a:rPr lang="en-US" altLang="x-none" sz="2000" err="1"/>
              <a:t>nghĩa</a:t>
            </a:r>
            <a:r>
              <a:rPr lang="en-US" altLang="x-none" sz="2000"/>
              <a:t> </a:t>
            </a:r>
            <a:r>
              <a:rPr lang="en-US" altLang="x-none" sz="2000" err="1"/>
              <a:t>vụ</a:t>
            </a:r>
            <a:r>
              <a:rPr lang="en-US" altLang="x-none" sz="2000"/>
              <a:t> </a:t>
            </a:r>
            <a:r>
              <a:rPr lang="en-US" altLang="x-none" sz="2000" err="1"/>
              <a:t>công</a:t>
            </a:r>
            <a:r>
              <a:rPr lang="en-US" altLang="x-none" sz="2000"/>
              <a:t> </a:t>
            </a:r>
            <a:r>
              <a:rPr lang="en-US" altLang="x-none" sz="2000" err="1"/>
              <a:t>dân</a:t>
            </a:r>
            <a:r>
              <a:rPr lang="en-US" altLang="x-none" sz="2000"/>
              <a:t>. </a:t>
            </a:r>
            <a:r>
              <a:rPr lang="en-US" altLang="x-none" sz="2000" err="1"/>
              <a:t>Nhờ</a:t>
            </a:r>
            <a:r>
              <a:rPr lang="en-US" altLang="x-none" sz="2000"/>
              <a:t> </a:t>
            </a:r>
            <a:r>
              <a:rPr lang="en-US" altLang="x-none" sz="2000" err="1"/>
              <a:t>vậy</a:t>
            </a:r>
            <a:r>
              <a:rPr lang="en-US" altLang="x-none" sz="2000"/>
              <a:t>, </a:t>
            </a:r>
            <a:r>
              <a:rPr lang="en-US" altLang="x-none" sz="2000" err="1"/>
              <a:t>tình</a:t>
            </a:r>
            <a:r>
              <a:rPr lang="en-US" altLang="x-none" sz="2000"/>
              <a:t> </a:t>
            </a:r>
            <a:r>
              <a:rPr lang="en-US" altLang="x-none" sz="2000" err="1"/>
              <a:t>hình</a:t>
            </a:r>
            <a:r>
              <a:rPr lang="en-US" altLang="x-none" sz="2000"/>
              <a:t> an </a:t>
            </a:r>
            <a:r>
              <a:rPr lang="en-US" altLang="x-none" sz="2000" err="1"/>
              <a:t>ninh</a:t>
            </a:r>
            <a:r>
              <a:rPr lang="en-US" altLang="x-none" sz="2000"/>
              <a:t> </a:t>
            </a:r>
            <a:r>
              <a:rPr lang="en-US" altLang="x-none" sz="2000" err="1"/>
              <a:t>trật</a:t>
            </a:r>
            <a:r>
              <a:rPr lang="en-US" altLang="x-none" sz="2000"/>
              <a:t> </a:t>
            </a:r>
            <a:r>
              <a:rPr lang="en-US" altLang="x-none" sz="2000" err="1"/>
              <a:t>tự</a:t>
            </a:r>
            <a:r>
              <a:rPr lang="en-US" altLang="x-none" sz="2000"/>
              <a:t> </a:t>
            </a:r>
            <a:r>
              <a:rPr lang="en-US" altLang="x-none" sz="2000" err="1"/>
              <a:t>trên</a:t>
            </a:r>
            <a:r>
              <a:rPr lang="en-US" altLang="x-none" sz="2000"/>
              <a:t> </a:t>
            </a:r>
            <a:r>
              <a:rPr lang="en-US" altLang="x-none" sz="2000" err="1"/>
              <a:t>địa</a:t>
            </a:r>
            <a:r>
              <a:rPr lang="en-US" altLang="x-none" sz="2000"/>
              <a:t> </a:t>
            </a:r>
            <a:r>
              <a:rPr lang="en-US" altLang="x-none" sz="2000" err="1"/>
              <a:t>bàn</a:t>
            </a:r>
            <a:r>
              <a:rPr lang="en-US" altLang="x-none" sz="2000"/>
              <a:t> </a:t>
            </a:r>
            <a:r>
              <a:rPr lang="en-US" altLang="x-none" sz="2000" err="1"/>
              <a:t>phát</a:t>
            </a:r>
            <a:r>
              <a:rPr lang="en-US" altLang="x-none" sz="2000"/>
              <a:t> </a:t>
            </a:r>
            <a:r>
              <a:rPr lang="en-US" altLang="x-none" sz="2000" err="1"/>
              <a:t>triển</a:t>
            </a:r>
            <a:r>
              <a:rPr lang="en-US" altLang="x-none" sz="2000"/>
              <a:t>, </a:t>
            </a:r>
            <a:r>
              <a:rPr lang="en-US" altLang="x-none" sz="2000" err="1"/>
              <a:t>đạt</a:t>
            </a:r>
            <a:r>
              <a:rPr lang="en-US" altLang="x-none" sz="2000"/>
              <a:t> </a:t>
            </a:r>
            <a:r>
              <a:rPr lang="en-US" altLang="x-none" sz="2000" err="1"/>
              <a:t>nhiều</a:t>
            </a:r>
            <a:r>
              <a:rPr lang="en-US" altLang="x-none" sz="2000"/>
              <a:t> </a:t>
            </a:r>
            <a:r>
              <a:rPr lang="en-US" altLang="x-none" sz="2000" err="1"/>
              <a:t>thành</a:t>
            </a:r>
            <a:r>
              <a:rPr lang="en-US" altLang="x-none" sz="2000"/>
              <a:t> </a:t>
            </a:r>
            <a:r>
              <a:rPr lang="en-US" altLang="x-none" sz="2000" err="1"/>
              <a:t>tích</a:t>
            </a:r>
            <a:r>
              <a:rPr lang="en-US" altLang="x-none" sz="2000"/>
              <a:t>. </a:t>
            </a:r>
            <a:r>
              <a:rPr lang="en-US" altLang="x-none" sz="2000" err="1"/>
              <a:t>Đây</a:t>
            </a:r>
            <a:r>
              <a:rPr lang="en-US" altLang="x-none" sz="2000"/>
              <a:t> </a:t>
            </a:r>
            <a:r>
              <a:rPr lang="en-US" altLang="x-none" sz="2000" err="1"/>
              <a:t>là</a:t>
            </a:r>
            <a:r>
              <a:rPr lang="en-US" altLang="x-none" sz="2000"/>
              <a:t> </a:t>
            </a:r>
            <a:r>
              <a:rPr lang="en-US" altLang="x-none" sz="2000" err="1"/>
              <a:t>điểm</a:t>
            </a:r>
            <a:r>
              <a:rPr lang="en-US" altLang="x-none" sz="2000"/>
              <a:t> </a:t>
            </a:r>
            <a:r>
              <a:rPr lang="en-US" altLang="x-none" sz="2000" err="1"/>
              <a:t>sáng</a:t>
            </a:r>
            <a:r>
              <a:rPr lang="en-US" altLang="x-none" sz="2000"/>
              <a:t> </a:t>
            </a:r>
            <a:r>
              <a:rPr lang="en-US" altLang="x-none" sz="2000" err="1"/>
              <a:t>trong</a:t>
            </a:r>
            <a:r>
              <a:rPr lang="en-US" altLang="x-none" sz="2000"/>
              <a:t> </a:t>
            </a:r>
            <a:r>
              <a:rPr lang="en-US" altLang="x-none" sz="2000" err="1"/>
              <a:t>thực</a:t>
            </a:r>
            <a:r>
              <a:rPr lang="en-US" altLang="x-none" sz="2000"/>
              <a:t> </a:t>
            </a:r>
            <a:r>
              <a:rPr lang="en-US" altLang="x-none" sz="2000" err="1"/>
              <a:t>hiện</a:t>
            </a:r>
            <a:r>
              <a:rPr lang="en-US" altLang="x-none" sz="2000"/>
              <a:t> </a:t>
            </a:r>
            <a:r>
              <a:rPr lang="en-US" altLang="x-none" sz="2000" err="1"/>
              <a:t>phong</a:t>
            </a:r>
            <a:r>
              <a:rPr lang="en-US" altLang="x-none" sz="2000"/>
              <a:t> </a:t>
            </a:r>
            <a:r>
              <a:rPr lang="en-US" altLang="x-none" sz="2000" err="1"/>
              <a:t>trào</a:t>
            </a:r>
            <a:r>
              <a:rPr lang="en-US" altLang="x-none" sz="2000"/>
              <a:t> </a:t>
            </a:r>
            <a:r>
              <a:rPr lang="en-US" altLang="x-none" sz="2000" err="1"/>
              <a:t>tại</a:t>
            </a:r>
            <a:r>
              <a:rPr lang="en-US" altLang="x-none" sz="2000"/>
              <a:t> </a:t>
            </a:r>
            <a:r>
              <a:rPr lang="en-US" altLang="x-none" sz="2000" err="1"/>
              <a:t>huyện</a:t>
            </a:r>
            <a:r>
              <a:rPr lang="en-US" altLang="x-none" sz="2000"/>
              <a:t>. </a:t>
            </a:r>
            <a:endParaRPr sz="2000" dirty="0"/>
          </a:p>
        </p:txBody>
      </p:sp>
      <p:sp>
        <p:nvSpPr>
          <p:cNvPr id="75781" name="Rectangles 75780"/>
          <p:cNvSpPr/>
          <p:nvPr/>
        </p:nvSpPr>
        <p:spPr>
          <a:xfrm>
            <a:off x="5949950" y="4738688"/>
            <a:ext cx="5876925" cy="1739900"/>
          </a:xfrm>
          <a:prstGeom prst="rect">
            <a:avLst/>
          </a:prstGeom>
          <a:noFill/>
          <a:ln w="9525">
            <a:noFill/>
          </a:ln>
        </p:spPr>
        <p:txBody>
          <a:bodyPr anchor="ctr" anchorCtr="0">
            <a:spAutoFit/>
          </a:bodyPr>
          <a:p>
            <a:pPr algn="just"/>
            <a:r>
              <a:rPr lang="en-US" altLang="x-none" err="1"/>
              <a:t>Xã</a:t>
            </a:r>
            <a:r>
              <a:rPr lang="en-US" altLang="x-none"/>
              <a:t> P </a:t>
            </a:r>
            <a:r>
              <a:rPr lang="en-US" altLang="x-none" err="1"/>
              <a:t>thực</a:t>
            </a:r>
            <a:r>
              <a:rPr lang="en-US" altLang="x-none"/>
              <a:t> </a:t>
            </a:r>
            <a:r>
              <a:rPr lang="en-US" altLang="x-none" err="1"/>
              <a:t>hiện</a:t>
            </a:r>
            <a:r>
              <a:rPr lang="en-US" altLang="x-none"/>
              <a:t> </a:t>
            </a:r>
            <a:r>
              <a:rPr lang="en-US" altLang="x-none" err="1"/>
              <a:t>phong</a:t>
            </a:r>
            <a:r>
              <a:rPr lang="en-US" altLang="x-none"/>
              <a:t> </a:t>
            </a:r>
            <a:r>
              <a:rPr lang="en-US" altLang="x-none" err="1"/>
              <a:t>trào</a:t>
            </a:r>
            <a:r>
              <a:rPr lang="en-US" altLang="x-none"/>
              <a:t> "</a:t>
            </a:r>
            <a:r>
              <a:rPr lang="en-US" altLang="x-none" err="1"/>
              <a:t>Toàn</a:t>
            </a:r>
            <a:r>
              <a:rPr lang="en-US" altLang="x-none"/>
              <a:t> </a:t>
            </a:r>
            <a:r>
              <a:rPr lang="en-US" altLang="x-none" err="1"/>
              <a:t>dân</a:t>
            </a:r>
            <a:r>
              <a:rPr lang="en-US" altLang="x-none"/>
              <a:t> </a:t>
            </a:r>
            <a:r>
              <a:rPr lang="en-US" altLang="x-none" err="1"/>
              <a:t>tham</a:t>
            </a:r>
            <a:r>
              <a:rPr lang="en-US" altLang="x-none"/>
              <a:t> </a:t>
            </a:r>
            <a:r>
              <a:rPr lang="en-US" altLang="x-none" err="1"/>
              <a:t>gia</a:t>
            </a:r>
            <a:r>
              <a:rPr lang="en-US" altLang="x-none"/>
              <a:t> </a:t>
            </a:r>
            <a:r>
              <a:rPr lang="en-US" altLang="x-none" err="1"/>
              <a:t>bảo</a:t>
            </a:r>
            <a:r>
              <a:rPr lang="en-US" altLang="x-none"/>
              <a:t> </a:t>
            </a:r>
            <a:r>
              <a:rPr lang="en-US" altLang="x-none" err="1"/>
              <a:t>vệ</a:t>
            </a:r>
            <a:r>
              <a:rPr lang="en-US" altLang="x-none"/>
              <a:t> </a:t>
            </a:r>
            <a:r>
              <a:rPr lang="en-US" altLang="x-none" err="1"/>
              <a:t>chủ</a:t>
            </a:r>
            <a:r>
              <a:rPr lang="en-US" altLang="x-none"/>
              <a:t> </a:t>
            </a:r>
            <a:r>
              <a:rPr lang="en-US" altLang="x-none" err="1"/>
              <a:t>quyền</a:t>
            </a:r>
            <a:r>
              <a:rPr lang="en-US" altLang="x-none"/>
              <a:t> </a:t>
            </a:r>
            <a:r>
              <a:rPr lang="en-US" altLang="x-none" err="1"/>
              <a:t>lãnh</a:t>
            </a:r>
            <a:r>
              <a:rPr lang="en-US" altLang="x-none"/>
              <a:t> </a:t>
            </a:r>
            <a:r>
              <a:rPr lang="en-US" altLang="x-none" err="1"/>
              <a:t>thổ</a:t>
            </a:r>
            <a:r>
              <a:rPr lang="en-US" altLang="x-none"/>
              <a:t>, an </a:t>
            </a:r>
            <a:r>
              <a:rPr lang="en-US" altLang="x-none" err="1"/>
              <a:t>ninh</a:t>
            </a:r>
            <a:r>
              <a:rPr lang="en-US" altLang="x-none"/>
              <a:t> </a:t>
            </a:r>
            <a:r>
              <a:rPr lang="en-US" altLang="x-none" err="1"/>
              <a:t>biên</a:t>
            </a:r>
            <a:r>
              <a:rPr lang="en-US" altLang="x-none"/>
              <a:t> </a:t>
            </a:r>
            <a:r>
              <a:rPr lang="en-US" altLang="x-none" err="1"/>
              <a:t>giới</a:t>
            </a:r>
            <a:r>
              <a:rPr lang="en-US" altLang="x-none"/>
              <a:t> </a:t>
            </a:r>
            <a:r>
              <a:rPr lang="en-US" altLang="x-none" err="1"/>
              <a:t>quốc</a:t>
            </a:r>
            <a:r>
              <a:rPr lang="en-US" altLang="x-none"/>
              <a:t> </a:t>
            </a:r>
            <a:r>
              <a:rPr lang="en-US" altLang="x-none" err="1"/>
              <a:t>gia</a:t>
            </a:r>
            <a:r>
              <a:rPr lang="en-US" altLang="x-none"/>
              <a:t> </a:t>
            </a:r>
            <a:r>
              <a:rPr lang="en-US" altLang="x-none" err="1"/>
              <a:t>trong</a:t>
            </a:r>
            <a:r>
              <a:rPr lang="en-US" altLang="x-none"/>
              <a:t> </a:t>
            </a:r>
            <a:r>
              <a:rPr lang="en-US" altLang="x-none" err="1"/>
              <a:t>tình</a:t>
            </a:r>
            <a:r>
              <a:rPr lang="en-US" altLang="x-none"/>
              <a:t> </a:t>
            </a:r>
            <a:r>
              <a:rPr lang="en-US" altLang="x-none" err="1"/>
              <a:t>hình</a:t>
            </a:r>
            <a:r>
              <a:rPr lang="en-US" altLang="x-none"/>
              <a:t> </a:t>
            </a:r>
            <a:r>
              <a:rPr lang="en-US" altLang="x-none" err="1"/>
              <a:t>mới</a:t>
            </a:r>
            <a:r>
              <a:rPr lang="en-US" altLang="x-none"/>
              <a:t>, </a:t>
            </a:r>
            <a:r>
              <a:rPr lang="en-US" altLang="x-none" err="1"/>
              <a:t>lực</a:t>
            </a:r>
            <a:r>
              <a:rPr lang="en-US" altLang="x-none"/>
              <a:t> </a:t>
            </a:r>
            <a:r>
              <a:rPr lang="en-US" altLang="x-none" err="1"/>
              <a:t>lượng</a:t>
            </a:r>
            <a:r>
              <a:rPr lang="en-US" altLang="x-none"/>
              <a:t> </a:t>
            </a:r>
            <a:r>
              <a:rPr lang="en-US" altLang="x-none" err="1"/>
              <a:t>Bộ</a:t>
            </a:r>
            <a:r>
              <a:rPr lang="en-US" altLang="x-none"/>
              <a:t> </a:t>
            </a:r>
            <a:r>
              <a:rPr lang="en-US" altLang="x-none" err="1"/>
              <a:t>đội</a:t>
            </a:r>
            <a:r>
              <a:rPr lang="en-US" altLang="x-none"/>
              <a:t> </a:t>
            </a:r>
            <a:r>
              <a:rPr lang="en-US" altLang="x-none" err="1"/>
              <a:t>Biên</a:t>
            </a:r>
            <a:r>
              <a:rPr lang="en-US" altLang="x-none"/>
              <a:t> </a:t>
            </a:r>
            <a:r>
              <a:rPr lang="en-US" altLang="x-none" err="1"/>
              <a:t>phòng</a:t>
            </a:r>
            <a:r>
              <a:rPr lang="en-US" altLang="x-none"/>
              <a:t> </a:t>
            </a:r>
            <a:r>
              <a:rPr lang="en-US" altLang="x-none" err="1"/>
              <a:t>trên</a:t>
            </a:r>
            <a:r>
              <a:rPr lang="en-US" altLang="x-none"/>
              <a:t> </a:t>
            </a:r>
            <a:r>
              <a:rPr lang="en-US" altLang="x-none" err="1"/>
              <a:t>địa</a:t>
            </a:r>
            <a:r>
              <a:rPr lang="en-US" altLang="x-none"/>
              <a:t> </a:t>
            </a:r>
            <a:r>
              <a:rPr lang="en-US" altLang="x-none" err="1"/>
              <a:t>bàn</a:t>
            </a:r>
            <a:r>
              <a:rPr lang="en-US" altLang="x-none"/>
              <a:t> </a:t>
            </a:r>
            <a:r>
              <a:rPr lang="en-US" altLang="x-none" err="1"/>
              <a:t>đã</a:t>
            </a:r>
            <a:r>
              <a:rPr lang="en-US" altLang="x-none"/>
              <a:t> </a:t>
            </a:r>
            <a:r>
              <a:rPr lang="en-US" altLang="x-none" err="1"/>
              <a:t>phối</a:t>
            </a:r>
            <a:r>
              <a:rPr lang="en-US" altLang="x-none"/>
              <a:t> </a:t>
            </a:r>
            <a:r>
              <a:rPr lang="en-US" altLang="x-none" err="1"/>
              <a:t>hợp</a:t>
            </a:r>
            <a:r>
              <a:rPr lang="en-US" altLang="x-none"/>
              <a:t> </a:t>
            </a:r>
            <a:r>
              <a:rPr lang="en-US" altLang="x-none" err="1"/>
              <a:t>với</a:t>
            </a:r>
            <a:r>
              <a:rPr lang="en-US" altLang="x-none"/>
              <a:t> </a:t>
            </a:r>
            <a:r>
              <a:rPr lang="en-US" altLang="x-none" err="1"/>
              <a:t>chính</a:t>
            </a:r>
            <a:r>
              <a:rPr lang="en-US" altLang="x-none"/>
              <a:t> </a:t>
            </a:r>
            <a:r>
              <a:rPr lang="en-US" altLang="x-none" err="1"/>
              <a:t>quyền</a:t>
            </a:r>
            <a:r>
              <a:rPr lang="en-US" altLang="x-none"/>
              <a:t> </a:t>
            </a:r>
            <a:r>
              <a:rPr lang="en-US" altLang="x-none" err="1"/>
              <a:t>địa</a:t>
            </a:r>
            <a:r>
              <a:rPr lang="en-US" altLang="x-none"/>
              <a:t> </a:t>
            </a:r>
            <a:r>
              <a:rPr lang="en-US" altLang="x-none" err="1"/>
              <a:t>phương</a:t>
            </a:r>
            <a:r>
              <a:rPr lang="en-US" altLang="x-none"/>
              <a:t> </a:t>
            </a:r>
            <a:r>
              <a:rPr lang="en-US" altLang="x-none" err="1"/>
              <a:t>thành</a:t>
            </a:r>
            <a:r>
              <a:rPr lang="en-US" altLang="x-none"/>
              <a:t> </a:t>
            </a:r>
            <a:r>
              <a:rPr lang="en-US" altLang="x-none" err="1"/>
              <a:t>lập</a:t>
            </a:r>
            <a:r>
              <a:rPr lang="en-US" altLang="x-none"/>
              <a:t> </a:t>
            </a:r>
            <a:r>
              <a:rPr lang="en-US" altLang="x-none" err="1"/>
              <a:t>Tổ</a:t>
            </a:r>
            <a:r>
              <a:rPr lang="en-US" altLang="x-none"/>
              <a:t> </a:t>
            </a:r>
            <a:r>
              <a:rPr lang="en-US" altLang="x-none" err="1"/>
              <a:t>tự</a:t>
            </a:r>
            <a:r>
              <a:rPr lang="en-US" altLang="x-none"/>
              <a:t> </a:t>
            </a:r>
            <a:r>
              <a:rPr lang="en-US" altLang="x-none" err="1"/>
              <a:t>quản</a:t>
            </a:r>
            <a:r>
              <a:rPr lang="en-US" altLang="x-none"/>
              <a:t>, </a:t>
            </a:r>
            <a:r>
              <a:rPr lang="en-US" altLang="x-none" err="1"/>
              <a:t>vận</a:t>
            </a:r>
            <a:r>
              <a:rPr lang="en-US" altLang="x-none"/>
              <a:t> </a:t>
            </a:r>
            <a:r>
              <a:rPr lang="en-US" altLang="x-none" err="1"/>
              <a:t>động</a:t>
            </a:r>
            <a:r>
              <a:rPr lang="en-US" altLang="x-none"/>
              <a:t> </a:t>
            </a:r>
            <a:r>
              <a:rPr lang="en-US" altLang="x-none" err="1"/>
              <a:t>các</a:t>
            </a:r>
            <a:r>
              <a:rPr lang="en-US" altLang="x-none"/>
              <a:t> </a:t>
            </a:r>
            <a:r>
              <a:rPr lang="en-US" altLang="x-none" err="1"/>
              <a:t>hộ</a:t>
            </a:r>
            <a:r>
              <a:rPr lang="en-US" altLang="x-none"/>
              <a:t> </a:t>
            </a:r>
            <a:r>
              <a:rPr lang="en-US" altLang="x-none" err="1"/>
              <a:t>gia</a:t>
            </a:r>
            <a:r>
              <a:rPr lang="en-US" altLang="x-none"/>
              <a:t> </a:t>
            </a:r>
            <a:r>
              <a:rPr lang="en-US" altLang="x-none" err="1"/>
              <a:t>đình</a:t>
            </a:r>
            <a:r>
              <a:rPr lang="en-US" altLang="x-none"/>
              <a:t> </a:t>
            </a:r>
            <a:r>
              <a:rPr lang="en-US" altLang="x-none" err="1"/>
              <a:t>tham</a:t>
            </a:r>
            <a:r>
              <a:rPr lang="en-US" altLang="x-none"/>
              <a:t> </a:t>
            </a:r>
            <a:r>
              <a:rPr lang="en-US" altLang="x-none" err="1"/>
              <a:t>gia</a:t>
            </a:r>
            <a:r>
              <a:rPr lang="en-US" altLang="x-none"/>
              <a:t> </a:t>
            </a:r>
            <a:r>
              <a:rPr lang="en-US" altLang="x-none" err="1"/>
              <a:t>kí</a:t>
            </a:r>
            <a:r>
              <a:rPr lang="en-US" altLang="x-none"/>
              <a:t> cam </a:t>
            </a:r>
            <a:r>
              <a:rPr lang="en-US" altLang="x-none" err="1"/>
              <a:t>kết</a:t>
            </a:r>
            <a:r>
              <a:rPr lang="en-US" altLang="x-none"/>
              <a:t> </a:t>
            </a:r>
            <a:r>
              <a:rPr lang="en-US" altLang="x-none" err="1"/>
              <a:t>tự</a:t>
            </a:r>
            <a:r>
              <a:rPr lang="en-US" altLang="x-none"/>
              <a:t> </a:t>
            </a:r>
            <a:r>
              <a:rPr lang="en-US" altLang="x-none" err="1"/>
              <a:t>quản</a:t>
            </a:r>
            <a:r>
              <a:rPr lang="en-US" altLang="x-none"/>
              <a:t> </a:t>
            </a:r>
            <a:r>
              <a:rPr lang="en-US" altLang="x-none" err="1"/>
              <a:t>đường</a:t>
            </a:r>
            <a:r>
              <a:rPr lang="en-US" altLang="x-none"/>
              <a:t> </a:t>
            </a:r>
            <a:r>
              <a:rPr lang="en-US" altLang="x-none" err="1"/>
              <a:t>biên</a:t>
            </a:r>
            <a:r>
              <a:rPr lang="en-US" altLang="x-none"/>
              <a:t>, </a:t>
            </a:r>
            <a:r>
              <a:rPr lang="en-US" altLang="x-none" err="1"/>
              <a:t>cột</a:t>
            </a:r>
            <a:r>
              <a:rPr lang="en-US" altLang="x-none"/>
              <a:t> </a:t>
            </a:r>
            <a:r>
              <a:rPr lang="en-US" altLang="x-none" err="1"/>
              <a:t>mốc</a:t>
            </a:r>
            <a:r>
              <a:rPr lang="en-US" altLang="x-none"/>
              <a:t> </a:t>
            </a:r>
            <a:r>
              <a:rPr lang="en-US" altLang="x-none" err="1"/>
              <a:t>biên</a:t>
            </a:r>
            <a:r>
              <a:rPr lang="en-US" altLang="x-none"/>
              <a:t> </a:t>
            </a:r>
            <a:r>
              <a:rPr lang="en-US" altLang="x-none" err="1"/>
              <a:t>giới</a:t>
            </a:r>
            <a:r>
              <a:rPr lang="en-US" altLang="x-none"/>
              <a:t> </a:t>
            </a:r>
            <a:r>
              <a:rPr lang="en-US" altLang="x-none" err="1"/>
              <a:t>quốc</a:t>
            </a:r>
            <a:r>
              <a:rPr lang="en-US" altLang="x-none"/>
              <a:t> </a:t>
            </a:r>
            <a:r>
              <a:rPr lang="en-US" altLang="x-none" err="1"/>
              <a:t>gia</a:t>
            </a:r>
            <a:r>
              <a:rPr lang="en-US" altLang="x-none"/>
              <a:t>. </a:t>
            </a:r>
            <a:endParaRPr dirty="0"/>
          </a:p>
        </p:txBody>
      </p:sp>
      <p:sp>
        <p:nvSpPr>
          <p:cNvPr id="75782" name="Right Arrow 75781"/>
          <p:cNvSpPr/>
          <p:nvPr/>
        </p:nvSpPr>
        <p:spPr>
          <a:xfrm>
            <a:off x="4775200" y="4730750"/>
            <a:ext cx="957263" cy="1379538"/>
          </a:xfrm>
          <a:prstGeom prst="rightArrow">
            <a:avLst>
              <a:gd name="adj1" fmla="val 50000"/>
              <a:gd name="adj2" fmla="val 25000"/>
            </a:avLst>
          </a:prstGeom>
          <a:solidFill>
            <a:schemeClr val="accent1"/>
          </a:solidFill>
          <a:ln w="9525">
            <a:noFill/>
          </a:ln>
        </p:spPr>
        <p:txBody>
          <a:bodyPr/>
          <a:p>
            <a:endParaRPr lang="en-US"/>
          </a:p>
        </p:txBody>
      </p:sp>
      <p:sp>
        <p:nvSpPr>
          <p:cNvPr id="75784" name="Rectangles 75783"/>
          <p:cNvSpPr/>
          <p:nvPr/>
        </p:nvSpPr>
        <p:spPr>
          <a:xfrm>
            <a:off x="436563" y="4333875"/>
            <a:ext cx="4183062" cy="1997075"/>
          </a:xfrm>
          <a:prstGeom prst="rect">
            <a:avLst/>
          </a:prstGeom>
          <a:solidFill>
            <a:srgbClr val="CCFFCC"/>
          </a:solidFill>
          <a:ln w="9525">
            <a:noFill/>
          </a:ln>
        </p:spPr>
        <p:txBody>
          <a:bodyPr anchor="ctr" anchorCtr="0">
            <a:spAutoFit/>
          </a:bodyPr>
          <a:p>
            <a:pPr algn="just"/>
            <a:r>
              <a:rPr lang="en-US" altLang="x-none" sz="2500"/>
              <a:t>Theo </a:t>
            </a:r>
            <a:r>
              <a:rPr lang="en-US" altLang="x-none" sz="2500" err="1"/>
              <a:t>em</a:t>
            </a:r>
            <a:r>
              <a:rPr lang="en-US" altLang="x-none" sz="2500"/>
              <a:t>, </a:t>
            </a:r>
            <a:r>
              <a:rPr lang="en-US" altLang="x-none" sz="2500" err="1"/>
              <a:t>quyền</a:t>
            </a:r>
            <a:r>
              <a:rPr lang="en-US" altLang="x-none" sz="2500"/>
              <a:t> </a:t>
            </a:r>
            <a:r>
              <a:rPr lang="en-US" altLang="x-none" sz="2500" err="1"/>
              <a:t>và</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công</a:t>
            </a:r>
            <a:r>
              <a:rPr lang="en-US" altLang="x-none" sz="2500"/>
              <a:t> </a:t>
            </a:r>
            <a:r>
              <a:rPr lang="en-US" altLang="x-none" sz="2500" err="1"/>
              <a:t>dân</a:t>
            </a:r>
            <a:r>
              <a:rPr lang="en-US" altLang="x-none" sz="2500"/>
              <a:t> </a:t>
            </a:r>
            <a:r>
              <a:rPr lang="en-US" altLang="x-none" sz="2500" err="1"/>
              <a:t>về</a:t>
            </a:r>
            <a:r>
              <a:rPr lang="en-US" altLang="x-none" sz="2500"/>
              <a:t> </a:t>
            </a:r>
            <a:r>
              <a:rPr lang="en-US" altLang="x-none" sz="2500" err="1"/>
              <a:t>bảo</a:t>
            </a:r>
            <a:r>
              <a:rPr lang="en-US" altLang="x-none" sz="2500"/>
              <a:t> </a:t>
            </a:r>
            <a:r>
              <a:rPr lang="en-US" altLang="x-none" sz="2500" err="1"/>
              <a:t>vệ</a:t>
            </a:r>
            <a:r>
              <a:rPr lang="en-US" altLang="x-none" sz="2500"/>
              <a:t> </a:t>
            </a:r>
            <a:r>
              <a:rPr lang="en-US" altLang="x-none" sz="2500" err="1"/>
              <a:t>Tổ</a:t>
            </a:r>
            <a:r>
              <a:rPr lang="en-US" altLang="x-none" sz="2500"/>
              <a:t> </a:t>
            </a:r>
            <a:r>
              <a:rPr lang="en-US" altLang="x-none" sz="2500" err="1"/>
              <a:t>quốc</a:t>
            </a:r>
            <a:r>
              <a:rPr lang="en-US" altLang="x-none" sz="2500"/>
              <a:t> </a:t>
            </a:r>
            <a:r>
              <a:rPr lang="en-US" altLang="x-none" sz="2500" err="1"/>
              <a:t>được</a:t>
            </a:r>
            <a:r>
              <a:rPr lang="en-US" altLang="x-none" sz="2500"/>
              <a:t> </a:t>
            </a:r>
            <a:r>
              <a:rPr lang="en-US" altLang="x-none" sz="2500" err="1"/>
              <a:t>biểu</a:t>
            </a:r>
            <a:r>
              <a:rPr lang="en-US" altLang="x-none" sz="2500"/>
              <a:t> </a:t>
            </a:r>
            <a:r>
              <a:rPr lang="en-US" altLang="x-none" sz="2500" err="1"/>
              <a:t>hiện</a:t>
            </a:r>
            <a:r>
              <a:rPr lang="en-US" altLang="x-none" sz="2500"/>
              <a:t> </a:t>
            </a:r>
            <a:r>
              <a:rPr lang="en-US" altLang="x-none" sz="2500" err="1"/>
              <a:t>như</a:t>
            </a:r>
            <a:r>
              <a:rPr lang="en-US" altLang="x-none" sz="2500"/>
              <a:t> </a:t>
            </a:r>
            <a:r>
              <a:rPr lang="en-US" altLang="x-none" sz="2500" err="1"/>
              <a:t>thế</a:t>
            </a:r>
            <a:r>
              <a:rPr lang="en-US" altLang="x-none" sz="2500"/>
              <a:t> </a:t>
            </a:r>
            <a:r>
              <a:rPr lang="en-US" altLang="x-none" sz="2500" err="1"/>
              <a:t>nào</a:t>
            </a:r>
            <a:r>
              <a:rPr lang="en-US" altLang="x-none" sz="2500"/>
              <a:t> </a:t>
            </a:r>
            <a:r>
              <a:rPr lang="en-US" altLang="x-none" sz="2500" err="1"/>
              <a:t>trong</a:t>
            </a:r>
            <a:r>
              <a:rPr lang="en-US" altLang="x-none" sz="2500"/>
              <a:t> </a:t>
            </a:r>
            <a:r>
              <a:rPr lang="en-US" altLang="x-none" sz="2500" err="1"/>
              <a:t>những</a:t>
            </a:r>
            <a:r>
              <a:rPr lang="en-US" altLang="x-none" sz="2500"/>
              <a:t> </a:t>
            </a:r>
            <a:r>
              <a:rPr lang="en-US" altLang="x-none" sz="2500" err="1"/>
              <a:t>trường</a:t>
            </a:r>
            <a:r>
              <a:rPr lang="en-US" altLang="x-none" sz="2500"/>
              <a:t> </a:t>
            </a:r>
            <a:r>
              <a:rPr lang="en-US" altLang="x-none" sz="2500" err="1"/>
              <a:t>hợp</a:t>
            </a:r>
            <a:r>
              <a:rPr lang="en-US" altLang="x-none" sz="2500"/>
              <a:t> </a:t>
            </a:r>
            <a:r>
              <a:rPr lang="en-US" altLang="x-none" sz="2500" err="1"/>
              <a:t>trên</a:t>
            </a:r>
            <a:r>
              <a:rPr lang="en-US" altLang="x-none" sz="2500"/>
              <a:t>? </a:t>
            </a:r>
            <a:endParaRPr sz="2500" dirty="0"/>
          </a:p>
        </p:txBody>
      </p:sp>
      <p:pic>
        <p:nvPicPr>
          <p:cNvPr id="75786" name="Picture 75785" descr="Bài viết chi tiết"/>
          <p:cNvPicPr>
            <a:picLocks noChangeAspect="1"/>
          </p:cNvPicPr>
          <p:nvPr/>
        </p:nvPicPr>
        <p:blipFill>
          <a:blip r:embed="rId1"/>
          <a:stretch>
            <a:fillRect/>
          </a:stretch>
        </p:blipFill>
        <p:spPr>
          <a:xfrm>
            <a:off x="377825" y="738188"/>
            <a:ext cx="4327525" cy="30591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4"/>
                                        </p:tgtEl>
                                        <p:attrNameLst>
                                          <p:attrName>style.visibility</p:attrName>
                                        </p:attrNameLst>
                                      </p:cBhvr>
                                      <p:to>
                                        <p:strVal val="visible"/>
                                      </p:to>
                                    </p:set>
                                    <p:animEffect transition="in" filter="blinds(horizontal)">
                                      <p:cBhvr>
                                        <p:cTn id="12" dur="500"/>
                                        <p:tgtEl>
                                          <p:spTgt spid="757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82"/>
                                        </p:tgtEl>
                                        <p:attrNameLst>
                                          <p:attrName>style.visibility</p:attrName>
                                        </p:attrNameLst>
                                      </p:cBhvr>
                                      <p:to>
                                        <p:strVal val="visible"/>
                                      </p:to>
                                    </p:set>
                                    <p:animEffect transition="in" filter="blinds(horizontal)">
                                      <p:cBhvr>
                                        <p:cTn id="17" dur="500"/>
                                        <p:tgtEl>
                                          <p:spTgt spid="757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781"/>
                                        </p:tgtEl>
                                        <p:attrNameLst>
                                          <p:attrName>style.visibility</p:attrName>
                                        </p:attrNameLst>
                                      </p:cBhvr>
                                      <p:to>
                                        <p:strVal val="visible"/>
                                      </p:to>
                                    </p:set>
                                    <p:animEffect transition="in" filter="blinds(horizontal)">
                                      <p:cBhvr>
                                        <p:cTn id="22"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1" grpId="0"/>
      <p:bldP spid="757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95" name="Picture 89094" descr="2022_2_16_9_30_2_637806006029767966_q5"/>
          <p:cNvPicPr>
            <a:picLocks noChangeAspect="1"/>
          </p:cNvPicPr>
          <p:nvPr/>
        </p:nvPicPr>
        <p:blipFill>
          <a:blip r:embed="rId1"/>
          <a:stretch>
            <a:fillRect/>
          </a:stretch>
        </p:blipFill>
        <p:spPr>
          <a:xfrm>
            <a:off x="322263" y="174625"/>
            <a:ext cx="6484937" cy="6446838"/>
          </a:xfrm>
          <a:prstGeom prst="rect">
            <a:avLst/>
          </a:prstGeom>
          <a:noFill/>
          <a:ln w="9525">
            <a:noFill/>
          </a:ln>
        </p:spPr>
      </p:pic>
      <p:sp>
        <p:nvSpPr>
          <p:cNvPr id="89096" name="Rectangles 89095"/>
          <p:cNvSpPr/>
          <p:nvPr/>
        </p:nvSpPr>
        <p:spPr>
          <a:xfrm>
            <a:off x="7413625" y="387350"/>
            <a:ext cx="4230688" cy="5857875"/>
          </a:xfrm>
          <a:prstGeom prst="rect">
            <a:avLst/>
          </a:prstGeom>
          <a:noFill/>
          <a:ln w="9525" cap="flat" cmpd="sng">
            <a:solidFill>
              <a:srgbClr val="0000FF"/>
            </a:solidFill>
            <a:prstDash val="dash"/>
            <a:miter/>
            <a:headEnd type="none" w="med" len="med"/>
            <a:tailEnd type="none" w="med" len="med"/>
          </a:ln>
        </p:spPr>
        <p:txBody>
          <a:bodyPr anchor="ctr" anchorCtr="0">
            <a:spAutoFit/>
          </a:bodyPr>
          <a:p>
            <a:pPr algn="just"/>
            <a:r>
              <a:rPr sz="2700" dirty="0"/>
              <a:t>Bảo vệ Tổ quốc là quyền cơ bản, cao quý và là nghĩa vụ thiêng liêng của công dân. Công dân có đủ điều kiện theo quy định của pháp luật có quyền tham gia phục vụ trong Quân đội nhân dân Việt Nam, Công an nhân dân. Công dân phải trung thành với Tổ quốc, tham gia thực hiện đầy đủ nhiệm vụ quốc phòng và an ninh. </a:t>
            </a:r>
            <a:endParaRPr sz="2700" dirty="0"/>
          </a:p>
        </p:txBody>
      </p:sp>
      <p:sp>
        <p:nvSpPr>
          <p:cNvPr id="89097" name="Rectangles 89096"/>
          <p:cNvSpPr/>
          <p:nvPr/>
        </p:nvSpPr>
        <p:spPr>
          <a:xfrm>
            <a:off x="696913" y="4972050"/>
            <a:ext cx="5626100" cy="549275"/>
          </a:xfrm>
          <a:prstGeom prst="rect">
            <a:avLst/>
          </a:prstGeom>
          <a:noFill/>
          <a:ln w="9525">
            <a:noFill/>
          </a:ln>
        </p:spPr>
        <p:txBody>
          <a:bodyPr wrap="none" anchor="t" anchorCtr="0">
            <a:spAutoFit/>
          </a:bodyPr>
          <a:p>
            <a:r>
              <a:rPr lang="en-US" altLang="x-none" sz="3000" b="1"/>
              <a:t>KHÁI NIỆM </a:t>
            </a:r>
            <a:r>
              <a:rPr sz="3000" b="1" dirty="0"/>
              <a:t>BẢO VỆ TỔ QUỐC</a:t>
            </a:r>
            <a:endParaRPr lang="en-US" altLang="x-none"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095"/>
                                        </p:tgtEl>
                                        <p:attrNameLst>
                                          <p:attrName>style.visibility</p:attrName>
                                        </p:attrNameLst>
                                      </p:cBhvr>
                                      <p:to>
                                        <p:strVal val="visible"/>
                                      </p:to>
                                    </p:set>
                                    <p:animEffect transition="in" filter="blinds(horizontal)">
                                      <p:cBhvr>
                                        <p:cTn id="7" dur="500"/>
                                        <p:tgtEl>
                                          <p:spTgt spid="890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097"/>
                                        </p:tgtEl>
                                        <p:attrNameLst>
                                          <p:attrName>style.visibility</p:attrName>
                                        </p:attrNameLst>
                                      </p:cBhvr>
                                      <p:to>
                                        <p:strVal val="visible"/>
                                      </p:to>
                                    </p:set>
                                    <p:animEffect transition="in" filter="blinds(horizontal)">
                                      <p:cBhvr>
                                        <p:cTn id="10" dur="500"/>
                                        <p:tgtEl>
                                          <p:spTgt spid="8909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9096"/>
                                        </p:tgtEl>
                                        <p:attrNameLst>
                                          <p:attrName>style.visibility</p:attrName>
                                        </p:attrNameLst>
                                      </p:cBhvr>
                                      <p:to>
                                        <p:strVal val="visible"/>
                                      </p:to>
                                    </p:set>
                                    <p:animEffect transition="in" filter="blinds(horizontal)">
                                      <p:cBhvr>
                                        <p:cTn id="15" dur="5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P spid="890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6803" name="Graphic 11"/>
          <p:cNvGrpSpPr/>
          <p:nvPr/>
        </p:nvGrpSpPr>
        <p:grpSpPr>
          <a:xfrm>
            <a:off x="4259263" y="1795463"/>
            <a:ext cx="3702050" cy="4059237"/>
            <a:chOff x="8073436" y="0"/>
            <a:chExt cx="3702715" cy="4059575"/>
          </a:xfrm>
        </p:grpSpPr>
        <p:sp>
          <p:nvSpPr>
            <p:cNvPr id="4" name="Freeform: Shape 3"/>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Shape 4"/>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9"/>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6808" name="Freeform: Shape 10"/>
            <p:cNvSpPr/>
            <p:nvPr/>
          </p:nvSpPr>
          <p:spPr>
            <a:xfrm>
              <a:off x="8617361" y="0"/>
              <a:ext cx="1308178" cy="972458"/>
            </a:xfrm>
            <a:custGeom>
              <a:avLst/>
              <a:gdLst/>
              <a:ahLst/>
              <a:cxnLst>
                <a:cxn ang="0">
                  <a:pos x="0" y="287640"/>
                </a:cxn>
                <a:cxn ang="0">
                  <a:pos x="104939" y="234544"/>
                </a:cxn>
                <a:cxn ang="0">
                  <a:pos x="756310" y="44735"/>
                </a:cxn>
                <a:cxn ang="0">
                  <a:pos x="1287275" y="0"/>
                </a:cxn>
                <a:cxn ang="0">
                  <a:pos x="1308179" y="20486"/>
                </a:cxn>
                <a:cxn ang="0">
                  <a:pos x="1306925" y="972459"/>
                </a:cxn>
                <a:cxn ang="0">
                  <a:pos x="1672" y="287640"/>
                </a:cxn>
                <a:cxn ang="0">
                  <a:pos x="836" y="287222"/>
                </a:cxn>
                <a:cxn ang="0">
                  <a:pos x="0" y="287640"/>
                </a:cxn>
              </a:cxnLst>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alpha val="100000"/>
              </a:schemeClr>
            </a:solidFill>
            <a:ln w="4171">
              <a:noFill/>
            </a:ln>
          </p:spPr>
          <p:txBody>
            <a:bodyPr/>
            <a:p>
              <a:endParaRPr lang="en-US"/>
            </a:p>
          </p:txBody>
        </p:sp>
        <p:sp>
          <p:nvSpPr>
            <p:cNvPr id="76809" name="Freeform: Shape 11"/>
            <p:cNvSpPr/>
            <p:nvPr/>
          </p:nvSpPr>
          <p:spPr>
            <a:xfrm>
              <a:off x="9924629" y="486225"/>
              <a:ext cx="1304072" cy="972044"/>
            </a:xfrm>
            <a:custGeom>
              <a:avLst/>
              <a:gdLst/>
              <a:ahLst/>
              <a:cxnLst>
                <a:cxn ang="0">
                  <a:pos x="1329" y="4"/>
                </a:cxn>
                <a:cxn ang="0">
                  <a:pos x="834148" y="102852"/>
                </a:cxn>
                <a:cxn ang="0">
                  <a:pos x="1304072" y="280537"/>
                </a:cxn>
                <a:cxn ang="0">
                  <a:pos x="3419" y="972045"/>
                </a:cxn>
                <a:cxn ang="0">
                  <a:pos x="1329" y="4"/>
                </a:cxn>
              </a:cxnLst>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alpha val="100000"/>
              </a:schemeClr>
            </a:solidFill>
            <a:ln w="4171">
              <a:noFill/>
            </a:ln>
          </p:spPr>
          <p:txBody>
            <a:bodyPr/>
            <a:p>
              <a:endParaRPr lang="en-US"/>
            </a:p>
          </p:txBody>
        </p:sp>
        <p:sp>
          <p:nvSpPr>
            <p:cNvPr id="13" name="Freeform: Shape 12"/>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Shape 13"/>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Shape 14"/>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Shape 15"/>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Shape 16"/>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Shape 17"/>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Shape 18"/>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Shape 19"/>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Shape 20"/>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Shape 21"/>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Shape 22"/>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6821" name="Freeform: Shape 23"/>
            <p:cNvSpPr/>
            <p:nvPr/>
          </p:nvSpPr>
          <p:spPr>
            <a:xfrm>
              <a:off x="8073855" y="1636586"/>
              <a:ext cx="1858374" cy="693881"/>
            </a:xfrm>
            <a:custGeom>
              <a:avLst/>
              <a:gdLst/>
              <a:ahLst/>
              <a:cxnLst>
                <a:cxn ang="0">
                  <a:pos x="543925" y="693803"/>
                </a:cxn>
                <a:cxn ang="0">
                  <a:pos x="181866" y="425394"/>
                </a:cxn>
                <a:cxn ang="0">
                  <a:pos x="10870" y="106815"/>
                </a:cxn>
                <a:cxn ang="0">
                  <a:pos x="0" y="6057"/>
                </a:cxn>
                <a:cxn ang="0">
                  <a:pos x="1858375" y="6057"/>
                </a:cxn>
                <a:cxn ang="0">
                  <a:pos x="543925" y="693803"/>
                </a:cxn>
              </a:cxnLst>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alpha val="100000"/>
              </a:schemeClr>
            </a:solidFill>
            <a:ln w="4171">
              <a:noFill/>
            </a:ln>
          </p:spPr>
          <p:txBody>
            <a:bodyPr/>
            <a:p>
              <a:endParaRPr lang="en-US"/>
            </a:p>
          </p:txBody>
        </p:sp>
      </p:grpSp>
      <p:sp>
        <p:nvSpPr>
          <p:cNvPr id="76854" name="Rectangles 76853"/>
          <p:cNvSpPr/>
          <p:nvPr/>
        </p:nvSpPr>
        <p:spPr>
          <a:xfrm>
            <a:off x="1325563" y="342900"/>
            <a:ext cx="9528175"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QUYỀN CỦA CÔNG DÂN VỀ BẢO VỆ TỔ QUỐC</a:t>
            </a:r>
            <a:endParaRPr sz="3000" b="1" dirty="0"/>
          </a:p>
        </p:txBody>
      </p:sp>
      <p:sp>
        <p:nvSpPr>
          <p:cNvPr id="76855" name="Rectangles 76854"/>
          <p:cNvSpPr/>
          <p:nvPr/>
        </p:nvSpPr>
        <p:spPr>
          <a:xfrm>
            <a:off x="4464050" y="3113088"/>
            <a:ext cx="1495425" cy="533400"/>
          </a:xfrm>
          <a:prstGeom prst="rect">
            <a:avLst/>
          </a:prstGeom>
          <a:noFill/>
          <a:ln w="9525">
            <a:noFill/>
          </a:ln>
        </p:spPr>
        <p:txBody>
          <a:bodyPr wrap="none" anchor="t" anchorCtr="0">
            <a:spAutoFit/>
          </a:bodyPr>
          <a:p>
            <a:r>
              <a:rPr lang="en-US" altLang="x-none" sz="2900" b="1">
                <a:solidFill>
                  <a:schemeClr val="bg1"/>
                </a:solidFill>
              </a:rPr>
              <a:t>QUYỀN</a:t>
            </a:r>
            <a:endParaRPr lang="en-US" altLang="x-none" sz="2900" b="1">
              <a:solidFill>
                <a:schemeClr val="bg1"/>
              </a:solidFill>
            </a:endParaRPr>
          </a:p>
        </p:txBody>
      </p:sp>
      <p:sp>
        <p:nvSpPr>
          <p:cNvPr id="76856" name="Rectangles 76855"/>
          <p:cNvSpPr/>
          <p:nvPr/>
        </p:nvSpPr>
        <p:spPr>
          <a:xfrm>
            <a:off x="6234113" y="3800475"/>
            <a:ext cx="1400175" cy="473075"/>
          </a:xfrm>
          <a:prstGeom prst="rect">
            <a:avLst/>
          </a:prstGeom>
          <a:noFill/>
          <a:ln w="9525">
            <a:noFill/>
          </a:ln>
        </p:spPr>
        <p:txBody>
          <a:bodyPr wrap="none" anchor="t" anchorCtr="0">
            <a:spAutoFit/>
          </a:bodyPr>
          <a:p>
            <a:r>
              <a:rPr lang="en-US" altLang="x-none" sz="2500" b="1"/>
              <a:t>BẢO VỆ</a:t>
            </a:r>
            <a:endParaRPr lang="en-US" altLang="x-none" sz="2500" b="1"/>
          </a:p>
        </p:txBody>
      </p:sp>
      <p:sp>
        <p:nvSpPr>
          <p:cNvPr id="76857" name="Rectangles 76856"/>
          <p:cNvSpPr/>
          <p:nvPr/>
        </p:nvSpPr>
        <p:spPr>
          <a:xfrm>
            <a:off x="4933950" y="4410075"/>
            <a:ext cx="1666875" cy="473075"/>
          </a:xfrm>
          <a:prstGeom prst="rect">
            <a:avLst/>
          </a:prstGeom>
          <a:noFill/>
          <a:ln w="9525">
            <a:noFill/>
          </a:ln>
        </p:spPr>
        <p:txBody>
          <a:bodyPr wrap="none" anchor="t" anchorCtr="0">
            <a:spAutoFit/>
          </a:bodyPr>
          <a:p>
            <a:r>
              <a:rPr lang="en-US" altLang="x-none" sz="2500" b="1"/>
              <a:t>TỔ QUỐC</a:t>
            </a:r>
            <a:endParaRPr sz="2500" b="1" dirty="0"/>
          </a:p>
        </p:txBody>
      </p:sp>
      <p:sp>
        <p:nvSpPr>
          <p:cNvPr id="76858" name="Rectangles 76857"/>
          <p:cNvSpPr/>
          <p:nvPr/>
        </p:nvSpPr>
        <p:spPr>
          <a:xfrm>
            <a:off x="885825" y="2262188"/>
            <a:ext cx="3186113" cy="885825"/>
          </a:xfrm>
          <a:prstGeom prst="rect">
            <a:avLst/>
          </a:prstGeom>
          <a:noFill/>
          <a:ln w="9525">
            <a:noFill/>
          </a:ln>
        </p:spPr>
        <p:txBody>
          <a:bodyPr anchor="ctr" anchorCtr="0">
            <a:spAutoFit/>
          </a:bodyPr>
          <a:p>
            <a:r>
              <a:rPr lang="en-US" altLang="ko-KR" sz="2600">
                <a:solidFill>
                  <a:srgbClr val="FF0000"/>
                </a:solidFill>
                <a:ea typeface="Gulim" pitchFamily="34" charset="-127"/>
              </a:rPr>
              <a:t>T</a:t>
            </a:r>
            <a:r>
              <a:rPr lang="vi-VN" altLang="ko-KR" sz="2600" dirty="0">
                <a:solidFill>
                  <a:srgbClr val="FF0000"/>
                </a:solidFill>
              </a:rPr>
              <a:t>ham gia lực lượng bảo vệ an ninh quốc </a:t>
            </a:r>
            <a:endParaRPr lang="vi-VN" altLang="ko-KR" sz="2600" dirty="0">
              <a:solidFill>
                <a:srgbClr val="FF0000"/>
              </a:solidFill>
            </a:endParaRPr>
          </a:p>
        </p:txBody>
      </p:sp>
      <p:sp>
        <p:nvSpPr>
          <p:cNvPr id="76860" name="Rectangles 76859"/>
          <p:cNvSpPr/>
          <p:nvPr/>
        </p:nvSpPr>
        <p:spPr>
          <a:xfrm>
            <a:off x="304800" y="3816350"/>
            <a:ext cx="3314700" cy="1282700"/>
          </a:xfrm>
          <a:prstGeom prst="rect">
            <a:avLst/>
          </a:prstGeom>
          <a:noFill/>
          <a:ln w="9525">
            <a:noFill/>
          </a:ln>
        </p:spPr>
        <p:txBody>
          <a:bodyPr anchor="ctr" anchorCtr="0">
            <a:spAutoFit/>
          </a:bodyPr>
          <a:p>
            <a:r>
              <a:rPr lang="en-US" altLang="ko-KR" sz="2600">
                <a:solidFill>
                  <a:srgbClr val="0000CC"/>
                </a:solidFill>
                <a:ea typeface="Gulim" pitchFamily="34" charset="-127"/>
              </a:rPr>
              <a:t>T</a:t>
            </a:r>
            <a:r>
              <a:rPr lang="vi-VN" altLang="ko-KR" sz="2600" dirty="0">
                <a:solidFill>
                  <a:srgbClr val="0000CC"/>
                </a:solidFill>
              </a:rPr>
              <a:t>ố cáo các hành vi vi phạm pháp luật về bào vệ Tổ quốc</a:t>
            </a:r>
            <a:r>
              <a:rPr lang="en-US" altLang="ko-KR" sz="2600">
                <a:solidFill>
                  <a:srgbClr val="0000CC"/>
                </a:solidFill>
                <a:ea typeface="Gulim" pitchFamily="34" charset="-127"/>
              </a:rPr>
              <a:t> </a:t>
            </a:r>
            <a:endParaRPr lang="en-US" altLang="ko-KR" sz="2600">
              <a:solidFill>
                <a:srgbClr val="0000CC"/>
              </a:solidFill>
              <a:ea typeface="Gulim" pitchFamily="34" charset="-127"/>
            </a:endParaRPr>
          </a:p>
        </p:txBody>
      </p:sp>
      <p:sp>
        <p:nvSpPr>
          <p:cNvPr id="76861" name="Rectangles 76860"/>
          <p:cNvSpPr/>
          <p:nvPr/>
        </p:nvSpPr>
        <p:spPr>
          <a:xfrm>
            <a:off x="8250238" y="3216275"/>
            <a:ext cx="3297237" cy="1416050"/>
          </a:xfrm>
          <a:prstGeom prst="rect">
            <a:avLst/>
          </a:prstGeom>
          <a:noFill/>
          <a:ln w="9525">
            <a:noFill/>
          </a:ln>
        </p:spPr>
        <p:txBody>
          <a:bodyPr anchor="ctr" anchorCtr="0">
            <a:spAutoFit/>
          </a:bodyPr>
          <a:p>
            <a:r>
              <a:rPr lang="en-US" altLang="ko-KR" sz="2900">
                <a:solidFill>
                  <a:srgbClr val="FF0000"/>
                </a:solidFill>
                <a:ea typeface="Gulim" pitchFamily="34" charset="-127"/>
              </a:rPr>
              <a:t>C</a:t>
            </a:r>
            <a:r>
              <a:rPr lang="vi-VN" altLang="ko-KR" sz="2900" dirty="0">
                <a:solidFill>
                  <a:srgbClr val="FF0000"/>
                </a:solidFill>
              </a:rPr>
              <a:t>ó quyền bình đẳng về bảo vệ Tổ quốc</a:t>
            </a:r>
            <a:r>
              <a:rPr lang="en-US" altLang="ko-KR" sz="2900">
                <a:solidFill>
                  <a:srgbClr val="FF0000"/>
                </a:solidFill>
                <a:ea typeface="Gulim" pitchFamily="34" charset="-127"/>
              </a:rPr>
              <a:t> </a:t>
            </a:r>
            <a:endParaRPr lang="en-US" altLang="ko-KR" sz="2900">
              <a:solidFill>
                <a:srgbClr val="FF0000"/>
              </a:solidFill>
              <a:ea typeface="Gulim" pitchFamily="34" charset="-127"/>
            </a:endParaRPr>
          </a:p>
        </p:txBody>
      </p:sp>
      <p:sp>
        <p:nvSpPr>
          <p:cNvPr id="76862" name="Rectangles 76861"/>
          <p:cNvSpPr/>
          <p:nvPr/>
        </p:nvSpPr>
        <p:spPr>
          <a:xfrm>
            <a:off x="431800" y="5815013"/>
            <a:ext cx="11239500" cy="854075"/>
          </a:xfrm>
          <a:prstGeom prst="rect">
            <a:avLst/>
          </a:prstGeom>
          <a:solidFill>
            <a:srgbClr val="FFCC99"/>
          </a:solidFill>
          <a:ln w="9525">
            <a:noFill/>
          </a:ln>
        </p:spPr>
        <p:txBody>
          <a:bodyPr anchor="ctr" anchorCtr="0">
            <a:spAutoFit/>
          </a:bodyPr>
          <a:p>
            <a:r>
              <a:rPr lang="en-US" altLang="ko-KR" sz="2500">
                <a:ea typeface="Gulim" pitchFamily="34" charset="-127"/>
              </a:rPr>
              <a:t>K</a:t>
            </a:r>
            <a:r>
              <a:rPr lang="vi-VN" altLang="ko-KR" sz="2500" dirty="0"/>
              <a:t>iến nghị với </a:t>
            </a:r>
            <a:r>
              <a:rPr lang="en-US" altLang="ko-KR" sz="2500">
                <a:ea typeface="Gulim" pitchFamily="34" charset="-127"/>
              </a:rPr>
              <a:t>co </a:t>
            </a:r>
            <a:r>
              <a:rPr lang="en-US" altLang="ko-KR" sz="2500" err="1">
                <a:ea typeface="Gulim" pitchFamily="34" charset="-127"/>
              </a:rPr>
              <a:t>quan</a:t>
            </a:r>
            <a:r>
              <a:rPr lang="en-US" altLang="ko-KR" sz="2500">
                <a:ea typeface="Gulim" pitchFamily="34" charset="-127"/>
              </a:rPr>
              <a:t> </a:t>
            </a:r>
            <a:r>
              <a:rPr lang="en-US" altLang="ko-KR" sz="2500" err="1">
                <a:ea typeface="Gulim" pitchFamily="34" charset="-127"/>
              </a:rPr>
              <a:t>có</a:t>
            </a:r>
            <a:r>
              <a:rPr lang="en-US" altLang="ko-KR" sz="2500">
                <a:ea typeface="Gulim" pitchFamily="34" charset="-127"/>
              </a:rPr>
              <a:t> </a:t>
            </a:r>
            <a:r>
              <a:rPr lang="en-US" altLang="ko-KR" sz="2500" err="1">
                <a:ea typeface="Gulim" pitchFamily="34" charset="-127"/>
              </a:rPr>
              <a:t>thẩm</a:t>
            </a:r>
            <a:r>
              <a:rPr lang="en-US" altLang="ko-KR" sz="2500">
                <a:ea typeface="Gulim" pitchFamily="34" charset="-127"/>
              </a:rPr>
              <a:t> </a:t>
            </a:r>
            <a:r>
              <a:rPr lang="en-US" altLang="ko-KR" sz="2500" err="1">
                <a:ea typeface="Gulim" pitchFamily="34" charset="-127"/>
              </a:rPr>
              <a:t>quyền</a:t>
            </a:r>
            <a:r>
              <a:rPr lang="vi-VN" altLang="ko-KR" sz="2500" dirty="0"/>
              <a:t> trong việc thực hiện pháp luật về bảo vệ an ninh quốc gia</a:t>
            </a:r>
            <a:r>
              <a:rPr lang="en-US" altLang="ko-KR" sz="2500">
                <a:ea typeface="Gulim" pitchFamily="34" charset="-127"/>
              </a:rPr>
              <a:t> </a:t>
            </a:r>
            <a:endParaRPr lang="en-US" altLang="ko-KR" sz="2500">
              <a:ea typeface="Gulim" pitchFamily="34" charset="-127"/>
            </a:endParaRPr>
          </a:p>
        </p:txBody>
      </p:sp>
      <p:sp>
        <p:nvSpPr>
          <p:cNvPr id="76863" name="Rectangles 76862"/>
          <p:cNvSpPr/>
          <p:nvPr/>
        </p:nvSpPr>
        <p:spPr>
          <a:xfrm>
            <a:off x="6802438" y="1363663"/>
            <a:ext cx="4532312" cy="854075"/>
          </a:xfrm>
          <a:prstGeom prst="rect">
            <a:avLst/>
          </a:prstGeom>
          <a:noFill/>
          <a:ln w="9525">
            <a:noFill/>
          </a:ln>
        </p:spPr>
        <p:txBody>
          <a:bodyPr anchor="ctr" anchorCtr="0">
            <a:spAutoFit/>
          </a:bodyPr>
          <a:p>
            <a:r>
              <a:rPr lang="en-US" altLang="ko-KR" sz="2500">
                <a:solidFill>
                  <a:srgbClr val="0000CC"/>
                </a:solidFill>
                <a:ea typeface="Gulim" pitchFamily="34" charset="-127"/>
              </a:rPr>
              <a:t>T</a:t>
            </a:r>
            <a:r>
              <a:rPr lang="vi-VN" altLang="ko-KR" sz="2500" dirty="0">
                <a:solidFill>
                  <a:srgbClr val="0000CC"/>
                </a:solidFill>
              </a:rPr>
              <a:t>hực hiện nhiệm vụ bảo vệ an ninh quốc gia </a:t>
            </a:r>
            <a:endParaRPr lang="vi-VN" altLang="ko-KR" sz="2500" dirty="0">
              <a:solidFill>
                <a:srgbClr val="0000CC"/>
              </a:solidFill>
            </a:endParaRPr>
          </a:p>
        </p:txBody>
      </p:sp>
      <p:sp>
        <p:nvSpPr>
          <p:cNvPr id="76864" name="Rectangles 76863"/>
          <p:cNvSpPr/>
          <p:nvPr/>
        </p:nvSpPr>
        <p:spPr>
          <a:xfrm>
            <a:off x="1325563" y="342900"/>
            <a:ext cx="9528175"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QUYỀN CỦA CÔNG DÂN VỀ BẢO VỆ TỔ QUỐC</a:t>
            </a:r>
            <a:endParaRPr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54"/>
                                        </p:tgtEl>
                                        <p:attrNameLst>
                                          <p:attrName>style.visibility</p:attrName>
                                        </p:attrNameLst>
                                      </p:cBhvr>
                                      <p:to>
                                        <p:strVal val="visible"/>
                                      </p:to>
                                    </p:set>
                                    <p:animEffect transition="in" filter="blinds(horizontal)">
                                      <p:cBhvr>
                                        <p:cTn id="7" dur="500"/>
                                        <p:tgtEl>
                                          <p:spTgt spid="768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gtEl>
                                        <p:attrNameLst>
                                          <p:attrName>style.visibility</p:attrName>
                                        </p:attrNameLst>
                                      </p:cBhvr>
                                      <p:to>
                                        <p:strVal val="visible"/>
                                      </p:to>
                                    </p:set>
                                    <p:animEffect transition="in" filter="blinds(horizontal)">
                                      <p:cBhvr>
                                        <p:cTn id="12" dur="500"/>
                                        <p:tgtEl>
                                          <p:spTgt spid="7680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6855"/>
                                        </p:tgtEl>
                                        <p:attrNameLst>
                                          <p:attrName>style.visibility</p:attrName>
                                        </p:attrNameLst>
                                      </p:cBhvr>
                                      <p:to>
                                        <p:strVal val="visible"/>
                                      </p:to>
                                    </p:set>
                                    <p:animEffect transition="in" filter="blinds(horizontal)">
                                      <p:cBhvr>
                                        <p:cTn id="15" dur="500"/>
                                        <p:tgtEl>
                                          <p:spTgt spid="7685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856"/>
                                        </p:tgtEl>
                                        <p:attrNameLst>
                                          <p:attrName>style.visibility</p:attrName>
                                        </p:attrNameLst>
                                      </p:cBhvr>
                                      <p:to>
                                        <p:strVal val="visible"/>
                                      </p:to>
                                    </p:set>
                                    <p:animEffect transition="in" filter="blinds(horizontal)">
                                      <p:cBhvr>
                                        <p:cTn id="18" dur="500"/>
                                        <p:tgtEl>
                                          <p:spTgt spid="7685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6857"/>
                                        </p:tgtEl>
                                        <p:attrNameLst>
                                          <p:attrName>style.visibility</p:attrName>
                                        </p:attrNameLst>
                                      </p:cBhvr>
                                      <p:to>
                                        <p:strVal val="visible"/>
                                      </p:to>
                                    </p:set>
                                    <p:animEffect transition="in" filter="blinds(horizontal)">
                                      <p:cBhvr>
                                        <p:cTn id="21" dur="500"/>
                                        <p:tgtEl>
                                          <p:spTgt spid="7685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6863"/>
                                        </p:tgtEl>
                                        <p:attrNameLst>
                                          <p:attrName>style.visibility</p:attrName>
                                        </p:attrNameLst>
                                      </p:cBhvr>
                                      <p:to>
                                        <p:strVal val="visible"/>
                                      </p:to>
                                    </p:set>
                                    <p:animEffect transition="in" filter="blinds(horizontal)">
                                      <p:cBhvr>
                                        <p:cTn id="26" dur="500"/>
                                        <p:tgtEl>
                                          <p:spTgt spid="7686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6858"/>
                                        </p:tgtEl>
                                        <p:attrNameLst>
                                          <p:attrName>style.visibility</p:attrName>
                                        </p:attrNameLst>
                                      </p:cBhvr>
                                      <p:to>
                                        <p:strVal val="visible"/>
                                      </p:to>
                                    </p:set>
                                    <p:animEffect transition="in" filter="blinds(horizontal)">
                                      <p:cBhvr>
                                        <p:cTn id="31" dur="500"/>
                                        <p:tgtEl>
                                          <p:spTgt spid="7685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6860"/>
                                        </p:tgtEl>
                                        <p:attrNameLst>
                                          <p:attrName>style.visibility</p:attrName>
                                        </p:attrNameLst>
                                      </p:cBhvr>
                                      <p:to>
                                        <p:strVal val="visible"/>
                                      </p:to>
                                    </p:set>
                                    <p:animEffect transition="in" filter="blinds(horizontal)">
                                      <p:cBhvr>
                                        <p:cTn id="36" dur="500"/>
                                        <p:tgtEl>
                                          <p:spTgt spid="7686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6861"/>
                                        </p:tgtEl>
                                        <p:attrNameLst>
                                          <p:attrName>style.visibility</p:attrName>
                                        </p:attrNameLst>
                                      </p:cBhvr>
                                      <p:to>
                                        <p:strVal val="visible"/>
                                      </p:to>
                                    </p:set>
                                    <p:animEffect transition="in" filter="blinds(horizontal)">
                                      <p:cBhvr>
                                        <p:cTn id="41" dur="500"/>
                                        <p:tgtEl>
                                          <p:spTgt spid="7686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6862"/>
                                        </p:tgtEl>
                                        <p:attrNameLst>
                                          <p:attrName>style.visibility</p:attrName>
                                        </p:attrNameLst>
                                      </p:cBhvr>
                                      <p:to>
                                        <p:strVal val="visible"/>
                                      </p:to>
                                    </p:set>
                                    <p:animEffect transition="in" filter="blinds(horizontal)">
                                      <p:cBhvr>
                                        <p:cTn id="46" dur="500"/>
                                        <p:tgtEl>
                                          <p:spTgt spid="7686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6864"/>
                                        </p:tgtEl>
                                        <p:attrNameLst>
                                          <p:attrName>style.visibility</p:attrName>
                                        </p:attrNameLst>
                                      </p:cBhvr>
                                      <p:to>
                                        <p:strVal val="visible"/>
                                      </p:to>
                                    </p:set>
                                    <p:animEffect transition="in" filter="blinds(horizontal)">
                                      <p:cBhvr>
                                        <p:cTn id="51" dur="500"/>
                                        <p:tgtEl>
                                          <p:spTgt spid="76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4" grpId="0" animBg="1"/>
      <p:bldP spid="76855" grpId="0"/>
      <p:bldP spid="76856" grpId="0"/>
      <p:bldP spid="76857" grpId="0"/>
      <p:bldP spid="76858" grpId="0"/>
      <p:bldP spid="76860" grpId="0"/>
      <p:bldP spid="76861" grpId="0"/>
      <p:bldP spid="76862" grpId="0" animBg="1"/>
      <p:bldP spid="76863" grpId="0"/>
      <p:bldP spid="768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Picture 90113" descr="INFO-L-LUN-CHNH-TRI_Page6-Copy_1"/>
          <p:cNvPicPr>
            <a:picLocks noChangeAspect="1"/>
          </p:cNvPicPr>
          <p:nvPr/>
        </p:nvPicPr>
        <p:blipFill>
          <a:blip r:embed="rId1"/>
          <a:stretch>
            <a:fillRect/>
          </a:stretch>
        </p:blipFill>
        <p:spPr>
          <a:xfrm>
            <a:off x="304800" y="125413"/>
            <a:ext cx="11236325" cy="6732587"/>
          </a:xfrm>
          <a:prstGeom prst="rect">
            <a:avLst/>
          </a:prstGeom>
          <a:noFill/>
          <a:ln w="9525">
            <a:noFill/>
          </a:ln>
        </p:spPr>
      </p:pic>
      <p:sp>
        <p:nvSpPr>
          <p:cNvPr id="90116" name="Rectangles 90115"/>
          <p:cNvSpPr/>
          <p:nvPr/>
        </p:nvSpPr>
        <p:spPr>
          <a:xfrm>
            <a:off x="2049463" y="1454150"/>
            <a:ext cx="2071687" cy="2436813"/>
          </a:xfrm>
          <a:prstGeom prst="rect">
            <a:avLst/>
          </a:prstGeom>
          <a:noFill/>
          <a:ln w="9525">
            <a:noFill/>
          </a:ln>
        </p:spPr>
        <p:txBody>
          <a:bodyPr anchor="ctr" anchorCtr="0">
            <a:spAutoFit/>
          </a:bodyPr>
          <a:p>
            <a:pPr algn="ctr"/>
            <a:r>
              <a:rPr sz="2200" dirty="0"/>
              <a:t>Công dân có nghĩa vụ tuân theo các quy định của Hiến pháp và pháp luật về bảo vệ Tổ quốc </a:t>
            </a:r>
            <a:endParaRPr sz="2200" dirty="0"/>
          </a:p>
        </p:txBody>
      </p:sp>
      <p:sp>
        <p:nvSpPr>
          <p:cNvPr id="90117" name="Rectangles 90116"/>
          <p:cNvSpPr/>
          <p:nvPr/>
        </p:nvSpPr>
        <p:spPr>
          <a:xfrm>
            <a:off x="4932363" y="1371600"/>
            <a:ext cx="2228850" cy="2547938"/>
          </a:xfrm>
          <a:prstGeom prst="rect">
            <a:avLst/>
          </a:prstGeom>
          <a:noFill/>
          <a:ln w="9525">
            <a:noFill/>
          </a:ln>
        </p:spPr>
        <p:txBody>
          <a:bodyPr anchor="ctr" anchorCtr="0">
            <a:spAutoFit/>
          </a:bodyPr>
          <a:p>
            <a:pPr algn="ctr"/>
            <a:r>
              <a:rPr lang="en-US" altLang="x-none" sz="2300"/>
              <a:t>T</a:t>
            </a:r>
            <a:r>
              <a:rPr sz="2300" dirty="0"/>
              <a:t>hực hiện nghĩa vụ quân sự, tham gia dân quân tự vệ, xây dựng nền quốc phòng toàn dân </a:t>
            </a:r>
            <a:endParaRPr sz="2300" dirty="0"/>
          </a:p>
        </p:txBody>
      </p:sp>
      <p:sp>
        <p:nvSpPr>
          <p:cNvPr id="90118" name="Rectangles 90117"/>
          <p:cNvSpPr/>
          <p:nvPr/>
        </p:nvSpPr>
        <p:spPr>
          <a:xfrm>
            <a:off x="7951788" y="1198563"/>
            <a:ext cx="2212975" cy="2838450"/>
          </a:xfrm>
          <a:prstGeom prst="rect">
            <a:avLst/>
          </a:prstGeom>
          <a:noFill/>
          <a:ln w="9525">
            <a:noFill/>
          </a:ln>
        </p:spPr>
        <p:txBody>
          <a:bodyPr anchor="ctr" anchorCtr="0">
            <a:spAutoFit/>
          </a:bodyPr>
          <a:p>
            <a:pPr algn="ctr"/>
            <a:r>
              <a:rPr lang="en-US" altLang="x-none"/>
              <a:t>G</a:t>
            </a:r>
            <a:r>
              <a:rPr dirty="0"/>
              <a:t>iúp đỡ, tạo điều kiện cho cơ quan và người có trách nhiệm tiến hành các biện pháp phòng ngừa, phát hiện, ngăn chặn, đấu tranh với hoạt động xâm phạm an ninh quốc gia </a:t>
            </a:r>
            <a:endParaRPr dirty="0"/>
          </a:p>
        </p:txBody>
      </p:sp>
      <p:sp>
        <p:nvSpPr>
          <p:cNvPr id="90119" name="Rectangles 90118"/>
          <p:cNvSpPr/>
          <p:nvPr/>
        </p:nvSpPr>
        <p:spPr>
          <a:xfrm>
            <a:off x="1271588" y="5267325"/>
            <a:ext cx="9299575" cy="854075"/>
          </a:xfrm>
          <a:prstGeom prst="rect">
            <a:avLst/>
          </a:prstGeom>
          <a:solidFill>
            <a:srgbClr val="FF99CC"/>
          </a:solidFill>
          <a:ln w="9525">
            <a:noFill/>
          </a:ln>
        </p:spPr>
        <p:txBody>
          <a:bodyPr anchor="ctr" anchorCtr="0">
            <a:spAutoFit/>
          </a:bodyPr>
          <a:p>
            <a:r>
              <a:rPr sz="2500" dirty="0"/>
              <a:t>vận động, tuyên truyền người thân tuân theo các quy định của pháp luật về quyền và nghĩa vụ của công dân về bảo vệ Tổ quốc </a:t>
            </a:r>
            <a:endParaRPr sz="2500" dirty="0"/>
          </a:p>
        </p:txBody>
      </p:sp>
      <p:sp>
        <p:nvSpPr>
          <p:cNvPr id="90120" name="Rectangles 90119"/>
          <p:cNvSpPr/>
          <p:nvPr/>
        </p:nvSpPr>
        <p:spPr>
          <a:xfrm>
            <a:off x="1166813" y="207963"/>
            <a:ext cx="9528175" cy="4984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ctr"/>
            <a:r>
              <a:rPr lang="en-US" altLang="x-none" sz="2500" b="1"/>
              <a:t>NGHĨA VỤ CỦA CÔNG DÂN VỀ BẢO VỆ TỔ QUỐC</a:t>
            </a:r>
            <a:endParaRPr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blinds(horizontal)">
                                      <p:cBhvr>
                                        <p:cTn id="7" dur="500"/>
                                        <p:tgtEl>
                                          <p:spTgt spid="901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blinds(horizontal)">
                                      <p:cBhvr>
                                        <p:cTn id="12" dur="500"/>
                                        <p:tgtEl>
                                          <p:spTgt spid="901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118"/>
                                        </p:tgtEl>
                                        <p:attrNameLst>
                                          <p:attrName>style.visibility</p:attrName>
                                        </p:attrNameLst>
                                      </p:cBhvr>
                                      <p:to>
                                        <p:strVal val="visible"/>
                                      </p:to>
                                    </p:set>
                                    <p:animEffect transition="in" filter="blinds(horizontal)">
                                      <p:cBhvr>
                                        <p:cTn id="17" dur="500"/>
                                        <p:tgtEl>
                                          <p:spTgt spid="901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0119"/>
                                        </p:tgtEl>
                                        <p:attrNameLst>
                                          <p:attrName>style.visibility</p:attrName>
                                        </p:attrNameLst>
                                      </p:cBhvr>
                                      <p:to>
                                        <p:strVal val="visible"/>
                                      </p:to>
                                    </p:set>
                                    <p:animEffect transition="in" filter="blinds(horizontal)">
                                      <p:cBhvr>
                                        <p:cTn id="22"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7" grpId="0"/>
      <p:bldP spid="90118" grpId="0"/>
      <p:bldP spid="901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s 91137"/>
          <p:cNvSpPr/>
          <p:nvPr/>
        </p:nvSpPr>
        <p:spPr>
          <a:xfrm>
            <a:off x="220663" y="117475"/>
            <a:ext cx="11663362" cy="8794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2500" b="1"/>
              <a:t>2</a:t>
            </a:r>
            <a:r>
              <a:rPr sz="2500" b="1" dirty="0"/>
              <a:t>. </a:t>
            </a:r>
            <a:r>
              <a:rPr lang="en-US" altLang="x-none" sz="2500" b="1" err="1"/>
              <a:t>Hậu</a:t>
            </a:r>
            <a:r>
              <a:rPr lang="en-US" altLang="x-none" sz="2500" b="1"/>
              <a:t> </a:t>
            </a:r>
            <a:r>
              <a:rPr lang="en-US" altLang="x-none" sz="2500" b="1" err="1"/>
              <a:t>quả</a:t>
            </a:r>
            <a:r>
              <a:rPr lang="en-US" altLang="x-none" sz="2500" b="1"/>
              <a:t> </a:t>
            </a:r>
            <a:r>
              <a:rPr lang="en-US" altLang="x-none" sz="2500" b="1" err="1"/>
              <a:t>của</a:t>
            </a:r>
            <a:r>
              <a:rPr lang="en-US" altLang="x-none" sz="2500" b="1"/>
              <a:t> </a:t>
            </a:r>
            <a:r>
              <a:rPr lang="en-US" altLang="x-none" sz="2500" b="1" err="1"/>
              <a:t>hành</a:t>
            </a:r>
            <a:r>
              <a:rPr lang="en-US" altLang="x-none" sz="2500" b="1"/>
              <a:t> vi </a:t>
            </a:r>
            <a:r>
              <a:rPr lang="en-US" altLang="x-none" sz="2500" b="1" err="1"/>
              <a:t>vi</a:t>
            </a:r>
            <a:r>
              <a:rPr lang="en-US" altLang="x-none" sz="2500" b="1"/>
              <a:t> </a:t>
            </a:r>
            <a:r>
              <a:rPr lang="en-US" altLang="x-none" sz="2500" b="1" err="1"/>
              <a:t>phạm</a:t>
            </a:r>
            <a:r>
              <a:rPr lang="en-US" altLang="x-none" sz="2500" b="1"/>
              <a:t> </a:t>
            </a:r>
            <a:r>
              <a:rPr lang="en-US" altLang="x-none" sz="2500" b="1" err="1"/>
              <a:t>quyền</a:t>
            </a:r>
            <a:r>
              <a:rPr lang="en-US" altLang="x-none" sz="2500" b="1"/>
              <a:t> </a:t>
            </a:r>
            <a:r>
              <a:rPr lang="en-US" altLang="x-none" sz="2500" b="1" err="1"/>
              <a:t>và</a:t>
            </a:r>
            <a:r>
              <a:rPr lang="en-US" altLang="x-none" sz="2500" b="1"/>
              <a:t> </a:t>
            </a:r>
            <a:r>
              <a:rPr lang="en-US" altLang="x-none" sz="2500" b="1" err="1"/>
              <a:t>nghĩa</a:t>
            </a:r>
            <a:r>
              <a:rPr lang="en-US" altLang="x-none" sz="2500" b="1"/>
              <a:t> </a:t>
            </a:r>
            <a:r>
              <a:rPr lang="en-US" altLang="x-none" sz="2500" b="1" err="1"/>
              <a:t>vụ</a:t>
            </a:r>
            <a:r>
              <a:rPr lang="en-US" altLang="x-none" sz="2500" b="1"/>
              <a:t> </a:t>
            </a:r>
            <a:r>
              <a:rPr lang="en-US" altLang="x-none" sz="2500" b="1" err="1"/>
              <a:t>của</a:t>
            </a:r>
            <a:r>
              <a:rPr lang="en-US" altLang="x-none" sz="2500" b="1"/>
              <a:t> </a:t>
            </a:r>
            <a:r>
              <a:rPr lang="en-US" altLang="x-none" sz="2500" b="1" err="1"/>
              <a:t>công</a:t>
            </a:r>
            <a:r>
              <a:rPr lang="en-US" altLang="x-none" sz="2500" b="1"/>
              <a:t> </a:t>
            </a:r>
            <a:r>
              <a:rPr lang="en-US" altLang="x-none" sz="2500" b="1" err="1"/>
              <a:t>dân</a:t>
            </a:r>
            <a:r>
              <a:rPr lang="en-US" altLang="x-none" sz="2500" b="1"/>
              <a:t> </a:t>
            </a:r>
            <a:r>
              <a:rPr lang="en-US" altLang="x-none" sz="2500" b="1" err="1"/>
              <a:t>về</a:t>
            </a:r>
            <a:r>
              <a:rPr lang="en-US" altLang="x-none" sz="2500" b="1"/>
              <a:t> </a:t>
            </a:r>
            <a:r>
              <a:rPr lang="en-US" altLang="x-none" sz="2500" b="1" err="1"/>
              <a:t>bảo</a:t>
            </a:r>
            <a:r>
              <a:rPr lang="en-US" altLang="x-none" sz="2500" b="1"/>
              <a:t> </a:t>
            </a:r>
            <a:r>
              <a:rPr lang="en-US" altLang="x-none" sz="2500" b="1" err="1"/>
              <a:t>vệ</a:t>
            </a:r>
            <a:r>
              <a:rPr lang="en-US" altLang="x-none" sz="2500" b="1"/>
              <a:t> </a:t>
            </a:r>
            <a:r>
              <a:rPr lang="en-US" altLang="x-none" sz="2500" b="1" err="1"/>
              <a:t>Tổ</a:t>
            </a:r>
            <a:r>
              <a:rPr lang="en-US" altLang="x-none" sz="2500" b="1"/>
              <a:t> </a:t>
            </a:r>
            <a:r>
              <a:rPr lang="en-US" altLang="x-none" sz="2500" b="1" err="1"/>
              <a:t>Quốc</a:t>
            </a:r>
            <a:r>
              <a:rPr lang="en-US" altLang="x-none" sz="2500"/>
              <a:t> </a:t>
            </a:r>
            <a:endParaRPr sz="2500" dirty="0"/>
          </a:p>
        </p:txBody>
      </p:sp>
      <p:sp>
        <p:nvSpPr>
          <p:cNvPr id="91140" name="Rectangles 91139"/>
          <p:cNvSpPr/>
          <p:nvPr/>
        </p:nvSpPr>
        <p:spPr>
          <a:xfrm>
            <a:off x="4094163" y="1393825"/>
            <a:ext cx="7634287" cy="5054600"/>
          </a:xfrm>
          <a:prstGeom prst="rect">
            <a:avLst/>
          </a:prstGeom>
          <a:noFill/>
          <a:ln w="9525" cap="flat" cmpd="sng">
            <a:solidFill>
              <a:srgbClr val="0000FF"/>
            </a:solidFill>
            <a:prstDash val="dash"/>
            <a:miter/>
            <a:headEnd type="none" w="med" len="med"/>
            <a:tailEnd type="none" w="med" len="med"/>
          </a:ln>
        </p:spPr>
        <p:txBody>
          <a:bodyPr>
            <a:spAutoFit/>
          </a:bodyPr>
          <a:p>
            <a:r>
              <a:rPr lang="en-US" altLang="x-none" sz="2500" b="1" err="1"/>
              <a:t>Điều</a:t>
            </a:r>
            <a:r>
              <a:rPr lang="en-US" altLang="x-none" sz="2500" b="1"/>
              <a:t> 10. </a:t>
            </a:r>
            <a:r>
              <a:rPr lang="en-US" altLang="x-none" sz="2500" b="1" err="1"/>
              <a:t>Các</a:t>
            </a:r>
            <a:r>
              <a:rPr lang="en-US" altLang="x-none" sz="2500" b="1"/>
              <a:t> </a:t>
            </a:r>
            <a:r>
              <a:rPr lang="en-US" altLang="x-none" sz="2500" b="1" err="1"/>
              <a:t>hành</a:t>
            </a:r>
            <a:r>
              <a:rPr lang="en-US" altLang="x-none" sz="2500" b="1"/>
              <a:t> vi </a:t>
            </a:r>
            <a:r>
              <a:rPr lang="en-US" altLang="x-none" sz="2500" b="1" err="1"/>
              <a:t>bị</a:t>
            </a:r>
            <a:r>
              <a:rPr lang="en-US" altLang="x-none" sz="2500" b="1"/>
              <a:t> </a:t>
            </a:r>
            <a:r>
              <a:rPr lang="en-US" altLang="x-none" sz="2500" b="1" err="1"/>
              <a:t>nghiêm</a:t>
            </a:r>
            <a:r>
              <a:rPr lang="en-US" altLang="x-none" sz="2500" b="1"/>
              <a:t> </a:t>
            </a:r>
            <a:r>
              <a:rPr lang="en-US" altLang="x-none" sz="2500" b="1" err="1"/>
              <a:t>cấm</a:t>
            </a:r>
            <a:endParaRPr lang="en-US" altLang="x-none" sz="2500"/>
          </a:p>
          <a:p>
            <a:r>
              <a:rPr lang="en-US" altLang="x-none" sz="2500"/>
              <a:t>1. </a:t>
            </a:r>
            <a:r>
              <a:rPr lang="en-US" altLang="x-none" sz="2500" err="1"/>
              <a:t>Trốn</a:t>
            </a:r>
            <a:r>
              <a:rPr lang="en-US" altLang="x-none" sz="2500"/>
              <a:t> </a:t>
            </a:r>
            <a:r>
              <a:rPr lang="en-US" altLang="x-none" sz="2500" err="1"/>
              <a:t>tránh</a:t>
            </a:r>
            <a:r>
              <a:rPr lang="en-US" altLang="x-none" sz="2500"/>
              <a:t> </a:t>
            </a:r>
            <a:r>
              <a:rPr lang="en-US" altLang="x-none" sz="2500" err="1"/>
              <a:t>thực</a:t>
            </a:r>
            <a:r>
              <a:rPr lang="en-US" altLang="x-none" sz="2500"/>
              <a:t> </a:t>
            </a:r>
            <a:r>
              <a:rPr lang="en-US" altLang="x-none" sz="2500" err="1"/>
              <a:t>hiện</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quân</a:t>
            </a:r>
            <a:r>
              <a:rPr lang="en-US" altLang="x-none" sz="2500"/>
              <a:t> </a:t>
            </a:r>
            <a:r>
              <a:rPr lang="en-US" altLang="x-none" sz="2500" err="1"/>
              <a:t>sự</a:t>
            </a:r>
            <a:r>
              <a:rPr lang="en-US" altLang="x-none" sz="2500"/>
              <a:t>.</a:t>
            </a:r>
            <a:endParaRPr lang="en-US" altLang="x-none" sz="2500"/>
          </a:p>
          <a:p>
            <a:r>
              <a:rPr lang="en-US" altLang="x-none" sz="2500"/>
              <a:t>2. </a:t>
            </a:r>
            <a:r>
              <a:rPr lang="en-US" altLang="x-none" sz="2500" err="1"/>
              <a:t>Chống</a:t>
            </a:r>
            <a:r>
              <a:rPr lang="en-US" altLang="x-none" sz="2500"/>
              <a:t> </a:t>
            </a:r>
            <a:r>
              <a:rPr lang="en-US" altLang="x-none" sz="2500" err="1"/>
              <a:t>đối</a:t>
            </a:r>
            <a:r>
              <a:rPr lang="en-US" altLang="x-none" sz="2500"/>
              <a:t>, </a:t>
            </a:r>
            <a:r>
              <a:rPr lang="en-US" altLang="x-none" sz="2500" err="1"/>
              <a:t>cản</a:t>
            </a:r>
            <a:r>
              <a:rPr lang="en-US" altLang="x-none" sz="2500"/>
              <a:t> </a:t>
            </a:r>
            <a:r>
              <a:rPr lang="en-US" altLang="x-none" sz="2500" err="1"/>
              <a:t>trở</a:t>
            </a:r>
            <a:r>
              <a:rPr lang="en-US" altLang="x-none" sz="2500"/>
              <a:t> </a:t>
            </a:r>
            <a:r>
              <a:rPr lang="en-US" altLang="x-none" sz="2500" err="1"/>
              <a:t>việc</a:t>
            </a:r>
            <a:r>
              <a:rPr lang="en-US" altLang="x-none" sz="2500"/>
              <a:t> </a:t>
            </a:r>
            <a:r>
              <a:rPr lang="en-US" altLang="x-none" sz="2500" err="1"/>
              <a:t>thực</a:t>
            </a:r>
            <a:r>
              <a:rPr lang="en-US" altLang="x-none" sz="2500"/>
              <a:t> </a:t>
            </a:r>
            <a:r>
              <a:rPr lang="en-US" altLang="x-none" sz="2500" err="1"/>
              <a:t>hiện</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quân</a:t>
            </a:r>
            <a:r>
              <a:rPr lang="en-US" altLang="x-none" sz="2500"/>
              <a:t> </a:t>
            </a:r>
            <a:r>
              <a:rPr lang="en-US" altLang="x-none" sz="2500" err="1"/>
              <a:t>sự</a:t>
            </a:r>
            <a:r>
              <a:rPr lang="en-US" altLang="x-none" sz="2500"/>
              <a:t>.</a:t>
            </a:r>
            <a:endParaRPr lang="en-US" altLang="x-none" sz="2500"/>
          </a:p>
          <a:p>
            <a:r>
              <a:rPr lang="en-US" altLang="x-none" sz="2500"/>
              <a:t>3. </a:t>
            </a:r>
            <a:r>
              <a:rPr lang="en-US" altLang="x-none" sz="2500" err="1"/>
              <a:t>Gian</a:t>
            </a:r>
            <a:r>
              <a:rPr lang="en-US" altLang="x-none" sz="2500"/>
              <a:t> </a:t>
            </a:r>
            <a:r>
              <a:rPr lang="en-US" altLang="x-none" sz="2500" err="1"/>
              <a:t>dối</a:t>
            </a:r>
            <a:r>
              <a:rPr lang="en-US" altLang="x-none" sz="2500"/>
              <a:t> </a:t>
            </a:r>
            <a:r>
              <a:rPr lang="en-US" altLang="x-none" sz="2500" err="1"/>
              <a:t>trong</a:t>
            </a:r>
            <a:r>
              <a:rPr lang="en-US" altLang="x-none" sz="2500"/>
              <a:t> </a:t>
            </a:r>
            <a:r>
              <a:rPr lang="en-US" altLang="x-none" sz="2500" err="1"/>
              <a:t>khám</a:t>
            </a:r>
            <a:r>
              <a:rPr lang="en-US" altLang="x-none" sz="2500"/>
              <a:t> </a:t>
            </a:r>
            <a:r>
              <a:rPr lang="en-US" altLang="x-none" sz="2500" err="1"/>
              <a:t>sức</a:t>
            </a:r>
            <a:r>
              <a:rPr lang="en-US" altLang="x-none" sz="2500"/>
              <a:t> </a:t>
            </a:r>
            <a:r>
              <a:rPr lang="en-US" altLang="x-none" sz="2500" err="1"/>
              <a:t>khỏe</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quân</a:t>
            </a:r>
            <a:r>
              <a:rPr lang="en-US" altLang="x-none" sz="2500"/>
              <a:t> </a:t>
            </a:r>
            <a:r>
              <a:rPr lang="en-US" altLang="x-none" sz="2500" err="1"/>
              <a:t>sự</a:t>
            </a:r>
            <a:r>
              <a:rPr lang="en-US" altLang="x-none" sz="2500"/>
              <a:t>.</a:t>
            </a:r>
            <a:endParaRPr lang="en-US" altLang="x-none" sz="2500"/>
          </a:p>
          <a:p>
            <a:r>
              <a:rPr lang="en-US" altLang="x-none" sz="2500"/>
              <a:t>4. </a:t>
            </a:r>
            <a:r>
              <a:rPr lang="en-US" altLang="x-none" sz="2500" err="1"/>
              <a:t>Lợi</a:t>
            </a:r>
            <a:r>
              <a:rPr lang="en-US" altLang="x-none" sz="2500"/>
              <a:t> </a:t>
            </a:r>
            <a:r>
              <a:rPr lang="en-US" altLang="x-none" sz="2500" err="1"/>
              <a:t>dụng</a:t>
            </a:r>
            <a:r>
              <a:rPr lang="en-US" altLang="x-none" sz="2500"/>
              <a:t> </a:t>
            </a:r>
            <a:r>
              <a:rPr lang="en-US" altLang="x-none" sz="2500" err="1"/>
              <a:t>chức</a:t>
            </a:r>
            <a:r>
              <a:rPr lang="en-US" altLang="x-none" sz="2500"/>
              <a:t> </a:t>
            </a:r>
            <a:r>
              <a:rPr lang="en-US" altLang="x-none" sz="2500" err="1"/>
              <a:t>vụ</a:t>
            </a:r>
            <a:r>
              <a:rPr lang="en-US" altLang="x-none" sz="2500"/>
              <a:t>, </a:t>
            </a:r>
            <a:r>
              <a:rPr lang="en-US" altLang="x-none" sz="2500" err="1"/>
              <a:t>quyền</a:t>
            </a:r>
            <a:r>
              <a:rPr lang="en-US" altLang="x-none" sz="2500"/>
              <a:t> </a:t>
            </a:r>
            <a:r>
              <a:rPr lang="en-US" altLang="x-none" sz="2500" err="1"/>
              <a:t>hạn</a:t>
            </a:r>
            <a:r>
              <a:rPr lang="en-US" altLang="x-none" sz="2500"/>
              <a:t> </a:t>
            </a:r>
            <a:r>
              <a:rPr lang="en-US" altLang="x-none" sz="2500" err="1"/>
              <a:t>làm</a:t>
            </a:r>
            <a:r>
              <a:rPr lang="en-US" altLang="x-none" sz="2500"/>
              <a:t> </a:t>
            </a:r>
            <a:r>
              <a:rPr lang="en-US" altLang="x-none" sz="2500" err="1"/>
              <a:t>trái</a:t>
            </a:r>
            <a:r>
              <a:rPr lang="en-US" altLang="x-none" sz="2500"/>
              <a:t> </a:t>
            </a:r>
            <a:r>
              <a:rPr lang="en-US" altLang="x-none" sz="2500" err="1"/>
              <a:t>quy</a:t>
            </a:r>
            <a:r>
              <a:rPr lang="en-US" altLang="x-none" sz="2500"/>
              <a:t> </a:t>
            </a:r>
            <a:r>
              <a:rPr lang="en-US" altLang="x-none" sz="2500" err="1"/>
              <a:t>định</a:t>
            </a:r>
            <a:r>
              <a:rPr lang="en-US" altLang="x-none" sz="2500"/>
              <a:t> </a:t>
            </a:r>
            <a:r>
              <a:rPr lang="en-US" altLang="x-none" sz="2500" err="1"/>
              <a:t>về</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quân</a:t>
            </a:r>
            <a:r>
              <a:rPr lang="en-US" altLang="x-none" sz="2500"/>
              <a:t> </a:t>
            </a:r>
            <a:r>
              <a:rPr lang="en-US" altLang="x-none" sz="2500" err="1"/>
              <a:t>sự</a:t>
            </a:r>
            <a:r>
              <a:rPr lang="en-US" altLang="x-none" sz="2500"/>
              <a:t>.</a:t>
            </a:r>
            <a:endParaRPr lang="en-US" altLang="x-none" sz="2500"/>
          </a:p>
          <a:p>
            <a:r>
              <a:rPr lang="en-US" altLang="x-none" sz="2500" b="1" err="1"/>
              <a:t>Điều</a:t>
            </a:r>
            <a:r>
              <a:rPr lang="en-US" altLang="x-none" sz="2500" b="1"/>
              <a:t> 59. </a:t>
            </a:r>
            <a:r>
              <a:rPr lang="en-US" altLang="x-none" sz="2500" b="1" err="1"/>
              <a:t>Xử</a:t>
            </a:r>
            <a:r>
              <a:rPr lang="en-US" altLang="x-none" sz="2500" b="1"/>
              <a:t> </a:t>
            </a:r>
            <a:r>
              <a:rPr lang="en-US" altLang="x-none" sz="2500" b="1" err="1"/>
              <a:t>lý</a:t>
            </a:r>
            <a:r>
              <a:rPr lang="en-US" altLang="x-none" sz="2500" b="1"/>
              <a:t> vi </a:t>
            </a:r>
            <a:r>
              <a:rPr lang="en-US" altLang="x-none" sz="2500" b="1" err="1"/>
              <a:t>phạm</a:t>
            </a:r>
            <a:endParaRPr lang="en-US" altLang="x-none" sz="2500"/>
          </a:p>
          <a:p>
            <a:r>
              <a:rPr lang="en-US" altLang="x-none" sz="2500"/>
              <a:t>1. </a:t>
            </a:r>
            <a:r>
              <a:rPr lang="en-US" altLang="x-none" sz="2500" err="1"/>
              <a:t>Tổ</a:t>
            </a:r>
            <a:r>
              <a:rPr lang="en-US" altLang="x-none" sz="2500"/>
              <a:t> </a:t>
            </a:r>
            <a:r>
              <a:rPr lang="en-US" altLang="x-none" sz="2500" err="1"/>
              <a:t>chức</a:t>
            </a:r>
            <a:r>
              <a:rPr lang="en-US" altLang="x-none" sz="2500"/>
              <a:t>, </a:t>
            </a:r>
            <a:r>
              <a:rPr lang="en-US" altLang="x-none" sz="2500" err="1"/>
              <a:t>cá</a:t>
            </a:r>
            <a:r>
              <a:rPr lang="en-US" altLang="x-none" sz="2500"/>
              <a:t> </a:t>
            </a:r>
            <a:r>
              <a:rPr lang="en-US" altLang="x-none" sz="2500" err="1"/>
              <a:t>nhân</a:t>
            </a:r>
            <a:r>
              <a:rPr lang="en-US" altLang="x-none" sz="2500"/>
              <a:t> </a:t>
            </a:r>
            <a:r>
              <a:rPr lang="en-US" altLang="x-none" sz="2500" err="1"/>
              <a:t>có</a:t>
            </a:r>
            <a:r>
              <a:rPr lang="en-US" altLang="x-none" sz="2500"/>
              <a:t> </a:t>
            </a:r>
            <a:r>
              <a:rPr lang="en-US" altLang="x-none" sz="2500" err="1"/>
              <a:t>hành</a:t>
            </a:r>
            <a:r>
              <a:rPr lang="en-US" altLang="x-none" sz="2500"/>
              <a:t> vi </a:t>
            </a:r>
            <a:r>
              <a:rPr lang="en-US" altLang="x-none" sz="2500" err="1"/>
              <a:t>trốn</a:t>
            </a:r>
            <a:r>
              <a:rPr lang="en-US" altLang="x-none" sz="2500"/>
              <a:t> </a:t>
            </a:r>
            <a:r>
              <a:rPr lang="en-US" altLang="x-none" sz="2500" err="1"/>
              <a:t>tránh</a:t>
            </a:r>
            <a:r>
              <a:rPr lang="en-US" altLang="x-none" sz="2500"/>
              <a:t>, </a:t>
            </a:r>
            <a:r>
              <a:rPr lang="en-US" altLang="x-none" sz="2500" err="1"/>
              <a:t>chống</a:t>
            </a:r>
            <a:r>
              <a:rPr lang="en-US" altLang="x-none" sz="2500"/>
              <a:t> </a:t>
            </a:r>
            <a:r>
              <a:rPr lang="en-US" altLang="x-none" sz="2500" err="1"/>
              <a:t>đối</a:t>
            </a:r>
            <a:r>
              <a:rPr lang="en-US" altLang="x-none" sz="2500"/>
              <a:t>, </a:t>
            </a:r>
            <a:r>
              <a:rPr lang="en-US" altLang="x-none" sz="2500" err="1"/>
              <a:t>cản</a:t>
            </a:r>
            <a:r>
              <a:rPr lang="en-US" altLang="x-none" sz="2500"/>
              <a:t> </a:t>
            </a:r>
            <a:r>
              <a:rPr lang="en-US" altLang="x-none" sz="2500" err="1"/>
              <a:t>trở</a:t>
            </a:r>
            <a:r>
              <a:rPr lang="en-US" altLang="x-none" sz="2500"/>
              <a:t> </a:t>
            </a:r>
            <a:r>
              <a:rPr lang="en-US" altLang="x-none" sz="2500" err="1"/>
              <a:t>việc</a:t>
            </a:r>
            <a:r>
              <a:rPr lang="en-US" altLang="x-none" sz="2500"/>
              <a:t> </a:t>
            </a:r>
            <a:r>
              <a:rPr lang="en-US" altLang="x-none" sz="2500" err="1"/>
              <a:t>thực</a:t>
            </a:r>
            <a:r>
              <a:rPr lang="en-US" altLang="x-none" sz="2500"/>
              <a:t> </a:t>
            </a:r>
            <a:r>
              <a:rPr lang="en-US" altLang="x-none" sz="2500" err="1"/>
              <a:t>hiện</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quân</a:t>
            </a:r>
            <a:r>
              <a:rPr lang="en-US" altLang="x-none" sz="2500"/>
              <a:t> </a:t>
            </a:r>
            <a:r>
              <a:rPr lang="en-US" altLang="x-none" sz="2500" err="1"/>
              <a:t>sự</a:t>
            </a:r>
            <a:r>
              <a:rPr lang="en-US" altLang="x-none" sz="2500"/>
              <a:t> </a:t>
            </a:r>
            <a:r>
              <a:rPr lang="en-US" altLang="x-none" sz="2500" err="1"/>
              <a:t>thì</a:t>
            </a:r>
            <a:r>
              <a:rPr lang="en-US" altLang="x-none" sz="2500"/>
              <a:t> </a:t>
            </a:r>
            <a:r>
              <a:rPr lang="en-US" altLang="x-none" sz="2500" err="1"/>
              <a:t>tùy</a:t>
            </a:r>
            <a:r>
              <a:rPr lang="en-US" altLang="x-none" sz="2500"/>
              <a:t> </a:t>
            </a:r>
            <a:r>
              <a:rPr lang="en-US" altLang="x-none" sz="2500" err="1"/>
              <a:t>theo</a:t>
            </a:r>
            <a:r>
              <a:rPr lang="en-US" altLang="x-none" sz="2500"/>
              <a:t> </a:t>
            </a:r>
            <a:r>
              <a:rPr lang="en-US" altLang="x-none" sz="2500" err="1"/>
              <a:t>tính</a:t>
            </a:r>
            <a:r>
              <a:rPr lang="en-US" altLang="x-none" sz="2500"/>
              <a:t> </a:t>
            </a:r>
            <a:r>
              <a:rPr lang="en-US" altLang="x-none" sz="2500" err="1"/>
              <a:t>chất</a:t>
            </a:r>
            <a:r>
              <a:rPr lang="en-US" altLang="x-none" sz="2500"/>
              <a:t>, </a:t>
            </a:r>
            <a:r>
              <a:rPr lang="en-US" altLang="x-none" sz="2500" err="1"/>
              <a:t>mức</a:t>
            </a:r>
            <a:r>
              <a:rPr lang="en-US" altLang="x-none" sz="2500"/>
              <a:t> </a:t>
            </a:r>
            <a:r>
              <a:rPr lang="en-US" altLang="x-none" sz="2500" err="1"/>
              <a:t>độ</a:t>
            </a:r>
            <a:r>
              <a:rPr lang="en-US" altLang="x-none" sz="2500"/>
              <a:t> vi </a:t>
            </a:r>
            <a:r>
              <a:rPr lang="en-US" altLang="x-none" sz="2500" err="1"/>
              <a:t>phạm</a:t>
            </a:r>
            <a:r>
              <a:rPr lang="en-US" altLang="x-none" sz="2500"/>
              <a:t> </a:t>
            </a:r>
            <a:r>
              <a:rPr lang="en-US" altLang="x-none" sz="2500" err="1"/>
              <a:t>mà</a:t>
            </a:r>
            <a:r>
              <a:rPr lang="en-US" altLang="x-none" sz="2500"/>
              <a:t> </a:t>
            </a:r>
            <a:r>
              <a:rPr lang="en-US" altLang="x-none" sz="2500" err="1"/>
              <a:t>bị</a:t>
            </a:r>
            <a:r>
              <a:rPr lang="en-US" altLang="x-none" sz="2500"/>
              <a:t> </a:t>
            </a:r>
            <a:r>
              <a:rPr lang="en-US" altLang="x-none" sz="2500" err="1"/>
              <a:t>xử</a:t>
            </a:r>
            <a:r>
              <a:rPr lang="en-US" altLang="x-none" sz="2500"/>
              <a:t> </a:t>
            </a:r>
            <a:r>
              <a:rPr lang="en-US" altLang="x-none" sz="2500" err="1"/>
              <a:t>lý</a:t>
            </a:r>
            <a:r>
              <a:rPr lang="en-US" altLang="x-none" sz="2500"/>
              <a:t> </a:t>
            </a:r>
            <a:r>
              <a:rPr lang="en-US" altLang="x-none" sz="2500" err="1"/>
              <a:t>kỷ</a:t>
            </a:r>
            <a:r>
              <a:rPr lang="en-US" altLang="x-none" sz="2500"/>
              <a:t> </a:t>
            </a:r>
            <a:r>
              <a:rPr lang="en-US" altLang="x-none" sz="2500" err="1"/>
              <a:t>luật</a:t>
            </a:r>
            <a:r>
              <a:rPr lang="en-US" altLang="x-none" sz="2500"/>
              <a:t>, </a:t>
            </a:r>
            <a:r>
              <a:rPr lang="en-US" altLang="x-none" sz="2500" err="1"/>
              <a:t>xử</a:t>
            </a:r>
            <a:r>
              <a:rPr lang="en-US" altLang="x-none" sz="2500"/>
              <a:t> </a:t>
            </a:r>
            <a:r>
              <a:rPr lang="en-US" altLang="x-none" sz="2500" err="1"/>
              <a:t>phạt</a:t>
            </a:r>
            <a:r>
              <a:rPr lang="en-US" altLang="x-none" sz="2500"/>
              <a:t> </a:t>
            </a:r>
            <a:r>
              <a:rPr lang="en-US" altLang="x-none" sz="2500" err="1"/>
              <a:t>hành</a:t>
            </a:r>
            <a:r>
              <a:rPr lang="en-US" altLang="x-none" sz="2500"/>
              <a:t> </a:t>
            </a:r>
            <a:r>
              <a:rPr lang="en-US" altLang="x-none" sz="2500" err="1"/>
              <a:t>chính</a:t>
            </a:r>
            <a:r>
              <a:rPr lang="en-US" altLang="x-none" sz="2500"/>
              <a:t> </a:t>
            </a:r>
            <a:r>
              <a:rPr lang="en-US" altLang="x-none" sz="2500" err="1"/>
              <a:t>hoặc</a:t>
            </a:r>
            <a:r>
              <a:rPr lang="en-US" altLang="x-none" sz="2500"/>
              <a:t> </a:t>
            </a:r>
            <a:r>
              <a:rPr lang="en-US" altLang="x-none" sz="2500" err="1"/>
              <a:t>bị</a:t>
            </a:r>
            <a:r>
              <a:rPr lang="en-US" altLang="x-none" sz="2500"/>
              <a:t> </a:t>
            </a:r>
            <a:r>
              <a:rPr lang="en-US" altLang="x-none" sz="2500" err="1"/>
              <a:t>truy</a:t>
            </a:r>
            <a:r>
              <a:rPr lang="en-US" altLang="x-none" sz="2500"/>
              <a:t> </a:t>
            </a:r>
            <a:r>
              <a:rPr lang="en-US" altLang="x-none" sz="2500" err="1"/>
              <a:t>cứu</a:t>
            </a:r>
            <a:r>
              <a:rPr lang="en-US" altLang="x-none" sz="2500"/>
              <a:t> </a:t>
            </a:r>
            <a:r>
              <a:rPr lang="en-US" altLang="x-none" sz="2500" err="1"/>
              <a:t>trách</a:t>
            </a:r>
            <a:r>
              <a:rPr lang="en-US" altLang="x-none" sz="2500"/>
              <a:t> </a:t>
            </a:r>
            <a:r>
              <a:rPr lang="en-US" altLang="x-none" sz="2500" err="1"/>
              <a:t>nhiệm</a:t>
            </a:r>
            <a:r>
              <a:rPr lang="en-US" altLang="x-none" sz="2500"/>
              <a:t> </a:t>
            </a:r>
            <a:r>
              <a:rPr lang="en-US" altLang="x-none" sz="2500" err="1"/>
              <a:t>hình</a:t>
            </a:r>
            <a:r>
              <a:rPr lang="en-US" altLang="x-none" sz="2500"/>
              <a:t> </a:t>
            </a:r>
            <a:r>
              <a:rPr lang="en-US" altLang="x-none" sz="2500" err="1"/>
              <a:t>sự</a:t>
            </a:r>
            <a:r>
              <a:rPr lang="en-US" altLang="x-none" sz="2500"/>
              <a:t>.</a:t>
            </a:r>
            <a:endParaRPr sz="2500" dirty="0"/>
          </a:p>
        </p:txBody>
      </p:sp>
      <p:pic>
        <p:nvPicPr>
          <p:cNvPr id="91142" name="Picture 91141" descr="Luật nghĩa vụ quân sự (hiện hành) (sửa đổi, bổ sung năm 2019)"/>
          <p:cNvPicPr>
            <a:picLocks noChangeAspect="1"/>
          </p:cNvPicPr>
          <p:nvPr/>
        </p:nvPicPr>
        <p:blipFill>
          <a:blip r:embed="rId1"/>
          <a:stretch>
            <a:fillRect/>
          </a:stretch>
        </p:blipFill>
        <p:spPr>
          <a:xfrm>
            <a:off x="328613" y="1263650"/>
            <a:ext cx="3505200" cy="52562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linds(horizontal)">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s 92161"/>
          <p:cNvSpPr/>
          <p:nvPr/>
        </p:nvSpPr>
        <p:spPr>
          <a:xfrm>
            <a:off x="220663" y="117475"/>
            <a:ext cx="11663362" cy="8794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2500" b="1"/>
              <a:t>2</a:t>
            </a:r>
            <a:r>
              <a:rPr sz="2500" b="1" dirty="0"/>
              <a:t>. </a:t>
            </a:r>
            <a:r>
              <a:rPr lang="en-US" altLang="x-none" sz="2500" b="1" err="1"/>
              <a:t>Hậu</a:t>
            </a:r>
            <a:r>
              <a:rPr lang="en-US" altLang="x-none" sz="2500" b="1"/>
              <a:t> </a:t>
            </a:r>
            <a:r>
              <a:rPr lang="en-US" altLang="x-none" sz="2500" b="1" err="1"/>
              <a:t>quả</a:t>
            </a:r>
            <a:r>
              <a:rPr lang="en-US" altLang="x-none" sz="2500" b="1"/>
              <a:t> </a:t>
            </a:r>
            <a:r>
              <a:rPr lang="en-US" altLang="x-none" sz="2500" b="1" err="1"/>
              <a:t>của</a:t>
            </a:r>
            <a:r>
              <a:rPr lang="en-US" altLang="x-none" sz="2500" b="1"/>
              <a:t> </a:t>
            </a:r>
            <a:r>
              <a:rPr lang="en-US" altLang="x-none" sz="2500" b="1" err="1"/>
              <a:t>hành</a:t>
            </a:r>
            <a:r>
              <a:rPr lang="en-US" altLang="x-none" sz="2500" b="1"/>
              <a:t> vi </a:t>
            </a:r>
            <a:r>
              <a:rPr lang="en-US" altLang="x-none" sz="2500" b="1" err="1"/>
              <a:t>vi</a:t>
            </a:r>
            <a:r>
              <a:rPr lang="en-US" altLang="x-none" sz="2500" b="1"/>
              <a:t> </a:t>
            </a:r>
            <a:r>
              <a:rPr lang="en-US" altLang="x-none" sz="2500" b="1" err="1"/>
              <a:t>phạm</a:t>
            </a:r>
            <a:r>
              <a:rPr lang="en-US" altLang="x-none" sz="2500" b="1"/>
              <a:t> </a:t>
            </a:r>
            <a:r>
              <a:rPr lang="en-US" altLang="x-none" sz="2500" b="1" err="1"/>
              <a:t>quyền</a:t>
            </a:r>
            <a:r>
              <a:rPr lang="en-US" altLang="x-none" sz="2500" b="1"/>
              <a:t> </a:t>
            </a:r>
            <a:r>
              <a:rPr lang="en-US" altLang="x-none" sz="2500" b="1" err="1"/>
              <a:t>và</a:t>
            </a:r>
            <a:r>
              <a:rPr lang="en-US" altLang="x-none" sz="2500" b="1"/>
              <a:t> </a:t>
            </a:r>
            <a:r>
              <a:rPr lang="en-US" altLang="x-none" sz="2500" b="1" err="1"/>
              <a:t>nghĩa</a:t>
            </a:r>
            <a:r>
              <a:rPr lang="en-US" altLang="x-none" sz="2500" b="1"/>
              <a:t> </a:t>
            </a:r>
            <a:r>
              <a:rPr lang="en-US" altLang="x-none" sz="2500" b="1" err="1"/>
              <a:t>vụ</a:t>
            </a:r>
            <a:r>
              <a:rPr lang="en-US" altLang="x-none" sz="2500" b="1"/>
              <a:t> </a:t>
            </a:r>
            <a:r>
              <a:rPr lang="en-US" altLang="x-none" sz="2500" b="1" err="1"/>
              <a:t>của</a:t>
            </a:r>
            <a:r>
              <a:rPr lang="en-US" altLang="x-none" sz="2500" b="1"/>
              <a:t> </a:t>
            </a:r>
            <a:r>
              <a:rPr lang="en-US" altLang="x-none" sz="2500" b="1" err="1"/>
              <a:t>công</a:t>
            </a:r>
            <a:r>
              <a:rPr lang="en-US" altLang="x-none" sz="2500" b="1"/>
              <a:t> </a:t>
            </a:r>
            <a:r>
              <a:rPr lang="en-US" altLang="x-none" sz="2500" b="1" err="1"/>
              <a:t>dân</a:t>
            </a:r>
            <a:r>
              <a:rPr lang="en-US" altLang="x-none" sz="2500" b="1"/>
              <a:t> </a:t>
            </a:r>
            <a:r>
              <a:rPr lang="en-US" altLang="x-none" sz="2500" b="1" err="1"/>
              <a:t>về</a:t>
            </a:r>
            <a:r>
              <a:rPr lang="en-US" altLang="x-none" sz="2500" b="1"/>
              <a:t> </a:t>
            </a:r>
            <a:r>
              <a:rPr lang="en-US" altLang="x-none" sz="2500" b="1" err="1"/>
              <a:t>bảo</a:t>
            </a:r>
            <a:r>
              <a:rPr lang="en-US" altLang="x-none" sz="2500" b="1"/>
              <a:t> </a:t>
            </a:r>
            <a:r>
              <a:rPr lang="en-US" altLang="x-none" sz="2500" b="1" err="1"/>
              <a:t>vệ</a:t>
            </a:r>
            <a:r>
              <a:rPr lang="en-US" altLang="x-none" sz="2500" b="1"/>
              <a:t> </a:t>
            </a:r>
            <a:r>
              <a:rPr lang="en-US" altLang="x-none" sz="2500" b="1" err="1"/>
              <a:t>Tổ</a:t>
            </a:r>
            <a:r>
              <a:rPr lang="en-US" altLang="x-none" sz="2500" b="1"/>
              <a:t> </a:t>
            </a:r>
            <a:r>
              <a:rPr lang="en-US" altLang="x-none" sz="2500" b="1" err="1"/>
              <a:t>Quốc</a:t>
            </a:r>
            <a:r>
              <a:rPr lang="en-US" altLang="x-none" sz="2500"/>
              <a:t> </a:t>
            </a:r>
            <a:endParaRPr sz="2500" dirty="0"/>
          </a:p>
        </p:txBody>
      </p:sp>
      <p:pic>
        <p:nvPicPr>
          <p:cNvPr id="92163" name="Picture 92162" descr="tải xuống"/>
          <p:cNvPicPr>
            <a:picLocks noChangeAspect="1"/>
          </p:cNvPicPr>
          <p:nvPr/>
        </p:nvPicPr>
        <p:blipFill>
          <a:blip r:embed="rId1"/>
          <a:stretch>
            <a:fillRect/>
          </a:stretch>
        </p:blipFill>
        <p:spPr>
          <a:xfrm>
            <a:off x="304800" y="1204913"/>
            <a:ext cx="3513138" cy="5280025"/>
          </a:xfrm>
          <a:prstGeom prst="rect">
            <a:avLst/>
          </a:prstGeom>
          <a:noFill/>
          <a:ln w="9525">
            <a:noFill/>
          </a:ln>
        </p:spPr>
      </p:pic>
      <p:sp>
        <p:nvSpPr>
          <p:cNvPr id="92164" name="Rectangles 92163"/>
          <p:cNvSpPr/>
          <p:nvPr/>
        </p:nvSpPr>
        <p:spPr>
          <a:xfrm>
            <a:off x="4094163" y="1306513"/>
            <a:ext cx="7721600" cy="5013325"/>
          </a:xfrm>
          <a:prstGeom prst="rect">
            <a:avLst/>
          </a:prstGeom>
          <a:noFill/>
          <a:ln w="9525" cap="flat" cmpd="sng">
            <a:solidFill>
              <a:srgbClr val="0000FF"/>
            </a:solidFill>
            <a:prstDash val="dash"/>
            <a:miter/>
            <a:headEnd type="none" w="med" len="med"/>
            <a:tailEnd type="none" w="med" len="med"/>
          </a:ln>
        </p:spPr>
        <p:txBody>
          <a:bodyPr>
            <a:spAutoFit/>
          </a:bodyPr>
          <a:p>
            <a:r>
              <a:rPr lang="en-US" altLang="x-none" sz="2300" b="1" err="1"/>
              <a:t>Điều</a:t>
            </a:r>
            <a:r>
              <a:rPr lang="en-US" altLang="x-none" sz="2300" b="1"/>
              <a:t> 332. </a:t>
            </a:r>
            <a:r>
              <a:rPr lang="en-US" altLang="x-none" sz="2300" b="1" err="1"/>
              <a:t>Tội</a:t>
            </a:r>
            <a:r>
              <a:rPr lang="en-US" altLang="x-none" sz="2300" b="1"/>
              <a:t> </a:t>
            </a:r>
            <a:r>
              <a:rPr lang="en-US" altLang="x-none" sz="2300" b="1" err="1"/>
              <a:t>trốn</a:t>
            </a:r>
            <a:r>
              <a:rPr lang="en-US" altLang="x-none" sz="2300" b="1"/>
              <a:t> </a:t>
            </a:r>
            <a:r>
              <a:rPr lang="en-US" altLang="x-none" sz="2300" b="1" err="1"/>
              <a:t>tránh</a:t>
            </a:r>
            <a:r>
              <a:rPr lang="en-US" altLang="x-none" sz="2300" b="1"/>
              <a:t> </a:t>
            </a:r>
            <a:r>
              <a:rPr lang="en-US" altLang="x-none" sz="2300" b="1" err="1"/>
              <a:t>nghĩa</a:t>
            </a:r>
            <a:r>
              <a:rPr lang="en-US" altLang="x-none" sz="2300" b="1"/>
              <a:t> </a:t>
            </a:r>
            <a:r>
              <a:rPr lang="en-US" altLang="x-none" sz="2300" b="1" err="1"/>
              <a:t>vụ</a:t>
            </a:r>
            <a:r>
              <a:rPr lang="en-US" altLang="x-none" sz="2300" b="1"/>
              <a:t> </a:t>
            </a:r>
            <a:r>
              <a:rPr lang="en-US" altLang="x-none" sz="2300" b="1" err="1"/>
              <a:t>quân</a:t>
            </a:r>
            <a:r>
              <a:rPr lang="en-US" altLang="x-none" sz="2300" b="1"/>
              <a:t> </a:t>
            </a:r>
            <a:r>
              <a:rPr lang="en-US" altLang="x-none" sz="2300" b="1" err="1"/>
              <a:t>sự</a:t>
            </a:r>
            <a:endParaRPr lang="en-US" altLang="x-none" sz="2300"/>
          </a:p>
          <a:p>
            <a:r>
              <a:rPr lang="en-US" altLang="x-none" sz="2300"/>
              <a:t>1. </a:t>
            </a:r>
            <a:r>
              <a:rPr lang="en-US" altLang="x-none" sz="2300" err="1"/>
              <a:t>Người</a:t>
            </a:r>
            <a:r>
              <a:rPr lang="en-US" altLang="x-none" sz="2300"/>
              <a:t> </a:t>
            </a:r>
            <a:r>
              <a:rPr lang="en-US" altLang="x-none" sz="2300" err="1"/>
              <a:t>nào</a:t>
            </a:r>
            <a:r>
              <a:rPr lang="en-US" altLang="x-none" sz="2300"/>
              <a:t> </a:t>
            </a:r>
            <a:r>
              <a:rPr lang="en-US" altLang="x-none" sz="2300" err="1"/>
              <a:t>không</a:t>
            </a:r>
            <a:r>
              <a:rPr lang="en-US" altLang="x-none" sz="2300"/>
              <a:t> </a:t>
            </a:r>
            <a:r>
              <a:rPr lang="en-US" altLang="x-none" sz="2300" err="1"/>
              <a:t>chấp</a:t>
            </a:r>
            <a:r>
              <a:rPr lang="en-US" altLang="x-none" sz="2300"/>
              <a:t> </a:t>
            </a:r>
            <a:r>
              <a:rPr lang="en-US" altLang="x-none" sz="2300" err="1"/>
              <a:t>hành</a:t>
            </a:r>
            <a:r>
              <a:rPr lang="en-US" altLang="x-none" sz="2300"/>
              <a:t> </a:t>
            </a:r>
            <a:r>
              <a:rPr lang="en-US" altLang="x-none" sz="2300" err="1"/>
              <a:t>đúng</a:t>
            </a:r>
            <a:r>
              <a:rPr lang="en-US" altLang="x-none" sz="2300"/>
              <a:t> </a:t>
            </a:r>
            <a:r>
              <a:rPr lang="en-US" altLang="x-none" sz="2300" err="1"/>
              <a:t>quy</a:t>
            </a:r>
            <a:r>
              <a:rPr lang="en-US" altLang="x-none" sz="2300"/>
              <a:t> </a:t>
            </a:r>
            <a:r>
              <a:rPr lang="en-US" altLang="x-none" sz="2300" err="1"/>
              <a:t>định</a:t>
            </a:r>
            <a:r>
              <a:rPr lang="en-US" altLang="x-none" sz="2300"/>
              <a:t> </a:t>
            </a:r>
            <a:r>
              <a:rPr lang="en-US" altLang="x-none" sz="2300" err="1"/>
              <a:t>của</a:t>
            </a:r>
            <a:r>
              <a:rPr lang="en-US" altLang="x-none" sz="2300"/>
              <a:t> </a:t>
            </a:r>
            <a:r>
              <a:rPr lang="en-US" altLang="x-none" sz="2300" err="1"/>
              <a:t>pháp</a:t>
            </a:r>
            <a:r>
              <a:rPr lang="en-US" altLang="x-none" sz="2300"/>
              <a:t> </a:t>
            </a:r>
            <a:r>
              <a:rPr lang="en-US" altLang="x-none" sz="2300" err="1"/>
              <a:t>luật</a:t>
            </a:r>
            <a:r>
              <a:rPr lang="en-US" altLang="x-none" sz="2300"/>
              <a:t> </a:t>
            </a:r>
            <a:r>
              <a:rPr lang="en-US" altLang="x-none" sz="2300" err="1"/>
              <a:t>về</a:t>
            </a:r>
            <a:r>
              <a:rPr lang="en-US" altLang="x-none" sz="2300"/>
              <a:t> </a:t>
            </a:r>
            <a:r>
              <a:rPr lang="en-US" altLang="x-none" sz="2300" err="1"/>
              <a:t>đăng</a:t>
            </a:r>
            <a:r>
              <a:rPr lang="en-US" altLang="x-none" sz="2300"/>
              <a:t> </a:t>
            </a:r>
            <a:r>
              <a:rPr lang="en-US" altLang="x-none" sz="2300" err="1"/>
              <a:t>ký</a:t>
            </a:r>
            <a:r>
              <a:rPr lang="en-US" altLang="x-none" sz="2300"/>
              <a:t> </a:t>
            </a:r>
            <a:r>
              <a:rPr lang="en-US" altLang="x-none" sz="2300" err="1"/>
              <a:t>nghĩa</a:t>
            </a:r>
            <a:r>
              <a:rPr lang="en-US" altLang="x-none" sz="2300"/>
              <a:t> </a:t>
            </a:r>
            <a:r>
              <a:rPr lang="en-US" altLang="x-none" sz="2300" err="1"/>
              <a:t>vụ</a:t>
            </a:r>
            <a:r>
              <a:rPr lang="en-US" altLang="x-none" sz="2300"/>
              <a:t> </a:t>
            </a:r>
            <a:r>
              <a:rPr lang="en-US" altLang="x-none" sz="2300" err="1"/>
              <a:t>quân</a:t>
            </a:r>
            <a:r>
              <a:rPr lang="en-US" altLang="x-none" sz="2300"/>
              <a:t> </a:t>
            </a:r>
            <a:r>
              <a:rPr lang="en-US" altLang="x-none" sz="2300" err="1"/>
              <a:t>sự</a:t>
            </a:r>
            <a:r>
              <a:rPr lang="en-US" altLang="x-none" sz="2300"/>
              <a:t>, </a:t>
            </a:r>
            <a:r>
              <a:rPr lang="en-US" altLang="x-none" sz="2300" err="1"/>
              <a:t>không</a:t>
            </a:r>
            <a:r>
              <a:rPr lang="en-US" altLang="x-none" sz="2300"/>
              <a:t> </a:t>
            </a:r>
            <a:r>
              <a:rPr lang="en-US" altLang="x-none" sz="2300" err="1"/>
              <a:t>chấp</a:t>
            </a:r>
            <a:r>
              <a:rPr lang="en-US" altLang="x-none" sz="2300"/>
              <a:t> </a:t>
            </a:r>
            <a:r>
              <a:rPr lang="en-US" altLang="x-none" sz="2300" err="1"/>
              <a:t>hành</a:t>
            </a:r>
            <a:r>
              <a:rPr lang="en-US" altLang="x-none" sz="2300"/>
              <a:t> </a:t>
            </a:r>
            <a:r>
              <a:rPr lang="en-US" altLang="x-none" sz="2300" err="1"/>
              <a:t>lệnh</a:t>
            </a:r>
            <a:r>
              <a:rPr lang="en-US" altLang="x-none" sz="2300"/>
              <a:t> </a:t>
            </a:r>
            <a:r>
              <a:rPr lang="en-US" altLang="x-none" sz="2300" err="1"/>
              <a:t>gọi</a:t>
            </a:r>
            <a:r>
              <a:rPr lang="en-US" altLang="x-none" sz="2300"/>
              <a:t> </a:t>
            </a:r>
            <a:r>
              <a:rPr lang="en-US" altLang="x-none" sz="2300" err="1"/>
              <a:t>nhập</a:t>
            </a:r>
            <a:r>
              <a:rPr lang="en-US" altLang="x-none" sz="2300"/>
              <a:t> </a:t>
            </a:r>
            <a:r>
              <a:rPr lang="en-US" altLang="x-none" sz="2300" err="1"/>
              <a:t>ngũ</a:t>
            </a:r>
            <a:r>
              <a:rPr lang="en-US" altLang="x-none" sz="2300"/>
              <a:t>, </a:t>
            </a:r>
            <a:r>
              <a:rPr lang="en-US" altLang="x-none" sz="2300" err="1"/>
              <a:t>lệnh</a:t>
            </a:r>
            <a:r>
              <a:rPr lang="en-US" altLang="x-none" sz="2300"/>
              <a:t> </a:t>
            </a:r>
            <a:r>
              <a:rPr lang="en-US" altLang="x-none" sz="2300" err="1"/>
              <a:t>gọi</a:t>
            </a:r>
            <a:r>
              <a:rPr lang="en-US" altLang="x-none" sz="2300"/>
              <a:t> </a:t>
            </a:r>
            <a:r>
              <a:rPr lang="en-US" altLang="x-none" sz="2300" err="1"/>
              <a:t>tập</a:t>
            </a:r>
            <a:r>
              <a:rPr lang="en-US" altLang="x-none" sz="2300"/>
              <a:t> </a:t>
            </a:r>
            <a:r>
              <a:rPr lang="en-US" altLang="x-none" sz="2300" err="1"/>
              <a:t>trung</a:t>
            </a:r>
            <a:r>
              <a:rPr lang="en-US" altLang="x-none" sz="2300"/>
              <a:t> </a:t>
            </a:r>
            <a:r>
              <a:rPr lang="en-US" altLang="x-none" sz="2300" err="1"/>
              <a:t>huấn</a:t>
            </a:r>
            <a:r>
              <a:rPr lang="en-US" altLang="x-none" sz="2300"/>
              <a:t> </a:t>
            </a:r>
            <a:r>
              <a:rPr lang="en-US" altLang="x-none" sz="2300" err="1"/>
              <a:t>luyện</a:t>
            </a:r>
            <a:r>
              <a:rPr lang="en-US" altLang="x-none" sz="2300"/>
              <a:t>, </a:t>
            </a:r>
            <a:r>
              <a:rPr lang="en-US" altLang="x-none" sz="2300" err="1"/>
              <a:t>đã</a:t>
            </a:r>
            <a:r>
              <a:rPr lang="en-US" altLang="x-none" sz="2300"/>
              <a:t> </a:t>
            </a:r>
            <a:r>
              <a:rPr lang="en-US" altLang="x-none" sz="2300" err="1"/>
              <a:t>bị</a:t>
            </a:r>
            <a:r>
              <a:rPr lang="en-US" altLang="x-none" sz="2300"/>
              <a:t> </a:t>
            </a:r>
            <a:r>
              <a:rPr lang="en-US" altLang="x-none" sz="2300" err="1"/>
              <a:t>xử</a:t>
            </a:r>
            <a:r>
              <a:rPr lang="en-US" altLang="x-none" sz="2300"/>
              <a:t> </a:t>
            </a:r>
            <a:r>
              <a:rPr lang="en-US" altLang="x-none" sz="2300" err="1"/>
              <a:t>phạt</a:t>
            </a:r>
            <a:r>
              <a:rPr lang="en-US" altLang="x-none" sz="2300"/>
              <a:t> vi </a:t>
            </a:r>
            <a:r>
              <a:rPr lang="en-US" altLang="x-none" sz="2300" err="1"/>
              <a:t>phạm</a:t>
            </a:r>
            <a:r>
              <a:rPr lang="en-US" altLang="x-none" sz="2300"/>
              <a:t> </a:t>
            </a:r>
            <a:r>
              <a:rPr lang="en-US" altLang="x-none" sz="2300" err="1"/>
              <a:t>hành</a:t>
            </a:r>
            <a:r>
              <a:rPr lang="en-US" altLang="x-none" sz="2300"/>
              <a:t> </a:t>
            </a:r>
            <a:r>
              <a:rPr lang="en-US" altLang="x-none" sz="2300" err="1"/>
              <a:t>chính</a:t>
            </a:r>
            <a:r>
              <a:rPr lang="en-US" altLang="x-none" sz="2300"/>
              <a:t> </a:t>
            </a:r>
            <a:r>
              <a:rPr lang="en-US" altLang="x-none" sz="2300" err="1"/>
              <a:t>về</a:t>
            </a:r>
            <a:r>
              <a:rPr lang="en-US" altLang="x-none" sz="2300"/>
              <a:t> </a:t>
            </a:r>
            <a:r>
              <a:rPr lang="en-US" altLang="x-none" sz="2300" err="1"/>
              <a:t>hành</a:t>
            </a:r>
            <a:r>
              <a:rPr lang="en-US" altLang="x-none" sz="2300"/>
              <a:t> vi </a:t>
            </a:r>
            <a:r>
              <a:rPr lang="en-US" altLang="x-none" sz="2300" err="1"/>
              <a:t>này</a:t>
            </a:r>
            <a:r>
              <a:rPr lang="en-US" altLang="x-none" sz="2300"/>
              <a:t> </a:t>
            </a:r>
            <a:r>
              <a:rPr lang="en-US" altLang="x-none" sz="2300" err="1"/>
              <a:t>hoặc</a:t>
            </a:r>
            <a:r>
              <a:rPr lang="en-US" altLang="x-none" sz="2300"/>
              <a:t> </a:t>
            </a:r>
            <a:r>
              <a:rPr lang="en-US" altLang="x-none" sz="2300" err="1"/>
              <a:t>đã</a:t>
            </a:r>
            <a:r>
              <a:rPr lang="en-US" altLang="x-none" sz="2300"/>
              <a:t> </a:t>
            </a:r>
            <a:r>
              <a:rPr lang="en-US" altLang="x-none" sz="2300" err="1"/>
              <a:t>bị</a:t>
            </a:r>
            <a:r>
              <a:rPr lang="en-US" altLang="x-none" sz="2300"/>
              <a:t> </a:t>
            </a:r>
            <a:r>
              <a:rPr lang="en-US" altLang="x-none" sz="2300" err="1"/>
              <a:t>kết</a:t>
            </a:r>
            <a:r>
              <a:rPr lang="en-US" altLang="x-none" sz="2300"/>
              <a:t> </a:t>
            </a:r>
            <a:r>
              <a:rPr lang="en-US" altLang="x-none" sz="2300" err="1"/>
              <a:t>án</a:t>
            </a:r>
            <a:r>
              <a:rPr lang="en-US" altLang="x-none" sz="2300"/>
              <a:t> </a:t>
            </a:r>
            <a:r>
              <a:rPr lang="en-US" altLang="x-none" sz="2300" err="1"/>
              <a:t>về</a:t>
            </a:r>
            <a:r>
              <a:rPr lang="en-US" altLang="x-none" sz="2300"/>
              <a:t> </a:t>
            </a:r>
            <a:r>
              <a:rPr lang="en-US" altLang="x-none" sz="2300" err="1"/>
              <a:t>tội</a:t>
            </a:r>
            <a:r>
              <a:rPr lang="en-US" altLang="x-none" sz="2300"/>
              <a:t> </a:t>
            </a:r>
            <a:r>
              <a:rPr lang="en-US" altLang="x-none" sz="2300" err="1"/>
              <a:t>này</a:t>
            </a:r>
            <a:r>
              <a:rPr lang="en-US" altLang="x-none" sz="2300"/>
              <a:t>, </a:t>
            </a:r>
            <a:r>
              <a:rPr lang="en-US" altLang="x-none" sz="2300" err="1"/>
              <a:t>chưa</a:t>
            </a:r>
            <a:r>
              <a:rPr lang="en-US" altLang="x-none" sz="2300"/>
              <a:t> </a:t>
            </a:r>
            <a:r>
              <a:rPr lang="en-US" altLang="x-none" sz="2300" err="1"/>
              <a:t>được</a:t>
            </a:r>
            <a:r>
              <a:rPr lang="en-US" altLang="x-none" sz="2300"/>
              <a:t> </a:t>
            </a:r>
            <a:r>
              <a:rPr lang="en-US" altLang="x-none" sz="2300" err="1"/>
              <a:t>xóa</a:t>
            </a:r>
            <a:r>
              <a:rPr lang="en-US" altLang="x-none" sz="2300"/>
              <a:t> </a:t>
            </a:r>
            <a:r>
              <a:rPr lang="en-US" altLang="x-none" sz="2300" err="1"/>
              <a:t>án</a:t>
            </a:r>
            <a:r>
              <a:rPr lang="en-US" altLang="x-none" sz="2300"/>
              <a:t> </a:t>
            </a:r>
            <a:r>
              <a:rPr lang="en-US" altLang="x-none" sz="2300" err="1"/>
              <a:t>tích</a:t>
            </a:r>
            <a:r>
              <a:rPr lang="en-US" altLang="x-none" sz="2300"/>
              <a:t> </a:t>
            </a:r>
            <a:r>
              <a:rPr lang="en-US" altLang="x-none" sz="2300" err="1"/>
              <a:t>mà</a:t>
            </a:r>
            <a:r>
              <a:rPr lang="en-US" altLang="x-none" sz="2300"/>
              <a:t> </a:t>
            </a:r>
            <a:r>
              <a:rPr lang="en-US" altLang="x-none" sz="2300" err="1"/>
              <a:t>còn</a:t>
            </a:r>
            <a:r>
              <a:rPr lang="en-US" altLang="x-none" sz="2300"/>
              <a:t> vi </a:t>
            </a:r>
            <a:r>
              <a:rPr lang="en-US" altLang="x-none" sz="2300" err="1"/>
              <a:t>phạm</a:t>
            </a:r>
            <a:r>
              <a:rPr lang="en-US" altLang="x-none" sz="2300"/>
              <a:t>, </a:t>
            </a:r>
            <a:r>
              <a:rPr lang="en-US" altLang="x-none" sz="2300" err="1"/>
              <a:t>thì</a:t>
            </a:r>
            <a:r>
              <a:rPr lang="en-US" altLang="x-none" sz="2300"/>
              <a:t> </a:t>
            </a:r>
            <a:r>
              <a:rPr lang="en-US" altLang="x-none" sz="2300" err="1"/>
              <a:t>bị</a:t>
            </a:r>
            <a:r>
              <a:rPr lang="en-US" altLang="x-none" sz="2300"/>
              <a:t> </a:t>
            </a:r>
            <a:r>
              <a:rPr lang="en-US" altLang="x-none" sz="2300" err="1"/>
              <a:t>phạt</a:t>
            </a:r>
            <a:r>
              <a:rPr lang="en-US" altLang="x-none" sz="2300"/>
              <a:t> </a:t>
            </a:r>
            <a:r>
              <a:rPr lang="en-US" altLang="x-none" sz="2300" err="1"/>
              <a:t>cải</a:t>
            </a:r>
            <a:r>
              <a:rPr lang="en-US" altLang="x-none" sz="2300"/>
              <a:t> </a:t>
            </a:r>
            <a:r>
              <a:rPr lang="en-US" altLang="x-none" sz="2300" err="1"/>
              <a:t>tạo</a:t>
            </a:r>
            <a:r>
              <a:rPr lang="en-US" altLang="x-none" sz="2300"/>
              <a:t> </a:t>
            </a:r>
            <a:r>
              <a:rPr lang="en-US" altLang="x-none" sz="2300" err="1"/>
              <a:t>không</a:t>
            </a:r>
            <a:r>
              <a:rPr lang="en-US" altLang="x-none" sz="2300"/>
              <a:t> </a:t>
            </a:r>
            <a:r>
              <a:rPr lang="en-US" altLang="x-none" sz="2300" err="1"/>
              <a:t>giam</a:t>
            </a:r>
            <a:r>
              <a:rPr lang="en-US" altLang="x-none" sz="2300"/>
              <a:t> </a:t>
            </a:r>
            <a:r>
              <a:rPr lang="en-US" altLang="x-none" sz="2300" err="1"/>
              <a:t>giữ</a:t>
            </a:r>
            <a:r>
              <a:rPr lang="en-US" altLang="x-none" sz="2300"/>
              <a:t> </a:t>
            </a:r>
            <a:r>
              <a:rPr lang="en-US" altLang="x-none" sz="2300" err="1"/>
              <a:t>đến</a:t>
            </a:r>
            <a:r>
              <a:rPr lang="en-US" altLang="x-none" sz="2300"/>
              <a:t> 02 </a:t>
            </a:r>
            <a:r>
              <a:rPr lang="en-US" altLang="x-none" sz="2300" err="1"/>
              <a:t>năm</a:t>
            </a:r>
            <a:r>
              <a:rPr lang="en-US" altLang="x-none" sz="2300"/>
              <a:t> </a:t>
            </a:r>
            <a:r>
              <a:rPr lang="en-US" altLang="x-none" sz="2300" err="1"/>
              <a:t>hoặc</a:t>
            </a:r>
            <a:r>
              <a:rPr lang="en-US" altLang="x-none" sz="2300"/>
              <a:t> </a:t>
            </a:r>
            <a:r>
              <a:rPr lang="en-US" altLang="x-none" sz="2300" err="1"/>
              <a:t>phạt</a:t>
            </a:r>
            <a:r>
              <a:rPr lang="en-US" altLang="x-none" sz="2300"/>
              <a:t> </a:t>
            </a:r>
            <a:r>
              <a:rPr lang="en-US" altLang="x-none" sz="2300" err="1"/>
              <a:t>tù</a:t>
            </a:r>
            <a:r>
              <a:rPr lang="en-US" altLang="x-none" sz="2300"/>
              <a:t> </a:t>
            </a:r>
            <a:r>
              <a:rPr lang="en-US" altLang="x-none" sz="2300" err="1"/>
              <a:t>từ</a:t>
            </a:r>
            <a:r>
              <a:rPr lang="en-US" altLang="x-none" sz="2300"/>
              <a:t> 03 </a:t>
            </a:r>
            <a:r>
              <a:rPr lang="en-US" altLang="x-none" sz="2300" err="1"/>
              <a:t>tháng</a:t>
            </a:r>
            <a:r>
              <a:rPr lang="en-US" altLang="x-none" sz="2300"/>
              <a:t> </a:t>
            </a:r>
            <a:r>
              <a:rPr lang="en-US" altLang="x-none" sz="2300" err="1"/>
              <a:t>đến</a:t>
            </a:r>
            <a:r>
              <a:rPr lang="en-US" altLang="x-none" sz="2300"/>
              <a:t> 02 </a:t>
            </a:r>
            <a:r>
              <a:rPr lang="en-US" altLang="x-none" sz="2300" err="1"/>
              <a:t>năm</a:t>
            </a:r>
            <a:r>
              <a:rPr lang="en-US" altLang="x-none" sz="2300"/>
              <a:t>.</a:t>
            </a:r>
            <a:endParaRPr lang="en-US" altLang="x-none" sz="2300"/>
          </a:p>
          <a:p>
            <a:r>
              <a:rPr lang="en-US" altLang="x-none" sz="2300"/>
              <a:t>2. </a:t>
            </a:r>
            <a:r>
              <a:rPr lang="en-US" altLang="x-none" sz="2300" err="1"/>
              <a:t>Phạm</a:t>
            </a:r>
            <a:r>
              <a:rPr lang="en-US" altLang="x-none" sz="2300"/>
              <a:t> </a:t>
            </a:r>
            <a:r>
              <a:rPr lang="en-US" altLang="x-none" sz="2300" err="1"/>
              <a:t>tội</a:t>
            </a:r>
            <a:r>
              <a:rPr lang="en-US" altLang="x-none" sz="2300"/>
              <a:t> </a:t>
            </a:r>
            <a:r>
              <a:rPr lang="en-US" altLang="x-none" sz="2300" err="1"/>
              <a:t>thuộc</a:t>
            </a:r>
            <a:r>
              <a:rPr lang="en-US" altLang="x-none" sz="2300"/>
              <a:t> </a:t>
            </a:r>
            <a:r>
              <a:rPr lang="en-US" altLang="x-none" sz="2300" err="1"/>
              <a:t>một</a:t>
            </a:r>
            <a:r>
              <a:rPr lang="en-US" altLang="x-none" sz="2300"/>
              <a:t> </a:t>
            </a:r>
            <a:r>
              <a:rPr lang="en-US" altLang="x-none" sz="2300" err="1"/>
              <a:t>trong</a:t>
            </a:r>
            <a:r>
              <a:rPr lang="en-US" altLang="x-none" sz="2300"/>
              <a:t> </a:t>
            </a:r>
            <a:r>
              <a:rPr lang="en-US" altLang="x-none" sz="2300" err="1"/>
              <a:t>các</a:t>
            </a:r>
            <a:r>
              <a:rPr lang="en-US" altLang="x-none" sz="2300"/>
              <a:t> </a:t>
            </a:r>
            <a:r>
              <a:rPr lang="en-US" altLang="x-none" sz="2300" err="1"/>
              <a:t>trường</a:t>
            </a:r>
            <a:r>
              <a:rPr lang="en-US" altLang="x-none" sz="2300"/>
              <a:t> </a:t>
            </a:r>
            <a:r>
              <a:rPr lang="en-US" altLang="x-none" sz="2300" err="1"/>
              <a:t>hợp</a:t>
            </a:r>
            <a:r>
              <a:rPr lang="en-US" altLang="x-none" sz="2300"/>
              <a:t> </a:t>
            </a:r>
            <a:r>
              <a:rPr lang="en-US" altLang="x-none" sz="2300" err="1"/>
              <a:t>sau</a:t>
            </a:r>
            <a:r>
              <a:rPr lang="en-US" altLang="x-none" sz="2300"/>
              <a:t> </a:t>
            </a:r>
            <a:r>
              <a:rPr lang="en-US" altLang="x-none" sz="2300" err="1"/>
              <a:t>đây</a:t>
            </a:r>
            <a:r>
              <a:rPr lang="en-US" altLang="x-none" sz="2300"/>
              <a:t>, </a:t>
            </a:r>
            <a:r>
              <a:rPr lang="en-US" altLang="x-none" sz="2300" err="1"/>
              <a:t>thì</a:t>
            </a:r>
            <a:r>
              <a:rPr lang="en-US" altLang="x-none" sz="2300"/>
              <a:t> </a:t>
            </a:r>
            <a:r>
              <a:rPr lang="en-US" altLang="x-none" sz="2300" err="1"/>
              <a:t>bị</a:t>
            </a:r>
            <a:r>
              <a:rPr lang="en-US" altLang="x-none" sz="2300"/>
              <a:t> </a:t>
            </a:r>
            <a:r>
              <a:rPr lang="en-US" altLang="x-none" sz="2300" err="1"/>
              <a:t>phạt</a:t>
            </a:r>
            <a:r>
              <a:rPr lang="en-US" altLang="x-none" sz="2300"/>
              <a:t> </a:t>
            </a:r>
            <a:r>
              <a:rPr lang="en-US" altLang="x-none" sz="2300" err="1"/>
              <a:t>tù</a:t>
            </a:r>
            <a:r>
              <a:rPr lang="en-US" altLang="x-none" sz="2300"/>
              <a:t> </a:t>
            </a:r>
            <a:r>
              <a:rPr lang="en-US" altLang="x-none" sz="2300" err="1"/>
              <a:t>từ</a:t>
            </a:r>
            <a:r>
              <a:rPr lang="en-US" altLang="x-none" sz="2300"/>
              <a:t> 01 </a:t>
            </a:r>
            <a:r>
              <a:rPr lang="en-US" altLang="x-none" sz="2300" err="1"/>
              <a:t>năm</a:t>
            </a:r>
            <a:r>
              <a:rPr lang="en-US" altLang="x-none" sz="2300"/>
              <a:t> </a:t>
            </a:r>
            <a:r>
              <a:rPr lang="en-US" altLang="x-none" sz="2300" err="1"/>
              <a:t>đến</a:t>
            </a:r>
            <a:r>
              <a:rPr lang="en-US" altLang="x-none" sz="2300"/>
              <a:t> 05 </a:t>
            </a:r>
            <a:r>
              <a:rPr lang="en-US" altLang="x-none" sz="2300" err="1"/>
              <a:t>năm</a:t>
            </a:r>
            <a:r>
              <a:rPr lang="en-US" altLang="x-none" sz="2300"/>
              <a:t>:</a:t>
            </a:r>
            <a:endParaRPr lang="en-US" altLang="x-none" sz="2300"/>
          </a:p>
          <a:p>
            <a:r>
              <a:rPr lang="en-US" altLang="x-none" sz="2300"/>
              <a:t>a) </a:t>
            </a:r>
            <a:r>
              <a:rPr lang="en-US" altLang="x-none" sz="2300" err="1"/>
              <a:t>Tự</a:t>
            </a:r>
            <a:r>
              <a:rPr lang="en-US" altLang="x-none" sz="2300"/>
              <a:t> </a:t>
            </a:r>
            <a:r>
              <a:rPr lang="en-US" altLang="x-none" sz="2300" err="1"/>
              <a:t>gây</a:t>
            </a:r>
            <a:r>
              <a:rPr lang="en-US" altLang="x-none" sz="2300"/>
              <a:t> </a:t>
            </a:r>
            <a:r>
              <a:rPr lang="en-US" altLang="x-none" sz="2300" err="1"/>
              <a:t>thương</a:t>
            </a:r>
            <a:r>
              <a:rPr lang="en-US" altLang="x-none" sz="2300"/>
              <a:t> </a:t>
            </a:r>
            <a:r>
              <a:rPr lang="en-US" altLang="x-none" sz="2300" err="1"/>
              <a:t>tích</a:t>
            </a:r>
            <a:r>
              <a:rPr lang="en-US" altLang="x-none" sz="2300"/>
              <a:t> </a:t>
            </a:r>
            <a:r>
              <a:rPr lang="en-US" altLang="x-none" sz="2300" err="1"/>
              <a:t>hoặc</a:t>
            </a:r>
            <a:r>
              <a:rPr lang="en-US" altLang="x-none" sz="2300"/>
              <a:t> </a:t>
            </a:r>
            <a:r>
              <a:rPr lang="en-US" altLang="x-none" sz="2300" err="1"/>
              <a:t>gây</a:t>
            </a:r>
            <a:r>
              <a:rPr lang="en-US" altLang="x-none" sz="2300"/>
              <a:t> </a:t>
            </a:r>
            <a:r>
              <a:rPr lang="en-US" altLang="x-none" sz="2300" err="1"/>
              <a:t>tổn</a:t>
            </a:r>
            <a:r>
              <a:rPr lang="en-US" altLang="x-none" sz="2300"/>
              <a:t> </a:t>
            </a:r>
            <a:r>
              <a:rPr lang="en-US" altLang="x-none" sz="2300" err="1"/>
              <a:t>hại</a:t>
            </a:r>
            <a:r>
              <a:rPr lang="en-US" altLang="x-none" sz="2300"/>
              <a:t> </a:t>
            </a:r>
            <a:r>
              <a:rPr lang="en-US" altLang="x-none" sz="2300" err="1"/>
              <a:t>cho</a:t>
            </a:r>
            <a:r>
              <a:rPr lang="en-US" altLang="x-none" sz="2300"/>
              <a:t> </a:t>
            </a:r>
            <a:r>
              <a:rPr lang="en-US" altLang="x-none" sz="2300" err="1"/>
              <a:t>sức</a:t>
            </a:r>
            <a:r>
              <a:rPr lang="en-US" altLang="x-none" sz="2300"/>
              <a:t> </a:t>
            </a:r>
            <a:r>
              <a:rPr lang="en-US" altLang="x-none" sz="2300" err="1"/>
              <a:t>khỏe</a:t>
            </a:r>
            <a:r>
              <a:rPr lang="en-US" altLang="x-none" sz="2300"/>
              <a:t> </a:t>
            </a:r>
            <a:r>
              <a:rPr lang="en-US" altLang="x-none" sz="2300" err="1"/>
              <a:t>của</a:t>
            </a:r>
            <a:r>
              <a:rPr lang="en-US" altLang="x-none" sz="2300"/>
              <a:t> </a:t>
            </a:r>
            <a:r>
              <a:rPr lang="en-US" altLang="x-none" sz="2300" err="1"/>
              <a:t>mình</a:t>
            </a:r>
            <a:r>
              <a:rPr lang="en-US" altLang="x-none" sz="2300"/>
              <a:t>;</a:t>
            </a:r>
            <a:endParaRPr lang="en-US" altLang="x-none" sz="2300"/>
          </a:p>
          <a:p>
            <a:r>
              <a:rPr lang="en-US" altLang="x-none" sz="2300"/>
              <a:t>b) </a:t>
            </a:r>
            <a:r>
              <a:rPr lang="en-US" altLang="x-none" sz="2300" err="1"/>
              <a:t>Phạm</a:t>
            </a:r>
            <a:r>
              <a:rPr lang="en-US" altLang="x-none" sz="2300"/>
              <a:t> </a:t>
            </a:r>
            <a:r>
              <a:rPr lang="en-US" altLang="x-none" sz="2300" err="1"/>
              <a:t>tội</a:t>
            </a:r>
            <a:r>
              <a:rPr lang="en-US" altLang="x-none" sz="2300"/>
              <a:t> </a:t>
            </a:r>
            <a:r>
              <a:rPr lang="en-US" altLang="x-none" sz="2300" err="1"/>
              <a:t>trong</a:t>
            </a:r>
            <a:r>
              <a:rPr lang="en-US" altLang="x-none" sz="2300"/>
              <a:t> </a:t>
            </a:r>
            <a:r>
              <a:rPr lang="en-US" altLang="x-none" sz="2300" err="1"/>
              <a:t>thời</a:t>
            </a:r>
            <a:r>
              <a:rPr lang="en-US" altLang="x-none" sz="2300"/>
              <a:t> </a:t>
            </a:r>
            <a:r>
              <a:rPr lang="en-US" altLang="x-none" sz="2300" err="1"/>
              <a:t>chiến</a:t>
            </a:r>
            <a:r>
              <a:rPr lang="en-US" altLang="x-none" sz="2300"/>
              <a:t>;</a:t>
            </a:r>
            <a:endParaRPr lang="en-US" altLang="x-none" sz="2300"/>
          </a:p>
          <a:p>
            <a:r>
              <a:rPr lang="en-US" altLang="x-none" sz="2300"/>
              <a:t>c) </a:t>
            </a:r>
            <a:r>
              <a:rPr lang="en-US" altLang="x-none" sz="2300" err="1"/>
              <a:t>Lôi</a:t>
            </a:r>
            <a:r>
              <a:rPr lang="en-US" altLang="x-none" sz="2300"/>
              <a:t> </a:t>
            </a:r>
            <a:r>
              <a:rPr lang="en-US" altLang="x-none" sz="2300" err="1"/>
              <a:t>kéo</a:t>
            </a:r>
            <a:r>
              <a:rPr lang="en-US" altLang="x-none" sz="2300"/>
              <a:t> </a:t>
            </a:r>
            <a:r>
              <a:rPr lang="en-US" altLang="x-none" sz="2300" err="1"/>
              <a:t>người</a:t>
            </a:r>
            <a:r>
              <a:rPr lang="en-US" altLang="x-none" sz="2300"/>
              <a:t> </a:t>
            </a:r>
            <a:r>
              <a:rPr lang="en-US" altLang="x-none" sz="2300" err="1"/>
              <a:t>khác</a:t>
            </a:r>
            <a:r>
              <a:rPr lang="en-US" altLang="x-none" sz="2300"/>
              <a:t> </a:t>
            </a:r>
            <a:r>
              <a:rPr lang="en-US" altLang="x-none" sz="2300" err="1"/>
              <a:t>phạm</a:t>
            </a:r>
            <a:r>
              <a:rPr lang="en-US" altLang="x-none" sz="2300"/>
              <a:t> </a:t>
            </a:r>
            <a:r>
              <a:rPr lang="en-US" altLang="x-none" sz="2300" err="1"/>
              <a:t>tội</a:t>
            </a:r>
            <a:r>
              <a:rPr lang="en-US" altLang="x-none" sz="2300"/>
              <a:t>.</a:t>
            </a:r>
            <a:endParaRPr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linds(horizontal)">
                                      <p:cBhvr>
                                        <p:cTn id="7"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s 93185"/>
          <p:cNvSpPr/>
          <p:nvPr/>
        </p:nvSpPr>
        <p:spPr>
          <a:xfrm>
            <a:off x="220663" y="117475"/>
            <a:ext cx="11663362" cy="8794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2500" b="1"/>
              <a:t>2</a:t>
            </a:r>
            <a:r>
              <a:rPr sz="2500" b="1" dirty="0"/>
              <a:t>. </a:t>
            </a:r>
            <a:r>
              <a:rPr lang="en-US" altLang="x-none" sz="2500" b="1" err="1"/>
              <a:t>Hậu</a:t>
            </a:r>
            <a:r>
              <a:rPr lang="en-US" altLang="x-none" sz="2500" b="1"/>
              <a:t> </a:t>
            </a:r>
            <a:r>
              <a:rPr lang="en-US" altLang="x-none" sz="2500" b="1" err="1"/>
              <a:t>quả</a:t>
            </a:r>
            <a:r>
              <a:rPr lang="en-US" altLang="x-none" sz="2500" b="1"/>
              <a:t> </a:t>
            </a:r>
            <a:r>
              <a:rPr lang="en-US" altLang="x-none" sz="2500" b="1" err="1"/>
              <a:t>của</a:t>
            </a:r>
            <a:r>
              <a:rPr lang="en-US" altLang="x-none" sz="2500" b="1"/>
              <a:t> </a:t>
            </a:r>
            <a:r>
              <a:rPr lang="en-US" altLang="x-none" sz="2500" b="1" err="1"/>
              <a:t>hành</a:t>
            </a:r>
            <a:r>
              <a:rPr lang="en-US" altLang="x-none" sz="2500" b="1"/>
              <a:t> vi </a:t>
            </a:r>
            <a:r>
              <a:rPr lang="en-US" altLang="x-none" sz="2500" b="1" err="1"/>
              <a:t>vi</a:t>
            </a:r>
            <a:r>
              <a:rPr lang="en-US" altLang="x-none" sz="2500" b="1"/>
              <a:t> </a:t>
            </a:r>
            <a:r>
              <a:rPr lang="en-US" altLang="x-none" sz="2500" b="1" err="1"/>
              <a:t>phạm</a:t>
            </a:r>
            <a:r>
              <a:rPr lang="en-US" altLang="x-none" sz="2500" b="1"/>
              <a:t> </a:t>
            </a:r>
            <a:r>
              <a:rPr lang="en-US" altLang="x-none" sz="2500" b="1" err="1"/>
              <a:t>quyền</a:t>
            </a:r>
            <a:r>
              <a:rPr lang="en-US" altLang="x-none" sz="2500" b="1"/>
              <a:t> </a:t>
            </a:r>
            <a:r>
              <a:rPr lang="en-US" altLang="x-none" sz="2500" b="1" err="1"/>
              <a:t>và</a:t>
            </a:r>
            <a:r>
              <a:rPr lang="en-US" altLang="x-none" sz="2500" b="1"/>
              <a:t> </a:t>
            </a:r>
            <a:r>
              <a:rPr lang="en-US" altLang="x-none" sz="2500" b="1" err="1"/>
              <a:t>nghĩa</a:t>
            </a:r>
            <a:r>
              <a:rPr lang="en-US" altLang="x-none" sz="2500" b="1"/>
              <a:t> </a:t>
            </a:r>
            <a:r>
              <a:rPr lang="en-US" altLang="x-none" sz="2500" b="1" err="1"/>
              <a:t>vụ</a:t>
            </a:r>
            <a:r>
              <a:rPr lang="en-US" altLang="x-none" sz="2500" b="1"/>
              <a:t> </a:t>
            </a:r>
            <a:r>
              <a:rPr lang="en-US" altLang="x-none" sz="2500" b="1" err="1"/>
              <a:t>của</a:t>
            </a:r>
            <a:r>
              <a:rPr lang="en-US" altLang="x-none" sz="2500" b="1"/>
              <a:t> </a:t>
            </a:r>
            <a:r>
              <a:rPr lang="en-US" altLang="x-none" sz="2500" b="1" err="1"/>
              <a:t>công</a:t>
            </a:r>
            <a:r>
              <a:rPr lang="en-US" altLang="x-none" sz="2500" b="1"/>
              <a:t> </a:t>
            </a:r>
            <a:r>
              <a:rPr lang="en-US" altLang="x-none" sz="2500" b="1" err="1"/>
              <a:t>dân</a:t>
            </a:r>
            <a:r>
              <a:rPr lang="en-US" altLang="x-none" sz="2500" b="1"/>
              <a:t> </a:t>
            </a:r>
            <a:r>
              <a:rPr lang="en-US" altLang="x-none" sz="2500" b="1" err="1"/>
              <a:t>về</a:t>
            </a:r>
            <a:r>
              <a:rPr lang="en-US" altLang="x-none" sz="2500" b="1"/>
              <a:t> </a:t>
            </a:r>
            <a:r>
              <a:rPr lang="en-US" altLang="x-none" sz="2500" b="1" err="1"/>
              <a:t>bảo</a:t>
            </a:r>
            <a:r>
              <a:rPr lang="en-US" altLang="x-none" sz="2500" b="1"/>
              <a:t> </a:t>
            </a:r>
            <a:r>
              <a:rPr lang="en-US" altLang="x-none" sz="2500" b="1" err="1"/>
              <a:t>vệ</a:t>
            </a:r>
            <a:r>
              <a:rPr lang="en-US" altLang="x-none" sz="2500" b="1"/>
              <a:t> </a:t>
            </a:r>
            <a:r>
              <a:rPr lang="en-US" altLang="x-none" sz="2500" b="1" err="1"/>
              <a:t>Tổ</a:t>
            </a:r>
            <a:r>
              <a:rPr lang="en-US" altLang="x-none" sz="2500" b="1"/>
              <a:t> </a:t>
            </a:r>
            <a:r>
              <a:rPr lang="en-US" altLang="x-none" sz="2500" b="1" err="1"/>
              <a:t>Quốc</a:t>
            </a:r>
            <a:r>
              <a:rPr lang="en-US" altLang="x-none" sz="2500"/>
              <a:t> </a:t>
            </a:r>
            <a:endParaRPr sz="2500" dirty="0"/>
          </a:p>
        </p:txBody>
      </p:sp>
      <p:pic>
        <p:nvPicPr>
          <p:cNvPr id="93187" name="Picture 93186" descr="tải xuống"/>
          <p:cNvPicPr>
            <a:picLocks noChangeAspect="1"/>
          </p:cNvPicPr>
          <p:nvPr/>
        </p:nvPicPr>
        <p:blipFill>
          <a:blip r:embed="rId1"/>
          <a:stretch>
            <a:fillRect/>
          </a:stretch>
        </p:blipFill>
        <p:spPr>
          <a:xfrm>
            <a:off x="304800" y="1204913"/>
            <a:ext cx="3513138" cy="5280025"/>
          </a:xfrm>
          <a:prstGeom prst="rect">
            <a:avLst/>
          </a:prstGeom>
          <a:noFill/>
          <a:ln w="9525">
            <a:noFill/>
          </a:ln>
        </p:spPr>
      </p:pic>
      <p:sp>
        <p:nvSpPr>
          <p:cNvPr id="93188" name="Rectangles 93187"/>
          <p:cNvSpPr/>
          <p:nvPr/>
        </p:nvSpPr>
        <p:spPr>
          <a:xfrm>
            <a:off x="4083050" y="1316038"/>
            <a:ext cx="7839075" cy="5130800"/>
          </a:xfrm>
          <a:prstGeom prst="rect">
            <a:avLst/>
          </a:prstGeom>
          <a:noFill/>
          <a:ln w="9525">
            <a:noFill/>
          </a:ln>
        </p:spPr>
        <p:txBody>
          <a:bodyPr lIns="0" tIns="0" rIns="0" bIns="0" anchor="ctr" anchorCtr="0">
            <a:spAutoFit/>
          </a:bodyPr>
          <a:p>
            <a:r>
              <a:rPr lang="en-US" altLang="x-none" sz="2100" b="1" err="1"/>
              <a:t>Điều</a:t>
            </a:r>
            <a:r>
              <a:rPr lang="en-US" altLang="x-none" sz="2100" b="1"/>
              <a:t> 334. </a:t>
            </a:r>
            <a:r>
              <a:rPr lang="en-US" altLang="x-none" sz="2100" b="1" err="1"/>
              <a:t>Tội</a:t>
            </a:r>
            <a:r>
              <a:rPr lang="en-US" altLang="x-none" sz="2100" b="1"/>
              <a:t> </a:t>
            </a:r>
            <a:r>
              <a:rPr lang="en-US" altLang="x-none" sz="2100" b="1" err="1"/>
              <a:t>làm</a:t>
            </a:r>
            <a:r>
              <a:rPr lang="en-US" altLang="x-none" sz="2100" b="1"/>
              <a:t> </a:t>
            </a:r>
            <a:r>
              <a:rPr lang="en-US" altLang="x-none" sz="2100" b="1" err="1"/>
              <a:t>trái</a:t>
            </a:r>
            <a:r>
              <a:rPr lang="en-US" altLang="x-none" sz="2100" b="1"/>
              <a:t> </a:t>
            </a:r>
            <a:r>
              <a:rPr lang="en-US" altLang="x-none" sz="2100" b="1" err="1"/>
              <a:t>quy</a:t>
            </a:r>
            <a:r>
              <a:rPr lang="en-US" altLang="x-none" sz="2100" b="1"/>
              <a:t> </a:t>
            </a:r>
            <a:r>
              <a:rPr lang="en-US" altLang="x-none" sz="2100" b="1" err="1"/>
              <a:t>định</a:t>
            </a:r>
            <a:r>
              <a:rPr lang="en-US" altLang="x-none" sz="2100" b="1"/>
              <a:t> </a:t>
            </a:r>
            <a:r>
              <a:rPr lang="en-US" altLang="x-none" sz="2100" b="1" err="1"/>
              <a:t>về</a:t>
            </a:r>
            <a:r>
              <a:rPr lang="en-US" altLang="x-none" sz="2100" b="1"/>
              <a:t> </a:t>
            </a:r>
            <a:r>
              <a:rPr lang="en-US" altLang="x-none" sz="2100" b="1" err="1"/>
              <a:t>việc</a:t>
            </a:r>
            <a:r>
              <a:rPr lang="en-US" altLang="x-none" sz="2100" b="1"/>
              <a:t> </a:t>
            </a:r>
            <a:r>
              <a:rPr lang="en-US" altLang="x-none" sz="2100" b="1" err="1"/>
              <a:t>thực</a:t>
            </a:r>
            <a:r>
              <a:rPr lang="en-US" altLang="x-none" sz="2100" b="1"/>
              <a:t> </a:t>
            </a:r>
            <a:r>
              <a:rPr lang="en-US" altLang="x-none" sz="2100" b="1" err="1"/>
              <a:t>hiện</a:t>
            </a:r>
            <a:r>
              <a:rPr lang="en-US" altLang="x-none" sz="2100" b="1"/>
              <a:t> </a:t>
            </a:r>
            <a:r>
              <a:rPr lang="en-US" altLang="x-none" sz="2100" b="1" err="1"/>
              <a:t>nghĩa</a:t>
            </a:r>
            <a:r>
              <a:rPr lang="en-US" altLang="x-none" sz="2100" b="1"/>
              <a:t> </a:t>
            </a:r>
            <a:r>
              <a:rPr lang="en-US" altLang="x-none" sz="2100" b="1" err="1"/>
              <a:t>vụ</a:t>
            </a:r>
            <a:r>
              <a:rPr lang="en-US" altLang="x-none" sz="2100" b="1"/>
              <a:t> </a:t>
            </a:r>
            <a:r>
              <a:rPr lang="en-US" altLang="x-none" sz="2100" b="1" err="1"/>
              <a:t>quân</a:t>
            </a:r>
            <a:r>
              <a:rPr lang="en-US" altLang="x-none" sz="2100" b="1"/>
              <a:t> </a:t>
            </a:r>
            <a:r>
              <a:rPr lang="en-US" altLang="x-none" sz="2100" b="1" err="1"/>
              <a:t>sự</a:t>
            </a:r>
            <a:endParaRPr lang="en-US" altLang="x-none" sz="2100"/>
          </a:p>
          <a:p>
            <a:r>
              <a:rPr lang="en-US" altLang="x-none" sz="2100"/>
              <a:t>1. </a:t>
            </a:r>
            <a:r>
              <a:rPr lang="en-US" altLang="x-none" sz="2100" err="1"/>
              <a:t>Người</a:t>
            </a:r>
            <a:r>
              <a:rPr lang="en-US" altLang="x-none" sz="2100"/>
              <a:t> </a:t>
            </a:r>
            <a:r>
              <a:rPr lang="en-US" altLang="x-none" sz="2100" err="1"/>
              <a:t>nào</a:t>
            </a:r>
            <a:r>
              <a:rPr lang="en-US" altLang="x-none" sz="2100"/>
              <a:t> </a:t>
            </a:r>
            <a:r>
              <a:rPr lang="en-US" altLang="x-none" sz="2100" err="1"/>
              <a:t>lợi</a:t>
            </a:r>
            <a:r>
              <a:rPr lang="en-US" altLang="x-none" sz="2100"/>
              <a:t> </a:t>
            </a:r>
            <a:r>
              <a:rPr lang="en-US" altLang="x-none" sz="2100" err="1"/>
              <a:t>dụng</a:t>
            </a:r>
            <a:r>
              <a:rPr lang="en-US" altLang="x-none" sz="2100"/>
              <a:t> </a:t>
            </a:r>
            <a:r>
              <a:rPr lang="en-US" altLang="x-none" sz="2100" err="1"/>
              <a:t>chức</a:t>
            </a:r>
            <a:r>
              <a:rPr lang="en-US" altLang="x-none" sz="2100"/>
              <a:t> </a:t>
            </a:r>
            <a:r>
              <a:rPr lang="en-US" altLang="x-none" sz="2100" err="1"/>
              <a:t>vụ</a:t>
            </a:r>
            <a:r>
              <a:rPr lang="en-US" altLang="x-none" sz="2100"/>
              <a:t>, </a:t>
            </a:r>
            <a:r>
              <a:rPr lang="en-US" altLang="x-none" sz="2100" err="1"/>
              <a:t>quyền</a:t>
            </a:r>
            <a:r>
              <a:rPr lang="en-US" altLang="x-none" sz="2100"/>
              <a:t> </a:t>
            </a:r>
            <a:r>
              <a:rPr lang="en-US" altLang="x-none" sz="2100" err="1"/>
              <a:t>hạn</a:t>
            </a:r>
            <a:r>
              <a:rPr lang="en-US" altLang="x-none" sz="2100"/>
              <a:t> </a:t>
            </a:r>
            <a:r>
              <a:rPr lang="en-US" altLang="x-none" sz="2100" err="1"/>
              <a:t>làm</a:t>
            </a:r>
            <a:r>
              <a:rPr lang="en-US" altLang="x-none" sz="2100"/>
              <a:t> </a:t>
            </a:r>
            <a:r>
              <a:rPr lang="en-US" altLang="x-none" sz="2100" err="1"/>
              <a:t>trái</a:t>
            </a:r>
            <a:r>
              <a:rPr lang="en-US" altLang="x-none" sz="2100"/>
              <a:t> </a:t>
            </a:r>
            <a:r>
              <a:rPr lang="en-US" altLang="x-none" sz="2100" err="1"/>
              <a:t>quy</a:t>
            </a:r>
            <a:r>
              <a:rPr lang="en-US" altLang="x-none" sz="2100"/>
              <a:t> </a:t>
            </a:r>
            <a:r>
              <a:rPr lang="en-US" altLang="x-none" sz="2100" err="1"/>
              <a:t>định</a:t>
            </a:r>
            <a:r>
              <a:rPr lang="en-US" altLang="x-none" sz="2100"/>
              <a:t> </a:t>
            </a:r>
            <a:r>
              <a:rPr lang="en-US" altLang="x-none" sz="2100" err="1"/>
              <a:t>về</a:t>
            </a:r>
            <a:r>
              <a:rPr lang="en-US" altLang="x-none" sz="2100"/>
              <a:t> </a:t>
            </a:r>
            <a:r>
              <a:rPr lang="en-US" altLang="x-none" sz="2100" err="1"/>
              <a:t>đăng</a:t>
            </a:r>
            <a:r>
              <a:rPr lang="en-US" altLang="x-none" sz="2100"/>
              <a:t> </a:t>
            </a:r>
            <a:r>
              <a:rPr lang="en-US" altLang="x-none" sz="2100" err="1"/>
              <a:t>ký</a:t>
            </a:r>
            <a:r>
              <a:rPr lang="en-US" altLang="x-none" sz="2100"/>
              <a:t> </a:t>
            </a:r>
            <a:r>
              <a:rPr lang="en-US" altLang="x-none" sz="2100" err="1"/>
              <a:t>nghĩa</a:t>
            </a:r>
            <a:r>
              <a:rPr lang="en-US" altLang="x-none" sz="2100"/>
              <a:t> </a:t>
            </a:r>
            <a:r>
              <a:rPr lang="en-US" altLang="x-none" sz="2100" err="1"/>
              <a:t>vụ</a:t>
            </a:r>
            <a:r>
              <a:rPr lang="en-US" altLang="x-none" sz="2100"/>
              <a:t> </a:t>
            </a:r>
            <a:r>
              <a:rPr lang="en-US" altLang="x-none" sz="2100" err="1"/>
              <a:t>quân</a:t>
            </a:r>
            <a:r>
              <a:rPr lang="en-US" altLang="x-none" sz="2100"/>
              <a:t> </a:t>
            </a:r>
            <a:r>
              <a:rPr lang="en-US" altLang="x-none" sz="2100" err="1"/>
              <a:t>sự</a:t>
            </a:r>
            <a:r>
              <a:rPr lang="en-US" altLang="x-none" sz="2100"/>
              <a:t>, </a:t>
            </a:r>
            <a:r>
              <a:rPr lang="en-US" altLang="x-none" sz="2100" err="1"/>
              <a:t>gọi</a:t>
            </a:r>
            <a:r>
              <a:rPr lang="en-US" altLang="x-none" sz="2100"/>
              <a:t> </a:t>
            </a:r>
            <a:r>
              <a:rPr lang="en-US" altLang="x-none" sz="2100" err="1"/>
              <a:t>nhập</a:t>
            </a:r>
            <a:r>
              <a:rPr lang="en-US" altLang="x-none" sz="2100"/>
              <a:t> </a:t>
            </a:r>
            <a:r>
              <a:rPr lang="en-US" altLang="x-none" sz="2100" err="1"/>
              <a:t>ngũ</a:t>
            </a:r>
            <a:r>
              <a:rPr lang="en-US" altLang="x-none" sz="2100"/>
              <a:t>, </a:t>
            </a:r>
            <a:r>
              <a:rPr lang="en-US" altLang="x-none" sz="2100" err="1"/>
              <a:t>gọi</a:t>
            </a:r>
            <a:r>
              <a:rPr lang="en-US" altLang="x-none" sz="2100"/>
              <a:t> </a:t>
            </a:r>
            <a:r>
              <a:rPr lang="en-US" altLang="x-none" sz="2100" err="1"/>
              <a:t>tập</a:t>
            </a:r>
            <a:r>
              <a:rPr lang="en-US" altLang="x-none" sz="2100"/>
              <a:t> </a:t>
            </a:r>
            <a:r>
              <a:rPr lang="en-US" altLang="x-none" sz="2100" err="1"/>
              <a:t>trung</a:t>
            </a:r>
            <a:r>
              <a:rPr lang="en-US" altLang="x-none" sz="2100"/>
              <a:t> </a:t>
            </a:r>
            <a:r>
              <a:rPr lang="en-US" altLang="x-none" sz="2100" err="1"/>
              <a:t>huấn</a:t>
            </a:r>
            <a:r>
              <a:rPr lang="en-US" altLang="x-none" sz="2100"/>
              <a:t> </a:t>
            </a:r>
            <a:r>
              <a:rPr lang="en-US" altLang="x-none" sz="2100" err="1"/>
              <a:t>luyện</a:t>
            </a:r>
            <a:r>
              <a:rPr lang="en-US" altLang="x-none" sz="2100"/>
              <a:t>, </a:t>
            </a:r>
            <a:r>
              <a:rPr lang="en-US" altLang="x-none" sz="2100" err="1"/>
              <a:t>thì</a:t>
            </a:r>
            <a:r>
              <a:rPr lang="en-US" altLang="x-none" sz="2100"/>
              <a:t> </a:t>
            </a:r>
            <a:r>
              <a:rPr lang="en-US" altLang="x-none" sz="2100" err="1"/>
              <a:t>bị</a:t>
            </a:r>
            <a:r>
              <a:rPr lang="en-US" altLang="x-none" sz="2100"/>
              <a:t> </a:t>
            </a:r>
            <a:r>
              <a:rPr lang="en-US" altLang="x-none" sz="2100" err="1"/>
              <a:t>phạt</a:t>
            </a:r>
            <a:r>
              <a:rPr lang="en-US" altLang="x-none" sz="2100"/>
              <a:t> </a:t>
            </a:r>
            <a:r>
              <a:rPr lang="en-US" altLang="x-none" sz="2100" err="1"/>
              <a:t>cải</a:t>
            </a:r>
            <a:r>
              <a:rPr lang="en-US" altLang="x-none" sz="2100"/>
              <a:t> </a:t>
            </a:r>
            <a:r>
              <a:rPr lang="en-US" altLang="x-none" sz="2100" err="1"/>
              <a:t>tạo</a:t>
            </a:r>
            <a:r>
              <a:rPr lang="en-US" altLang="x-none" sz="2100"/>
              <a:t> </a:t>
            </a:r>
            <a:r>
              <a:rPr lang="en-US" altLang="x-none" sz="2100" err="1"/>
              <a:t>không</a:t>
            </a:r>
            <a:r>
              <a:rPr lang="en-US" altLang="x-none" sz="2100"/>
              <a:t> </a:t>
            </a:r>
            <a:r>
              <a:rPr lang="en-US" altLang="x-none" sz="2100" err="1"/>
              <a:t>giam</a:t>
            </a:r>
            <a:r>
              <a:rPr lang="en-US" altLang="x-none" sz="2100"/>
              <a:t> </a:t>
            </a:r>
            <a:r>
              <a:rPr lang="en-US" altLang="x-none" sz="2100" err="1"/>
              <a:t>giữ</a:t>
            </a:r>
            <a:r>
              <a:rPr lang="en-US" altLang="x-none" sz="2100"/>
              <a:t> </a:t>
            </a:r>
            <a:r>
              <a:rPr lang="en-US" altLang="x-none" sz="2100" err="1"/>
              <a:t>đến</a:t>
            </a:r>
            <a:r>
              <a:rPr lang="en-US" altLang="x-none" sz="2100"/>
              <a:t> 03 </a:t>
            </a:r>
            <a:r>
              <a:rPr lang="en-US" altLang="x-none" sz="2100" err="1"/>
              <a:t>năm</a:t>
            </a:r>
            <a:r>
              <a:rPr lang="en-US" altLang="x-none" sz="2100"/>
              <a:t> </a:t>
            </a:r>
            <a:r>
              <a:rPr lang="en-US" altLang="x-none" sz="2100" err="1"/>
              <a:t>hoặc</a:t>
            </a:r>
            <a:r>
              <a:rPr lang="en-US" altLang="x-none" sz="2100"/>
              <a:t> </a:t>
            </a:r>
            <a:r>
              <a:rPr lang="en-US" altLang="x-none" sz="2100" err="1"/>
              <a:t>phạt</a:t>
            </a:r>
            <a:r>
              <a:rPr lang="en-US" altLang="x-none" sz="2100"/>
              <a:t> </a:t>
            </a:r>
            <a:r>
              <a:rPr lang="en-US" altLang="x-none" sz="2100" err="1"/>
              <a:t>tù</a:t>
            </a:r>
            <a:r>
              <a:rPr lang="en-US" altLang="x-none" sz="2100"/>
              <a:t> </a:t>
            </a:r>
            <a:r>
              <a:rPr lang="en-US" altLang="x-none" sz="2100" err="1"/>
              <a:t>từ</a:t>
            </a:r>
            <a:r>
              <a:rPr lang="en-US" altLang="x-none" sz="2100"/>
              <a:t> 06 </a:t>
            </a:r>
            <a:r>
              <a:rPr lang="en-US" altLang="x-none" sz="2100" err="1"/>
              <a:t>tháng</a:t>
            </a:r>
            <a:r>
              <a:rPr lang="en-US" altLang="x-none" sz="2100"/>
              <a:t> </a:t>
            </a:r>
            <a:r>
              <a:rPr lang="en-US" altLang="x-none" sz="2100" err="1"/>
              <a:t>đến</a:t>
            </a:r>
            <a:r>
              <a:rPr lang="en-US" altLang="x-none" sz="2100"/>
              <a:t> 03 </a:t>
            </a:r>
            <a:r>
              <a:rPr lang="en-US" altLang="x-none" sz="2100" err="1"/>
              <a:t>năm</a:t>
            </a:r>
            <a:r>
              <a:rPr lang="en-US" altLang="x-none" sz="2100"/>
              <a:t>.</a:t>
            </a:r>
            <a:endParaRPr lang="en-US" altLang="x-none" sz="2100"/>
          </a:p>
          <a:p>
            <a:r>
              <a:rPr lang="en-US" altLang="x-none" sz="2100"/>
              <a:t>2. </a:t>
            </a:r>
            <a:r>
              <a:rPr lang="en-US" altLang="x-none" sz="2100" err="1"/>
              <a:t>Phạm</a:t>
            </a:r>
            <a:r>
              <a:rPr lang="en-US" altLang="x-none" sz="2100"/>
              <a:t> </a:t>
            </a:r>
            <a:r>
              <a:rPr lang="en-US" altLang="x-none" sz="2100" err="1"/>
              <a:t>tội</a:t>
            </a:r>
            <a:r>
              <a:rPr lang="en-US" altLang="x-none" sz="2100"/>
              <a:t> </a:t>
            </a:r>
            <a:r>
              <a:rPr lang="en-US" altLang="x-none" sz="2100" err="1"/>
              <a:t>trong</a:t>
            </a:r>
            <a:r>
              <a:rPr lang="en-US" altLang="x-none" sz="2100"/>
              <a:t> </a:t>
            </a:r>
            <a:r>
              <a:rPr lang="en-US" altLang="x-none" sz="2100" err="1"/>
              <a:t>thời</a:t>
            </a:r>
            <a:r>
              <a:rPr lang="en-US" altLang="x-none" sz="2100"/>
              <a:t> </a:t>
            </a:r>
            <a:r>
              <a:rPr lang="en-US" altLang="x-none" sz="2100" err="1"/>
              <a:t>chiến</a:t>
            </a:r>
            <a:r>
              <a:rPr lang="en-US" altLang="x-none" sz="2100"/>
              <a:t>, </a:t>
            </a:r>
            <a:r>
              <a:rPr lang="en-US" altLang="x-none" sz="2100" err="1"/>
              <a:t>thì</a:t>
            </a:r>
            <a:r>
              <a:rPr lang="en-US" altLang="x-none" sz="2100"/>
              <a:t> </a:t>
            </a:r>
            <a:r>
              <a:rPr lang="en-US" altLang="x-none" sz="2100" err="1"/>
              <a:t>bị</a:t>
            </a:r>
            <a:r>
              <a:rPr lang="en-US" altLang="x-none" sz="2100"/>
              <a:t> </a:t>
            </a:r>
            <a:r>
              <a:rPr lang="en-US" altLang="x-none" sz="2100" err="1"/>
              <a:t>phạt</a:t>
            </a:r>
            <a:r>
              <a:rPr lang="en-US" altLang="x-none" sz="2100"/>
              <a:t> </a:t>
            </a:r>
            <a:r>
              <a:rPr lang="en-US" altLang="x-none" sz="2100" err="1"/>
              <a:t>tù</a:t>
            </a:r>
            <a:r>
              <a:rPr lang="en-US" altLang="x-none" sz="2100"/>
              <a:t> </a:t>
            </a:r>
            <a:r>
              <a:rPr lang="en-US" altLang="x-none" sz="2100" err="1"/>
              <a:t>từ</a:t>
            </a:r>
            <a:r>
              <a:rPr lang="en-US" altLang="x-none" sz="2100"/>
              <a:t> 02 </a:t>
            </a:r>
            <a:r>
              <a:rPr lang="en-US" altLang="x-none" sz="2100" err="1"/>
              <a:t>năm</a:t>
            </a:r>
            <a:r>
              <a:rPr lang="en-US" altLang="x-none" sz="2100"/>
              <a:t> </a:t>
            </a:r>
            <a:r>
              <a:rPr lang="en-US" altLang="x-none" sz="2100" err="1"/>
              <a:t>đến</a:t>
            </a:r>
            <a:r>
              <a:rPr lang="en-US" altLang="x-none" sz="2100"/>
              <a:t> 07 </a:t>
            </a:r>
            <a:r>
              <a:rPr lang="en-US" altLang="x-none" sz="2100" err="1"/>
              <a:t>năm</a:t>
            </a:r>
            <a:r>
              <a:rPr lang="en-US" altLang="x-none" sz="2100"/>
              <a:t>.</a:t>
            </a:r>
            <a:endParaRPr lang="en-US" altLang="x-none" sz="2100"/>
          </a:p>
          <a:p>
            <a:r>
              <a:rPr lang="en-US" altLang="x-none" sz="2100"/>
              <a:t>3. </a:t>
            </a:r>
            <a:r>
              <a:rPr lang="en-US" altLang="x-none" sz="2100" err="1"/>
              <a:t>Người</a:t>
            </a:r>
            <a:r>
              <a:rPr lang="en-US" altLang="x-none" sz="2100"/>
              <a:t> </a:t>
            </a:r>
            <a:r>
              <a:rPr lang="en-US" altLang="x-none" sz="2100" err="1"/>
              <a:t>phạm</a:t>
            </a:r>
            <a:r>
              <a:rPr lang="en-US" altLang="x-none" sz="2100"/>
              <a:t> </a:t>
            </a:r>
            <a:r>
              <a:rPr lang="en-US" altLang="x-none" sz="2100" err="1"/>
              <a:t>tội</a:t>
            </a:r>
            <a:r>
              <a:rPr lang="en-US" altLang="x-none" sz="2100"/>
              <a:t> </a:t>
            </a:r>
            <a:r>
              <a:rPr lang="en-US" altLang="x-none" sz="2100" err="1"/>
              <a:t>còn</a:t>
            </a:r>
            <a:r>
              <a:rPr lang="en-US" altLang="x-none" sz="2100"/>
              <a:t> </a:t>
            </a:r>
            <a:r>
              <a:rPr lang="en-US" altLang="x-none" sz="2100" err="1"/>
              <a:t>có</a:t>
            </a:r>
            <a:r>
              <a:rPr lang="en-US" altLang="x-none" sz="2100"/>
              <a:t> </a:t>
            </a:r>
            <a:r>
              <a:rPr lang="en-US" altLang="x-none" sz="2100" err="1"/>
              <a:t>thể</a:t>
            </a:r>
            <a:r>
              <a:rPr lang="en-US" altLang="x-none" sz="2100"/>
              <a:t> </a:t>
            </a:r>
            <a:r>
              <a:rPr lang="en-US" altLang="x-none" sz="2100" err="1"/>
              <a:t>bị</a:t>
            </a:r>
            <a:r>
              <a:rPr lang="en-US" altLang="x-none" sz="2100"/>
              <a:t> </a:t>
            </a:r>
            <a:r>
              <a:rPr lang="en-US" altLang="x-none" sz="2100" err="1"/>
              <a:t>cấm</a:t>
            </a:r>
            <a:r>
              <a:rPr lang="en-US" altLang="x-none" sz="2100"/>
              <a:t> </a:t>
            </a:r>
            <a:r>
              <a:rPr lang="en-US" altLang="x-none" sz="2100" err="1"/>
              <a:t>đảm</a:t>
            </a:r>
            <a:r>
              <a:rPr lang="en-US" altLang="x-none" sz="2100"/>
              <a:t> </a:t>
            </a:r>
            <a:r>
              <a:rPr lang="en-US" altLang="x-none" sz="2100" err="1"/>
              <a:t>nhiệm</a:t>
            </a:r>
            <a:r>
              <a:rPr lang="en-US" altLang="x-none" sz="2100"/>
              <a:t> </a:t>
            </a:r>
            <a:r>
              <a:rPr lang="en-US" altLang="x-none" sz="2100" err="1"/>
              <a:t>chức</a:t>
            </a:r>
            <a:r>
              <a:rPr lang="en-US" altLang="x-none" sz="2100"/>
              <a:t> </a:t>
            </a:r>
            <a:r>
              <a:rPr lang="en-US" altLang="x-none" sz="2100" err="1"/>
              <a:t>vụ</a:t>
            </a:r>
            <a:r>
              <a:rPr lang="en-US" altLang="x-none" sz="2100"/>
              <a:t> </a:t>
            </a:r>
            <a:r>
              <a:rPr lang="en-US" altLang="x-none" sz="2100" err="1"/>
              <a:t>nhất</a:t>
            </a:r>
            <a:r>
              <a:rPr lang="en-US" altLang="x-none" sz="2100"/>
              <a:t> </a:t>
            </a:r>
            <a:r>
              <a:rPr lang="en-US" altLang="x-none" sz="2100" err="1"/>
              <a:t>định</a:t>
            </a:r>
            <a:r>
              <a:rPr lang="en-US" altLang="x-none" sz="2100"/>
              <a:t> </a:t>
            </a:r>
            <a:r>
              <a:rPr lang="en-US" altLang="x-none" sz="2100" err="1"/>
              <a:t>từ</a:t>
            </a:r>
            <a:r>
              <a:rPr lang="en-US" altLang="x-none" sz="2100"/>
              <a:t> 01 </a:t>
            </a:r>
            <a:r>
              <a:rPr lang="en-US" altLang="x-none" sz="2100" err="1"/>
              <a:t>năm</a:t>
            </a:r>
            <a:r>
              <a:rPr lang="en-US" altLang="x-none" sz="2100"/>
              <a:t> </a:t>
            </a:r>
            <a:r>
              <a:rPr lang="en-US" altLang="x-none" sz="2100" err="1"/>
              <a:t>đến</a:t>
            </a:r>
            <a:r>
              <a:rPr lang="en-US" altLang="x-none" sz="2100"/>
              <a:t> 05 </a:t>
            </a:r>
            <a:r>
              <a:rPr lang="en-US" altLang="x-none" sz="2100" err="1"/>
              <a:t>năm</a:t>
            </a:r>
            <a:r>
              <a:rPr lang="en-US" altLang="x-none" sz="2100"/>
              <a:t>.</a:t>
            </a:r>
            <a:endParaRPr lang="en-US" altLang="x-none" sz="2100" b="1"/>
          </a:p>
          <a:p>
            <a:r>
              <a:rPr lang="en-US" altLang="x-none" sz="2100" b="1" err="1"/>
              <a:t>Điều</a:t>
            </a:r>
            <a:r>
              <a:rPr lang="en-US" altLang="x-none" sz="2100" b="1"/>
              <a:t> 335. </a:t>
            </a:r>
            <a:r>
              <a:rPr lang="en-US" altLang="x-none" sz="2100" b="1" err="1"/>
              <a:t>Tội</a:t>
            </a:r>
            <a:r>
              <a:rPr lang="en-US" altLang="x-none" sz="2100" b="1"/>
              <a:t> </a:t>
            </a:r>
            <a:r>
              <a:rPr lang="en-US" altLang="x-none" sz="2100" b="1" err="1"/>
              <a:t>cản</a:t>
            </a:r>
            <a:r>
              <a:rPr lang="en-US" altLang="x-none" sz="2100" b="1"/>
              <a:t> </a:t>
            </a:r>
            <a:r>
              <a:rPr lang="en-US" altLang="x-none" sz="2100" b="1" err="1"/>
              <a:t>trở</a:t>
            </a:r>
            <a:r>
              <a:rPr lang="en-US" altLang="x-none" sz="2100" b="1"/>
              <a:t> </a:t>
            </a:r>
            <a:r>
              <a:rPr lang="en-US" altLang="x-none" sz="2100" b="1" err="1"/>
              <a:t>việc</a:t>
            </a:r>
            <a:r>
              <a:rPr lang="en-US" altLang="x-none" sz="2100" b="1"/>
              <a:t> </a:t>
            </a:r>
            <a:r>
              <a:rPr lang="en-US" altLang="x-none" sz="2100" b="1" err="1"/>
              <a:t>thực</a:t>
            </a:r>
            <a:r>
              <a:rPr lang="en-US" altLang="x-none" sz="2100" b="1"/>
              <a:t> </a:t>
            </a:r>
            <a:r>
              <a:rPr lang="en-US" altLang="x-none" sz="2100" b="1" err="1"/>
              <a:t>hiện</a:t>
            </a:r>
            <a:r>
              <a:rPr lang="en-US" altLang="x-none" sz="2100" b="1"/>
              <a:t> </a:t>
            </a:r>
            <a:r>
              <a:rPr lang="en-US" altLang="x-none" sz="2100" b="1" err="1"/>
              <a:t>nghĩa</a:t>
            </a:r>
            <a:r>
              <a:rPr lang="en-US" altLang="x-none" sz="2100" b="1"/>
              <a:t> </a:t>
            </a:r>
            <a:r>
              <a:rPr lang="en-US" altLang="x-none" sz="2100" b="1" err="1"/>
              <a:t>vụ</a:t>
            </a:r>
            <a:r>
              <a:rPr lang="en-US" altLang="x-none" sz="2100" b="1"/>
              <a:t> </a:t>
            </a:r>
            <a:r>
              <a:rPr lang="en-US" altLang="x-none" sz="2100" b="1" err="1"/>
              <a:t>quân</a:t>
            </a:r>
            <a:r>
              <a:rPr lang="en-US" altLang="x-none" sz="2100" b="1"/>
              <a:t> </a:t>
            </a:r>
            <a:r>
              <a:rPr lang="en-US" altLang="x-none" sz="2100" b="1" err="1"/>
              <a:t>sự</a:t>
            </a:r>
            <a:endParaRPr lang="en-US" altLang="x-none" sz="2100"/>
          </a:p>
          <a:p>
            <a:r>
              <a:rPr lang="en-US" altLang="x-none" sz="2100"/>
              <a:t>1. </a:t>
            </a:r>
            <a:r>
              <a:rPr lang="en-US" altLang="x-none" sz="2100" err="1"/>
              <a:t>Người</a:t>
            </a:r>
            <a:r>
              <a:rPr lang="en-US" altLang="x-none" sz="2100"/>
              <a:t> </a:t>
            </a:r>
            <a:r>
              <a:rPr lang="en-US" altLang="x-none" sz="2100" err="1"/>
              <a:t>nào</a:t>
            </a:r>
            <a:r>
              <a:rPr lang="en-US" altLang="x-none" sz="2100"/>
              <a:t> </a:t>
            </a:r>
            <a:r>
              <a:rPr lang="en-US" altLang="x-none" sz="2100" err="1"/>
              <a:t>cố</a:t>
            </a:r>
            <a:r>
              <a:rPr lang="en-US" altLang="x-none" sz="2100"/>
              <a:t> ý </a:t>
            </a:r>
            <a:r>
              <a:rPr lang="en-US" altLang="x-none" sz="2100" err="1"/>
              <a:t>cản</a:t>
            </a:r>
            <a:r>
              <a:rPr lang="en-US" altLang="x-none" sz="2100"/>
              <a:t> </a:t>
            </a:r>
            <a:r>
              <a:rPr lang="en-US" altLang="x-none" sz="2100" err="1"/>
              <a:t>trở</a:t>
            </a:r>
            <a:r>
              <a:rPr lang="en-US" altLang="x-none" sz="2100"/>
              <a:t> </a:t>
            </a:r>
            <a:r>
              <a:rPr lang="en-US" altLang="x-none" sz="2100" err="1"/>
              <a:t>việc</a:t>
            </a:r>
            <a:r>
              <a:rPr lang="en-US" altLang="x-none" sz="2100"/>
              <a:t> </a:t>
            </a:r>
            <a:r>
              <a:rPr lang="en-US" altLang="x-none" sz="2100" err="1"/>
              <a:t>đăng</a:t>
            </a:r>
            <a:r>
              <a:rPr lang="en-US" altLang="x-none" sz="2100"/>
              <a:t> </a:t>
            </a:r>
            <a:r>
              <a:rPr lang="en-US" altLang="x-none" sz="2100" err="1"/>
              <a:t>ký</a:t>
            </a:r>
            <a:r>
              <a:rPr lang="en-US" altLang="x-none" sz="2100"/>
              <a:t> </a:t>
            </a:r>
            <a:r>
              <a:rPr lang="en-US" altLang="x-none" sz="2100" err="1"/>
              <a:t>nghĩa</a:t>
            </a:r>
            <a:r>
              <a:rPr lang="en-US" altLang="x-none" sz="2100"/>
              <a:t> </a:t>
            </a:r>
            <a:r>
              <a:rPr lang="en-US" altLang="x-none" sz="2100" err="1"/>
              <a:t>vụ</a:t>
            </a:r>
            <a:r>
              <a:rPr lang="en-US" altLang="x-none" sz="2100"/>
              <a:t> </a:t>
            </a:r>
            <a:r>
              <a:rPr lang="en-US" altLang="x-none" sz="2100" err="1"/>
              <a:t>quân</a:t>
            </a:r>
            <a:r>
              <a:rPr lang="en-US" altLang="x-none" sz="2100"/>
              <a:t> </a:t>
            </a:r>
            <a:r>
              <a:rPr lang="en-US" altLang="x-none" sz="2100" err="1"/>
              <a:t>sự</a:t>
            </a:r>
            <a:r>
              <a:rPr lang="en-US" altLang="x-none" sz="2100"/>
              <a:t>, </a:t>
            </a:r>
            <a:r>
              <a:rPr lang="en-US" altLang="x-none" sz="2100" err="1"/>
              <a:t>gọi</a:t>
            </a:r>
            <a:r>
              <a:rPr lang="en-US" altLang="x-none" sz="2100"/>
              <a:t> </a:t>
            </a:r>
            <a:r>
              <a:rPr lang="en-US" altLang="x-none" sz="2100" err="1"/>
              <a:t>nhập</a:t>
            </a:r>
            <a:r>
              <a:rPr lang="en-US" altLang="x-none" sz="2100"/>
              <a:t> </a:t>
            </a:r>
            <a:r>
              <a:rPr lang="en-US" altLang="x-none" sz="2100" err="1"/>
              <a:t>ngũ</a:t>
            </a:r>
            <a:r>
              <a:rPr lang="en-US" altLang="x-none" sz="2100"/>
              <a:t>, </a:t>
            </a:r>
            <a:r>
              <a:rPr lang="en-US" altLang="x-none" sz="2100" err="1"/>
              <a:t>gọi</a:t>
            </a:r>
            <a:r>
              <a:rPr lang="en-US" altLang="x-none" sz="2100"/>
              <a:t> </a:t>
            </a:r>
            <a:r>
              <a:rPr lang="en-US" altLang="x-none" sz="2100" err="1"/>
              <a:t>tập</a:t>
            </a:r>
            <a:r>
              <a:rPr lang="en-US" altLang="x-none" sz="2100"/>
              <a:t> </a:t>
            </a:r>
            <a:r>
              <a:rPr lang="en-US" altLang="x-none" sz="2100" err="1"/>
              <a:t>trung</a:t>
            </a:r>
            <a:r>
              <a:rPr lang="en-US" altLang="x-none" sz="2100"/>
              <a:t> </a:t>
            </a:r>
            <a:r>
              <a:rPr lang="en-US" altLang="x-none" sz="2100" err="1"/>
              <a:t>huấn</a:t>
            </a:r>
            <a:r>
              <a:rPr lang="en-US" altLang="x-none" sz="2100"/>
              <a:t> </a:t>
            </a:r>
            <a:r>
              <a:rPr lang="en-US" altLang="x-none" sz="2100" err="1"/>
              <a:t>luyện</a:t>
            </a:r>
            <a:r>
              <a:rPr lang="en-US" altLang="x-none" sz="2100"/>
              <a:t>, </a:t>
            </a:r>
            <a:r>
              <a:rPr lang="en-US" altLang="x-none" sz="2100" err="1"/>
              <a:t>thì</a:t>
            </a:r>
            <a:r>
              <a:rPr lang="en-US" altLang="x-none" sz="2100"/>
              <a:t> </a:t>
            </a:r>
            <a:r>
              <a:rPr lang="en-US" altLang="x-none" sz="2100" err="1"/>
              <a:t>bị</a:t>
            </a:r>
            <a:r>
              <a:rPr lang="en-US" altLang="x-none" sz="2100"/>
              <a:t> </a:t>
            </a:r>
            <a:r>
              <a:rPr lang="en-US" altLang="x-none" sz="2100" err="1"/>
              <a:t>phạt</a:t>
            </a:r>
            <a:r>
              <a:rPr lang="en-US" altLang="x-none" sz="2100"/>
              <a:t> </a:t>
            </a:r>
            <a:r>
              <a:rPr lang="en-US" altLang="x-none" sz="2100" err="1"/>
              <a:t>cảnh</a:t>
            </a:r>
            <a:r>
              <a:rPr lang="en-US" altLang="x-none" sz="2100"/>
              <a:t> </a:t>
            </a:r>
            <a:r>
              <a:rPr lang="en-US" altLang="x-none" sz="2100" err="1"/>
              <a:t>cáo</a:t>
            </a:r>
            <a:r>
              <a:rPr lang="en-US" altLang="x-none" sz="2100"/>
              <a:t>, </a:t>
            </a:r>
            <a:r>
              <a:rPr lang="en-US" altLang="x-none" sz="2100" err="1"/>
              <a:t>phạt</a:t>
            </a:r>
            <a:r>
              <a:rPr lang="en-US" altLang="x-none" sz="2100"/>
              <a:t> </a:t>
            </a:r>
            <a:r>
              <a:rPr lang="en-US" altLang="x-none" sz="2100" err="1"/>
              <a:t>cải</a:t>
            </a:r>
            <a:r>
              <a:rPr lang="en-US" altLang="x-none" sz="2100"/>
              <a:t> </a:t>
            </a:r>
            <a:r>
              <a:rPr lang="en-US" altLang="x-none" sz="2100" err="1"/>
              <a:t>tạo</a:t>
            </a:r>
            <a:r>
              <a:rPr lang="en-US" altLang="x-none" sz="2100"/>
              <a:t> </a:t>
            </a:r>
            <a:r>
              <a:rPr lang="en-US" altLang="x-none" sz="2100" err="1"/>
              <a:t>không</a:t>
            </a:r>
            <a:r>
              <a:rPr lang="en-US" altLang="x-none" sz="2100"/>
              <a:t> </a:t>
            </a:r>
            <a:r>
              <a:rPr lang="en-US" altLang="x-none" sz="2100" err="1"/>
              <a:t>giam</a:t>
            </a:r>
            <a:r>
              <a:rPr lang="en-US" altLang="x-none" sz="2100"/>
              <a:t> </a:t>
            </a:r>
            <a:r>
              <a:rPr lang="en-US" altLang="x-none" sz="2100" err="1"/>
              <a:t>giữ</a:t>
            </a:r>
            <a:r>
              <a:rPr lang="en-US" altLang="x-none" sz="2100"/>
              <a:t> </a:t>
            </a:r>
            <a:r>
              <a:rPr lang="en-US" altLang="x-none" sz="2100" err="1"/>
              <a:t>đến</a:t>
            </a:r>
            <a:r>
              <a:rPr lang="en-US" altLang="x-none" sz="2100"/>
              <a:t> 02 </a:t>
            </a:r>
            <a:r>
              <a:rPr lang="en-US" altLang="x-none" sz="2100" err="1"/>
              <a:t>năm</a:t>
            </a:r>
            <a:r>
              <a:rPr lang="en-US" altLang="x-none" sz="2100"/>
              <a:t> </a:t>
            </a:r>
            <a:r>
              <a:rPr lang="en-US" altLang="x-none" sz="2100" err="1"/>
              <a:t>hoặc</a:t>
            </a:r>
            <a:r>
              <a:rPr lang="en-US" altLang="x-none" sz="2100"/>
              <a:t> </a:t>
            </a:r>
            <a:r>
              <a:rPr lang="en-US" altLang="x-none" sz="2100" err="1"/>
              <a:t>phạt</a:t>
            </a:r>
            <a:r>
              <a:rPr lang="en-US" altLang="x-none" sz="2100"/>
              <a:t> </a:t>
            </a:r>
            <a:r>
              <a:rPr lang="en-US" altLang="x-none" sz="2100" err="1"/>
              <a:t>tù</a:t>
            </a:r>
            <a:r>
              <a:rPr lang="en-US" altLang="x-none" sz="2100"/>
              <a:t> </a:t>
            </a:r>
            <a:r>
              <a:rPr lang="en-US" altLang="x-none" sz="2100" err="1"/>
              <a:t>từ</a:t>
            </a:r>
            <a:r>
              <a:rPr lang="en-US" altLang="x-none" sz="2100"/>
              <a:t> 03 </a:t>
            </a:r>
            <a:r>
              <a:rPr lang="en-US" altLang="x-none" sz="2100" err="1"/>
              <a:t>tháng</a:t>
            </a:r>
            <a:r>
              <a:rPr lang="en-US" altLang="x-none" sz="2100"/>
              <a:t> </a:t>
            </a:r>
            <a:r>
              <a:rPr lang="en-US" altLang="x-none" sz="2100" err="1"/>
              <a:t>đến</a:t>
            </a:r>
            <a:r>
              <a:rPr lang="en-US" altLang="x-none" sz="2100"/>
              <a:t> 02 </a:t>
            </a:r>
            <a:r>
              <a:rPr lang="en-US" altLang="x-none" sz="2100" err="1"/>
              <a:t>năm</a:t>
            </a:r>
            <a:r>
              <a:rPr lang="en-US" altLang="x-none" sz="2100"/>
              <a:t>.</a:t>
            </a:r>
            <a:endParaRPr lang="en-US" altLang="x-none" sz="2100"/>
          </a:p>
          <a:p>
            <a:r>
              <a:rPr lang="en-US" altLang="x-none" sz="2100"/>
              <a:t>2. </a:t>
            </a:r>
            <a:r>
              <a:rPr lang="en-US" altLang="x-none" sz="2100" err="1"/>
              <a:t>Phạm</a:t>
            </a:r>
            <a:r>
              <a:rPr lang="en-US" altLang="x-none" sz="2100"/>
              <a:t> </a:t>
            </a:r>
            <a:r>
              <a:rPr lang="en-US" altLang="x-none" sz="2100" err="1"/>
              <a:t>tội</a:t>
            </a:r>
            <a:r>
              <a:rPr lang="en-US" altLang="x-none" sz="2100"/>
              <a:t> </a:t>
            </a:r>
            <a:r>
              <a:rPr lang="en-US" altLang="x-none" sz="2100" err="1"/>
              <a:t>trong</a:t>
            </a:r>
            <a:r>
              <a:rPr lang="en-US" altLang="x-none" sz="2100"/>
              <a:t> </a:t>
            </a:r>
            <a:r>
              <a:rPr lang="en-US" altLang="x-none" sz="2100" err="1"/>
              <a:t>trường</a:t>
            </a:r>
            <a:r>
              <a:rPr lang="en-US" altLang="x-none" sz="2100"/>
              <a:t> </a:t>
            </a:r>
            <a:r>
              <a:rPr lang="en-US" altLang="x-none" sz="2100" err="1"/>
              <a:t>hợp</a:t>
            </a:r>
            <a:r>
              <a:rPr lang="en-US" altLang="x-none" sz="2100"/>
              <a:t> </a:t>
            </a:r>
            <a:r>
              <a:rPr lang="en-US" altLang="x-none" sz="2100" err="1"/>
              <a:t>lợi</a:t>
            </a:r>
            <a:r>
              <a:rPr lang="en-US" altLang="x-none" sz="2100"/>
              <a:t> </a:t>
            </a:r>
            <a:r>
              <a:rPr lang="en-US" altLang="x-none" sz="2100" err="1"/>
              <a:t>dụng</a:t>
            </a:r>
            <a:r>
              <a:rPr lang="en-US" altLang="x-none" sz="2100"/>
              <a:t> </a:t>
            </a:r>
            <a:r>
              <a:rPr lang="en-US" altLang="x-none" sz="2100" err="1"/>
              <a:t>chức</a:t>
            </a:r>
            <a:r>
              <a:rPr lang="en-US" altLang="x-none" sz="2100"/>
              <a:t> </a:t>
            </a:r>
            <a:r>
              <a:rPr lang="en-US" altLang="x-none" sz="2100" err="1"/>
              <a:t>vụ</a:t>
            </a:r>
            <a:r>
              <a:rPr lang="en-US" altLang="x-none" sz="2100"/>
              <a:t>, </a:t>
            </a:r>
            <a:r>
              <a:rPr lang="en-US" altLang="x-none" sz="2100" err="1"/>
              <a:t>quyền</a:t>
            </a:r>
            <a:r>
              <a:rPr lang="en-US" altLang="x-none" sz="2100"/>
              <a:t> </a:t>
            </a:r>
            <a:r>
              <a:rPr lang="en-US" altLang="x-none" sz="2100" err="1"/>
              <a:t>hạn</a:t>
            </a:r>
            <a:r>
              <a:rPr lang="en-US" altLang="x-none" sz="2100"/>
              <a:t> </a:t>
            </a:r>
            <a:r>
              <a:rPr lang="en-US" altLang="x-none" sz="2100" err="1"/>
              <a:t>hoặc</a:t>
            </a:r>
            <a:r>
              <a:rPr lang="en-US" altLang="x-none" sz="2100"/>
              <a:t> </a:t>
            </a:r>
            <a:r>
              <a:rPr lang="en-US" altLang="x-none" sz="2100" err="1"/>
              <a:t>trong</a:t>
            </a:r>
            <a:r>
              <a:rPr lang="en-US" altLang="x-none" sz="2100"/>
              <a:t> </a:t>
            </a:r>
            <a:r>
              <a:rPr lang="en-US" altLang="x-none" sz="2100" err="1"/>
              <a:t>thời</a:t>
            </a:r>
            <a:r>
              <a:rPr lang="en-US" altLang="x-none" sz="2100"/>
              <a:t> </a:t>
            </a:r>
            <a:r>
              <a:rPr lang="en-US" altLang="x-none" sz="2100" err="1"/>
              <a:t>chiến</a:t>
            </a:r>
            <a:r>
              <a:rPr lang="en-US" altLang="x-none" sz="2100"/>
              <a:t>, </a:t>
            </a:r>
            <a:r>
              <a:rPr lang="en-US" altLang="x-none" sz="2100" err="1"/>
              <a:t>thì</a:t>
            </a:r>
            <a:r>
              <a:rPr lang="en-US" altLang="x-none" sz="2100"/>
              <a:t> </a:t>
            </a:r>
            <a:r>
              <a:rPr lang="en-US" altLang="x-none" sz="2100" err="1"/>
              <a:t>bị</a:t>
            </a:r>
            <a:r>
              <a:rPr lang="en-US" altLang="x-none" sz="2100"/>
              <a:t> </a:t>
            </a:r>
            <a:r>
              <a:rPr lang="en-US" altLang="x-none" sz="2100" err="1"/>
              <a:t>phạt</a:t>
            </a:r>
            <a:r>
              <a:rPr lang="en-US" altLang="x-none" sz="2100"/>
              <a:t> </a:t>
            </a:r>
            <a:r>
              <a:rPr lang="en-US" altLang="x-none" sz="2100" err="1"/>
              <a:t>tù</a:t>
            </a:r>
            <a:r>
              <a:rPr lang="en-US" altLang="x-none" sz="2100"/>
              <a:t> </a:t>
            </a:r>
            <a:r>
              <a:rPr lang="en-US" altLang="x-none" sz="2100" err="1"/>
              <a:t>từ</a:t>
            </a:r>
            <a:r>
              <a:rPr lang="en-US" altLang="x-none" sz="2100"/>
              <a:t> 02 </a:t>
            </a:r>
            <a:r>
              <a:rPr lang="en-US" altLang="x-none" sz="2100" err="1"/>
              <a:t>năm</a:t>
            </a:r>
            <a:r>
              <a:rPr lang="en-US" altLang="x-none" sz="2100"/>
              <a:t> </a:t>
            </a:r>
            <a:r>
              <a:rPr lang="en-US" altLang="x-none" sz="2100" err="1"/>
              <a:t>đến</a:t>
            </a:r>
            <a:r>
              <a:rPr lang="en-US" altLang="x-none" sz="2100"/>
              <a:t> 05 </a:t>
            </a:r>
            <a:r>
              <a:rPr lang="en-US" altLang="x-none" sz="2100" err="1"/>
              <a:t>năm</a:t>
            </a:r>
            <a:r>
              <a:rPr lang="en-US" altLang="x-none" sz="2100"/>
              <a:t>.</a:t>
            </a:r>
            <a:endParaRPr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blinds(horizontal)">
                                      <p:cBhvr>
                                        <p:cTn id="7"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4210" name="Group 11"/>
          <p:cNvGrpSpPr/>
          <p:nvPr/>
        </p:nvGrpSpPr>
        <p:grpSpPr>
          <a:xfrm>
            <a:off x="4194175" y="2395538"/>
            <a:ext cx="3575050" cy="2952750"/>
            <a:chOff x="2699792" y="2276872"/>
            <a:chExt cx="3312368" cy="2736303"/>
          </a:xfrm>
        </p:grpSpPr>
        <p:sp>
          <p:nvSpPr>
            <p:cNvPr id="13" name="Freeform 6"/>
            <p:cNvSpPr/>
            <p:nvPr/>
          </p:nvSpPr>
          <p:spPr>
            <a:xfrm>
              <a:off x="3419872" y="2536470"/>
              <a:ext cx="1872208" cy="2211045"/>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2">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Right Arrow 5"/>
            <p:cNvSpPr/>
            <p:nvPr/>
          </p:nvSpPr>
          <p:spPr>
            <a:xfrm>
              <a:off x="3419872" y="2276872"/>
              <a:ext cx="2592288" cy="1296144"/>
            </a:xfrm>
            <a:prstGeom prst="rightArrow">
              <a:avLst>
                <a:gd name="adj1" fmla="val 5839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sp>
          <p:nvSpPr>
            <p:cNvPr id="15" name="Right Arrow 33"/>
            <p:cNvSpPr/>
            <p:nvPr/>
          </p:nvSpPr>
          <p:spPr>
            <a:xfrm rot="10800000">
              <a:off x="2699792" y="3717031"/>
              <a:ext cx="2592288" cy="1296144"/>
            </a:xfrm>
            <a:prstGeom prst="rightArrow">
              <a:avLst>
                <a:gd name="adj1" fmla="val 58399"/>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grpSp>
      <p:sp>
        <p:nvSpPr>
          <p:cNvPr id="94214" name="TextBox 18"/>
          <p:cNvSpPr txBox="1"/>
          <p:nvPr/>
        </p:nvSpPr>
        <p:spPr>
          <a:xfrm>
            <a:off x="5132388" y="2840038"/>
            <a:ext cx="1574800" cy="488950"/>
          </a:xfrm>
          <a:prstGeom prst="rect">
            <a:avLst/>
          </a:prstGeom>
          <a:noFill/>
          <a:ln w="9525">
            <a:noFill/>
          </a:ln>
        </p:spPr>
        <p:txBody>
          <a:bodyPr lIns="0" anchor="ctr" anchorCtr="0">
            <a:spAutoFit/>
          </a:bodyPr>
          <a:p>
            <a:pPr algn="r"/>
            <a:r>
              <a:rPr lang="en-US" altLang="ko-KR" sz="2600" b="1" err="1">
                <a:solidFill>
                  <a:schemeClr val="bg1"/>
                </a:solidFill>
                <a:ea typeface="Arial Unicode MS" panose="020B0604020202020204" pitchFamily="34" charset="-128"/>
              </a:rPr>
              <a:t>Hậu</a:t>
            </a:r>
            <a:r>
              <a:rPr lang="en-US" altLang="ko-KR" sz="2600" b="1">
                <a:solidFill>
                  <a:schemeClr val="bg1"/>
                </a:solidFill>
                <a:ea typeface="Arial Unicode MS" panose="020B0604020202020204" pitchFamily="34" charset="-128"/>
              </a:rPr>
              <a:t> </a:t>
            </a:r>
            <a:r>
              <a:rPr lang="en-US" altLang="ko-KR" sz="2600" b="1" err="1">
                <a:solidFill>
                  <a:schemeClr val="bg1"/>
                </a:solidFill>
                <a:ea typeface="Arial Unicode MS" panose="020B0604020202020204" pitchFamily="34" charset="-128"/>
              </a:rPr>
              <a:t>quả</a:t>
            </a:r>
            <a:endParaRPr lang="ko-KR" altLang="en-US" sz="2600" b="1" dirty="0">
              <a:solidFill>
                <a:schemeClr val="bg1"/>
              </a:solidFill>
              <a:ea typeface="Arial Unicode MS" panose="020B0604020202020204" pitchFamily="34" charset="-128"/>
            </a:endParaRPr>
          </a:p>
        </p:txBody>
      </p:sp>
      <p:sp>
        <p:nvSpPr>
          <p:cNvPr id="94215" name="TextBox 19"/>
          <p:cNvSpPr txBox="1"/>
          <p:nvPr/>
        </p:nvSpPr>
        <p:spPr>
          <a:xfrm>
            <a:off x="5275263" y="4397375"/>
            <a:ext cx="1574800" cy="488950"/>
          </a:xfrm>
          <a:prstGeom prst="rect">
            <a:avLst/>
          </a:prstGeom>
          <a:noFill/>
          <a:ln w="9525">
            <a:noFill/>
          </a:ln>
        </p:spPr>
        <p:txBody>
          <a:bodyPr lIns="0" anchor="ctr" anchorCtr="0">
            <a:spAutoFit/>
          </a:bodyPr>
          <a:p>
            <a:r>
              <a:rPr lang="en-US" altLang="ko-KR" sz="2600" b="1" err="1">
                <a:solidFill>
                  <a:schemeClr val="bg1"/>
                </a:solidFill>
                <a:ea typeface="Arial Unicode MS" panose="020B0604020202020204" pitchFamily="34" charset="-128"/>
              </a:rPr>
              <a:t>H</a:t>
            </a:r>
            <a:r>
              <a:rPr lang="en-US" altLang="ko-KR" sz="2600" b="1" err="1">
                <a:solidFill>
                  <a:schemeClr val="bg1"/>
                </a:solidFill>
                <a:latin typeface="Arial" panose="020B0604020202020204" pitchFamily="34" charset="0"/>
                <a:ea typeface="Arial Unicode MS" panose="020B0604020202020204" pitchFamily="34" charset="-128"/>
              </a:rPr>
              <a:t>à</a:t>
            </a:r>
            <a:r>
              <a:rPr lang="en-US" altLang="ko-KR" sz="2600" b="1" err="1">
                <a:solidFill>
                  <a:schemeClr val="bg1"/>
                </a:solidFill>
                <a:ea typeface="Arial Unicode MS" panose="020B0604020202020204" pitchFamily="34" charset="-128"/>
              </a:rPr>
              <a:t>nh</a:t>
            </a:r>
            <a:r>
              <a:rPr lang="en-US" altLang="ko-KR" sz="2600" b="1">
                <a:solidFill>
                  <a:schemeClr val="bg1"/>
                </a:solidFill>
                <a:ea typeface="Arial Unicode MS" panose="020B0604020202020204" pitchFamily="34" charset="-128"/>
              </a:rPr>
              <a:t> vi</a:t>
            </a:r>
            <a:endParaRPr lang="ko-KR" altLang="en-US" sz="2600" b="1" dirty="0">
              <a:solidFill>
                <a:schemeClr val="bg1"/>
              </a:solidFill>
              <a:ea typeface="Arial Unicode MS" panose="020B0604020202020204" pitchFamily="34" charset="-128"/>
            </a:endParaRPr>
          </a:p>
        </p:txBody>
      </p:sp>
      <p:sp>
        <p:nvSpPr>
          <p:cNvPr id="32" name="Oval 7"/>
          <p:cNvSpPr/>
          <p:nvPr/>
        </p:nvSpPr>
        <p:spPr>
          <a:xfrm>
            <a:off x="6850063" y="2894013"/>
            <a:ext cx="360363" cy="36195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3" name="Donut 39"/>
          <p:cNvSpPr/>
          <p:nvPr/>
        </p:nvSpPr>
        <p:spPr>
          <a:xfrm>
            <a:off x="4767263" y="4445000"/>
            <a:ext cx="407988" cy="40798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4218" name="Rectangles 94217"/>
          <p:cNvSpPr/>
          <p:nvPr/>
        </p:nvSpPr>
        <p:spPr>
          <a:xfrm>
            <a:off x="479425" y="166688"/>
            <a:ext cx="11507788" cy="1006475"/>
          </a:xfrm>
          <a:prstGeom prst="rect">
            <a:avLst/>
          </a:prstGeom>
          <a:solidFill>
            <a:srgbClr val="FFCC99"/>
          </a:solidFill>
          <a:ln w="9525">
            <a:noFill/>
          </a:ln>
        </p:spPr>
        <p:txBody>
          <a:bodyPr anchor="ctr" anchorCtr="0">
            <a:spAutoFit/>
          </a:bodyPr>
          <a:p>
            <a:pPr algn="just"/>
            <a:r>
              <a:rPr lang="en-US" altLang="x-none" sz="3000"/>
              <a:t>Theo </a:t>
            </a:r>
            <a:r>
              <a:rPr lang="en-US" altLang="x-none" sz="3000" err="1"/>
              <a:t>em</a:t>
            </a:r>
            <a:r>
              <a:rPr lang="en-US" altLang="x-none" sz="3000"/>
              <a:t>, </a:t>
            </a:r>
            <a:r>
              <a:rPr lang="en-US" altLang="x-none" sz="3000" err="1"/>
              <a:t>hành</a:t>
            </a:r>
            <a:r>
              <a:rPr lang="en-US" altLang="x-none" sz="3000"/>
              <a:t> vi </a:t>
            </a:r>
            <a:r>
              <a:rPr lang="en-US" altLang="x-none" sz="3000" err="1"/>
              <a:t>mà</a:t>
            </a:r>
            <a:r>
              <a:rPr lang="en-US" altLang="x-none" sz="3000"/>
              <a:t> </a:t>
            </a:r>
            <a:r>
              <a:rPr lang="en-US" altLang="x-none" sz="3000" err="1"/>
              <a:t>nhân</a:t>
            </a:r>
            <a:r>
              <a:rPr lang="en-US" altLang="x-none" sz="3000"/>
              <a:t> </a:t>
            </a:r>
            <a:r>
              <a:rPr lang="en-US" altLang="x-none" sz="3000" err="1"/>
              <a:t>vật</a:t>
            </a:r>
            <a:r>
              <a:rPr lang="en-US" altLang="x-none" sz="3000"/>
              <a:t> </a:t>
            </a:r>
            <a:r>
              <a:rPr lang="en-US" altLang="x-none" sz="3000" err="1"/>
              <a:t>đã</a:t>
            </a:r>
            <a:r>
              <a:rPr lang="en-US" altLang="x-none" sz="3000"/>
              <a:t> </a:t>
            </a:r>
            <a:r>
              <a:rPr lang="en-US" altLang="x-none" sz="3000" err="1"/>
              <a:t>thực</a:t>
            </a:r>
            <a:r>
              <a:rPr lang="en-US" altLang="x-none" sz="3000"/>
              <a:t> </a:t>
            </a:r>
            <a:r>
              <a:rPr lang="en-US" altLang="x-none" sz="3000" err="1"/>
              <a:t>hiện</a:t>
            </a:r>
            <a:r>
              <a:rPr lang="en-US" altLang="x-none" sz="3000"/>
              <a:t> </a:t>
            </a:r>
            <a:r>
              <a:rPr lang="en-US" altLang="x-none" sz="3000" err="1"/>
              <a:t>trong</a:t>
            </a:r>
            <a:r>
              <a:rPr lang="en-US" altLang="x-none" sz="3000"/>
              <a:t> </a:t>
            </a:r>
            <a:r>
              <a:rPr lang="en-US" altLang="x-none" sz="3000" err="1"/>
              <a:t>các</a:t>
            </a:r>
            <a:r>
              <a:rPr lang="en-US" altLang="x-none" sz="3000"/>
              <a:t> </a:t>
            </a:r>
            <a:r>
              <a:rPr lang="en-US" altLang="x-none" sz="3000" err="1"/>
              <a:t>trường</a:t>
            </a:r>
            <a:r>
              <a:rPr lang="en-US" altLang="x-none" sz="3000"/>
              <a:t> </a:t>
            </a:r>
            <a:r>
              <a:rPr lang="en-US" altLang="x-none" sz="3000" err="1"/>
              <a:t>hợp</a:t>
            </a:r>
            <a:r>
              <a:rPr lang="en-US" altLang="x-none" sz="3000"/>
              <a:t> </a:t>
            </a:r>
            <a:r>
              <a:rPr lang="en-US" altLang="x-none" sz="3000" err="1"/>
              <a:t>sau</a:t>
            </a:r>
            <a:r>
              <a:rPr lang="en-US" altLang="x-none" sz="3000"/>
              <a:t> </a:t>
            </a:r>
            <a:r>
              <a:rPr lang="en-US" altLang="x-none" sz="3000" err="1"/>
              <a:t>gây</a:t>
            </a:r>
            <a:r>
              <a:rPr lang="en-US" altLang="x-none" sz="3000"/>
              <a:t> </a:t>
            </a:r>
            <a:r>
              <a:rPr lang="en-US" altLang="x-none" sz="3000" err="1"/>
              <a:t>hậu</a:t>
            </a:r>
            <a:r>
              <a:rPr lang="en-US" altLang="x-none" sz="3000"/>
              <a:t> </a:t>
            </a:r>
            <a:r>
              <a:rPr lang="en-US" altLang="x-none" sz="3000" err="1"/>
              <a:t>quả</a:t>
            </a:r>
            <a:r>
              <a:rPr lang="en-US" altLang="x-none" sz="3000"/>
              <a:t> </a:t>
            </a:r>
            <a:r>
              <a:rPr lang="en-US" altLang="x-none" sz="3000" err="1"/>
              <a:t>gì</a:t>
            </a:r>
            <a:r>
              <a:rPr lang="en-US" altLang="x-none" sz="3000"/>
              <a:t> </a:t>
            </a:r>
            <a:r>
              <a:rPr lang="en-US" altLang="x-none" sz="3000" err="1"/>
              <a:t>cho</a:t>
            </a:r>
            <a:r>
              <a:rPr lang="en-US" altLang="x-none" sz="3000"/>
              <a:t> </a:t>
            </a:r>
            <a:r>
              <a:rPr lang="en-US" altLang="x-none" sz="3000" err="1"/>
              <a:t>đất</a:t>
            </a:r>
            <a:r>
              <a:rPr lang="en-US" altLang="x-none" sz="3000"/>
              <a:t> </a:t>
            </a:r>
            <a:r>
              <a:rPr lang="en-US" altLang="x-none" sz="3000" err="1"/>
              <a:t>nước</a:t>
            </a:r>
            <a:r>
              <a:rPr lang="en-US" altLang="x-none" sz="3000"/>
              <a:t>? </a:t>
            </a:r>
            <a:endParaRPr sz="3000" dirty="0"/>
          </a:p>
        </p:txBody>
      </p:sp>
      <p:sp>
        <p:nvSpPr>
          <p:cNvPr id="94219" name="Rectangles 94218"/>
          <p:cNvSpPr/>
          <p:nvPr/>
        </p:nvSpPr>
        <p:spPr>
          <a:xfrm>
            <a:off x="358775" y="1719263"/>
            <a:ext cx="3798888" cy="446722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600"/>
              <a:t>T (20 </a:t>
            </a:r>
            <a:r>
              <a:rPr lang="en-US" altLang="x-none" sz="2600" err="1"/>
              <a:t>tuổi</a:t>
            </a:r>
            <a:r>
              <a:rPr lang="en-US" altLang="x-none" sz="2600"/>
              <a:t>), </a:t>
            </a:r>
            <a:r>
              <a:rPr lang="en-US" altLang="x-none" sz="2600" err="1"/>
              <a:t>đã</a:t>
            </a:r>
            <a:r>
              <a:rPr lang="en-US" altLang="x-none" sz="2600"/>
              <a:t> </a:t>
            </a:r>
            <a:r>
              <a:rPr lang="en-US" altLang="x-none" sz="2600" err="1"/>
              <a:t>trúng</a:t>
            </a:r>
            <a:r>
              <a:rPr lang="en-US" altLang="x-none" sz="2600"/>
              <a:t> </a:t>
            </a:r>
            <a:r>
              <a:rPr lang="en-US" altLang="x-none" sz="2600" err="1"/>
              <a:t>tuyển</a:t>
            </a:r>
            <a:r>
              <a:rPr lang="en-US" altLang="x-none" sz="2600"/>
              <a:t> </a:t>
            </a:r>
            <a:r>
              <a:rPr lang="en-US" altLang="x-none" sz="2600" err="1"/>
              <a:t>nghĩa</a:t>
            </a:r>
            <a:r>
              <a:rPr lang="en-US" altLang="x-none" sz="2600"/>
              <a:t> </a:t>
            </a:r>
            <a:r>
              <a:rPr lang="en-US" altLang="x-none" sz="2600" err="1"/>
              <a:t>vụ</a:t>
            </a:r>
            <a:r>
              <a:rPr lang="en-US" altLang="x-none" sz="2600"/>
              <a:t> </a:t>
            </a:r>
            <a:r>
              <a:rPr lang="en-US" altLang="x-none" sz="2600" err="1"/>
              <a:t>quân</a:t>
            </a:r>
            <a:r>
              <a:rPr lang="en-US" altLang="x-none" sz="2600"/>
              <a:t> </a:t>
            </a:r>
            <a:r>
              <a:rPr lang="en-US" altLang="x-none" sz="2600" err="1"/>
              <a:t>sự</a:t>
            </a:r>
            <a:r>
              <a:rPr lang="en-US" altLang="x-none" sz="2600"/>
              <a:t>. </a:t>
            </a:r>
            <a:r>
              <a:rPr lang="en-US" altLang="x-none" sz="2600" err="1"/>
              <a:t>Nhưng</a:t>
            </a:r>
            <a:r>
              <a:rPr lang="en-US" altLang="x-none" sz="2600"/>
              <a:t> </a:t>
            </a:r>
            <a:r>
              <a:rPr lang="en-US" altLang="x-none" sz="2600" err="1"/>
              <a:t>khi</a:t>
            </a:r>
            <a:r>
              <a:rPr lang="en-US" altLang="x-none" sz="2600"/>
              <a:t> Ban </a:t>
            </a:r>
            <a:r>
              <a:rPr lang="en-US" altLang="x-none" sz="2600" err="1"/>
              <a:t>Chỉ</a:t>
            </a:r>
            <a:r>
              <a:rPr lang="en-US" altLang="x-none" sz="2600"/>
              <a:t> </a:t>
            </a:r>
            <a:r>
              <a:rPr lang="en-US" altLang="x-none" sz="2600" err="1"/>
              <a:t>huy</a:t>
            </a:r>
            <a:r>
              <a:rPr lang="en-US" altLang="x-none" sz="2600"/>
              <a:t> </a:t>
            </a:r>
            <a:r>
              <a:rPr lang="en-US" altLang="x-none" sz="2600" err="1"/>
              <a:t>Quân</a:t>
            </a:r>
            <a:r>
              <a:rPr lang="en-US" altLang="x-none" sz="2600"/>
              <a:t> </a:t>
            </a:r>
            <a:r>
              <a:rPr lang="en-US" altLang="x-none" sz="2600" err="1"/>
              <a:t>sự</a:t>
            </a:r>
            <a:r>
              <a:rPr lang="en-US" altLang="x-none" sz="2600"/>
              <a:t> </a:t>
            </a:r>
            <a:r>
              <a:rPr lang="en-US" altLang="x-none" sz="2600" err="1"/>
              <a:t>huyện</a:t>
            </a:r>
            <a:r>
              <a:rPr lang="en-US" altLang="x-none" sz="2600"/>
              <a:t> </a:t>
            </a:r>
            <a:r>
              <a:rPr lang="en-US" altLang="x-none" sz="2600" err="1"/>
              <a:t>có</a:t>
            </a:r>
            <a:r>
              <a:rPr lang="en-US" altLang="x-none" sz="2600"/>
              <a:t> </a:t>
            </a:r>
            <a:r>
              <a:rPr lang="en-US" altLang="x-none" sz="2600" err="1"/>
              <a:t>lệnh</a:t>
            </a:r>
            <a:r>
              <a:rPr lang="en-US" altLang="x-none" sz="2600"/>
              <a:t> </a:t>
            </a:r>
            <a:r>
              <a:rPr lang="en-US" altLang="x-none" sz="2600" err="1"/>
              <a:t>gọi</a:t>
            </a:r>
            <a:r>
              <a:rPr lang="en-US" altLang="x-none" sz="2600"/>
              <a:t> </a:t>
            </a:r>
            <a:r>
              <a:rPr lang="en-US" altLang="x-none" sz="2600" err="1"/>
              <a:t>nhập</a:t>
            </a:r>
            <a:r>
              <a:rPr lang="en-US" altLang="x-none" sz="2600"/>
              <a:t> </a:t>
            </a:r>
            <a:r>
              <a:rPr lang="en-US" altLang="x-none" sz="2600" err="1"/>
              <a:t>ngũ</a:t>
            </a:r>
            <a:r>
              <a:rPr lang="en-US" altLang="x-none" sz="2600"/>
              <a:t> </a:t>
            </a:r>
            <a:r>
              <a:rPr lang="en-US" altLang="x-none" sz="2600" err="1"/>
              <a:t>thì</a:t>
            </a:r>
            <a:r>
              <a:rPr lang="en-US" altLang="x-none" sz="2600"/>
              <a:t> T </a:t>
            </a:r>
            <a:r>
              <a:rPr lang="en-US" altLang="x-none" sz="2600" err="1"/>
              <a:t>lại</a:t>
            </a:r>
            <a:r>
              <a:rPr lang="en-US" altLang="x-none" sz="2600"/>
              <a:t> </a:t>
            </a:r>
            <a:r>
              <a:rPr lang="en-US" altLang="x-none" sz="2600" err="1"/>
              <a:t>trốn</a:t>
            </a:r>
            <a:r>
              <a:rPr lang="en-US" altLang="x-none" sz="2600"/>
              <a:t> </a:t>
            </a:r>
            <a:r>
              <a:rPr lang="en-US" altLang="x-none" sz="2600" err="1"/>
              <a:t>tránh</a:t>
            </a:r>
            <a:r>
              <a:rPr lang="en-US" altLang="x-none" sz="2600"/>
              <a:t>, </a:t>
            </a:r>
            <a:r>
              <a:rPr lang="en-US" altLang="x-none" sz="2600" err="1"/>
              <a:t>không</a:t>
            </a:r>
            <a:r>
              <a:rPr lang="en-US" altLang="x-none" sz="2600"/>
              <a:t> </a:t>
            </a:r>
            <a:r>
              <a:rPr lang="en-US" altLang="x-none" sz="2600" err="1"/>
              <a:t>chấp</a:t>
            </a:r>
            <a:r>
              <a:rPr lang="en-US" altLang="x-none" sz="2600"/>
              <a:t> </a:t>
            </a:r>
            <a:r>
              <a:rPr lang="en-US" altLang="x-none" sz="2600" err="1"/>
              <a:t>hành</a:t>
            </a:r>
            <a:r>
              <a:rPr lang="en-US" altLang="x-none" sz="2600"/>
              <a:t>. T </a:t>
            </a:r>
            <a:r>
              <a:rPr lang="en-US" altLang="x-none" sz="2600" err="1"/>
              <a:t>bị</a:t>
            </a:r>
            <a:r>
              <a:rPr lang="en-US" altLang="x-none" sz="2600"/>
              <a:t> </a:t>
            </a:r>
            <a:r>
              <a:rPr lang="en-US" altLang="x-none" sz="2600" err="1"/>
              <a:t>xử</a:t>
            </a:r>
            <a:r>
              <a:rPr lang="en-US" altLang="x-none" sz="2600"/>
              <a:t> </a:t>
            </a:r>
            <a:r>
              <a:rPr lang="en-US" altLang="x-none" sz="2600" err="1"/>
              <a:t>phạt</a:t>
            </a:r>
            <a:r>
              <a:rPr lang="en-US" altLang="x-none" sz="2600"/>
              <a:t> vi </a:t>
            </a:r>
            <a:r>
              <a:rPr lang="en-US" altLang="x-none" sz="2600" err="1"/>
              <a:t>phạm</a:t>
            </a:r>
            <a:r>
              <a:rPr lang="en-US" altLang="x-none" sz="2600"/>
              <a:t> </a:t>
            </a:r>
            <a:r>
              <a:rPr lang="en-US" altLang="x-none" sz="2600" err="1"/>
              <a:t>hành</a:t>
            </a:r>
            <a:r>
              <a:rPr lang="en-US" altLang="x-none" sz="2600"/>
              <a:t> </a:t>
            </a:r>
            <a:r>
              <a:rPr lang="en-US" altLang="x-none" sz="2600" err="1"/>
              <a:t>chính</a:t>
            </a:r>
            <a:r>
              <a:rPr lang="en-US" altLang="x-none" sz="2600"/>
              <a:t> </a:t>
            </a:r>
            <a:r>
              <a:rPr lang="en-US" altLang="x-none" sz="2600" err="1"/>
              <a:t>với</a:t>
            </a:r>
            <a:r>
              <a:rPr lang="en-US" altLang="x-none" sz="2600"/>
              <a:t> </a:t>
            </a:r>
            <a:r>
              <a:rPr lang="en-US" altLang="x-none" sz="2600" err="1"/>
              <a:t>số</a:t>
            </a:r>
            <a:r>
              <a:rPr lang="en-US" altLang="x-none" sz="2600"/>
              <a:t> </a:t>
            </a:r>
            <a:r>
              <a:rPr lang="en-US" altLang="x-none" sz="2600" err="1"/>
              <a:t>tiền</a:t>
            </a:r>
            <a:r>
              <a:rPr lang="en-US" altLang="x-none" sz="2600"/>
              <a:t> 2 000 </a:t>
            </a:r>
            <a:r>
              <a:rPr lang="en-US" altLang="x-none" sz="2600" err="1"/>
              <a:t>000</a:t>
            </a:r>
            <a:r>
              <a:rPr lang="en-US" altLang="x-none" sz="2600"/>
              <a:t> </a:t>
            </a:r>
            <a:r>
              <a:rPr lang="en-US" altLang="x-none" sz="2600" err="1"/>
              <a:t>đồng</a:t>
            </a:r>
            <a:r>
              <a:rPr lang="en-US" altLang="x-none" sz="2600"/>
              <a:t> </a:t>
            </a:r>
            <a:r>
              <a:rPr lang="en-US" altLang="x-none" sz="2600" err="1"/>
              <a:t>và</a:t>
            </a:r>
            <a:r>
              <a:rPr lang="en-US" altLang="x-none" sz="2600"/>
              <a:t> </a:t>
            </a:r>
            <a:r>
              <a:rPr lang="en-US" altLang="x-none" sz="2600" err="1"/>
              <a:t>buộc</a:t>
            </a:r>
            <a:r>
              <a:rPr lang="en-US" altLang="x-none" sz="2600"/>
              <a:t> </a:t>
            </a:r>
            <a:r>
              <a:rPr lang="en-US" altLang="x-none" sz="2600" err="1"/>
              <a:t>thực</a:t>
            </a:r>
            <a:r>
              <a:rPr lang="en-US" altLang="x-none" sz="2600"/>
              <a:t> </a:t>
            </a:r>
            <a:r>
              <a:rPr lang="en-US" altLang="x-none" sz="2600" err="1"/>
              <a:t>hiện</a:t>
            </a:r>
            <a:r>
              <a:rPr lang="en-US" altLang="x-none" sz="2600"/>
              <a:t> </a:t>
            </a:r>
            <a:r>
              <a:rPr lang="en-US" altLang="x-none" sz="2600" err="1"/>
              <a:t>nghĩa</a:t>
            </a:r>
            <a:r>
              <a:rPr lang="en-US" altLang="x-none" sz="2600"/>
              <a:t> </a:t>
            </a:r>
            <a:r>
              <a:rPr lang="en-US" altLang="x-none" sz="2600" err="1"/>
              <a:t>vụ</a:t>
            </a:r>
            <a:r>
              <a:rPr lang="en-US" altLang="x-none" sz="2600"/>
              <a:t> </a:t>
            </a:r>
            <a:r>
              <a:rPr lang="en-US" altLang="x-none" sz="2600" err="1"/>
              <a:t>quân</a:t>
            </a:r>
            <a:r>
              <a:rPr lang="en-US" altLang="x-none" sz="2600"/>
              <a:t> </a:t>
            </a:r>
            <a:r>
              <a:rPr lang="en-US" altLang="x-none" sz="2600" err="1"/>
              <a:t>sự</a:t>
            </a:r>
            <a:r>
              <a:rPr lang="en-US" altLang="x-none" sz="2600"/>
              <a:t>. </a:t>
            </a:r>
            <a:endParaRPr sz="2600" dirty="0"/>
          </a:p>
        </p:txBody>
      </p:sp>
      <p:sp>
        <p:nvSpPr>
          <p:cNvPr id="94221" name="Rectangles 94220"/>
          <p:cNvSpPr/>
          <p:nvPr/>
        </p:nvSpPr>
        <p:spPr>
          <a:xfrm>
            <a:off x="7813675" y="1438275"/>
            <a:ext cx="4081463" cy="484822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400"/>
              <a:t>+ </a:t>
            </a:r>
            <a:r>
              <a:rPr lang="en-US" altLang="x-none" sz="2400" err="1"/>
              <a:t>Gây</a:t>
            </a:r>
            <a:r>
              <a:rPr lang="en-US" altLang="x-none" sz="2400"/>
              <a:t> </a:t>
            </a:r>
            <a:r>
              <a:rPr lang="en-US" altLang="x-none" sz="2400" err="1"/>
              <a:t>rối</a:t>
            </a:r>
            <a:r>
              <a:rPr lang="en-US" altLang="x-none" sz="2400"/>
              <a:t> </a:t>
            </a:r>
            <a:r>
              <a:rPr lang="en-US" altLang="x-none" sz="2400" err="1"/>
              <a:t>loạn</a:t>
            </a:r>
            <a:r>
              <a:rPr lang="en-US" altLang="x-none" sz="2400"/>
              <a:t> an </a:t>
            </a:r>
            <a:r>
              <a:rPr lang="en-US" altLang="x-none" sz="2400" err="1"/>
              <a:t>ninh</a:t>
            </a:r>
            <a:r>
              <a:rPr lang="en-US" altLang="x-none" sz="2400"/>
              <a:t> </a:t>
            </a:r>
            <a:r>
              <a:rPr lang="en-US" altLang="x-none" sz="2400" err="1"/>
              <a:t>trật</a:t>
            </a:r>
            <a:r>
              <a:rPr lang="en-US" altLang="x-none" sz="2400"/>
              <a:t> </a:t>
            </a:r>
            <a:r>
              <a:rPr lang="en-US" altLang="x-none" sz="2400" err="1"/>
              <a:t>tự</a:t>
            </a:r>
            <a:r>
              <a:rPr lang="en-US" altLang="x-none" sz="2400"/>
              <a:t> </a:t>
            </a:r>
            <a:r>
              <a:rPr lang="en-US" altLang="x-none" sz="2400" err="1"/>
              <a:t>xã</a:t>
            </a:r>
            <a:r>
              <a:rPr lang="en-US" altLang="x-none" sz="2400"/>
              <a:t> </a:t>
            </a:r>
            <a:r>
              <a:rPr lang="en-US" altLang="x-none" sz="2400" err="1"/>
              <a:t>hội</a:t>
            </a:r>
            <a:r>
              <a:rPr lang="en-US" altLang="x-none" sz="2400"/>
              <a:t>, </a:t>
            </a:r>
            <a:r>
              <a:rPr lang="en-US" altLang="x-none" sz="2400" err="1"/>
              <a:t>bất</a:t>
            </a:r>
            <a:r>
              <a:rPr lang="en-US" altLang="x-none" sz="2400"/>
              <a:t> </a:t>
            </a:r>
            <a:r>
              <a:rPr lang="en-US" altLang="x-none" sz="2400" err="1"/>
              <a:t>ổn</a:t>
            </a:r>
            <a:r>
              <a:rPr lang="en-US" altLang="x-none" sz="2400"/>
              <a:t> </a:t>
            </a:r>
            <a:r>
              <a:rPr lang="en-US" altLang="x-none" sz="2400" err="1"/>
              <a:t>về</a:t>
            </a:r>
            <a:r>
              <a:rPr lang="en-US" altLang="x-none" sz="2400"/>
              <a:t> </a:t>
            </a:r>
            <a:r>
              <a:rPr lang="en-US" altLang="x-none" sz="2400" err="1"/>
              <a:t>chính</a:t>
            </a:r>
            <a:r>
              <a:rPr lang="en-US" altLang="x-none" sz="2400"/>
              <a:t> </a:t>
            </a:r>
            <a:r>
              <a:rPr lang="en-US" altLang="x-none" sz="2400" err="1"/>
              <a:t>trị</a:t>
            </a:r>
            <a:r>
              <a:rPr lang="en-US" altLang="x-none" sz="2400"/>
              <a:t>;</a:t>
            </a:r>
            <a:endParaRPr lang="en-US" altLang="x-none" sz="2400"/>
          </a:p>
          <a:p>
            <a:r>
              <a:rPr lang="en-US" altLang="x-none" sz="2400"/>
              <a:t>+ </a:t>
            </a:r>
            <a:r>
              <a:rPr lang="en-US" altLang="x-none" sz="2400" err="1"/>
              <a:t>Gây</a:t>
            </a:r>
            <a:r>
              <a:rPr lang="en-US" altLang="x-none" sz="2400"/>
              <a:t> </a:t>
            </a:r>
            <a:r>
              <a:rPr lang="en-US" altLang="x-none" sz="2400" err="1"/>
              <a:t>tổn</a:t>
            </a:r>
            <a:r>
              <a:rPr lang="en-US" altLang="x-none" sz="2400"/>
              <a:t> </a:t>
            </a:r>
            <a:r>
              <a:rPr lang="en-US" altLang="x-none" sz="2400" err="1"/>
              <a:t>thất</a:t>
            </a:r>
            <a:r>
              <a:rPr lang="en-US" altLang="x-none" sz="2400"/>
              <a:t> </a:t>
            </a:r>
            <a:r>
              <a:rPr lang="en-US" altLang="x-none" sz="2400" err="1"/>
              <a:t>về</a:t>
            </a:r>
            <a:r>
              <a:rPr lang="en-US" altLang="x-none" sz="2400"/>
              <a:t> </a:t>
            </a:r>
            <a:r>
              <a:rPr lang="en-US" altLang="x-none" sz="2400" err="1"/>
              <a:t>người</a:t>
            </a:r>
            <a:r>
              <a:rPr lang="en-US" altLang="x-none" sz="2400"/>
              <a:t> </a:t>
            </a:r>
            <a:r>
              <a:rPr lang="en-US" altLang="x-none" sz="2400" err="1"/>
              <a:t>và</a:t>
            </a:r>
            <a:r>
              <a:rPr lang="en-US" altLang="x-none" sz="2400"/>
              <a:t> </a:t>
            </a:r>
            <a:r>
              <a:rPr lang="en-US" altLang="x-none" sz="2400" err="1"/>
              <a:t>của</a:t>
            </a:r>
            <a:r>
              <a:rPr lang="en-US" altLang="x-none" sz="2400"/>
              <a:t>;</a:t>
            </a:r>
            <a:endParaRPr lang="en-US" altLang="x-none" sz="2400"/>
          </a:p>
          <a:p>
            <a:r>
              <a:rPr lang="en-US" altLang="x-none" sz="2400"/>
              <a:t>+ </a:t>
            </a:r>
            <a:r>
              <a:rPr lang="en-US" altLang="x-none" sz="2400" err="1"/>
              <a:t>Chia</a:t>
            </a:r>
            <a:r>
              <a:rPr lang="en-US" altLang="x-none" sz="2400"/>
              <a:t> </a:t>
            </a:r>
            <a:r>
              <a:rPr lang="en-US" altLang="x-none" sz="2400" err="1"/>
              <a:t>rẽ</a:t>
            </a:r>
            <a:r>
              <a:rPr lang="en-US" altLang="x-none" sz="2400"/>
              <a:t> </a:t>
            </a:r>
            <a:r>
              <a:rPr lang="en-US" altLang="x-none" sz="2400" err="1"/>
              <a:t>sự</a:t>
            </a:r>
            <a:r>
              <a:rPr lang="en-US" altLang="x-none" sz="2400"/>
              <a:t> </a:t>
            </a:r>
            <a:r>
              <a:rPr lang="en-US" altLang="x-none" sz="2400" err="1"/>
              <a:t>đoàn</a:t>
            </a:r>
            <a:r>
              <a:rPr lang="en-US" altLang="x-none" sz="2400"/>
              <a:t> </a:t>
            </a:r>
            <a:r>
              <a:rPr lang="en-US" altLang="x-none" sz="2400" err="1"/>
              <a:t>kết</a:t>
            </a:r>
            <a:r>
              <a:rPr lang="en-US" altLang="x-none" sz="2400"/>
              <a:t> </a:t>
            </a:r>
            <a:r>
              <a:rPr lang="en-US" altLang="x-none" sz="2400" err="1"/>
              <a:t>dân</a:t>
            </a:r>
            <a:r>
              <a:rPr lang="en-US" altLang="x-none" sz="2400"/>
              <a:t> </a:t>
            </a:r>
            <a:r>
              <a:rPr lang="en-US" altLang="x-none" sz="2400" err="1"/>
              <a:t>tộc</a:t>
            </a:r>
            <a:r>
              <a:rPr lang="en-US" altLang="x-none" sz="2400"/>
              <a:t>;</a:t>
            </a:r>
            <a:endParaRPr lang="en-US" altLang="x-none" sz="2400"/>
          </a:p>
          <a:p>
            <a:r>
              <a:rPr lang="en-US" altLang="x-none" sz="2400"/>
              <a:t>+ </a:t>
            </a:r>
            <a:r>
              <a:rPr lang="en-US" altLang="x-none" sz="2400" err="1"/>
              <a:t>Cản</a:t>
            </a:r>
            <a:r>
              <a:rPr lang="en-US" altLang="x-none" sz="2400"/>
              <a:t> </a:t>
            </a:r>
            <a:r>
              <a:rPr lang="en-US" altLang="x-none" sz="2400" err="1"/>
              <a:t>trở</a:t>
            </a:r>
            <a:r>
              <a:rPr lang="en-US" altLang="x-none" sz="2400"/>
              <a:t> </a:t>
            </a:r>
            <a:r>
              <a:rPr lang="en-US" altLang="x-none" sz="2400" err="1"/>
              <a:t>sự</a:t>
            </a:r>
            <a:r>
              <a:rPr lang="en-US" altLang="x-none" sz="2400"/>
              <a:t> </a:t>
            </a:r>
            <a:r>
              <a:rPr lang="en-US" altLang="x-none" sz="2400" err="1"/>
              <a:t>phát</a:t>
            </a:r>
            <a:r>
              <a:rPr lang="en-US" altLang="x-none" sz="2400"/>
              <a:t> </a:t>
            </a:r>
            <a:r>
              <a:rPr lang="en-US" altLang="x-none" sz="2400" err="1"/>
              <a:t>triển</a:t>
            </a:r>
            <a:r>
              <a:rPr lang="en-US" altLang="x-none" sz="2400"/>
              <a:t> </a:t>
            </a:r>
            <a:r>
              <a:rPr lang="en-US" altLang="x-none" sz="2400" err="1"/>
              <a:t>của</a:t>
            </a:r>
            <a:r>
              <a:rPr lang="en-US" altLang="x-none" sz="2400"/>
              <a:t> </a:t>
            </a:r>
            <a:r>
              <a:rPr lang="en-US" altLang="x-none" sz="2400" err="1"/>
              <a:t>đất</a:t>
            </a:r>
            <a:r>
              <a:rPr lang="en-US" altLang="x-none" sz="2400"/>
              <a:t> </a:t>
            </a:r>
            <a:r>
              <a:rPr lang="en-US" altLang="x-none" sz="2400" err="1"/>
              <a:t>nước</a:t>
            </a:r>
            <a:r>
              <a:rPr lang="en-US" altLang="x-none" sz="2400"/>
              <a:t>, </a:t>
            </a:r>
            <a:r>
              <a:rPr lang="en-US" altLang="x-none" sz="2400" err="1"/>
              <a:t>thậm</a:t>
            </a:r>
            <a:r>
              <a:rPr lang="en-US" altLang="x-none" sz="2400"/>
              <a:t> </a:t>
            </a:r>
            <a:r>
              <a:rPr lang="en-US" altLang="x-none" sz="2400" err="1"/>
              <a:t>chí</a:t>
            </a:r>
            <a:r>
              <a:rPr lang="en-US" altLang="x-none" sz="2400"/>
              <a:t> </a:t>
            </a:r>
            <a:r>
              <a:rPr lang="en-US" altLang="x-none" sz="2400" err="1"/>
              <a:t>có</a:t>
            </a:r>
            <a:r>
              <a:rPr lang="en-US" altLang="x-none" sz="2400"/>
              <a:t> </a:t>
            </a:r>
            <a:r>
              <a:rPr lang="en-US" altLang="x-none" sz="2400" err="1"/>
              <a:t>thể</a:t>
            </a:r>
            <a:r>
              <a:rPr lang="en-US" altLang="x-none" sz="2400"/>
              <a:t> </a:t>
            </a:r>
            <a:r>
              <a:rPr lang="en-US" altLang="x-none" sz="2400" err="1"/>
              <a:t>khiến</a:t>
            </a:r>
            <a:r>
              <a:rPr lang="en-US" altLang="x-none" sz="2400"/>
              <a:t> </a:t>
            </a:r>
            <a:r>
              <a:rPr lang="en-US" altLang="x-none" sz="2400" err="1"/>
              <a:t>đất</a:t>
            </a:r>
            <a:r>
              <a:rPr lang="en-US" altLang="x-none" sz="2400"/>
              <a:t> </a:t>
            </a:r>
            <a:r>
              <a:rPr lang="en-US" altLang="x-none" sz="2400" err="1"/>
              <a:t>nước</a:t>
            </a:r>
            <a:r>
              <a:rPr lang="en-US" altLang="x-none" sz="2400"/>
              <a:t> </a:t>
            </a:r>
            <a:r>
              <a:rPr lang="en-US" altLang="x-none" sz="2400" err="1"/>
              <a:t>suy</a:t>
            </a:r>
            <a:r>
              <a:rPr lang="en-US" altLang="x-none" sz="2400"/>
              <a:t> </a:t>
            </a:r>
            <a:r>
              <a:rPr lang="en-US" altLang="x-none" sz="2400" err="1"/>
              <a:t>vong</a:t>
            </a:r>
            <a:r>
              <a:rPr lang="en-US" altLang="x-none" sz="2400"/>
              <a:t>...</a:t>
            </a:r>
            <a:endParaRPr lang="en-US" altLang="x-none" sz="2400"/>
          </a:p>
          <a:p>
            <a:r>
              <a:rPr lang="en-US" altLang="x-none" sz="2400"/>
              <a:t>+ </a:t>
            </a:r>
            <a:r>
              <a:rPr lang="en-US" altLang="x-none" sz="2400" err="1"/>
              <a:t>bị</a:t>
            </a:r>
            <a:r>
              <a:rPr lang="en-US" altLang="x-none" sz="2400"/>
              <a:t> </a:t>
            </a:r>
            <a:r>
              <a:rPr lang="en-US" altLang="x-none" sz="2400" err="1"/>
              <a:t>xử</a:t>
            </a:r>
            <a:r>
              <a:rPr lang="en-US" altLang="x-none" sz="2400"/>
              <a:t> </a:t>
            </a:r>
            <a:r>
              <a:rPr lang="en-US" altLang="x-none" sz="2400" err="1"/>
              <a:t>lí</a:t>
            </a:r>
            <a:r>
              <a:rPr lang="en-US" altLang="x-none" sz="2400"/>
              <a:t> </a:t>
            </a:r>
            <a:r>
              <a:rPr lang="en-US" altLang="x-none" sz="2400" err="1"/>
              <a:t>với</a:t>
            </a:r>
            <a:r>
              <a:rPr lang="en-US" altLang="x-none" sz="2400"/>
              <a:t> </a:t>
            </a:r>
            <a:r>
              <a:rPr lang="en-US" altLang="x-none" sz="2400" err="1"/>
              <a:t>các</a:t>
            </a:r>
            <a:r>
              <a:rPr lang="en-US" altLang="x-none" sz="2400"/>
              <a:t> </a:t>
            </a:r>
            <a:r>
              <a:rPr lang="en-US" altLang="x-none" sz="2400" err="1"/>
              <a:t>mức</a:t>
            </a:r>
            <a:r>
              <a:rPr lang="en-US" altLang="x-none" sz="2400"/>
              <a:t> </a:t>
            </a:r>
            <a:r>
              <a:rPr lang="en-US" altLang="x-none" sz="2400" err="1"/>
              <a:t>tương</a:t>
            </a:r>
            <a:r>
              <a:rPr lang="en-US" altLang="x-none" sz="2400"/>
              <a:t> </a:t>
            </a:r>
            <a:r>
              <a:rPr lang="en-US" altLang="x-none" sz="2400" err="1"/>
              <a:t>ứng</a:t>
            </a:r>
            <a:r>
              <a:rPr lang="en-US" altLang="x-none" sz="2400"/>
              <a:t> </a:t>
            </a:r>
            <a:r>
              <a:rPr lang="en-US" altLang="x-none" sz="2400" err="1"/>
              <a:t>như</a:t>
            </a:r>
            <a:r>
              <a:rPr lang="en-US" altLang="x-none" sz="2400"/>
              <a:t>: </a:t>
            </a:r>
            <a:r>
              <a:rPr lang="en-US" altLang="x-none" sz="2400" err="1"/>
              <a:t>cảnh</a:t>
            </a:r>
            <a:r>
              <a:rPr lang="en-US" altLang="x-none" sz="2400"/>
              <a:t> </a:t>
            </a:r>
            <a:r>
              <a:rPr lang="en-US" altLang="x-none" sz="2400" err="1"/>
              <a:t>cáo</a:t>
            </a:r>
            <a:r>
              <a:rPr lang="en-US" altLang="x-none" sz="2400"/>
              <a:t>, </a:t>
            </a:r>
            <a:r>
              <a:rPr lang="en-US" altLang="x-none" sz="2400" err="1"/>
              <a:t>kỉ</a:t>
            </a:r>
            <a:r>
              <a:rPr lang="en-US" altLang="x-none" sz="2400"/>
              <a:t> </a:t>
            </a:r>
            <a:r>
              <a:rPr lang="en-US" altLang="x-none" sz="2400" err="1"/>
              <a:t>luật</a:t>
            </a:r>
            <a:r>
              <a:rPr lang="en-US" altLang="x-none" sz="2400"/>
              <a:t>, </a:t>
            </a:r>
            <a:r>
              <a:rPr lang="en-US" altLang="x-none" sz="2400" err="1"/>
              <a:t>phạt</a:t>
            </a:r>
            <a:r>
              <a:rPr lang="en-US" altLang="x-none" sz="2400"/>
              <a:t> </a:t>
            </a:r>
            <a:r>
              <a:rPr lang="en-US" altLang="x-none" sz="2400" err="1"/>
              <a:t>hành</a:t>
            </a:r>
            <a:r>
              <a:rPr lang="en-US" altLang="x-none" sz="2400"/>
              <a:t> </a:t>
            </a:r>
            <a:r>
              <a:rPr lang="en-US" altLang="x-none" sz="2400" err="1"/>
              <a:t>chính</a:t>
            </a:r>
            <a:r>
              <a:rPr lang="en-US" altLang="x-none" sz="2400"/>
              <a:t>, </a:t>
            </a:r>
            <a:r>
              <a:rPr lang="en-US" altLang="x-none" sz="2400" err="1"/>
              <a:t>phạt</a:t>
            </a:r>
            <a:r>
              <a:rPr lang="en-US" altLang="x-none" sz="2400"/>
              <a:t> </a:t>
            </a:r>
            <a:r>
              <a:rPr lang="en-US" altLang="x-none" sz="2400" err="1"/>
              <a:t>tù</a:t>
            </a:r>
            <a:r>
              <a:rPr lang="en-US" altLang="x-none" sz="2400"/>
              <a:t> </a:t>
            </a:r>
            <a:r>
              <a:rPr lang="en-US" altLang="x-none" sz="2400" err="1"/>
              <a:t>hoặc</a:t>
            </a:r>
            <a:r>
              <a:rPr lang="en-US" altLang="x-none" sz="2400"/>
              <a:t> </a:t>
            </a:r>
            <a:r>
              <a:rPr lang="en-US" altLang="x-none" sz="2400" err="1"/>
              <a:t>cao</a:t>
            </a:r>
            <a:r>
              <a:rPr lang="en-US" altLang="x-none" sz="2400"/>
              <a:t> </a:t>
            </a:r>
            <a:r>
              <a:rPr lang="en-US" altLang="x-none" sz="2400" err="1"/>
              <a:t>nhất</a:t>
            </a:r>
            <a:r>
              <a:rPr lang="en-US" altLang="x-none" sz="2400"/>
              <a:t> </a:t>
            </a:r>
            <a:r>
              <a:rPr lang="en-US" altLang="x-none" sz="2400" err="1"/>
              <a:t>là</a:t>
            </a:r>
            <a:r>
              <a:rPr lang="en-US" altLang="x-none" sz="2400"/>
              <a:t> </a:t>
            </a:r>
            <a:r>
              <a:rPr lang="en-US" altLang="x-none" sz="2400" err="1"/>
              <a:t>tử</a:t>
            </a:r>
            <a:r>
              <a:rPr lang="en-US" altLang="x-none" sz="2400"/>
              <a:t> </a:t>
            </a:r>
            <a:r>
              <a:rPr lang="en-US" altLang="x-none" sz="2400" err="1"/>
              <a:t>hình</a:t>
            </a:r>
            <a:r>
              <a:rPr lang="en-US" altLang="x-none" sz="2400"/>
              <a:t>. </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8"/>
                                        </p:tgtEl>
                                        <p:attrNameLst>
                                          <p:attrName>style.visibility</p:attrName>
                                        </p:attrNameLst>
                                      </p:cBhvr>
                                      <p:to>
                                        <p:strVal val="visible"/>
                                      </p:to>
                                    </p:set>
                                    <p:animEffect transition="in" filter="blinds(horizontal)">
                                      <p:cBhvr>
                                        <p:cTn id="7" dur="500"/>
                                        <p:tgtEl>
                                          <p:spTgt spid="942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5"/>
                                        </p:tgtEl>
                                        <p:attrNameLst>
                                          <p:attrName>style.visibility</p:attrName>
                                        </p:attrNameLst>
                                      </p:cBhvr>
                                      <p:to>
                                        <p:strVal val="visible"/>
                                      </p:to>
                                    </p:set>
                                    <p:animEffect transition="in" filter="blinds(horizontal)">
                                      <p:cBhvr>
                                        <p:cTn id="12" dur="500"/>
                                        <p:tgtEl>
                                          <p:spTgt spid="94215"/>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4219"/>
                                        </p:tgtEl>
                                        <p:attrNameLst>
                                          <p:attrName>style.visibility</p:attrName>
                                        </p:attrNameLst>
                                      </p:cBhvr>
                                      <p:to>
                                        <p:strVal val="visible"/>
                                      </p:to>
                                    </p:set>
                                    <p:animEffect transition="in" filter="blinds(horizontal)">
                                      <p:cBhvr>
                                        <p:cTn id="20" dur="500"/>
                                        <p:tgtEl>
                                          <p:spTgt spid="9421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4214"/>
                                        </p:tgtEl>
                                        <p:attrNameLst>
                                          <p:attrName>style.visibility</p:attrName>
                                        </p:attrNameLst>
                                      </p:cBhvr>
                                      <p:to>
                                        <p:strVal val="visible"/>
                                      </p:to>
                                    </p:set>
                                    <p:animEffect transition="in" filter="blinds(horizontal)">
                                      <p:cBhvr>
                                        <p:cTn id="25" dur="500"/>
                                        <p:tgtEl>
                                          <p:spTgt spid="94214"/>
                                        </p:tgtEl>
                                      </p:cBhvr>
                                    </p:animEffect>
                                  </p:childTnLst>
                                </p:cTn>
                              </p:par>
                              <p:par>
                                <p:cTn id="26" presetID="3" presetClass="entr" presetSubtype="1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4221"/>
                                        </p:tgtEl>
                                        <p:attrNameLst>
                                          <p:attrName>style.visibility</p:attrName>
                                        </p:attrNameLst>
                                      </p:cBhvr>
                                      <p:to>
                                        <p:strVal val="visible"/>
                                      </p:to>
                                    </p:set>
                                    <p:animEffect transition="in" filter="blinds(horizontal)">
                                      <p:cBhvr>
                                        <p:cTn id="33" dur="500"/>
                                        <p:tgtEl>
                                          <p:spTgt spid="94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p:bldP spid="94215" grpId="0"/>
      <p:bldP spid="94218" grpId="0" animBg="1"/>
      <p:bldP spid="94219" grpId="0" animBg="1"/>
      <p:bldP spid="942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7522" name="Group 11"/>
          <p:cNvGrpSpPr/>
          <p:nvPr/>
        </p:nvGrpSpPr>
        <p:grpSpPr>
          <a:xfrm>
            <a:off x="4194175" y="2395538"/>
            <a:ext cx="3575050" cy="2952750"/>
            <a:chOff x="2699792" y="2276872"/>
            <a:chExt cx="3312368" cy="2736303"/>
          </a:xfrm>
        </p:grpSpPr>
        <p:sp>
          <p:nvSpPr>
            <p:cNvPr id="13" name="Freeform 6"/>
            <p:cNvSpPr/>
            <p:nvPr/>
          </p:nvSpPr>
          <p:spPr>
            <a:xfrm>
              <a:off x="3419872" y="2536470"/>
              <a:ext cx="1872208" cy="2211045"/>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2">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Right Arrow 5"/>
            <p:cNvSpPr/>
            <p:nvPr/>
          </p:nvSpPr>
          <p:spPr>
            <a:xfrm>
              <a:off x="3419872" y="2276872"/>
              <a:ext cx="2592288" cy="1296144"/>
            </a:xfrm>
            <a:prstGeom prst="rightArrow">
              <a:avLst>
                <a:gd name="adj1" fmla="val 5839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sp>
          <p:nvSpPr>
            <p:cNvPr id="15" name="Right Arrow 33"/>
            <p:cNvSpPr/>
            <p:nvPr/>
          </p:nvSpPr>
          <p:spPr>
            <a:xfrm rot="10800000">
              <a:off x="2699792" y="3717031"/>
              <a:ext cx="2592288" cy="1296144"/>
            </a:xfrm>
            <a:prstGeom prst="rightArrow">
              <a:avLst>
                <a:gd name="adj1" fmla="val 58399"/>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grpSp>
      <p:sp>
        <p:nvSpPr>
          <p:cNvPr id="107526" name="TextBox 18"/>
          <p:cNvSpPr txBox="1"/>
          <p:nvPr/>
        </p:nvSpPr>
        <p:spPr>
          <a:xfrm>
            <a:off x="5132388" y="2840038"/>
            <a:ext cx="1574800" cy="488950"/>
          </a:xfrm>
          <a:prstGeom prst="rect">
            <a:avLst/>
          </a:prstGeom>
          <a:noFill/>
          <a:ln w="9525">
            <a:noFill/>
          </a:ln>
        </p:spPr>
        <p:txBody>
          <a:bodyPr lIns="0" anchor="ctr" anchorCtr="0">
            <a:spAutoFit/>
          </a:bodyPr>
          <a:p>
            <a:pPr algn="r"/>
            <a:r>
              <a:rPr lang="en-US" altLang="ko-KR" sz="2600" b="1" err="1">
                <a:solidFill>
                  <a:schemeClr val="bg1"/>
                </a:solidFill>
                <a:ea typeface="Arial Unicode MS" panose="020B0604020202020204" pitchFamily="34" charset="-128"/>
              </a:rPr>
              <a:t>Hậu</a:t>
            </a:r>
            <a:r>
              <a:rPr lang="en-US" altLang="ko-KR" sz="2600" b="1">
                <a:solidFill>
                  <a:schemeClr val="bg1"/>
                </a:solidFill>
                <a:ea typeface="Arial Unicode MS" panose="020B0604020202020204" pitchFamily="34" charset="-128"/>
              </a:rPr>
              <a:t> </a:t>
            </a:r>
            <a:r>
              <a:rPr lang="en-US" altLang="ko-KR" sz="2600" b="1" err="1">
                <a:solidFill>
                  <a:schemeClr val="bg1"/>
                </a:solidFill>
                <a:ea typeface="Arial Unicode MS" panose="020B0604020202020204" pitchFamily="34" charset="-128"/>
              </a:rPr>
              <a:t>quả</a:t>
            </a:r>
            <a:endParaRPr lang="ko-KR" altLang="en-US" sz="2600" b="1" dirty="0">
              <a:solidFill>
                <a:schemeClr val="bg1"/>
              </a:solidFill>
              <a:ea typeface="Arial Unicode MS" panose="020B0604020202020204" pitchFamily="34" charset="-128"/>
            </a:endParaRPr>
          </a:p>
        </p:txBody>
      </p:sp>
      <p:sp>
        <p:nvSpPr>
          <p:cNvPr id="107527" name="TextBox 19"/>
          <p:cNvSpPr txBox="1"/>
          <p:nvPr/>
        </p:nvSpPr>
        <p:spPr>
          <a:xfrm>
            <a:off x="5275263" y="4397375"/>
            <a:ext cx="1574800" cy="488950"/>
          </a:xfrm>
          <a:prstGeom prst="rect">
            <a:avLst/>
          </a:prstGeom>
          <a:noFill/>
          <a:ln w="9525">
            <a:noFill/>
          </a:ln>
        </p:spPr>
        <p:txBody>
          <a:bodyPr lIns="0" anchor="ctr" anchorCtr="0">
            <a:spAutoFit/>
          </a:bodyPr>
          <a:p>
            <a:r>
              <a:rPr lang="en-US" altLang="ko-KR" sz="2600" b="1" err="1">
                <a:solidFill>
                  <a:schemeClr val="bg1"/>
                </a:solidFill>
                <a:ea typeface="Arial Unicode MS" panose="020B0604020202020204" pitchFamily="34" charset="-128"/>
              </a:rPr>
              <a:t>H</a:t>
            </a:r>
            <a:r>
              <a:rPr lang="en-US" altLang="ko-KR" sz="2600" b="1" err="1">
                <a:solidFill>
                  <a:schemeClr val="bg1"/>
                </a:solidFill>
                <a:latin typeface="Arial" panose="020B0604020202020204" pitchFamily="34" charset="0"/>
                <a:ea typeface="Arial Unicode MS" panose="020B0604020202020204" pitchFamily="34" charset="-128"/>
              </a:rPr>
              <a:t>à</a:t>
            </a:r>
            <a:r>
              <a:rPr lang="en-US" altLang="ko-KR" sz="2600" b="1" err="1">
                <a:solidFill>
                  <a:schemeClr val="bg1"/>
                </a:solidFill>
                <a:ea typeface="Arial Unicode MS" panose="020B0604020202020204" pitchFamily="34" charset="-128"/>
              </a:rPr>
              <a:t>nh</a:t>
            </a:r>
            <a:r>
              <a:rPr lang="en-US" altLang="ko-KR" sz="2600" b="1">
                <a:solidFill>
                  <a:schemeClr val="bg1"/>
                </a:solidFill>
                <a:ea typeface="Arial Unicode MS" panose="020B0604020202020204" pitchFamily="34" charset="-128"/>
              </a:rPr>
              <a:t> vi</a:t>
            </a:r>
            <a:endParaRPr lang="ko-KR" altLang="en-US" sz="2600" b="1" dirty="0">
              <a:solidFill>
                <a:schemeClr val="bg1"/>
              </a:solidFill>
              <a:ea typeface="Arial Unicode MS" panose="020B0604020202020204" pitchFamily="34" charset="-128"/>
            </a:endParaRPr>
          </a:p>
        </p:txBody>
      </p:sp>
      <p:sp>
        <p:nvSpPr>
          <p:cNvPr id="32" name="Oval 7"/>
          <p:cNvSpPr/>
          <p:nvPr/>
        </p:nvSpPr>
        <p:spPr>
          <a:xfrm>
            <a:off x="6850063" y="2894013"/>
            <a:ext cx="360363" cy="36195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3" name="Donut 39"/>
          <p:cNvSpPr/>
          <p:nvPr/>
        </p:nvSpPr>
        <p:spPr>
          <a:xfrm>
            <a:off x="4767263" y="4445000"/>
            <a:ext cx="407988" cy="40798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7530" name="Rectangles 107529"/>
          <p:cNvSpPr/>
          <p:nvPr/>
        </p:nvSpPr>
        <p:spPr>
          <a:xfrm>
            <a:off x="479425" y="166688"/>
            <a:ext cx="11507788" cy="1006475"/>
          </a:xfrm>
          <a:prstGeom prst="rect">
            <a:avLst/>
          </a:prstGeom>
          <a:solidFill>
            <a:srgbClr val="FFCC99"/>
          </a:solidFill>
          <a:ln w="9525">
            <a:noFill/>
          </a:ln>
        </p:spPr>
        <p:txBody>
          <a:bodyPr anchor="ctr" anchorCtr="0">
            <a:spAutoFit/>
          </a:bodyPr>
          <a:p>
            <a:pPr algn="just"/>
            <a:r>
              <a:rPr lang="en-US" altLang="x-none" sz="3000"/>
              <a:t>Theo </a:t>
            </a:r>
            <a:r>
              <a:rPr lang="en-US" altLang="x-none" sz="3000" err="1"/>
              <a:t>em</a:t>
            </a:r>
            <a:r>
              <a:rPr lang="en-US" altLang="x-none" sz="3000"/>
              <a:t>, </a:t>
            </a:r>
            <a:r>
              <a:rPr lang="en-US" altLang="x-none" sz="3000" err="1"/>
              <a:t>hành</a:t>
            </a:r>
            <a:r>
              <a:rPr lang="en-US" altLang="x-none" sz="3000"/>
              <a:t> vi </a:t>
            </a:r>
            <a:r>
              <a:rPr lang="en-US" altLang="x-none" sz="3000" err="1"/>
              <a:t>mà</a:t>
            </a:r>
            <a:r>
              <a:rPr lang="en-US" altLang="x-none" sz="3000"/>
              <a:t> </a:t>
            </a:r>
            <a:r>
              <a:rPr lang="en-US" altLang="x-none" sz="3000" err="1"/>
              <a:t>nhân</a:t>
            </a:r>
            <a:r>
              <a:rPr lang="en-US" altLang="x-none" sz="3000"/>
              <a:t> </a:t>
            </a:r>
            <a:r>
              <a:rPr lang="en-US" altLang="x-none" sz="3000" err="1"/>
              <a:t>vật</a:t>
            </a:r>
            <a:r>
              <a:rPr lang="en-US" altLang="x-none" sz="3000"/>
              <a:t> </a:t>
            </a:r>
            <a:r>
              <a:rPr lang="en-US" altLang="x-none" sz="3000" err="1"/>
              <a:t>đã</a:t>
            </a:r>
            <a:r>
              <a:rPr lang="en-US" altLang="x-none" sz="3000"/>
              <a:t> </a:t>
            </a:r>
            <a:r>
              <a:rPr lang="en-US" altLang="x-none" sz="3000" err="1"/>
              <a:t>thực</a:t>
            </a:r>
            <a:r>
              <a:rPr lang="en-US" altLang="x-none" sz="3000"/>
              <a:t> </a:t>
            </a:r>
            <a:r>
              <a:rPr lang="en-US" altLang="x-none" sz="3000" err="1"/>
              <a:t>hiện</a:t>
            </a:r>
            <a:r>
              <a:rPr lang="en-US" altLang="x-none" sz="3000"/>
              <a:t> </a:t>
            </a:r>
            <a:r>
              <a:rPr lang="en-US" altLang="x-none" sz="3000" err="1"/>
              <a:t>trong</a:t>
            </a:r>
            <a:r>
              <a:rPr lang="en-US" altLang="x-none" sz="3000"/>
              <a:t> </a:t>
            </a:r>
            <a:r>
              <a:rPr lang="en-US" altLang="x-none" sz="3000" err="1"/>
              <a:t>các</a:t>
            </a:r>
            <a:r>
              <a:rPr lang="en-US" altLang="x-none" sz="3000"/>
              <a:t> </a:t>
            </a:r>
            <a:r>
              <a:rPr lang="en-US" altLang="x-none" sz="3000" err="1"/>
              <a:t>trường</a:t>
            </a:r>
            <a:r>
              <a:rPr lang="en-US" altLang="x-none" sz="3000"/>
              <a:t> </a:t>
            </a:r>
            <a:r>
              <a:rPr lang="en-US" altLang="x-none" sz="3000" err="1"/>
              <a:t>hợp</a:t>
            </a:r>
            <a:r>
              <a:rPr lang="en-US" altLang="x-none" sz="3000"/>
              <a:t> </a:t>
            </a:r>
            <a:r>
              <a:rPr lang="en-US" altLang="x-none" sz="3000" err="1"/>
              <a:t>sau</a:t>
            </a:r>
            <a:r>
              <a:rPr lang="en-US" altLang="x-none" sz="3000"/>
              <a:t> </a:t>
            </a:r>
            <a:r>
              <a:rPr lang="en-US" altLang="x-none" sz="3000" err="1"/>
              <a:t>gây</a:t>
            </a:r>
            <a:r>
              <a:rPr lang="en-US" altLang="x-none" sz="3000"/>
              <a:t> </a:t>
            </a:r>
            <a:r>
              <a:rPr lang="en-US" altLang="x-none" sz="3000" err="1"/>
              <a:t>hậu</a:t>
            </a:r>
            <a:r>
              <a:rPr lang="en-US" altLang="x-none" sz="3000"/>
              <a:t> </a:t>
            </a:r>
            <a:r>
              <a:rPr lang="en-US" altLang="x-none" sz="3000" err="1"/>
              <a:t>quả</a:t>
            </a:r>
            <a:r>
              <a:rPr lang="en-US" altLang="x-none" sz="3000"/>
              <a:t> </a:t>
            </a:r>
            <a:r>
              <a:rPr lang="en-US" altLang="x-none" sz="3000" err="1"/>
              <a:t>gì</a:t>
            </a:r>
            <a:r>
              <a:rPr lang="en-US" altLang="x-none" sz="3000"/>
              <a:t> </a:t>
            </a:r>
            <a:r>
              <a:rPr lang="en-US" altLang="x-none" sz="3000" err="1"/>
              <a:t>cho</a:t>
            </a:r>
            <a:r>
              <a:rPr lang="en-US" altLang="x-none" sz="3000"/>
              <a:t> </a:t>
            </a:r>
            <a:r>
              <a:rPr lang="en-US" altLang="x-none" sz="3000" err="1"/>
              <a:t>đất</a:t>
            </a:r>
            <a:r>
              <a:rPr lang="en-US" altLang="x-none" sz="3000"/>
              <a:t> </a:t>
            </a:r>
            <a:r>
              <a:rPr lang="en-US" altLang="x-none" sz="3000" err="1"/>
              <a:t>nước</a:t>
            </a:r>
            <a:r>
              <a:rPr lang="en-US" altLang="x-none" sz="3000"/>
              <a:t>? </a:t>
            </a:r>
            <a:endParaRPr sz="3000" dirty="0"/>
          </a:p>
        </p:txBody>
      </p:sp>
      <p:sp>
        <p:nvSpPr>
          <p:cNvPr id="107531" name="Rectangles 107530"/>
          <p:cNvSpPr/>
          <p:nvPr/>
        </p:nvSpPr>
        <p:spPr>
          <a:xfrm>
            <a:off x="358775" y="1446213"/>
            <a:ext cx="3798888" cy="501332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300" err="1"/>
              <a:t>Toà</a:t>
            </a:r>
            <a:r>
              <a:rPr lang="en-US" altLang="x-none" sz="2300"/>
              <a:t> </a:t>
            </a:r>
            <a:r>
              <a:rPr lang="en-US" altLang="x-none" sz="2300" err="1"/>
              <a:t>án</a:t>
            </a:r>
            <a:r>
              <a:rPr lang="en-US" altLang="x-none" sz="2300"/>
              <a:t> </a:t>
            </a:r>
            <a:r>
              <a:rPr lang="en-US" altLang="x-none" sz="2300" err="1"/>
              <a:t>Nhân</a:t>
            </a:r>
            <a:r>
              <a:rPr lang="en-US" altLang="x-none" sz="2300"/>
              <a:t> </a:t>
            </a:r>
            <a:r>
              <a:rPr lang="en-US" altLang="x-none" sz="2300" err="1"/>
              <a:t>dân</a:t>
            </a:r>
            <a:r>
              <a:rPr lang="en-US" altLang="x-none" sz="2300"/>
              <a:t> </a:t>
            </a:r>
            <a:r>
              <a:rPr lang="en-US" altLang="x-none" sz="2300" err="1"/>
              <a:t>tỉnh</a:t>
            </a:r>
            <a:r>
              <a:rPr lang="en-US" altLang="x-none" sz="2300"/>
              <a:t> H </a:t>
            </a:r>
            <a:r>
              <a:rPr lang="en-US" altLang="x-none" sz="2300" err="1"/>
              <a:t>tiến</a:t>
            </a:r>
            <a:r>
              <a:rPr lang="en-US" altLang="x-none" sz="2300"/>
              <a:t> </a:t>
            </a:r>
            <a:r>
              <a:rPr lang="en-US" altLang="x-none" sz="2300" err="1"/>
              <a:t>hành</a:t>
            </a:r>
            <a:r>
              <a:rPr lang="en-US" altLang="x-none" sz="2300"/>
              <a:t> </a:t>
            </a:r>
            <a:r>
              <a:rPr lang="en-US" altLang="x-none" sz="2300" err="1"/>
              <a:t>xét</a:t>
            </a:r>
            <a:r>
              <a:rPr lang="en-US" altLang="x-none" sz="2300"/>
              <a:t> </a:t>
            </a:r>
            <a:r>
              <a:rPr lang="en-US" altLang="x-none" sz="2300" err="1"/>
              <a:t>xử</a:t>
            </a:r>
            <a:r>
              <a:rPr lang="en-US" altLang="x-none" sz="2300"/>
              <a:t> </a:t>
            </a:r>
            <a:r>
              <a:rPr lang="en-US" altLang="x-none" sz="2300" err="1"/>
              <a:t>vụ</a:t>
            </a:r>
            <a:r>
              <a:rPr lang="en-US" altLang="x-none" sz="2300"/>
              <a:t> </a:t>
            </a:r>
            <a:r>
              <a:rPr lang="en-US" altLang="x-none" sz="2300" err="1"/>
              <a:t>án</a:t>
            </a:r>
            <a:r>
              <a:rPr lang="en-US" altLang="x-none" sz="2300"/>
              <a:t> </a:t>
            </a:r>
            <a:r>
              <a:rPr lang="en-US" altLang="x-none" sz="2300" err="1"/>
              <a:t>hình</a:t>
            </a:r>
            <a:r>
              <a:rPr lang="en-US" altLang="x-none" sz="2300"/>
              <a:t> </a:t>
            </a:r>
            <a:r>
              <a:rPr lang="en-US" altLang="x-none" sz="2300" err="1"/>
              <a:t>sự</a:t>
            </a:r>
            <a:r>
              <a:rPr lang="en-US" altLang="x-none" sz="2300"/>
              <a:t> </a:t>
            </a:r>
            <a:r>
              <a:rPr lang="en-US" altLang="x-none" sz="2300" err="1"/>
              <a:t>về</a:t>
            </a:r>
            <a:r>
              <a:rPr lang="en-US" altLang="x-none" sz="2300"/>
              <a:t> </a:t>
            </a:r>
            <a:r>
              <a:rPr lang="en-US" altLang="x-none" sz="2300" err="1"/>
              <a:t>hành</a:t>
            </a:r>
            <a:r>
              <a:rPr lang="en-US" altLang="x-none" sz="2300"/>
              <a:t> vi </a:t>
            </a:r>
            <a:r>
              <a:rPr lang="en-US" altLang="x-none" sz="2300" err="1"/>
              <a:t>phá</a:t>
            </a:r>
            <a:r>
              <a:rPr lang="en-US" altLang="x-none" sz="2300"/>
              <a:t> </a:t>
            </a:r>
            <a:r>
              <a:rPr lang="en-US" altLang="x-none" sz="2300" err="1"/>
              <a:t>hoại</a:t>
            </a:r>
            <a:r>
              <a:rPr lang="en-US" altLang="x-none" sz="2300"/>
              <a:t> </a:t>
            </a:r>
            <a:r>
              <a:rPr lang="en-US" altLang="x-none" sz="2300" err="1"/>
              <a:t>cột</a:t>
            </a:r>
            <a:r>
              <a:rPr lang="en-US" altLang="x-none" sz="2300"/>
              <a:t> </a:t>
            </a:r>
            <a:r>
              <a:rPr lang="en-US" altLang="x-none" sz="2300" err="1"/>
              <a:t>mốc</a:t>
            </a:r>
            <a:r>
              <a:rPr lang="en-US" altLang="x-none" sz="2300"/>
              <a:t>, </a:t>
            </a:r>
            <a:r>
              <a:rPr lang="en-US" altLang="x-none" sz="2300" err="1"/>
              <a:t>làm</a:t>
            </a:r>
            <a:r>
              <a:rPr lang="en-US" altLang="x-none" sz="2300"/>
              <a:t> </a:t>
            </a:r>
            <a:r>
              <a:rPr lang="en-US" altLang="x-none" sz="2300" err="1"/>
              <a:t>sai</a:t>
            </a:r>
            <a:r>
              <a:rPr lang="en-US" altLang="x-none" sz="2300"/>
              <a:t> </a:t>
            </a:r>
            <a:r>
              <a:rPr lang="en-US" altLang="x-none" sz="2300" err="1"/>
              <a:t>lệch</a:t>
            </a:r>
            <a:r>
              <a:rPr lang="en-US" altLang="x-none" sz="2300"/>
              <a:t> </a:t>
            </a:r>
            <a:r>
              <a:rPr lang="en-US" altLang="x-none" sz="2300" err="1"/>
              <a:t>đường</a:t>
            </a:r>
            <a:r>
              <a:rPr lang="en-US" altLang="x-none" sz="2300"/>
              <a:t> </a:t>
            </a:r>
            <a:r>
              <a:rPr lang="en-US" altLang="x-none" sz="2300" err="1"/>
              <a:t>biên</a:t>
            </a:r>
            <a:r>
              <a:rPr lang="en-US" altLang="x-none" sz="2300"/>
              <a:t> </a:t>
            </a:r>
            <a:r>
              <a:rPr lang="en-US" altLang="x-none" sz="2300" err="1"/>
              <a:t>giới</a:t>
            </a:r>
            <a:r>
              <a:rPr lang="en-US" altLang="x-none" sz="2300"/>
              <a:t> </a:t>
            </a:r>
            <a:r>
              <a:rPr lang="en-US" altLang="x-none" sz="2300" err="1"/>
              <a:t>quốc</a:t>
            </a:r>
            <a:r>
              <a:rPr lang="en-US" altLang="x-none" sz="2300"/>
              <a:t> </a:t>
            </a:r>
            <a:r>
              <a:rPr lang="en-US" altLang="x-none" sz="2300" err="1"/>
              <a:t>gia</a:t>
            </a:r>
            <a:r>
              <a:rPr lang="en-US" altLang="x-none" sz="2300"/>
              <a:t> </a:t>
            </a:r>
            <a:r>
              <a:rPr lang="en-US" altLang="x-none" sz="2300" err="1"/>
              <a:t>của</a:t>
            </a:r>
            <a:r>
              <a:rPr lang="en-US" altLang="x-none" sz="2300"/>
              <a:t> </a:t>
            </a:r>
            <a:r>
              <a:rPr lang="en-US" altLang="x-none" sz="2300" err="1"/>
              <a:t>bị</a:t>
            </a:r>
            <a:r>
              <a:rPr lang="en-US" altLang="x-none" sz="2300"/>
              <a:t> </a:t>
            </a:r>
            <a:r>
              <a:rPr lang="en-US" altLang="x-none" sz="2300" err="1"/>
              <a:t>cáo</a:t>
            </a:r>
            <a:r>
              <a:rPr lang="en-US" altLang="x-none" sz="2300"/>
              <a:t> C. </a:t>
            </a:r>
            <a:r>
              <a:rPr lang="en-US" altLang="x-none" sz="2300" err="1"/>
              <a:t>Hội</a:t>
            </a:r>
            <a:r>
              <a:rPr lang="en-US" altLang="x-none" sz="2300"/>
              <a:t> </a:t>
            </a:r>
            <a:r>
              <a:rPr lang="en-US" altLang="x-none" sz="2300" err="1"/>
              <a:t>đồng</a:t>
            </a:r>
            <a:r>
              <a:rPr lang="en-US" altLang="x-none" sz="2300"/>
              <a:t> </a:t>
            </a:r>
            <a:r>
              <a:rPr lang="en-US" altLang="x-none" sz="2300" err="1"/>
              <a:t>xét</a:t>
            </a:r>
            <a:r>
              <a:rPr lang="en-US" altLang="x-none" sz="2300"/>
              <a:t> </a:t>
            </a:r>
            <a:r>
              <a:rPr lang="en-US" altLang="x-none" sz="2300" err="1"/>
              <a:t>xử</a:t>
            </a:r>
            <a:r>
              <a:rPr lang="en-US" altLang="x-none" sz="2300"/>
              <a:t> </a:t>
            </a:r>
            <a:r>
              <a:rPr lang="en-US" altLang="x-none" sz="2300" err="1"/>
              <a:t>tuyên</a:t>
            </a:r>
            <a:r>
              <a:rPr lang="en-US" altLang="x-none" sz="2300"/>
              <a:t> </a:t>
            </a:r>
            <a:r>
              <a:rPr lang="en-US" altLang="x-none" sz="2300" err="1"/>
              <a:t>bị</a:t>
            </a:r>
            <a:r>
              <a:rPr lang="en-US" altLang="x-none" sz="2300"/>
              <a:t> </a:t>
            </a:r>
            <a:r>
              <a:rPr lang="en-US" altLang="x-none" sz="2300" err="1"/>
              <a:t>cáo</a:t>
            </a:r>
            <a:r>
              <a:rPr lang="en-US" altLang="x-none" sz="2300"/>
              <a:t> C </a:t>
            </a:r>
            <a:r>
              <a:rPr lang="en-US" altLang="x-none" sz="2300" err="1"/>
              <a:t>bảy</a:t>
            </a:r>
            <a:r>
              <a:rPr lang="en-US" altLang="x-none" sz="2300"/>
              <a:t> </a:t>
            </a:r>
            <a:r>
              <a:rPr lang="en-US" altLang="x-none" sz="2300" err="1"/>
              <a:t>năm</a:t>
            </a:r>
            <a:r>
              <a:rPr lang="en-US" altLang="x-none" sz="2300"/>
              <a:t> </a:t>
            </a:r>
            <a:r>
              <a:rPr lang="en-US" altLang="x-none" sz="2300" err="1"/>
              <a:t>tù</a:t>
            </a:r>
            <a:r>
              <a:rPr lang="en-US" altLang="x-none" sz="2300"/>
              <a:t> </a:t>
            </a:r>
            <a:r>
              <a:rPr lang="en-US" altLang="x-none" sz="2300" err="1"/>
              <a:t>giam</a:t>
            </a:r>
            <a:r>
              <a:rPr lang="en-US" altLang="x-none" sz="2300"/>
              <a:t> </a:t>
            </a:r>
            <a:r>
              <a:rPr lang="en-US" altLang="x-none" sz="2300" err="1"/>
              <a:t>vì</a:t>
            </a:r>
            <a:r>
              <a:rPr lang="en-US" altLang="x-none" sz="2300"/>
              <a:t> </a:t>
            </a:r>
            <a:r>
              <a:rPr lang="en-US" altLang="x-none" sz="2300" err="1"/>
              <a:t>hành</a:t>
            </a:r>
            <a:r>
              <a:rPr lang="en-US" altLang="x-none" sz="2300"/>
              <a:t> vi </a:t>
            </a:r>
            <a:r>
              <a:rPr lang="en-US" altLang="x-none" sz="2300" err="1"/>
              <a:t>gây</a:t>
            </a:r>
            <a:r>
              <a:rPr lang="en-US" altLang="x-none" sz="2300"/>
              <a:t> </a:t>
            </a:r>
            <a:r>
              <a:rPr lang="en-US" altLang="x-none" sz="2300" err="1"/>
              <a:t>phương</a:t>
            </a:r>
            <a:r>
              <a:rPr lang="en-US" altLang="x-none" sz="2300"/>
              <a:t> </a:t>
            </a:r>
            <a:r>
              <a:rPr lang="en-US" altLang="x-none" sz="2300" err="1"/>
              <a:t>hại</a:t>
            </a:r>
            <a:r>
              <a:rPr lang="en-US" altLang="x-none" sz="2300"/>
              <a:t> </a:t>
            </a:r>
            <a:r>
              <a:rPr lang="en-US" altLang="x-none" sz="2300" err="1"/>
              <a:t>đến</a:t>
            </a:r>
            <a:r>
              <a:rPr lang="en-US" altLang="x-none" sz="2300"/>
              <a:t> an </a:t>
            </a:r>
            <a:r>
              <a:rPr lang="en-US" altLang="x-none" sz="2300" err="1"/>
              <a:t>ninh</a:t>
            </a:r>
            <a:r>
              <a:rPr lang="en-US" altLang="x-none" sz="2300"/>
              <a:t> </a:t>
            </a:r>
            <a:r>
              <a:rPr lang="en-US" altLang="x-none" sz="2300" err="1"/>
              <a:t>quốc</a:t>
            </a:r>
            <a:r>
              <a:rPr lang="en-US" altLang="x-none" sz="2300"/>
              <a:t> </a:t>
            </a:r>
            <a:r>
              <a:rPr lang="en-US" altLang="x-none" sz="2300" err="1"/>
              <a:t>gia</a:t>
            </a:r>
            <a:r>
              <a:rPr lang="en-US" altLang="x-none" sz="2300"/>
              <a:t>. </a:t>
            </a:r>
            <a:r>
              <a:rPr lang="en-US" altLang="x-none" sz="2300" err="1"/>
              <a:t>Bản</a:t>
            </a:r>
            <a:r>
              <a:rPr lang="en-US" altLang="x-none" sz="2300"/>
              <a:t> </a:t>
            </a:r>
            <a:r>
              <a:rPr lang="en-US" altLang="x-none" sz="2300" err="1"/>
              <a:t>án</a:t>
            </a:r>
            <a:r>
              <a:rPr lang="en-US" altLang="x-none" sz="2300"/>
              <a:t> </a:t>
            </a:r>
            <a:r>
              <a:rPr lang="en-US" altLang="x-none" sz="2300" err="1"/>
              <a:t>nhận</a:t>
            </a:r>
            <a:r>
              <a:rPr lang="en-US" altLang="x-none" sz="2300"/>
              <a:t> </a:t>
            </a:r>
            <a:r>
              <a:rPr lang="en-US" altLang="x-none" sz="2300" err="1"/>
              <a:t>được</a:t>
            </a:r>
            <a:r>
              <a:rPr lang="en-US" altLang="x-none" sz="2300"/>
              <a:t> </a:t>
            </a:r>
            <a:r>
              <a:rPr lang="en-US" altLang="x-none" sz="2300" err="1"/>
              <a:t>sự</a:t>
            </a:r>
            <a:r>
              <a:rPr lang="en-US" altLang="x-none" sz="2300"/>
              <a:t> </a:t>
            </a:r>
            <a:r>
              <a:rPr lang="en-US" altLang="x-none" sz="2300" err="1"/>
              <a:t>đồng</a:t>
            </a:r>
            <a:r>
              <a:rPr lang="en-US" altLang="x-none" sz="2300"/>
              <a:t> </a:t>
            </a:r>
            <a:r>
              <a:rPr lang="en-US" altLang="x-none" sz="2300" err="1"/>
              <a:t>tình</a:t>
            </a:r>
            <a:r>
              <a:rPr lang="en-US" altLang="x-none" sz="2300"/>
              <a:t> </a:t>
            </a:r>
            <a:r>
              <a:rPr lang="en-US" altLang="x-none" sz="2300" err="1"/>
              <a:t>của</a:t>
            </a:r>
            <a:r>
              <a:rPr lang="en-US" altLang="x-none" sz="2300"/>
              <a:t> </a:t>
            </a:r>
            <a:r>
              <a:rPr lang="en-US" altLang="x-none" sz="2300" err="1"/>
              <a:t>dư</a:t>
            </a:r>
            <a:r>
              <a:rPr lang="en-US" altLang="x-none" sz="2300"/>
              <a:t> </a:t>
            </a:r>
            <a:r>
              <a:rPr lang="en-US" altLang="x-none" sz="2300" err="1"/>
              <a:t>luận</a:t>
            </a:r>
            <a:r>
              <a:rPr lang="en-US" altLang="x-none" sz="2300"/>
              <a:t>, </a:t>
            </a:r>
            <a:r>
              <a:rPr lang="en-US" altLang="x-none" sz="2300" err="1"/>
              <a:t>góp</a:t>
            </a:r>
            <a:r>
              <a:rPr lang="en-US" altLang="x-none" sz="2300"/>
              <a:t> </a:t>
            </a:r>
            <a:r>
              <a:rPr lang="en-US" altLang="x-none" sz="2300" err="1"/>
              <a:t>phần</a:t>
            </a:r>
            <a:r>
              <a:rPr lang="en-US" altLang="x-none" sz="2300"/>
              <a:t> </a:t>
            </a:r>
            <a:r>
              <a:rPr lang="en-US" altLang="x-none" sz="2300" err="1"/>
              <a:t>nâng</a:t>
            </a:r>
            <a:r>
              <a:rPr lang="en-US" altLang="x-none" sz="2300"/>
              <a:t> </a:t>
            </a:r>
            <a:r>
              <a:rPr lang="en-US" altLang="x-none" sz="2300" err="1"/>
              <a:t>cao</a:t>
            </a:r>
            <a:r>
              <a:rPr lang="en-US" altLang="x-none" sz="2300"/>
              <a:t> </a:t>
            </a:r>
            <a:r>
              <a:rPr lang="en-US" altLang="x-none" sz="2300" err="1"/>
              <a:t>hiểu</a:t>
            </a:r>
            <a:r>
              <a:rPr lang="en-US" altLang="x-none" sz="2300"/>
              <a:t> </a:t>
            </a:r>
            <a:r>
              <a:rPr lang="en-US" altLang="x-none" sz="2300" err="1"/>
              <a:t>biết</a:t>
            </a:r>
            <a:r>
              <a:rPr lang="en-US" altLang="x-none" sz="2300"/>
              <a:t> </a:t>
            </a:r>
            <a:r>
              <a:rPr lang="en-US" altLang="x-none" sz="2300" err="1"/>
              <a:t>của</a:t>
            </a:r>
            <a:r>
              <a:rPr lang="en-US" altLang="x-none" sz="2300"/>
              <a:t> </a:t>
            </a:r>
            <a:r>
              <a:rPr lang="en-US" altLang="x-none" sz="2300" err="1"/>
              <a:t>người</a:t>
            </a:r>
            <a:r>
              <a:rPr lang="en-US" altLang="x-none" sz="2300"/>
              <a:t> </a:t>
            </a:r>
            <a:r>
              <a:rPr lang="en-US" altLang="x-none" sz="2300" err="1"/>
              <a:t>dân</a:t>
            </a:r>
            <a:r>
              <a:rPr lang="en-US" altLang="x-none" sz="2300"/>
              <a:t> </a:t>
            </a:r>
            <a:r>
              <a:rPr lang="en-US" altLang="x-none" sz="2300" err="1"/>
              <a:t>về</a:t>
            </a:r>
            <a:r>
              <a:rPr lang="en-US" altLang="x-none" sz="2300"/>
              <a:t> </a:t>
            </a:r>
            <a:r>
              <a:rPr lang="en-US" altLang="x-none" sz="2300" err="1"/>
              <a:t>nghĩa</a:t>
            </a:r>
            <a:r>
              <a:rPr lang="en-US" altLang="x-none" sz="2300"/>
              <a:t> </a:t>
            </a:r>
            <a:r>
              <a:rPr lang="en-US" altLang="x-none" sz="2300" err="1"/>
              <a:t>vụ</a:t>
            </a:r>
            <a:r>
              <a:rPr lang="en-US" altLang="x-none" sz="2300"/>
              <a:t> </a:t>
            </a:r>
            <a:r>
              <a:rPr lang="en-US" altLang="x-none" sz="2300" err="1"/>
              <a:t>bảo</a:t>
            </a:r>
            <a:r>
              <a:rPr lang="en-US" altLang="x-none" sz="2300"/>
              <a:t> </a:t>
            </a:r>
            <a:r>
              <a:rPr lang="en-US" altLang="x-none" sz="2300" err="1"/>
              <a:t>vệ</a:t>
            </a:r>
            <a:r>
              <a:rPr lang="en-US" altLang="x-none" sz="2300"/>
              <a:t> </a:t>
            </a:r>
            <a:r>
              <a:rPr lang="en-US" altLang="x-none" sz="2300" err="1"/>
              <a:t>Tổ</a:t>
            </a:r>
            <a:r>
              <a:rPr lang="en-US" altLang="x-none" sz="2300"/>
              <a:t> </a:t>
            </a:r>
            <a:r>
              <a:rPr lang="en-US" altLang="x-none" sz="2300" err="1"/>
              <a:t>quốc</a:t>
            </a:r>
            <a:r>
              <a:rPr lang="en-US" altLang="x-none" sz="2300"/>
              <a:t>. </a:t>
            </a:r>
            <a:endParaRPr sz="2300" dirty="0"/>
          </a:p>
        </p:txBody>
      </p:sp>
      <p:sp>
        <p:nvSpPr>
          <p:cNvPr id="107532" name="Rectangles 107531"/>
          <p:cNvSpPr/>
          <p:nvPr/>
        </p:nvSpPr>
        <p:spPr>
          <a:xfrm>
            <a:off x="7813675" y="1438275"/>
            <a:ext cx="4081463" cy="484822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400"/>
              <a:t>+ </a:t>
            </a:r>
            <a:r>
              <a:rPr lang="en-US" altLang="x-none" sz="2400" err="1"/>
              <a:t>Gây</a:t>
            </a:r>
            <a:r>
              <a:rPr lang="en-US" altLang="x-none" sz="2400"/>
              <a:t> </a:t>
            </a:r>
            <a:r>
              <a:rPr lang="en-US" altLang="x-none" sz="2400" err="1"/>
              <a:t>rối</a:t>
            </a:r>
            <a:r>
              <a:rPr lang="en-US" altLang="x-none" sz="2400"/>
              <a:t> </a:t>
            </a:r>
            <a:r>
              <a:rPr lang="en-US" altLang="x-none" sz="2400" err="1"/>
              <a:t>loạn</a:t>
            </a:r>
            <a:r>
              <a:rPr lang="en-US" altLang="x-none" sz="2400"/>
              <a:t> an </a:t>
            </a:r>
            <a:r>
              <a:rPr lang="en-US" altLang="x-none" sz="2400" err="1"/>
              <a:t>ninh</a:t>
            </a:r>
            <a:r>
              <a:rPr lang="en-US" altLang="x-none" sz="2400"/>
              <a:t> </a:t>
            </a:r>
            <a:r>
              <a:rPr lang="en-US" altLang="x-none" sz="2400" err="1"/>
              <a:t>trật</a:t>
            </a:r>
            <a:r>
              <a:rPr lang="en-US" altLang="x-none" sz="2400"/>
              <a:t> </a:t>
            </a:r>
            <a:r>
              <a:rPr lang="en-US" altLang="x-none" sz="2400" err="1"/>
              <a:t>tự</a:t>
            </a:r>
            <a:r>
              <a:rPr lang="en-US" altLang="x-none" sz="2400"/>
              <a:t> </a:t>
            </a:r>
            <a:r>
              <a:rPr lang="en-US" altLang="x-none" sz="2400" err="1"/>
              <a:t>xã</a:t>
            </a:r>
            <a:r>
              <a:rPr lang="en-US" altLang="x-none" sz="2400"/>
              <a:t> </a:t>
            </a:r>
            <a:r>
              <a:rPr lang="en-US" altLang="x-none" sz="2400" err="1"/>
              <a:t>hội</a:t>
            </a:r>
            <a:r>
              <a:rPr lang="en-US" altLang="x-none" sz="2400"/>
              <a:t>, </a:t>
            </a:r>
            <a:r>
              <a:rPr lang="en-US" altLang="x-none" sz="2400" err="1"/>
              <a:t>bất</a:t>
            </a:r>
            <a:r>
              <a:rPr lang="en-US" altLang="x-none" sz="2400"/>
              <a:t> </a:t>
            </a:r>
            <a:r>
              <a:rPr lang="en-US" altLang="x-none" sz="2400" err="1"/>
              <a:t>ổn</a:t>
            </a:r>
            <a:r>
              <a:rPr lang="en-US" altLang="x-none" sz="2400"/>
              <a:t> </a:t>
            </a:r>
            <a:r>
              <a:rPr lang="en-US" altLang="x-none" sz="2400" err="1"/>
              <a:t>về</a:t>
            </a:r>
            <a:r>
              <a:rPr lang="en-US" altLang="x-none" sz="2400"/>
              <a:t> </a:t>
            </a:r>
            <a:r>
              <a:rPr lang="en-US" altLang="x-none" sz="2400" err="1"/>
              <a:t>chính</a:t>
            </a:r>
            <a:r>
              <a:rPr lang="en-US" altLang="x-none" sz="2400"/>
              <a:t> </a:t>
            </a:r>
            <a:r>
              <a:rPr lang="en-US" altLang="x-none" sz="2400" err="1"/>
              <a:t>trị</a:t>
            </a:r>
            <a:r>
              <a:rPr lang="en-US" altLang="x-none" sz="2400"/>
              <a:t>;</a:t>
            </a:r>
            <a:endParaRPr lang="en-US" altLang="x-none" sz="2400"/>
          </a:p>
          <a:p>
            <a:r>
              <a:rPr lang="en-US" altLang="x-none" sz="2400"/>
              <a:t>+ </a:t>
            </a:r>
            <a:r>
              <a:rPr lang="en-US" altLang="x-none" sz="2400" err="1"/>
              <a:t>Gây</a:t>
            </a:r>
            <a:r>
              <a:rPr lang="en-US" altLang="x-none" sz="2400"/>
              <a:t> </a:t>
            </a:r>
            <a:r>
              <a:rPr lang="en-US" altLang="x-none" sz="2400" err="1"/>
              <a:t>tổn</a:t>
            </a:r>
            <a:r>
              <a:rPr lang="en-US" altLang="x-none" sz="2400"/>
              <a:t> </a:t>
            </a:r>
            <a:r>
              <a:rPr lang="en-US" altLang="x-none" sz="2400" err="1"/>
              <a:t>thất</a:t>
            </a:r>
            <a:r>
              <a:rPr lang="en-US" altLang="x-none" sz="2400"/>
              <a:t> </a:t>
            </a:r>
            <a:r>
              <a:rPr lang="en-US" altLang="x-none" sz="2400" err="1"/>
              <a:t>về</a:t>
            </a:r>
            <a:r>
              <a:rPr lang="en-US" altLang="x-none" sz="2400"/>
              <a:t> </a:t>
            </a:r>
            <a:r>
              <a:rPr lang="en-US" altLang="x-none" sz="2400" err="1"/>
              <a:t>người</a:t>
            </a:r>
            <a:r>
              <a:rPr lang="en-US" altLang="x-none" sz="2400"/>
              <a:t> </a:t>
            </a:r>
            <a:r>
              <a:rPr lang="en-US" altLang="x-none" sz="2400" err="1"/>
              <a:t>và</a:t>
            </a:r>
            <a:r>
              <a:rPr lang="en-US" altLang="x-none" sz="2400"/>
              <a:t> </a:t>
            </a:r>
            <a:r>
              <a:rPr lang="en-US" altLang="x-none" sz="2400" err="1"/>
              <a:t>của</a:t>
            </a:r>
            <a:r>
              <a:rPr lang="en-US" altLang="x-none" sz="2400"/>
              <a:t>;</a:t>
            </a:r>
            <a:endParaRPr lang="en-US" altLang="x-none" sz="2400"/>
          </a:p>
          <a:p>
            <a:r>
              <a:rPr lang="en-US" altLang="x-none" sz="2400"/>
              <a:t>+ </a:t>
            </a:r>
            <a:r>
              <a:rPr lang="en-US" altLang="x-none" sz="2400" err="1"/>
              <a:t>Chia</a:t>
            </a:r>
            <a:r>
              <a:rPr lang="en-US" altLang="x-none" sz="2400"/>
              <a:t> </a:t>
            </a:r>
            <a:r>
              <a:rPr lang="en-US" altLang="x-none" sz="2400" err="1"/>
              <a:t>rẽ</a:t>
            </a:r>
            <a:r>
              <a:rPr lang="en-US" altLang="x-none" sz="2400"/>
              <a:t> </a:t>
            </a:r>
            <a:r>
              <a:rPr lang="en-US" altLang="x-none" sz="2400" err="1"/>
              <a:t>sự</a:t>
            </a:r>
            <a:r>
              <a:rPr lang="en-US" altLang="x-none" sz="2400"/>
              <a:t> </a:t>
            </a:r>
            <a:r>
              <a:rPr lang="en-US" altLang="x-none" sz="2400" err="1"/>
              <a:t>đoàn</a:t>
            </a:r>
            <a:r>
              <a:rPr lang="en-US" altLang="x-none" sz="2400"/>
              <a:t> </a:t>
            </a:r>
            <a:r>
              <a:rPr lang="en-US" altLang="x-none" sz="2400" err="1"/>
              <a:t>kết</a:t>
            </a:r>
            <a:r>
              <a:rPr lang="en-US" altLang="x-none" sz="2400"/>
              <a:t> </a:t>
            </a:r>
            <a:r>
              <a:rPr lang="en-US" altLang="x-none" sz="2400" err="1"/>
              <a:t>dân</a:t>
            </a:r>
            <a:r>
              <a:rPr lang="en-US" altLang="x-none" sz="2400"/>
              <a:t> </a:t>
            </a:r>
            <a:r>
              <a:rPr lang="en-US" altLang="x-none" sz="2400" err="1"/>
              <a:t>tộc</a:t>
            </a:r>
            <a:r>
              <a:rPr lang="en-US" altLang="x-none" sz="2400"/>
              <a:t>;</a:t>
            </a:r>
            <a:endParaRPr lang="en-US" altLang="x-none" sz="2400"/>
          </a:p>
          <a:p>
            <a:r>
              <a:rPr lang="en-US" altLang="x-none" sz="2400"/>
              <a:t>+ </a:t>
            </a:r>
            <a:r>
              <a:rPr lang="en-US" altLang="x-none" sz="2400" err="1"/>
              <a:t>Cản</a:t>
            </a:r>
            <a:r>
              <a:rPr lang="en-US" altLang="x-none" sz="2400"/>
              <a:t> </a:t>
            </a:r>
            <a:r>
              <a:rPr lang="en-US" altLang="x-none" sz="2400" err="1"/>
              <a:t>trở</a:t>
            </a:r>
            <a:r>
              <a:rPr lang="en-US" altLang="x-none" sz="2400"/>
              <a:t> </a:t>
            </a:r>
            <a:r>
              <a:rPr lang="en-US" altLang="x-none" sz="2400" err="1"/>
              <a:t>sự</a:t>
            </a:r>
            <a:r>
              <a:rPr lang="en-US" altLang="x-none" sz="2400"/>
              <a:t> </a:t>
            </a:r>
            <a:r>
              <a:rPr lang="en-US" altLang="x-none" sz="2400" err="1"/>
              <a:t>phát</a:t>
            </a:r>
            <a:r>
              <a:rPr lang="en-US" altLang="x-none" sz="2400"/>
              <a:t> </a:t>
            </a:r>
            <a:r>
              <a:rPr lang="en-US" altLang="x-none" sz="2400" err="1"/>
              <a:t>triển</a:t>
            </a:r>
            <a:r>
              <a:rPr lang="en-US" altLang="x-none" sz="2400"/>
              <a:t> </a:t>
            </a:r>
            <a:r>
              <a:rPr lang="en-US" altLang="x-none" sz="2400" err="1"/>
              <a:t>của</a:t>
            </a:r>
            <a:r>
              <a:rPr lang="en-US" altLang="x-none" sz="2400"/>
              <a:t> </a:t>
            </a:r>
            <a:r>
              <a:rPr lang="en-US" altLang="x-none" sz="2400" err="1"/>
              <a:t>đất</a:t>
            </a:r>
            <a:r>
              <a:rPr lang="en-US" altLang="x-none" sz="2400"/>
              <a:t> </a:t>
            </a:r>
            <a:r>
              <a:rPr lang="en-US" altLang="x-none" sz="2400" err="1"/>
              <a:t>nước</a:t>
            </a:r>
            <a:r>
              <a:rPr lang="en-US" altLang="x-none" sz="2400"/>
              <a:t>, </a:t>
            </a:r>
            <a:r>
              <a:rPr lang="en-US" altLang="x-none" sz="2400" err="1"/>
              <a:t>thậm</a:t>
            </a:r>
            <a:r>
              <a:rPr lang="en-US" altLang="x-none" sz="2400"/>
              <a:t> </a:t>
            </a:r>
            <a:r>
              <a:rPr lang="en-US" altLang="x-none" sz="2400" err="1"/>
              <a:t>chí</a:t>
            </a:r>
            <a:r>
              <a:rPr lang="en-US" altLang="x-none" sz="2400"/>
              <a:t> </a:t>
            </a:r>
            <a:r>
              <a:rPr lang="en-US" altLang="x-none" sz="2400" err="1"/>
              <a:t>có</a:t>
            </a:r>
            <a:r>
              <a:rPr lang="en-US" altLang="x-none" sz="2400"/>
              <a:t> </a:t>
            </a:r>
            <a:r>
              <a:rPr lang="en-US" altLang="x-none" sz="2400" err="1"/>
              <a:t>thể</a:t>
            </a:r>
            <a:r>
              <a:rPr lang="en-US" altLang="x-none" sz="2400"/>
              <a:t> </a:t>
            </a:r>
            <a:r>
              <a:rPr lang="en-US" altLang="x-none" sz="2400" err="1"/>
              <a:t>khiến</a:t>
            </a:r>
            <a:r>
              <a:rPr lang="en-US" altLang="x-none" sz="2400"/>
              <a:t> </a:t>
            </a:r>
            <a:r>
              <a:rPr lang="en-US" altLang="x-none" sz="2400" err="1"/>
              <a:t>đất</a:t>
            </a:r>
            <a:r>
              <a:rPr lang="en-US" altLang="x-none" sz="2400"/>
              <a:t> </a:t>
            </a:r>
            <a:r>
              <a:rPr lang="en-US" altLang="x-none" sz="2400" err="1"/>
              <a:t>nước</a:t>
            </a:r>
            <a:r>
              <a:rPr lang="en-US" altLang="x-none" sz="2400"/>
              <a:t> </a:t>
            </a:r>
            <a:r>
              <a:rPr lang="en-US" altLang="x-none" sz="2400" err="1"/>
              <a:t>suy</a:t>
            </a:r>
            <a:r>
              <a:rPr lang="en-US" altLang="x-none" sz="2400"/>
              <a:t> </a:t>
            </a:r>
            <a:r>
              <a:rPr lang="en-US" altLang="x-none" sz="2400" err="1"/>
              <a:t>vong</a:t>
            </a:r>
            <a:r>
              <a:rPr lang="en-US" altLang="x-none" sz="2400"/>
              <a:t>...</a:t>
            </a:r>
            <a:endParaRPr lang="en-US" altLang="x-none" sz="2400"/>
          </a:p>
          <a:p>
            <a:r>
              <a:rPr lang="en-US" altLang="x-none" sz="2400"/>
              <a:t>+ </a:t>
            </a:r>
            <a:r>
              <a:rPr lang="en-US" altLang="x-none" sz="2400" err="1"/>
              <a:t>bị</a:t>
            </a:r>
            <a:r>
              <a:rPr lang="en-US" altLang="x-none" sz="2400"/>
              <a:t> </a:t>
            </a:r>
            <a:r>
              <a:rPr lang="en-US" altLang="x-none" sz="2400" err="1"/>
              <a:t>xử</a:t>
            </a:r>
            <a:r>
              <a:rPr lang="en-US" altLang="x-none" sz="2400"/>
              <a:t> </a:t>
            </a:r>
            <a:r>
              <a:rPr lang="en-US" altLang="x-none" sz="2400" err="1"/>
              <a:t>lí</a:t>
            </a:r>
            <a:r>
              <a:rPr lang="en-US" altLang="x-none" sz="2400"/>
              <a:t> </a:t>
            </a:r>
            <a:r>
              <a:rPr lang="en-US" altLang="x-none" sz="2400" err="1"/>
              <a:t>với</a:t>
            </a:r>
            <a:r>
              <a:rPr lang="en-US" altLang="x-none" sz="2400"/>
              <a:t> </a:t>
            </a:r>
            <a:r>
              <a:rPr lang="en-US" altLang="x-none" sz="2400" err="1"/>
              <a:t>các</a:t>
            </a:r>
            <a:r>
              <a:rPr lang="en-US" altLang="x-none" sz="2400"/>
              <a:t> </a:t>
            </a:r>
            <a:r>
              <a:rPr lang="en-US" altLang="x-none" sz="2400" err="1"/>
              <a:t>mức</a:t>
            </a:r>
            <a:r>
              <a:rPr lang="en-US" altLang="x-none" sz="2400"/>
              <a:t> </a:t>
            </a:r>
            <a:r>
              <a:rPr lang="en-US" altLang="x-none" sz="2400" err="1"/>
              <a:t>tương</a:t>
            </a:r>
            <a:r>
              <a:rPr lang="en-US" altLang="x-none" sz="2400"/>
              <a:t> </a:t>
            </a:r>
            <a:r>
              <a:rPr lang="en-US" altLang="x-none" sz="2400" err="1"/>
              <a:t>ứng</a:t>
            </a:r>
            <a:r>
              <a:rPr lang="en-US" altLang="x-none" sz="2400"/>
              <a:t> </a:t>
            </a:r>
            <a:r>
              <a:rPr lang="en-US" altLang="x-none" sz="2400" err="1"/>
              <a:t>như</a:t>
            </a:r>
            <a:r>
              <a:rPr lang="en-US" altLang="x-none" sz="2400"/>
              <a:t>: </a:t>
            </a:r>
            <a:r>
              <a:rPr lang="en-US" altLang="x-none" sz="2400" err="1"/>
              <a:t>cảnh</a:t>
            </a:r>
            <a:r>
              <a:rPr lang="en-US" altLang="x-none" sz="2400"/>
              <a:t> </a:t>
            </a:r>
            <a:r>
              <a:rPr lang="en-US" altLang="x-none" sz="2400" err="1"/>
              <a:t>cáo</a:t>
            </a:r>
            <a:r>
              <a:rPr lang="en-US" altLang="x-none" sz="2400"/>
              <a:t>, </a:t>
            </a:r>
            <a:r>
              <a:rPr lang="en-US" altLang="x-none" sz="2400" err="1"/>
              <a:t>kỉ</a:t>
            </a:r>
            <a:r>
              <a:rPr lang="en-US" altLang="x-none" sz="2400"/>
              <a:t> </a:t>
            </a:r>
            <a:r>
              <a:rPr lang="en-US" altLang="x-none" sz="2400" err="1"/>
              <a:t>luật</a:t>
            </a:r>
            <a:r>
              <a:rPr lang="en-US" altLang="x-none" sz="2400"/>
              <a:t>, </a:t>
            </a:r>
            <a:r>
              <a:rPr lang="en-US" altLang="x-none" sz="2400" err="1"/>
              <a:t>phạt</a:t>
            </a:r>
            <a:r>
              <a:rPr lang="en-US" altLang="x-none" sz="2400"/>
              <a:t> </a:t>
            </a:r>
            <a:r>
              <a:rPr lang="en-US" altLang="x-none" sz="2400" err="1"/>
              <a:t>hành</a:t>
            </a:r>
            <a:r>
              <a:rPr lang="en-US" altLang="x-none" sz="2400"/>
              <a:t> </a:t>
            </a:r>
            <a:r>
              <a:rPr lang="en-US" altLang="x-none" sz="2400" err="1"/>
              <a:t>chính</a:t>
            </a:r>
            <a:r>
              <a:rPr lang="en-US" altLang="x-none" sz="2400"/>
              <a:t>, </a:t>
            </a:r>
            <a:r>
              <a:rPr lang="en-US" altLang="x-none" sz="2400" err="1"/>
              <a:t>phạt</a:t>
            </a:r>
            <a:r>
              <a:rPr lang="en-US" altLang="x-none" sz="2400"/>
              <a:t> </a:t>
            </a:r>
            <a:r>
              <a:rPr lang="en-US" altLang="x-none" sz="2400" err="1"/>
              <a:t>tù</a:t>
            </a:r>
            <a:r>
              <a:rPr lang="en-US" altLang="x-none" sz="2400"/>
              <a:t> </a:t>
            </a:r>
            <a:r>
              <a:rPr lang="en-US" altLang="x-none" sz="2400" err="1"/>
              <a:t>hoặc</a:t>
            </a:r>
            <a:r>
              <a:rPr lang="en-US" altLang="x-none" sz="2400"/>
              <a:t> </a:t>
            </a:r>
            <a:r>
              <a:rPr lang="en-US" altLang="x-none" sz="2400" err="1"/>
              <a:t>cao</a:t>
            </a:r>
            <a:r>
              <a:rPr lang="en-US" altLang="x-none" sz="2400"/>
              <a:t> </a:t>
            </a:r>
            <a:r>
              <a:rPr lang="en-US" altLang="x-none" sz="2400" err="1"/>
              <a:t>nhất</a:t>
            </a:r>
            <a:r>
              <a:rPr lang="en-US" altLang="x-none" sz="2400"/>
              <a:t> </a:t>
            </a:r>
            <a:r>
              <a:rPr lang="en-US" altLang="x-none" sz="2400" err="1"/>
              <a:t>là</a:t>
            </a:r>
            <a:r>
              <a:rPr lang="en-US" altLang="x-none" sz="2400"/>
              <a:t> </a:t>
            </a:r>
            <a:r>
              <a:rPr lang="en-US" altLang="x-none" sz="2400" err="1"/>
              <a:t>tử</a:t>
            </a:r>
            <a:r>
              <a:rPr lang="en-US" altLang="x-none" sz="2400"/>
              <a:t> </a:t>
            </a:r>
            <a:r>
              <a:rPr lang="en-US" altLang="x-none" sz="2400" err="1"/>
              <a:t>hình</a:t>
            </a:r>
            <a:r>
              <a:rPr lang="en-US" altLang="x-none" sz="2400"/>
              <a:t>. </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30"/>
                                        </p:tgtEl>
                                        <p:attrNameLst>
                                          <p:attrName>style.visibility</p:attrName>
                                        </p:attrNameLst>
                                      </p:cBhvr>
                                      <p:to>
                                        <p:strVal val="visible"/>
                                      </p:to>
                                    </p:set>
                                    <p:animEffect transition="in" filter="blinds(horizontal)">
                                      <p:cBhvr>
                                        <p:cTn id="7" dur="500"/>
                                        <p:tgtEl>
                                          <p:spTgt spid="107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527"/>
                                        </p:tgtEl>
                                        <p:attrNameLst>
                                          <p:attrName>style.visibility</p:attrName>
                                        </p:attrNameLst>
                                      </p:cBhvr>
                                      <p:to>
                                        <p:strVal val="visible"/>
                                      </p:to>
                                    </p:set>
                                    <p:animEffect transition="in" filter="blinds(horizontal)">
                                      <p:cBhvr>
                                        <p:cTn id="12" dur="500"/>
                                        <p:tgtEl>
                                          <p:spTgt spid="107527"/>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7531"/>
                                        </p:tgtEl>
                                        <p:attrNameLst>
                                          <p:attrName>style.visibility</p:attrName>
                                        </p:attrNameLst>
                                      </p:cBhvr>
                                      <p:to>
                                        <p:strVal val="visible"/>
                                      </p:to>
                                    </p:set>
                                    <p:animEffect transition="in" filter="blinds(horizontal)">
                                      <p:cBhvr>
                                        <p:cTn id="20" dur="500"/>
                                        <p:tgtEl>
                                          <p:spTgt spid="10753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7526"/>
                                        </p:tgtEl>
                                        <p:attrNameLst>
                                          <p:attrName>style.visibility</p:attrName>
                                        </p:attrNameLst>
                                      </p:cBhvr>
                                      <p:to>
                                        <p:strVal val="visible"/>
                                      </p:to>
                                    </p:set>
                                    <p:animEffect transition="in" filter="blinds(horizontal)">
                                      <p:cBhvr>
                                        <p:cTn id="25" dur="500"/>
                                        <p:tgtEl>
                                          <p:spTgt spid="107526"/>
                                        </p:tgtEl>
                                      </p:cBhvr>
                                    </p:animEffect>
                                  </p:childTnLst>
                                </p:cTn>
                              </p:par>
                              <p:par>
                                <p:cTn id="26" presetID="3" presetClass="entr" presetSubtype="1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7532"/>
                                        </p:tgtEl>
                                        <p:attrNameLst>
                                          <p:attrName>style.visibility</p:attrName>
                                        </p:attrNameLst>
                                      </p:cBhvr>
                                      <p:to>
                                        <p:strVal val="visible"/>
                                      </p:to>
                                    </p:set>
                                    <p:animEffect transition="in" filter="blinds(horizontal)">
                                      <p:cBhvr>
                                        <p:cTn id="33" dur="500"/>
                                        <p:tgtEl>
                                          <p:spTgt spid="107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P spid="107527" grpId="0"/>
      <p:bldP spid="107530" grpId="0" animBg="1"/>
      <p:bldP spid="107531" grpId="0" animBg="1"/>
      <p:bldP spid="1075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endParaRPr lang="en-US" altLang="x-none" sz="3000" b="1"/>
          </a:p>
        </p:txBody>
      </p:sp>
      <p:sp>
        <p:nvSpPr>
          <p:cNvPr id="2"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endParaRPr lang="en-US" altLang="x-none" sz="3000" b="1"/>
          </a:p>
        </p:txBody>
      </p:sp>
      <p:pic>
        <p:nvPicPr>
          <p:cNvPr id="26640" name="Picture 26639" descr="20230105124320_wm_shs-giao-duc-kinh-te-va-phap-luat---ban-in-thu-122"/>
          <p:cNvPicPr>
            <a:picLocks noChangeAspect="1"/>
          </p:cNvPicPr>
          <p:nvPr/>
        </p:nvPicPr>
        <p:blipFill>
          <a:blip r:embed="rId1"/>
          <a:stretch>
            <a:fillRect/>
          </a:stretch>
        </p:blipFill>
        <p:spPr>
          <a:xfrm>
            <a:off x="4275138" y="338138"/>
            <a:ext cx="7689850" cy="5873750"/>
          </a:xfrm>
          <a:prstGeom prst="rect">
            <a:avLst/>
          </a:prstGeom>
          <a:noFill/>
          <a:ln w="9525">
            <a:noFill/>
          </a:ln>
        </p:spPr>
      </p:pic>
      <p:sp>
        <p:nvSpPr>
          <p:cNvPr id="26641" name="Rectangles 26640"/>
          <p:cNvSpPr/>
          <p:nvPr/>
        </p:nvSpPr>
        <p:spPr>
          <a:xfrm>
            <a:off x="458788" y="1884363"/>
            <a:ext cx="3381375" cy="4457700"/>
          </a:xfrm>
          <a:prstGeom prst="rect">
            <a:avLst/>
          </a:prstGeom>
          <a:solidFill>
            <a:srgbClr val="CCFFCC"/>
          </a:solidFill>
          <a:ln w="9525">
            <a:noFill/>
          </a:ln>
        </p:spPr>
        <p:txBody>
          <a:bodyPr anchor="ctr" anchorCtr="0">
            <a:spAutoFit/>
          </a:bodyPr>
          <a:p>
            <a:pPr algn="just"/>
            <a:r>
              <a:rPr sz="2600" dirty="0"/>
              <a:t> Câu nói không chỉ khẳng định công lao to lớn của các thế hệ cha ông, lời Bác dặn còn là lời nhắc nhở toàn Đảng, toàn quân, toàn dân ta phải phát huy truyền thống, có trách nhiệm giữ gìn giang sơn gấm vóc </a:t>
            </a:r>
            <a:endParaRPr sz="26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40"/>
                                        </p:tgtEl>
                                        <p:attrNameLst>
                                          <p:attrName>style.visibility</p:attrName>
                                        </p:attrNameLst>
                                      </p:cBhvr>
                                      <p:to>
                                        <p:strVal val="visible"/>
                                      </p:to>
                                    </p:set>
                                    <p:animEffect transition="in" filter="blinds(horizontal)">
                                      <p:cBhvr>
                                        <p:cTn id="17" dur="500"/>
                                        <p:tgtEl>
                                          <p:spTgt spid="266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41">
                                            <p:txEl>
                                              <p:charRg st="0" end="206"/>
                                            </p:txEl>
                                          </p:spTgt>
                                        </p:tgtEl>
                                        <p:attrNameLst>
                                          <p:attrName>style.visibility</p:attrName>
                                        </p:attrNameLst>
                                      </p:cBhvr>
                                      <p:to>
                                        <p:strVal val="visible"/>
                                      </p:to>
                                    </p:set>
                                    <p:animEffect transition="in" filter="blinds(horizontal)">
                                      <p:cBhvr>
                                        <p:cTn id="22" dur="500"/>
                                        <p:tgtEl>
                                          <p:spTgt spid="26641">
                                            <p:txEl>
                                              <p:charRg st="0" end="2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ounded Rectangle 1"/>
          <p:cNvSpPr/>
          <p:nvPr/>
        </p:nvSpPr>
        <p:spPr>
          <a:xfrm>
            <a:off x="4462463" y="2557463"/>
            <a:ext cx="3044825" cy="2738438"/>
          </a:xfrm>
          <a:prstGeom prst="roundRect">
            <a:avLst/>
          </a:prstGeom>
          <a:solidFill>
            <a:schemeClr val="bg1">
              <a:lumMod val="95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1400" dirty="0">
              <a:solidFill>
                <a:srgbClr val="595959"/>
              </a:solidFill>
              <a:ea typeface="Arial Unicode MS" panose="020B0604020202020204" pitchFamily="34" charset="-128"/>
            </a:endParaRPr>
          </a:p>
        </p:txBody>
      </p:sp>
      <p:sp>
        <p:nvSpPr>
          <p:cNvPr id="96260" name="TextBox 4"/>
          <p:cNvSpPr txBox="1"/>
          <p:nvPr/>
        </p:nvSpPr>
        <p:spPr>
          <a:xfrm>
            <a:off x="7392988" y="3548063"/>
            <a:ext cx="1914525" cy="762000"/>
          </a:xfrm>
          <a:prstGeom prst="rect">
            <a:avLst/>
          </a:prstGeom>
          <a:noFill/>
          <a:ln w="9525">
            <a:noFill/>
          </a:ln>
        </p:spPr>
        <p:txBody>
          <a:bodyPr>
            <a:spAutoFit/>
          </a:bodyPr>
          <a:p>
            <a:pPr algn="ctr"/>
            <a:r>
              <a:rPr lang="en-US" altLang="ko-KR" sz="2200" b="1">
                <a:solidFill>
                  <a:srgbClr val="0000CC"/>
                </a:solidFill>
                <a:ea typeface="Arial Unicode MS" panose="020B0604020202020204" pitchFamily="34" charset="-128"/>
              </a:rPr>
              <a:t>TRÁCH NHIỆM PL</a:t>
            </a:r>
            <a:endParaRPr lang="en-US" altLang="ko-KR" sz="2200" b="1">
              <a:solidFill>
                <a:srgbClr val="0000CC"/>
              </a:solidFill>
              <a:ea typeface="Arial Unicode MS" panose="020B0604020202020204" pitchFamily="34" charset="-128"/>
            </a:endParaRPr>
          </a:p>
        </p:txBody>
      </p:sp>
      <p:grpSp>
        <p:nvGrpSpPr>
          <p:cNvPr id="8" name="Group 7"/>
          <p:cNvGrpSpPr/>
          <p:nvPr/>
        </p:nvGrpSpPr>
        <p:grpSpPr>
          <a:xfrm>
            <a:off x="3824691" y="1992354"/>
            <a:ext cx="1418150" cy="1419242"/>
            <a:chOff x="1574372" y="2420888"/>
            <a:chExt cx="1557468" cy="1549192"/>
          </a:xfrm>
          <a:solidFill>
            <a:schemeClr val="accent3"/>
          </a:solidFill>
          <a:effectLst>
            <a:outerShdw blurRad="63500" sx="102000" sy="102000" algn="ctr" rotWithShape="0">
              <a:prstClr val="black">
                <a:alpha val="40000"/>
              </a:prstClr>
            </a:outerShdw>
          </a:effectLst>
        </p:grpSpPr>
        <p:sp>
          <p:nvSpPr>
            <p:cNvPr id="9" name="Block Arc 8"/>
            <p:cNvSpPr/>
            <p:nvPr/>
          </p:nvSpPr>
          <p:spPr>
            <a:xfrm>
              <a:off x="1574372" y="2420888"/>
              <a:ext cx="1386744" cy="1386744"/>
            </a:xfrm>
            <a:prstGeom prst="blockArc">
              <a:avLst>
                <a:gd name="adj1" fmla="val 10800000"/>
                <a:gd name="adj2" fmla="val 16338761"/>
                <a:gd name="adj3" fmla="val 31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2267744" y="2420888"/>
              <a:ext cx="864096"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ectangle 10"/>
            <p:cNvSpPr/>
            <p:nvPr/>
          </p:nvSpPr>
          <p:spPr>
            <a:xfrm rot="5400000">
              <a:off x="1358324" y="3322032"/>
              <a:ext cx="864096"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12" name="Group 11"/>
          <p:cNvGrpSpPr/>
          <p:nvPr/>
        </p:nvGrpSpPr>
        <p:grpSpPr>
          <a:xfrm flipH="1">
            <a:off x="6716067" y="1992354"/>
            <a:ext cx="1418150" cy="1419242"/>
            <a:chOff x="1480223" y="2420888"/>
            <a:chExt cx="1557468" cy="1549192"/>
          </a:xfrm>
          <a:solidFill>
            <a:schemeClr val="accent4"/>
          </a:solidFill>
          <a:effectLst>
            <a:outerShdw blurRad="63500" sx="102000" sy="102000" algn="ctr" rotWithShape="0">
              <a:prstClr val="black">
                <a:alpha val="40000"/>
              </a:prstClr>
            </a:outerShdw>
          </a:effectLst>
        </p:grpSpPr>
        <p:sp>
          <p:nvSpPr>
            <p:cNvPr id="13" name="Block Arc 12"/>
            <p:cNvSpPr/>
            <p:nvPr/>
          </p:nvSpPr>
          <p:spPr>
            <a:xfrm>
              <a:off x="1480223" y="2420888"/>
              <a:ext cx="1386746" cy="1386745"/>
            </a:xfrm>
            <a:prstGeom prst="blockArc">
              <a:avLst>
                <a:gd name="adj1" fmla="val 10800000"/>
                <a:gd name="adj2" fmla="val 16338761"/>
                <a:gd name="adj3" fmla="val 31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tangle 13"/>
            <p:cNvSpPr/>
            <p:nvPr/>
          </p:nvSpPr>
          <p:spPr>
            <a:xfrm>
              <a:off x="2173595" y="2420888"/>
              <a:ext cx="864096"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Rectangle 14"/>
            <p:cNvSpPr/>
            <p:nvPr/>
          </p:nvSpPr>
          <p:spPr>
            <a:xfrm rot="5400000">
              <a:off x="1264182" y="3322032"/>
              <a:ext cx="864097"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16" name="Group 15"/>
          <p:cNvGrpSpPr/>
          <p:nvPr/>
        </p:nvGrpSpPr>
        <p:grpSpPr>
          <a:xfrm rot="16200000">
            <a:off x="3825237" y="4399704"/>
            <a:ext cx="1418150" cy="1419242"/>
            <a:chOff x="1574372" y="2420888"/>
            <a:chExt cx="1557468" cy="1549192"/>
          </a:xfrm>
          <a:solidFill>
            <a:schemeClr val="accent2"/>
          </a:solidFill>
          <a:effectLst>
            <a:outerShdw blurRad="63500" sx="102000" sy="102000" algn="ctr" rotWithShape="0">
              <a:prstClr val="black">
                <a:alpha val="40000"/>
              </a:prstClr>
            </a:outerShdw>
          </a:effectLst>
        </p:grpSpPr>
        <p:sp>
          <p:nvSpPr>
            <p:cNvPr id="17" name="Block Arc 16"/>
            <p:cNvSpPr/>
            <p:nvPr/>
          </p:nvSpPr>
          <p:spPr>
            <a:xfrm>
              <a:off x="1574372" y="2420888"/>
              <a:ext cx="1386744" cy="1386744"/>
            </a:xfrm>
            <a:prstGeom prst="blockArc">
              <a:avLst>
                <a:gd name="adj1" fmla="val 10800000"/>
                <a:gd name="adj2" fmla="val 16338761"/>
                <a:gd name="adj3" fmla="val 31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17"/>
            <p:cNvSpPr/>
            <p:nvPr/>
          </p:nvSpPr>
          <p:spPr>
            <a:xfrm>
              <a:off x="2267744" y="2420888"/>
              <a:ext cx="864096"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Rectangle 18"/>
            <p:cNvSpPr/>
            <p:nvPr/>
          </p:nvSpPr>
          <p:spPr>
            <a:xfrm rot="5400000">
              <a:off x="1358324" y="3322032"/>
              <a:ext cx="864096"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20" name="Group 19"/>
          <p:cNvGrpSpPr/>
          <p:nvPr/>
        </p:nvGrpSpPr>
        <p:grpSpPr>
          <a:xfrm rot="5400000" flipH="1">
            <a:off x="6718428" y="4404474"/>
            <a:ext cx="1418152" cy="1409719"/>
            <a:chOff x="1574370" y="2327313"/>
            <a:chExt cx="1557470" cy="1538797"/>
          </a:xfrm>
          <a:solidFill>
            <a:schemeClr val="accent1"/>
          </a:solidFill>
          <a:effectLst>
            <a:outerShdw blurRad="63500" sx="102000" sy="102000" algn="ctr" rotWithShape="0">
              <a:prstClr val="black">
                <a:alpha val="40000"/>
              </a:prstClr>
            </a:outerShdw>
          </a:effectLst>
        </p:grpSpPr>
        <p:sp>
          <p:nvSpPr>
            <p:cNvPr id="21" name="Block Arc 20"/>
            <p:cNvSpPr/>
            <p:nvPr/>
          </p:nvSpPr>
          <p:spPr>
            <a:xfrm>
              <a:off x="1574372" y="2327313"/>
              <a:ext cx="1386745" cy="1386744"/>
            </a:xfrm>
            <a:prstGeom prst="blockArc">
              <a:avLst>
                <a:gd name="adj1" fmla="val 10800000"/>
                <a:gd name="adj2" fmla="val 16338761"/>
                <a:gd name="adj3" fmla="val 31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2267744" y="2327314"/>
              <a:ext cx="864096"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Rectangle 22"/>
            <p:cNvSpPr/>
            <p:nvPr/>
          </p:nvSpPr>
          <p:spPr>
            <a:xfrm rot="5400000">
              <a:off x="1358321" y="3218061"/>
              <a:ext cx="864098"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96275" name="Group 31"/>
          <p:cNvGrpSpPr/>
          <p:nvPr/>
        </p:nvGrpSpPr>
        <p:grpSpPr>
          <a:xfrm>
            <a:off x="4775200" y="3556000"/>
            <a:ext cx="2709863" cy="728663"/>
            <a:chOff x="3681233" y="2551862"/>
            <a:chExt cx="1781534" cy="728994"/>
          </a:xfrm>
        </p:grpSpPr>
        <p:sp>
          <p:nvSpPr>
            <p:cNvPr id="33" name="TextBox 32"/>
            <p:cNvSpPr txBox="1"/>
            <p:nvPr/>
          </p:nvSpPr>
          <p:spPr>
            <a:xfrm>
              <a:off x="3681233" y="2593156"/>
              <a:ext cx="1781534" cy="641641"/>
            </a:xfrm>
            <a:prstGeom prst="rect">
              <a:avLst/>
            </a:prstGeom>
            <a:noFill/>
          </p:spPr>
          <p:txBody>
            <a:bodyPr wrap="square" rtlCol="0">
              <a:spAutoFit/>
            </a:bodyPr>
            <a:p>
              <a:pPr algn="ctr"/>
              <a:r>
                <a:rPr lang="en-US" altLang="ko-KR" sz="3600" b="1">
                  <a:solidFill>
                    <a:srgbClr val="595959"/>
                  </a:solidFill>
                  <a:ea typeface="Arial Unicode MS" panose="020B0604020202020204" pitchFamily="34" charset="-128"/>
                </a:rPr>
                <a:t>HẬU QUẢ</a:t>
              </a:r>
              <a:endParaRPr lang="ko-KR" altLang="en-US" sz="3600" b="1" dirty="0">
                <a:solidFill>
                  <a:srgbClr val="595959"/>
                </a:solidFill>
                <a:ea typeface="Arial Unicode MS" panose="020B0604020202020204" pitchFamily="34" charset="-128"/>
              </a:endParaRPr>
            </a:p>
          </p:txBody>
        </p:sp>
        <p:sp>
          <p:nvSpPr>
            <p:cNvPr id="34" name="Rectangle 33"/>
            <p:cNvSpPr/>
            <p:nvPr/>
          </p:nvSpPr>
          <p:spPr>
            <a:xfrm>
              <a:off x="3762000" y="2551862"/>
              <a:ext cx="1620000"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sp>
          <p:nvSpPr>
            <p:cNvPr id="35" name="Rectangle 34"/>
            <p:cNvSpPr/>
            <p:nvPr/>
          </p:nvSpPr>
          <p:spPr>
            <a:xfrm>
              <a:off x="3762000" y="3208848"/>
              <a:ext cx="1620000"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grpSp>
      <p:sp>
        <p:nvSpPr>
          <p:cNvPr id="96279" name="Rectangles 96278"/>
          <p:cNvSpPr/>
          <p:nvPr/>
        </p:nvSpPr>
        <p:spPr>
          <a:xfrm>
            <a:off x="590550" y="276225"/>
            <a:ext cx="11309350" cy="1144588"/>
          </a:xfrm>
          <a:prstGeom prst="rect">
            <a:avLst/>
          </a:prstGeom>
          <a:solidFill>
            <a:srgbClr val="FFCC99"/>
          </a:solidFill>
          <a:ln w="9525">
            <a:noFill/>
          </a:ln>
        </p:spPr>
        <p:txBody>
          <a:bodyPr anchor="ctr" anchorCtr="0">
            <a:spAutoFit/>
          </a:bodyPr>
          <a:p>
            <a:r>
              <a:rPr lang="en-US" altLang="x-none" sz="2300" err="1"/>
              <a:t>Hành</a:t>
            </a:r>
            <a:r>
              <a:rPr lang="en-US" altLang="x-none" sz="2300"/>
              <a:t> vi </a:t>
            </a:r>
            <a:r>
              <a:rPr lang="en-US" altLang="x-none" sz="2300" err="1"/>
              <a:t>vi</a:t>
            </a:r>
            <a:r>
              <a:rPr lang="en-US" altLang="x-none" sz="2300"/>
              <a:t> </a:t>
            </a:r>
            <a:r>
              <a:rPr lang="en-US" altLang="x-none" sz="2300" err="1"/>
              <a:t>phạm</a:t>
            </a:r>
            <a:r>
              <a:rPr lang="en-US" altLang="x-none" sz="2300"/>
              <a:t> </a:t>
            </a:r>
            <a:r>
              <a:rPr lang="en-US" altLang="x-none" sz="2300" err="1"/>
              <a:t>quyền</a:t>
            </a:r>
            <a:r>
              <a:rPr lang="en-US" altLang="x-none" sz="2300"/>
              <a:t> </a:t>
            </a:r>
            <a:r>
              <a:rPr lang="en-US" altLang="x-none" sz="2300" err="1"/>
              <a:t>và</a:t>
            </a:r>
            <a:r>
              <a:rPr lang="en-US" altLang="x-none" sz="2300"/>
              <a:t> </a:t>
            </a:r>
            <a:r>
              <a:rPr lang="en-US" altLang="x-none" sz="2300" err="1"/>
              <a:t>nghĩa</a:t>
            </a:r>
            <a:r>
              <a:rPr lang="en-US" altLang="x-none" sz="2300"/>
              <a:t> </a:t>
            </a:r>
            <a:r>
              <a:rPr lang="en-US" altLang="x-none" sz="2300" err="1"/>
              <a:t>vụ</a:t>
            </a:r>
            <a:r>
              <a:rPr lang="en-US" altLang="x-none" sz="2300"/>
              <a:t> </a:t>
            </a:r>
            <a:r>
              <a:rPr lang="en-US" altLang="x-none" sz="2300" err="1"/>
              <a:t>của</a:t>
            </a:r>
            <a:r>
              <a:rPr lang="en-US" altLang="x-none" sz="2300"/>
              <a:t> </a:t>
            </a:r>
            <a:r>
              <a:rPr lang="en-US" altLang="x-none" sz="2300" err="1"/>
              <a:t>công</a:t>
            </a:r>
            <a:r>
              <a:rPr lang="en-US" altLang="x-none" sz="2300"/>
              <a:t> </a:t>
            </a:r>
            <a:r>
              <a:rPr lang="en-US" altLang="x-none" sz="2300" err="1"/>
              <a:t>dân</a:t>
            </a:r>
            <a:r>
              <a:rPr lang="en-US" altLang="x-none" sz="2300"/>
              <a:t> </a:t>
            </a:r>
            <a:r>
              <a:rPr lang="en-US" altLang="x-none" sz="2300" err="1"/>
              <a:t>về</a:t>
            </a:r>
            <a:r>
              <a:rPr lang="en-US" altLang="x-none" sz="2300"/>
              <a:t> </a:t>
            </a:r>
            <a:r>
              <a:rPr lang="en-US" altLang="x-none" sz="2300" err="1"/>
              <a:t>bảo</a:t>
            </a:r>
            <a:r>
              <a:rPr lang="en-US" altLang="x-none" sz="2300"/>
              <a:t> </a:t>
            </a:r>
            <a:r>
              <a:rPr lang="en-US" altLang="x-none" sz="2300" err="1"/>
              <a:t>vệ</a:t>
            </a:r>
            <a:r>
              <a:rPr lang="en-US" altLang="x-none" sz="2300"/>
              <a:t> </a:t>
            </a:r>
            <a:r>
              <a:rPr lang="en-US" altLang="x-none" sz="2300" err="1"/>
              <a:t>Tổ</a:t>
            </a:r>
            <a:r>
              <a:rPr lang="en-US" altLang="x-none" sz="2300"/>
              <a:t> </a:t>
            </a:r>
            <a:r>
              <a:rPr lang="en-US" altLang="x-none" sz="2300" err="1"/>
              <a:t>quốc</a:t>
            </a:r>
            <a:r>
              <a:rPr lang="en-US" altLang="x-none" sz="2300"/>
              <a:t> </a:t>
            </a:r>
            <a:r>
              <a:rPr lang="en-US" altLang="x-none" sz="2300" err="1"/>
              <a:t>là</a:t>
            </a:r>
            <a:r>
              <a:rPr lang="en-US" altLang="x-none" sz="2300"/>
              <a:t> </a:t>
            </a:r>
            <a:r>
              <a:rPr lang="en-US" altLang="x-none" sz="2300" err="1"/>
              <a:t>hành</a:t>
            </a:r>
            <a:r>
              <a:rPr lang="en-US" altLang="x-none" sz="2300"/>
              <a:t> vi </a:t>
            </a:r>
            <a:r>
              <a:rPr lang="en-US" altLang="x-none" sz="2300" err="1"/>
              <a:t>không</a:t>
            </a:r>
            <a:r>
              <a:rPr lang="en-US" altLang="x-none" sz="2300"/>
              <a:t> </a:t>
            </a:r>
            <a:r>
              <a:rPr lang="en-US" altLang="x-none" sz="2300" err="1"/>
              <a:t>tôn</a:t>
            </a:r>
            <a:r>
              <a:rPr lang="en-US" altLang="x-none" sz="2300"/>
              <a:t> </a:t>
            </a:r>
            <a:r>
              <a:rPr lang="en-US" altLang="x-none" sz="2300" err="1"/>
              <a:t>trọng</a:t>
            </a:r>
            <a:r>
              <a:rPr lang="en-US" altLang="x-none" sz="2300"/>
              <a:t> </a:t>
            </a:r>
            <a:r>
              <a:rPr lang="en-US" altLang="x-none" sz="2300" err="1"/>
              <a:t>pháp</a:t>
            </a:r>
            <a:r>
              <a:rPr lang="en-US" altLang="x-none" sz="2300"/>
              <a:t> </a:t>
            </a:r>
            <a:r>
              <a:rPr lang="en-US" altLang="x-none" sz="2300" err="1"/>
              <a:t>luật</a:t>
            </a:r>
            <a:r>
              <a:rPr lang="en-US" altLang="x-none" sz="2300"/>
              <a:t>, </a:t>
            </a:r>
            <a:r>
              <a:rPr lang="en-US" altLang="x-none" sz="2300" err="1"/>
              <a:t>không</a:t>
            </a:r>
            <a:r>
              <a:rPr lang="en-US" altLang="x-none" sz="2300"/>
              <a:t> </a:t>
            </a:r>
            <a:r>
              <a:rPr lang="en-US" altLang="x-none" sz="2300" err="1"/>
              <a:t>thực</a:t>
            </a:r>
            <a:r>
              <a:rPr lang="en-US" altLang="x-none" sz="2300"/>
              <a:t> </a:t>
            </a:r>
            <a:r>
              <a:rPr lang="en-US" altLang="x-none" sz="2300" err="1"/>
              <a:t>hiện</a:t>
            </a:r>
            <a:r>
              <a:rPr lang="en-US" altLang="x-none" sz="2300"/>
              <a:t> </a:t>
            </a:r>
            <a:r>
              <a:rPr lang="en-US" altLang="x-none" sz="2300" err="1"/>
              <a:t>nghĩa</a:t>
            </a:r>
            <a:r>
              <a:rPr lang="en-US" altLang="x-none" sz="2300"/>
              <a:t> </a:t>
            </a:r>
            <a:r>
              <a:rPr lang="en-US" altLang="x-none" sz="2300" err="1"/>
              <a:t>vụ</a:t>
            </a:r>
            <a:r>
              <a:rPr lang="en-US" altLang="x-none" sz="2300"/>
              <a:t> </a:t>
            </a:r>
            <a:r>
              <a:rPr lang="en-US" altLang="x-none" sz="2300" err="1"/>
              <a:t>công</a:t>
            </a:r>
            <a:r>
              <a:rPr lang="en-US" altLang="x-none" sz="2300"/>
              <a:t> </a:t>
            </a:r>
            <a:r>
              <a:rPr lang="en-US" altLang="x-none" sz="2300" err="1"/>
              <a:t>dân</a:t>
            </a:r>
            <a:r>
              <a:rPr lang="en-US" altLang="x-none" sz="2300"/>
              <a:t> </a:t>
            </a:r>
            <a:r>
              <a:rPr lang="en-US" altLang="x-none" sz="2300" err="1"/>
              <a:t>trước</a:t>
            </a:r>
            <a:r>
              <a:rPr lang="en-US" altLang="x-none" sz="2300"/>
              <a:t> </a:t>
            </a:r>
            <a:r>
              <a:rPr lang="en-US" altLang="x-none" sz="2300" err="1"/>
              <a:t>pháp</a:t>
            </a:r>
            <a:r>
              <a:rPr lang="en-US" altLang="x-none" sz="2300"/>
              <a:t> </a:t>
            </a:r>
            <a:r>
              <a:rPr lang="en-US" altLang="x-none" sz="2300" err="1"/>
              <a:t>luật</a:t>
            </a:r>
            <a:r>
              <a:rPr lang="en-US" altLang="x-none" sz="2300"/>
              <a:t>, </a:t>
            </a:r>
            <a:r>
              <a:rPr lang="en-US" altLang="x-none" sz="2300" err="1"/>
              <a:t>có</a:t>
            </a:r>
            <a:r>
              <a:rPr lang="en-US" altLang="x-none" sz="2300"/>
              <a:t> </a:t>
            </a:r>
            <a:r>
              <a:rPr lang="en-US" altLang="x-none" sz="2300" err="1"/>
              <a:t>thể</a:t>
            </a:r>
            <a:r>
              <a:rPr lang="en-US" altLang="x-none" sz="2300"/>
              <a:t> </a:t>
            </a:r>
            <a:r>
              <a:rPr lang="en-US" altLang="x-none" sz="2300" err="1"/>
              <a:t>ảnh</a:t>
            </a:r>
            <a:r>
              <a:rPr lang="en-US" altLang="x-none" sz="2300"/>
              <a:t> </a:t>
            </a:r>
            <a:r>
              <a:rPr lang="en-US" altLang="x-none" sz="2300" err="1"/>
              <a:t>hưởng</a:t>
            </a:r>
            <a:r>
              <a:rPr lang="en-US" altLang="x-none" sz="2300"/>
              <a:t> </a:t>
            </a:r>
            <a:r>
              <a:rPr lang="en-US" altLang="x-none" sz="2300" err="1"/>
              <a:t>đến</a:t>
            </a:r>
            <a:r>
              <a:rPr lang="en-US" altLang="x-none" sz="2300"/>
              <a:t> </a:t>
            </a:r>
            <a:r>
              <a:rPr lang="en-US" altLang="x-none" sz="2300" err="1"/>
              <a:t>trật</a:t>
            </a:r>
            <a:r>
              <a:rPr lang="en-US" altLang="x-none" sz="2300"/>
              <a:t> </a:t>
            </a:r>
            <a:r>
              <a:rPr lang="en-US" altLang="x-none" sz="2300" err="1"/>
              <a:t>tự</a:t>
            </a:r>
            <a:r>
              <a:rPr lang="en-US" altLang="x-none" sz="2300"/>
              <a:t>, an </a:t>
            </a:r>
            <a:r>
              <a:rPr lang="en-US" altLang="x-none" sz="2300" err="1"/>
              <a:t>ninh</a:t>
            </a:r>
            <a:r>
              <a:rPr lang="en-US" altLang="x-none" sz="2300"/>
              <a:t> </a:t>
            </a:r>
            <a:r>
              <a:rPr lang="en-US" altLang="x-none" sz="2300" err="1"/>
              <a:t>của</a:t>
            </a:r>
            <a:r>
              <a:rPr lang="en-US" altLang="x-none" sz="2300"/>
              <a:t> </a:t>
            </a:r>
            <a:r>
              <a:rPr lang="en-US" altLang="x-none" sz="2300" err="1"/>
              <a:t>đất</a:t>
            </a:r>
            <a:r>
              <a:rPr lang="en-US" altLang="x-none" sz="2300"/>
              <a:t> </a:t>
            </a:r>
            <a:r>
              <a:rPr lang="en-US" altLang="x-none" sz="2300" err="1"/>
              <a:t>nước</a:t>
            </a:r>
            <a:r>
              <a:rPr lang="en-US" altLang="x-none" sz="2300"/>
              <a:t>. </a:t>
            </a:r>
            <a:endParaRPr lang="en-US" altLang="x-none" sz="2300"/>
          </a:p>
        </p:txBody>
      </p:sp>
      <p:sp>
        <p:nvSpPr>
          <p:cNvPr id="96280" name="Rectangles 96279"/>
          <p:cNvSpPr/>
          <p:nvPr/>
        </p:nvSpPr>
        <p:spPr>
          <a:xfrm>
            <a:off x="411163" y="1701800"/>
            <a:ext cx="2928937" cy="4473575"/>
          </a:xfrm>
          <a:prstGeom prst="rect">
            <a:avLst/>
          </a:prstGeom>
          <a:solidFill>
            <a:srgbClr val="CCFFCC"/>
          </a:solidFill>
          <a:ln w="9525">
            <a:noFill/>
          </a:ln>
        </p:spPr>
        <p:txBody>
          <a:bodyPr anchor="ctr" anchorCtr="0">
            <a:spAutoFit/>
          </a:bodyPr>
          <a:p>
            <a:r>
              <a:rPr lang="en-US" altLang="x-none" sz="2400" err="1"/>
              <a:t>Về</a:t>
            </a:r>
            <a:r>
              <a:rPr lang="en-US" altLang="x-none" sz="2400"/>
              <a:t> </a:t>
            </a:r>
            <a:r>
              <a:rPr lang="en-US" altLang="x-none" sz="2400" err="1"/>
              <a:t>phía</a:t>
            </a:r>
            <a:r>
              <a:rPr lang="en-US" altLang="x-none" sz="2400"/>
              <a:t> </a:t>
            </a:r>
            <a:r>
              <a:rPr lang="en-US" altLang="x-none" sz="2400" err="1"/>
              <a:t>cơ</a:t>
            </a:r>
            <a:r>
              <a:rPr lang="en-US" altLang="x-none" sz="2400"/>
              <a:t> </a:t>
            </a:r>
            <a:r>
              <a:rPr lang="en-US" altLang="x-none" sz="2400" err="1"/>
              <a:t>quan</a:t>
            </a:r>
            <a:r>
              <a:rPr lang="en-US" altLang="x-none" sz="2400"/>
              <a:t> </a:t>
            </a:r>
            <a:r>
              <a:rPr lang="en-US" altLang="x-none" sz="2400" err="1"/>
              <a:t>nhà</a:t>
            </a:r>
            <a:r>
              <a:rPr lang="en-US" altLang="x-none" sz="2400"/>
              <a:t> </a:t>
            </a:r>
            <a:r>
              <a:rPr lang="en-US" altLang="x-none" sz="2400" err="1"/>
              <a:t>nước</a:t>
            </a:r>
            <a:r>
              <a:rPr lang="en-US" altLang="x-none" sz="2400"/>
              <a:t>: </a:t>
            </a:r>
            <a:r>
              <a:rPr lang="en-US" altLang="x-none" sz="2400" err="1"/>
              <a:t>Xâm</a:t>
            </a:r>
            <a:r>
              <a:rPr lang="en-US" altLang="x-none" sz="2400"/>
              <a:t> </a:t>
            </a:r>
            <a:r>
              <a:rPr lang="en-US" altLang="x-none" sz="2400" err="1"/>
              <a:t>phạm</a:t>
            </a:r>
            <a:r>
              <a:rPr lang="en-US" altLang="x-none" sz="2400"/>
              <a:t> </a:t>
            </a:r>
            <a:r>
              <a:rPr lang="en-US" altLang="x-none" sz="2400" err="1"/>
              <a:t>hoặc</a:t>
            </a:r>
            <a:r>
              <a:rPr lang="en-US" altLang="x-none" sz="2400"/>
              <a:t> </a:t>
            </a:r>
            <a:r>
              <a:rPr lang="en-US" altLang="x-none" sz="2400" err="1"/>
              <a:t>cản</a:t>
            </a:r>
            <a:r>
              <a:rPr lang="en-US" altLang="x-none" sz="2400"/>
              <a:t> </a:t>
            </a:r>
            <a:r>
              <a:rPr lang="en-US" altLang="x-none" sz="2400" err="1"/>
              <a:t>trở</a:t>
            </a:r>
            <a:r>
              <a:rPr lang="en-US" altLang="x-none" sz="2400"/>
              <a:t> </a:t>
            </a:r>
            <a:r>
              <a:rPr lang="en-US" altLang="x-none" sz="2400" err="1"/>
              <a:t>quyền</a:t>
            </a:r>
            <a:r>
              <a:rPr lang="en-US" altLang="x-none" sz="2400"/>
              <a:t> </a:t>
            </a:r>
            <a:r>
              <a:rPr lang="en-US" altLang="x-none" sz="2400" err="1"/>
              <a:t>của</a:t>
            </a:r>
            <a:r>
              <a:rPr lang="en-US" altLang="x-none" sz="2400"/>
              <a:t> </a:t>
            </a:r>
            <a:r>
              <a:rPr lang="en-US" altLang="x-none" sz="2400" err="1"/>
              <a:t>công</a:t>
            </a:r>
            <a:r>
              <a:rPr lang="en-US" altLang="x-none" sz="2400"/>
              <a:t> </a:t>
            </a:r>
            <a:r>
              <a:rPr lang="en-US" altLang="x-none" sz="2400" err="1"/>
              <a:t>dân</a:t>
            </a:r>
            <a:r>
              <a:rPr lang="en-US" altLang="x-none" sz="2400"/>
              <a:t> </a:t>
            </a:r>
            <a:r>
              <a:rPr lang="en-US" altLang="x-none" sz="2400" err="1"/>
              <a:t>trong</a:t>
            </a:r>
            <a:r>
              <a:rPr lang="en-US" altLang="x-none" sz="2400"/>
              <a:t> </a:t>
            </a:r>
            <a:r>
              <a:rPr lang="en-US" altLang="x-none" sz="2400" err="1"/>
              <a:t>tham</a:t>
            </a:r>
            <a:r>
              <a:rPr lang="en-US" altLang="x-none" sz="2400"/>
              <a:t> </a:t>
            </a:r>
            <a:r>
              <a:rPr lang="en-US" altLang="x-none" sz="2400" err="1"/>
              <a:t>gia</a:t>
            </a:r>
            <a:r>
              <a:rPr lang="en-US" altLang="x-none" sz="2400"/>
              <a:t> </a:t>
            </a:r>
            <a:r>
              <a:rPr lang="en-US" altLang="x-none" sz="2400" err="1"/>
              <a:t>bảo</a:t>
            </a:r>
            <a:r>
              <a:rPr lang="en-US" altLang="x-none" sz="2400"/>
              <a:t> </a:t>
            </a:r>
            <a:r>
              <a:rPr lang="en-US" altLang="x-none" sz="2400" err="1"/>
              <a:t>vệ</a:t>
            </a:r>
            <a:r>
              <a:rPr lang="en-US" altLang="x-none" sz="2400"/>
              <a:t> </a:t>
            </a:r>
            <a:r>
              <a:rPr lang="en-US" altLang="x-none" sz="2400" err="1"/>
              <a:t>Tổ</a:t>
            </a:r>
            <a:r>
              <a:rPr lang="en-US" altLang="x-none" sz="2400"/>
              <a:t> </a:t>
            </a:r>
            <a:r>
              <a:rPr lang="en-US" altLang="x-none" sz="2400" err="1"/>
              <a:t>quốc</a:t>
            </a:r>
            <a:r>
              <a:rPr lang="en-US" altLang="x-none" sz="2400"/>
              <a:t>, </a:t>
            </a:r>
            <a:r>
              <a:rPr lang="en-US" altLang="x-none" sz="2400" err="1"/>
              <a:t>có</a:t>
            </a:r>
            <a:r>
              <a:rPr lang="en-US" altLang="x-none" sz="2400"/>
              <a:t> </a:t>
            </a:r>
            <a:r>
              <a:rPr lang="en-US" altLang="x-none" sz="2400" err="1"/>
              <a:t>thể</a:t>
            </a:r>
            <a:r>
              <a:rPr lang="en-US" altLang="x-none" sz="2400"/>
              <a:t> </a:t>
            </a:r>
            <a:r>
              <a:rPr lang="en-US" altLang="x-none" sz="2400" err="1"/>
              <a:t>gây</a:t>
            </a:r>
            <a:r>
              <a:rPr lang="en-US" altLang="x-none" sz="2400"/>
              <a:t> </a:t>
            </a:r>
            <a:r>
              <a:rPr lang="en-US" altLang="x-none" sz="2400" err="1"/>
              <a:t>nguy</a:t>
            </a:r>
            <a:r>
              <a:rPr lang="en-US" altLang="x-none" sz="2400"/>
              <a:t> </a:t>
            </a:r>
            <a:r>
              <a:rPr lang="en-US" altLang="x-none" sz="2400" err="1"/>
              <a:t>hại</a:t>
            </a:r>
            <a:r>
              <a:rPr lang="en-US" altLang="x-none" sz="2400"/>
              <a:t> </a:t>
            </a:r>
            <a:r>
              <a:rPr lang="en-US" altLang="x-none" sz="2400" err="1"/>
              <a:t>đến</a:t>
            </a:r>
            <a:r>
              <a:rPr lang="en-US" altLang="x-none" sz="2400"/>
              <a:t> </a:t>
            </a:r>
            <a:r>
              <a:rPr lang="en-US" altLang="x-none" sz="2400" err="1"/>
              <a:t>chủ</a:t>
            </a:r>
            <a:r>
              <a:rPr lang="en-US" altLang="x-none" sz="2400"/>
              <a:t> </a:t>
            </a:r>
            <a:r>
              <a:rPr lang="en-US" altLang="x-none" sz="2400" err="1"/>
              <a:t>quyền</a:t>
            </a:r>
            <a:r>
              <a:rPr lang="en-US" altLang="x-none" sz="2400"/>
              <a:t> </a:t>
            </a:r>
            <a:r>
              <a:rPr lang="en-US" altLang="x-none" sz="2400" err="1"/>
              <a:t>quốc</a:t>
            </a:r>
            <a:r>
              <a:rPr lang="en-US" altLang="x-none" sz="2400"/>
              <a:t> </a:t>
            </a:r>
            <a:r>
              <a:rPr lang="en-US" altLang="x-none" sz="2400" err="1"/>
              <a:t>gia</a:t>
            </a:r>
            <a:r>
              <a:rPr lang="en-US" altLang="x-none" sz="2400"/>
              <a:t>, an </a:t>
            </a:r>
            <a:r>
              <a:rPr lang="en-US" altLang="x-none" sz="2400" err="1"/>
              <a:t>ninh</a:t>
            </a:r>
            <a:r>
              <a:rPr lang="en-US" altLang="x-none" sz="2400"/>
              <a:t> </a:t>
            </a:r>
            <a:r>
              <a:rPr lang="en-US" altLang="x-none" sz="2400" err="1"/>
              <a:t>chính</a:t>
            </a:r>
            <a:r>
              <a:rPr lang="en-US" altLang="x-none" sz="2400"/>
              <a:t> </a:t>
            </a:r>
            <a:r>
              <a:rPr lang="en-US" altLang="x-none" sz="2400" err="1"/>
              <a:t>trị</a:t>
            </a:r>
            <a:r>
              <a:rPr lang="en-US" altLang="x-none" sz="2400"/>
              <a:t>, </a:t>
            </a:r>
            <a:r>
              <a:rPr lang="en-US" altLang="x-none" sz="2400" err="1"/>
              <a:t>trật</a:t>
            </a:r>
            <a:r>
              <a:rPr lang="en-US" altLang="x-none" sz="2400"/>
              <a:t> </a:t>
            </a:r>
            <a:r>
              <a:rPr lang="en-US" altLang="x-none" sz="2400" err="1"/>
              <a:t>tự</a:t>
            </a:r>
            <a:r>
              <a:rPr lang="en-US" altLang="x-none" sz="2400"/>
              <a:t> an </a:t>
            </a:r>
            <a:r>
              <a:rPr lang="en-US" altLang="x-none" sz="2400" err="1"/>
              <a:t>toàn</a:t>
            </a:r>
            <a:r>
              <a:rPr lang="en-US" altLang="x-none" sz="2400"/>
              <a:t> </a:t>
            </a:r>
            <a:r>
              <a:rPr lang="en-US" altLang="x-none" sz="2400" err="1"/>
              <a:t>xã</a:t>
            </a:r>
            <a:r>
              <a:rPr lang="en-US" altLang="x-none" sz="2400"/>
              <a:t> </a:t>
            </a:r>
            <a:r>
              <a:rPr lang="en-US" altLang="x-none" sz="2400" err="1"/>
              <a:t>hội</a:t>
            </a:r>
            <a:r>
              <a:rPr lang="en-US" altLang="x-none" sz="2400"/>
              <a:t> </a:t>
            </a:r>
            <a:r>
              <a:rPr lang="en-US" altLang="x-none" sz="2400" err="1"/>
              <a:t>và</a:t>
            </a:r>
            <a:r>
              <a:rPr lang="en-US" altLang="x-none" sz="2400"/>
              <a:t> </a:t>
            </a:r>
            <a:r>
              <a:rPr lang="en-US" altLang="x-none" sz="2400" err="1"/>
              <a:t>chế</a:t>
            </a:r>
            <a:r>
              <a:rPr lang="en-US" altLang="x-none" sz="2400"/>
              <a:t> </a:t>
            </a:r>
            <a:r>
              <a:rPr lang="en-US" altLang="x-none" sz="2400" err="1"/>
              <a:t>độ</a:t>
            </a:r>
            <a:r>
              <a:rPr lang="en-US" altLang="x-none" sz="2400"/>
              <a:t> </a:t>
            </a:r>
            <a:r>
              <a:rPr lang="en-US" altLang="x-none" sz="2400" err="1"/>
              <a:t>chính</a:t>
            </a:r>
            <a:r>
              <a:rPr lang="en-US" altLang="x-none" sz="2400"/>
              <a:t> </a:t>
            </a:r>
            <a:r>
              <a:rPr lang="en-US" altLang="x-none" sz="2400" err="1"/>
              <a:t>trị</a:t>
            </a:r>
            <a:r>
              <a:rPr lang="en-US" altLang="x-none" sz="2400"/>
              <a:t>. </a:t>
            </a:r>
            <a:endParaRPr lang="en-US" altLang="x-none" sz="2400"/>
          </a:p>
        </p:txBody>
      </p:sp>
      <p:sp>
        <p:nvSpPr>
          <p:cNvPr id="96281" name="Rectangles 96280"/>
          <p:cNvSpPr/>
          <p:nvPr/>
        </p:nvSpPr>
        <p:spPr>
          <a:xfrm>
            <a:off x="9047163" y="1757363"/>
            <a:ext cx="2908300" cy="4302125"/>
          </a:xfrm>
          <a:prstGeom prst="rect">
            <a:avLst/>
          </a:prstGeom>
          <a:solidFill>
            <a:srgbClr val="CCFFCC"/>
          </a:solidFill>
          <a:ln w="9525">
            <a:noFill/>
          </a:ln>
        </p:spPr>
        <p:txBody>
          <a:bodyPr anchor="ctr" anchorCtr="0">
            <a:spAutoFit/>
          </a:bodyPr>
          <a:p>
            <a:r>
              <a:rPr lang="en-US" altLang="x-none" sz="2300" err="1"/>
              <a:t>Về</a:t>
            </a:r>
            <a:r>
              <a:rPr lang="en-US" altLang="x-none" sz="2300"/>
              <a:t> </a:t>
            </a:r>
            <a:r>
              <a:rPr lang="en-US" altLang="x-none" sz="2300" err="1"/>
              <a:t>phía</a:t>
            </a:r>
            <a:r>
              <a:rPr lang="en-US" altLang="x-none" sz="2300"/>
              <a:t> </a:t>
            </a:r>
            <a:r>
              <a:rPr lang="en-US" altLang="x-none" sz="2300" err="1"/>
              <a:t>công</a:t>
            </a:r>
            <a:r>
              <a:rPr lang="en-US" altLang="x-none" sz="2300"/>
              <a:t> </a:t>
            </a:r>
            <a:r>
              <a:rPr lang="en-US" altLang="x-none" sz="2300" err="1"/>
              <a:t>dân</a:t>
            </a:r>
            <a:r>
              <a:rPr lang="en-US" altLang="x-none" sz="2300"/>
              <a:t>: </a:t>
            </a:r>
            <a:r>
              <a:rPr lang="en-US" altLang="x-none" sz="2300" err="1"/>
              <a:t>Các</a:t>
            </a:r>
            <a:r>
              <a:rPr lang="en-US" altLang="x-none" sz="2300"/>
              <a:t> </a:t>
            </a:r>
            <a:r>
              <a:rPr lang="en-US" altLang="x-none" sz="2300" err="1"/>
              <a:t>hành</a:t>
            </a:r>
            <a:r>
              <a:rPr lang="en-US" altLang="x-none" sz="2300"/>
              <a:t> vi </a:t>
            </a:r>
            <a:r>
              <a:rPr lang="en-US" altLang="x-none" sz="2300" err="1"/>
              <a:t>vi</a:t>
            </a:r>
            <a:r>
              <a:rPr lang="en-US" altLang="x-none" sz="2300"/>
              <a:t> </a:t>
            </a:r>
            <a:r>
              <a:rPr lang="en-US" altLang="x-none" sz="2300" err="1"/>
              <a:t>phạm</a:t>
            </a:r>
            <a:r>
              <a:rPr lang="en-US" altLang="x-none" sz="2300"/>
              <a:t> </a:t>
            </a:r>
            <a:r>
              <a:rPr lang="en-US" altLang="x-none" sz="2300" err="1"/>
              <a:t>quyền</a:t>
            </a:r>
            <a:r>
              <a:rPr lang="en-US" altLang="x-none" sz="2300"/>
              <a:t> </a:t>
            </a:r>
            <a:r>
              <a:rPr lang="en-US" altLang="x-none" sz="2300" err="1"/>
              <a:t>và</a:t>
            </a:r>
            <a:r>
              <a:rPr lang="en-US" altLang="x-none" sz="2300"/>
              <a:t> </a:t>
            </a:r>
            <a:r>
              <a:rPr lang="en-US" altLang="x-none" sz="2300" err="1"/>
              <a:t>nghĩa</a:t>
            </a:r>
            <a:r>
              <a:rPr lang="en-US" altLang="x-none" sz="2300"/>
              <a:t> </a:t>
            </a:r>
            <a:r>
              <a:rPr lang="en-US" altLang="x-none" sz="2300" err="1"/>
              <a:t>vụ</a:t>
            </a:r>
            <a:r>
              <a:rPr lang="en-US" altLang="x-none" sz="2300"/>
              <a:t> </a:t>
            </a:r>
            <a:r>
              <a:rPr lang="en-US" altLang="x-none" sz="2300" err="1"/>
              <a:t>của</a:t>
            </a:r>
            <a:r>
              <a:rPr lang="en-US" altLang="x-none" sz="2300"/>
              <a:t> </a:t>
            </a:r>
            <a:r>
              <a:rPr lang="en-US" altLang="x-none" sz="2300" err="1"/>
              <a:t>công</a:t>
            </a:r>
            <a:r>
              <a:rPr lang="en-US" altLang="x-none" sz="2300"/>
              <a:t> </a:t>
            </a:r>
            <a:r>
              <a:rPr lang="en-US" altLang="x-none" sz="2300" err="1"/>
              <a:t>dân</a:t>
            </a:r>
            <a:r>
              <a:rPr lang="en-US" altLang="x-none" sz="2300"/>
              <a:t> </a:t>
            </a:r>
            <a:r>
              <a:rPr lang="en-US" altLang="x-none" sz="2300" err="1"/>
              <a:t>về</a:t>
            </a:r>
            <a:r>
              <a:rPr lang="en-US" altLang="x-none" sz="2300"/>
              <a:t> </a:t>
            </a:r>
            <a:r>
              <a:rPr lang="en-US" altLang="x-none" sz="2300" err="1"/>
              <a:t>bảo</a:t>
            </a:r>
            <a:r>
              <a:rPr lang="en-US" altLang="x-none" sz="2300"/>
              <a:t> </a:t>
            </a:r>
            <a:r>
              <a:rPr lang="en-US" altLang="x-none" sz="2300" err="1"/>
              <a:t>vệ</a:t>
            </a:r>
            <a:r>
              <a:rPr lang="en-US" altLang="x-none" sz="2300"/>
              <a:t> </a:t>
            </a:r>
            <a:r>
              <a:rPr lang="en-US" altLang="x-none" sz="2300" err="1"/>
              <a:t>Tổ</a:t>
            </a:r>
            <a:r>
              <a:rPr lang="en-US" altLang="x-none" sz="2300"/>
              <a:t> </a:t>
            </a:r>
            <a:r>
              <a:rPr lang="en-US" altLang="x-none" sz="2300" err="1"/>
              <a:t>quốc</a:t>
            </a:r>
            <a:r>
              <a:rPr lang="en-US" altLang="x-none" sz="2300"/>
              <a:t> </a:t>
            </a:r>
            <a:r>
              <a:rPr lang="en-US" altLang="x-none" sz="2300" err="1"/>
              <a:t>tuỳ</a:t>
            </a:r>
            <a:r>
              <a:rPr lang="en-US" altLang="x-none" sz="2300"/>
              <a:t> </a:t>
            </a:r>
            <a:r>
              <a:rPr lang="en-US" altLang="x-none" sz="2300" err="1"/>
              <a:t>theo</a:t>
            </a:r>
            <a:r>
              <a:rPr lang="en-US" altLang="x-none" sz="2300"/>
              <a:t> </a:t>
            </a:r>
            <a:r>
              <a:rPr lang="en-US" altLang="x-none" sz="2300" err="1"/>
              <a:t>tính</a:t>
            </a:r>
            <a:r>
              <a:rPr lang="en-US" altLang="x-none" sz="2300"/>
              <a:t> </a:t>
            </a:r>
            <a:r>
              <a:rPr lang="en-US" altLang="x-none" sz="2300" err="1"/>
              <a:t>chất</a:t>
            </a:r>
            <a:r>
              <a:rPr lang="en-US" altLang="x-none" sz="2300"/>
              <a:t>, </a:t>
            </a:r>
            <a:r>
              <a:rPr lang="en-US" altLang="x-none" sz="2300" err="1"/>
              <a:t>mức</a:t>
            </a:r>
            <a:r>
              <a:rPr lang="en-US" altLang="x-none" sz="2300"/>
              <a:t> </a:t>
            </a:r>
            <a:r>
              <a:rPr lang="en-US" altLang="x-none" sz="2300" err="1"/>
              <a:t>độ</a:t>
            </a:r>
            <a:r>
              <a:rPr lang="en-US" altLang="x-none" sz="2300"/>
              <a:t> vi </a:t>
            </a:r>
            <a:r>
              <a:rPr lang="en-US" altLang="x-none" sz="2300" err="1"/>
              <a:t>phạm</a:t>
            </a:r>
            <a:r>
              <a:rPr lang="en-US" altLang="x-none" sz="2300"/>
              <a:t> </a:t>
            </a:r>
            <a:r>
              <a:rPr lang="en-US" altLang="x-none" sz="2300" err="1"/>
              <a:t>mà</a:t>
            </a:r>
            <a:r>
              <a:rPr lang="en-US" altLang="x-none" sz="2300"/>
              <a:t> </a:t>
            </a:r>
            <a:r>
              <a:rPr lang="en-US" altLang="x-none" sz="2300" err="1"/>
              <a:t>bị</a:t>
            </a:r>
            <a:r>
              <a:rPr lang="en-US" altLang="x-none" sz="2300"/>
              <a:t> </a:t>
            </a:r>
            <a:r>
              <a:rPr lang="en-US" altLang="x-none" sz="2300" err="1"/>
              <a:t>xử</a:t>
            </a:r>
            <a:r>
              <a:rPr lang="en-US" altLang="x-none" sz="2300"/>
              <a:t> </a:t>
            </a:r>
            <a:r>
              <a:rPr lang="en-US" altLang="x-none" sz="2300" err="1"/>
              <a:t>lí</a:t>
            </a:r>
            <a:r>
              <a:rPr lang="en-US" altLang="x-none" sz="2300"/>
              <a:t> </a:t>
            </a:r>
            <a:r>
              <a:rPr lang="en-US" altLang="x-none" sz="2300" err="1"/>
              <a:t>kỉ</a:t>
            </a:r>
            <a:r>
              <a:rPr lang="en-US" altLang="x-none" sz="2300"/>
              <a:t> </a:t>
            </a:r>
            <a:r>
              <a:rPr lang="en-US" altLang="x-none" sz="2300" err="1"/>
              <a:t>luật</a:t>
            </a:r>
            <a:r>
              <a:rPr lang="en-US" altLang="x-none" sz="2300"/>
              <a:t>, </a:t>
            </a:r>
            <a:r>
              <a:rPr lang="en-US" altLang="x-none" sz="2300" err="1"/>
              <a:t>bị</a:t>
            </a:r>
            <a:r>
              <a:rPr lang="en-US" altLang="x-none" sz="2300"/>
              <a:t> </a:t>
            </a:r>
            <a:r>
              <a:rPr lang="en-US" altLang="x-none" sz="2300" err="1"/>
              <a:t>xử</a:t>
            </a:r>
            <a:r>
              <a:rPr lang="en-US" altLang="x-none" sz="2300"/>
              <a:t> </a:t>
            </a:r>
            <a:r>
              <a:rPr lang="en-US" altLang="x-none" sz="2300" err="1"/>
              <a:t>phạt</a:t>
            </a:r>
            <a:r>
              <a:rPr lang="en-US" altLang="x-none" sz="2300"/>
              <a:t> vi </a:t>
            </a:r>
            <a:r>
              <a:rPr lang="en-US" altLang="x-none" sz="2300" err="1"/>
              <a:t>phạm</a:t>
            </a:r>
            <a:r>
              <a:rPr lang="en-US" altLang="x-none" sz="2300"/>
              <a:t> </a:t>
            </a:r>
            <a:r>
              <a:rPr lang="en-US" altLang="x-none" sz="2300" err="1"/>
              <a:t>hành</a:t>
            </a:r>
            <a:r>
              <a:rPr lang="en-US" altLang="x-none" sz="2300"/>
              <a:t> </a:t>
            </a:r>
            <a:r>
              <a:rPr lang="en-US" altLang="x-none" sz="2300" err="1"/>
              <a:t>chính</a:t>
            </a:r>
            <a:r>
              <a:rPr lang="en-US" altLang="x-none" sz="2300"/>
              <a:t> </a:t>
            </a:r>
            <a:r>
              <a:rPr lang="en-US" altLang="x-none" sz="2300" err="1"/>
              <a:t>hoặc</a:t>
            </a:r>
            <a:r>
              <a:rPr lang="en-US" altLang="x-none" sz="2300"/>
              <a:t> </a:t>
            </a:r>
            <a:r>
              <a:rPr lang="en-US" altLang="x-none" sz="2300" err="1"/>
              <a:t>có</a:t>
            </a:r>
            <a:r>
              <a:rPr lang="en-US" altLang="x-none" sz="2300"/>
              <a:t> </a:t>
            </a:r>
            <a:r>
              <a:rPr lang="en-US" altLang="x-none" sz="2300" err="1"/>
              <a:t>thể</a:t>
            </a:r>
            <a:r>
              <a:rPr lang="en-US" altLang="x-none" sz="2300"/>
              <a:t> </a:t>
            </a:r>
            <a:r>
              <a:rPr lang="en-US" altLang="x-none" sz="2300" err="1"/>
              <a:t>bị</a:t>
            </a:r>
            <a:r>
              <a:rPr lang="en-US" altLang="x-none" sz="2300"/>
              <a:t> </a:t>
            </a:r>
            <a:r>
              <a:rPr lang="en-US" altLang="x-none" sz="2300" err="1"/>
              <a:t>truy</a:t>
            </a:r>
            <a:r>
              <a:rPr lang="en-US" altLang="x-none" sz="2300"/>
              <a:t> </a:t>
            </a:r>
            <a:r>
              <a:rPr lang="en-US" altLang="x-none" sz="2300" err="1"/>
              <a:t>cứu</a:t>
            </a:r>
            <a:r>
              <a:rPr lang="en-US" altLang="x-none" sz="2300"/>
              <a:t> </a:t>
            </a:r>
            <a:r>
              <a:rPr lang="en-US" altLang="x-none" sz="2300" err="1"/>
              <a:t>trách</a:t>
            </a:r>
            <a:r>
              <a:rPr lang="en-US" altLang="x-none" sz="2300"/>
              <a:t> </a:t>
            </a:r>
            <a:r>
              <a:rPr lang="en-US" altLang="x-none" sz="2300" err="1"/>
              <a:t>nhiệm</a:t>
            </a:r>
            <a:r>
              <a:rPr lang="en-US" altLang="x-none" sz="2300"/>
              <a:t> </a:t>
            </a:r>
            <a:r>
              <a:rPr lang="en-US" altLang="x-none" sz="2300" err="1"/>
              <a:t>hình</a:t>
            </a:r>
            <a:r>
              <a:rPr lang="en-US" altLang="x-none" sz="2300"/>
              <a:t> </a:t>
            </a:r>
            <a:r>
              <a:rPr lang="en-US" altLang="x-none" sz="2300" err="1"/>
              <a:t>sự</a:t>
            </a:r>
            <a:r>
              <a:rPr lang="en-US" altLang="x-none" sz="2300"/>
              <a:t>. </a:t>
            </a:r>
            <a:endParaRPr lang="en-US" altLang="x-none" sz="2300"/>
          </a:p>
        </p:txBody>
      </p:sp>
      <p:sp>
        <p:nvSpPr>
          <p:cNvPr id="96282" name="Up Arrow 96281"/>
          <p:cNvSpPr/>
          <p:nvPr/>
        </p:nvSpPr>
        <p:spPr>
          <a:xfrm>
            <a:off x="5254625" y="1495425"/>
            <a:ext cx="1465263" cy="782638"/>
          </a:xfrm>
          <a:prstGeom prst="upArrow">
            <a:avLst>
              <a:gd name="adj1" fmla="val 50000"/>
              <a:gd name="adj2" fmla="val 25000"/>
            </a:avLst>
          </a:prstGeom>
          <a:solidFill>
            <a:schemeClr val="accent1"/>
          </a:solidFill>
          <a:ln w="9525">
            <a:noFill/>
          </a:ln>
        </p:spPr>
        <p:txBody>
          <a:bodyPr/>
          <a:p>
            <a:endParaRPr lang="en-US"/>
          </a:p>
        </p:txBody>
      </p:sp>
      <p:sp>
        <p:nvSpPr>
          <p:cNvPr id="96283" name="Left Arrow 96282"/>
          <p:cNvSpPr/>
          <p:nvPr/>
        </p:nvSpPr>
        <p:spPr>
          <a:xfrm>
            <a:off x="3468688" y="3513138"/>
            <a:ext cx="827087" cy="869950"/>
          </a:xfrm>
          <a:prstGeom prst="leftArrow">
            <a:avLst>
              <a:gd name="adj1" fmla="val 50000"/>
              <a:gd name="adj2" fmla="val 25000"/>
            </a:avLst>
          </a:prstGeom>
          <a:solidFill>
            <a:schemeClr val="accent1"/>
          </a:solidFill>
          <a:ln w="9525">
            <a:noFill/>
          </a:ln>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nodeType="withEffect">
                                  <p:stCondLst>
                                    <p:cond delay="0"/>
                                  </p:stCondLst>
                                  <p:childTnLst>
                                    <p:set>
                                      <p:cBhvr>
                                        <p:cTn id="21" dur="1" fill="hold">
                                          <p:stCondLst>
                                            <p:cond delay="0"/>
                                          </p:stCondLst>
                                        </p:cTn>
                                        <p:tgtEl>
                                          <p:spTgt spid="96275"/>
                                        </p:tgtEl>
                                        <p:attrNameLst>
                                          <p:attrName>style.visibility</p:attrName>
                                        </p:attrNameLst>
                                      </p:cBhvr>
                                      <p:to>
                                        <p:strVal val="visible"/>
                                      </p:to>
                                    </p:set>
                                    <p:animEffect transition="in" filter="blinds(horizontal)">
                                      <p:cBhvr>
                                        <p:cTn id="22" dur="500"/>
                                        <p:tgtEl>
                                          <p:spTgt spid="9627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6282"/>
                                        </p:tgtEl>
                                        <p:attrNameLst>
                                          <p:attrName>style.visibility</p:attrName>
                                        </p:attrNameLst>
                                      </p:cBhvr>
                                      <p:to>
                                        <p:strVal val="visible"/>
                                      </p:to>
                                    </p:set>
                                    <p:animEffect transition="in" filter="blinds(horizontal)">
                                      <p:cBhvr>
                                        <p:cTn id="27" dur="500"/>
                                        <p:tgtEl>
                                          <p:spTgt spid="9628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279"/>
                                        </p:tgtEl>
                                        <p:attrNameLst>
                                          <p:attrName>style.visibility</p:attrName>
                                        </p:attrNameLst>
                                      </p:cBhvr>
                                      <p:to>
                                        <p:strVal val="visible"/>
                                      </p:to>
                                    </p:set>
                                    <p:animEffect transition="in" filter="blinds(horizontal)">
                                      <p:cBhvr>
                                        <p:cTn id="32" dur="500"/>
                                        <p:tgtEl>
                                          <p:spTgt spid="9627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6283"/>
                                        </p:tgtEl>
                                        <p:attrNameLst>
                                          <p:attrName>style.visibility</p:attrName>
                                        </p:attrNameLst>
                                      </p:cBhvr>
                                      <p:to>
                                        <p:strVal val="visible"/>
                                      </p:to>
                                    </p:set>
                                    <p:animEffect transition="in" filter="blinds(horizontal)">
                                      <p:cBhvr>
                                        <p:cTn id="37" dur="500"/>
                                        <p:tgtEl>
                                          <p:spTgt spid="9628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6280"/>
                                        </p:tgtEl>
                                        <p:attrNameLst>
                                          <p:attrName>style.visibility</p:attrName>
                                        </p:attrNameLst>
                                      </p:cBhvr>
                                      <p:to>
                                        <p:strVal val="visible"/>
                                      </p:to>
                                    </p:set>
                                    <p:animEffect transition="in" filter="blinds(horizontal)">
                                      <p:cBhvr>
                                        <p:cTn id="42" dur="500"/>
                                        <p:tgtEl>
                                          <p:spTgt spid="9628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6260"/>
                                        </p:tgtEl>
                                        <p:attrNameLst>
                                          <p:attrName>style.visibility</p:attrName>
                                        </p:attrNameLst>
                                      </p:cBhvr>
                                      <p:to>
                                        <p:strVal val="visible"/>
                                      </p:to>
                                    </p:set>
                                    <p:animEffect transition="in" filter="blinds(horizontal)">
                                      <p:cBhvr>
                                        <p:cTn id="47" dur="500"/>
                                        <p:tgtEl>
                                          <p:spTgt spid="9626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6281"/>
                                        </p:tgtEl>
                                        <p:attrNameLst>
                                          <p:attrName>style.visibility</p:attrName>
                                        </p:attrNameLst>
                                      </p:cBhvr>
                                      <p:to>
                                        <p:strVal val="visible"/>
                                      </p:to>
                                    </p:set>
                                    <p:animEffect transition="in" filter="blinds(horizontal)">
                                      <p:cBhvr>
                                        <p:cTn id="52" dur="500"/>
                                        <p:tgtEl>
                                          <p:spTgt spid="96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6260" grpId="0"/>
      <p:bldP spid="96279" grpId="0" animBg="1"/>
      <p:bldP spid="96280" grpId="0" animBg="1"/>
      <p:bldP spid="962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50" name="Picture 108549" descr="Lý thuyết GDQP 10 Cánh diều Bài 5: Bảo vệ an ninh quốc gia và bảo đảm trật  tự, an toàn xã hội | Giáo dục quốc phòng 10"/>
          <p:cNvPicPr>
            <a:picLocks noChangeAspect="1"/>
          </p:cNvPicPr>
          <p:nvPr/>
        </p:nvPicPr>
        <p:blipFill>
          <a:blip r:embed="rId1"/>
          <a:stretch>
            <a:fillRect/>
          </a:stretch>
        </p:blipFill>
        <p:spPr>
          <a:xfrm>
            <a:off x="349250" y="1176338"/>
            <a:ext cx="5267325" cy="3817937"/>
          </a:xfrm>
          <a:prstGeom prst="rect">
            <a:avLst/>
          </a:prstGeom>
          <a:noFill/>
          <a:ln w="9525">
            <a:noFill/>
          </a:ln>
        </p:spPr>
      </p:pic>
      <p:sp>
        <p:nvSpPr>
          <p:cNvPr id="108551" name="Rectangles 108550"/>
          <p:cNvSpPr/>
          <p:nvPr/>
        </p:nvSpPr>
        <p:spPr>
          <a:xfrm>
            <a:off x="346075" y="142875"/>
            <a:ext cx="11542713" cy="854075"/>
          </a:xfrm>
          <a:prstGeom prst="rect">
            <a:avLst/>
          </a:prstGeom>
          <a:noFill/>
          <a:ln w="9525">
            <a:noFill/>
          </a:ln>
        </p:spPr>
        <p:txBody>
          <a:bodyPr anchor="ctr" anchorCtr="0">
            <a:spAutoFit/>
          </a:bodyPr>
          <a:p>
            <a:pPr algn="just"/>
            <a:r>
              <a:rPr sz="2500" b="1" dirty="0"/>
              <a:t>3. Đánh giá một số hành vi thường gặp và thực hiện các quy định của pháp luật về quyền và nghĩa vụ công dân về bảo vệ Tổ quốc</a:t>
            </a:r>
            <a:r>
              <a:rPr sz="2500" dirty="0"/>
              <a:t> </a:t>
            </a:r>
            <a:endParaRPr sz="2500" dirty="0"/>
          </a:p>
        </p:txBody>
      </p:sp>
      <p:sp>
        <p:nvSpPr>
          <p:cNvPr id="108552" name="Rectangles 108551"/>
          <p:cNvSpPr/>
          <p:nvPr/>
        </p:nvSpPr>
        <p:spPr>
          <a:xfrm>
            <a:off x="5899150" y="1265238"/>
            <a:ext cx="5986463" cy="375285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sz="2400" dirty="0"/>
              <a:t>Khi sử dụng mạng xã hội, A và B (học sinh lớp 11) nhận được lời mời tham gia nhóm có đăng tải những thông tin không đúng sự thật, gây nguy hại cho an ninh quốc gia. A không tham gia vì đây là hành vi vi phạm pháp luật và đã trình báo cơ quan Công an về nhóm này. Vì tò mò muốn tìm hiểu nội dung mà nhóm này đăng tải nên B đã tham gia và bình luận, tỏ thái độ đồng tình với những bài đăng trên nhóm. </a:t>
            </a:r>
            <a:endParaRPr sz="2400" dirty="0"/>
          </a:p>
        </p:txBody>
      </p:sp>
      <p:sp>
        <p:nvSpPr>
          <p:cNvPr id="108553" name="Rectangles 108552"/>
          <p:cNvSpPr/>
          <p:nvPr/>
        </p:nvSpPr>
        <p:spPr>
          <a:xfrm>
            <a:off x="406400" y="5256213"/>
            <a:ext cx="5106988" cy="1373187"/>
          </a:xfrm>
          <a:prstGeom prst="rect">
            <a:avLst/>
          </a:prstGeom>
          <a:solidFill>
            <a:srgbClr val="FFCC99"/>
          </a:solidFill>
          <a:ln w="9525">
            <a:noFill/>
          </a:ln>
        </p:spPr>
        <p:txBody>
          <a:bodyPr anchor="ctr" anchorCtr="0">
            <a:spAutoFit/>
          </a:bodyPr>
          <a:p>
            <a:pPr algn="just"/>
            <a:r>
              <a:rPr sz="2800" dirty="0"/>
              <a:t>Hãy nhận xét về hành vi của nhân vật trong các trường hợp trên. </a:t>
            </a:r>
            <a:endParaRPr sz="2800" dirty="0"/>
          </a:p>
        </p:txBody>
      </p:sp>
      <p:sp>
        <p:nvSpPr>
          <p:cNvPr id="108554" name="Right Arrow 108553"/>
          <p:cNvSpPr/>
          <p:nvPr/>
        </p:nvSpPr>
        <p:spPr>
          <a:xfrm>
            <a:off x="5500688" y="5254625"/>
            <a:ext cx="957262" cy="1379538"/>
          </a:xfrm>
          <a:prstGeom prst="rightArrow">
            <a:avLst>
              <a:gd name="adj1" fmla="val 50000"/>
              <a:gd name="adj2" fmla="val 25000"/>
            </a:avLst>
          </a:prstGeom>
          <a:solidFill>
            <a:schemeClr val="accent1"/>
          </a:solidFill>
          <a:ln w="9525">
            <a:noFill/>
          </a:ln>
        </p:spPr>
        <p:txBody>
          <a:bodyPr/>
          <a:p>
            <a:endParaRPr lang="en-US"/>
          </a:p>
        </p:txBody>
      </p:sp>
      <p:sp>
        <p:nvSpPr>
          <p:cNvPr id="108555" name="Rectangles 108554"/>
          <p:cNvSpPr/>
          <p:nvPr/>
        </p:nvSpPr>
        <p:spPr>
          <a:xfrm>
            <a:off x="6589713" y="5121275"/>
            <a:ext cx="5181600" cy="1616075"/>
          </a:xfrm>
          <a:prstGeom prst="rect">
            <a:avLst/>
          </a:prstGeom>
          <a:solidFill>
            <a:srgbClr val="CCFFFF"/>
          </a:solidFill>
          <a:ln w="9525">
            <a:noFill/>
          </a:ln>
        </p:spPr>
        <p:txBody>
          <a:bodyPr anchor="ctr" anchorCtr="0">
            <a:spAutoFit/>
          </a:bodyPr>
          <a:p>
            <a:pPr algn="just"/>
            <a:r>
              <a:rPr sz="2000" dirty="0"/>
              <a:t>Hành vi của B vi phạm nghĩa vụ công dân về bảo vệ Tổ quốc, vì công dân có nghĩa vụ trình báo với cơ quan có thẩm quyền về những hành vi có dấu hiệu xâm phạm an ninh quốc gia </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blinds(horizontal)">
                                      <p:cBhvr>
                                        <p:cTn id="7" dur="500"/>
                                        <p:tgtEl>
                                          <p:spTgt spid="1085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550"/>
                                        </p:tgtEl>
                                        <p:attrNameLst>
                                          <p:attrName>style.visibility</p:attrName>
                                        </p:attrNameLst>
                                      </p:cBhvr>
                                      <p:to>
                                        <p:strVal val="visible"/>
                                      </p:to>
                                    </p:set>
                                    <p:animEffect transition="in" filter="blinds(horizontal)">
                                      <p:cBhvr>
                                        <p:cTn id="12" dur="500"/>
                                        <p:tgtEl>
                                          <p:spTgt spid="10855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8552"/>
                                        </p:tgtEl>
                                        <p:attrNameLst>
                                          <p:attrName>style.visibility</p:attrName>
                                        </p:attrNameLst>
                                      </p:cBhvr>
                                      <p:to>
                                        <p:strVal val="visible"/>
                                      </p:to>
                                    </p:set>
                                    <p:animEffect transition="in" filter="blinds(horizontal)">
                                      <p:cBhvr>
                                        <p:cTn id="15" dur="500"/>
                                        <p:tgtEl>
                                          <p:spTgt spid="1085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8553"/>
                                        </p:tgtEl>
                                        <p:attrNameLst>
                                          <p:attrName>style.visibility</p:attrName>
                                        </p:attrNameLst>
                                      </p:cBhvr>
                                      <p:to>
                                        <p:strVal val="visible"/>
                                      </p:to>
                                    </p:set>
                                    <p:animEffect transition="in" filter="blinds(horizontal)">
                                      <p:cBhvr>
                                        <p:cTn id="20" dur="500"/>
                                        <p:tgtEl>
                                          <p:spTgt spid="10855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8554"/>
                                        </p:tgtEl>
                                        <p:attrNameLst>
                                          <p:attrName>style.visibility</p:attrName>
                                        </p:attrNameLst>
                                      </p:cBhvr>
                                      <p:to>
                                        <p:strVal val="visible"/>
                                      </p:to>
                                    </p:set>
                                    <p:animEffect transition="in" filter="blinds(horizontal)">
                                      <p:cBhvr>
                                        <p:cTn id="25" dur="500"/>
                                        <p:tgtEl>
                                          <p:spTgt spid="10855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8555"/>
                                        </p:tgtEl>
                                        <p:attrNameLst>
                                          <p:attrName>style.visibility</p:attrName>
                                        </p:attrNameLst>
                                      </p:cBhvr>
                                      <p:to>
                                        <p:strVal val="visible"/>
                                      </p:to>
                                    </p:set>
                                    <p:animEffect transition="in" filter="blinds(horizontal)">
                                      <p:cBhvr>
                                        <p:cTn id="30" dur="500"/>
                                        <p:tgtEl>
                                          <p:spTgt spid="108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P spid="108552" grpId="0" animBg="1"/>
      <p:bldP spid="108553" grpId="0" animBg="1"/>
      <p:bldP spid="1085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70" name="Picture 109569" descr="Lý thuyết GDQP 10 Cánh diều Bài 5: Bảo vệ an ninh quốc gia và bảo đảm trật  tự, an toàn xã hội | Giáo dục quốc phòng 10"/>
          <p:cNvPicPr>
            <a:picLocks noChangeAspect="1"/>
          </p:cNvPicPr>
          <p:nvPr/>
        </p:nvPicPr>
        <p:blipFill>
          <a:blip r:embed="rId1"/>
          <a:stretch>
            <a:fillRect/>
          </a:stretch>
        </p:blipFill>
        <p:spPr>
          <a:xfrm>
            <a:off x="349250" y="1176338"/>
            <a:ext cx="5267325" cy="3121025"/>
          </a:xfrm>
          <a:prstGeom prst="rect">
            <a:avLst/>
          </a:prstGeom>
          <a:noFill/>
          <a:ln w="9525">
            <a:noFill/>
          </a:ln>
        </p:spPr>
      </p:pic>
      <p:sp>
        <p:nvSpPr>
          <p:cNvPr id="109571" name="Rectangles 109570"/>
          <p:cNvSpPr/>
          <p:nvPr/>
        </p:nvSpPr>
        <p:spPr>
          <a:xfrm>
            <a:off x="346075" y="142875"/>
            <a:ext cx="11542713" cy="854075"/>
          </a:xfrm>
          <a:prstGeom prst="rect">
            <a:avLst/>
          </a:prstGeom>
          <a:noFill/>
          <a:ln w="9525">
            <a:noFill/>
          </a:ln>
        </p:spPr>
        <p:txBody>
          <a:bodyPr anchor="ctr" anchorCtr="0">
            <a:spAutoFit/>
          </a:bodyPr>
          <a:p>
            <a:pPr algn="just"/>
            <a:r>
              <a:rPr sz="2500" b="1" dirty="0"/>
              <a:t>3. Đánh giá một số hành vi thường gặp và thực hiện các quy định của pháp luật về quyền và nghĩa vụ công dân về bảo vệ Tổ quốc</a:t>
            </a:r>
            <a:r>
              <a:rPr sz="2500" dirty="0"/>
              <a:t> </a:t>
            </a:r>
            <a:endParaRPr sz="2500" dirty="0"/>
          </a:p>
        </p:txBody>
      </p:sp>
      <p:sp>
        <p:nvSpPr>
          <p:cNvPr id="109572" name="Rectangles 109571"/>
          <p:cNvSpPr/>
          <p:nvPr/>
        </p:nvSpPr>
        <p:spPr>
          <a:xfrm>
            <a:off x="5913438" y="1350963"/>
            <a:ext cx="5986462" cy="2768600"/>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500" err="1"/>
              <a:t>Trường</a:t>
            </a:r>
            <a:r>
              <a:rPr lang="en-US" altLang="x-none" sz="2500"/>
              <a:t> </a:t>
            </a:r>
            <a:r>
              <a:rPr lang="en-US" altLang="x-none" sz="2500" err="1"/>
              <a:t>Trung</a:t>
            </a:r>
            <a:r>
              <a:rPr lang="en-US" altLang="x-none" sz="2500"/>
              <a:t> </a:t>
            </a:r>
            <a:r>
              <a:rPr lang="en-US" altLang="x-none" sz="2500" err="1"/>
              <a:t>học</a:t>
            </a:r>
            <a:r>
              <a:rPr lang="en-US" altLang="x-none" sz="2500"/>
              <a:t> </a:t>
            </a:r>
            <a:r>
              <a:rPr lang="en-US" altLang="x-none" sz="2500" err="1"/>
              <a:t>phổ</a:t>
            </a:r>
            <a:r>
              <a:rPr lang="en-US" altLang="x-none" sz="2500"/>
              <a:t> </a:t>
            </a:r>
            <a:r>
              <a:rPr lang="en-US" altLang="x-none" sz="2500" err="1"/>
              <a:t>thông</a:t>
            </a:r>
            <a:r>
              <a:rPr lang="en-US" altLang="x-none" sz="2500"/>
              <a:t> M </a:t>
            </a:r>
            <a:r>
              <a:rPr lang="en-US" altLang="x-none" sz="2500" err="1"/>
              <a:t>hưởng</a:t>
            </a:r>
            <a:r>
              <a:rPr lang="en-US" altLang="x-none" sz="2500"/>
              <a:t> </a:t>
            </a:r>
            <a:r>
              <a:rPr lang="en-US" altLang="x-none" sz="2500" err="1"/>
              <a:t>ứng</a:t>
            </a:r>
            <a:r>
              <a:rPr lang="en-US" altLang="x-none" sz="2500"/>
              <a:t> </a:t>
            </a:r>
            <a:r>
              <a:rPr lang="en-US" altLang="x-none" sz="2500" err="1"/>
              <a:t>chương</a:t>
            </a:r>
            <a:r>
              <a:rPr lang="en-US" altLang="x-none" sz="2500"/>
              <a:t> </a:t>
            </a:r>
            <a:r>
              <a:rPr lang="en-US" altLang="x-none" sz="2500" err="1"/>
              <a:t>trình</a:t>
            </a:r>
            <a:r>
              <a:rPr lang="en-US" altLang="x-none" sz="2500"/>
              <a:t> "</a:t>
            </a:r>
            <a:r>
              <a:rPr lang="en-US" altLang="x-none" sz="2500" err="1"/>
              <a:t>Góp</a:t>
            </a:r>
            <a:r>
              <a:rPr lang="en-US" altLang="x-none" sz="2500"/>
              <a:t> </a:t>
            </a:r>
            <a:r>
              <a:rPr lang="en-US" altLang="x-none" sz="2500" err="1"/>
              <a:t>đã</a:t>
            </a:r>
            <a:r>
              <a:rPr lang="en-US" altLang="x-none" sz="2500"/>
              <a:t> </a:t>
            </a:r>
            <a:r>
              <a:rPr lang="en-US" altLang="x-none" sz="2500" err="1"/>
              <a:t>xây</a:t>
            </a:r>
            <a:r>
              <a:rPr lang="en-US" altLang="x-none" sz="2500"/>
              <a:t> </a:t>
            </a:r>
            <a:r>
              <a:rPr lang="en-US" altLang="x-none" sz="2500" err="1"/>
              <a:t>Trường</a:t>
            </a:r>
            <a:r>
              <a:rPr lang="en-US" altLang="x-none" sz="2500"/>
              <a:t> Sa" </a:t>
            </a:r>
            <a:r>
              <a:rPr lang="en-US" altLang="x-none" sz="2500" err="1"/>
              <a:t>nhằm</a:t>
            </a:r>
            <a:r>
              <a:rPr lang="en-US" altLang="x-none" sz="2500"/>
              <a:t> </a:t>
            </a:r>
            <a:r>
              <a:rPr lang="en-US" altLang="x-none" sz="2500" err="1"/>
              <a:t>góp</a:t>
            </a:r>
            <a:r>
              <a:rPr lang="en-US" altLang="x-none" sz="2500"/>
              <a:t> </a:t>
            </a:r>
            <a:r>
              <a:rPr lang="en-US" altLang="x-none" sz="2500" err="1"/>
              <a:t>phần</a:t>
            </a:r>
            <a:r>
              <a:rPr lang="en-US" altLang="x-none" sz="2500"/>
              <a:t> </a:t>
            </a:r>
            <a:r>
              <a:rPr lang="en-US" altLang="x-none" sz="2500" err="1"/>
              <a:t>xây</a:t>
            </a:r>
            <a:r>
              <a:rPr lang="en-US" altLang="x-none" sz="2500"/>
              <a:t> </a:t>
            </a:r>
            <a:r>
              <a:rPr lang="en-US" altLang="x-none" sz="2500" err="1"/>
              <a:t>dựng</a:t>
            </a:r>
            <a:r>
              <a:rPr lang="en-US" altLang="x-none" sz="2500"/>
              <a:t> </a:t>
            </a:r>
            <a:r>
              <a:rPr lang="en-US" altLang="x-none" sz="2500" err="1"/>
              <a:t>biển</a:t>
            </a:r>
            <a:r>
              <a:rPr lang="en-US" altLang="x-none" sz="2500"/>
              <a:t> </a:t>
            </a:r>
            <a:r>
              <a:rPr lang="en-US" altLang="x-none" sz="2500" err="1"/>
              <a:t>đảo</a:t>
            </a:r>
            <a:r>
              <a:rPr lang="en-US" altLang="x-none" sz="2500"/>
              <a:t>, </a:t>
            </a:r>
            <a:r>
              <a:rPr lang="en-US" altLang="x-none" sz="2500" err="1"/>
              <a:t>thềm</a:t>
            </a:r>
            <a:r>
              <a:rPr lang="en-US" altLang="x-none" sz="2500"/>
              <a:t> </a:t>
            </a:r>
            <a:r>
              <a:rPr lang="en-US" altLang="x-none" sz="2500" err="1"/>
              <a:t>lục</a:t>
            </a:r>
            <a:r>
              <a:rPr lang="en-US" altLang="x-none" sz="2500"/>
              <a:t> </a:t>
            </a:r>
            <a:r>
              <a:rPr lang="en-US" altLang="x-none" sz="2500" err="1"/>
              <a:t>địa</a:t>
            </a:r>
            <a:r>
              <a:rPr lang="en-US" altLang="x-none" sz="2500"/>
              <a:t> </a:t>
            </a:r>
            <a:r>
              <a:rPr lang="en-US" altLang="x-none" sz="2500" err="1"/>
              <a:t>thiêng</a:t>
            </a:r>
            <a:r>
              <a:rPr lang="en-US" altLang="x-none" sz="2500"/>
              <a:t> </a:t>
            </a:r>
            <a:r>
              <a:rPr lang="en-US" altLang="x-none" sz="2500" err="1"/>
              <a:t>liêng</a:t>
            </a:r>
            <a:r>
              <a:rPr lang="en-US" altLang="x-none" sz="2500"/>
              <a:t> </a:t>
            </a:r>
            <a:r>
              <a:rPr lang="en-US" altLang="x-none" sz="2500" err="1"/>
              <a:t>của</a:t>
            </a:r>
            <a:r>
              <a:rPr lang="en-US" altLang="x-none" sz="2500"/>
              <a:t> </a:t>
            </a:r>
            <a:r>
              <a:rPr lang="en-US" altLang="x-none" sz="2500" err="1"/>
              <a:t>Tổ</a:t>
            </a:r>
            <a:r>
              <a:rPr lang="en-US" altLang="x-none" sz="2500"/>
              <a:t> </a:t>
            </a:r>
            <a:r>
              <a:rPr lang="en-US" altLang="x-none" sz="2500" err="1"/>
              <a:t>quốc</a:t>
            </a:r>
            <a:r>
              <a:rPr lang="en-US" altLang="x-none" sz="2500"/>
              <a:t>. </a:t>
            </a:r>
            <a:r>
              <a:rPr lang="en-US" altLang="x-none" sz="2500" err="1"/>
              <a:t>Bạn</a:t>
            </a:r>
            <a:r>
              <a:rPr lang="en-US" altLang="x-none" sz="2500"/>
              <a:t> A </a:t>
            </a:r>
            <a:r>
              <a:rPr lang="en-US" altLang="x-none" sz="2500" err="1"/>
              <a:t>tích</a:t>
            </a:r>
            <a:r>
              <a:rPr lang="en-US" altLang="x-none" sz="2500"/>
              <a:t> </a:t>
            </a:r>
            <a:r>
              <a:rPr lang="en-US" altLang="x-none" sz="2500" err="1"/>
              <a:t>cực</a:t>
            </a:r>
            <a:r>
              <a:rPr lang="en-US" altLang="x-none" sz="2500"/>
              <a:t> </a:t>
            </a:r>
            <a:r>
              <a:rPr lang="en-US" altLang="x-none" sz="2500" err="1"/>
              <a:t>tham</a:t>
            </a:r>
            <a:r>
              <a:rPr lang="en-US" altLang="x-none" sz="2500"/>
              <a:t> </a:t>
            </a:r>
            <a:r>
              <a:rPr lang="en-US" altLang="x-none" sz="2500" err="1"/>
              <a:t>gia</a:t>
            </a:r>
            <a:r>
              <a:rPr lang="en-US" altLang="x-none" sz="2500"/>
              <a:t>, </a:t>
            </a:r>
            <a:r>
              <a:rPr lang="en-US" altLang="x-none" sz="2500" err="1"/>
              <a:t>đồng</a:t>
            </a:r>
            <a:r>
              <a:rPr lang="en-US" altLang="x-none" sz="2500"/>
              <a:t> </a:t>
            </a:r>
            <a:r>
              <a:rPr lang="en-US" altLang="x-none" sz="2500" err="1"/>
              <a:t>thời</a:t>
            </a:r>
            <a:r>
              <a:rPr lang="en-US" altLang="x-none" sz="2500"/>
              <a:t> </a:t>
            </a:r>
            <a:r>
              <a:rPr lang="en-US" altLang="x-none" sz="2500" err="1"/>
              <a:t>vận</a:t>
            </a:r>
            <a:r>
              <a:rPr lang="en-US" altLang="x-none" sz="2500"/>
              <a:t> </a:t>
            </a:r>
            <a:r>
              <a:rPr lang="en-US" altLang="x-none" sz="2500" err="1"/>
              <a:t>động</a:t>
            </a:r>
            <a:r>
              <a:rPr lang="en-US" altLang="x-none" sz="2500"/>
              <a:t> </a:t>
            </a:r>
            <a:r>
              <a:rPr lang="en-US" altLang="x-none" sz="2500" err="1"/>
              <a:t>các</a:t>
            </a:r>
            <a:r>
              <a:rPr lang="en-US" altLang="x-none" sz="2500"/>
              <a:t> </a:t>
            </a:r>
            <a:r>
              <a:rPr lang="en-US" altLang="x-none" sz="2500" err="1"/>
              <a:t>bạn</a:t>
            </a:r>
            <a:r>
              <a:rPr lang="en-US" altLang="x-none" sz="2500"/>
              <a:t> </a:t>
            </a:r>
            <a:r>
              <a:rPr lang="en-US" altLang="x-none" sz="2500" err="1"/>
              <a:t>cùng</a:t>
            </a:r>
            <a:r>
              <a:rPr lang="en-US" altLang="x-none" sz="2500"/>
              <a:t> </a:t>
            </a:r>
            <a:r>
              <a:rPr lang="en-US" altLang="x-none" sz="2500" err="1"/>
              <a:t>lớp</a:t>
            </a:r>
            <a:r>
              <a:rPr lang="en-US" altLang="x-none" sz="2500"/>
              <a:t> </a:t>
            </a:r>
            <a:r>
              <a:rPr lang="en-US" altLang="x-none" sz="2500" err="1"/>
              <a:t>và</a:t>
            </a:r>
            <a:r>
              <a:rPr lang="en-US" altLang="x-none" sz="2500"/>
              <a:t> </a:t>
            </a:r>
            <a:r>
              <a:rPr lang="en-US" altLang="x-none" sz="2500" err="1"/>
              <a:t>người</a:t>
            </a:r>
            <a:r>
              <a:rPr lang="en-US" altLang="x-none" sz="2500"/>
              <a:t> </a:t>
            </a:r>
            <a:r>
              <a:rPr lang="en-US" altLang="x-none" sz="2500" err="1"/>
              <a:t>thân</a:t>
            </a:r>
            <a:r>
              <a:rPr lang="en-US" altLang="x-none" sz="2500"/>
              <a:t> </a:t>
            </a:r>
            <a:r>
              <a:rPr lang="en-US" altLang="x-none" sz="2500" err="1"/>
              <a:t>đóng</a:t>
            </a:r>
            <a:r>
              <a:rPr lang="en-US" altLang="x-none" sz="2500"/>
              <a:t> </a:t>
            </a:r>
            <a:r>
              <a:rPr lang="en-US" altLang="x-none" sz="2500" err="1"/>
              <a:t>góp</a:t>
            </a:r>
            <a:r>
              <a:rPr lang="en-US" altLang="x-none" sz="2500"/>
              <a:t> </a:t>
            </a:r>
            <a:r>
              <a:rPr lang="en-US" altLang="x-none" sz="2500" err="1"/>
              <a:t>cho</a:t>
            </a:r>
            <a:r>
              <a:rPr lang="en-US" altLang="x-none" sz="2500"/>
              <a:t> </a:t>
            </a:r>
            <a:r>
              <a:rPr lang="en-US" altLang="x-none" sz="2500" err="1"/>
              <a:t>chương</a:t>
            </a:r>
            <a:r>
              <a:rPr lang="en-US" altLang="x-none" sz="2500"/>
              <a:t> </a:t>
            </a:r>
            <a:r>
              <a:rPr lang="en-US" altLang="x-none" sz="2500" err="1"/>
              <a:t>trình</a:t>
            </a:r>
            <a:r>
              <a:rPr lang="en-US" altLang="x-none" sz="2500"/>
              <a:t>. </a:t>
            </a:r>
            <a:endParaRPr sz="2500" dirty="0"/>
          </a:p>
        </p:txBody>
      </p:sp>
      <p:sp>
        <p:nvSpPr>
          <p:cNvPr id="109573" name="Rectangles 109572"/>
          <p:cNvSpPr/>
          <p:nvPr/>
        </p:nvSpPr>
        <p:spPr>
          <a:xfrm>
            <a:off x="361950" y="4805363"/>
            <a:ext cx="5106988" cy="1373187"/>
          </a:xfrm>
          <a:prstGeom prst="rect">
            <a:avLst/>
          </a:prstGeom>
          <a:solidFill>
            <a:srgbClr val="FFCC99"/>
          </a:solidFill>
          <a:ln w="9525">
            <a:noFill/>
          </a:ln>
        </p:spPr>
        <p:txBody>
          <a:bodyPr anchor="ctr" anchorCtr="0">
            <a:spAutoFit/>
          </a:bodyPr>
          <a:p>
            <a:pPr algn="just"/>
            <a:r>
              <a:rPr sz="2800" dirty="0"/>
              <a:t>Hãy nhận xét về hành vi của nhân vật trong các trường hợp trên. </a:t>
            </a:r>
            <a:endParaRPr sz="2800" dirty="0"/>
          </a:p>
        </p:txBody>
      </p:sp>
      <p:sp>
        <p:nvSpPr>
          <p:cNvPr id="109574" name="Right Arrow 109573"/>
          <p:cNvSpPr/>
          <p:nvPr/>
        </p:nvSpPr>
        <p:spPr>
          <a:xfrm>
            <a:off x="5456238" y="4805363"/>
            <a:ext cx="957262" cy="1379537"/>
          </a:xfrm>
          <a:prstGeom prst="rightArrow">
            <a:avLst>
              <a:gd name="adj1" fmla="val 50000"/>
              <a:gd name="adj2" fmla="val 25000"/>
            </a:avLst>
          </a:prstGeom>
          <a:solidFill>
            <a:schemeClr val="accent1"/>
          </a:solidFill>
          <a:ln w="9525">
            <a:noFill/>
          </a:ln>
        </p:spPr>
        <p:txBody>
          <a:bodyPr/>
          <a:p>
            <a:endParaRPr lang="en-US"/>
          </a:p>
        </p:txBody>
      </p:sp>
      <p:sp>
        <p:nvSpPr>
          <p:cNvPr id="109575" name="Rectangles 109574"/>
          <p:cNvSpPr/>
          <p:nvPr/>
        </p:nvSpPr>
        <p:spPr>
          <a:xfrm>
            <a:off x="6604000" y="4370388"/>
            <a:ext cx="5181600" cy="2101850"/>
          </a:xfrm>
          <a:prstGeom prst="rect">
            <a:avLst/>
          </a:prstGeom>
          <a:solidFill>
            <a:srgbClr val="CCFFFF"/>
          </a:solidFill>
          <a:ln w="9525">
            <a:noFill/>
          </a:ln>
        </p:spPr>
        <p:txBody>
          <a:bodyPr anchor="ctr" anchorCtr="0">
            <a:spAutoFit/>
          </a:bodyPr>
          <a:p>
            <a:pPr algn="just"/>
            <a:r>
              <a:rPr lang="en-US" altLang="x-none" sz="2200" err="1"/>
              <a:t>Hành</a:t>
            </a:r>
            <a:r>
              <a:rPr lang="en-US" altLang="x-none" sz="2200"/>
              <a:t> vi </a:t>
            </a:r>
            <a:r>
              <a:rPr lang="en-US" altLang="x-none" sz="2200" err="1"/>
              <a:t>của</a:t>
            </a:r>
            <a:r>
              <a:rPr lang="en-US" altLang="x-none" sz="2200"/>
              <a:t> A </a:t>
            </a:r>
            <a:r>
              <a:rPr lang="en-US" altLang="x-none" sz="2200" err="1"/>
              <a:t>phù</a:t>
            </a:r>
            <a:r>
              <a:rPr lang="en-US" altLang="x-none" sz="2200"/>
              <a:t> </a:t>
            </a:r>
            <a:r>
              <a:rPr lang="en-US" altLang="x-none" sz="2200" err="1"/>
              <a:t>hợp</a:t>
            </a:r>
            <a:r>
              <a:rPr lang="en-US" altLang="x-none" sz="2200"/>
              <a:t> </a:t>
            </a:r>
            <a:r>
              <a:rPr lang="en-US" altLang="x-none" sz="2200" err="1"/>
              <a:t>với</a:t>
            </a:r>
            <a:r>
              <a:rPr lang="en-US" altLang="x-none" sz="2200"/>
              <a:t> </a:t>
            </a:r>
            <a:r>
              <a:rPr lang="en-US" altLang="x-none" sz="2200" err="1"/>
              <a:t>quy</a:t>
            </a:r>
            <a:r>
              <a:rPr lang="en-US" altLang="x-none" sz="2200"/>
              <a:t> </a:t>
            </a:r>
            <a:r>
              <a:rPr lang="en-US" altLang="x-none" sz="2200" err="1"/>
              <a:t>định</a:t>
            </a:r>
            <a:r>
              <a:rPr lang="en-US" altLang="x-none" sz="2200"/>
              <a:t> </a:t>
            </a:r>
            <a:r>
              <a:rPr lang="en-US" altLang="x-none" sz="2200" err="1"/>
              <a:t>về</a:t>
            </a:r>
            <a:r>
              <a:rPr lang="en-US" altLang="x-none" sz="2200"/>
              <a:t> </a:t>
            </a:r>
            <a:r>
              <a:rPr lang="en-US" altLang="x-none" sz="2200" err="1"/>
              <a:t>quyền</a:t>
            </a:r>
            <a:r>
              <a:rPr lang="en-US" altLang="x-none" sz="2200"/>
              <a:t> </a:t>
            </a:r>
            <a:r>
              <a:rPr lang="en-US" altLang="x-none" sz="2200" err="1"/>
              <a:t>và</a:t>
            </a:r>
            <a:r>
              <a:rPr lang="en-US" altLang="x-none" sz="2200"/>
              <a:t> </a:t>
            </a:r>
            <a:r>
              <a:rPr lang="en-US" altLang="x-none" sz="2200" err="1"/>
              <a:t>nghĩa</a:t>
            </a:r>
            <a:r>
              <a:rPr lang="en-US" altLang="x-none" sz="2200"/>
              <a:t> </a:t>
            </a:r>
            <a:r>
              <a:rPr lang="en-US" altLang="x-none" sz="2200" err="1"/>
              <a:t>vụ</a:t>
            </a:r>
            <a:r>
              <a:rPr lang="en-US" altLang="x-none" sz="2200"/>
              <a:t> </a:t>
            </a:r>
            <a:r>
              <a:rPr lang="en-US" altLang="x-none" sz="2200" err="1"/>
              <a:t>công</a:t>
            </a:r>
            <a:r>
              <a:rPr lang="en-US" altLang="x-none" sz="2200"/>
              <a:t> </a:t>
            </a:r>
            <a:r>
              <a:rPr lang="en-US" altLang="x-none" sz="2200" err="1"/>
              <a:t>dân</a:t>
            </a:r>
            <a:r>
              <a:rPr lang="en-US" altLang="x-none" sz="2200"/>
              <a:t> </a:t>
            </a:r>
            <a:r>
              <a:rPr lang="en-US" altLang="x-none" sz="2200" err="1"/>
              <a:t>trong</a:t>
            </a:r>
            <a:r>
              <a:rPr lang="en-US" altLang="x-none" sz="2200"/>
              <a:t> </a:t>
            </a:r>
            <a:r>
              <a:rPr lang="en-US" altLang="x-none" sz="2200" err="1"/>
              <a:t>bảo</a:t>
            </a:r>
            <a:r>
              <a:rPr lang="en-US" altLang="x-none" sz="2200"/>
              <a:t> </a:t>
            </a:r>
            <a:r>
              <a:rPr lang="en-US" altLang="x-none" sz="2200" err="1"/>
              <a:t>vệ</a:t>
            </a:r>
            <a:r>
              <a:rPr lang="en-US" altLang="x-none" sz="2200"/>
              <a:t> </a:t>
            </a:r>
            <a:r>
              <a:rPr lang="en-US" altLang="x-none" sz="2200" err="1"/>
              <a:t>Tổ</a:t>
            </a:r>
            <a:r>
              <a:rPr lang="en-US" altLang="x-none" sz="2200"/>
              <a:t> </a:t>
            </a:r>
            <a:r>
              <a:rPr lang="en-US" altLang="x-none" sz="2200" err="1"/>
              <a:t>quốc</a:t>
            </a:r>
            <a:r>
              <a:rPr lang="en-US" altLang="x-none" sz="2200"/>
              <a:t> </a:t>
            </a:r>
            <a:r>
              <a:rPr lang="en-US" altLang="x-none" sz="2200" err="1"/>
              <a:t>khi</a:t>
            </a:r>
            <a:r>
              <a:rPr lang="en-US" altLang="x-none" sz="2200"/>
              <a:t> </a:t>
            </a:r>
            <a:r>
              <a:rPr lang="en-US" altLang="x-none" sz="2200" err="1"/>
              <a:t>tích</a:t>
            </a:r>
            <a:r>
              <a:rPr lang="en-US" altLang="x-none" sz="2200"/>
              <a:t> </a:t>
            </a:r>
            <a:r>
              <a:rPr lang="en-US" altLang="x-none" sz="2200" err="1"/>
              <a:t>cực</a:t>
            </a:r>
            <a:r>
              <a:rPr lang="en-US" altLang="x-none" sz="2200"/>
              <a:t> </a:t>
            </a:r>
            <a:r>
              <a:rPr lang="en-US" altLang="x-none" sz="2200" err="1"/>
              <a:t>tham</a:t>
            </a:r>
            <a:r>
              <a:rPr lang="en-US" altLang="x-none" sz="2200"/>
              <a:t> </a:t>
            </a:r>
            <a:r>
              <a:rPr lang="en-US" altLang="x-none" sz="2200" err="1"/>
              <a:t>gia</a:t>
            </a:r>
            <a:r>
              <a:rPr lang="en-US" altLang="x-none" sz="2200"/>
              <a:t> </a:t>
            </a:r>
            <a:r>
              <a:rPr lang="en-US" altLang="x-none" sz="2200" err="1"/>
              <a:t>và</a:t>
            </a:r>
            <a:r>
              <a:rPr lang="en-US" altLang="x-none" sz="2200"/>
              <a:t> </a:t>
            </a:r>
            <a:r>
              <a:rPr lang="en-US" altLang="x-none" sz="2200" err="1"/>
              <a:t>vận</a:t>
            </a:r>
            <a:r>
              <a:rPr lang="en-US" altLang="x-none" sz="2200"/>
              <a:t> </a:t>
            </a:r>
            <a:r>
              <a:rPr lang="en-US" altLang="x-none" sz="2200" err="1"/>
              <a:t>động</a:t>
            </a:r>
            <a:r>
              <a:rPr lang="en-US" altLang="x-none" sz="2200"/>
              <a:t> </a:t>
            </a:r>
            <a:r>
              <a:rPr lang="en-US" altLang="x-none" sz="2200" err="1"/>
              <a:t>người</a:t>
            </a:r>
            <a:r>
              <a:rPr lang="en-US" altLang="x-none" sz="2200"/>
              <a:t> </a:t>
            </a:r>
            <a:r>
              <a:rPr lang="en-US" altLang="x-none" sz="2200" err="1"/>
              <a:t>khác</a:t>
            </a:r>
            <a:r>
              <a:rPr lang="en-US" altLang="x-none" sz="2200"/>
              <a:t> </a:t>
            </a:r>
            <a:r>
              <a:rPr lang="en-US" altLang="x-none" sz="2200" err="1"/>
              <a:t>tham</a:t>
            </a:r>
            <a:r>
              <a:rPr lang="en-US" altLang="x-none" sz="2200"/>
              <a:t> </a:t>
            </a:r>
            <a:r>
              <a:rPr lang="en-US" altLang="x-none" sz="2200" err="1"/>
              <a:t>gia</a:t>
            </a:r>
            <a:r>
              <a:rPr lang="en-US" altLang="x-none" sz="2200"/>
              <a:t> </a:t>
            </a:r>
            <a:r>
              <a:rPr lang="en-US" altLang="x-none" sz="2200" err="1"/>
              <a:t>đóng</a:t>
            </a:r>
            <a:r>
              <a:rPr lang="en-US" altLang="x-none" sz="2200"/>
              <a:t> </a:t>
            </a:r>
            <a:r>
              <a:rPr lang="en-US" altLang="x-none" sz="2200" err="1"/>
              <a:t>góp</a:t>
            </a:r>
            <a:r>
              <a:rPr lang="en-US" altLang="x-none" sz="2200"/>
              <a:t> </a:t>
            </a:r>
            <a:r>
              <a:rPr lang="en-US" altLang="x-none" sz="2200" err="1"/>
              <a:t>xây</a:t>
            </a:r>
            <a:r>
              <a:rPr lang="en-US" altLang="x-none" sz="2200"/>
              <a:t> </a:t>
            </a:r>
            <a:r>
              <a:rPr lang="en-US" altLang="x-none" sz="2200" err="1"/>
              <a:t>dựng</a:t>
            </a:r>
            <a:r>
              <a:rPr lang="en-US" altLang="x-none" sz="2200"/>
              <a:t> </a:t>
            </a:r>
            <a:r>
              <a:rPr lang="en-US" altLang="x-none" sz="2200" err="1"/>
              <a:t>biển</a:t>
            </a:r>
            <a:r>
              <a:rPr lang="en-US" altLang="x-none" sz="2200"/>
              <a:t> </a:t>
            </a:r>
            <a:r>
              <a:rPr lang="en-US" altLang="x-none" sz="2200" err="1"/>
              <a:t>đảo</a:t>
            </a:r>
            <a:r>
              <a:rPr lang="en-US" altLang="x-none" sz="2200"/>
              <a:t>, </a:t>
            </a:r>
            <a:r>
              <a:rPr lang="en-US" altLang="x-none" sz="2200" err="1"/>
              <a:t>thềm</a:t>
            </a:r>
            <a:r>
              <a:rPr lang="en-US" altLang="x-none" sz="2200"/>
              <a:t> </a:t>
            </a:r>
            <a:r>
              <a:rPr lang="en-US" altLang="x-none" sz="2200" err="1"/>
              <a:t>lục</a:t>
            </a:r>
            <a:r>
              <a:rPr lang="en-US" altLang="x-none" sz="2200"/>
              <a:t> </a:t>
            </a:r>
            <a:r>
              <a:rPr lang="en-US" altLang="x-none" sz="2200" err="1"/>
              <a:t>địa</a:t>
            </a:r>
            <a:r>
              <a:rPr lang="en-US" altLang="x-none" sz="2200"/>
              <a:t> </a:t>
            </a:r>
            <a:r>
              <a:rPr lang="en-US" altLang="x-none" sz="2200" err="1"/>
              <a:t>thiêng</a:t>
            </a:r>
            <a:r>
              <a:rPr lang="en-US" altLang="x-none" sz="2200"/>
              <a:t> </a:t>
            </a:r>
            <a:r>
              <a:rPr lang="en-US" altLang="x-none" sz="2200" err="1"/>
              <a:t>liêng</a:t>
            </a:r>
            <a:r>
              <a:rPr lang="en-US" altLang="x-none" sz="2200"/>
              <a:t> </a:t>
            </a:r>
            <a:r>
              <a:rPr lang="en-US" altLang="x-none" sz="2200" err="1"/>
              <a:t>của</a:t>
            </a:r>
            <a:r>
              <a:rPr lang="en-US" altLang="x-none" sz="2200"/>
              <a:t> </a:t>
            </a:r>
            <a:r>
              <a:rPr lang="en-US" altLang="x-none" sz="2200" err="1"/>
              <a:t>Tổ</a:t>
            </a:r>
            <a:r>
              <a:rPr lang="en-US" altLang="x-none" sz="2200"/>
              <a:t> </a:t>
            </a:r>
            <a:r>
              <a:rPr lang="en-US" altLang="x-none" sz="2200" err="1"/>
              <a:t>quốc</a:t>
            </a:r>
            <a:r>
              <a:rPr lang="en-US" altLang="x-none" sz="2200"/>
              <a:t>. </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71681"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1684" name="Rectangles 71683"/>
          <p:cNvSpPr/>
          <p:nvPr/>
        </p:nvSpPr>
        <p:spPr>
          <a:xfrm>
            <a:off x="4152900" y="5483225"/>
            <a:ext cx="3422650" cy="777875"/>
          </a:xfrm>
          <a:prstGeom prst="rect">
            <a:avLst/>
          </a:prstGeom>
          <a:noFill/>
          <a:ln w="9525">
            <a:noFill/>
          </a:ln>
        </p:spPr>
        <p:txBody>
          <a:bodyPr wrap="none" anchor="t" anchorCtr="0">
            <a:spAutoFit/>
          </a:bodyPr>
          <a:p>
            <a:r>
              <a:rPr lang="en-US" altLang="x-none" sz="4500" b="1">
                <a:solidFill>
                  <a:schemeClr val="bg1"/>
                </a:solidFill>
              </a:rPr>
              <a:t>LUYỆN TẬP</a:t>
            </a:r>
            <a:endParaRPr lang="en-US" altLang="x-none" sz="4500" b="1">
              <a:solidFill>
                <a:schemeClr val="bg1"/>
              </a:solidFill>
            </a:endParaRPr>
          </a:p>
        </p:txBody>
      </p:sp>
    </p:spTree>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314" name="Rectangles 53313"/>
          <p:cNvSpPr/>
          <p:nvPr/>
        </p:nvSpPr>
        <p:spPr>
          <a:xfrm>
            <a:off x="322263" y="163513"/>
            <a:ext cx="11549062" cy="442912"/>
          </a:xfrm>
          <a:prstGeom prst="rect">
            <a:avLst/>
          </a:prstGeom>
          <a:noFill/>
          <a:ln w="9525">
            <a:noFill/>
          </a:ln>
        </p:spPr>
        <p:txBody>
          <a:bodyPr anchor="ctr" anchorCtr="0">
            <a:spAutoFit/>
          </a:bodyPr>
          <a:p>
            <a:pPr algn="justLow"/>
            <a:r>
              <a:rPr sz="2300" b="1" dirty="0">
                <a:solidFill>
                  <a:srgbClr val="FF0000"/>
                </a:solidFill>
              </a:rPr>
              <a:t>Bài tập 1: </a:t>
            </a:r>
            <a:r>
              <a:rPr lang="en-US" altLang="x-none" sz="2300" b="1" err="1">
                <a:solidFill>
                  <a:srgbClr val="FF0000"/>
                </a:solidFill>
              </a:rPr>
              <a:t>Em</a:t>
            </a:r>
            <a:r>
              <a:rPr lang="en-US" altLang="x-none" sz="2300" b="1">
                <a:solidFill>
                  <a:srgbClr val="FF0000"/>
                </a:solidFill>
              </a:rPr>
              <a:t> </a:t>
            </a:r>
            <a:r>
              <a:rPr lang="en-US" altLang="x-none" sz="2300" b="1" err="1">
                <a:solidFill>
                  <a:srgbClr val="FF0000"/>
                </a:solidFill>
              </a:rPr>
              <a:t>đồng</a:t>
            </a:r>
            <a:r>
              <a:rPr lang="en-US" altLang="x-none" sz="2300" b="1">
                <a:solidFill>
                  <a:srgbClr val="FF0000"/>
                </a:solidFill>
              </a:rPr>
              <a:t> </a:t>
            </a:r>
            <a:r>
              <a:rPr lang="en-US" altLang="x-none" sz="2300" b="1" err="1">
                <a:solidFill>
                  <a:srgbClr val="FF0000"/>
                </a:solidFill>
              </a:rPr>
              <a:t>tình</a:t>
            </a:r>
            <a:r>
              <a:rPr lang="en-US" altLang="x-none" sz="2300" b="1">
                <a:solidFill>
                  <a:srgbClr val="FF0000"/>
                </a:solidFill>
              </a:rPr>
              <a:t> hay </a:t>
            </a:r>
            <a:r>
              <a:rPr lang="en-US" altLang="x-none" sz="2300" b="1" err="1">
                <a:solidFill>
                  <a:srgbClr val="FF0000"/>
                </a:solidFill>
              </a:rPr>
              <a:t>không</a:t>
            </a:r>
            <a:r>
              <a:rPr lang="en-US" altLang="x-none" sz="2300" b="1">
                <a:solidFill>
                  <a:srgbClr val="FF0000"/>
                </a:solidFill>
              </a:rPr>
              <a:t> </a:t>
            </a:r>
            <a:r>
              <a:rPr lang="en-US" altLang="x-none" sz="2300" b="1" err="1">
                <a:solidFill>
                  <a:srgbClr val="FF0000"/>
                </a:solidFill>
              </a:rPr>
              <a:t>đồng</a:t>
            </a:r>
            <a:r>
              <a:rPr lang="en-US" altLang="x-none" sz="2300" b="1">
                <a:solidFill>
                  <a:srgbClr val="FF0000"/>
                </a:solidFill>
              </a:rPr>
              <a:t> </a:t>
            </a:r>
            <a:r>
              <a:rPr lang="en-US" altLang="x-none" sz="2300" b="1" err="1">
                <a:solidFill>
                  <a:srgbClr val="FF0000"/>
                </a:solidFill>
              </a:rPr>
              <a:t>tình</a:t>
            </a:r>
            <a:r>
              <a:rPr lang="en-US" altLang="x-none" sz="2300" b="1">
                <a:solidFill>
                  <a:srgbClr val="FF0000"/>
                </a:solidFill>
              </a:rPr>
              <a:t> </a:t>
            </a:r>
            <a:r>
              <a:rPr lang="en-US" altLang="x-none" sz="2300" b="1" err="1">
                <a:solidFill>
                  <a:srgbClr val="FF0000"/>
                </a:solidFill>
              </a:rPr>
              <a:t>với</a:t>
            </a:r>
            <a:r>
              <a:rPr lang="en-US" altLang="x-none" sz="2300" b="1">
                <a:solidFill>
                  <a:srgbClr val="FF0000"/>
                </a:solidFill>
              </a:rPr>
              <a:t> </a:t>
            </a:r>
            <a:r>
              <a:rPr lang="en-US" altLang="x-none" sz="2300" b="1" err="1">
                <a:solidFill>
                  <a:srgbClr val="FF0000"/>
                </a:solidFill>
              </a:rPr>
              <a:t>nhận</a:t>
            </a:r>
            <a:r>
              <a:rPr lang="en-US" altLang="x-none" sz="2300" b="1">
                <a:solidFill>
                  <a:srgbClr val="FF0000"/>
                </a:solidFill>
              </a:rPr>
              <a:t> </a:t>
            </a:r>
            <a:r>
              <a:rPr lang="en-US" altLang="x-none" sz="2300" b="1" err="1">
                <a:solidFill>
                  <a:srgbClr val="FF0000"/>
                </a:solidFill>
              </a:rPr>
              <a:t>định</a:t>
            </a:r>
            <a:r>
              <a:rPr lang="en-US" altLang="x-none" sz="2300" b="1">
                <a:solidFill>
                  <a:srgbClr val="FF0000"/>
                </a:solidFill>
              </a:rPr>
              <a:t> </a:t>
            </a:r>
            <a:r>
              <a:rPr lang="en-US" altLang="x-none" sz="2300" b="1" err="1">
                <a:solidFill>
                  <a:srgbClr val="FF0000"/>
                </a:solidFill>
              </a:rPr>
              <a:t>nào</a:t>
            </a:r>
            <a:r>
              <a:rPr lang="en-US" altLang="x-none" sz="2300" b="1">
                <a:solidFill>
                  <a:srgbClr val="FF0000"/>
                </a:solidFill>
              </a:rPr>
              <a:t> </a:t>
            </a:r>
            <a:r>
              <a:rPr lang="en-US" altLang="x-none" sz="2300" b="1" err="1">
                <a:solidFill>
                  <a:srgbClr val="FF0000"/>
                </a:solidFill>
              </a:rPr>
              <a:t>sau</a:t>
            </a:r>
            <a:r>
              <a:rPr lang="en-US" altLang="x-none" sz="2300" b="1">
                <a:solidFill>
                  <a:srgbClr val="FF0000"/>
                </a:solidFill>
              </a:rPr>
              <a:t> </a:t>
            </a:r>
            <a:r>
              <a:rPr lang="en-US" altLang="x-none" sz="2300" b="1" err="1">
                <a:solidFill>
                  <a:srgbClr val="FF0000"/>
                </a:solidFill>
              </a:rPr>
              <a:t>đây</a:t>
            </a:r>
            <a:r>
              <a:rPr lang="en-US" altLang="x-none" sz="2300" b="1">
                <a:solidFill>
                  <a:srgbClr val="FF0000"/>
                </a:solidFill>
              </a:rPr>
              <a:t>? </a:t>
            </a:r>
            <a:r>
              <a:rPr lang="en-US" altLang="x-none" sz="2300" b="1" err="1">
                <a:solidFill>
                  <a:srgbClr val="FF0000"/>
                </a:solidFill>
              </a:rPr>
              <a:t>Vì</a:t>
            </a:r>
            <a:r>
              <a:rPr lang="en-US" altLang="x-none" sz="2300" b="1">
                <a:solidFill>
                  <a:srgbClr val="FF0000"/>
                </a:solidFill>
              </a:rPr>
              <a:t> </a:t>
            </a:r>
            <a:r>
              <a:rPr lang="en-US" altLang="x-none" sz="2300" b="1" err="1">
                <a:solidFill>
                  <a:srgbClr val="FF0000"/>
                </a:solidFill>
              </a:rPr>
              <a:t>sao</a:t>
            </a:r>
            <a:r>
              <a:rPr lang="en-US" altLang="x-none" sz="2300" b="1">
                <a:solidFill>
                  <a:srgbClr val="FF0000"/>
                </a:solidFill>
              </a:rPr>
              <a:t>? </a:t>
            </a:r>
            <a:endParaRPr sz="2300" b="1" dirty="0">
              <a:solidFill>
                <a:srgbClr val="FF0000"/>
              </a:solidFill>
            </a:endParaRPr>
          </a:p>
        </p:txBody>
      </p:sp>
      <p:graphicFrame>
        <p:nvGraphicFramePr>
          <p:cNvPr id="53690" name="Table 53689"/>
          <p:cNvGraphicFramePr/>
          <p:nvPr/>
        </p:nvGraphicFramePr>
        <p:xfrm>
          <a:off x="233363" y="873125"/>
          <a:ext cx="11522075" cy="5895975"/>
        </p:xfrm>
        <a:graphic>
          <a:graphicData uri="http://schemas.openxmlformats.org/drawingml/2006/table">
            <a:tbl>
              <a:tblPr/>
              <a:tblGrid>
                <a:gridCol w="3105150"/>
                <a:gridCol w="2481263"/>
                <a:gridCol w="5935662"/>
              </a:tblGrid>
              <a:tr h="110013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000">
                          <a:solidFill>
                            <a:srgbClr val="000000"/>
                          </a:solidFill>
                          <a:latin typeface="Arial" panose="020B0604020202020204"/>
                        </a:rPr>
                        <a:t>a. </a:t>
                      </a:r>
                      <a:r>
                        <a:rPr lang="en-US" altLang="x-none" sz="2000" err="1">
                          <a:solidFill>
                            <a:srgbClr val="000000"/>
                          </a:solidFill>
                          <a:latin typeface="Arial" panose="020B0604020202020204"/>
                        </a:rPr>
                        <a:t>Nghĩa</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vụ</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quân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sự</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a:t>
                      </a:r>
                      <a:r>
                        <a:rPr lang="en-US" altLang="x-none" sz="2000" err="1">
                          <a:solidFill>
                            <a:srgbClr val="000000"/>
                          </a:solidFill>
                          <a:latin typeface="Arial" panose="020B0604020202020204" pitchFamily="34" charset="0"/>
                        </a:rPr>
                        <a:t>à</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bắt</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buộc</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đối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với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mọi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người</a:t>
                      </a:r>
                      <a:r>
                        <a:rPr lang="en-US" altLang="x-none" sz="2000">
                          <a:solidFill>
                            <a:srgbClr val="000000"/>
                          </a:solidFill>
                          <a:latin typeface="Arial" panose="020B0604020202020204"/>
                        </a:rPr>
                        <a:t>.</a:t>
                      </a:r>
                      <a:endParaRPr lang="en-US" altLang="x-none" sz="20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9144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000">
                          <a:solidFill>
                            <a:srgbClr val="000000"/>
                          </a:solidFill>
                          <a:latin typeface="Arial" panose="020B0604020202020204"/>
                        </a:rPr>
                        <a:t>b. </a:t>
                      </a:r>
                      <a:r>
                        <a:rPr lang="en-US" altLang="x-none" sz="2000" err="1">
                          <a:solidFill>
                            <a:srgbClr val="000000"/>
                          </a:solidFill>
                          <a:latin typeface="Arial" panose="020B0604020202020204"/>
                        </a:rPr>
                        <a:t>Trốn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tránh</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nghĩa</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vụ</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quân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sự</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chỉ</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bị</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xử</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phạt</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h</a:t>
                      </a:r>
                      <a:r>
                        <a:rPr lang="en-US" altLang="x-none" sz="2000" err="1">
                          <a:solidFill>
                            <a:srgbClr val="000000"/>
                          </a:solidFill>
                          <a:latin typeface="Arial" panose="020B0604020202020204" pitchFamily="34" charset="0"/>
                        </a:rPr>
                        <a:t>à</a:t>
                      </a:r>
                      <a:r>
                        <a:rPr lang="en-US" altLang="x-none" sz="2000" err="1">
                          <a:solidFill>
                            <a:srgbClr val="000000"/>
                          </a:solidFill>
                          <a:latin typeface="Arial" panose="020B0604020202020204"/>
                        </a:rPr>
                        <a:t>nh</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chính</a:t>
                      </a:r>
                      <a:r>
                        <a:rPr lang="en-US" altLang="x-none" sz="2000">
                          <a:solidFill>
                            <a:srgbClr val="000000"/>
                          </a:solidFill>
                          <a:latin typeface="Arial" panose="020B0604020202020204"/>
                        </a:rPr>
                        <a:t>.</a:t>
                      </a:r>
                      <a:endParaRPr lang="en-US" altLang="x-none" sz="20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67945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000">
                          <a:solidFill>
                            <a:srgbClr val="000000"/>
                          </a:solidFill>
                          <a:latin typeface="Arial" panose="020B0604020202020204"/>
                        </a:rPr>
                        <a:t>c. </a:t>
                      </a:r>
                      <a:r>
                        <a:rPr lang="en-US" altLang="x-none" sz="2000" err="1">
                          <a:solidFill>
                            <a:srgbClr val="000000"/>
                          </a:solidFill>
                          <a:latin typeface="Arial" panose="020B0604020202020204"/>
                        </a:rPr>
                        <a:t>Phản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bội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Tổ</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quốc</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a:t>
                      </a:r>
                      <a:r>
                        <a:rPr lang="en-US" altLang="x-none" sz="2000" err="1">
                          <a:solidFill>
                            <a:srgbClr val="000000"/>
                          </a:solidFill>
                          <a:latin typeface="Arial" panose="020B0604020202020204" pitchFamily="34" charset="0"/>
                        </a:rPr>
                        <a:t>à</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tội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nặng</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nhất</a:t>
                      </a:r>
                      <a:r>
                        <a:rPr lang="en-US" altLang="x-none" sz="2000">
                          <a:solidFill>
                            <a:srgbClr val="000000"/>
                          </a:solidFill>
                          <a:latin typeface="Arial" panose="020B0604020202020204"/>
                        </a:rPr>
                        <a:t>.</a:t>
                      </a:r>
                      <a:endParaRPr lang="en-US" altLang="x-none" sz="20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22875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000">
                          <a:solidFill>
                            <a:srgbClr val="000000"/>
                          </a:solidFill>
                          <a:latin typeface="Arial" panose="020B0604020202020204"/>
                        </a:rPr>
                        <a:t>d. </a:t>
                      </a:r>
                      <a:r>
                        <a:rPr lang="en-US" altLang="x-none" sz="2000" err="1">
                          <a:solidFill>
                            <a:srgbClr val="000000"/>
                          </a:solidFill>
                          <a:latin typeface="Arial" panose="020B0604020202020204"/>
                        </a:rPr>
                        <a:t>Xây</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dựng</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bảo</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vệ</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lãnh</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thổ</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biên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giới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quốc</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gia</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chỉ</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a:t>
                      </a:r>
                      <a:r>
                        <a:rPr lang="en-US" altLang="x-none" sz="2000" err="1">
                          <a:solidFill>
                            <a:srgbClr val="000000"/>
                          </a:solidFill>
                          <a:latin typeface="Arial" panose="020B0604020202020204" pitchFamily="34" charset="0"/>
                        </a:rPr>
                        <a:t>à</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nhiệm</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vụ</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của</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lực</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lượng</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vũ</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trang</a:t>
                      </a:r>
                      <a:r>
                        <a:rPr lang="en-US" altLang="x-none" sz="2000">
                          <a:solidFill>
                            <a:srgbClr val="000000"/>
                          </a:solidFill>
                          <a:latin typeface="Arial" panose="020B0604020202020204"/>
                        </a:rPr>
                        <a:t>. e. </a:t>
                      </a:r>
                      <a:r>
                        <a:rPr lang="en-US" altLang="x-none" sz="2000" err="1">
                          <a:solidFill>
                            <a:srgbClr val="000000"/>
                          </a:solidFill>
                          <a:latin typeface="Arial" panose="020B0604020202020204"/>
                        </a:rPr>
                        <a:t>Phòng</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chống</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tội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phạm</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không</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phải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a:t>
                      </a:r>
                      <a:r>
                        <a:rPr lang="en-US" altLang="x-none" sz="2000" err="1">
                          <a:solidFill>
                            <a:srgbClr val="000000"/>
                          </a:solidFill>
                          <a:latin typeface="Arial" panose="020B0604020202020204" pitchFamily="34" charset="0"/>
                        </a:rPr>
                        <a:t>à</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nội</a:t>
                      </a:r>
                      <a:r>
                        <a:rPr lang="en-US" altLang="x-none" sz="2000">
                          <a:solidFill>
                            <a:srgbClr val="000000"/>
                          </a:solidFill>
                          <a:latin typeface="Arial" panose="020B0604020202020204"/>
                        </a:rPr>
                        <a:t> dung </a:t>
                      </a:r>
                      <a:r>
                        <a:rPr lang="en-US" altLang="x-none" sz="2000" err="1">
                          <a:solidFill>
                            <a:srgbClr val="000000"/>
                          </a:solidFill>
                          <a:latin typeface="Arial" panose="020B0604020202020204"/>
                        </a:rPr>
                        <a:t>của</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quyền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a:t>
                      </a:r>
                      <a:r>
                        <a:rPr lang="en-US" altLang="x-none" sz="2000" err="1">
                          <a:solidFill>
                            <a:srgbClr val="000000"/>
                          </a:solidFill>
                          <a:latin typeface="Arial" panose="020B0604020202020204" pitchFamily="34" charset="0"/>
                        </a:rPr>
                        <a:t>à</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nghĩa</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vụ</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công</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dân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về</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bảo</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vệ</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Tổ</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quốc</a:t>
                      </a:r>
                      <a:r>
                        <a:rPr lang="en-US" altLang="x-none" sz="2000">
                          <a:solidFill>
                            <a:srgbClr val="000000"/>
                          </a:solidFill>
                          <a:latin typeface="Arial" panose="020B0604020202020204"/>
                        </a:rPr>
                        <a:t>.</a:t>
                      </a:r>
                      <a:endParaRPr lang="en-US" altLang="x-none" sz="20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99CCFF"/>
                    </a:solidFill>
                  </a:tcPr>
                </a:tc>
              </a:tr>
              <a:tr h="9144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000">
                          <a:solidFill>
                            <a:srgbClr val="000000"/>
                          </a:solidFill>
                          <a:latin typeface="Arial" panose="020B0604020202020204"/>
                        </a:rPr>
                        <a:t>a. </a:t>
                      </a:r>
                      <a:r>
                        <a:rPr lang="en-US" altLang="x-none" sz="2000" err="1">
                          <a:solidFill>
                            <a:srgbClr val="000000"/>
                          </a:solidFill>
                          <a:latin typeface="Arial" panose="020B0604020202020204"/>
                        </a:rPr>
                        <a:t>Nghĩa</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vụ</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quân</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sự</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l</a:t>
                      </a:r>
                      <a:r>
                        <a:rPr lang="en-US" altLang="x-none" sz="2000" err="1">
                          <a:solidFill>
                            <a:srgbClr val="000000"/>
                          </a:solidFill>
                          <a:latin typeface="Arial" panose="020B0604020202020204" pitchFamily="34" charset="0"/>
                        </a:rPr>
                        <a:t>à</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bắt</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buộc</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đối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với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mọi</a:t>
                      </a:r>
                      <a:r>
                        <a:rPr lang="en-US" altLang="x-none" sz="2000">
                          <a:solidFill>
                            <a:srgbClr val="000000"/>
                          </a:solidFill>
                          <a:latin typeface="Arial" panose="020B0604020202020204"/>
                        </a:rPr>
                        <a:t> </a:t>
                      </a:r>
                      <a:r>
                        <a:rPr lang="en-US" altLang="x-none" sz="2000" err="1">
                          <a:solidFill>
                            <a:srgbClr val="000000"/>
                          </a:solidFill>
                          <a:latin typeface="Arial" panose="020B0604020202020204"/>
                        </a:rPr>
                        <a:t>người</a:t>
                      </a:r>
                      <a:r>
                        <a:rPr lang="en-US" altLang="x-none" sz="2000">
                          <a:solidFill>
                            <a:srgbClr val="000000"/>
                          </a:solidFill>
                          <a:latin typeface="Arial" panose="020B0604020202020204"/>
                        </a:rPr>
                        <a:t>.</a:t>
                      </a:r>
                      <a:endParaRPr lang="en-US" altLang="x-none" sz="20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000" dirty="0">
                          <a:latin typeface="Arial" panose="020B0604020202020204"/>
                        </a:rPr>
                        <a:t> </a:t>
                      </a:r>
                      <a:endParaRPr lang="en-US" sz="20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bl>
          </a:graphicData>
        </a:graphic>
      </p:graphicFrame>
      <p:sp>
        <p:nvSpPr>
          <p:cNvPr id="53684" name="Rectangles 53683"/>
          <p:cNvSpPr/>
          <p:nvPr/>
        </p:nvSpPr>
        <p:spPr>
          <a:xfrm>
            <a:off x="3538538" y="946150"/>
            <a:ext cx="1981200" cy="762000"/>
          </a:xfrm>
          <a:prstGeom prst="rect">
            <a:avLst/>
          </a:prstGeom>
          <a:noFill/>
          <a:ln w="9525">
            <a:noFill/>
          </a:ln>
        </p:spPr>
        <p:txBody>
          <a:bodyPr anchor="ctr" anchorCtr="0">
            <a:spAutoFit/>
          </a:bodyPr>
          <a:p>
            <a:pPr algn="ctr"/>
            <a:r>
              <a:rPr sz="2200" dirty="0"/>
              <a:t>Không đồng tình </a:t>
            </a:r>
            <a:endParaRPr sz="2200" dirty="0"/>
          </a:p>
        </p:txBody>
      </p:sp>
      <p:sp>
        <p:nvSpPr>
          <p:cNvPr id="53685" name="Rectangles 53684"/>
          <p:cNvSpPr/>
          <p:nvPr/>
        </p:nvSpPr>
        <p:spPr>
          <a:xfrm>
            <a:off x="3579813" y="2060575"/>
            <a:ext cx="1981200" cy="762000"/>
          </a:xfrm>
          <a:prstGeom prst="rect">
            <a:avLst/>
          </a:prstGeom>
          <a:noFill/>
          <a:ln w="9525">
            <a:noFill/>
          </a:ln>
        </p:spPr>
        <p:txBody>
          <a:bodyPr anchor="ctr" anchorCtr="0">
            <a:spAutoFit/>
          </a:bodyPr>
          <a:p>
            <a:pPr algn="ctr"/>
            <a:r>
              <a:rPr sz="2200" dirty="0"/>
              <a:t>Không đồng tình </a:t>
            </a:r>
            <a:endParaRPr sz="2200" dirty="0"/>
          </a:p>
        </p:txBody>
      </p:sp>
      <p:sp>
        <p:nvSpPr>
          <p:cNvPr id="53686" name="Rectangles 53685"/>
          <p:cNvSpPr/>
          <p:nvPr/>
        </p:nvSpPr>
        <p:spPr>
          <a:xfrm>
            <a:off x="3548063" y="4133850"/>
            <a:ext cx="1981200" cy="762000"/>
          </a:xfrm>
          <a:prstGeom prst="rect">
            <a:avLst/>
          </a:prstGeom>
          <a:noFill/>
          <a:ln w="9525">
            <a:noFill/>
          </a:ln>
        </p:spPr>
        <p:txBody>
          <a:bodyPr anchor="ctr" anchorCtr="0">
            <a:spAutoFit/>
          </a:bodyPr>
          <a:p>
            <a:pPr algn="ctr"/>
            <a:r>
              <a:rPr sz="2200" dirty="0"/>
              <a:t>Không đồng tình </a:t>
            </a:r>
            <a:endParaRPr sz="2200" dirty="0"/>
          </a:p>
        </p:txBody>
      </p:sp>
      <p:sp>
        <p:nvSpPr>
          <p:cNvPr id="53687" name="Rectangles 53686"/>
          <p:cNvSpPr/>
          <p:nvPr/>
        </p:nvSpPr>
        <p:spPr>
          <a:xfrm>
            <a:off x="3632200" y="5902325"/>
            <a:ext cx="1981200" cy="762000"/>
          </a:xfrm>
          <a:prstGeom prst="rect">
            <a:avLst/>
          </a:prstGeom>
          <a:noFill/>
          <a:ln w="9525">
            <a:noFill/>
          </a:ln>
        </p:spPr>
        <p:txBody>
          <a:bodyPr anchor="ctr" anchorCtr="0">
            <a:spAutoFit/>
          </a:bodyPr>
          <a:p>
            <a:pPr algn="ctr"/>
            <a:r>
              <a:rPr sz="2200" dirty="0"/>
              <a:t>Không đồng tình </a:t>
            </a:r>
            <a:endParaRPr sz="2200" dirty="0"/>
          </a:p>
        </p:txBody>
      </p:sp>
      <p:sp>
        <p:nvSpPr>
          <p:cNvPr id="53688" name="Rectangles 53687"/>
          <p:cNvSpPr/>
          <p:nvPr/>
        </p:nvSpPr>
        <p:spPr>
          <a:xfrm>
            <a:off x="3629025" y="3017838"/>
            <a:ext cx="1981200" cy="427037"/>
          </a:xfrm>
          <a:prstGeom prst="rect">
            <a:avLst/>
          </a:prstGeom>
          <a:noFill/>
          <a:ln w="9525">
            <a:noFill/>
          </a:ln>
        </p:spPr>
        <p:txBody>
          <a:bodyPr anchor="ctr" anchorCtr="0">
            <a:spAutoFit/>
          </a:bodyPr>
          <a:p>
            <a:pPr algn="ctr"/>
            <a:r>
              <a:rPr lang="en-US" altLang="x-none" sz="2200"/>
              <a:t>Đ</a:t>
            </a:r>
            <a:r>
              <a:rPr sz="2200" dirty="0"/>
              <a:t>ồng tình </a:t>
            </a:r>
            <a:endParaRPr sz="2200" dirty="0"/>
          </a:p>
        </p:txBody>
      </p:sp>
      <p:sp>
        <p:nvSpPr>
          <p:cNvPr id="53689" name="Rectangles 53688"/>
          <p:cNvSpPr/>
          <p:nvPr/>
        </p:nvSpPr>
        <p:spPr>
          <a:xfrm>
            <a:off x="5956300" y="1012825"/>
            <a:ext cx="5513388" cy="915988"/>
          </a:xfrm>
          <a:prstGeom prst="rect">
            <a:avLst/>
          </a:prstGeom>
          <a:noFill/>
          <a:ln w="9525">
            <a:noFill/>
          </a:ln>
        </p:spPr>
        <p:txBody>
          <a:bodyPr anchor="ctr" anchorCtr="0">
            <a:spAutoFit/>
          </a:bodyPr>
          <a:p>
            <a:pPr algn="just"/>
            <a:r>
              <a:rPr lang="en-US" altLang="x-none"/>
              <a:t>L</a:t>
            </a:r>
            <a:r>
              <a:rPr dirty="0"/>
              <a:t>uật Nghĩa vụ quân sự năm 2015, nghĩa vụ quân sự chi bắt buộc đối với công dân nam đạt độ tuổi và đáp ứng những điều kiện nhất định </a:t>
            </a:r>
            <a:endParaRPr dirty="0"/>
          </a:p>
        </p:txBody>
      </p:sp>
      <p:sp>
        <p:nvSpPr>
          <p:cNvPr id="53691" name="Rectangles 53690"/>
          <p:cNvSpPr/>
          <p:nvPr/>
        </p:nvSpPr>
        <p:spPr>
          <a:xfrm>
            <a:off x="6024563" y="2122488"/>
            <a:ext cx="5324475" cy="641350"/>
          </a:xfrm>
          <a:prstGeom prst="rect">
            <a:avLst/>
          </a:prstGeom>
          <a:noFill/>
          <a:ln w="9525">
            <a:noFill/>
          </a:ln>
        </p:spPr>
        <p:txBody>
          <a:bodyPr anchor="ctr" anchorCtr="0">
            <a:spAutoFit/>
          </a:bodyPr>
          <a:p>
            <a:pPr algn="just"/>
            <a:r>
              <a:rPr lang="en-US" altLang="x-none"/>
              <a:t>H</a:t>
            </a:r>
            <a:r>
              <a:rPr dirty="0"/>
              <a:t>ành vi trốn tránh nghĩa vụ quân sự không chỉ bị xử phạt hành chính mà còn có thể bị xử lí hình sự. </a:t>
            </a:r>
            <a:endParaRPr dirty="0"/>
          </a:p>
        </p:txBody>
      </p:sp>
      <p:sp>
        <p:nvSpPr>
          <p:cNvPr id="53692" name="Rectangles 53691"/>
          <p:cNvSpPr/>
          <p:nvPr/>
        </p:nvSpPr>
        <p:spPr>
          <a:xfrm>
            <a:off x="6035675" y="2978150"/>
            <a:ext cx="5654675" cy="641350"/>
          </a:xfrm>
          <a:prstGeom prst="rect">
            <a:avLst/>
          </a:prstGeom>
          <a:noFill/>
          <a:ln w="9525">
            <a:noFill/>
          </a:ln>
        </p:spPr>
        <p:txBody>
          <a:bodyPr anchor="ctr" anchorCtr="0">
            <a:spAutoFit/>
          </a:bodyPr>
          <a:p>
            <a:pPr algn="just"/>
            <a:r>
              <a:rPr dirty="0"/>
              <a:t>Điều 44 Hiến pháp năm 2013, phần bội Tổ quốc là tội nặng nhất. </a:t>
            </a:r>
            <a:endParaRPr dirty="0"/>
          </a:p>
        </p:txBody>
      </p:sp>
      <p:sp>
        <p:nvSpPr>
          <p:cNvPr id="53693" name="Rectangles 53692"/>
          <p:cNvSpPr/>
          <p:nvPr/>
        </p:nvSpPr>
        <p:spPr>
          <a:xfrm>
            <a:off x="6234113" y="4119563"/>
            <a:ext cx="4435475" cy="915987"/>
          </a:xfrm>
          <a:prstGeom prst="rect">
            <a:avLst/>
          </a:prstGeom>
          <a:noFill/>
          <a:ln w="9525">
            <a:noFill/>
          </a:ln>
        </p:spPr>
        <p:txBody>
          <a:bodyPr anchor="ctr" anchorCtr="0">
            <a:spAutoFit/>
          </a:bodyPr>
          <a:p>
            <a:pPr algn="just"/>
            <a:r>
              <a:rPr lang="en-US" altLang="x-none"/>
              <a:t>T</a:t>
            </a:r>
            <a:r>
              <a:rPr dirty="0"/>
              <a:t>heo quy định tại khoản 1 Điều 31 Luật Biên giới quốc gia năm 2003, đây còn là nhiệm vụ của toàn dân. </a:t>
            </a:r>
            <a:endParaRPr dirty="0"/>
          </a:p>
        </p:txBody>
      </p:sp>
      <p:sp>
        <p:nvSpPr>
          <p:cNvPr id="53694" name="Rectangles 53693"/>
          <p:cNvSpPr/>
          <p:nvPr/>
        </p:nvSpPr>
        <p:spPr>
          <a:xfrm>
            <a:off x="5908675" y="5942013"/>
            <a:ext cx="5667375" cy="915987"/>
          </a:xfrm>
          <a:prstGeom prst="rect">
            <a:avLst/>
          </a:prstGeom>
          <a:noFill/>
          <a:ln w="9525">
            <a:noFill/>
          </a:ln>
        </p:spPr>
        <p:txBody>
          <a:bodyPr anchor="ctr" anchorCtr="0">
            <a:spAutoFit/>
          </a:bodyPr>
          <a:p>
            <a:pPr algn="just"/>
            <a:r>
              <a:rPr lang="en-US" altLang="x-none"/>
              <a:t>T</a:t>
            </a:r>
            <a:r>
              <a:rPr dirty="0"/>
              <a:t>heo quy định tại Điều 46 Hiến pháp năm 2013, phòng chống tội phạm cũng là một phần của nghĩa vụ công dân về bảo vệ Tổ quốc. </a:t>
            </a:r>
            <a:endParaRPr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684"/>
                                        </p:tgtEl>
                                        <p:attrNameLst>
                                          <p:attrName>style.visibility</p:attrName>
                                        </p:attrNameLst>
                                      </p:cBhvr>
                                      <p:to>
                                        <p:strVal val="visible"/>
                                      </p:to>
                                    </p:set>
                                    <p:animEffect transition="in" filter="blinds(horizontal)">
                                      <p:cBhvr>
                                        <p:cTn id="7" dur="500"/>
                                        <p:tgtEl>
                                          <p:spTgt spid="536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689"/>
                                        </p:tgtEl>
                                        <p:attrNameLst>
                                          <p:attrName>style.visibility</p:attrName>
                                        </p:attrNameLst>
                                      </p:cBhvr>
                                      <p:to>
                                        <p:strVal val="visible"/>
                                      </p:to>
                                    </p:set>
                                    <p:animEffect transition="in" filter="blinds(horizontal)">
                                      <p:cBhvr>
                                        <p:cTn id="12" dur="500"/>
                                        <p:tgtEl>
                                          <p:spTgt spid="536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685"/>
                                        </p:tgtEl>
                                        <p:attrNameLst>
                                          <p:attrName>style.visibility</p:attrName>
                                        </p:attrNameLst>
                                      </p:cBhvr>
                                      <p:to>
                                        <p:strVal val="visible"/>
                                      </p:to>
                                    </p:set>
                                    <p:animEffect transition="in" filter="blinds(horizontal)">
                                      <p:cBhvr>
                                        <p:cTn id="17" dur="500"/>
                                        <p:tgtEl>
                                          <p:spTgt spid="536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691"/>
                                        </p:tgtEl>
                                        <p:attrNameLst>
                                          <p:attrName>style.visibility</p:attrName>
                                        </p:attrNameLst>
                                      </p:cBhvr>
                                      <p:to>
                                        <p:strVal val="visible"/>
                                      </p:to>
                                    </p:set>
                                    <p:animEffect transition="in" filter="blinds(horizontal)">
                                      <p:cBhvr>
                                        <p:cTn id="22" dur="500"/>
                                        <p:tgtEl>
                                          <p:spTgt spid="536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688"/>
                                        </p:tgtEl>
                                        <p:attrNameLst>
                                          <p:attrName>style.visibility</p:attrName>
                                        </p:attrNameLst>
                                      </p:cBhvr>
                                      <p:to>
                                        <p:strVal val="visible"/>
                                      </p:to>
                                    </p:set>
                                    <p:animEffect transition="in" filter="blinds(horizontal)">
                                      <p:cBhvr>
                                        <p:cTn id="27" dur="500"/>
                                        <p:tgtEl>
                                          <p:spTgt spid="5368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692"/>
                                        </p:tgtEl>
                                        <p:attrNameLst>
                                          <p:attrName>style.visibility</p:attrName>
                                        </p:attrNameLst>
                                      </p:cBhvr>
                                      <p:to>
                                        <p:strVal val="visible"/>
                                      </p:to>
                                    </p:set>
                                    <p:animEffect transition="in" filter="blinds(horizontal)">
                                      <p:cBhvr>
                                        <p:cTn id="32" dur="500"/>
                                        <p:tgtEl>
                                          <p:spTgt spid="5369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686"/>
                                        </p:tgtEl>
                                        <p:attrNameLst>
                                          <p:attrName>style.visibility</p:attrName>
                                        </p:attrNameLst>
                                      </p:cBhvr>
                                      <p:to>
                                        <p:strVal val="visible"/>
                                      </p:to>
                                    </p:set>
                                    <p:animEffect transition="in" filter="blinds(horizontal)">
                                      <p:cBhvr>
                                        <p:cTn id="37" dur="500"/>
                                        <p:tgtEl>
                                          <p:spTgt spid="5368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3693"/>
                                        </p:tgtEl>
                                        <p:attrNameLst>
                                          <p:attrName>style.visibility</p:attrName>
                                        </p:attrNameLst>
                                      </p:cBhvr>
                                      <p:to>
                                        <p:strVal val="visible"/>
                                      </p:to>
                                    </p:set>
                                    <p:animEffect transition="in" filter="blinds(horizontal)">
                                      <p:cBhvr>
                                        <p:cTn id="42" dur="500"/>
                                        <p:tgtEl>
                                          <p:spTgt spid="5369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687"/>
                                        </p:tgtEl>
                                        <p:attrNameLst>
                                          <p:attrName>style.visibility</p:attrName>
                                        </p:attrNameLst>
                                      </p:cBhvr>
                                      <p:to>
                                        <p:strVal val="visible"/>
                                      </p:to>
                                    </p:set>
                                    <p:animEffect transition="in" filter="blinds(horizontal)">
                                      <p:cBhvr>
                                        <p:cTn id="47" dur="500"/>
                                        <p:tgtEl>
                                          <p:spTgt spid="5368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3694"/>
                                        </p:tgtEl>
                                        <p:attrNameLst>
                                          <p:attrName>style.visibility</p:attrName>
                                        </p:attrNameLst>
                                      </p:cBhvr>
                                      <p:to>
                                        <p:strVal val="visible"/>
                                      </p:to>
                                    </p:set>
                                    <p:animEffect transition="in" filter="blinds(horizontal)">
                                      <p:cBhvr>
                                        <p:cTn id="52" dur="500"/>
                                        <p:tgtEl>
                                          <p:spTgt spid="5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84" grpId="0"/>
      <p:bldP spid="53685" grpId="0"/>
      <p:bldP spid="53686" grpId="0"/>
      <p:bldP spid="53687" grpId="0"/>
      <p:bldP spid="53688" grpId="0"/>
      <p:bldP spid="53689" grpId="0"/>
      <p:bldP spid="53691" grpId="0"/>
      <p:bldP spid="53692" grpId="0"/>
      <p:bldP spid="53693" grpId="0"/>
      <p:bldP spid="536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s 110593"/>
          <p:cNvSpPr/>
          <p:nvPr/>
        </p:nvSpPr>
        <p:spPr>
          <a:xfrm>
            <a:off x="322263" y="163513"/>
            <a:ext cx="11549062" cy="442912"/>
          </a:xfrm>
          <a:prstGeom prst="rect">
            <a:avLst/>
          </a:prstGeom>
          <a:noFill/>
          <a:ln w="9525">
            <a:noFill/>
          </a:ln>
        </p:spPr>
        <p:txBody>
          <a:bodyPr anchor="ctr" anchorCtr="0">
            <a:spAutoFit/>
          </a:bodyPr>
          <a:p>
            <a:pPr algn="justLow"/>
            <a:r>
              <a:rPr sz="2300" b="1" dirty="0">
                <a:solidFill>
                  <a:srgbClr val="FF0000"/>
                </a:solidFill>
              </a:rPr>
              <a:t>Bài tập </a:t>
            </a:r>
            <a:r>
              <a:rPr lang="en-US" altLang="x-none" sz="2300" b="1">
                <a:solidFill>
                  <a:srgbClr val="FF0000"/>
                </a:solidFill>
              </a:rPr>
              <a:t>2</a:t>
            </a:r>
            <a:r>
              <a:rPr sz="2300" b="1" dirty="0">
                <a:solidFill>
                  <a:srgbClr val="FF0000"/>
                </a:solidFill>
              </a:rPr>
              <a:t>: </a:t>
            </a:r>
            <a:r>
              <a:rPr lang="en-US" altLang="x-none" sz="2300" b="1" err="1">
                <a:solidFill>
                  <a:srgbClr val="FF0000"/>
                </a:solidFill>
              </a:rPr>
              <a:t>Em</a:t>
            </a:r>
            <a:r>
              <a:rPr lang="en-US" altLang="x-none" sz="2300" b="1">
                <a:solidFill>
                  <a:srgbClr val="FF0000"/>
                </a:solidFill>
              </a:rPr>
              <a:t> </a:t>
            </a:r>
            <a:r>
              <a:rPr lang="en-US" altLang="x-none" sz="2300" b="1" err="1">
                <a:solidFill>
                  <a:srgbClr val="FF0000"/>
                </a:solidFill>
              </a:rPr>
              <a:t>hãy</a:t>
            </a:r>
            <a:r>
              <a:rPr lang="en-US" altLang="x-none" sz="2300" b="1">
                <a:solidFill>
                  <a:srgbClr val="FF0000"/>
                </a:solidFill>
              </a:rPr>
              <a:t> </a:t>
            </a:r>
            <a:r>
              <a:rPr lang="en-US" altLang="x-none" sz="2300" b="1" err="1">
                <a:solidFill>
                  <a:srgbClr val="FF0000"/>
                </a:solidFill>
              </a:rPr>
              <a:t>nêu</a:t>
            </a:r>
            <a:r>
              <a:rPr lang="en-US" altLang="x-none" sz="2300" b="1">
                <a:solidFill>
                  <a:srgbClr val="FF0000"/>
                </a:solidFill>
              </a:rPr>
              <a:t> </a:t>
            </a:r>
            <a:r>
              <a:rPr lang="en-US" altLang="x-none" sz="2300" b="1" err="1">
                <a:solidFill>
                  <a:srgbClr val="FF0000"/>
                </a:solidFill>
              </a:rPr>
              <a:t>đánh</a:t>
            </a:r>
            <a:r>
              <a:rPr lang="en-US" altLang="x-none" sz="2300" b="1">
                <a:solidFill>
                  <a:srgbClr val="FF0000"/>
                </a:solidFill>
              </a:rPr>
              <a:t> </a:t>
            </a:r>
            <a:r>
              <a:rPr lang="en-US" altLang="x-none" sz="2300" b="1" err="1">
                <a:solidFill>
                  <a:srgbClr val="FF0000"/>
                </a:solidFill>
              </a:rPr>
              <a:t>giá</a:t>
            </a:r>
            <a:r>
              <a:rPr lang="en-US" altLang="x-none" sz="2300" b="1">
                <a:solidFill>
                  <a:srgbClr val="FF0000"/>
                </a:solidFill>
              </a:rPr>
              <a:t> </a:t>
            </a:r>
            <a:r>
              <a:rPr lang="en-US" altLang="x-none" sz="2300" b="1" err="1">
                <a:solidFill>
                  <a:srgbClr val="FF0000"/>
                </a:solidFill>
              </a:rPr>
              <a:t>về</a:t>
            </a:r>
            <a:r>
              <a:rPr lang="en-US" altLang="x-none" sz="2300" b="1">
                <a:solidFill>
                  <a:srgbClr val="FF0000"/>
                </a:solidFill>
              </a:rPr>
              <a:t> </a:t>
            </a:r>
            <a:r>
              <a:rPr lang="en-US" altLang="x-none" sz="2300" b="1" err="1">
                <a:solidFill>
                  <a:srgbClr val="FF0000"/>
                </a:solidFill>
              </a:rPr>
              <a:t>hành</a:t>
            </a:r>
            <a:r>
              <a:rPr lang="en-US" altLang="x-none" sz="2300" b="1">
                <a:solidFill>
                  <a:srgbClr val="FF0000"/>
                </a:solidFill>
              </a:rPr>
              <a:t> vi </a:t>
            </a:r>
            <a:r>
              <a:rPr lang="en-US" altLang="x-none" sz="2300" b="1" err="1">
                <a:solidFill>
                  <a:srgbClr val="FF0000"/>
                </a:solidFill>
              </a:rPr>
              <a:t>của</a:t>
            </a:r>
            <a:r>
              <a:rPr lang="en-US" altLang="x-none" sz="2300" b="1">
                <a:solidFill>
                  <a:srgbClr val="FF0000"/>
                </a:solidFill>
              </a:rPr>
              <a:t> </a:t>
            </a:r>
            <a:r>
              <a:rPr lang="en-US" altLang="x-none" sz="2300" b="1" err="1">
                <a:solidFill>
                  <a:srgbClr val="FF0000"/>
                </a:solidFill>
              </a:rPr>
              <a:t>nhân</a:t>
            </a:r>
            <a:r>
              <a:rPr lang="en-US" altLang="x-none" sz="2300" b="1">
                <a:solidFill>
                  <a:srgbClr val="FF0000"/>
                </a:solidFill>
              </a:rPr>
              <a:t> </a:t>
            </a:r>
            <a:r>
              <a:rPr lang="en-US" altLang="x-none" sz="2300" b="1" err="1">
                <a:solidFill>
                  <a:srgbClr val="FF0000"/>
                </a:solidFill>
              </a:rPr>
              <a:t>vật</a:t>
            </a:r>
            <a:r>
              <a:rPr lang="en-US" altLang="x-none" sz="2300" b="1">
                <a:solidFill>
                  <a:srgbClr val="FF0000"/>
                </a:solidFill>
              </a:rPr>
              <a:t> </a:t>
            </a:r>
            <a:r>
              <a:rPr lang="en-US" altLang="x-none" sz="2300" b="1" err="1">
                <a:solidFill>
                  <a:srgbClr val="FF0000"/>
                </a:solidFill>
              </a:rPr>
              <a:t>trong</a:t>
            </a:r>
            <a:r>
              <a:rPr lang="en-US" altLang="x-none" sz="2300" b="1">
                <a:solidFill>
                  <a:srgbClr val="FF0000"/>
                </a:solidFill>
              </a:rPr>
              <a:t> </a:t>
            </a:r>
            <a:r>
              <a:rPr lang="en-US" altLang="x-none" sz="2300" b="1" err="1">
                <a:solidFill>
                  <a:srgbClr val="FF0000"/>
                </a:solidFill>
              </a:rPr>
              <a:t>các</a:t>
            </a:r>
            <a:r>
              <a:rPr lang="en-US" altLang="x-none" sz="2300" b="1">
                <a:solidFill>
                  <a:srgbClr val="FF0000"/>
                </a:solidFill>
              </a:rPr>
              <a:t> </a:t>
            </a:r>
            <a:r>
              <a:rPr lang="en-US" altLang="x-none" sz="2300" b="1" err="1">
                <a:solidFill>
                  <a:srgbClr val="FF0000"/>
                </a:solidFill>
              </a:rPr>
              <a:t>câu</a:t>
            </a:r>
            <a:r>
              <a:rPr lang="en-US" altLang="x-none" sz="2300" b="1">
                <a:solidFill>
                  <a:srgbClr val="FF0000"/>
                </a:solidFill>
              </a:rPr>
              <a:t> </a:t>
            </a:r>
            <a:r>
              <a:rPr lang="en-US" altLang="x-none" sz="2300" b="1" err="1">
                <a:solidFill>
                  <a:srgbClr val="FF0000"/>
                </a:solidFill>
              </a:rPr>
              <a:t>sau</a:t>
            </a:r>
            <a:r>
              <a:rPr lang="en-US" altLang="x-none" sz="2300" b="1">
                <a:solidFill>
                  <a:srgbClr val="FF0000"/>
                </a:solidFill>
              </a:rPr>
              <a:t>: </a:t>
            </a:r>
            <a:endParaRPr sz="2300" b="1" dirty="0">
              <a:solidFill>
                <a:srgbClr val="FF0000"/>
              </a:solidFill>
            </a:endParaRPr>
          </a:p>
        </p:txBody>
      </p:sp>
      <p:graphicFrame>
        <p:nvGraphicFramePr>
          <p:cNvPr id="110647" name="Table 110646"/>
          <p:cNvGraphicFramePr/>
          <p:nvPr/>
        </p:nvGraphicFramePr>
        <p:xfrm>
          <a:off x="233363" y="873125"/>
          <a:ext cx="11725275" cy="5791200"/>
        </p:xfrm>
        <a:graphic>
          <a:graphicData uri="http://schemas.openxmlformats.org/drawingml/2006/table">
            <a:tbl>
              <a:tblPr/>
              <a:tblGrid>
                <a:gridCol w="3497263"/>
                <a:gridCol w="8228012"/>
              </a:tblGrid>
              <a:tr h="12969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200">
                          <a:solidFill>
                            <a:srgbClr val="000000"/>
                          </a:solidFill>
                          <a:latin typeface="Arial" panose="020B0604020202020204"/>
                        </a:rPr>
                        <a:t>a. </a:t>
                      </a:r>
                      <a:r>
                        <a:rPr lang="en-US" altLang="x-none" sz="2200" err="1">
                          <a:solidFill>
                            <a:srgbClr val="000000"/>
                          </a:solidFill>
                          <a:latin typeface="Arial" panose="020B0604020202020204"/>
                        </a:rPr>
                        <a:t>Anh</a:t>
                      </a:r>
                      <a:r>
                        <a:rPr lang="en-US" altLang="x-none" sz="2200">
                          <a:solidFill>
                            <a:srgbClr val="000000"/>
                          </a:solidFill>
                          <a:latin typeface="Arial" panose="020B0604020202020204"/>
                        </a:rPr>
                        <a:t> A </a:t>
                      </a:r>
                      <a:r>
                        <a:rPr lang="en-US" altLang="x-none" sz="2200" err="1">
                          <a:solidFill>
                            <a:srgbClr val="000000"/>
                          </a:solidFill>
                          <a:latin typeface="Arial" panose="020B0604020202020204"/>
                        </a:rPr>
                        <a:t>chia</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sẻ</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những</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thông</a:t>
                      </a:r>
                      <a:r>
                        <a:rPr lang="en-US" altLang="x-none" sz="2200">
                          <a:solidFill>
                            <a:srgbClr val="000000"/>
                          </a:solidFill>
                          <a:latin typeface="Arial" panose="020B0604020202020204"/>
                        </a:rPr>
                        <a:t> tin </a:t>
                      </a:r>
                      <a:r>
                        <a:rPr lang="en-US" altLang="x-none" sz="2200" err="1">
                          <a:solidFill>
                            <a:srgbClr val="000000"/>
                          </a:solidFill>
                          <a:latin typeface="Arial" panose="020B0604020202020204"/>
                        </a:rPr>
                        <a:t>sai</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sự</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thật</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về</a:t>
                      </a:r>
                      <a:r>
                        <a:rPr lang="en-US" altLang="x-none" sz="2200">
                          <a:solidFill>
                            <a:srgbClr val="000000"/>
                          </a:solidFill>
                          <a:latin typeface="Arial" panose="020B0604020202020204"/>
                        </a:rPr>
                        <a:t> an </a:t>
                      </a:r>
                      <a:r>
                        <a:rPr lang="en-US" altLang="x-none" sz="2200" err="1">
                          <a:solidFill>
                            <a:srgbClr val="000000"/>
                          </a:solidFill>
                          <a:latin typeface="Arial" panose="020B0604020202020204"/>
                        </a:rPr>
                        <a:t>ninh</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trật</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tự</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trên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mạng</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xã</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hội</a:t>
                      </a:r>
                      <a:r>
                        <a:rPr lang="en-US" altLang="x-none" sz="2200">
                          <a:solidFill>
                            <a:srgbClr val="000000"/>
                          </a:solidFill>
                          <a:latin typeface="Arial" panose="020B0604020202020204"/>
                        </a:rPr>
                        <a:t>.</a:t>
                      </a:r>
                      <a:endParaRPr lang="en-US" altLang="x-none" sz="22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12969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200">
                          <a:solidFill>
                            <a:srgbClr val="000000"/>
                          </a:solidFill>
                          <a:latin typeface="Arial" panose="020B0604020202020204"/>
                        </a:rPr>
                        <a:t>b. </a:t>
                      </a:r>
                      <a:r>
                        <a:rPr lang="en-US" altLang="x-none" sz="2200" err="1">
                          <a:solidFill>
                            <a:srgbClr val="000000"/>
                          </a:solidFill>
                          <a:latin typeface="Arial" panose="020B0604020202020204"/>
                        </a:rPr>
                        <a:t>Anh</a:t>
                      </a:r>
                      <a:r>
                        <a:rPr lang="en-US" altLang="x-none" sz="2200">
                          <a:solidFill>
                            <a:srgbClr val="000000"/>
                          </a:solidFill>
                          <a:latin typeface="Arial" panose="020B0604020202020204"/>
                        </a:rPr>
                        <a:t> C </a:t>
                      </a:r>
                      <a:r>
                        <a:rPr lang="en-US" altLang="x-none" sz="2200" err="1">
                          <a:solidFill>
                            <a:srgbClr val="000000"/>
                          </a:solidFill>
                          <a:latin typeface="Arial" panose="020B0604020202020204"/>
                        </a:rPr>
                        <a:t>tích</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cực</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tham</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gia</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phong</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tr</a:t>
                      </a:r>
                      <a:r>
                        <a:rPr lang="en-US" altLang="x-none" sz="2200" err="1">
                          <a:solidFill>
                            <a:srgbClr val="000000"/>
                          </a:solidFill>
                          <a:latin typeface="Arial" panose="020B0604020202020204" pitchFamily="34" charset="0"/>
                        </a:rPr>
                        <a:t>à</a:t>
                      </a:r>
                      <a:r>
                        <a:rPr lang="en-US" altLang="x-none" sz="2200" err="1">
                          <a:solidFill>
                            <a:srgbClr val="000000"/>
                          </a:solidFill>
                          <a:latin typeface="Arial" panose="020B0604020202020204"/>
                        </a:rPr>
                        <a:t>o</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ngư</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dân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bám</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biển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bảo</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vệ</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chủ</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quyền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biển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đảo</a:t>
                      </a:r>
                      <a:r>
                        <a:rPr lang="en-US" altLang="x-none" sz="2200">
                          <a:solidFill>
                            <a:srgbClr val="000000"/>
                          </a:solidFill>
                          <a:latin typeface="Arial" panose="020B0604020202020204"/>
                        </a:rPr>
                        <a:t>.</a:t>
                      </a:r>
                      <a:endParaRPr lang="en-US" altLang="x-none" sz="22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5986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200">
                          <a:solidFill>
                            <a:srgbClr val="000000"/>
                          </a:solidFill>
                          <a:latin typeface="Arial" panose="020B0604020202020204"/>
                        </a:rPr>
                        <a:t>c. </a:t>
                      </a:r>
                      <a:r>
                        <a:rPr lang="en-US" altLang="x-none" sz="2200" err="1">
                          <a:solidFill>
                            <a:srgbClr val="000000"/>
                          </a:solidFill>
                          <a:latin typeface="Arial" panose="020B0604020202020204"/>
                        </a:rPr>
                        <a:t>Bạn</a:t>
                      </a:r>
                      <a:r>
                        <a:rPr lang="en-US" altLang="x-none" sz="2200">
                          <a:solidFill>
                            <a:srgbClr val="000000"/>
                          </a:solidFill>
                          <a:latin typeface="Arial" panose="020B0604020202020204"/>
                        </a:rPr>
                        <a:t> B </a:t>
                      </a:r>
                      <a:r>
                        <a:rPr lang="en-US" altLang="x-none" sz="2200" err="1">
                          <a:solidFill>
                            <a:srgbClr val="000000"/>
                          </a:solidFill>
                          <a:latin typeface="Arial" panose="020B0604020202020204"/>
                        </a:rPr>
                        <a:t>không</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báo</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cho</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các</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cơ</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quan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v</a:t>
                      </a:r>
                      <a:r>
                        <a:rPr lang="en-US" altLang="x-none" sz="2200" err="1">
                          <a:solidFill>
                            <a:srgbClr val="000000"/>
                          </a:solidFill>
                          <a:latin typeface="Arial" panose="020B0604020202020204" pitchFamily="34" charset="0"/>
                        </a:rPr>
                        <a:t>à</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người</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có</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trách</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nhiệm</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khi</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phát</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hiện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h</a:t>
                      </a:r>
                      <a:r>
                        <a:rPr lang="en-US" altLang="x-none" sz="2200" err="1">
                          <a:solidFill>
                            <a:srgbClr val="000000"/>
                          </a:solidFill>
                          <a:latin typeface="Arial" panose="020B0604020202020204" pitchFamily="34" charset="0"/>
                        </a:rPr>
                        <a:t>à</a:t>
                      </a:r>
                      <a:r>
                        <a:rPr lang="en-US" altLang="x-none" sz="2200" err="1">
                          <a:solidFill>
                            <a:srgbClr val="000000"/>
                          </a:solidFill>
                          <a:latin typeface="Arial" panose="020B0604020202020204"/>
                        </a:rPr>
                        <a:t>nh</a:t>
                      </a:r>
                      <a:r>
                        <a:rPr lang="en-US" altLang="x-none" sz="2200">
                          <a:solidFill>
                            <a:srgbClr val="000000"/>
                          </a:solidFill>
                          <a:latin typeface="Arial" panose="020B0604020202020204"/>
                        </a:rPr>
                        <a:t> vi </a:t>
                      </a:r>
                      <a:r>
                        <a:rPr lang="en-US" altLang="x-none" sz="2200" err="1">
                          <a:solidFill>
                            <a:srgbClr val="000000"/>
                          </a:solidFill>
                          <a:latin typeface="Arial" panose="020B0604020202020204"/>
                        </a:rPr>
                        <a:t>gây</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nguy</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hại</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đến</a:t>
                      </a:r>
                      <a:r>
                        <a:rPr lang="en-US" altLang="x-none" sz="2200">
                          <a:solidFill>
                            <a:srgbClr val="000000"/>
                          </a:solidFill>
                          <a:latin typeface="Arial" panose="020B0604020202020204"/>
                        </a:rPr>
                        <a:t> an </a:t>
                      </a:r>
                      <a:r>
                        <a:rPr lang="en-US" altLang="x-none" sz="2200" err="1">
                          <a:solidFill>
                            <a:srgbClr val="000000"/>
                          </a:solidFill>
                          <a:latin typeface="Arial" panose="020B0604020202020204"/>
                        </a:rPr>
                        <a:t>ninh</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quốc</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gia</a:t>
                      </a:r>
                      <a:r>
                        <a:rPr lang="en-US" altLang="x-none" sz="2200">
                          <a:solidFill>
                            <a:srgbClr val="000000"/>
                          </a:solidFill>
                          <a:latin typeface="Arial" panose="020B0604020202020204"/>
                        </a:rPr>
                        <a:t>.</a:t>
                      </a:r>
                      <a:endParaRPr lang="en-US" altLang="x-none" sz="22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1598612">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90000"/>
                        </a:lnSpc>
                        <a:spcBef>
                          <a:spcPts val="1000"/>
                        </a:spcBef>
                        <a:buNone/>
                      </a:pPr>
                      <a:r>
                        <a:rPr lang="en-US" altLang="x-none" sz="2200">
                          <a:solidFill>
                            <a:srgbClr val="000000"/>
                          </a:solidFill>
                          <a:latin typeface="Arial" panose="020B0604020202020204"/>
                        </a:rPr>
                        <a:t>d. </a:t>
                      </a:r>
                      <a:r>
                        <a:rPr lang="en-US" altLang="x-none" sz="2200" err="1">
                          <a:solidFill>
                            <a:srgbClr val="000000"/>
                          </a:solidFill>
                          <a:latin typeface="Arial" panose="020B0604020202020204"/>
                        </a:rPr>
                        <a:t>Chị</a:t>
                      </a:r>
                      <a:r>
                        <a:rPr lang="en-US" altLang="x-none" sz="2200">
                          <a:solidFill>
                            <a:srgbClr val="000000"/>
                          </a:solidFill>
                          <a:latin typeface="Arial" panose="020B0604020202020204"/>
                        </a:rPr>
                        <a:t> D </a:t>
                      </a:r>
                      <a:r>
                        <a:rPr lang="en-US" altLang="x-none" sz="2200" err="1">
                          <a:solidFill>
                            <a:srgbClr val="000000"/>
                          </a:solidFill>
                          <a:latin typeface="Arial" panose="020B0604020202020204"/>
                        </a:rPr>
                        <a:t>tham</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gia</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tuyên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truyền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vận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động</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mọi</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người</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tham</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gia</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phong</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tr</a:t>
                      </a:r>
                      <a:r>
                        <a:rPr lang="en-US" altLang="x-none" sz="2200" err="1">
                          <a:solidFill>
                            <a:srgbClr val="000000"/>
                          </a:solidFill>
                          <a:latin typeface="Arial" panose="020B0604020202020204" pitchFamily="34" charset="0"/>
                        </a:rPr>
                        <a:t>à</a:t>
                      </a:r>
                      <a:r>
                        <a:rPr lang="en-US" altLang="x-none" sz="2200" err="1">
                          <a:solidFill>
                            <a:srgbClr val="000000"/>
                          </a:solidFill>
                          <a:latin typeface="Arial" panose="020B0604020202020204"/>
                        </a:rPr>
                        <a:t>o</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To</a:t>
                      </a:r>
                      <a:r>
                        <a:rPr lang="en-US" altLang="x-none" sz="2200" err="1">
                          <a:solidFill>
                            <a:srgbClr val="000000"/>
                          </a:solidFill>
                          <a:latin typeface="Arial" panose="020B0604020202020204" pitchFamily="34" charset="0"/>
                        </a:rPr>
                        <a:t>à</a:t>
                      </a:r>
                      <a:r>
                        <a:rPr lang="en-US" altLang="x-none" sz="2200" err="1">
                          <a:solidFill>
                            <a:srgbClr val="000000"/>
                          </a:solidFill>
                          <a:latin typeface="Arial" panose="020B0604020202020204"/>
                        </a:rPr>
                        <a:t>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dân</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bảo</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vệ</a:t>
                      </a:r>
                      <a:r>
                        <a:rPr lang="en-US" altLang="x-none" sz="2200">
                          <a:solidFill>
                            <a:srgbClr val="000000"/>
                          </a:solidFill>
                          <a:latin typeface="Arial" panose="020B0604020202020204"/>
                        </a:rPr>
                        <a:t> an </a:t>
                      </a:r>
                      <a:r>
                        <a:rPr lang="en-US" altLang="x-none" sz="2200" err="1">
                          <a:solidFill>
                            <a:srgbClr val="000000"/>
                          </a:solidFill>
                          <a:latin typeface="Arial" panose="020B0604020202020204"/>
                        </a:rPr>
                        <a:t>ninh</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Tổ</a:t>
                      </a:r>
                      <a:r>
                        <a:rPr lang="en-US" altLang="x-none" sz="2200">
                          <a:solidFill>
                            <a:srgbClr val="000000"/>
                          </a:solidFill>
                          <a:latin typeface="Arial" panose="020B0604020202020204"/>
                        </a:rPr>
                        <a:t> </a:t>
                      </a:r>
                      <a:r>
                        <a:rPr lang="en-US" altLang="x-none" sz="2200" err="1">
                          <a:solidFill>
                            <a:srgbClr val="000000"/>
                          </a:solidFill>
                          <a:latin typeface="Arial" panose="020B0604020202020204"/>
                        </a:rPr>
                        <a:t>quốc</a:t>
                      </a:r>
                      <a:r>
                        <a:rPr lang="en-US" altLang="x-none" sz="2200">
                          <a:solidFill>
                            <a:srgbClr val="000000"/>
                          </a:solidFill>
                          <a:latin typeface="Arial" panose="020B0604020202020204"/>
                        </a:rPr>
                        <a:t>”.</a:t>
                      </a:r>
                      <a:endParaRPr lang="en-US" altLang="x-none" sz="2200">
                        <a:solidFill>
                          <a:srgbClr val="000000"/>
                        </a:solidFill>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fontAlgn="b">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99CCFF"/>
                    </a:solidFill>
                  </a:tcPr>
                </a:tc>
              </a:tr>
            </a:tbl>
          </a:graphicData>
        </a:graphic>
      </p:graphicFrame>
      <p:sp>
        <p:nvSpPr>
          <p:cNvPr id="110645" name="Rectangles 110644"/>
          <p:cNvSpPr/>
          <p:nvPr/>
        </p:nvSpPr>
        <p:spPr>
          <a:xfrm>
            <a:off x="3978275" y="1055688"/>
            <a:ext cx="7604125" cy="915987"/>
          </a:xfrm>
          <a:prstGeom prst="rect">
            <a:avLst/>
          </a:prstGeom>
          <a:noFill/>
          <a:ln w="9525">
            <a:noFill/>
          </a:ln>
        </p:spPr>
        <p:txBody>
          <a:bodyPr anchor="ctr" anchorCtr="0">
            <a:spAutoFit/>
          </a:bodyPr>
          <a:p>
            <a:pPr algn="just"/>
            <a:r>
              <a:rPr dirty="0"/>
              <a:t>Hành vi chia sẻ những thông tin sai sự thật về an ninh trật tự trên mạng xã hội của anh A không phù hợp với quy định pháp luật về quyền và nghĩa vụ công dân trong bảo vệ Tổ quốc. </a:t>
            </a:r>
            <a:endParaRPr dirty="0"/>
          </a:p>
        </p:txBody>
      </p:sp>
      <p:sp>
        <p:nvSpPr>
          <p:cNvPr id="110648" name="Rectangles 110647"/>
          <p:cNvSpPr/>
          <p:nvPr/>
        </p:nvSpPr>
        <p:spPr>
          <a:xfrm>
            <a:off x="3902075" y="2273300"/>
            <a:ext cx="7885113" cy="1006475"/>
          </a:xfrm>
          <a:prstGeom prst="rect">
            <a:avLst/>
          </a:prstGeom>
          <a:noFill/>
          <a:ln w="9525">
            <a:noFill/>
          </a:ln>
        </p:spPr>
        <p:txBody>
          <a:bodyPr anchor="ctr" anchorCtr="0">
            <a:spAutoFit/>
          </a:bodyPr>
          <a:p>
            <a:pPr algn="just"/>
            <a:r>
              <a:rPr sz="2000" dirty="0"/>
              <a:t>Hành vi tích cực tham gia phong trào ngư dân bám biển, bảo vệ chủ quyền biển đảo của anh C phù hợp với quy định pháp luật về quyền và nghĩa vụ công dân trong bảo vệ Tổ quốc. </a:t>
            </a:r>
            <a:endParaRPr sz="2000" dirty="0"/>
          </a:p>
        </p:txBody>
      </p:sp>
      <p:sp>
        <p:nvSpPr>
          <p:cNvPr id="110649" name="Rectangles 110648"/>
          <p:cNvSpPr/>
          <p:nvPr/>
        </p:nvSpPr>
        <p:spPr>
          <a:xfrm>
            <a:off x="3976688" y="3586163"/>
            <a:ext cx="7591425" cy="1311275"/>
          </a:xfrm>
          <a:prstGeom prst="rect">
            <a:avLst/>
          </a:prstGeom>
          <a:noFill/>
          <a:ln w="9525">
            <a:noFill/>
          </a:ln>
        </p:spPr>
        <p:txBody>
          <a:bodyPr anchor="ctr" anchorCtr="0">
            <a:spAutoFit/>
          </a:bodyPr>
          <a:p>
            <a:pPr algn="just"/>
            <a:r>
              <a:rPr sz="2000" dirty="0"/>
              <a:t>Hành vi không báo cho các cơ quan và người có trách nhiệm khi phát hiện hành vi nguy hại đến an ninh quốc gia của B không phù hợp với quy định pháp luật về quyền và nghĩa vụ công dân trong bảo vệ Tổ quốc. </a:t>
            </a:r>
            <a:endParaRPr sz="2000" dirty="0"/>
          </a:p>
        </p:txBody>
      </p:sp>
      <p:sp>
        <p:nvSpPr>
          <p:cNvPr id="110650" name="Rectangles 110649"/>
          <p:cNvSpPr/>
          <p:nvPr/>
        </p:nvSpPr>
        <p:spPr>
          <a:xfrm>
            <a:off x="4090988" y="5092700"/>
            <a:ext cx="7715250" cy="1431925"/>
          </a:xfrm>
          <a:prstGeom prst="rect">
            <a:avLst/>
          </a:prstGeom>
          <a:noFill/>
          <a:ln w="9525">
            <a:noFill/>
          </a:ln>
        </p:spPr>
        <p:txBody>
          <a:bodyPr anchor="ctr" anchorCtr="0">
            <a:spAutoFit/>
          </a:bodyPr>
          <a:p>
            <a:pPr algn="just"/>
            <a:r>
              <a:rPr sz="2200" dirty="0"/>
              <a:t>Hành vi tham gia tuyên truyền, vận động mọi người tham gia phong trào "Toàn dân bảo vệ an ninh Tổ quốc” của chị D phù hợp với quy định pháp luật về quyền và nghĩa vụ công dân trong bảo vệ Tổ quốc. </a:t>
            </a:r>
            <a:endParaRPr sz="22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45"/>
                                        </p:tgtEl>
                                        <p:attrNameLst>
                                          <p:attrName>style.visibility</p:attrName>
                                        </p:attrNameLst>
                                      </p:cBhvr>
                                      <p:to>
                                        <p:strVal val="visible"/>
                                      </p:to>
                                    </p:set>
                                    <p:animEffect transition="in" filter="blinds(horizontal)">
                                      <p:cBhvr>
                                        <p:cTn id="7" dur="500"/>
                                        <p:tgtEl>
                                          <p:spTgt spid="1106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648"/>
                                        </p:tgtEl>
                                        <p:attrNameLst>
                                          <p:attrName>style.visibility</p:attrName>
                                        </p:attrNameLst>
                                      </p:cBhvr>
                                      <p:to>
                                        <p:strVal val="visible"/>
                                      </p:to>
                                    </p:set>
                                    <p:animEffect transition="in" filter="blinds(horizontal)">
                                      <p:cBhvr>
                                        <p:cTn id="12" dur="500"/>
                                        <p:tgtEl>
                                          <p:spTgt spid="1106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0649"/>
                                        </p:tgtEl>
                                        <p:attrNameLst>
                                          <p:attrName>style.visibility</p:attrName>
                                        </p:attrNameLst>
                                      </p:cBhvr>
                                      <p:to>
                                        <p:strVal val="visible"/>
                                      </p:to>
                                    </p:set>
                                    <p:animEffect transition="in" filter="blinds(horizontal)">
                                      <p:cBhvr>
                                        <p:cTn id="17" dur="500"/>
                                        <p:tgtEl>
                                          <p:spTgt spid="1106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0650"/>
                                        </p:tgtEl>
                                        <p:attrNameLst>
                                          <p:attrName>style.visibility</p:attrName>
                                        </p:attrNameLst>
                                      </p:cBhvr>
                                      <p:to>
                                        <p:strVal val="visible"/>
                                      </p:to>
                                    </p:set>
                                    <p:animEffect transition="in" filter="blinds(horizontal)">
                                      <p:cBhvr>
                                        <p:cTn id="22" dur="500"/>
                                        <p:tgtEl>
                                          <p:spTgt spid="110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45" grpId="0"/>
      <p:bldP spid="110648" grpId="0"/>
      <p:bldP spid="110649" grpId="0"/>
      <p:bldP spid="1106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Text Placeholder 1"/>
          <p:cNvSpPr>
            <a:spLocks noGrp="1"/>
          </p:cNvSpPr>
          <p:nvPr>
            <p:ph type="body" sz="quarter" idx="4294967295"/>
          </p:nvPr>
        </p:nvSpPr>
        <p:spPr>
          <a:xfrm>
            <a:off x="366713" y="207963"/>
            <a:ext cx="11572875" cy="796925"/>
          </a:xfrm>
          <a:solidFill>
            <a:srgbClr val="FFCC99">
              <a:alpha val="100000"/>
            </a:srgbClr>
          </a:solid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nSpc>
                <a:spcPct val="100000"/>
              </a:lnSpc>
              <a:spcBef>
                <a:spcPct val="0"/>
              </a:spcBef>
              <a:buFontTx/>
              <a:buNone/>
            </a:pPr>
            <a:r>
              <a:rPr lang="en-US" altLang="x-none" sz="2500" err="1"/>
              <a:t>Bài</a:t>
            </a:r>
            <a:r>
              <a:rPr lang="en-US" altLang="x-none" sz="2500"/>
              <a:t> 3: </a:t>
            </a:r>
            <a:r>
              <a:rPr lang="en-US" altLang="x-none" sz="2500" err="1"/>
              <a:t>Cho</a:t>
            </a:r>
            <a:r>
              <a:rPr lang="en-US" altLang="x-none" sz="2500"/>
              <a:t> </a:t>
            </a:r>
            <a:r>
              <a:rPr lang="en-US" altLang="x-none" sz="2500" err="1"/>
              <a:t>biết</a:t>
            </a:r>
            <a:r>
              <a:rPr lang="en-US" altLang="x-none" sz="2500"/>
              <a:t> </a:t>
            </a:r>
            <a:r>
              <a:rPr lang="en-US" altLang="x-none" sz="2500" err="1"/>
              <a:t>nhận</a:t>
            </a:r>
            <a:r>
              <a:rPr lang="en-US" altLang="x-none" sz="2500"/>
              <a:t> </a:t>
            </a:r>
            <a:r>
              <a:rPr lang="en-US" altLang="x-none" sz="2500" err="1"/>
              <a:t>xét</a:t>
            </a:r>
            <a:r>
              <a:rPr lang="en-US" altLang="x-none" sz="2500"/>
              <a:t> </a:t>
            </a:r>
            <a:r>
              <a:rPr lang="en-US" altLang="x-none" sz="2500" err="1"/>
              <a:t>của</a:t>
            </a:r>
            <a:r>
              <a:rPr lang="en-US" altLang="x-none" sz="2500"/>
              <a:t> </a:t>
            </a:r>
            <a:r>
              <a:rPr lang="en-US" altLang="x-none" sz="2500" err="1"/>
              <a:t>em</a:t>
            </a:r>
            <a:r>
              <a:rPr lang="en-US" altLang="x-none" sz="2500"/>
              <a:t> </a:t>
            </a:r>
            <a:r>
              <a:rPr lang="en-US" altLang="x-none" sz="2500" err="1"/>
              <a:t>về</a:t>
            </a:r>
            <a:r>
              <a:rPr lang="en-US" altLang="x-none" sz="2500"/>
              <a:t> </a:t>
            </a:r>
            <a:r>
              <a:rPr lang="en-US" altLang="x-none" sz="2500" err="1"/>
              <a:t>hành</a:t>
            </a:r>
            <a:r>
              <a:rPr lang="en-US" altLang="x-none" sz="2500"/>
              <a:t> vi </a:t>
            </a:r>
            <a:r>
              <a:rPr lang="en-US" altLang="x-none" sz="2500" err="1"/>
              <a:t>của</a:t>
            </a:r>
            <a:r>
              <a:rPr lang="en-US" altLang="x-none" sz="2500"/>
              <a:t> </a:t>
            </a:r>
            <a:r>
              <a:rPr lang="en-US" altLang="x-none" sz="2500" err="1"/>
              <a:t>nhận</a:t>
            </a:r>
            <a:r>
              <a:rPr lang="en-US" altLang="x-none" sz="2500"/>
              <a:t> </a:t>
            </a:r>
            <a:r>
              <a:rPr lang="en-US" altLang="x-none" sz="2500" err="1"/>
              <a:t>vật</a:t>
            </a:r>
            <a:r>
              <a:rPr lang="en-US" altLang="x-none" sz="2500"/>
              <a:t> </a:t>
            </a:r>
            <a:r>
              <a:rPr lang="en-US" altLang="x-none" sz="2500" err="1"/>
              <a:t>trong</a:t>
            </a:r>
            <a:r>
              <a:rPr lang="en-US" altLang="x-none" sz="2500"/>
              <a:t> </a:t>
            </a:r>
            <a:r>
              <a:rPr lang="en-US" altLang="x-none" sz="2500" err="1"/>
              <a:t>các</a:t>
            </a:r>
            <a:r>
              <a:rPr lang="en-US" altLang="x-none" sz="2500"/>
              <a:t> </a:t>
            </a:r>
            <a:r>
              <a:rPr lang="en-US" altLang="x-none" sz="2500" err="1"/>
              <a:t>trường</a:t>
            </a:r>
            <a:r>
              <a:rPr lang="en-US" altLang="x-none" sz="2500"/>
              <a:t> </a:t>
            </a:r>
            <a:r>
              <a:rPr lang="en-US" altLang="x-none" sz="2500" err="1"/>
              <a:t>hợp</a:t>
            </a:r>
            <a:r>
              <a:rPr lang="en-US" altLang="x-none" sz="2500"/>
              <a:t> </a:t>
            </a:r>
            <a:r>
              <a:rPr lang="en-US" altLang="x-none" sz="2500" err="1"/>
              <a:t>trên</a:t>
            </a:r>
            <a:r>
              <a:rPr lang="en-US" altLang="x-none" sz="2500"/>
              <a:t>. </a:t>
            </a:r>
            <a:endParaRPr sz="2500" dirty="0"/>
          </a:p>
        </p:txBody>
      </p:sp>
      <p:sp>
        <p:nvSpPr>
          <p:cNvPr id="3" name="자유형: 도형 44"/>
          <p:cNvSpPr/>
          <p:nvPr/>
        </p:nvSpPr>
        <p:spPr>
          <a:xfrm>
            <a:off x="3338513" y="3935413"/>
            <a:ext cx="8345488" cy="2500313"/>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Teardrop 1"/>
          <p:cNvSpPr/>
          <p:nvPr/>
        </p:nvSpPr>
        <p:spPr>
          <a:xfrm rot="5400000">
            <a:off x="633413" y="4303713"/>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4303713"/>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01382" name="TextBox 15"/>
          <p:cNvSpPr txBox="1"/>
          <p:nvPr/>
        </p:nvSpPr>
        <p:spPr>
          <a:xfrm>
            <a:off x="792163" y="4395788"/>
            <a:ext cx="574675" cy="701675"/>
          </a:xfrm>
          <a:prstGeom prst="rect">
            <a:avLst/>
          </a:prstGeom>
          <a:noFill/>
          <a:ln w="9525">
            <a:noFill/>
          </a:ln>
        </p:spPr>
        <p:txBody>
          <a:bodyPr>
            <a:spAutoFit/>
          </a:bodyPr>
          <a:p>
            <a:pPr algn="ctr"/>
            <a:r>
              <a:rPr lang="en-US" altLang="ko-KR" sz="4000" b="1">
                <a:solidFill>
                  <a:schemeClr val="bg1"/>
                </a:solidFill>
                <a:ea typeface="Arial Unicode MS" panose="020B0604020202020204" pitchFamily="34" charset="-128"/>
              </a:rPr>
              <a:t>A</a:t>
            </a:r>
            <a:endParaRPr lang="ko-KR" altLang="en-US" sz="4000" b="1" dirty="0">
              <a:solidFill>
                <a:schemeClr val="bg1"/>
              </a:solidFill>
              <a:ea typeface="Arial Unicode MS" panose="020B0604020202020204" pitchFamily="34" charset="-128"/>
            </a:endParaRPr>
          </a:p>
        </p:txBody>
      </p:sp>
      <p:sp>
        <p:nvSpPr>
          <p:cNvPr id="101383" name="Rectangles 101382"/>
          <p:cNvSpPr/>
          <p:nvPr/>
        </p:nvSpPr>
        <p:spPr>
          <a:xfrm>
            <a:off x="1112838" y="5383213"/>
            <a:ext cx="1490662" cy="549275"/>
          </a:xfrm>
          <a:prstGeom prst="rect">
            <a:avLst/>
          </a:prstGeom>
          <a:noFill/>
          <a:ln w="9525">
            <a:noFill/>
          </a:ln>
        </p:spPr>
        <p:txBody>
          <a:bodyPr anchor="ctr" anchorCtr="0">
            <a:spAutoFit/>
          </a:bodyPr>
          <a:p>
            <a:pPr algn="ctr"/>
            <a:r>
              <a:rPr lang="en-US" altLang="x-none" sz="3000" b="1" err="1"/>
              <a:t>Trả</a:t>
            </a:r>
            <a:r>
              <a:rPr lang="en-US" altLang="x-none" sz="3000" b="1"/>
              <a:t> </a:t>
            </a:r>
            <a:r>
              <a:rPr lang="en-US" altLang="x-none" sz="3000" b="1" err="1"/>
              <a:t>lời</a:t>
            </a:r>
            <a:endParaRPr sz="3000" b="1" dirty="0"/>
          </a:p>
        </p:txBody>
      </p:sp>
      <p:sp>
        <p:nvSpPr>
          <p:cNvPr id="101384" name="Rectangles 101383"/>
          <p:cNvSpPr/>
          <p:nvPr/>
        </p:nvSpPr>
        <p:spPr>
          <a:xfrm>
            <a:off x="4740275" y="4183063"/>
            <a:ext cx="6804025" cy="2016125"/>
          </a:xfrm>
          <a:prstGeom prst="rect">
            <a:avLst/>
          </a:prstGeom>
          <a:noFill/>
          <a:ln w="9525">
            <a:noFill/>
          </a:ln>
        </p:spPr>
        <p:txBody>
          <a:bodyPr anchor="ctr" anchorCtr="0">
            <a:spAutoFit/>
          </a:bodyPr>
          <a:p>
            <a:pPr algn="justLow"/>
            <a:r>
              <a:rPr lang="en-US" altLang="x-none" sz="2100" err="1"/>
              <a:t>Hành</a:t>
            </a:r>
            <a:r>
              <a:rPr lang="en-US" altLang="x-none" sz="2100"/>
              <a:t> vi </a:t>
            </a:r>
            <a:r>
              <a:rPr lang="en-US" altLang="x-none" sz="2100" err="1"/>
              <a:t>không</a:t>
            </a:r>
            <a:r>
              <a:rPr lang="en-US" altLang="x-none" sz="2100"/>
              <a:t> </a:t>
            </a:r>
            <a:r>
              <a:rPr lang="en-US" altLang="x-none" sz="2100" err="1"/>
              <a:t>đóng</a:t>
            </a:r>
            <a:r>
              <a:rPr lang="en-US" altLang="x-none" sz="2100"/>
              <a:t> </a:t>
            </a:r>
            <a:r>
              <a:rPr lang="en-US" altLang="x-none" sz="2100" err="1"/>
              <a:t>góp</a:t>
            </a:r>
            <a:r>
              <a:rPr lang="en-US" altLang="x-none" sz="2100"/>
              <a:t> </a:t>
            </a:r>
            <a:r>
              <a:rPr lang="en-US" altLang="x-none" sz="2100" err="1"/>
              <a:t>của</a:t>
            </a:r>
            <a:r>
              <a:rPr lang="en-US" altLang="x-none" sz="2100"/>
              <a:t> </a:t>
            </a:r>
            <a:r>
              <a:rPr lang="en-US" altLang="x-none" sz="2100" err="1"/>
              <a:t>bà</a:t>
            </a:r>
            <a:r>
              <a:rPr lang="en-US" altLang="x-none" sz="2100"/>
              <a:t> T </a:t>
            </a:r>
            <a:r>
              <a:rPr lang="en-US" altLang="x-none" sz="2100" err="1"/>
              <a:t>vì</a:t>
            </a:r>
            <a:r>
              <a:rPr lang="en-US" altLang="x-none" sz="2100"/>
              <a:t> </a:t>
            </a:r>
            <a:r>
              <a:rPr lang="en-US" altLang="x-none" sz="2100" err="1"/>
              <a:t>gia</a:t>
            </a:r>
            <a:r>
              <a:rPr lang="en-US" altLang="x-none" sz="2100"/>
              <a:t> </a:t>
            </a:r>
            <a:r>
              <a:rPr lang="en-US" altLang="x-none" sz="2100" err="1"/>
              <a:t>đình</a:t>
            </a:r>
            <a:r>
              <a:rPr lang="en-US" altLang="x-none" sz="2100"/>
              <a:t> </a:t>
            </a:r>
            <a:r>
              <a:rPr lang="en-US" altLang="x-none" sz="2100" err="1"/>
              <a:t>bà</a:t>
            </a:r>
            <a:r>
              <a:rPr lang="en-US" altLang="x-none" sz="2100"/>
              <a:t> </a:t>
            </a:r>
            <a:r>
              <a:rPr lang="en-US" altLang="x-none" sz="2100" err="1"/>
              <a:t>đã</a:t>
            </a:r>
            <a:r>
              <a:rPr lang="en-US" altLang="x-none" sz="2100"/>
              <a:t> </a:t>
            </a:r>
            <a:r>
              <a:rPr lang="en-US" altLang="x-none" sz="2100" err="1"/>
              <a:t>lắp</a:t>
            </a:r>
            <a:r>
              <a:rPr lang="en-US" altLang="x-none" sz="2100"/>
              <a:t> </a:t>
            </a:r>
            <a:r>
              <a:rPr lang="en-US" altLang="x-none" sz="2100" err="1"/>
              <a:t>đặt</a:t>
            </a:r>
            <a:r>
              <a:rPr lang="en-US" altLang="x-none" sz="2100"/>
              <a:t> camera </a:t>
            </a:r>
            <a:r>
              <a:rPr lang="en-US" altLang="x-none" sz="2100" err="1"/>
              <a:t>và</a:t>
            </a:r>
            <a:r>
              <a:rPr lang="en-US" altLang="x-none" sz="2100"/>
              <a:t> </a:t>
            </a:r>
            <a:r>
              <a:rPr lang="en-US" altLang="x-none" sz="2100" err="1"/>
              <a:t>khuyên</a:t>
            </a:r>
            <a:r>
              <a:rPr lang="en-US" altLang="x-none" sz="2100"/>
              <a:t> </a:t>
            </a:r>
            <a:r>
              <a:rPr lang="en-US" altLang="x-none" sz="2100" err="1"/>
              <a:t>hàng</a:t>
            </a:r>
            <a:r>
              <a:rPr lang="en-US" altLang="x-none" sz="2100"/>
              <a:t> </a:t>
            </a:r>
            <a:r>
              <a:rPr lang="en-US" altLang="x-none" sz="2100" err="1"/>
              <a:t>xóm</a:t>
            </a:r>
            <a:r>
              <a:rPr lang="en-US" altLang="x-none" sz="2100"/>
              <a:t> </a:t>
            </a:r>
            <a:r>
              <a:rPr lang="en-US" altLang="x-none" sz="2100" err="1"/>
              <a:t>không</a:t>
            </a:r>
            <a:r>
              <a:rPr lang="en-US" altLang="x-none" sz="2100"/>
              <a:t> </a:t>
            </a:r>
            <a:r>
              <a:rPr lang="en-US" altLang="x-none" sz="2100" err="1"/>
              <a:t>tham</a:t>
            </a:r>
            <a:r>
              <a:rPr lang="en-US" altLang="x-none" sz="2100"/>
              <a:t> </a:t>
            </a:r>
            <a:r>
              <a:rPr lang="en-US" altLang="x-none" sz="2100" err="1"/>
              <a:t>gia</a:t>
            </a:r>
            <a:r>
              <a:rPr lang="en-US" altLang="x-none" sz="2100"/>
              <a:t> </a:t>
            </a:r>
            <a:r>
              <a:rPr lang="en-US" altLang="x-none" sz="2100" err="1"/>
              <a:t>hoạt</a:t>
            </a:r>
            <a:r>
              <a:rPr lang="en-US" altLang="x-none" sz="2100"/>
              <a:t> </a:t>
            </a:r>
            <a:r>
              <a:rPr lang="en-US" altLang="x-none" sz="2100" err="1"/>
              <a:t>động</a:t>
            </a:r>
            <a:r>
              <a:rPr lang="en-US" altLang="x-none" sz="2100"/>
              <a:t> </a:t>
            </a:r>
            <a:r>
              <a:rPr lang="en-US" altLang="x-none" sz="2100" err="1"/>
              <a:t>này</a:t>
            </a:r>
            <a:r>
              <a:rPr lang="en-US" altLang="x-none" sz="2100"/>
              <a:t> </a:t>
            </a:r>
            <a:r>
              <a:rPr lang="en-US" altLang="x-none" sz="2100" err="1"/>
              <a:t>là</a:t>
            </a:r>
            <a:r>
              <a:rPr lang="en-US" altLang="x-none" sz="2100"/>
              <a:t> </a:t>
            </a:r>
            <a:r>
              <a:rPr lang="en-US" altLang="x-none" sz="2100" err="1"/>
              <a:t>không</a:t>
            </a:r>
            <a:r>
              <a:rPr lang="en-US" altLang="x-none" sz="2100"/>
              <a:t> </a:t>
            </a:r>
            <a:r>
              <a:rPr lang="en-US" altLang="x-none" sz="2100" err="1"/>
              <a:t>phù</a:t>
            </a:r>
            <a:r>
              <a:rPr lang="en-US" altLang="x-none" sz="2100"/>
              <a:t> </a:t>
            </a:r>
            <a:r>
              <a:rPr lang="en-US" altLang="x-none" sz="2100" err="1"/>
              <a:t>hợp</a:t>
            </a:r>
            <a:r>
              <a:rPr lang="en-US" altLang="x-none" sz="2100"/>
              <a:t> </a:t>
            </a:r>
            <a:r>
              <a:rPr lang="en-US" altLang="x-none" sz="2100" err="1"/>
              <a:t>với</a:t>
            </a:r>
            <a:r>
              <a:rPr lang="en-US" altLang="x-none" sz="2100"/>
              <a:t> </a:t>
            </a:r>
            <a:r>
              <a:rPr lang="en-US" altLang="x-none" sz="2100" err="1"/>
              <a:t>quy</a:t>
            </a:r>
            <a:r>
              <a:rPr lang="en-US" altLang="x-none" sz="2100"/>
              <a:t> </a:t>
            </a:r>
            <a:r>
              <a:rPr lang="en-US" altLang="x-none" sz="2100" err="1"/>
              <a:t>định</a:t>
            </a:r>
            <a:r>
              <a:rPr lang="en-US" altLang="x-none" sz="2100"/>
              <a:t> </a:t>
            </a:r>
            <a:r>
              <a:rPr lang="en-US" altLang="x-none" sz="2100" err="1"/>
              <a:t>của</a:t>
            </a:r>
            <a:r>
              <a:rPr lang="en-US" altLang="x-none" sz="2100"/>
              <a:t> </a:t>
            </a:r>
            <a:r>
              <a:rPr lang="en-US" altLang="x-none" sz="2100" err="1"/>
              <a:t>pháp</a:t>
            </a:r>
            <a:r>
              <a:rPr lang="en-US" altLang="x-none" sz="2100"/>
              <a:t> </a:t>
            </a:r>
            <a:r>
              <a:rPr lang="en-US" altLang="x-none" sz="2100" err="1"/>
              <a:t>luật</a:t>
            </a:r>
            <a:r>
              <a:rPr lang="en-US" altLang="x-none" sz="2100"/>
              <a:t> </a:t>
            </a:r>
            <a:r>
              <a:rPr lang="en-US" altLang="x-none" sz="2100" err="1"/>
              <a:t>về</a:t>
            </a:r>
            <a:r>
              <a:rPr lang="en-US" altLang="x-none" sz="2100"/>
              <a:t> </a:t>
            </a:r>
            <a:r>
              <a:rPr lang="en-US" altLang="x-none" sz="2100" err="1"/>
              <a:t>quyền</a:t>
            </a:r>
            <a:r>
              <a:rPr lang="en-US" altLang="x-none" sz="2100"/>
              <a:t> </a:t>
            </a:r>
            <a:r>
              <a:rPr lang="en-US" altLang="x-none" sz="2100" err="1"/>
              <a:t>và</a:t>
            </a:r>
            <a:r>
              <a:rPr lang="en-US" altLang="x-none" sz="2100"/>
              <a:t> </a:t>
            </a:r>
            <a:r>
              <a:rPr lang="en-US" altLang="x-none" sz="2100" err="1"/>
              <a:t>nghĩa</a:t>
            </a:r>
            <a:r>
              <a:rPr lang="en-US" altLang="x-none" sz="2100"/>
              <a:t> </a:t>
            </a:r>
            <a:r>
              <a:rPr lang="en-US" altLang="x-none" sz="2100" err="1"/>
              <a:t>vụ</a:t>
            </a:r>
            <a:r>
              <a:rPr lang="en-US" altLang="x-none" sz="2100"/>
              <a:t> </a:t>
            </a:r>
            <a:r>
              <a:rPr lang="en-US" altLang="x-none" sz="2100" err="1"/>
              <a:t>công</a:t>
            </a:r>
            <a:r>
              <a:rPr lang="en-US" altLang="x-none" sz="2100"/>
              <a:t> </a:t>
            </a:r>
            <a:r>
              <a:rPr lang="en-US" altLang="x-none" sz="2100" err="1"/>
              <a:t>dân</a:t>
            </a:r>
            <a:r>
              <a:rPr lang="en-US" altLang="x-none" sz="2100"/>
              <a:t> </a:t>
            </a:r>
            <a:r>
              <a:rPr lang="en-US" altLang="x-none" sz="2100" err="1"/>
              <a:t>trong</a:t>
            </a:r>
            <a:r>
              <a:rPr lang="en-US" altLang="x-none" sz="2100"/>
              <a:t> </a:t>
            </a:r>
            <a:r>
              <a:rPr lang="en-US" altLang="x-none" sz="2100" err="1"/>
              <a:t>bảo</a:t>
            </a:r>
            <a:r>
              <a:rPr lang="en-US" altLang="x-none" sz="2100"/>
              <a:t> </a:t>
            </a:r>
            <a:r>
              <a:rPr lang="en-US" altLang="x-none" sz="2100" err="1"/>
              <a:t>vệ</a:t>
            </a:r>
            <a:r>
              <a:rPr lang="en-US" altLang="x-none" sz="2100"/>
              <a:t> </a:t>
            </a:r>
            <a:r>
              <a:rPr lang="en-US" altLang="x-none" sz="2100" err="1"/>
              <a:t>Tổ</a:t>
            </a:r>
            <a:r>
              <a:rPr lang="en-US" altLang="x-none" sz="2100"/>
              <a:t> </a:t>
            </a:r>
            <a:r>
              <a:rPr lang="en-US" altLang="x-none" sz="2100" err="1"/>
              <a:t>quốc</a:t>
            </a:r>
            <a:r>
              <a:rPr lang="en-US" altLang="x-none" sz="2100"/>
              <a:t>; </a:t>
            </a:r>
            <a:r>
              <a:rPr lang="en-US" altLang="x-none" sz="2100" err="1"/>
              <a:t>hành</a:t>
            </a:r>
            <a:r>
              <a:rPr lang="en-US" altLang="x-none" sz="2100"/>
              <a:t> vi </a:t>
            </a:r>
            <a:r>
              <a:rPr lang="en-US" altLang="x-none" sz="2100" err="1"/>
              <a:t>của</a:t>
            </a:r>
            <a:r>
              <a:rPr lang="en-US" altLang="x-none" sz="2100"/>
              <a:t> </a:t>
            </a:r>
            <a:r>
              <a:rPr lang="en-US" altLang="x-none" sz="2100" err="1"/>
              <a:t>bà</a:t>
            </a:r>
            <a:r>
              <a:rPr lang="en-US" altLang="x-none" sz="2100"/>
              <a:t> K </a:t>
            </a:r>
            <a:r>
              <a:rPr lang="en-US" altLang="x-none" sz="2100" err="1"/>
              <a:t>phù</a:t>
            </a:r>
            <a:r>
              <a:rPr lang="en-US" altLang="x-none" sz="2100"/>
              <a:t> </a:t>
            </a:r>
            <a:r>
              <a:rPr lang="en-US" altLang="x-none" sz="2100" err="1"/>
              <a:t>hợp</a:t>
            </a:r>
            <a:r>
              <a:rPr lang="en-US" altLang="x-none" sz="2100"/>
              <a:t> </a:t>
            </a:r>
            <a:r>
              <a:rPr lang="en-US" altLang="x-none" sz="2100" err="1"/>
              <a:t>với</a:t>
            </a:r>
            <a:r>
              <a:rPr lang="en-US" altLang="x-none" sz="2100"/>
              <a:t> </a:t>
            </a:r>
            <a:r>
              <a:rPr lang="en-US" altLang="x-none" sz="2100" err="1"/>
              <a:t>quy</a:t>
            </a:r>
            <a:r>
              <a:rPr lang="en-US" altLang="x-none" sz="2100"/>
              <a:t> </a:t>
            </a:r>
            <a:r>
              <a:rPr lang="en-US" altLang="x-none" sz="2100" err="1"/>
              <a:t>định</a:t>
            </a:r>
            <a:r>
              <a:rPr lang="en-US" altLang="x-none" sz="2100"/>
              <a:t> </a:t>
            </a:r>
            <a:r>
              <a:rPr lang="en-US" altLang="x-none" sz="2100" err="1"/>
              <a:t>của</a:t>
            </a:r>
            <a:r>
              <a:rPr lang="en-US" altLang="x-none" sz="2100"/>
              <a:t> </a:t>
            </a:r>
            <a:r>
              <a:rPr lang="en-US" altLang="x-none" sz="2100" err="1"/>
              <a:t>pháp</a:t>
            </a:r>
            <a:r>
              <a:rPr lang="en-US" altLang="x-none" sz="2100"/>
              <a:t> </a:t>
            </a:r>
            <a:r>
              <a:rPr lang="en-US" altLang="x-none" sz="2100" err="1"/>
              <a:t>luật</a:t>
            </a:r>
            <a:r>
              <a:rPr lang="en-US" altLang="x-none" sz="2100"/>
              <a:t> </a:t>
            </a:r>
            <a:r>
              <a:rPr lang="en-US" altLang="x-none" sz="2100" err="1"/>
              <a:t>về</a:t>
            </a:r>
            <a:r>
              <a:rPr lang="en-US" altLang="x-none" sz="2100"/>
              <a:t> </a:t>
            </a:r>
            <a:r>
              <a:rPr lang="en-US" altLang="x-none" sz="2100" err="1"/>
              <a:t>quyền</a:t>
            </a:r>
            <a:r>
              <a:rPr lang="en-US" altLang="x-none" sz="2100"/>
              <a:t> </a:t>
            </a:r>
            <a:r>
              <a:rPr lang="en-US" altLang="x-none" sz="2100" err="1"/>
              <a:t>và</a:t>
            </a:r>
            <a:r>
              <a:rPr lang="en-US" altLang="x-none" sz="2100"/>
              <a:t> </a:t>
            </a:r>
            <a:r>
              <a:rPr lang="en-US" altLang="x-none" sz="2100" err="1"/>
              <a:t>nghĩa</a:t>
            </a:r>
            <a:r>
              <a:rPr lang="en-US" altLang="x-none" sz="2100"/>
              <a:t> </a:t>
            </a:r>
            <a:r>
              <a:rPr lang="en-US" altLang="x-none" sz="2100" err="1"/>
              <a:t>vụ</a:t>
            </a:r>
            <a:r>
              <a:rPr lang="en-US" altLang="x-none" sz="2100"/>
              <a:t> </a:t>
            </a:r>
            <a:r>
              <a:rPr lang="en-US" altLang="x-none" sz="2100" err="1"/>
              <a:t>công</a:t>
            </a:r>
            <a:r>
              <a:rPr lang="en-US" altLang="x-none" sz="2100"/>
              <a:t> </a:t>
            </a:r>
            <a:r>
              <a:rPr lang="en-US" altLang="x-none" sz="2100" err="1"/>
              <a:t>dân</a:t>
            </a:r>
            <a:r>
              <a:rPr lang="en-US" altLang="x-none" sz="2100"/>
              <a:t> </a:t>
            </a:r>
            <a:r>
              <a:rPr lang="en-US" altLang="x-none" sz="2100" err="1"/>
              <a:t>trong</a:t>
            </a:r>
            <a:r>
              <a:rPr lang="en-US" altLang="x-none" sz="2100"/>
              <a:t> </a:t>
            </a:r>
            <a:r>
              <a:rPr lang="en-US" altLang="x-none" sz="2100" err="1"/>
              <a:t>bảo</a:t>
            </a:r>
            <a:r>
              <a:rPr lang="en-US" altLang="x-none" sz="2100"/>
              <a:t> </a:t>
            </a:r>
            <a:r>
              <a:rPr lang="en-US" altLang="x-none" sz="2100" err="1"/>
              <a:t>vệ</a:t>
            </a:r>
            <a:r>
              <a:rPr lang="en-US" altLang="x-none" sz="2100"/>
              <a:t> </a:t>
            </a:r>
            <a:r>
              <a:rPr lang="en-US" altLang="x-none" sz="2100" err="1"/>
              <a:t>Tổ</a:t>
            </a:r>
            <a:r>
              <a:rPr lang="en-US" altLang="x-none" sz="2100"/>
              <a:t> </a:t>
            </a:r>
            <a:r>
              <a:rPr lang="en-US" altLang="x-none" sz="2100" err="1"/>
              <a:t>quốc</a:t>
            </a:r>
            <a:r>
              <a:rPr lang="en-US" altLang="x-none" sz="2100"/>
              <a:t>. </a:t>
            </a:r>
            <a:endParaRPr sz="2100" dirty="0"/>
          </a:p>
        </p:txBody>
      </p:sp>
      <p:sp>
        <p:nvSpPr>
          <p:cNvPr id="101385" name="Rectangles 101384"/>
          <p:cNvSpPr/>
          <p:nvPr/>
        </p:nvSpPr>
        <p:spPr>
          <a:xfrm>
            <a:off x="503238" y="1333500"/>
            <a:ext cx="11231562" cy="2387600"/>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3000"/>
              <a:t>Q </a:t>
            </a:r>
            <a:r>
              <a:rPr lang="en-US" altLang="x-none" sz="3000" err="1"/>
              <a:t>cho</a:t>
            </a:r>
            <a:r>
              <a:rPr lang="en-US" altLang="x-none" sz="3000"/>
              <a:t> </a:t>
            </a:r>
            <a:r>
              <a:rPr lang="en-US" altLang="x-none" sz="3000" err="1"/>
              <a:t>rằng</a:t>
            </a:r>
            <a:r>
              <a:rPr lang="en-US" altLang="x-none" sz="3000"/>
              <a:t> </a:t>
            </a:r>
            <a:r>
              <a:rPr lang="en-US" altLang="x-none" sz="3000" err="1"/>
              <a:t>việc</a:t>
            </a:r>
            <a:r>
              <a:rPr lang="en-US" altLang="x-none" sz="3000"/>
              <a:t> </a:t>
            </a:r>
            <a:r>
              <a:rPr lang="en-US" altLang="x-none" sz="3000" err="1"/>
              <a:t>bảo</a:t>
            </a:r>
            <a:r>
              <a:rPr lang="en-US" altLang="x-none" sz="3000"/>
              <a:t> </a:t>
            </a:r>
            <a:r>
              <a:rPr lang="en-US" altLang="x-none" sz="3000" err="1"/>
              <a:t>vệ</a:t>
            </a:r>
            <a:r>
              <a:rPr lang="en-US" altLang="x-none" sz="3000"/>
              <a:t> </a:t>
            </a:r>
            <a:r>
              <a:rPr lang="en-US" altLang="x-none" sz="3000" err="1"/>
              <a:t>Tổ</a:t>
            </a:r>
            <a:r>
              <a:rPr lang="en-US" altLang="x-none" sz="3000"/>
              <a:t> </a:t>
            </a:r>
            <a:r>
              <a:rPr lang="en-US" altLang="x-none" sz="3000" err="1"/>
              <a:t>quốc</a:t>
            </a:r>
            <a:r>
              <a:rPr lang="en-US" altLang="x-none" sz="3000"/>
              <a:t> </a:t>
            </a:r>
            <a:r>
              <a:rPr lang="en-US" altLang="x-none" sz="3000" err="1"/>
              <a:t>trong</a:t>
            </a:r>
            <a:r>
              <a:rPr lang="en-US" altLang="x-none" sz="3000"/>
              <a:t> </a:t>
            </a:r>
            <a:r>
              <a:rPr lang="en-US" altLang="x-none" sz="3000" err="1"/>
              <a:t>thời</a:t>
            </a:r>
            <a:r>
              <a:rPr lang="en-US" altLang="x-none" sz="3000"/>
              <a:t> </a:t>
            </a:r>
            <a:r>
              <a:rPr lang="en-US" altLang="x-none" sz="3000" err="1"/>
              <a:t>bình</a:t>
            </a:r>
            <a:r>
              <a:rPr lang="en-US" altLang="x-none" sz="3000"/>
              <a:t> </a:t>
            </a:r>
            <a:r>
              <a:rPr lang="en-US" altLang="x-none" sz="3000" err="1"/>
              <a:t>hiện</a:t>
            </a:r>
            <a:r>
              <a:rPr lang="en-US" altLang="x-none" sz="3000"/>
              <a:t> nay </a:t>
            </a:r>
            <a:r>
              <a:rPr lang="en-US" altLang="x-none" sz="3000" err="1"/>
              <a:t>là</a:t>
            </a:r>
            <a:r>
              <a:rPr lang="en-US" altLang="x-none" sz="3000"/>
              <a:t> </a:t>
            </a:r>
            <a:r>
              <a:rPr lang="en-US" altLang="x-none" sz="3000" err="1"/>
              <a:t>mỗi</a:t>
            </a:r>
            <a:r>
              <a:rPr lang="en-US" altLang="x-none" sz="3000"/>
              <a:t> </a:t>
            </a:r>
            <a:r>
              <a:rPr lang="en-US" altLang="x-none" sz="3000" err="1"/>
              <a:t>công</a:t>
            </a:r>
            <a:r>
              <a:rPr lang="en-US" altLang="x-none" sz="3000"/>
              <a:t> </a:t>
            </a:r>
            <a:r>
              <a:rPr lang="en-US" altLang="x-none" sz="3000" err="1"/>
              <a:t>dân</a:t>
            </a:r>
            <a:r>
              <a:rPr lang="en-US" altLang="x-none" sz="3000"/>
              <a:t> </a:t>
            </a:r>
            <a:r>
              <a:rPr lang="en-US" altLang="x-none" sz="3000" err="1"/>
              <a:t>chỉ</a:t>
            </a:r>
            <a:r>
              <a:rPr lang="en-US" altLang="x-none" sz="3000"/>
              <a:t> </a:t>
            </a:r>
            <a:r>
              <a:rPr lang="en-US" altLang="x-none" sz="3000" err="1"/>
              <a:t>cần</a:t>
            </a:r>
            <a:r>
              <a:rPr lang="en-US" altLang="x-none" sz="3000"/>
              <a:t> </a:t>
            </a:r>
            <a:r>
              <a:rPr lang="en-US" altLang="x-none" sz="3000" err="1"/>
              <a:t>tích</a:t>
            </a:r>
            <a:r>
              <a:rPr lang="en-US" altLang="x-none" sz="3000"/>
              <a:t> </a:t>
            </a:r>
            <a:r>
              <a:rPr lang="en-US" altLang="x-none" sz="3000" err="1"/>
              <a:t>cực</a:t>
            </a:r>
            <a:r>
              <a:rPr lang="en-US" altLang="x-none" sz="3000"/>
              <a:t> </a:t>
            </a:r>
            <a:r>
              <a:rPr lang="en-US" altLang="x-none" sz="3000" err="1"/>
              <a:t>tham</a:t>
            </a:r>
            <a:r>
              <a:rPr lang="en-US" altLang="x-none" sz="3000"/>
              <a:t> </a:t>
            </a:r>
            <a:r>
              <a:rPr lang="en-US" altLang="x-none" sz="3000" err="1"/>
              <a:t>gia</a:t>
            </a:r>
            <a:r>
              <a:rPr lang="en-US" altLang="x-none" sz="3000"/>
              <a:t> </a:t>
            </a:r>
            <a:r>
              <a:rPr lang="en-US" altLang="x-none" sz="3000" err="1"/>
              <a:t>thực</a:t>
            </a:r>
            <a:r>
              <a:rPr lang="en-US" altLang="x-none" sz="3000"/>
              <a:t> </a:t>
            </a:r>
            <a:r>
              <a:rPr lang="en-US" altLang="x-none" sz="3000" err="1"/>
              <a:t>hiện</a:t>
            </a:r>
            <a:r>
              <a:rPr lang="en-US" altLang="x-none" sz="3000"/>
              <a:t> </a:t>
            </a:r>
            <a:r>
              <a:rPr lang="en-US" altLang="x-none" sz="3000" err="1"/>
              <a:t>nghĩa</a:t>
            </a:r>
            <a:r>
              <a:rPr lang="en-US" altLang="x-none" sz="3000"/>
              <a:t> </a:t>
            </a:r>
            <a:r>
              <a:rPr lang="en-US" altLang="x-none" sz="3000" err="1"/>
              <a:t>vụ</a:t>
            </a:r>
            <a:r>
              <a:rPr lang="en-US" altLang="x-none" sz="3000"/>
              <a:t> </a:t>
            </a:r>
            <a:r>
              <a:rPr lang="en-US" altLang="x-none" sz="3000" err="1"/>
              <a:t>quân</a:t>
            </a:r>
            <a:r>
              <a:rPr lang="en-US" altLang="x-none" sz="3000"/>
              <a:t> </a:t>
            </a:r>
            <a:r>
              <a:rPr lang="en-US" altLang="x-none" sz="3000" err="1"/>
              <a:t>sự</a:t>
            </a:r>
            <a:r>
              <a:rPr lang="en-US" altLang="x-none" sz="3000"/>
              <a:t>. </a:t>
            </a:r>
            <a:r>
              <a:rPr lang="en-US" altLang="x-none" sz="3000" err="1"/>
              <a:t>Nhưng</a:t>
            </a:r>
            <a:r>
              <a:rPr lang="en-US" altLang="x-none" sz="3000"/>
              <a:t> V </a:t>
            </a:r>
            <a:r>
              <a:rPr lang="en-US" altLang="x-none" sz="3000" err="1"/>
              <a:t>là</a:t>
            </a:r>
            <a:r>
              <a:rPr lang="en-US" altLang="x-none" sz="3000"/>
              <a:t> </a:t>
            </a:r>
            <a:r>
              <a:rPr lang="en-US" altLang="x-none" sz="3000" err="1"/>
              <a:t>bạn</a:t>
            </a:r>
            <a:r>
              <a:rPr lang="en-US" altLang="x-none" sz="3000"/>
              <a:t> </a:t>
            </a:r>
            <a:r>
              <a:rPr lang="en-US" altLang="x-none" sz="3000" err="1"/>
              <a:t>của</a:t>
            </a:r>
            <a:r>
              <a:rPr lang="en-US" altLang="x-none" sz="3000"/>
              <a:t> Q </a:t>
            </a:r>
            <a:r>
              <a:rPr lang="en-US" altLang="x-none" sz="3000" err="1"/>
              <a:t>lại</a:t>
            </a:r>
            <a:r>
              <a:rPr lang="en-US" altLang="x-none" sz="3000"/>
              <a:t> </a:t>
            </a:r>
            <a:r>
              <a:rPr lang="en-US" altLang="x-none" sz="3000" err="1"/>
              <a:t>không</a:t>
            </a:r>
            <a:r>
              <a:rPr lang="en-US" altLang="x-none" sz="3000"/>
              <a:t> </a:t>
            </a:r>
            <a:r>
              <a:rPr lang="en-US" altLang="x-none" sz="3000" err="1"/>
              <a:t>đồng</a:t>
            </a:r>
            <a:r>
              <a:rPr lang="en-US" altLang="x-none" sz="3000"/>
              <a:t> ý </a:t>
            </a:r>
            <a:r>
              <a:rPr lang="en-US" altLang="x-none" sz="3000" err="1"/>
              <a:t>với</a:t>
            </a:r>
            <a:r>
              <a:rPr lang="en-US" altLang="x-none" sz="3000"/>
              <a:t> </a:t>
            </a:r>
            <a:r>
              <a:rPr lang="en-US" altLang="x-none" sz="3000" err="1"/>
              <a:t>lí</a:t>
            </a:r>
            <a:r>
              <a:rPr lang="en-US" altLang="x-none" sz="3000"/>
              <a:t> do </a:t>
            </a:r>
            <a:r>
              <a:rPr lang="en-US" altLang="x-none" sz="3000" err="1"/>
              <a:t>việc</a:t>
            </a:r>
            <a:r>
              <a:rPr lang="en-US" altLang="x-none" sz="3000"/>
              <a:t> </a:t>
            </a:r>
            <a:r>
              <a:rPr lang="en-US" altLang="x-none" sz="3000" err="1"/>
              <a:t>thực</a:t>
            </a:r>
            <a:r>
              <a:rPr lang="en-US" altLang="x-none" sz="3000"/>
              <a:t> </a:t>
            </a:r>
            <a:r>
              <a:rPr lang="en-US" altLang="x-none" sz="3000" err="1"/>
              <a:t>hiện</a:t>
            </a:r>
            <a:r>
              <a:rPr lang="en-US" altLang="x-none" sz="3000"/>
              <a:t> </a:t>
            </a:r>
            <a:r>
              <a:rPr lang="en-US" altLang="x-none" sz="3000" err="1"/>
              <a:t>nghĩa</a:t>
            </a:r>
            <a:r>
              <a:rPr lang="en-US" altLang="x-none" sz="3000"/>
              <a:t> </a:t>
            </a:r>
            <a:r>
              <a:rPr lang="en-US" altLang="x-none" sz="3000" err="1"/>
              <a:t>vụ</a:t>
            </a:r>
            <a:r>
              <a:rPr lang="en-US" altLang="x-none" sz="3000"/>
              <a:t> </a:t>
            </a:r>
            <a:r>
              <a:rPr lang="en-US" altLang="x-none" sz="3000" err="1"/>
              <a:t>quân</a:t>
            </a:r>
            <a:r>
              <a:rPr lang="en-US" altLang="x-none" sz="3000"/>
              <a:t> </a:t>
            </a:r>
            <a:r>
              <a:rPr lang="en-US" altLang="x-none" sz="3000" err="1"/>
              <a:t>sự</a:t>
            </a:r>
            <a:r>
              <a:rPr lang="en-US" altLang="x-none" sz="3000"/>
              <a:t> </a:t>
            </a:r>
            <a:r>
              <a:rPr lang="en-US" altLang="x-none" sz="3000" err="1"/>
              <a:t>chỉ</a:t>
            </a:r>
            <a:r>
              <a:rPr lang="en-US" altLang="x-none" sz="3000"/>
              <a:t> </a:t>
            </a:r>
            <a:r>
              <a:rPr lang="en-US" altLang="x-none" sz="3000" err="1"/>
              <a:t>là</a:t>
            </a:r>
            <a:r>
              <a:rPr lang="en-US" altLang="x-none" sz="3000"/>
              <a:t> </a:t>
            </a:r>
            <a:r>
              <a:rPr lang="en-US" altLang="x-none" sz="3000" err="1"/>
              <a:t>một</a:t>
            </a:r>
            <a:r>
              <a:rPr lang="en-US" altLang="x-none" sz="3000"/>
              <a:t> </a:t>
            </a:r>
            <a:r>
              <a:rPr lang="en-US" altLang="x-none" sz="3000" err="1"/>
              <a:t>hoạt</a:t>
            </a:r>
            <a:r>
              <a:rPr lang="en-US" altLang="x-none" sz="3000"/>
              <a:t> </a:t>
            </a:r>
            <a:r>
              <a:rPr lang="en-US" altLang="x-none" sz="3000" err="1"/>
              <a:t>động</a:t>
            </a:r>
            <a:r>
              <a:rPr lang="en-US" altLang="x-none" sz="3000"/>
              <a:t> </a:t>
            </a:r>
            <a:r>
              <a:rPr lang="en-US" altLang="x-none" sz="3000" err="1"/>
              <a:t>tham</a:t>
            </a:r>
            <a:r>
              <a:rPr lang="en-US" altLang="x-none" sz="3000"/>
              <a:t> </a:t>
            </a:r>
            <a:r>
              <a:rPr lang="en-US" altLang="x-none" sz="3000" err="1"/>
              <a:t>gia</a:t>
            </a:r>
            <a:r>
              <a:rPr lang="en-US" altLang="x-none" sz="3000"/>
              <a:t> </a:t>
            </a:r>
            <a:r>
              <a:rPr lang="en-US" altLang="x-none" sz="3000" err="1"/>
              <a:t>bảo</a:t>
            </a:r>
            <a:r>
              <a:rPr lang="en-US" altLang="x-none" sz="3000"/>
              <a:t> </a:t>
            </a:r>
            <a:r>
              <a:rPr lang="en-US" altLang="x-none" sz="3000" err="1"/>
              <a:t>vệ</a:t>
            </a:r>
            <a:r>
              <a:rPr lang="en-US" altLang="x-none" sz="3000"/>
              <a:t> </a:t>
            </a:r>
            <a:r>
              <a:rPr lang="en-US" altLang="x-none" sz="3000" err="1"/>
              <a:t>Tổ</a:t>
            </a:r>
            <a:r>
              <a:rPr lang="en-US" altLang="x-none" sz="3000"/>
              <a:t> </a:t>
            </a:r>
            <a:r>
              <a:rPr lang="en-US" altLang="x-none" sz="3000" err="1"/>
              <a:t>quốc</a:t>
            </a:r>
            <a:r>
              <a:rPr lang="en-US" altLang="x-none" sz="3000"/>
              <a:t> </a:t>
            </a:r>
            <a:r>
              <a:rPr lang="en-US" altLang="x-none" sz="3000" err="1"/>
              <a:t>của</a:t>
            </a:r>
            <a:r>
              <a:rPr lang="en-US" altLang="x-none" sz="3000"/>
              <a:t> </a:t>
            </a:r>
            <a:r>
              <a:rPr lang="en-US" altLang="x-none" sz="3000" err="1"/>
              <a:t>công</a:t>
            </a:r>
            <a:r>
              <a:rPr lang="en-US" altLang="x-none" sz="3000"/>
              <a:t> </a:t>
            </a:r>
            <a:r>
              <a:rPr lang="en-US" altLang="x-none" sz="3000" err="1"/>
              <a:t>dân</a:t>
            </a:r>
            <a:r>
              <a:rPr lang="en-US" altLang="x-none" sz="3000"/>
              <a:t>.</a:t>
            </a:r>
            <a:endParaRPr lang="en-US" altLang="x-none" sz="30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linds(horizontal)">
                                      <p:cBhvr>
                                        <p:cTn id="7" dur="500"/>
                                        <p:tgtEl>
                                          <p:spTgt spid="1013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378">
                                            <p:txEl>
                                              <p:charRg st="0" end="84"/>
                                            </p:txEl>
                                          </p:spTgt>
                                        </p:tgtEl>
                                        <p:attrNameLst>
                                          <p:attrName>style.visibility</p:attrName>
                                        </p:attrNameLst>
                                      </p:cBhvr>
                                      <p:to>
                                        <p:strVal val="visible"/>
                                      </p:to>
                                    </p:set>
                                    <p:animEffect transition="in" filter="blinds(horizontal)">
                                      <p:cBhvr>
                                        <p:cTn id="12" dur="500"/>
                                        <p:tgtEl>
                                          <p:spTgt spid="101378">
                                            <p:txEl>
                                              <p:charRg st="0" end="8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385"/>
                                        </p:tgtEl>
                                        <p:attrNameLst>
                                          <p:attrName>style.visibility</p:attrName>
                                        </p:attrNameLst>
                                      </p:cBhvr>
                                      <p:to>
                                        <p:strVal val="visible"/>
                                      </p:to>
                                    </p:set>
                                    <p:animEffect transition="in" filter="blinds(horizontal)">
                                      <p:cBhvr>
                                        <p:cTn id="17" dur="500"/>
                                        <p:tgtEl>
                                          <p:spTgt spid="1013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1382"/>
                                        </p:tgtEl>
                                        <p:attrNameLst>
                                          <p:attrName>style.visibility</p:attrName>
                                        </p:attrNameLst>
                                      </p:cBhvr>
                                      <p:to>
                                        <p:strVal val="visible"/>
                                      </p:to>
                                    </p:set>
                                    <p:animEffect transition="in" filter="blinds(horizontal)">
                                      <p:cBhvr>
                                        <p:cTn id="28" dur="500"/>
                                        <p:tgtEl>
                                          <p:spTgt spid="10138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1383"/>
                                        </p:tgtEl>
                                        <p:attrNameLst>
                                          <p:attrName>style.visibility</p:attrName>
                                        </p:attrNameLst>
                                      </p:cBhvr>
                                      <p:to>
                                        <p:strVal val="visible"/>
                                      </p:to>
                                    </p:set>
                                    <p:animEffect transition="in" filter="blinds(horizontal)">
                                      <p:cBhvr>
                                        <p:cTn id="31" dur="500"/>
                                        <p:tgtEl>
                                          <p:spTgt spid="10138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1384"/>
                                        </p:tgtEl>
                                        <p:attrNameLst>
                                          <p:attrName>style.visibility</p:attrName>
                                        </p:attrNameLst>
                                      </p:cBhvr>
                                      <p:to>
                                        <p:strVal val="visible"/>
                                      </p:to>
                                    </p:set>
                                    <p:animEffect transition="in" filter="blinds(horizontal)">
                                      <p:cBhvr>
                                        <p:cTn id="39"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build="p"/>
      <p:bldP spid="101382" grpId="0"/>
      <p:bldP spid="101383" grpId="0"/>
      <p:bldP spid="101384" grpId="0"/>
      <p:bldP spid="1013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Text Placeholder 1"/>
          <p:cNvSpPr>
            <a:spLocks noGrp="1"/>
          </p:cNvSpPr>
          <p:nvPr>
            <p:ph type="body" sz="quarter" idx="4294967295"/>
          </p:nvPr>
        </p:nvSpPr>
        <p:spPr>
          <a:xfrm>
            <a:off x="366713" y="207963"/>
            <a:ext cx="11572875" cy="796925"/>
          </a:xfrm>
          <a:solidFill>
            <a:srgbClr val="FFCC99">
              <a:alpha val="100000"/>
            </a:srgbClr>
          </a:solid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nSpc>
                <a:spcPct val="100000"/>
              </a:lnSpc>
              <a:spcBef>
                <a:spcPct val="0"/>
              </a:spcBef>
              <a:buFontTx/>
              <a:buNone/>
            </a:pPr>
            <a:r>
              <a:rPr lang="en-US" altLang="x-none" sz="2500" err="1"/>
              <a:t>Bài</a:t>
            </a:r>
            <a:r>
              <a:rPr lang="en-US" altLang="x-none" sz="2500"/>
              <a:t> 3: </a:t>
            </a:r>
            <a:r>
              <a:rPr lang="en-US" altLang="x-none" sz="2500" err="1"/>
              <a:t>Cho</a:t>
            </a:r>
            <a:r>
              <a:rPr lang="en-US" altLang="x-none" sz="2500"/>
              <a:t> </a:t>
            </a:r>
            <a:r>
              <a:rPr lang="en-US" altLang="x-none" sz="2500" err="1"/>
              <a:t>biết</a:t>
            </a:r>
            <a:r>
              <a:rPr lang="en-US" altLang="x-none" sz="2500"/>
              <a:t> </a:t>
            </a:r>
            <a:r>
              <a:rPr lang="en-US" altLang="x-none" sz="2500" err="1"/>
              <a:t>nhận</a:t>
            </a:r>
            <a:r>
              <a:rPr lang="en-US" altLang="x-none" sz="2500"/>
              <a:t> </a:t>
            </a:r>
            <a:r>
              <a:rPr lang="en-US" altLang="x-none" sz="2500" err="1"/>
              <a:t>xét</a:t>
            </a:r>
            <a:r>
              <a:rPr lang="en-US" altLang="x-none" sz="2500"/>
              <a:t> </a:t>
            </a:r>
            <a:r>
              <a:rPr lang="en-US" altLang="x-none" sz="2500" err="1"/>
              <a:t>của</a:t>
            </a:r>
            <a:r>
              <a:rPr lang="en-US" altLang="x-none" sz="2500"/>
              <a:t> </a:t>
            </a:r>
            <a:r>
              <a:rPr lang="en-US" altLang="x-none" sz="2500" err="1"/>
              <a:t>em</a:t>
            </a:r>
            <a:r>
              <a:rPr lang="en-US" altLang="x-none" sz="2500"/>
              <a:t> </a:t>
            </a:r>
            <a:r>
              <a:rPr lang="en-US" altLang="x-none" sz="2500" err="1"/>
              <a:t>về</a:t>
            </a:r>
            <a:r>
              <a:rPr lang="en-US" altLang="x-none" sz="2500"/>
              <a:t> </a:t>
            </a:r>
            <a:r>
              <a:rPr lang="en-US" altLang="x-none" sz="2500" err="1"/>
              <a:t>hành</a:t>
            </a:r>
            <a:r>
              <a:rPr lang="en-US" altLang="x-none" sz="2500"/>
              <a:t> vi </a:t>
            </a:r>
            <a:r>
              <a:rPr lang="en-US" altLang="x-none" sz="2500" err="1"/>
              <a:t>của</a:t>
            </a:r>
            <a:r>
              <a:rPr lang="en-US" altLang="x-none" sz="2500"/>
              <a:t> </a:t>
            </a:r>
            <a:r>
              <a:rPr lang="en-US" altLang="x-none" sz="2500" err="1"/>
              <a:t>nhận</a:t>
            </a:r>
            <a:r>
              <a:rPr lang="en-US" altLang="x-none" sz="2500"/>
              <a:t> </a:t>
            </a:r>
            <a:r>
              <a:rPr lang="en-US" altLang="x-none" sz="2500" err="1"/>
              <a:t>vật</a:t>
            </a:r>
            <a:r>
              <a:rPr lang="en-US" altLang="x-none" sz="2500"/>
              <a:t> </a:t>
            </a:r>
            <a:r>
              <a:rPr lang="en-US" altLang="x-none" sz="2500" err="1"/>
              <a:t>trong</a:t>
            </a:r>
            <a:r>
              <a:rPr lang="en-US" altLang="x-none" sz="2500"/>
              <a:t> </a:t>
            </a:r>
            <a:r>
              <a:rPr lang="en-US" altLang="x-none" sz="2500" err="1"/>
              <a:t>các</a:t>
            </a:r>
            <a:r>
              <a:rPr lang="en-US" altLang="x-none" sz="2500"/>
              <a:t> </a:t>
            </a:r>
            <a:r>
              <a:rPr lang="en-US" altLang="x-none" sz="2500" err="1"/>
              <a:t>trường</a:t>
            </a:r>
            <a:r>
              <a:rPr lang="en-US" altLang="x-none" sz="2500"/>
              <a:t> </a:t>
            </a:r>
            <a:r>
              <a:rPr lang="en-US" altLang="x-none" sz="2500" err="1"/>
              <a:t>hợp</a:t>
            </a:r>
            <a:r>
              <a:rPr lang="en-US" altLang="x-none" sz="2500"/>
              <a:t> </a:t>
            </a:r>
            <a:r>
              <a:rPr lang="en-US" altLang="x-none" sz="2500" err="1"/>
              <a:t>trên</a:t>
            </a:r>
            <a:r>
              <a:rPr lang="en-US" altLang="x-none" sz="2500"/>
              <a:t>. </a:t>
            </a:r>
            <a:endParaRPr sz="2500" dirty="0"/>
          </a:p>
        </p:txBody>
      </p:sp>
      <p:sp>
        <p:nvSpPr>
          <p:cNvPr id="3" name="자유형: 도형 44"/>
          <p:cNvSpPr/>
          <p:nvPr/>
        </p:nvSpPr>
        <p:spPr>
          <a:xfrm>
            <a:off x="3338513" y="3935413"/>
            <a:ext cx="8345488" cy="2500313"/>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Teardrop 1"/>
          <p:cNvSpPr/>
          <p:nvPr/>
        </p:nvSpPr>
        <p:spPr>
          <a:xfrm rot="5400000">
            <a:off x="633413" y="4303713"/>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4303713"/>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1622" name="TextBox 15"/>
          <p:cNvSpPr txBox="1"/>
          <p:nvPr/>
        </p:nvSpPr>
        <p:spPr>
          <a:xfrm>
            <a:off x="792163" y="4395788"/>
            <a:ext cx="574675" cy="701675"/>
          </a:xfrm>
          <a:prstGeom prst="rect">
            <a:avLst/>
          </a:prstGeom>
          <a:noFill/>
          <a:ln w="9525">
            <a:noFill/>
          </a:ln>
        </p:spPr>
        <p:txBody>
          <a:bodyPr>
            <a:spAutoFit/>
          </a:bodyPr>
          <a:p>
            <a:pPr algn="ctr"/>
            <a:r>
              <a:rPr lang="en-US" altLang="ko-KR" sz="4000" b="1">
                <a:solidFill>
                  <a:schemeClr val="bg1"/>
                </a:solidFill>
                <a:ea typeface="Arial Unicode MS" panose="020B0604020202020204" pitchFamily="34" charset="-128"/>
              </a:rPr>
              <a:t>B</a:t>
            </a:r>
            <a:endParaRPr lang="ko-KR" altLang="en-US" sz="4000" b="1" dirty="0">
              <a:solidFill>
                <a:schemeClr val="bg1"/>
              </a:solidFill>
              <a:ea typeface="Arial Unicode MS" panose="020B0604020202020204" pitchFamily="34" charset="-128"/>
            </a:endParaRPr>
          </a:p>
        </p:txBody>
      </p:sp>
      <p:sp>
        <p:nvSpPr>
          <p:cNvPr id="111623" name="Rectangles 111622"/>
          <p:cNvSpPr/>
          <p:nvPr/>
        </p:nvSpPr>
        <p:spPr>
          <a:xfrm>
            <a:off x="1112838" y="5383213"/>
            <a:ext cx="1490662" cy="549275"/>
          </a:xfrm>
          <a:prstGeom prst="rect">
            <a:avLst/>
          </a:prstGeom>
          <a:noFill/>
          <a:ln w="9525">
            <a:noFill/>
          </a:ln>
        </p:spPr>
        <p:txBody>
          <a:bodyPr anchor="ctr" anchorCtr="0">
            <a:spAutoFit/>
          </a:bodyPr>
          <a:p>
            <a:pPr algn="ctr"/>
            <a:r>
              <a:rPr lang="en-US" altLang="x-none" sz="3000" b="1" err="1"/>
              <a:t>Trả</a:t>
            </a:r>
            <a:r>
              <a:rPr lang="en-US" altLang="x-none" sz="3000" b="1"/>
              <a:t> </a:t>
            </a:r>
            <a:r>
              <a:rPr lang="en-US" altLang="x-none" sz="3000" b="1" err="1"/>
              <a:t>lời</a:t>
            </a:r>
            <a:endParaRPr sz="3000" b="1" dirty="0"/>
          </a:p>
        </p:txBody>
      </p:sp>
      <p:sp>
        <p:nvSpPr>
          <p:cNvPr id="111624" name="Rectangles 111623"/>
          <p:cNvSpPr/>
          <p:nvPr/>
        </p:nvSpPr>
        <p:spPr>
          <a:xfrm>
            <a:off x="4740275" y="4002088"/>
            <a:ext cx="6804025" cy="2378075"/>
          </a:xfrm>
          <a:prstGeom prst="rect">
            <a:avLst/>
          </a:prstGeom>
          <a:noFill/>
          <a:ln w="9525">
            <a:noFill/>
          </a:ln>
        </p:spPr>
        <p:txBody>
          <a:bodyPr anchor="ctr" anchorCtr="0">
            <a:spAutoFit/>
          </a:bodyPr>
          <a:p>
            <a:pPr algn="justLow"/>
            <a:r>
              <a:rPr lang="en-US" altLang="x-none" sz="2500" err="1"/>
              <a:t>Hành</a:t>
            </a:r>
            <a:r>
              <a:rPr lang="en-US" altLang="x-none" sz="2500"/>
              <a:t> vi </a:t>
            </a:r>
            <a:r>
              <a:rPr lang="en-US" altLang="x-none" sz="2500" err="1"/>
              <a:t>mang</a:t>
            </a:r>
            <a:r>
              <a:rPr lang="en-US" altLang="x-none" sz="2500"/>
              <a:t> </a:t>
            </a:r>
            <a:r>
              <a:rPr lang="en-US" altLang="x-none" sz="2500" err="1"/>
              <a:t>chất</a:t>
            </a:r>
            <a:r>
              <a:rPr lang="en-US" altLang="x-none" sz="2500"/>
              <a:t> </a:t>
            </a:r>
            <a:r>
              <a:rPr lang="en-US" altLang="x-none" sz="2500" err="1"/>
              <a:t>thải</a:t>
            </a:r>
            <a:r>
              <a:rPr lang="en-US" altLang="x-none" sz="2500"/>
              <a:t>, </a:t>
            </a:r>
            <a:r>
              <a:rPr lang="en-US" altLang="x-none" sz="2500" err="1"/>
              <a:t>đất</a:t>
            </a:r>
            <a:r>
              <a:rPr lang="en-US" altLang="x-none" sz="2500"/>
              <a:t> </a:t>
            </a:r>
            <a:r>
              <a:rPr lang="en-US" altLang="x-none" sz="2500" err="1"/>
              <a:t>đá</a:t>
            </a:r>
            <a:r>
              <a:rPr lang="en-US" altLang="x-none" sz="2500"/>
              <a:t> </a:t>
            </a:r>
            <a:r>
              <a:rPr lang="en-US" altLang="x-none" sz="2500" err="1"/>
              <a:t>đồ</a:t>
            </a:r>
            <a:r>
              <a:rPr lang="en-US" altLang="x-none" sz="2500"/>
              <a:t> </a:t>
            </a:r>
            <a:r>
              <a:rPr lang="en-US" altLang="x-none" sz="2500" err="1"/>
              <a:t>xuống</a:t>
            </a:r>
            <a:r>
              <a:rPr lang="en-US" altLang="x-none" sz="2500"/>
              <a:t> </a:t>
            </a:r>
            <a:r>
              <a:rPr lang="en-US" altLang="x-none" sz="2500" err="1"/>
              <a:t>suối</a:t>
            </a:r>
            <a:r>
              <a:rPr lang="en-US" altLang="x-none" sz="2500"/>
              <a:t> </a:t>
            </a:r>
            <a:r>
              <a:rPr lang="en-US" altLang="x-none" sz="2500" err="1"/>
              <a:t>biên</a:t>
            </a:r>
            <a:r>
              <a:rPr lang="en-US" altLang="x-none" sz="2500"/>
              <a:t> </a:t>
            </a:r>
            <a:r>
              <a:rPr lang="en-US" altLang="x-none" sz="2500" err="1"/>
              <a:t>giới</a:t>
            </a:r>
            <a:r>
              <a:rPr lang="en-US" altLang="x-none" sz="2500"/>
              <a:t> </a:t>
            </a:r>
            <a:r>
              <a:rPr lang="en-US" altLang="x-none" sz="2500" err="1"/>
              <a:t>làm</a:t>
            </a:r>
            <a:r>
              <a:rPr lang="en-US" altLang="x-none" sz="2500"/>
              <a:t> </a:t>
            </a:r>
            <a:r>
              <a:rPr lang="en-US" altLang="x-none" sz="2500" err="1"/>
              <a:t>thay</a:t>
            </a:r>
            <a:r>
              <a:rPr lang="en-US" altLang="x-none" sz="2500"/>
              <a:t> </a:t>
            </a:r>
            <a:r>
              <a:rPr lang="en-US" altLang="x-none" sz="2500" err="1"/>
              <a:t>đổi</a:t>
            </a:r>
            <a:r>
              <a:rPr lang="en-US" altLang="x-none" sz="2500"/>
              <a:t> </a:t>
            </a:r>
            <a:r>
              <a:rPr lang="en-US" altLang="x-none" sz="2500" err="1"/>
              <a:t>dòng</a:t>
            </a:r>
            <a:r>
              <a:rPr lang="en-US" altLang="x-none" sz="2500"/>
              <a:t> </a:t>
            </a:r>
            <a:r>
              <a:rPr lang="en-US" altLang="x-none" sz="2500" err="1"/>
              <a:t>chảy</a:t>
            </a:r>
            <a:r>
              <a:rPr lang="en-US" altLang="x-none" sz="2500"/>
              <a:t>, </a:t>
            </a:r>
            <a:r>
              <a:rPr lang="en-US" altLang="x-none" sz="2500" err="1"/>
              <a:t>ảnh</a:t>
            </a:r>
            <a:r>
              <a:rPr lang="en-US" altLang="x-none" sz="2500"/>
              <a:t> </a:t>
            </a:r>
            <a:r>
              <a:rPr lang="en-US" altLang="x-none" sz="2500" err="1"/>
              <a:t>hưởng</a:t>
            </a:r>
            <a:r>
              <a:rPr lang="en-US" altLang="x-none" sz="2500"/>
              <a:t> </a:t>
            </a:r>
            <a:r>
              <a:rPr lang="en-US" altLang="x-none" sz="2500" err="1"/>
              <a:t>đến</a:t>
            </a:r>
            <a:r>
              <a:rPr lang="en-US" altLang="x-none" sz="2500"/>
              <a:t> </a:t>
            </a:r>
            <a:r>
              <a:rPr lang="en-US" altLang="x-none" sz="2500" err="1"/>
              <a:t>đường</a:t>
            </a:r>
            <a:r>
              <a:rPr lang="en-US" altLang="x-none" sz="2500"/>
              <a:t> </a:t>
            </a:r>
            <a:r>
              <a:rPr lang="en-US" altLang="x-none" sz="2500" err="1"/>
              <a:t>biên</a:t>
            </a:r>
            <a:r>
              <a:rPr lang="en-US" altLang="x-none" sz="2500"/>
              <a:t> </a:t>
            </a:r>
            <a:r>
              <a:rPr lang="en-US" altLang="x-none" sz="2500" err="1"/>
              <a:t>giới</a:t>
            </a:r>
            <a:r>
              <a:rPr lang="en-US" altLang="x-none" sz="2500"/>
              <a:t> </a:t>
            </a:r>
            <a:r>
              <a:rPr lang="en-US" altLang="x-none" sz="2500" err="1"/>
              <a:t>quốc</a:t>
            </a:r>
            <a:r>
              <a:rPr lang="en-US" altLang="x-none" sz="2500"/>
              <a:t> </a:t>
            </a:r>
            <a:r>
              <a:rPr lang="en-US" altLang="x-none" sz="2500" err="1"/>
              <a:t>gia</a:t>
            </a:r>
            <a:r>
              <a:rPr lang="en-US" altLang="x-none" sz="2500"/>
              <a:t> </a:t>
            </a:r>
            <a:r>
              <a:rPr lang="en-US" altLang="x-none" sz="2500" err="1"/>
              <a:t>khi</a:t>
            </a:r>
            <a:r>
              <a:rPr lang="en-US" altLang="x-none" sz="2500"/>
              <a:t> </a:t>
            </a:r>
            <a:r>
              <a:rPr lang="en-US" altLang="x-none" sz="2500" err="1"/>
              <a:t>sửa</a:t>
            </a:r>
            <a:r>
              <a:rPr lang="en-US" altLang="x-none" sz="2500"/>
              <a:t> </a:t>
            </a:r>
            <a:r>
              <a:rPr lang="en-US" altLang="x-none" sz="2500" err="1"/>
              <a:t>nhà</a:t>
            </a:r>
            <a:r>
              <a:rPr lang="en-US" altLang="x-none" sz="2500"/>
              <a:t> </a:t>
            </a:r>
            <a:r>
              <a:rPr lang="en-US" altLang="x-none" sz="2500" err="1"/>
              <a:t>của</a:t>
            </a:r>
            <a:r>
              <a:rPr lang="en-US" altLang="x-none" sz="2500"/>
              <a:t> </a:t>
            </a:r>
            <a:r>
              <a:rPr lang="en-US" altLang="x-none" sz="2500" err="1"/>
              <a:t>ông</a:t>
            </a:r>
            <a:r>
              <a:rPr lang="en-US" altLang="x-none" sz="2500"/>
              <a:t> N </a:t>
            </a:r>
            <a:r>
              <a:rPr lang="en-US" altLang="x-none" sz="2500" err="1"/>
              <a:t>là</a:t>
            </a:r>
            <a:r>
              <a:rPr lang="en-US" altLang="x-none" sz="2500"/>
              <a:t> </a:t>
            </a:r>
            <a:r>
              <a:rPr lang="en-US" altLang="x-none" sz="2500" err="1"/>
              <a:t>không</a:t>
            </a:r>
            <a:r>
              <a:rPr lang="en-US" altLang="x-none" sz="2500"/>
              <a:t> </a:t>
            </a:r>
            <a:r>
              <a:rPr lang="en-US" altLang="x-none" sz="2500" err="1"/>
              <a:t>phù</a:t>
            </a:r>
            <a:r>
              <a:rPr lang="en-US" altLang="x-none" sz="2500"/>
              <a:t> </a:t>
            </a:r>
            <a:r>
              <a:rPr lang="en-US" altLang="x-none" sz="2500" err="1"/>
              <a:t>hợp</a:t>
            </a:r>
            <a:r>
              <a:rPr lang="en-US" altLang="x-none" sz="2500"/>
              <a:t> </a:t>
            </a:r>
            <a:r>
              <a:rPr lang="en-US" altLang="x-none" sz="2500" err="1"/>
              <a:t>với</a:t>
            </a:r>
            <a:r>
              <a:rPr lang="en-US" altLang="x-none" sz="2500"/>
              <a:t> </a:t>
            </a:r>
            <a:r>
              <a:rPr lang="en-US" altLang="x-none" sz="2500" err="1"/>
              <a:t>quy</a:t>
            </a:r>
            <a:r>
              <a:rPr lang="en-US" altLang="x-none" sz="2500"/>
              <a:t> </a:t>
            </a:r>
            <a:r>
              <a:rPr lang="en-US" altLang="x-none" sz="2500" err="1"/>
              <a:t>định</a:t>
            </a:r>
            <a:r>
              <a:rPr lang="en-US" altLang="x-none" sz="2500"/>
              <a:t> </a:t>
            </a:r>
            <a:r>
              <a:rPr lang="en-US" altLang="x-none" sz="2500" err="1"/>
              <a:t>của</a:t>
            </a:r>
            <a:r>
              <a:rPr lang="en-US" altLang="x-none" sz="2500"/>
              <a:t> </a:t>
            </a:r>
            <a:r>
              <a:rPr lang="en-US" altLang="x-none" sz="2500" err="1"/>
              <a:t>pháp</a:t>
            </a:r>
            <a:r>
              <a:rPr lang="en-US" altLang="x-none" sz="2500"/>
              <a:t> </a:t>
            </a:r>
            <a:r>
              <a:rPr lang="en-US" altLang="x-none" sz="2500" err="1"/>
              <a:t>luật</a:t>
            </a:r>
            <a:r>
              <a:rPr lang="en-US" altLang="x-none" sz="2500"/>
              <a:t> </a:t>
            </a:r>
            <a:r>
              <a:rPr lang="en-US" altLang="x-none" sz="2500" err="1"/>
              <a:t>về</a:t>
            </a:r>
            <a:r>
              <a:rPr lang="en-US" altLang="x-none" sz="2500"/>
              <a:t> </a:t>
            </a:r>
            <a:r>
              <a:rPr lang="en-US" altLang="x-none" sz="2500" err="1"/>
              <a:t>quyền</a:t>
            </a:r>
            <a:r>
              <a:rPr lang="en-US" altLang="x-none" sz="2500"/>
              <a:t> </a:t>
            </a:r>
            <a:r>
              <a:rPr lang="en-US" altLang="x-none" sz="2500" err="1"/>
              <a:t>và</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công</a:t>
            </a:r>
            <a:r>
              <a:rPr lang="en-US" altLang="x-none" sz="2500"/>
              <a:t> </a:t>
            </a:r>
            <a:r>
              <a:rPr lang="en-US" altLang="x-none" sz="2500" err="1"/>
              <a:t>dân</a:t>
            </a:r>
            <a:r>
              <a:rPr lang="en-US" altLang="x-none" sz="2500"/>
              <a:t> </a:t>
            </a:r>
            <a:r>
              <a:rPr lang="en-US" altLang="x-none" sz="2500" err="1"/>
              <a:t>trong</a:t>
            </a:r>
            <a:r>
              <a:rPr lang="en-US" altLang="x-none" sz="2500"/>
              <a:t> </a:t>
            </a:r>
            <a:r>
              <a:rPr lang="en-US" altLang="x-none" sz="2500" err="1"/>
              <a:t>bảo</a:t>
            </a:r>
            <a:r>
              <a:rPr lang="en-US" altLang="x-none" sz="2500"/>
              <a:t> </a:t>
            </a:r>
            <a:r>
              <a:rPr lang="en-US" altLang="x-none" sz="2500" err="1"/>
              <a:t>vệ</a:t>
            </a:r>
            <a:r>
              <a:rPr lang="en-US" altLang="x-none" sz="2500"/>
              <a:t> </a:t>
            </a:r>
            <a:r>
              <a:rPr lang="en-US" altLang="x-none" sz="2500" err="1"/>
              <a:t>Tổ</a:t>
            </a:r>
            <a:r>
              <a:rPr lang="en-US" altLang="x-none" sz="2500"/>
              <a:t> </a:t>
            </a:r>
            <a:r>
              <a:rPr lang="en-US" altLang="x-none" sz="2500" err="1"/>
              <a:t>quốc</a:t>
            </a:r>
            <a:r>
              <a:rPr lang="en-US" altLang="x-none" sz="2500"/>
              <a:t>. </a:t>
            </a:r>
            <a:endParaRPr sz="2500" dirty="0"/>
          </a:p>
        </p:txBody>
      </p:sp>
      <p:sp>
        <p:nvSpPr>
          <p:cNvPr id="111625" name="Rectangles 111624"/>
          <p:cNvSpPr/>
          <p:nvPr/>
        </p:nvSpPr>
        <p:spPr>
          <a:xfrm>
            <a:off x="503238" y="1409700"/>
            <a:ext cx="11231562" cy="2236788"/>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2800" err="1"/>
              <a:t>Nhà</a:t>
            </a:r>
            <a:r>
              <a:rPr lang="en-US" altLang="x-none" sz="2800"/>
              <a:t> </a:t>
            </a:r>
            <a:r>
              <a:rPr lang="en-US" altLang="x-none" sz="2800" err="1"/>
              <a:t>ông</a:t>
            </a:r>
            <a:r>
              <a:rPr lang="en-US" altLang="x-none" sz="2800"/>
              <a:t> N </a:t>
            </a:r>
            <a:r>
              <a:rPr lang="en-US" altLang="x-none" sz="2800" err="1"/>
              <a:t>nằm</a:t>
            </a:r>
            <a:r>
              <a:rPr lang="en-US" altLang="x-none" sz="2800"/>
              <a:t> </a:t>
            </a:r>
            <a:r>
              <a:rPr lang="en-US" altLang="x-none" sz="2800" err="1"/>
              <a:t>cạnh</a:t>
            </a:r>
            <a:r>
              <a:rPr lang="en-US" altLang="x-none" sz="2800"/>
              <a:t> </a:t>
            </a:r>
            <a:r>
              <a:rPr lang="en-US" altLang="x-none" sz="2800" err="1"/>
              <a:t>suối</a:t>
            </a:r>
            <a:r>
              <a:rPr lang="en-US" altLang="x-none" sz="2800"/>
              <a:t> </a:t>
            </a:r>
            <a:r>
              <a:rPr lang="en-US" altLang="x-none" sz="2800" err="1"/>
              <a:t>biên</a:t>
            </a:r>
            <a:r>
              <a:rPr lang="en-US" altLang="x-none" sz="2800"/>
              <a:t> </a:t>
            </a:r>
            <a:r>
              <a:rPr lang="en-US" altLang="x-none" sz="2800" err="1"/>
              <a:t>giới</a:t>
            </a:r>
            <a:r>
              <a:rPr lang="en-US" altLang="x-none" sz="2800"/>
              <a:t> </a:t>
            </a:r>
            <a:r>
              <a:rPr lang="en-US" altLang="x-none" sz="2800" err="1"/>
              <a:t>thuộc</a:t>
            </a:r>
            <a:r>
              <a:rPr lang="en-US" altLang="x-none" sz="2800"/>
              <a:t> </a:t>
            </a:r>
            <a:r>
              <a:rPr lang="en-US" altLang="x-none" sz="2800" err="1"/>
              <a:t>địa</a:t>
            </a:r>
            <a:r>
              <a:rPr lang="en-US" altLang="x-none" sz="2800"/>
              <a:t> </a:t>
            </a:r>
            <a:r>
              <a:rPr lang="en-US" altLang="x-none" sz="2800" err="1"/>
              <a:t>bàn</a:t>
            </a:r>
            <a:r>
              <a:rPr lang="en-US" altLang="x-none" sz="2800"/>
              <a:t> </a:t>
            </a:r>
            <a:r>
              <a:rPr lang="en-US" altLang="x-none" sz="2800" err="1"/>
              <a:t>xã</a:t>
            </a:r>
            <a:r>
              <a:rPr lang="en-US" altLang="x-none" sz="2800"/>
              <a:t> X. </a:t>
            </a:r>
            <a:r>
              <a:rPr lang="en-US" altLang="x-none" sz="2800" err="1"/>
              <a:t>Trong</a:t>
            </a:r>
            <a:r>
              <a:rPr lang="en-US" altLang="x-none" sz="2800"/>
              <a:t> </a:t>
            </a:r>
            <a:r>
              <a:rPr lang="en-US" altLang="x-none" sz="2800" err="1"/>
              <a:t>quá</a:t>
            </a:r>
            <a:r>
              <a:rPr lang="en-US" altLang="x-none" sz="2800"/>
              <a:t> </a:t>
            </a:r>
            <a:r>
              <a:rPr lang="en-US" altLang="x-none" sz="2800" err="1"/>
              <a:t>trình</a:t>
            </a:r>
            <a:r>
              <a:rPr lang="en-US" altLang="x-none" sz="2800"/>
              <a:t> </a:t>
            </a:r>
            <a:r>
              <a:rPr lang="en-US" altLang="x-none" sz="2800" err="1"/>
              <a:t>tu</a:t>
            </a:r>
            <a:r>
              <a:rPr lang="en-US" altLang="x-none" sz="2800"/>
              <a:t> </a:t>
            </a:r>
            <a:r>
              <a:rPr lang="en-US" altLang="x-none" sz="2800" err="1"/>
              <a:t>sửa</a:t>
            </a:r>
            <a:r>
              <a:rPr lang="en-US" altLang="x-none" sz="2800"/>
              <a:t> </a:t>
            </a:r>
            <a:r>
              <a:rPr lang="en-US" altLang="x-none" sz="2800" err="1"/>
              <a:t>nhà</a:t>
            </a:r>
            <a:r>
              <a:rPr lang="en-US" altLang="x-none" sz="2800"/>
              <a:t>, </a:t>
            </a:r>
            <a:r>
              <a:rPr lang="en-US" altLang="x-none" sz="2800" err="1"/>
              <a:t>ông</a:t>
            </a:r>
            <a:r>
              <a:rPr lang="en-US" altLang="x-none" sz="2800"/>
              <a:t> N </a:t>
            </a:r>
            <a:r>
              <a:rPr lang="en-US" altLang="x-none" sz="2800" err="1"/>
              <a:t>đã</a:t>
            </a:r>
            <a:r>
              <a:rPr lang="en-US" altLang="x-none" sz="2800"/>
              <a:t> </a:t>
            </a:r>
            <a:r>
              <a:rPr lang="en-US" altLang="x-none" sz="2800" err="1"/>
              <a:t>mang</a:t>
            </a:r>
            <a:r>
              <a:rPr lang="en-US" altLang="x-none" sz="2800"/>
              <a:t> </a:t>
            </a:r>
            <a:r>
              <a:rPr lang="en-US" altLang="x-none" sz="2800" err="1"/>
              <a:t>chất</a:t>
            </a:r>
            <a:r>
              <a:rPr lang="en-US" altLang="x-none" sz="2800"/>
              <a:t> </a:t>
            </a:r>
            <a:r>
              <a:rPr lang="en-US" altLang="x-none" sz="2800" err="1"/>
              <a:t>thải</a:t>
            </a:r>
            <a:r>
              <a:rPr lang="en-US" altLang="x-none" sz="2800"/>
              <a:t>, </a:t>
            </a:r>
            <a:r>
              <a:rPr lang="en-US" altLang="x-none" sz="2800" err="1"/>
              <a:t>đất</a:t>
            </a:r>
            <a:r>
              <a:rPr lang="en-US" altLang="x-none" sz="2800"/>
              <a:t> </a:t>
            </a:r>
            <a:r>
              <a:rPr lang="en-US" altLang="x-none" sz="2800" err="1"/>
              <a:t>đá</a:t>
            </a:r>
            <a:r>
              <a:rPr lang="en-US" altLang="x-none" sz="2800"/>
              <a:t> </a:t>
            </a:r>
            <a:r>
              <a:rPr lang="en-US" altLang="x-none" sz="2800" err="1"/>
              <a:t>đổ</a:t>
            </a:r>
            <a:r>
              <a:rPr lang="en-US" altLang="x-none" sz="2800"/>
              <a:t> </a:t>
            </a:r>
            <a:r>
              <a:rPr lang="en-US" altLang="x-none" sz="2800" err="1"/>
              <a:t>xuống</a:t>
            </a:r>
            <a:r>
              <a:rPr lang="en-US" altLang="x-none" sz="2800"/>
              <a:t> </a:t>
            </a:r>
            <a:r>
              <a:rPr lang="en-US" altLang="x-none" sz="2800" err="1"/>
              <a:t>suối</a:t>
            </a:r>
            <a:r>
              <a:rPr lang="en-US" altLang="x-none" sz="2800"/>
              <a:t> </a:t>
            </a:r>
            <a:r>
              <a:rPr lang="en-US" altLang="x-none" sz="2800" err="1"/>
              <a:t>biên</a:t>
            </a:r>
            <a:r>
              <a:rPr lang="en-US" altLang="x-none" sz="2800"/>
              <a:t> </a:t>
            </a:r>
            <a:r>
              <a:rPr lang="en-US" altLang="x-none" sz="2800" err="1"/>
              <a:t>giới</a:t>
            </a:r>
            <a:r>
              <a:rPr lang="en-US" altLang="x-none" sz="2800"/>
              <a:t> </a:t>
            </a:r>
            <a:r>
              <a:rPr lang="en-US" altLang="x-none" sz="2800" err="1"/>
              <a:t>làm</a:t>
            </a:r>
            <a:r>
              <a:rPr lang="en-US" altLang="x-none" sz="2800"/>
              <a:t> </a:t>
            </a:r>
            <a:r>
              <a:rPr lang="en-US" altLang="x-none" sz="2800" err="1"/>
              <a:t>thay</a:t>
            </a:r>
            <a:r>
              <a:rPr lang="en-US" altLang="x-none" sz="2800"/>
              <a:t> </a:t>
            </a:r>
            <a:r>
              <a:rPr lang="en-US" altLang="x-none" sz="2800" err="1"/>
              <a:t>đổi</a:t>
            </a:r>
            <a:r>
              <a:rPr lang="en-US" altLang="x-none" sz="2800"/>
              <a:t> </a:t>
            </a:r>
            <a:r>
              <a:rPr lang="en-US" altLang="x-none" sz="2800" err="1"/>
              <a:t>dòng</a:t>
            </a:r>
            <a:r>
              <a:rPr lang="en-US" altLang="x-none" sz="2800"/>
              <a:t> </a:t>
            </a:r>
            <a:r>
              <a:rPr lang="en-US" altLang="x-none" sz="2800" err="1"/>
              <a:t>chảy</a:t>
            </a:r>
            <a:r>
              <a:rPr lang="en-US" altLang="x-none" sz="2800"/>
              <a:t>, </a:t>
            </a:r>
            <a:r>
              <a:rPr lang="en-US" altLang="x-none" sz="2800" err="1"/>
              <a:t>ảnh</a:t>
            </a:r>
            <a:r>
              <a:rPr lang="en-US" altLang="x-none" sz="2800"/>
              <a:t> </a:t>
            </a:r>
            <a:r>
              <a:rPr lang="en-US" altLang="x-none" sz="2800" err="1"/>
              <a:t>hưởng</a:t>
            </a:r>
            <a:r>
              <a:rPr lang="en-US" altLang="x-none" sz="2800"/>
              <a:t> </a:t>
            </a:r>
            <a:r>
              <a:rPr lang="en-US" altLang="x-none" sz="2800" err="1"/>
              <a:t>đến</a:t>
            </a:r>
            <a:r>
              <a:rPr lang="en-US" altLang="x-none" sz="2800"/>
              <a:t> </a:t>
            </a:r>
            <a:r>
              <a:rPr lang="en-US" altLang="x-none" sz="2800" err="1"/>
              <a:t>đường</a:t>
            </a:r>
            <a:r>
              <a:rPr lang="en-US" altLang="x-none" sz="2800"/>
              <a:t> </a:t>
            </a:r>
            <a:r>
              <a:rPr lang="en-US" altLang="x-none" sz="2800" err="1"/>
              <a:t>biên</a:t>
            </a:r>
            <a:r>
              <a:rPr lang="en-US" altLang="x-none" sz="2800"/>
              <a:t> </a:t>
            </a:r>
            <a:r>
              <a:rPr lang="en-US" altLang="x-none" sz="2800" err="1"/>
              <a:t>giới</a:t>
            </a:r>
            <a:r>
              <a:rPr lang="en-US" altLang="x-none" sz="2800"/>
              <a:t> </a:t>
            </a:r>
            <a:r>
              <a:rPr lang="en-US" altLang="x-none" sz="2800" err="1"/>
              <a:t>quốc</a:t>
            </a:r>
            <a:r>
              <a:rPr lang="en-US" altLang="x-none" sz="2800"/>
              <a:t> </a:t>
            </a:r>
            <a:r>
              <a:rPr lang="en-US" altLang="x-none" sz="2800" err="1"/>
              <a:t>gia</a:t>
            </a:r>
            <a:r>
              <a:rPr lang="en-US" altLang="x-none" sz="2800"/>
              <a:t>. </a:t>
            </a:r>
            <a:r>
              <a:rPr lang="en-US" altLang="x-none" sz="2800" err="1"/>
              <a:t>Sự</a:t>
            </a:r>
            <a:r>
              <a:rPr lang="en-US" altLang="x-none" sz="2800"/>
              <a:t> </a:t>
            </a:r>
            <a:r>
              <a:rPr lang="en-US" altLang="x-none" sz="2800" err="1"/>
              <a:t>việc</a:t>
            </a:r>
            <a:r>
              <a:rPr lang="en-US" altLang="x-none" sz="2800"/>
              <a:t> </a:t>
            </a:r>
            <a:r>
              <a:rPr lang="en-US" altLang="x-none" sz="2800" err="1"/>
              <a:t>bị</a:t>
            </a:r>
            <a:r>
              <a:rPr lang="en-US" altLang="x-none" sz="2800"/>
              <a:t> </a:t>
            </a:r>
            <a:r>
              <a:rPr lang="en-US" altLang="x-none" sz="2800" err="1"/>
              <a:t>phát</a:t>
            </a:r>
            <a:r>
              <a:rPr lang="en-US" altLang="x-none" sz="2800"/>
              <a:t> </a:t>
            </a:r>
            <a:r>
              <a:rPr lang="en-US" altLang="x-none" sz="2800" err="1"/>
              <a:t>hiện</a:t>
            </a:r>
            <a:r>
              <a:rPr lang="en-US" altLang="x-none" sz="2800"/>
              <a:t>, </a:t>
            </a:r>
            <a:r>
              <a:rPr lang="en-US" altLang="x-none" sz="2800" err="1"/>
              <a:t>ông</a:t>
            </a:r>
            <a:r>
              <a:rPr lang="en-US" altLang="x-none" sz="2800"/>
              <a:t> N </a:t>
            </a:r>
            <a:r>
              <a:rPr lang="en-US" altLang="x-none" sz="2800" err="1"/>
              <a:t>bị</a:t>
            </a:r>
            <a:r>
              <a:rPr lang="en-US" altLang="x-none" sz="2800"/>
              <a:t> </a:t>
            </a:r>
            <a:r>
              <a:rPr lang="en-US" altLang="x-none" sz="2800" err="1"/>
              <a:t>cơ</a:t>
            </a:r>
            <a:r>
              <a:rPr lang="en-US" altLang="x-none" sz="2800"/>
              <a:t> </a:t>
            </a:r>
            <a:r>
              <a:rPr lang="en-US" altLang="x-none" sz="2800" err="1"/>
              <a:t>quan</a:t>
            </a:r>
            <a:r>
              <a:rPr lang="en-US" altLang="x-none" sz="2800"/>
              <a:t> </a:t>
            </a:r>
            <a:r>
              <a:rPr lang="en-US" altLang="x-none" sz="2800" err="1"/>
              <a:t>có</a:t>
            </a:r>
            <a:r>
              <a:rPr lang="en-US" altLang="x-none" sz="2800"/>
              <a:t> </a:t>
            </a:r>
            <a:r>
              <a:rPr lang="en-US" altLang="x-none" sz="2800" err="1"/>
              <a:t>thẩm</a:t>
            </a:r>
            <a:r>
              <a:rPr lang="en-US" altLang="x-none" sz="2800"/>
              <a:t> </a:t>
            </a:r>
            <a:r>
              <a:rPr lang="en-US" altLang="x-none" sz="2800" err="1"/>
              <a:t>quyền</a:t>
            </a:r>
            <a:r>
              <a:rPr lang="en-US" altLang="x-none" sz="2800"/>
              <a:t> </a:t>
            </a:r>
            <a:r>
              <a:rPr lang="en-US" altLang="x-none" sz="2800" err="1"/>
              <a:t>phạt</a:t>
            </a:r>
            <a:r>
              <a:rPr lang="en-US" altLang="x-none" sz="2800"/>
              <a:t> vi </a:t>
            </a:r>
            <a:r>
              <a:rPr lang="en-US" altLang="x-none" sz="2800" err="1"/>
              <a:t>phạm</a:t>
            </a:r>
            <a:r>
              <a:rPr lang="en-US" altLang="x-none" sz="2800"/>
              <a:t> </a:t>
            </a:r>
            <a:r>
              <a:rPr lang="en-US" altLang="x-none" sz="2800" err="1"/>
              <a:t>hành</a:t>
            </a:r>
            <a:r>
              <a:rPr lang="en-US" altLang="x-none" sz="2800"/>
              <a:t> </a:t>
            </a:r>
            <a:r>
              <a:rPr lang="en-US" altLang="x-none" sz="2800" err="1"/>
              <a:t>chính</a:t>
            </a:r>
            <a:r>
              <a:rPr lang="en-US" altLang="x-none" sz="2800"/>
              <a:t> 75 </a:t>
            </a:r>
            <a:r>
              <a:rPr lang="en-US" altLang="x-none" sz="2800" err="1"/>
              <a:t>triệu</a:t>
            </a:r>
            <a:r>
              <a:rPr lang="en-US" altLang="x-none" sz="2800"/>
              <a:t> </a:t>
            </a:r>
            <a:r>
              <a:rPr lang="en-US" altLang="x-none" sz="2800" err="1"/>
              <a:t>đồng</a:t>
            </a:r>
            <a:r>
              <a:rPr lang="en-US" altLang="x-none" sz="2800"/>
              <a:t> </a:t>
            </a:r>
            <a:r>
              <a:rPr lang="en-US" altLang="x-none" sz="2800" err="1"/>
              <a:t>và</a:t>
            </a:r>
            <a:r>
              <a:rPr lang="en-US" altLang="x-none" sz="2800"/>
              <a:t> </a:t>
            </a:r>
            <a:r>
              <a:rPr lang="en-US" altLang="x-none" sz="2800" err="1"/>
              <a:t>buộc</a:t>
            </a:r>
            <a:r>
              <a:rPr lang="en-US" altLang="x-none" sz="2800"/>
              <a:t> </a:t>
            </a:r>
            <a:r>
              <a:rPr lang="en-US" altLang="x-none" sz="2800" err="1"/>
              <a:t>khắc</a:t>
            </a:r>
            <a:r>
              <a:rPr lang="en-US" altLang="x-none" sz="2800"/>
              <a:t> </a:t>
            </a:r>
            <a:r>
              <a:rPr lang="en-US" altLang="x-none" sz="2800" err="1"/>
              <a:t>phục</a:t>
            </a:r>
            <a:r>
              <a:rPr lang="en-US" altLang="x-none" sz="2800"/>
              <a:t> </a:t>
            </a:r>
            <a:r>
              <a:rPr lang="en-US" altLang="x-none" sz="2800" err="1"/>
              <a:t>hậu</a:t>
            </a:r>
            <a:r>
              <a:rPr lang="en-US" altLang="x-none" sz="2800"/>
              <a:t> </a:t>
            </a:r>
            <a:r>
              <a:rPr lang="en-US" altLang="x-none" sz="2800" err="1"/>
              <a:t>quả</a:t>
            </a:r>
            <a:r>
              <a:rPr lang="en-US" altLang="x-none" sz="2800"/>
              <a:t>. </a:t>
            </a:r>
            <a:endParaRPr lang="en-US" altLang="x-none"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1622"/>
                                        </p:tgtEl>
                                        <p:attrNameLst>
                                          <p:attrName>style.visibility</p:attrName>
                                        </p:attrNameLst>
                                      </p:cBhvr>
                                      <p:to>
                                        <p:strVal val="visible"/>
                                      </p:to>
                                    </p:set>
                                    <p:animEffect transition="in" filter="blinds(horizontal)">
                                      <p:cBhvr>
                                        <p:cTn id="13" dur="500"/>
                                        <p:tgtEl>
                                          <p:spTgt spid="1116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1623"/>
                                        </p:tgtEl>
                                        <p:attrNameLst>
                                          <p:attrName>style.visibility</p:attrName>
                                        </p:attrNameLst>
                                      </p:cBhvr>
                                      <p:to>
                                        <p:strVal val="visible"/>
                                      </p:to>
                                    </p:set>
                                    <p:animEffect transition="in" filter="blinds(horizontal)">
                                      <p:cBhvr>
                                        <p:cTn id="16" dur="500"/>
                                        <p:tgtEl>
                                          <p:spTgt spid="11162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1624"/>
                                        </p:tgtEl>
                                        <p:attrNameLst>
                                          <p:attrName>style.visibility</p:attrName>
                                        </p:attrNameLst>
                                      </p:cBhvr>
                                      <p:to>
                                        <p:strVal val="visible"/>
                                      </p:to>
                                    </p:set>
                                    <p:animEffect transition="in" filter="blinds(horizontal)">
                                      <p:cBhvr>
                                        <p:cTn id="24"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111623" grpId="0"/>
      <p:bldP spid="1116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Text Placeholder 1"/>
          <p:cNvSpPr>
            <a:spLocks noGrp="1"/>
          </p:cNvSpPr>
          <p:nvPr>
            <p:ph type="body" sz="quarter" idx="4294967295"/>
          </p:nvPr>
        </p:nvSpPr>
        <p:spPr>
          <a:xfrm>
            <a:off x="366713" y="207963"/>
            <a:ext cx="11572875" cy="796925"/>
          </a:xfrm>
          <a:solidFill>
            <a:srgbClr val="FFCC99">
              <a:alpha val="100000"/>
            </a:srgbClr>
          </a:solid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nSpc>
                <a:spcPct val="100000"/>
              </a:lnSpc>
              <a:spcBef>
                <a:spcPct val="0"/>
              </a:spcBef>
              <a:buFontTx/>
              <a:buNone/>
            </a:pPr>
            <a:r>
              <a:rPr lang="en-US" altLang="x-none" sz="2600" err="1"/>
              <a:t>Bài</a:t>
            </a:r>
            <a:r>
              <a:rPr lang="en-US" altLang="x-none" sz="2600"/>
              <a:t> 3: </a:t>
            </a:r>
            <a:r>
              <a:rPr lang="en-US" altLang="x-none" sz="2600" i="1" err="1"/>
              <a:t>Em</a:t>
            </a:r>
            <a:r>
              <a:rPr lang="en-US" altLang="x-none" sz="2600" i="1"/>
              <a:t> </a:t>
            </a:r>
            <a:r>
              <a:rPr lang="en-US" altLang="x-none" sz="2600" i="1" err="1"/>
              <a:t>hãy</a:t>
            </a:r>
            <a:r>
              <a:rPr lang="en-US" altLang="x-none" sz="2600" i="1"/>
              <a:t> </a:t>
            </a:r>
            <a:r>
              <a:rPr lang="en-US" altLang="x-none" sz="2600" i="1" err="1"/>
              <a:t>đánh</a:t>
            </a:r>
            <a:r>
              <a:rPr lang="en-US" altLang="x-none" sz="2600" i="1"/>
              <a:t> </a:t>
            </a:r>
            <a:r>
              <a:rPr lang="en-US" altLang="x-none" sz="2600" i="1" err="1"/>
              <a:t>giá</a:t>
            </a:r>
            <a:r>
              <a:rPr lang="en-US" altLang="x-none" sz="2600" i="1"/>
              <a:t> </a:t>
            </a:r>
            <a:r>
              <a:rPr lang="en-US" altLang="x-none" sz="2600" i="1" err="1"/>
              <a:t>việc</a:t>
            </a:r>
            <a:r>
              <a:rPr lang="en-US" altLang="x-none" sz="2600" i="1"/>
              <a:t> </a:t>
            </a:r>
            <a:r>
              <a:rPr lang="en-US" altLang="x-none" sz="2600" i="1" err="1"/>
              <a:t>làm</a:t>
            </a:r>
            <a:r>
              <a:rPr lang="en-US" altLang="x-none" sz="2600" i="1"/>
              <a:t> </a:t>
            </a:r>
            <a:r>
              <a:rPr lang="en-US" altLang="x-none" sz="2600" i="1" err="1"/>
              <a:t>của</a:t>
            </a:r>
            <a:r>
              <a:rPr lang="en-US" altLang="x-none" sz="2600" i="1"/>
              <a:t> </a:t>
            </a:r>
            <a:r>
              <a:rPr lang="en-US" altLang="x-none" sz="2600" i="1" err="1"/>
              <a:t>huyện</a:t>
            </a:r>
            <a:r>
              <a:rPr lang="en-US" altLang="x-none" sz="2600" i="1"/>
              <a:t> Y </a:t>
            </a:r>
            <a:r>
              <a:rPr lang="en-US" altLang="x-none" sz="2600" i="1" err="1"/>
              <a:t>trong</a:t>
            </a:r>
            <a:r>
              <a:rPr lang="en-US" altLang="x-none" sz="2600" i="1"/>
              <a:t> </a:t>
            </a:r>
            <a:r>
              <a:rPr lang="en-US" altLang="x-none" sz="2600" i="1" err="1"/>
              <a:t>trường</a:t>
            </a:r>
            <a:r>
              <a:rPr lang="en-US" altLang="x-none" sz="2600" i="1"/>
              <a:t> </a:t>
            </a:r>
            <a:r>
              <a:rPr lang="en-US" altLang="x-none" sz="2600" i="1" err="1"/>
              <a:t>hợp</a:t>
            </a:r>
            <a:r>
              <a:rPr lang="en-US" altLang="x-none" sz="2600" i="1"/>
              <a:t> </a:t>
            </a:r>
            <a:r>
              <a:rPr lang="en-US" altLang="x-none" sz="2600" i="1" err="1"/>
              <a:t>sau</a:t>
            </a:r>
            <a:r>
              <a:rPr lang="en-US" altLang="x-none" sz="2600" i="1"/>
              <a:t>.</a:t>
            </a:r>
            <a:r>
              <a:rPr lang="en-US" altLang="x-none" sz="2600"/>
              <a:t> </a:t>
            </a:r>
            <a:endParaRPr sz="2600" dirty="0"/>
          </a:p>
        </p:txBody>
      </p:sp>
      <p:sp>
        <p:nvSpPr>
          <p:cNvPr id="3" name="자유형: 도형 44"/>
          <p:cNvSpPr/>
          <p:nvPr/>
        </p:nvSpPr>
        <p:spPr>
          <a:xfrm>
            <a:off x="3338513" y="3935413"/>
            <a:ext cx="8345488" cy="2500313"/>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Teardrop 1"/>
          <p:cNvSpPr/>
          <p:nvPr/>
        </p:nvSpPr>
        <p:spPr>
          <a:xfrm rot="5400000">
            <a:off x="633413" y="4303713"/>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4303713"/>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2646" name="TextBox 15"/>
          <p:cNvSpPr txBox="1"/>
          <p:nvPr/>
        </p:nvSpPr>
        <p:spPr>
          <a:xfrm>
            <a:off x="792163" y="4395788"/>
            <a:ext cx="574675" cy="701675"/>
          </a:xfrm>
          <a:prstGeom prst="rect">
            <a:avLst/>
          </a:prstGeom>
          <a:noFill/>
          <a:ln w="9525">
            <a:noFill/>
          </a:ln>
        </p:spPr>
        <p:txBody>
          <a:bodyPr>
            <a:spAutoFit/>
          </a:bodyPr>
          <a:p>
            <a:pPr algn="ctr"/>
            <a:r>
              <a:rPr lang="en-US" altLang="ko-KR" sz="4000" b="1">
                <a:solidFill>
                  <a:schemeClr val="bg1"/>
                </a:solidFill>
                <a:ea typeface="Arial Unicode MS" panose="020B0604020202020204" pitchFamily="34" charset="-128"/>
              </a:rPr>
              <a:t>C</a:t>
            </a:r>
            <a:endParaRPr lang="ko-KR" altLang="en-US" sz="4000" b="1" dirty="0">
              <a:solidFill>
                <a:schemeClr val="bg1"/>
              </a:solidFill>
              <a:ea typeface="Arial Unicode MS" panose="020B0604020202020204" pitchFamily="34" charset="-128"/>
            </a:endParaRPr>
          </a:p>
        </p:txBody>
      </p:sp>
      <p:sp>
        <p:nvSpPr>
          <p:cNvPr id="112647" name="Rectangles 112646"/>
          <p:cNvSpPr/>
          <p:nvPr/>
        </p:nvSpPr>
        <p:spPr>
          <a:xfrm>
            <a:off x="1112838" y="5383213"/>
            <a:ext cx="1490662" cy="549275"/>
          </a:xfrm>
          <a:prstGeom prst="rect">
            <a:avLst/>
          </a:prstGeom>
          <a:noFill/>
          <a:ln w="9525">
            <a:noFill/>
          </a:ln>
        </p:spPr>
        <p:txBody>
          <a:bodyPr anchor="ctr" anchorCtr="0">
            <a:spAutoFit/>
          </a:bodyPr>
          <a:p>
            <a:pPr algn="ctr"/>
            <a:r>
              <a:rPr lang="en-US" altLang="x-none" sz="3000" b="1" err="1"/>
              <a:t>Trả</a:t>
            </a:r>
            <a:r>
              <a:rPr lang="en-US" altLang="x-none" sz="3000" b="1"/>
              <a:t> </a:t>
            </a:r>
            <a:r>
              <a:rPr lang="en-US" altLang="x-none" sz="3000" b="1" err="1"/>
              <a:t>lời</a:t>
            </a:r>
            <a:endParaRPr sz="3000" b="1" dirty="0"/>
          </a:p>
        </p:txBody>
      </p:sp>
      <p:sp>
        <p:nvSpPr>
          <p:cNvPr id="112648" name="Rectangles 112647"/>
          <p:cNvSpPr/>
          <p:nvPr/>
        </p:nvSpPr>
        <p:spPr>
          <a:xfrm>
            <a:off x="4740275" y="4192588"/>
            <a:ext cx="6804025" cy="1997075"/>
          </a:xfrm>
          <a:prstGeom prst="rect">
            <a:avLst/>
          </a:prstGeom>
          <a:noFill/>
          <a:ln w="9525">
            <a:noFill/>
          </a:ln>
        </p:spPr>
        <p:txBody>
          <a:bodyPr anchor="ctr" anchorCtr="0">
            <a:spAutoFit/>
          </a:bodyPr>
          <a:p>
            <a:pPr algn="justLow"/>
            <a:r>
              <a:rPr lang="en-US" altLang="x-none" sz="2500" err="1"/>
              <a:t>Việc</a:t>
            </a:r>
            <a:r>
              <a:rPr lang="en-US" altLang="x-none" sz="2500"/>
              <a:t> </a:t>
            </a:r>
            <a:r>
              <a:rPr lang="en-US" altLang="x-none" sz="2500" err="1"/>
              <a:t>làm</a:t>
            </a:r>
            <a:r>
              <a:rPr lang="en-US" altLang="x-none" sz="2500"/>
              <a:t> </a:t>
            </a:r>
            <a:r>
              <a:rPr lang="en-US" altLang="x-none" sz="2500" err="1"/>
              <a:t>của</a:t>
            </a:r>
            <a:r>
              <a:rPr lang="en-US" altLang="x-none" sz="2500"/>
              <a:t> </a:t>
            </a:r>
            <a:r>
              <a:rPr lang="en-US" altLang="x-none" sz="2500" err="1"/>
              <a:t>huyện</a:t>
            </a:r>
            <a:r>
              <a:rPr lang="en-US" altLang="x-none" sz="2500"/>
              <a:t> Y </a:t>
            </a:r>
            <a:r>
              <a:rPr lang="en-US" altLang="x-none" sz="2500" err="1"/>
              <a:t>phù</a:t>
            </a:r>
            <a:r>
              <a:rPr lang="en-US" altLang="x-none" sz="2500"/>
              <a:t> </a:t>
            </a:r>
            <a:r>
              <a:rPr lang="en-US" altLang="x-none" sz="2500" err="1"/>
              <a:t>hợp</a:t>
            </a:r>
            <a:r>
              <a:rPr lang="en-US" altLang="x-none" sz="2500"/>
              <a:t> </a:t>
            </a:r>
            <a:r>
              <a:rPr lang="en-US" altLang="x-none" sz="2500" err="1"/>
              <a:t>với</a:t>
            </a:r>
            <a:r>
              <a:rPr lang="en-US" altLang="x-none" sz="2500"/>
              <a:t> </a:t>
            </a:r>
            <a:r>
              <a:rPr lang="en-US" altLang="x-none" sz="2500" err="1"/>
              <a:t>quy</a:t>
            </a:r>
            <a:r>
              <a:rPr lang="en-US" altLang="x-none" sz="2500"/>
              <a:t> </a:t>
            </a:r>
            <a:r>
              <a:rPr lang="en-US" altLang="x-none" sz="2500" err="1"/>
              <a:t>định</a:t>
            </a:r>
            <a:r>
              <a:rPr lang="en-US" altLang="x-none" sz="2500"/>
              <a:t> </a:t>
            </a:r>
            <a:r>
              <a:rPr lang="en-US" altLang="x-none" sz="2500" err="1"/>
              <a:t>của</a:t>
            </a:r>
            <a:r>
              <a:rPr lang="en-US" altLang="x-none" sz="2500"/>
              <a:t> </a:t>
            </a:r>
            <a:r>
              <a:rPr lang="en-US" altLang="x-none" sz="2500" err="1"/>
              <a:t>pháp</a:t>
            </a:r>
            <a:r>
              <a:rPr lang="en-US" altLang="x-none" sz="2500"/>
              <a:t> </a:t>
            </a:r>
            <a:r>
              <a:rPr lang="en-US" altLang="x-none" sz="2500" err="1"/>
              <a:t>luật</a:t>
            </a:r>
            <a:r>
              <a:rPr lang="en-US" altLang="x-none" sz="2500"/>
              <a:t> </a:t>
            </a:r>
            <a:r>
              <a:rPr lang="en-US" altLang="x-none" sz="2500" err="1"/>
              <a:t>về</a:t>
            </a:r>
            <a:r>
              <a:rPr lang="en-US" altLang="x-none" sz="2500"/>
              <a:t> </a:t>
            </a:r>
            <a:r>
              <a:rPr lang="en-US" altLang="x-none" sz="2500" err="1"/>
              <a:t>quyền</a:t>
            </a:r>
            <a:r>
              <a:rPr lang="en-US" altLang="x-none" sz="2500"/>
              <a:t> </a:t>
            </a:r>
            <a:r>
              <a:rPr lang="en-US" altLang="x-none" sz="2500" err="1"/>
              <a:t>và</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công</a:t>
            </a:r>
            <a:r>
              <a:rPr lang="en-US" altLang="x-none" sz="2500"/>
              <a:t> </a:t>
            </a:r>
            <a:r>
              <a:rPr lang="en-US" altLang="x-none" sz="2500" err="1"/>
              <a:t>dân</a:t>
            </a:r>
            <a:r>
              <a:rPr lang="en-US" altLang="x-none" sz="2500"/>
              <a:t> </a:t>
            </a:r>
            <a:r>
              <a:rPr lang="en-US" altLang="x-none" sz="2500" err="1"/>
              <a:t>trong</a:t>
            </a:r>
            <a:r>
              <a:rPr lang="en-US" altLang="x-none" sz="2500"/>
              <a:t> </a:t>
            </a:r>
            <a:r>
              <a:rPr lang="en-US" altLang="x-none" sz="2500" err="1"/>
              <a:t>bảo</a:t>
            </a:r>
            <a:r>
              <a:rPr lang="en-US" altLang="x-none" sz="2500"/>
              <a:t> </a:t>
            </a:r>
            <a:r>
              <a:rPr lang="en-US" altLang="x-none" sz="2500" err="1"/>
              <a:t>vệ</a:t>
            </a:r>
            <a:r>
              <a:rPr lang="en-US" altLang="x-none" sz="2500"/>
              <a:t> </a:t>
            </a:r>
            <a:r>
              <a:rPr lang="en-US" altLang="x-none" sz="2500" err="1"/>
              <a:t>Tổ</a:t>
            </a:r>
            <a:r>
              <a:rPr lang="en-US" altLang="x-none" sz="2500"/>
              <a:t> </a:t>
            </a:r>
            <a:r>
              <a:rPr lang="en-US" altLang="x-none" sz="2500" err="1"/>
              <a:t>quốc</a:t>
            </a:r>
            <a:r>
              <a:rPr lang="en-US" altLang="x-none" sz="2500"/>
              <a:t>, </a:t>
            </a:r>
            <a:r>
              <a:rPr lang="en-US" altLang="x-none" sz="2500" err="1"/>
              <a:t>kịp</a:t>
            </a:r>
            <a:r>
              <a:rPr lang="en-US" altLang="x-none" sz="2500"/>
              <a:t> </a:t>
            </a:r>
            <a:r>
              <a:rPr lang="en-US" altLang="x-none" sz="2500" err="1"/>
              <a:t>thời</a:t>
            </a:r>
            <a:r>
              <a:rPr lang="en-US" altLang="x-none" sz="2500"/>
              <a:t> </a:t>
            </a:r>
            <a:r>
              <a:rPr lang="en-US" altLang="x-none" sz="2500" err="1"/>
              <a:t>xử</a:t>
            </a:r>
            <a:r>
              <a:rPr lang="en-US" altLang="x-none" sz="2500"/>
              <a:t> </a:t>
            </a:r>
            <a:r>
              <a:rPr lang="en-US" altLang="x-none" sz="2500" err="1"/>
              <a:t>lí</a:t>
            </a:r>
            <a:r>
              <a:rPr lang="en-US" altLang="x-none" sz="2500"/>
              <a:t> </a:t>
            </a:r>
            <a:r>
              <a:rPr lang="en-US" altLang="x-none" sz="2500" err="1"/>
              <a:t>các</a:t>
            </a:r>
            <a:r>
              <a:rPr lang="en-US" altLang="x-none" sz="2500"/>
              <a:t> </a:t>
            </a:r>
            <a:r>
              <a:rPr lang="en-US" altLang="x-none" sz="2500" err="1"/>
              <a:t>hành</a:t>
            </a:r>
            <a:r>
              <a:rPr lang="en-US" altLang="x-none" sz="2500"/>
              <a:t> vi </a:t>
            </a:r>
            <a:r>
              <a:rPr lang="en-US" altLang="x-none" sz="2500" err="1"/>
              <a:t>vi</a:t>
            </a:r>
            <a:r>
              <a:rPr lang="en-US" altLang="x-none" sz="2500"/>
              <a:t> </a:t>
            </a:r>
            <a:r>
              <a:rPr lang="en-US" altLang="x-none" sz="2500" err="1"/>
              <a:t>phạm</a:t>
            </a:r>
            <a:r>
              <a:rPr lang="en-US" altLang="x-none" sz="2500"/>
              <a:t>, </a:t>
            </a:r>
            <a:r>
              <a:rPr lang="en-US" altLang="x-none" sz="2500" err="1"/>
              <a:t>góp</a:t>
            </a:r>
            <a:r>
              <a:rPr lang="en-US" altLang="x-none" sz="2500"/>
              <a:t> </a:t>
            </a:r>
            <a:r>
              <a:rPr lang="en-US" altLang="x-none" sz="2500" err="1"/>
              <a:t>phần</a:t>
            </a:r>
            <a:r>
              <a:rPr lang="en-US" altLang="x-none" sz="2500"/>
              <a:t> </a:t>
            </a:r>
            <a:r>
              <a:rPr lang="en-US" altLang="x-none" sz="2500" err="1"/>
              <a:t>giữ</a:t>
            </a:r>
            <a:r>
              <a:rPr lang="en-US" altLang="x-none" sz="2500"/>
              <a:t> </a:t>
            </a:r>
            <a:r>
              <a:rPr lang="en-US" altLang="x-none" sz="2500" err="1"/>
              <a:t>gìn</a:t>
            </a:r>
            <a:r>
              <a:rPr lang="en-US" altLang="x-none" sz="2500"/>
              <a:t> an </a:t>
            </a:r>
            <a:r>
              <a:rPr lang="en-US" altLang="x-none" sz="2500" err="1"/>
              <a:t>ninh</a:t>
            </a:r>
            <a:r>
              <a:rPr lang="en-US" altLang="x-none" sz="2500"/>
              <a:t> </a:t>
            </a:r>
            <a:r>
              <a:rPr lang="en-US" altLang="x-none" sz="2500" err="1"/>
              <a:t>trật</a:t>
            </a:r>
            <a:r>
              <a:rPr lang="en-US" altLang="x-none" sz="2500"/>
              <a:t> </a:t>
            </a:r>
            <a:r>
              <a:rPr lang="en-US" altLang="x-none" sz="2500" err="1"/>
              <a:t>tự</a:t>
            </a:r>
            <a:r>
              <a:rPr lang="en-US" altLang="x-none" sz="2500"/>
              <a:t>, an </a:t>
            </a:r>
            <a:r>
              <a:rPr lang="en-US" altLang="x-none" sz="2500" err="1"/>
              <a:t>toàn</a:t>
            </a:r>
            <a:r>
              <a:rPr lang="en-US" altLang="x-none" sz="2500"/>
              <a:t> </a:t>
            </a:r>
            <a:r>
              <a:rPr lang="en-US" altLang="x-none" sz="2500" err="1"/>
              <a:t>xã</a:t>
            </a:r>
            <a:r>
              <a:rPr lang="en-US" altLang="x-none" sz="2500"/>
              <a:t> </a:t>
            </a:r>
            <a:r>
              <a:rPr lang="en-US" altLang="x-none" sz="2500" err="1"/>
              <a:t>hội</a:t>
            </a:r>
            <a:r>
              <a:rPr lang="en-US" altLang="x-none" sz="2500"/>
              <a:t>. </a:t>
            </a:r>
            <a:endParaRPr sz="2500" dirty="0"/>
          </a:p>
        </p:txBody>
      </p:sp>
      <p:sp>
        <p:nvSpPr>
          <p:cNvPr id="112649" name="Rectangles 112648"/>
          <p:cNvSpPr/>
          <p:nvPr/>
        </p:nvSpPr>
        <p:spPr>
          <a:xfrm>
            <a:off x="503238" y="1249363"/>
            <a:ext cx="11231562" cy="2557462"/>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2300"/>
              <a:t>Ban </a:t>
            </a:r>
            <a:r>
              <a:rPr lang="en-US" altLang="x-none" sz="2300" err="1"/>
              <a:t>chỉ</a:t>
            </a:r>
            <a:r>
              <a:rPr lang="en-US" altLang="x-none" sz="2300"/>
              <a:t> </a:t>
            </a:r>
            <a:r>
              <a:rPr lang="en-US" altLang="x-none" sz="2300" err="1"/>
              <a:t>đạo</a:t>
            </a:r>
            <a:r>
              <a:rPr lang="en-US" altLang="x-none" sz="2300"/>
              <a:t> </a:t>
            </a:r>
            <a:r>
              <a:rPr lang="en-US" altLang="x-none" sz="2300" err="1"/>
              <a:t>phong</a:t>
            </a:r>
            <a:r>
              <a:rPr lang="en-US" altLang="x-none" sz="2300"/>
              <a:t> </a:t>
            </a:r>
            <a:r>
              <a:rPr lang="en-US" altLang="x-none" sz="2300" err="1"/>
              <a:t>trào</a:t>
            </a:r>
            <a:r>
              <a:rPr lang="en-US" altLang="x-none" sz="2300"/>
              <a:t> </a:t>
            </a:r>
            <a:r>
              <a:rPr lang="en-US" altLang="x-none" sz="2300" err="1"/>
              <a:t>Toàn</a:t>
            </a:r>
            <a:r>
              <a:rPr lang="en-US" altLang="x-none" sz="2300"/>
              <a:t> </a:t>
            </a:r>
            <a:r>
              <a:rPr lang="en-US" altLang="x-none" sz="2300" err="1"/>
              <a:t>dân</a:t>
            </a:r>
            <a:r>
              <a:rPr lang="en-US" altLang="x-none" sz="2300"/>
              <a:t> </a:t>
            </a:r>
            <a:r>
              <a:rPr lang="en-US" altLang="x-none" sz="2300" err="1"/>
              <a:t>bảo</a:t>
            </a:r>
            <a:r>
              <a:rPr lang="en-US" altLang="x-none" sz="2300"/>
              <a:t> </a:t>
            </a:r>
            <a:r>
              <a:rPr lang="en-US" altLang="x-none" sz="2300" err="1"/>
              <a:t>vệ</a:t>
            </a:r>
            <a:r>
              <a:rPr lang="en-US" altLang="x-none" sz="2300"/>
              <a:t> an </a:t>
            </a:r>
            <a:r>
              <a:rPr lang="en-US" altLang="x-none" sz="2300" err="1"/>
              <a:t>ninh</a:t>
            </a:r>
            <a:r>
              <a:rPr lang="en-US" altLang="x-none" sz="2300"/>
              <a:t> </a:t>
            </a:r>
            <a:r>
              <a:rPr lang="en-US" altLang="x-none" sz="2300" err="1"/>
              <a:t>Tổ</a:t>
            </a:r>
            <a:r>
              <a:rPr lang="en-US" altLang="x-none" sz="2300"/>
              <a:t> </a:t>
            </a:r>
            <a:r>
              <a:rPr lang="en-US" altLang="x-none" sz="2300" err="1"/>
              <a:t>quốc</a:t>
            </a:r>
            <a:r>
              <a:rPr lang="en-US" altLang="x-none" sz="2300"/>
              <a:t> - </a:t>
            </a:r>
            <a:r>
              <a:rPr lang="en-US" altLang="x-none" sz="2300" err="1"/>
              <a:t>phòng</a:t>
            </a:r>
            <a:r>
              <a:rPr lang="en-US" altLang="x-none" sz="2300"/>
              <a:t> </a:t>
            </a:r>
            <a:r>
              <a:rPr lang="en-US" altLang="x-none" sz="2300" err="1"/>
              <a:t>chống</a:t>
            </a:r>
            <a:r>
              <a:rPr lang="en-US" altLang="x-none" sz="2300"/>
              <a:t> </a:t>
            </a:r>
            <a:r>
              <a:rPr lang="en-US" altLang="x-none" sz="2300" err="1"/>
              <a:t>tội</a:t>
            </a:r>
            <a:r>
              <a:rPr lang="en-US" altLang="x-none" sz="2300"/>
              <a:t> </a:t>
            </a:r>
            <a:r>
              <a:rPr lang="en-US" altLang="x-none" sz="2300" err="1"/>
              <a:t>phạm</a:t>
            </a:r>
            <a:r>
              <a:rPr lang="en-US" altLang="x-none" sz="2300"/>
              <a:t> </a:t>
            </a:r>
            <a:r>
              <a:rPr lang="en-US" altLang="x-none" sz="2300" err="1"/>
              <a:t>huyện</a:t>
            </a:r>
            <a:r>
              <a:rPr lang="en-US" altLang="x-none" sz="2300"/>
              <a:t> Y </a:t>
            </a:r>
            <a:r>
              <a:rPr lang="en-US" altLang="x-none" sz="2300" err="1"/>
              <a:t>tổng</a:t>
            </a:r>
            <a:r>
              <a:rPr lang="en-US" altLang="x-none" sz="2300"/>
              <a:t> </a:t>
            </a:r>
            <a:r>
              <a:rPr lang="en-US" altLang="x-none" sz="2300" err="1"/>
              <a:t>kết</a:t>
            </a:r>
            <a:r>
              <a:rPr lang="en-US" altLang="x-none" sz="2300"/>
              <a:t> </a:t>
            </a:r>
            <a:r>
              <a:rPr lang="en-US" altLang="x-none" sz="2300" err="1"/>
              <a:t>phong</a:t>
            </a:r>
            <a:r>
              <a:rPr lang="en-US" altLang="x-none" sz="2300"/>
              <a:t> </a:t>
            </a:r>
            <a:r>
              <a:rPr lang="en-US" altLang="x-none" sz="2300" err="1"/>
              <a:t>trào</a:t>
            </a:r>
            <a:r>
              <a:rPr lang="en-US" altLang="x-none" sz="2300"/>
              <a:t> </a:t>
            </a:r>
            <a:r>
              <a:rPr lang="en-US" altLang="x-none" sz="2300" err="1"/>
              <a:t>sau</a:t>
            </a:r>
            <a:r>
              <a:rPr lang="en-US" altLang="x-none" sz="2300"/>
              <a:t> </a:t>
            </a:r>
            <a:r>
              <a:rPr lang="en-US" altLang="x-none" sz="2300" err="1"/>
              <a:t>ba</a:t>
            </a:r>
            <a:r>
              <a:rPr lang="en-US" altLang="x-none" sz="2300"/>
              <a:t> </a:t>
            </a:r>
            <a:r>
              <a:rPr lang="en-US" altLang="x-none" sz="2300" err="1"/>
              <a:t>năm</a:t>
            </a:r>
            <a:r>
              <a:rPr lang="en-US" altLang="x-none" sz="2300"/>
              <a:t> </a:t>
            </a:r>
            <a:r>
              <a:rPr lang="en-US" altLang="x-none" sz="2300" err="1"/>
              <a:t>thực</a:t>
            </a:r>
            <a:r>
              <a:rPr lang="en-US" altLang="x-none" sz="2300"/>
              <a:t> </a:t>
            </a:r>
            <a:r>
              <a:rPr lang="en-US" altLang="x-none" sz="2300" err="1"/>
              <a:t>hiện</a:t>
            </a:r>
            <a:r>
              <a:rPr lang="en-US" altLang="x-none" sz="2300"/>
              <a:t>. </a:t>
            </a:r>
            <a:r>
              <a:rPr lang="en-US" altLang="x-none" sz="2300" err="1"/>
              <a:t>Trong</a:t>
            </a:r>
            <a:r>
              <a:rPr lang="en-US" altLang="x-none" sz="2300"/>
              <a:t> </a:t>
            </a:r>
            <a:r>
              <a:rPr lang="en-US" altLang="x-none" sz="2300" err="1"/>
              <a:t>ba</a:t>
            </a:r>
            <a:r>
              <a:rPr lang="en-US" altLang="x-none" sz="2300"/>
              <a:t> </a:t>
            </a:r>
            <a:r>
              <a:rPr lang="en-US" altLang="x-none" sz="2300" err="1"/>
              <a:t>năm</a:t>
            </a:r>
            <a:r>
              <a:rPr lang="en-US" altLang="x-none" sz="2300"/>
              <a:t>, </a:t>
            </a:r>
            <a:r>
              <a:rPr lang="en-US" altLang="x-none" sz="2300" err="1"/>
              <a:t>toàn</a:t>
            </a:r>
            <a:r>
              <a:rPr lang="en-US" altLang="x-none" sz="2300"/>
              <a:t> </a:t>
            </a:r>
            <a:r>
              <a:rPr lang="en-US" altLang="x-none" sz="2300" err="1"/>
              <a:t>huyện</a:t>
            </a:r>
            <a:r>
              <a:rPr lang="en-US" altLang="x-none" sz="2300"/>
              <a:t> </a:t>
            </a:r>
            <a:r>
              <a:rPr lang="en-US" altLang="x-none" sz="2300" err="1"/>
              <a:t>đã</a:t>
            </a:r>
            <a:r>
              <a:rPr lang="en-US" altLang="x-none" sz="2300"/>
              <a:t> </a:t>
            </a:r>
            <a:r>
              <a:rPr lang="en-US" altLang="x-none" sz="2300" err="1"/>
              <a:t>tổ</a:t>
            </a:r>
            <a:r>
              <a:rPr lang="en-US" altLang="x-none" sz="2300"/>
              <a:t> </a:t>
            </a:r>
            <a:r>
              <a:rPr lang="en-US" altLang="x-none" sz="2300" err="1"/>
              <a:t>chức</a:t>
            </a:r>
            <a:r>
              <a:rPr lang="en-US" altLang="x-none" sz="2300"/>
              <a:t> </a:t>
            </a:r>
            <a:r>
              <a:rPr lang="en-US" altLang="x-none" sz="2300" err="1"/>
              <a:t>được</a:t>
            </a:r>
            <a:r>
              <a:rPr lang="en-US" altLang="x-none" sz="2300"/>
              <a:t> 100 </a:t>
            </a:r>
            <a:r>
              <a:rPr lang="en-US" altLang="x-none" sz="2300" err="1"/>
              <a:t>cuộc</a:t>
            </a:r>
            <a:r>
              <a:rPr lang="en-US" altLang="x-none" sz="2300"/>
              <a:t> </a:t>
            </a:r>
            <a:r>
              <a:rPr lang="en-US" altLang="x-none" sz="2300" err="1"/>
              <a:t>tuyên</a:t>
            </a:r>
            <a:r>
              <a:rPr lang="en-US" altLang="x-none" sz="2300"/>
              <a:t> </a:t>
            </a:r>
            <a:r>
              <a:rPr lang="en-US" altLang="x-none" sz="2300" err="1"/>
              <a:t>truyền</a:t>
            </a:r>
            <a:r>
              <a:rPr lang="en-US" altLang="x-none" sz="2300"/>
              <a:t> </a:t>
            </a:r>
            <a:r>
              <a:rPr lang="en-US" altLang="x-none" sz="2300" err="1"/>
              <a:t>pháp</a:t>
            </a:r>
            <a:r>
              <a:rPr lang="en-US" altLang="x-none" sz="2300"/>
              <a:t> </a:t>
            </a:r>
            <a:r>
              <a:rPr lang="en-US" altLang="x-none" sz="2300" err="1"/>
              <a:t>luật</a:t>
            </a:r>
            <a:r>
              <a:rPr lang="en-US" altLang="x-none" sz="2300"/>
              <a:t> </a:t>
            </a:r>
            <a:r>
              <a:rPr lang="en-US" altLang="x-none" sz="2300" err="1"/>
              <a:t>cho</a:t>
            </a:r>
            <a:r>
              <a:rPr lang="en-US" altLang="x-none" sz="2300"/>
              <a:t> 42 000 </a:t>
            </a:r>
            <a:r>
              <a:rPr lang="en-US" altLang="x-none" sz="2300" err="1"/>
              <a:t>lượt</a:t>
            </a:r>
            <a:r>
              <a:rPr lang="en-US" altLang="x-none" sz="2300"/>
              <a:t> </a:t>
            </a:r>
            <a:r>
              <a:rPr lang="en-US" altLang="x-none" sz="2300" err="1"/>
              <a:t>thanh</a:t>
            </a:r>
            <a:r>
              <a:rPr lang="en-US" altLang="x-none" sz="2300"/>
              <a:t>, </a:t>
            </a:r>
            <a:r>
              <a:rPr lang="en-US" altLang="x-none" sz="2300" err="1"/>
              <a:t>thiếu</a:t>
            </a:r>
            <a:r>
              <a:rPr lang="en-US" altLang="x-none" sz="2300"/>
              <a:t> </a:t>
            </a:r>
            <a:r>
              <a:rPr lang="en-US" altLang="x-none" sz="2300" err="1"/>
              <a:t>niên</a:t>
            </a:r>
            <a:r>
              <a:rPr lang="en-US" altLang="x-none" sz="2300"/>
              <a:t> </a:t>
            </a:r>
            <a:r>
              <a:rPr lang="en-US" altLang="x-none" sz="2300" err="1"/>
              <a:t>tham</a:t>
            </a:r>
            <a:r>
              <a:rPr lang="en-US" altLang="x-none" sz="2300"/>
              <a:t> </a:t>
            </a:r>
            <a:r>
              <a:rPr lang="en-US" altLang="x-none" sz="2300" err="1"/>
              <a:t>gia</a:t>
            </a:r>
            <a:r>
              <a:rPr lang="en-US" altLang="x-none" sz="2300"/>
              <a:t> </a:t>
            </a:r>
            <a:r>
              <a:rPr lang="en-US" altLang="x-none" sz="2300" err="1"/>
              <a:t>xây</a:t>
            </a:r>
            <a:r>
              <a:rPr lang="en-US" altLang="x-none" sz="2300"/>
              <a:t> </a:t>
            </a:r>
            <a:r>
              <a:rPr lang="en-US" altLang="x-none" sz="2300" err="1"/>
              <a:t>dựng</a:t>
            </a:r>
            <a:r>
              <a:rPr lang="en-US" altLang="x-none" sz="2300"/>
              <a:t>, </a:t>
            </a:r>
            <a:r>
              <a:rPr lang="en-US" altLang="x-none" sz="2300" err="1"/>
              <a:t>biên</a:t>
            </a:r>
            <a:r>
              <a:rPr lang="en-US" altLang="x-none" sz="2300"/>
              <a:t> </a:t>
            </a:r>
            <a:r>
              <a:rPr lang="en-US" altLang="x-none" sz="2300" err="1"/>
              <a:t>soạn</a:t>
            </a:r>
            <a:r>
              <a:rPr lang="en-US" altLang="x-none" sz="2300"/>
              <a:t>, </a:t>
            </a:r>
            <a:r>
              <a:rPr lang="en-US" altLang="x-none" sz="2300" err="1"/>
              <a:t>phát</a:t>
            </a:r>
            <a:r>
              <a:rPr lang="en-US" altLang="x-none" sz="2300"/>
              <a:t> </a:t>
            </a:r>
            <a:r>
              <a:rPr lang="en-US" altLang="x-none" sz="2300" err="1"/>
              <a:t>hành</a:t>
            </a:r>
            <a:r>
              <a:rPr lang="en-US" altLang="x-none" sz="2300"/>
              <a:t> </a:t>
            </a:r>
            <a:r>
              <a:rPr lang="en-US" altLang="x-none" sz="2300" err="1"/>
              <a:t>hàng</a:t>
            </a:r>
            <a:r>
              <a:rPr lang="en-US" altLang="x-none" sz="2300"/>
              <a:t> </a:t>
            </a:r>
            <a:r>
              <a:rPr lang="en-US" altLang="x-none" sz="2300" err="1"/>
              <a:t>nghìn</a:t>
            </a:r>
            <a:r>
              <a:rPr lang="en-US" altLang="x-none" sz="2300"/>
              <a:t> </a:t>
            </a:r>
            <a:r>
              <a:rPr lang="en-US" altLang="x-none" sz="2300" err="1"/>
              <a:t>tranh</a:t>
            </a:r>
            <a:r>
              <a:rPr lang="en-US" altLang="x-none" sz="2300"/>
              <a:t>, </a:t>
            </a:r>
            <a:r>
              <a:rPr lang="en-US" altLang="x-none" sz="2300" err="1"/>
              <a:t>ảnh</a:t>
            </a:r>
            <a:r>
              <a:rPr lang="en-US" altLang="x-none" sz="2300"/>
              <a:t>, </a:t>
            </a:r>
            <a:r>
              <a:rPr lang="en-US" altLang="x-none" sz="2300" err="1"/>
              <a:t>tờ</a:t>
            </a:r>
            <a:r>
              <a:rPr lang="en-US" altLang="x-none" sz="2300"/>
              <a:t> </a:t>
            </a:r>
            <a:r>
              <a:rPr lang="en-US" altLang="x-none" sz="2300" err="1"/>
              <a:t>rơi</a:t>
            </a:r>
            <a:r>
              <a:rPr lang="en-US" altLang="x-none" sz="2300"/>
              <a:t>, </a:t>
            </a:r>
            <a:r>
              <a:rPr lang="en-US" altLang="x-none" sz="2300" err="1"/>
              <a:t>tờ</a:t>
            </a:r>
            <a:r>
              <a:rPr lang="en-US" altLang="x-none" sz="2300"/>
              <a:t> </a:t>
            </a:r>
            <a:r>
              <a:rPr lang="en-US" altLang="x-none" sz="2300" err="1"/>
              <a:t>dán</a:t>
            </a:r>
            <a:r>
              <a:rPr lang="en-US" altLang="x-none" sz="2300"/>
              <a:t>, </a:t>
            </a:r>
            <a:r>
              <a:rPr lang="en-US" altLang="x-none" sz="2300" err="1"/>
              <a:t>tài</a:t>
            </a:r>
            <a:r>
              <a:rPr lang="en-US" altLang="x-none" sz="2300"/>
              <a:t> </a:t>
            </a:r>
            <a:r>
              <a:rPr lang="en-US" altLang="x-none" sz="2300" err="1"/>
              <a:t>liệu</a:t>
            </a:r>
            <a:r>
              <a:rPr lang="en-US" altLang="x-none" sz="2300"/>
              <a:t> </a:t>
            </a:r>
            <a:r>
              <a:rPr lang="en-US" altLang="x-none" sz="2300" err="1"/>
              <a:t>tuyên</a:t>
            </a:r>
            <a:r>
              <a:rPr lang="en-US" altLang="x-none" sz="2300"/>
              <a:t> </a:t>
            </a:r>
            <a:r>
              <a:rPr lang="en-US" altLang="x-none" sz="2300" err="1"/>
              <a:t>truyền</a:t>
            </a:r>
            <a:r>
              <a:rPr lang="en-US" altLang="x-none" sz="2300"/>
              <a:t> </a:t>
            </a:r>
            <a:r>
              <a:rPr lang="en-US" altLang="x-none" sz="2300" err="1"/>
              <a:t>về</a:t>
            </a:r>
            <a:r>
              <a:rPr lang="en-US" altLang="x-none" sz="2300"/>
              <a:t> </a:t>
            </a:r>
            <a:r>
              <a:rPr lang="en-US" altLang="x-none" sz="2300" err="1"/>
              <a:t>đấu</a:t>
            </a:r>
            <a:r>
              <a:rPr lang="en-US" altLang="x-none" sz="2300"/>
              <a:t> </a:t>
            </a:r>
            <a:r>
              <a:rPr lang="en-US" altLang="x-none" sz="2300" err="1"/>
              <a:t>tranh</a:t>
            </a:r>
            <a:r>
              <a:rPr lang="en-US" altLang="x-none" sz="2300"/>
              <a:t> </a:t>
            </a:r>
            <a:r>
              <a:rPr lang="en-US" altLang="x-none" sz="2300" err="1"/>
              <a:t>phòng</a:t>
            </a:r>
            <a:r>
              <a:rPr lang="en-US" altLang="x-none" sz="2300"/>
              <a:t> </a:t>
            </a:r>
            <a:r>
              <a:rPr lang="en-US" altLang="x-none" sz="2300" err="1"/>
              <a:t>chống</a:t>
            </a:r>
            <a:r>
              <a:rPr lang="en-US" altLang="x-none" sz="2300"/>
              <a:t> </a:t>
            </a:r>
            <a:r>
              <a:rPr lang="en-US" altLang="x-none" sz="2300" err="1"/>
              <a:t>tội</a:t>
            </a:r>
            <a:r>
              <a:rPr lang="en-US" altLang="x-none" sz="2300"/>
              <a:t> </a:t>
            </a:r>
            <a:r>
              <a:rPr lang="en-US" altLang="x-none" sz="2300" err="1"/>
              <a:t>phạm</a:t>
            </a:r>
            <a:r>
              <a:rPr lang="en-US" altLang="x-none" sz="2300"/>
              <a:t> </a:t>
            </a:r>
            <a:r>
              <a:rPr lang="en-US" altLang="x-none" sz="2300" err="1"/>
              <a:t>và</a:t>
            </a:r>
            <a:r>
              <a:rPr lang="en-US" altLang="x-none" sz="2300"/>
              <a:t> </a:t>
            </a:r>
            <a:r>
              <a:rPr lang="en-US" altLang="x-none" sz="2300" err="1"/>
              <a:t>tệ</a:t>
            </a:r>
            <a:r>
              <a:rPr lang="en-US" altLang="x-none" sz="2300"/>
              <a:t> </a:t>
            </a:r>
            <a:r>
              <a:rPr lang="en-US" altLang="x-none" sz="2300" err="1"/>
              <a:t>nạn</a:t>
            </a:r>
            <a:r>
              <a:rPr lang="en-US" altLang="x-none" sz="2300"/>
              <a:t> </a:t>
            </a:r>
            <a:r>
              <a:rPr lang="en-US" altLang="x-none" sz="2300" err="1"/>
              <a:t>xã</a:t>
            </a:r>
            <a:r>
              <a:rPr lang="en-US" altLang="x-none" sz="2300"/>
              <a:t> </a:t>
            </a:r>
            <a:r>
              <a:rPr lang="en-US" altLang="x-none" sz="2300" err="1"/>
              <a:t>hội</a:t>
            </a:r>
            <a:r>
              <a:rPr lang="en-US" altLang="x-none" sz="2300"/>
              <a:t>,.. </a:t>
            </a:r>
            <a:r>
              <a:rPr lang="en-US" altLang="x-none" sz="2300" err="1"/>
              <a:t>Thông</a:t>
            </a:r>
            <a:r>
              <a:rPr lang="en-US" altLang="x-none" sz="2300"/>
              <a:t> qua </a:t>
            </a:r>
            <a:r>
              <a:rPr lang="en-US" altLang="x-none" sz="2300" err="1"/>
              <a:t>phong</a:t>
            </a:r>
            <a:r>
              <a:rPr lang="en-US" altLang="x-none" sz="2300"/>
              <a:t> </a:t>
            </a:r>
            <a:r>
              <a:rPr lang="en-US" altLang="x-none" sz="2300" err="1"/>
              <a:t>trào</a:t>
            </a:r>
            <a:r>
              <a:rPr lang="en-US" altLang="x-none" sz="2300"/>
              <a:t>, </a:t>
            </a:r>
            <a:r>
              <a:rPr lang="en-US" altLang="x-none" sz="2300" err="1"/>
              <a:t>người</a:t>
            </a:r>
            <a:r>
              <a:rPr lang="en-US" altLang="x-none" sz="2300"/>
              <a:t> </a:t>
            </a:r>
            <a:r>
              <a:rPr lang="en-US" altLang="x-none" sz="2300" err="1"/>
              <a:t>dân</a:t>
            </a:r>
            <a:r>
              <a:rPr lang="en-US" altLang="x-none" sz="2300"/>
              <a:t> </a:t>
            </a:r>
            <a:r>
              <a:rPr lang="en-US" altLang="x-none" sz="2300" err="1"/>
              <a:t>đã</a:t>
            </a:r>
            <a:r>
              <a:rPr lang="en-US" altLang="x-none" sz="2300"/>
              <a:t> </a:t>
            </a:r>
            <a:r>
              <a:rPr lang="en-US" altLang="x-none" sz="2300" err="1"/>
              <a:t>phát</a:t>
            </a:r>
            <a:r>
              <a:rPr lang="en-US" altLang="x-none" sz="2300"/>
              <a:t> </a:t>
            </a:r>
            <a:r>
              <a:rPr lang="en-US" altLang="x-none" sz="2300" err="1"/>
              <a:t>hiện</a:t>
            </a:r>
            <a:r>
              <a:rPr lang="en-US" altLang="x-none" sz="2300"/>
              <a:t>, </a:t>
            </a:r>
            <a:r>
              <a:rPr lang="en-US" altLang="x-none" sz="2300" err="1"/>
              <a:t>thông</a:t>
            </a:r>
            <a:r>
              <a:rPr lang="en-US" altLang="x-none" sz="2300"/>
              <a:t> </a:t>
            </a:r>
            <a:r>
              <a:rPr lang="en-US" altLang="x-none" sz="2300" err="1"/>
              <a:t>báo</a:t>
            </a:r>
            <a:r>
              <a:rPr lang="en-US" altLang="x-none" sz="2300"/>
              <a:t> </a:t>
            </a:r>
            <a:r>
              <a:rPr lang="en-US" altLang="x-none" sz="2300" err="1"/>
              <a:t>cho</a:t>
            </a:r>
            <a:r>
              <a:rPr lang="en-US" altLang="x-none" sz="2300"/>
              <a:t> </a:t>
            </a:r>
            <a:r>
              <a:rPr lang="en-US" altLang="x-none" sz="2300" err="1"/>
              <a:t>cơ</a:t>
            </a:r>
            <a:r>
              <a:rPr lang="en-US" altLang="x-none" sz="2300"/>
              <a:t> </a:t>
            </a:r>
            <a:r>
              <a:rPr lang="en-US" altLang="x-none" sz="2300" err="1"/>
              <a:t>quan</a:t>
            </a:r>
            <a:r>
              <a:rPr lang="en-US" altLang="x-none" sz="2300"/>
              <a:t> </a:t>
            </a:r>
            <a:r>
              <a:rPr lang="en-US" altLang="x-none" sz="2300" err="1"/>
              <a:t>Công</a:t>
            </a:r>
            <a:r>
              <a:rPr lang="en-US" altLang="x-none" sz="2300"/>
              <a:t> an </a:t>
            </a:r>
            <a:r>
              <a:rPr lang="en-US" altLang="x-none" sz="2300" err="1"/>
              <a:t>hàng</a:t>
            </a:r>
            <a:r>
              <a:rPr lang="en-US" altLang="x-none" sz="2300"/>
              <a:t> </a:t>
            </a:r>
            <a:r>
              <a:rPr lang="en-US" altLang="x-none" sz="2300" err="1"/>
              <a:t>trăm</a:t>
            </a:r>
            <a:r>
              <a:rPr lang="en-US" altLang="x-none" sz="2300"/>
              <a:t> tin </a:t>
            </a:r>
            <a:r>
              <a:rPr lang="en-US" altLang="x-none" sz="2300" err="1"/>
              <a:t>báo</a:t>
            </a:r>
            <a:r>
              <a:rPr lang="en-US" altLang="x-none" sz="2300"/>
              <a:t> </a:t>
            </a:r>
            <a:r>
              <a:rPr lang="en-US" altLang="x-none" sz="2300" err="1"/>
              <a:t>về</a:t>
            </a:r>
            <a:r>
              <a:rPr lang="en-US" altLang="x-none" sz="2300"/>
              <a:t> </a:t>
            </a:r>
            <a:r>
              <a:rPr lang="en-US" altLang="x-none" sz="2300" err="1"/>
              <a:t>tội</a:t>
            </a:r>
            <a:r>
              <a:rPr lang="en-US" altLang="x-none" sz="2300"/>
              <a:t> </a:t>
            </a:r>
            <a:r>
              <a:rPr lang="en-US" altLang="x-none" sz="2300" err="1"/>
              <a:t>phạm</a:t>
            </a:r>
            <a:r>
              <a:rPr lang="en-US" altLang="x-none" sz="2300"/>
              <a:t>, </a:t>
            </a:r>
            <a:r>
              <a:rPr lang="en-US" altLang="x-none" sz="2300" err="1"/>
              <a:t>tệ</a:t>
            </a:r>
            <a:r>
              <a:rPr lang="en-US" altLang="x-none" sz="2300"/>
              <a:t> </a:t>
            </a:r>
            <a:r>
              <a:rPr lang="en-US" altLang="x-none" sz="2300" err="1"/>
              <a:t>nạn</a:t>
            </a:r>
            <a:r>
              <a:rPr lang="en-US" altLang="x-none" sz="2300"/>
              <a:t> </a:t>
            </a:r>
            <a:r>
              <a:rPr lang="en-US" altLang="x-none" sz="2300" err="1"/>
              <a:t>xã</a:t>
            </a:r>
            <a:r>
              <a:rPr lang="en-US" altLang="x-none" sz="2300"/>
              <a:t> </a:t>
            </a:r>
            <a:r>
              <a:rPr lang="en-US" altLang="x-none" sz="2300" err="1"/>
              <a:t>hội</a:t>
            </a:r>
            <a:r>
              <a:rPr lang="en-US" altLang="x-none" sz="2300"/>
              <a:t>, </a:t>
            </a:r>
            <a:r>
              <a:rPr lang="en-US" altLang="x-none" sz="2300" err="1"/>
              <a:t>góp</a:t>
            </a:r>
            <a:r>
              <a:rPr lang="en-US" altLang="x-none" sz="2300"/>
              <a:t> </a:t>
            </a:r>
            <a:r>
              <a:rPr lang="en-US" altLang="x-none" sz="2300" err="1"/>
              <a:t>phần</a:t>
            </a:r>
            <a:r>
              <a:rPr lang="en-US" altLang="x-none" sz="2300"/>
              <a:t> </a:t>
            </a:r>
            <a:r>
              <a:rPr lang="en-US" altLang="x-none" sz="2300" err="1"/>
              <a:t>giữ</a:t>
            </a:r>
            <a:r>
              <a:rPr lang="en-US" altLang="x-none" sz="2300"/>
              <a:t> </a:t>
            </a:r>
            <a:r>
              <a:rPr lang="en-US" altLang="x-none" sz="2300" err="1"/>
              <a:t>gìn</a:t>
            </a:r>
            <a:r>
              <a:rPr lang="en-US" altLang="x-none" sz="2300"/>
              <a:t> an </a:t>
            </a:r>
            <a:r>
              <a:rPr lang="en-US" altLang="x-none" sz="2300" err="1"/>
              <a:t>ninh</a:t>
            </a:r>
            <a:r>
              <a:rPr lang="en-US" altLang="x-none" sz="2300"/>
              <a:t> </a:t>
            </a:r>
            <a:r>
              <a:rPr lang="en-US" altLang="x-none" sz="2300" err="1"/>
              <a:t>trật</a:t>
            </a:r>
            <a:r>
              <a:rPr lang="en-US" altLang="x-none" sz="2300"/>
              <a:t> </a:t>
            </a:r>
            <a:r>
              <a:rPr lang="en-US" altLang="x-none" sz="2300" err="1"/>
              <a:t>tự</a:t>
            </a:r>
            <a:r>
              <a:rPr lang="en-US" altLang="x-none" sz="2300"/>
              <a:t>, an </a:t>
            </a:r>
            <a:r>
              <a:rPr lang="en-US" altLang="x-none" sz="2300" err="1"/>
              <a:t>toàn</a:t>
            </a:r>
            <a:r>
              <a:rPr lang="en-US" altLang="x-none" sz="2300"/>
              <a:t> </a:t>
            </a:r>
            <a:r>
              <a:rPr lang="en-US" altLang="x-none" sz="2300" err="1"/>
              <a:t>xã</a:t>
            </a:r>
            <a:r>
              <a:rPr lang="en-US" altLang="x-none" sz="2300"/>
              <a:t> </a:t>
            </a:r>
            <a:r>
              <a:rPr lang="en-US" altLang="x-none" sz="2300" err="1"/>
              <a:t>hội</a:t>
            </a:r>
            <a:r>
              <a:rPr lang="en-US" altLang="x-none" sz="2300"/>
              <a:t>. </a:t>
            </a:r>
            <a:endParaRPr lang="en-US" altLang="x-none"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646"/>
                                        </p:tgtEl>
                                        <p:attrNameLst>
                                          <p:attrName>style.visibility</p:attrName>
                                        </p:attrNameLst>
                                      </p:cBhvr>
                                      <p:to>
                                        <p:strVal val="visible"/>
                                      </p:to>
                                    </p:set>
                                    <p:animEffect transition="in" filter="blinds(horizontal)">
                                      <p:cBhvr>
                                        <p:cTn id="13" dur="500"/>
                                        <p:tgtEl>
                                          <p:spTgt spid="1126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2647"/>
                                        </p:tgtEl>
                                        <p:attrNameLst>
                                          <p:attrName>style.visibility</p:attrName>
                                        </p:attrNameLst>
                                      </p:cBhvr>
                                      <p:to>
                                        <p:strVal val="visible"/>
                                      </p:to>
                                    </p:set>
                                    <p:animEffect transition="in" filter="blinds(horizontal)">
                                      <p:cBhvr>
                                        <p:cTn id="16" dur="500"/>
                                        <p:tgtEl>
                                          <p:spTgt spid="11264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2648"/>
                                        </p:tgtEl>
                                        <p:attrNameLst>
                                          <p:attrName>style.visibility</p:attrName>
                                        </p:attrNameLst>
                                      </p:cBhvr>
                                      <p:to>
                                        <p:strVal val="visible"/>
                                      </p:to>
                                    </p:set>
                                    <p:animEffect transition="in" filter="blinds(horizontal)">
                                      <p:cBhvr>
                                        <p:cTn id="24"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P spid="112647" grpId="0"/>
      <p:bldP spid="1126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 name="Right Triangle 47"/>
          <p:cNvSpPr/>
          <p:nvPr/>
        </p:nvSpPr>
        <p:spPr>
          <a:xfrm rot="5400000">
            <a:off x="5845969" y="3193256"/>
            <a:ext cx="938213" cy="936625"/>
          </a:xfrm>
          <a:prstGeom prst="rtTriangle">
            <a:avLst/>
          </a:prstGeom>
          <a:gradFill flip="none" rotWithShape="1">
            <a:gsLst>
              <a:gs pos="0">
                <a:srgbClr val="9DDFAF"/>
              </a:gs>
              <a:gs pos="76000">
                <a:srgbClr val="83C696"/>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 name="Group 52"/>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Right Triangle 54"/>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Rectangle 55"/>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9" name="Group 48"/>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Right Triangle 50"/>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70671" name="Picture 70670"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0672" name="Rectangles 70671"/>
          <p:cNvSpPr/>
          <p:nvPr/>
        </p:nvSpPr>
        <p:spPr>
          <a:xfrm>
            <a:off x="373063" y="222250"/>
            <a:ext cx="11136312" cy="1997075"/>
          </a:xfrm>
          <a:prstGeom prst="rect">
            <a:avLst/>
          </a:prstGeom>
          <a:noFill/>
          <a:ln w="9525">
            <a:noFill/>
          </a:ln>
        </p:spPr>
        <p:txBody>
          <a:bodyPr anchor="ctr" anchorCtr="0">
            <a:spAutoFit/>
          </a:bodyPr>
          <a:p>
            <a:pPr algn="justLow"/>
            <a:r>
              <a:rPr lang="en-US" altLang="x-none" sz="2500" b="1" err="1"/>
              <a:t>Vận</a:t>
            </a:r>
            <a:r>
              <a:rPr lang="en-US" altLang="x-none" sz="2500" b="1"/>
              <a:t> </a:t>
            </a:r>
            <a:r>
              <a:rPr lang="en-US" altLang="x-none" sz="2500" b="1" err="1"/>
              <a:t>dụng</a:t>
            </a:r>
            <a:r>
              <a:rPr lang="en-US" altLang="x-none" sz="2500" b="1"/>
              <a:t> 1 : </a:t>
            </a:r>
            <a:r>
              <a:rPr lang="en-US" altLang="x-none" sz="2500" err="1"/>
              <a:t>Em</a:t>
            </a:r>
            <a:r>
              <a:rPr lang="en-US" altLang="x-none" sz="2500"/>
              <a:t> </a:t>
            </a:r>
            <a:r>
              <a:rPr lang="en-US" altLang="x-none" sz="2500" err="1"/>
              <a:t>hãy</a:t>
            </a:r>
            <a:r>
              <a:rPr lang="en-US" altLang="x-none" sz="2500"/>
              <a:t> </a:t>
            </a:r>
            <a:r>
              <a:rPr lang="en-US" altLang="x-none" sz="2500" err="1"/>
              <a:t>thiết</a:t>
            </a:r>
            <a:r>
              <a:rPr lang="en-US" altLang="x-none" sz="2500"/>
              <a:t> </a:t>
            </a:r>
            <a:r>
              <a:rPr lang="en-US" altLang="x-none" sz="2500" err="1"/>
              <a:t>kế</a:t>
            </a:r>
            <a:r>
              <a:rPr lang="en-US" altLang="x-none" sz="2500"/>
              <a:t> </a:t>
            </a:r>
            <a:r>
              <a:rPr lang="en-US" altLang="x-none" sz="2500" err="1"/>
              <a:t>một</a:t>
            </a:r>
            <a:r>
              <a:rPr lang="en-US" altLang="x-none" sz="2500"/>
              <a:t> </a:t>
            </a:r>
            <a:r>
              <a:rPr lang="en-US" altLang="x-none" sz="2500" err="1"/>
              <a:t>sản</a:t>
            </a:r>
            <a:r>
              <a:rPr lang="en-US" altLang="x-none" sz="2500"/>
              <a:t> </a:t>
            </a:r>
            <a:r>
              <a:rPr lang="en-US" altLang="x-none" sz="2500" err="1"/>
              <a:t>phẩm</a:t>
            </a:r>
            <a:r>
              <a:rPr lang="en-US" altLang="x-none" sz="2500"/>
              <a:t> </a:t>
            </a:r>
            <a:r>
              <a:rPr lang="en-US" altLang="x-none" sz="2500" err="1"/>
              <a:t>tuyên</a:t>
            </a:r>
            <a:r>
              <a:rPr lang="en-US" altLang="x-none" sz="2500"/>
              <a:t> </a:t>
            </a:r>
            <a:r>
              <a:rPr lang="en-US" altLang="x-none" sz="2500" err="1"/>
              <a:t>truyền</a:t>
            </a:r>
            <a:r>
              <a:rPr lang="en-US" altLang="x-none" sz="2500"/>
              <a:t> (</a:t>
            </a:r>
            <a:r>
              <a:rPr lang="en-US" altLang="x-none" sz="2500" err="1"/>
              <a:t>tờ</a:t>
            </a:r>
            <a:r>
              <a:rPr lang="en-US" altLang="x-none" sz="2500"/>
              <a:t> </a:t>
            </a:r>
            <a:r>
              <a:rPr lang="en-US" altLang="x-none" sz="2500" err="1"/>
              <a:t>gấp</a:t>
            </a:r>
            <a:r>
              <a:rPr lang="en-US" altLang="x-none" sz="2500"/>
              <a:t>, </a:t>
            </a:r>
            <a:r>
              <a:rPr lang="en-US" altLang="x-none" sz="2500" err="1"/>
              <a:t>báo</a:t>
            </a:r>
            <a:r>
              <a:rPr lang="en-US" altLang="x-none" sz="2500"/>
              <a:t> </a:t>
            </a:r>
            <a:r>
              <a:rPr lang="en-US" altLang="x-none" sz="2500" err="1"/>
              <a:t>tường</a:t>
            </a:r>
            <a:r>
              <a:rPr lang="en-US" altLang="x-none" sz="2500"/>
              <a:t>, </a:t>
            </a:r>
            <a:r>
              <a:rPr lang="en-US" altLang="x-none" sz="2500" err="1"/>
              <a:t>áp</a:t>
            </a:r>
            <a:r>
              <a:rPr lang="en-US" altLang="x-none" sz="2500"/>
              <a:t> </a:t>
            </a:r>
            <a:r>
              <a:rPr lang="en-US" altLang="x-none" sz="2500" err="1"/>
              <a:t>phích</a:t>
            </a:r>
            <a:r>
              <a:rPr lang="en-US" altLang="x-none" sz="2500"/>
              <a:t>,...) </a:t>
            </a:r>
            <a:r>
              <a:rPr lang="en-US" altLang="x-none" sz="2500" err="1"/>
              <a:t>có</a:t>
            </a:r>
            <a:r>
              <a:rPr lang="en-US" altLang="x-none" sz="2500"/>
              <a:t> </a:t>
            </a:r>
            <a:r>
              <a:rPr lang="en-US" altLang="x-none" sz="2500" err="1"/>
              <a:t>nội</a:t>
            </a:r>
            <a:r>
              <a:rPr lang="en-US" altLang="x-none" sz="2500"/>
              <a:t> dung </a:t>
            </a:r>
            <a:r>
              <a:rPr lang="en-US" altLang="x-none" sz="2500" err="1"/>
              <a:t>thể</a:t>
            </a:r>
            <a:r>
              <a:rPr lang="en-US" altLang="x-none" sz="2500"/>
              <a:t> </a:t>
            </a:r>
            <a:r>
              <a:rPr lang="en-US" altLang="x-none" sz="2500" err="1"/>
              <a:t>hiện</a:t>
            </a:r>
            <a:r>
              <a:rPr lang="en-US" altLang="x-none" sz="2500"/>
              <a:t> </a:t>
            </a:r>
            <a:r>
              <a:rPr lang="en-US" altLang="x-none" sz="2500" err="1"/>
              <a:t>quyền</a:t>
            </a:r>
            <a:r>
              <a:rPr lang="en-US" altLang="x-none" sz="2500"/>
              <a:t> </a:t>
            </a:r>
            <a:r>
              <a:rPr lang="en-US" altLang="x-none" sz="2500" err="1"/>
              <a:t>và</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của</a:t>
            </a:r>
            <a:r>
              <a:rPr lang="en-US" altLang="x-none" sz="2500"/>
              <a:t> </a:t>
            </a:r>
            <a:r>
              <a:rPr lang="en-US" altLang="x-none" sz="2500" err="1"/>
              <a:t>công</a:t>
            </a:r>
            <a:r>
              <a:rPr lang="en-US" altLang="x-none" sz="2500"/>
              <a:t> </a:t>
            </a:r>
            <a:r>
              <a:rPr lang="en-US" altLang="x-none" sz="2500" err="1"/>
              <a:t>dân</a:t>
            </a:r>
            <a:r>
              <a:rPr lang="en-US" altLang="x-none" sz="2500"/>
              <a:t> </a:t>
            </a:r>
            <a:r>
              <a:rPr lang="en-US" altLang="x-none" sz="2500" err="1"/>
              <a:t>trong</a:t>
            </a:r>
            <a:r>
              <a:rPr lang="en-US" altLang="x-none" sz="2500"/>
              <a:t> </a:t>
            </a:r>
            <a:r>
              <a:rPr lang="en-US" altLang="x-none" sz="2500" err="1"/>
              <a:t>bảo</a:t>
            </a:r>
            <a:r>
              <a:rPr lang="en-US" altLang="x-none" sz="2500"/>
              <a:t> </a:t>
            </a:r>
            <a:r>
              <a:rPr lang="en-US" altLang="x-none" sz="2500" err="1"/>
              <a:t>vệ</a:t>
            </a:r>
            <a:r>
              <a:rPr lang="en-US" altLang="x-none" sz="2500"/>
              <a:t> </a:t>
            </a:r>
            <a:r>
              <a:rPr lang="en-US" altLang="x-none" sz="2500" err="1"/>
              <a:t>Tổ</a:t>
            </a:r>
            <a:r>
              <a:rPr lang="en-US" altLang="x-none" sz="2500"/>
              <a:t> </a:t>
            </a:r>
            <a:r>
              <a:rPr lang="en-US" altLang="x-none" sz="2500" err="1"/>
              <a:t>quốc</a:t>
            </a:r>
            <a:r>
              <a:rPr lang="en-US" altLang="x-none" sz="2500"/>
              <a:t>. </a:t>
            </a:r>
            <a:endParaRPr lang="en-US" altLang="x-none" sz="2500"/>
          </a:p>
          <a:p>
            <a:pPr algn="justLow"/>
            <a:r>
              <a:rPr lang="en-US" altLang="x-none" sz="2500" b="1" err="1"/>
              <a:t>Vận</a:t>
            </a:r>
            <a:r>
              <a:rPr lang="en-US" altLang="x-none" sz="2500" b="1"/>
              <a:t> </a:t>
            </a:r>
            <a:r>
              <a:rPr lang="en-US" altLang="x-none" sz="2500" b="1" err="1"/>
              <a:t>dụng</a:t>
            </a:r>
            <a:r>
              <a:rPr lang="en-US" altLang="x-none" sz="2500" b="1"/>
              <a:t> 2 : </a:t>
            </a:r>
            <a:r>
              <a:rPr lang="en-US" altLang="x-none" sz="2500" err="1"/>
              <a:t>Em</a:t>
            </a:r>
            <a:r>
              <a:rPr lang="en-US" altLang="x-none" sz="2500"/>
              <a:t> </a:t>
            </a:r>
            <a:r>
              <a:rPr lang="en-US" altLang="x-none" sz="2500" err="1"/>
              <a:t>hãy</a:t>
            </a:r>
            <a:r>
              <a:rPr lang="en-US" altLang="x-none" sz="2500"/>
              <a:t> </a:t>
            </a:r>
            <a:r>
              <a:rPr lang="en-US" altLang="x-none" sz="2500" err="1"/>
              <a:t>lập</a:t>
            </a:r>
            <a:r>
              <a:rPr lang="en-US" altLang="x-none" sz="2500"/>
              <a:t> </a:t>
            </a:r>
            <a:r>
              <a:rPr lang="en-US" altLang="x-none" sz="2500" err="1"/>
              <a:t>kế</a:t>
            </a:r>
            <a:r>
              <a:rPr lang="en-US" altLang="x-none" sz="2500"/>
              <a:t> </a:t>
            </a:r>
            <a:r>
              <a:rPr lang="en-US" altLang="x-none" sz="2500" err="1"/>
              <a:t>hoạch</a:t>
            </a:r>
            <a:r>
              <a:rPr lang="en-US" altLang="x-none" sz="2500"/>
              <a:t> </a:t>
            </a:r>
            <a:r>
              <a:rPr lang="en-US" altLang="x-none" sz="2500" err="1"/>
              <a:t>và</a:t>
            </a:r>
            <a:r>
              <a:rPr lang="en-US" altLang="x-none" sz="2500"/>
              <a:t> </a:t>
            </a:r>
            <a:r>
              <a:rPr lang="en-US" altLang="x-none" sz="2500" err="1"/>
              <a:t>thực</a:t>
            </a:r>
            <a:r>
              <a:rPr lang="en-US" altLang="x-none" sz="2500"/>
              <a:t> </a:t>
            </a:r>
            <a:r>
              <a:rPr lang="en-US" altLang="x-none" sz="2500" err="1"/>
              <a:t>hiện</a:t>
            </a:r>
            <a:r>
              <a:rPr lang="en-US" altLang="x-none" sz="2500"/>
              <a:t> </a:t>
            </a:r>
            <a:r>
              <a:rPr lang="en-US" altLang="x-none" sz="2500" err="1"/>
              <a:t>việc</a:t>
            </a:r>
            <a:r>
              <a:rPr lang="en-US" altLang="x-none" sz="2500"/>
              <a:t> </a:t>
            </a:r>
            <a:r>
              <a:rPr lang="en-US" altLang="x-none" sz="2500" err="1"/>
              <a:t>tuân</a:t>
            </a:r>
            <a:r>
              <a:rPr lang="en-US" altLang="x-none" sz="2500"/>
              <a:t> </a:t>
            </a:r>
            <a:r>
              <a:rPr lang="en-US" altLang="x-none" sz="2500" err="1"/>
              <a:t>thủ</a:t>
            </a:r>
            <a:r>
              <a:rPr lang="en-US" altLang="x-none" sz="2500"/>
              <a:t> </a:t>
            </a:r>
            <a:r>
              <a:rPr lang="en-US" altLang="x-none" sz="2500" err="1"/>
              <a:t>quy</a:t>
            </a:r>
            <a:r>
              <a:rPr lang="en-US" altLang="x-none" sz="2500"/>
              <a:t> </a:t>
            </a:r>
            <a:r>
              <a:rPr lang="en-US" altLang="x-none" sz="2500" err="1"/>
              <a:t>định</a:t>
            </a:r>
            <a:r>
              <a:rPr lang="en-US" altLang="x-none" sz="2500"/>
              <a:t> </a:t>
            </a:r>
            <a:r>
              <a:rPr lang="en-US" altLang="x-none" sz="2500" err="1"/>
              <a:t>của</a:t>
            </a:r>
            <a:r>
              <a:rPr lang="en-US" altLang="x-none" sz="2500"/>
              <a:t> </a:t>
            </a:r>
            <a:r>
              <a:rPr lang="en-US" altLang="x-none" sz="2500" err="1"/>
              <a:t>pháp</a:t>
            </a:r>
            <a:r>
              <a:rPr lang="en-US" altLang="x-none" sz="2500"/>
              <a:t> </a:t>
            </a:r>
            <a:r>
              <a:rPr lang="en-US" altLang="x-none" sz="2500" err="1"/>
              <a:t>luật</a:t>
            </a:r>
            <a:r>
              <a:rPr lang="en-US" altLang="x-none" sz="2500"/>
              <a:t> </a:t>
            </a:r>
            <a:r>
              <a:rPr lang="en-US" altLang="x-none" sz="2500" err="1"/>
              <a:t>về</a:t>
            </a:r>
            <a:r>
              <a:rPr lang="en-US" altLang="x-none" sz="2500"/>
              <a:t> </a:t>
            </a:r>
            <a:r>
              <a:rPr lang="en-US" altLang="x-none" sz="2500" err="1"/>
              <a:t>quyền</a:t>
            </a:r>
            <a:r>
              <a:rPr lang="en-US" altLang="x-none" sz="2500"/>
              <a:t> </a:t>
            </a:r>
            <a:r>
              <a:rPr lang="en-US" altLang="x-none" sz="2500" err="1"/>
              <a:t>và</a:t>
            </a:r>
            <a:r>
              <a:rPr lang="en-US" altLang="x-none" sz="2500"/>
              <a:t> </a:t>
            </a:r>
            <a:r>
              <a:rPr lang="en-US" altLang="x-none" sz="2500" err="1"/>
              <a:t>nghĩa</a:t>
            </a:r>
            <a:r>
              <a:rPr lang="en-US" altLang="x-none" sz="2500"/>
              <a:t> </a:t>
            </a:r>
            <a:r>
              <a:rPr lang="en-US" altLang="x-none" sz="2500" err="1"/>
              <a:t>vụ</a:t>
            </a:r>
            <a:r>
              <a:rPr lang="en-US" altLang="x-none" sz="2500"/>
              <a:t> </a:t>
            </a:r>
            <a:r>
              <a:rPr lang="en-US" altLang="x-none" sz="2500" err="1"/>
              <a:t>công</a:t>
            </a:r>
            <a:r>
              <a:rPr lang="en-US" altLang="x-none" sz="2500"/>
              <a:t> </a:t>
            </a:r>
            <a:r>
              <a:rPr lang="en-US" altLang="x-none" sz="2500" err="1"/>
              <a:t>dân</a:t>
            </a:r>
            <a:r>
              <a:rPr lang="en-US" altLang="x-none" sz="2500"/>
              <a:t> </a:t>
            </a:r>
            <a:r>
              <a:rPr lang="en-US" altLang="x-none" sz="2500" err="1"/>
              <a:t>trong</a:t>
            </a:r>
            <a:r>
              <a:rPr lang="en-US" altLang="x-none" sz="2500"/>
              <a:t> </a:t>
            </a:r>
            <a:r>
              <a:rPr lang="en-US" altLang="x-none" sz="2500" err="1"/>
              <a:t>bảo</a:t>
            </a:r>
            <a:r>
              <a:rPr lang="en-US" altLang="x-none" sz="2500"/>
              <a:t> </a:t>
            </a:r>
            <a:r>
              <a:rPr lang="en-US" altLang="x-none" sz="2500" err="1"/>
              <a:t>vệ</a:t>
            </a:r>
            <a:r>
              <a:rPr lang="en-US" altLang="x-none" sz="2500"/>
              <a:t> </a:t>
            </a:r>
            <a:r>
              <a:rPr lang="en-US" altLang="x-none" sz="2500" err="1"/>
              <a:t>Tổ</a:t>
            </a:r>
            <a:r>
              <a:rPr lang="en-US" altLang="x-none" sz="2500"/>
              <a:t> </a:t>
            </a:r>
            <a:r>
              <a:rPr lang="en-US" altLang="x-none" sz="2500" err="1"/>
              <a:t>quốc</a:t>
            </a:r>
            <a:r>
              <a:rPr lang="en-US" altLang="x-none" sz="2500"/>
              <a:t> </a:t>
            </a:r>
            <a:endParaRPr sz="2500" dirty="0"/>
          </a:p>
        </p:txBody>
      </p:sp>
      <p:sp>
        <p:nvSpPr>
          <p:cNvPr id="70673" name="Rectangles 70672"/>
          <p:cNvSpPr/>
          <p:nvPr/>
        </p:nvSpPr>
        <p:spPr>
          <a:xfrm>
            <a:off x="4152900" y="5483225"/>
            <a:ext cx="3232150" cy="777875"/>
          </a:xfrm>
          <a:prstGeom prst="rect">
            <a:avLst/>
          </a:prstGeom>
          <a:noFill/>
          <a:ln w="9525">
            <a:noFill/>
          </a:ln>
        </p:spPr>
        <p:txBody>
          <a:bodyPr wrap="none" anchor="t" anchorCtr="0">
            <a:spAutoFit/>
          </a:bodyPr>
          <a:p>
            <a:r>
              <a:rPr lang="en-US" altLang="x-none" sz="4500" b="1">
                <a:solidFill>
                  <a:schemeClr val="bg1"/>
                </a:solidFill>
              </a:rPr>
              <a:t>VẬN DỤNG</a:t>
            </a:r>
            <a:endParaRPr lang="en-US" altLang="x-none" sz="4500" b="1">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par>
                                <p:cTn id="8" presetID="3"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linds(horizontal)">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7" name="Group 54"/>
          <p:cNvGrpSpPr/>
          <p:nvPr/>
        </p:nvGrpSpPr>
        <p:grpSpPr>
          <a:xfrm>
            <a:off x="433388" y="431800"/>
            <a:ext cx="10872787" cy="6426200"/>
            <a:chOff x="592974" y="114738"/>
            <a:chExt cx="9552512" cy="6426364"/>
          </a:xfrm>
        </p:grpSpPr>
        <p:sp>
          <p:nvSpPr>
            <p:cNvPr id="10" name="Rectangle 9"/>
            <p:cNvSpPr/>
            <p:nvPr/>
          </p:nvSpPr>
          <p:spPr>
            <a:xfrm>
              <a:off x="3918856" y="740228"/>
              <a:ext cx="6226630" cy="1030515"/>
            </a:xfrm>
            <a:prstGeom prst="rect">
              <a:avLst/>
            </a:prstGeom>
            <a:gradFill flip="none" rotWithShape="1">
              <a:gsLst>
                <a:gs pos="0">
                  <a:srgbClr val="660066"/>
                </a:gs>
                <a:gs pos="100000">
                  <a:srgbClr val="FF3399"/>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3918856" y="2119083"/>
              <a:ext cx="6226630" cy="1030515"/>
            </a:xfrm>
            <a:prstGeom prst="rect">
              <a:avLst/>
            </a:prstGeom>
            <a:gradFill flip="none" rotWithShape="1">
              <a:gsLst>
                <a:gs pos="0">
                  <a:srgbClr val="000099"/>
                </a:gs>
                <a:gs pos="100000">
                  <a:srgbClr val="00CCFF"/>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3918856" y="3497938"/>
              <a:ext cx="6226630" cy="1030515"/>
            </a:xfrm>
            <a:prstGeom prst="rect">
              <a:avLst/>
            </a:prstGeom>
            <a:gradFill flip="none" rotWithShape="1">
              <a:gsLst>
                <a:gs pos="0">
                  <a:srgbClr val="003300"/>
                </a:gs>
                <a:gs pos="100000">
                  <a:srgbClr val="33CC33"/>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3918856" y="4876792"/>
              <a:ext cx="6226630" cy="1030515"/>
            </a:xfrm>
            <a:prstGeom prst="rect">
              <a:avLst/>
            </a:prstGeom>
            <a:gradFill flip="none" rotWithShape="1">
              <a:gsLst>
                <a:gs pos="0">
                  <a:srgbClr val="CC3300"/>
                </a:gs>
                <a:gs pos="100000">
                  <a:srgbClr val="FF6600"/>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Rectangle 13"/>
            <p:cNvSpPr/>
            <p:nvPr/>
          </p:nvSpPr>
          <p:spPr>
            <a:xfrm>
              <a:off x="4130951" y="906845"/>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itchFamily="34" charset="0"/>
                </a:rPr>
                <a:t>1</a:t>
              </a:r>
              <a:endParaRPr lang="en-IN" altLang="x-none" sz="3200" b="1">
                <a:solidFill>
                  <a:srgbClr val="F2F2F2"/>
                </a:solidFill>
                <a:latin typeface="Century Gothic" pitchFamily="34" charset="0"/>
              </a:endParaRPr>
            </a:p>
          </p:txBody>
        </p:sp>
        <p:sp>
          <p:nvSpPr>
            <p:cNvPr id="15" name="Rectangle 14"/>
            <p:cNvSpPr/>
            <p:nvPr/>
          </p:nvSpPr>
          <p:spPr>
            <a:xfrm>
              <a:off x="4130951" y="2285699"/>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itchFamily="34" charset="0"/>
                </a:rPr>
                <a:t>2</a:t>
              </a:r>
              <a:endParaRPr lang="en-IN" altLang="x-none" sz="3200" b="1">
                <a:solidFill>
                  <a:srgbClr val="F2F2F2"/>
                </a:solidFill>
                <a:latin typeface="Century Gothic" pitchFamily="34" charset="0"/>
              </a:endParaRPr>
            </a:p>
          </p:txBody>
        </p:sp>
        <p:sp>
          <p:nvSpPr>
            <p:cNvPr id="16" name="Rectangle 15"/>
            <p:cNvSpPr/>
            <p:nvPr/>
          </p:nvSpPr>
          <p:spPr>
            <a:xfrm>
              <a:off x="4132588" y="3664554"/>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itchFamily="34" charset="0"/>
                </a:rPr>
                <a:t>3</a:t>
              </a:r>
              <a:endParaRPr lang="en-IN" altLang="x-none" sz="3200" b="1">
                <a:solidFill>
                  <a:srgbClr val="F2F2F2"/>
                </a:solidFill>
                <a:latin typeface="Century Gothic" pitchFamily="34" charset="0"/>
              </a:endParaRPr>
            </a:p>
          </p:txBody>
        </p:sp>
        <p:sp>
          <p:nvSpPr>
            <p:cNvPr id="17" name="Rectangle 16"/>
            <p:cNvSpPr/>
            <p:nvPr/>
          </p:nvSpPr>
          <p:spPr>
            <a:xfrm>
              <a:off x="4123694" y="5043408"/>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itchFamily="34" charset="0"/>
                </a:rPr>
                <a:t>4</a:t>
              </a:r>
              <a:endParaRPr lang="en-IN" altLang="x-none" sz="3200" b="1">
                <a:solidFill>
                  <a:srgbClr val="F2F2F2"/>
                </a:solidFill>
                <a:latin typeface="Century Gothic" pitchFamily="34" charset="0"/>
              </a:endParaRPr>
            </a:p>
          </p:txBody>
        </p:sp>
        <p:grpSp>
          <p:nvGrpSpPr>
            <p:cNvPr id="38926" name="Group 19"/>
            <p:cNvGrpSpPr/>
            <p:nvPr/>
          </p:nvGrpSpPr>
          <p:grpSpPr>
            <a:xfrm>
              <a:off x="5279923" y="954308"/>
              <a:ext cx="3849100" cy="462492"/>
              <a:chOff x="5279923" y="935369"/>
              <a:chExt cx="3849100" cy="462492"/>
            </a:xfrm>
          </p:grpSpPr>
          <p:sp>
            <p:nvSpPr>
              <p:cNvPr id="18" name="TextBox 17"/>
              <p:cNvSpPr txBox="1"/>
              <p:nvPr/>
            </p:nvSpPr>
            <p:spPr>
              <a:xfrm>
                <a:off x="5279923" y="935369"/>
                <a:ext cx="2008588" cy="276999"/>
              </a:xfrm>
              <a:prstGeom prst="rect">
                <a:avLst/>
              </a:prstGeom>
              <a:noFill/>
            </p:spPr>
            <p:txBody>
              <a:bodyPr wrap="square" rtlCol="0">
                <a:spAutoFit/>
              </a:bodyPr>
              <a:p>
                <a:endParaRPr lang="en-IN" altLang="x-none" sz="1200">
                  <a:solidFill>
                    <a:schemeClr val="bg1"/>
                  </a:solidFill>
                  <a:latin typeface="Agency FB" pitchFamily="34" charset="0"/>
                </a:endParaRPr>
              </a:p>
            </p:txBody>
          </p:sp>
          <p:sp>
            <p:nvSpPr>
              <p:cNvPr id="38928" name="TextBox 18"/>
              <p:cNvSpPr txBox="1"/>
              <p:nvPr/>
            </p:nvSpPr>
            <p:spPr>
              <a:xfrm>
                <a:off x="5279923" y="1168999"/>
                <a:ext cx="3849100" cy="228862"/>
              </a:xfrm>
              <a:prstGeom prst="rect">
                <a:avLst/>
              </a:prstGeom>
              <a:noFill/>
              <a:ln w="9525">
                <a:noFill/>
              </a:ln>
            </p:spPr>
            <p:txBody>
              <a:bodyPr>
                <a:spAutoFit/>
              </a:bodyPr>
              <a:p>
                <a:pPr algn="just"/>
                <a:endParaRPr lang="en-IN" altLang="x-none" sz="900">
                  <a:solidFill>
                    <a:schemeClr val="bg1"/>
                  </a:solidFill>
                  <a:latin typeface="Century Gothic" pitchFamily="34" charset="0"/>
                </a:endParaRPr>
              </a:p>
            </p:txBody>
          </p:sp>
        </p:grpSp>
        <p:grpSp>
          <p:nvGrpSpPr>
            <p:cNvPr id="38929" name="Group 20"/>
            <p:cNvGrpSpPr/>
            <p:nvPr/>
          </p:nvGrpSpPr>
          <p:grpSpPr>
            <a:xfrm>
              <a:off x="5279923" y="2333162"/>
              <a:ext cx="3849100" cy="461276"/>
              <a:chOff x="5279923" y="935369"/>
              <a:chExt cx="3849100" cy="461276"/>
            </a:xfrm>
          </p:grpSpPr>
          <p:sp>
            <p:nvSpPr>
              <p:cNvPr id="22" name="TextBox 21"/>
              <p:cNvSpPr txBox="1"/>
              <p:nvPr/>
            </p:nvSpPr>
            <p:spPr>
              <a:xfrm>
                <a:off x="5279923" y="935369"/>
                <a:ext cx="2007881" cy="274229"/>
              </a:xfrm>
              <a:prstGeom prst="rect">
                <a:avLst/>
              </a:prstGeom>
              <a:noFill/>
            </p:spPr>
            <p:txBody>
              <a:bodyPr wrap="square" rtlCol="0">
                <a:spAutoFit/>
              </a:bodyPr>
              <a:p>
                <a:endParaRPr lang="en-IN" altLang="x-none" sz="1200">
                  <a:solidFill>
                    <a:schemeClr val="bg1"/>
                  </a:solidFill>
                  <a:latin typeface="Agency FB" pitchFamily="34" charset="0"/>
                </a:endParaRPr>
              </a:p>
            </p:txBody>
          </p:sp>
          <p:sp>
            <p:nvSpPr>
              <p:cNvPr id="38931" name="TextBox 22"/>
              <p:cNvSpPr txBox="1"/>
              <p:nvPr/>
            </p:nvSpPr>
            <p:spPr>
              <a:xfrm>
                <a:off x="5279923" y="1168385"/>
                <a:ext cx="3849100" cy="228260"/>
              </a:xfrm>
              <a:prstGeom prst="rect">
                <a:avLst/>
              </a:prstGeom>
              <a:noFill/>
              <a:ln w="9525">
                <a:noFill/>
              </a:ln>
            </p:spPr>
            <p:txBody>
              <a:bodyPr>
                <a:spAutoFit/>
              </a:bodyPr>
              <a:p>
                <a:pPr algn="just"/>
                <a:endParaRPr lang="en-IN" altLang="x-none" sz="900">
                  <a:solidFill>
                    <a:schemeClr val="bg1"/>
                  </a:solidFill>
                  <a:latin typeface="Century Gothic" pitchFamily="34" charset="0"/>
                </a:endParaRPr>
              </a:p>
            </p:txBody>
          </p:sp>
        </p:grpSp>
        <p:grpSp>
          <p:nvGrpSpPr>
            <p:cNvPr id="38932" name="Group 23"/>
            <p:cNvGrpSpPr/>
            <p:nvPr/>
          </p:nvGrpSpPr>
          <p:grpSpPr>
            <a:xfrm>
              <a:off x="5279923" y="3712017"/>
              <a:ext cx="3849100" cy="462492"/>
              <a:chOff x="5279923" y="935369"/>
              <a:chExt cx="3849100" cy="462492"/>
            </a:xfrm>
          </p:grpSpPr>
          <p:sp>
            <p:nvSpPr>
              <p:cNvPr id="25" name="TextBox 24"/>
              <p:cNvSpPr txBox="1"/>
              <p:nvPr/>
            </p:nvSpPr>
            <p:spPr>
              <a:xfrm>
                <a:off x="5279923" y="935369"/>
                <a:ext cx="2008588" cy="276999"/>
              </a:xfrm>
              <a:prstGeom prst="rect">
                <a:avLst/>
              </a:prstGeom>
              <a:noFill/>
            </p:spPr>
            <p:txBody>
              <a:bodyPr wrap="square" rtlCol="0">
                <a:spAutoFit/>
              </a:bodyPr>
              <a:p>
                <a:endParaRPr lang="en-IN" altLang="x-none" sz="1200">
                  <a:solidFill>
                    <a:schemeClr val="bg1"/>
                  </a:solidFill>
                  <a:latin typeface="Agency FB" pitchFamily="34" charset="0"/>
                </a:endParaRPr>
              </a:p>
            </p:txBody>
          </p:sp>
          <p:sp>
            <p:nvSpPr>
              <p:cNvPr id="38934" name="TextBox 25"/>
              <p:cNvSpPr txBox="1"/>
              <p:nvPr/>
            </p:nvSpPr>
            <p:spPr>
              <a:xfrm>
                <a:off x="5279923" y="1168999"/>
                <a:ext cx="3849100" cy="228862"/>
              </a:xfrm>
              <a:prstGeom prst="rect">
                <a:avLst/>
              </a:prstGeom>
              <a:noFill/>
              <a:ln w="9525">
                <a:noFill/>
              </a:ln>
            </p:spPr>
            <p:txBody>
              <a:bodyPr>
                <a:spAutoFit/>
              </a:bodyPr>
              <a:p>
                <a:pPr algn="just"/>
                <a:endParaRPr lang="en-IN" altLang="x-none" sz="900">
                  <a:solidFill>
                    <a:schemeClr val="bg1"/>
                  </a:solidFill>
                  <a:latin typeface="Century Gothic" pitchFamily="34" charset="0"/>
                </a:endParaRPr>
              </a:p>
            </p:txBody>
          </p:sp>
        </p:grpSp>
        <p:grpSp>
          <p:nvGrpSpPr>
            <p:cNvPr id="38935" name="Group 26"/>
            <p:cNvGrpSpPr/>
            <p:nvPr/>
          </p:nvGrpSpPr>
          <p:grpSpPr>
            <a:xfrm>
              <a:off x="5279923" y="5090871"/>
              <a:ext cx="3849100" cy="461276"/>
              <a:chOff x="5279923" y="935369"/>
              <a:chExt cx="3849100" cy="461276"/>
            </a:xfrm>
          </p:grpSpPr>
          <p:sp>
            <p:nvSpPr>
              <p:cNvPr id="28" name="TextBox 27"/>
              <p:cNvSpPr txBox="1"/>
              <p:nvPr/>
            </p:nvSpPr>
            <p:spPr>
              <a:xfrm>
                <a:off x="5279923" y="935369"/>
                <a:ext cx="2007881" cy="274229"/>
              </a:xfrm>
              <a:prstGeom prst="rect">
                <a:avLst/>
              </a:prstGeom>
              <a:noFill/>
            </p:spPr>
            <p:txBody>
              <a:bodyPr wrap="square" rtlCol="0">
                <a:spAutoFit/>
              </a:bodyPr>
              <a:p>
                <a:endParaRPr lang="en-IN" altLang="x-none" sz="1200">
                  <a:solidFill>
                    <a:schemeClr val="bg1"/>
                  </a:solidFill>
                  <a:latin typeface="Agency FB" pitchFamily="34" charset="0"/>
                </a:endParaRPr>
              </a:p>
            </p:txBody>
          </p:sp>
          <p:sp>
            <p:nvSpPr>
              <p:cNvPr id="38937" name="TextBox 28"/>
              <p:cNvSpPr txBox="1"/>
              <p:nvPr/>
            </p:nvSpPr>
            <p:spPr>
              <a:xfrm>
                <a:off x="5279923" y="1168385"/>
                <a:ext cx="3849100" cy="228260"/>
              </a:xfrm>
              <a:prstGeom prst="rect">
                <a:avLst/>
              </a:prstGeom>
              <a:noFill/>
              <a:ln w="9525">
                <a:noFill/>
              </a:ln>
            </p:spPr>
            <p:txBody>
              <a:bodyPr>
                <a:spAutoFit/>
              </a:bodyPr>
              <a:p>
                <a:pPr algn="just"/>
                <a:endParaRPr lang="en-IN" altLang="x-none" sz="900">
                  <a:solidFill>
                    <a:schemeClr val="bg1"/>
                  </a:solidFill>
                  <a:latin typeface="Century Gothic" pitchFamily="34" charset="0"/>
                </a:endParaRPr>
              </a:p>
            </p:txBody>
          </p:sp>
        </p:grpSp>
        <p:pic>
          <p:nvPicPr>
            <p:cNvPr id="31" name="Graphic 30" descr="Laptop"/>
            <p:cNvPicPr>
              <a:picLocks noChangeAspect="1"/>
            </p:cNvPicPr>
            <p:nvPr/>
          </p:nvPicPr>
          <p:blipFill>
            <a:blip r:embed="rId1"/>
            <a:stretch>
              <a:fillRect/>
            </a:stretch>
          </p:blipFill>
          <p:spPr>
            <a:xfrm>
              <a:off x="9528317" y="5176048"/>
              <a:ext cx="432000" cy="432000"/>
            </a:xfrm>
            <a:prstGeom prst="rect">
              <a:avLst/>
            </a:prstGeom>
            <a:effectLst>
              <a:outerShdw blurRad="127000" dist="38100" dir="2700000" algn="tl" rotWithShape="0">
                <a:prstClr val="black">
                  <a:alpha val="40000"/>
                </a:prstClr>
              </a:outerShdw>
            </a:effectLst>
          </p:spPr>
        </p:pic>
        <p:pic>
          <p:nvPicPr>
            <p:cNvPr id="33" name="Graphic 32" descr="Monitor"/>
            <p:cNvPicPr>
              <a:picLocks noChangeAspect="1"/>
            </p:cNvPicPr>
            <p:nvPr/>
          </p:nvPicPr>
          <p:blipFill>
            <a:blip r:embed="rId2"/>
            <a:stretch>
              <a:fillRect/>
            </a:stretch>
          </p:blipFill>
          <p:spPr>
            <a:xfrm>
              <a:off x="9531083" y="3797194"/>
              <a:ext cx="432000" cy="432000"/>
            </a:xfrm>
            <a:prstGeom prst="rect">
              <a:avLst/>
            </a:prstGeom>
            <a:effectLst>
              <a:outerShdw blurRad="127000" dist="38100" dir="2700000" algn="tl" rotWithShape="0">
                <a:prstClr val="black">
                  <a:alpha val="40000"/>
                </a:prstClr>
              </a:outerShdw>
            </a:effectLst>
          </p:spPr>
        </p:pic>
        <p:pic>
          <p:nvPicPr>
            <p:cNvPr id="35" name="Graphic 34" descr="Smart Phone"/>
            <p:cNvPicPr>
              <a:picLocks noChangeAspect="1"/>
            </p:cNvPicPr>
            <p:nvPr/>
          </p:nvPicPr>
          <p:blipFill>
            <a:blip r:embed="rId3"/>
            <a:stretch>
              <a:fillRect/>
            </a:stretch>
          </p:blipFill>
          <p:spPr>
            <a:xfrm>
              <a:off x="9528317" y="2418339"/>
              <a:ext cx="432000" cy="432000"/>
            </a:xfrm>
            <a:prstGeom prst="rect">
              <a:avLst/>
            </a:prstGeom>
            <a:effectLst>
              <a:outerShdw blurRad="127000" dist="38100" dir="2700000" algn="tl" rotWithShape="0">
                <a:prstClr val="black">
                  <a:alpha val="40000"/>
                </a:prstClr>
              </a:outerShdw>
            </a:effectLst>
          </p:spPr>
        </p:pic>
        <p:pic>
          <p:nvPicPr>
            <p:cNvPr id="37" name="Graphic 36" descr="Tablet"/>
            <p:cNvPicPr>
              <a:picLocks noChangeAspect="1"/>
            </p:cNvPicPr>
            <p:nvPr/>
          </p:nvPicPr>
          <p:blipFill>
            <a:blip r:embed="rId4"/>
            <a:stretch>
              <a:fillRect/>
            </a:stretch>
          </p:blipFill>
          <p:spPr>
            <a:xfrm>
              <a:off x="9528317" y="1039485"/>
              <a:ext cx="432000" cy="432000"/>
            </a:xfrm>
            <a:prstGeom prst="rect">
              <a:avLst/>
            </a:prstGeom>
            <a:effectLst>
              <a:outerShdw blurRad="127000" dist="38100" dir="2700000" algn="tl" rotWithShape="0">
                <a:prstClr val="black">
                  <a:alpha val="40000"/>
                </a:prstClr>
              </a:outerShdw>
            </a:effectLst>
          </p:spPr>
        </p:pic>
        <p:sp>
          <p:nvSpPr>
            <p:cNvPr id="40" name="Freeform: Shape 39"/>
            <p:cNvSpPr/>
            <p:nvPr/>
          </p:nvSpPr>
          <p:spPr>
            <a:xfrm>
              <a:off x="3240669" y="1780179"/>
              <a:ext cx="678187" cy="1369419"/>
            </a:xfrm>
            <a:custGeom>
              <a:avLst/>
              <a:gdLst>
                <a:gd name="connsiteX0" fmla="*/ 1 w 1016465"/>
                <a:gd name="connsiteY0" fmla="*/ 167454 h 1197969"/>
                <a:gd name="connsiteX1" fmla="*/ 1016465 w 1016465"/>
                <a:gd name="connsiteY1" fmla="*/ 167454 h 1197969"/>
                <a:gd name="connsiteX2" fmla="*/ 1016465 w 1016465"/>
                <a:gd name="connsiteY2" fmla="*/ 1197969 h 1197969"/>
                <a:gd name="connsiteX3" fmla="*/ 1 w 1016465"/>
                <a:gd name="connsiteY3" fmla="*/ 1197969 h 1197969"/>
                <a:gd name="connsiteX4" fmla="*/ 0 w 1016465"/>
                <a:gd name="connsiteY4" fmla="*/ 0 h 1197969"/>
                <a:gd name="connsiteX5" fmla="*/ 1016465 w 1016465"/>
                <a:gd name="connsiteY5" fmla="*/ 167453 h 1197969"/>
                <a:gd name="connsiteX6" fmla="*/ 0 w 1016465"/>
                <a:gd name="connsiteY6" fmla="*/ 167453 h 1197969"/>
                <a:gd name="connsiteX0-1" fmla="*/ 1 w 1016465"/>
                <a:gd name="connsiteY0-2" fmla="*/ 338904 h 1369419"/>
                <a:gd name="connsiteX1-3" fmla="*/ 1016465 w 1016465"/>
                <a:gd name="connsiteY1-4" fmla="*/ 338904 h 1369419"/>
                <a:gd name="connsiteX2-5" fmla="*/ 1016465 w 1016465"/>
                <a:gd name="connsiteY2-6" fmla="*/ 1369419 h 1369419"/>
                <a:gd name="connsiteX3-7" fmla="*/ 1 w 1016465"/>
                <a:gd name="connsiteY3-8" fmla="*/ 1369419 h 1369419"/>
                <a:gd name="connsiteX4-9" fmla="*/ 1 w 1016465"/>
                <a:gd name="connsiteY4-10" fmla="*/ 338904 h 1369419"/>
                <a:gd name="connsiteX5-11" fmla="*/ 0 w 1016465"/>
                <a:gd name="connsiteY5-12" fmla="*/ 0 h 1369419"/>
                <a:gd name="connsiteX6-13" fmla="*/ 1016465 w 1016465"/>
                <a:gd name="connsiteY6-14" fmla="*/ 338903 h 1369419"/>
                <a:gd name="connsiteX7" fmla="*/ 0 w 1016465"/>
                <a:gd name="connsiteY7" fmla="*/ 338903 h 1369419"/>
                <a:gd name="connsiteX8" fmla="*/ 0 w 1016465"/>
                <a:gd name="connsiteY8" fmla="*/ 0 h 13694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 ang="0">
                  <a:pos x="connsiteX8" y="connsiteY8"/>
                </a:cxn>
              </a:cxnLst>
              <a:rect l="l" t="t" r="r" b="b"/>
              <a:pathLst>
                <a:path w="1016465" h="1369419">
                  <a:moveTo>
                    <a:pt x="1" y="338904"/>
                  </a:moveTo>
                  <a:lnTo>
                    <a:pt x="1016465" y="338904"/>
                  </a:lnTo>
                  <a:lnTo>
                    <a:pt x="1016465" y="1369419"/>
                  </a:lnTo>
                  <a:lnTo>
                    <a:pt x="1" y="1369419"/>
                  </a:lnTo>
                  <a:lnTo>
                    <a:pt x="1" y="338904"/>
                  </a:lnTo>
                  <a:close/>
                  <a:moveTo>
                    <a:pt x="0" y="0"/>
                  </a:moveTo>
                  <a:lnTo>
                    <a:pt x="1016465" y="338903"/>
                  </a:lnTo>
                  <a:lnTo>
                    <a:pt x="0" y="338903"/>
                  </a:lnTo>
                  <a:lnTo>
                    <a:pt x="0" y="0"/>
                  </a:lnTo>
                  <a:close/>
                </a:path>
              </a:pathLst>
            </a:custGeom>
            <a:gradFill flip="none" rotWithShape="1">
              <a:gsLst>
                <a:gs pos="0">
                  <a:srgbClr val="000099"/>
                </a:gs>
                <a:gs pos="100000">
                  <a:srgbClr val="0021C8"/>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Freeform: Shape 44"/>
            <p:cNvSpPr/>
            <p:nvPr/>
          </p:nvSpPr>
          <p:spPr>
            <a:xfrm>
              <a:off x="3240668" y="114738"/>
              <a:ext cx="678188" cy="1656005"/>
            </a:xfrm>
            <a:custGeom>
              <a:avLst/>
              <a:gdLst>
                <a:gd name="connsiteX0" fmla="*/ 0 w 1016467"/>
                <a:gd name="connsiteY0" fmla="*/ 0 h 1656005"/>
                <a:gd name="connsiteX1" fmla="*/ 1016464 w 1016467"/>
                <a:gd name="connsiteY1" fmla="*/ 625490 h 1656005"/>
                <a:gd name="connsiteX2" fmla="*/ 1016467 w 1016467"/>
                <a:gd name="connsiteY2" fmla="*/ 625490 h 1656005"/>
                <a:gd name="connsiteX3" fmla="*/ 1016467 w 1016467"/>
                <a:gd name="connsiteY3" fmla="*/ 1656005 h 1656005"/>
                <a:gd name="connsiteX4" fmla="*/ 1016461 w 1016467"/>
                <a:gd name="connsiteY4" fmla="*/ 1656005 h 1656005"/>
                <a:gd name="connsiteX5" fmla="*/ 2 w 1016467"/>
                <a:gd name="connsiteY5" fmla="*/ 1356750 h 1656005"/>
                <a:gd name="connsiteX6" fmla="*/ 2 w 1016467"/>
                <a:gd name="connsiteY6" fmla="*/ 625491 h 1656005"/>
                <a:gd name="connsiteX7" fmla="*/ 0 w 1016467"/>
                <a:gd name="connsiteY7" fmla="*/ 625491 h 16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67" h="1656005">
                  <a:moveTo>
                    <a:pt x="0" y="0"/>
                  </a:moveTo>
                  <a:lnTo>
                    <a:pt x="1016464" y="625490"/>
                  </a:lnTo>
                  <a:lnTo>
                    <a:pt x="1016467" y="625490"/>
                  </a:lnTo>
                  <a:lnTo>
                    <a:pt x="1016467" y="1656005"/>
                  </a:lnTo>
                  <a:lnTo>
                    <a:pt x="1016461" y="1656005"/>
                  </a:lnTo>
                  <a:lnTo>
                    <a:pt x="2" y="1356750"/>
                  </a:lnTo>
                  <a:lnTo>
                    <a:pt x="2" y="625491"/>
                  </a:lnTo>
                  <a:lnTo>
                    <a:pt x="0" y="625491"/>
                  </a:lnTo>
                  <a:close/>
                </a:path>
              </a:pathLst>
            </a:custGeom>
            <a:gradFill flip="none" rotWithShape="1">
              <a:gsLst>
                <a:gs pos="0">
                  <a:srgbClr val="660066"/>
                </a:gs>
                <a:gs pos="100000">
                  <a:srgbClr val="A40C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Freeform: Shape 46"/>
            <p:cNvSpPr/>
            <p:nvPr/>
          </p:nvSpPr>
          <p:spPr>
            <a:xfrm flipV="1">
              <a:off x="3240434" y="4880309"/>
              <a:ext cx="678188" cy="1656005"/>
            </a:xfrm>
            <a:custGeom>
              <a:avLst/>
              <a:gdLst>
                <a:gd name="connsiteX0" fmla="*/ 0 w 1016467"/>
                <a:gd name="connsiteY0" fmla="*/ 0 h 1656005"/>
                <a:gd name="connsiteX1" fmla="*/ 1016464 w 1016467"/>
                <a:gd name="connsiteY1" fmla="*/ 625490 h 1656005"/>
                <a:gd name="connsiteX2" fmla="*/ 1016467 w 1016467"/>
                <a:gd name="connsiteY2" fmla="*/ 625490 h 1656005"/>
                <a:gd name="connsiteX3" fmla="*/ 1016467 w 1016467"/>
                <a:gd name="connsiteY3" fmla="*/ 1656005 h 1656005"/>
                <a:gd name="connsiteX4" fmla="*/ 1016461 w 1016467"/>
                <a:gd name="connsiteY4" fmla="*/ 1656005 h 1656005"/>
                <a:gd name="connsiteX5" fmla="*/ 2 w 1016467"/>
                <a:gd name="connsiteY5" fmla="*/ 1356750 h 1656005"/>
                <a:gd name="connsiteX6" fmla="*/ 2 w 1016467"/>
                <a:gd name="connsiteY6" fmla="*/ 625491 h 1656005"/>
                <a:gd name="connsiteX7" fmla="*/ 0 w 1016467"/>
                <a:gd name="connsiteY7" fmla="*/ 625491 h 16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67" h="1656005">
                  <a:moveTo>
                    <a:pt x="0" y="0"/>
                  </a:moveTo>
                  <a:lnTo>
                    <a:pt x="1016464" y="625490"/>
                  </a:lnTo>
                  <a:lnTo>
                    <a:pt x="1016467" y="625490"/>
                  </a:lnTo>
                  <a:lnTo>
                    <a:pt x="1016467" y="1656005"/>
                  </a:lnTo>
                  <a:lnTo>
                    <a:pt x="1016461" y="1656005"/>
                  </a:lnTo>
                  <a:lnTo>
                    <a:pt x="2" y="1356750"/>
                  </a:lnTo>
                  <a:lnTo>
                    <a:pt x="2" y="625491"/>
                  </a:lnTo>
                  <a:lnTo>
                    <a:pt x="0" y="625491"/>
                  </a:lnTo>
                  <a:close/>
                </a:path>
              </a:pathLst>
            </a:custGeom>
            <a:gradFill flip="none" rotWithShape="1">
              <a:gsLst>
                <a:gs pos="0">
                  <a:srgbClr val="C13403"/>
                </a:gs>
                <a:gs pos="100000">
                  <a:srgbClr val="F74D1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Rectangle 48"/>
            <p:cNvSpPr/>
            <p:nvPr/>
          </p:nvSpPr>
          <p:spPr>
            <a:xfrm>
              <a:off x="593558" y="114738"/>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Rectangle 49"/>
            <p:cNvSpPr/>
            <p:nvPr/>
          </p:nvSpPr>
          <p:spPr>
            <a:xfrm>
              <a:off x="593558" y="1780053"/>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Shape 50"/>
            <p:cNvSpPr/>
            <p:nvPr/>
          </p:nvSpPr>
          <p:spPr>
            <a:xfrm flipV="1">
              <a:off x="3239850" y="3490608"/>
              <a:ext cx="678187" cy="1369419"/>
            </a:xfrm>
            <a:custGeom>
              <a:avLst/>
              <a:gdLst>
                <a:gd name="connsiteX0" fmla="*/ 1 w 1016465"/>
                <a:gd name="connsiteY0" fmla="*/ 167454 h 1197969"/>
                <a:gd name="connsiteX1" fmla="*/ 1016465 w 1016465"/>
                <a:gd name="connsiteY1" fmla="*/ 167454 h 1197969"/>
                <a:gd name="connsiteX2" fmla="*/ 1016465 w 1016465"/>
                <a:gd name="connsiteY2" fmla="*/ 1197969 h 1197969"/>
                <a:gd name="connsiteX3" fmla="*/ 1 w 1016465"/>
                <a:gd name="connsiteY3" fmla="*/ 1197969 h 1197969"/>
                <a:gd name="connsiteX4" fmla="*/ 0 w 1016465"/>
                <a:gd name="connsiteY4" fmla="*/ 0 h 1197969"/>
                <a:gd name="connsiteX5" fmla="*/ 1016465 w 1016465"/>
                <a:gd name="connsiteY5" fmla="*/ 167453 h 1197969"/>
                <a:gd name="connsiteX6" fmla="*/ 0 w 1016465"/>
                <a:gd name="connsiteY6" fmla="*/ 167453 h 1197969"/>
                <a:gd name="connsiteX0-1" fmla="*/ 1 w 1016465"/>
                <a:gd name="connsiteY0-2" fmla="*/ 338904 h 1369419"/>
                <a:gd name="connsiteX1-3" fmla="*/ 1016465 w 1016465"/>
                <a:gd name="connsiteY1-4" fmla="*/ 338904 h 1369419"/>
                <a:gd name="connsiteX2-5" fmla="*/ 1016465 w 1016465"/>
                <a:gd name="connsiteY2-6" fmla="*/ 1369419 h 1369419"/>
                <a:gd name="connsiteX3-7" fmla="*/ 1 w 1016465"/>
                <a:gd name="connsiteY3-8" fmla="*/ 1369419 h 1369419"/>
                <a:gd name="connsiteX4-9" fmla="*/ 1 w 1016465"/>
                <a:gd name="connsiteY4-10" fmla="*/ 338904 h 1369419"/>
                <a:gd name="connsiteX5-11" fmla="*/ 0 w 1016465"/>
                <a:gd name="connsiteY5-12" fmla="*/ 0 h 1369419"/>
                <a:gd name="connsiteX6-13" fmla="*/ 1016465 w 1016465"/>
                <a:gd name="connsiteY6-14" fmla="*/ 338903 h 1369419"/>
                <a:gd name="connsiteX7" fmla="*/ 0 w 1016465"/>
                <a:gd name="connsiteY7" fmla="*/ 338903 h 1369419"/>
                <a:gd name="connsiteX8" fmla="*/ 0 w 1016465"/>
                <a:gd name="connsiteY8" fmla="*/ 0 h 13694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 ang="0">
                  <a:pos x="connsiteX8" y="connsiteY8"/>
                </a:cxn>
              </a:cxnLst>
              <a:rect l="l" t="t" r="r" b="b"/>
              <a:pathLst>
                <a:path w="1016465" h="1369419">
                  <a:moveTo>
                    <a:pt x="1" y="338904"/>
                  </a:moveTo>
                  <a:lnTo>
                    <a:pt x="1016465" y="338904"/>
                  </a:lnTo>
                  <a:lnTo>
                    <a:pt x="1016465" y="1369419"/>
                  </a:lnTo>
                  <a:lnTo>
                    <a:pt x="1" y="1369419"/>
                  </a:lnTo>
                  <a:lnTo>
                    <a:pt x="1" y="338904"/>
                  </a:lnTo>
                  <a:close/>
                  <a:moveTo>
                    <a:pt x="0" y="0"/>
                  </a:moveTo>
                  <a:lnTo>
                    <a:pt x="1016465" y="338903"/>
                  </a:lnTo>
                  <a:lnTo>
                    <a:pt x="0" y="338903"/>
                  </a:lnTo>
                  <a:lnTo>
                    <a:pt x="0" y="0"/>
                  </a:lnTo>
                  <a:close/>
                </a:path>
              </a:pathLst>
            </a:custGeom>
            <a:gradFill flip="none" rotWithShape="1">
              <a:gsLst>
                <a:gs pos="0">
                  <a:srgbClr val="023802"/>
                </a:gs>
                <a:gs pos="100000">
                  <a:srgbClr val="04700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a:off x="592974" y="3495849"/>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Rectangle 52"/>
            <p:cNvSpPr/>
            <p:nvPr/>
          </p:nvSpPr>
          <p:spPr>
            <a:xfrm>
              <a:off x="592974" y="5184355"/>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8967" name="Rectangles 38966"/>
          <p:cNvSpPr/>
          <p:nvPr/>
        </p:nvSpPr>
        <p:spPr>
          <a:xfrm>
            <a:off x="1068388" y="550863"/>
            <a:ext cx="1620837" cy="777875"/>
          </a:xfrm>
          <a:prstGeom prst="rect">
            <a:avLst/>
          </a:prstGeom>
          <a:noFill/>
          <a:ln w="9525">
            <a:noFill/>
          </a:ln>
        </p:spPr>
        <p:txBody>
          <a:bodyPr anchor="ctr" anchorCtr="0">
            <a:spAutoFit/>
          </a:bodyPr>
          <a:p>
            <a:pPr algn="ctr"/>
            <a:r>
              <a:rPr lang="en-US" altLang="x-none" sz="4500" b="1"/>
              <a:t>NỘI</a:t>
            </a:r>
            <a:r>
              <a:rPr sz="4500" b="1" dirty="0"/>
              <a:t> </a:t>
            </a:r>
            <a:endParaRPr sz="4500" b="1" dirty="0"/>
          </a:p>
        </p:txBody>
      </p:sp>
      <p:sp>
        <p:nvSpPr>
          <p:cNvPr id="38968" name="Rectangles 38967"/>
          <p:cNvSpPr/>
          <p:nvPr/>
        </p:nvSpPr>
        <p:spPr>
          <a:xfrm>
            <a:off x="5667375" y="1092200"/>
            <a:ext cx="5622925" cy="1006475"/>
          </a:xfrm>
          <a:prstGeom prst="rect">
            <a:avLst/>
          </a:prstGeom>
          <a:noFill/>
          <a:ln w="9525">
            <a:noFill/>
          </a:ln>
        </p:spPr>
        <p:txBody>
          <a:bodyPr anchor="ctr" anchorCtr="0">
            <a:spAutoFit/>
          </a:bodyPr>
          <a:p>
            <a:pPr algn="justLow"/>
            <a:r>
              <a:rPr lang="en-US" altLang="x-none" sz="3000" err="1">
                <a:solidFill>
                  <a:schemeClr val="bg1"/>
                </a:solidFill>
              </a:rPr>
              <a:t>Quyền</a:t>
            </a:r>
            <a:r>
              <a:rPr lang="en-US" altLang="x-none" sz="3000">
                <a:solidFill>
                  <a:schemeClr val="bg1"/>
                </a:solidFill>
              </a:rPr>
              <a:t> </a:t>
            </a:r>
            <a:r>
              <a:rPr lang="en-US" altLang="x-none" sz="3000" err="1">
                <a:solidFill>
                  <a:schemeClr val="bg1"/>
                </a:solidFill>
              </a:rPr>
              <a:t>của</a:t>
            </a:r>
            <a:r>
              <a:rPr lang="en-US" altLang="x-none" sz="3000">
                <a:solidFill>
                  <a:schemeClr val="bg1"/>
                </a:solidFill>
              </a:rPr>
              <a:t> </a:t>
            </a:r>
            <a:r>
              <a:rPr lang="en-US" altLang="x-none" sz="3000" err="1">
                <a:solidFill>
                  <a:schemeClr val="bg1"/>
                </a:solidFill>
              </a:rPr>
              <a:t>công</a:t>
            </a:r>
            <a:r>
              <a:rPr lang="en-US" altLang="x-none" sz="3000">
                <a:solidFill>
                  <a:schemeClr val="bg1"/>
                </a:solidFill>
              </a:rPr>
              <a:t> </a:t>
            </a:r>
            <a:r>
              <a:rPr lang="en-US" altLang="x-none" sz="3000" err="1">
                <a:solidFill>
                  <a:schemeClr val="bg1"/>
                </a:solidFill>
              </a:rPr>
              <a:t>dân</a:t>
            </a:r>
            <a:r>
              <a:rPr lang="en-US" altLang="x-none" sz="3000">
                <a:solidFill>
                  <a:schemeClr val="bg1"/>
                </a:solidFill>
              </a:rPr>
              <a:t> </a:t>
            </a:r>
            <a:r>
              <a:rPr lang="en-US" altLang="x-none" sz="3000" err="1">
                <a:solidFill>
                  <a:schemeClr val="bg1"/>
                </a:solidFill>
              </a:rPr>
              <a:t>về</a:t>
            </a:r>
            <a:r>
              <a:rPr lang="en-US" altLang="x-none" sz="3000">
                <a:solidFill>
                  <a:schemeClr val="bg1"/>
                </a:solidFill>
              </a:rPr>
              <a:t> </a:t>
            </a:r>
            <a:r>
              <a:rPr lang="en-US" altLang="x-none" sz="3000" err="1">
                <a:solidFill>
                  <a:schemeClr val="bg1"/>
                </a:solidFill>
              </a:rPr>
              <a:t>bảo</a:t>
            </a:r>
            <a:r>
              <a:rPr lang="en-US" altLang="x-none" sz="3000">
                <a:solidFill>
                  <a:schemeClr val="bg1"/>
                </a:solidFill>
              </a:rPr>
              <a:t> </a:t>
            </a:r>
            <a:r>
              <a:rPr lang="en-US" altLang="x-none" sz="3000" err="1">
                <a:solidFill>
                  <a:schemeClr val="bg1"/>
                </a:solidFill>
              </a:rPr>
              <a:t>vệ</a:t>
            </a:r>
            <a:r>
              <a:rPr lang="en-US" altLang="x-none" sz="3000">
                <a:solidFill>
                  <a:schemeClr val="bg1"/>
                </a:solidFill>
              </a:rPr>
              <a:t> </a:t>
            </a:r>
            <a:r>
              <a:rPr lang="en-US" altLang="x-none" sz="3000" err="1">
                <a:solidFill>
                  <a:schemeClr val="bg1"/>
                </a:solidFill>
              </a:rPr>
              <a:t>Tổ</a:t>
            </a:r>
            <a:r>
              <a:rPr lang="en-US" altLang="x-none" sz="3000">
                <a:solidFill>
                  <a:schemeClr val="bg1"/>
                </a:solidFill>
              </a:rPr>
              <a:t> </a:t>
            </a:r>
            <a:r>
              <a:rPr lang="en-US" altLang="x-none" sz="3000" err="1">
                <a:solidFill>
                  <a:schemeClr val="bg1"/>
                </a:solidFill>
              </a:rPr>
              <a:t>quốc</a:t>
            </a:r>
            <a:r>
              <a:rPr lang="en-US" altLang="x-none" sz="3000">
                <a:solidFill>
                  <a:schemeClr val="bg1"/>
                </a:solidFill>
              </a:rPr>
              <a:t> </a:t>
            </a:r>
            <a:endParaRPr sz="3000" dirty="0">
              <a:solidFill>
                <a:schemeClr val="bg1"/>
              </a:solidFill>
            </a:endParaRPr>
          </a:p>
        </p:txBody>
      </p:sp>
      <p:sp>
        <p:nvSpPr>
          <p:cNvPr id="38975" name="Rectangles 38974"/>
          <p:cNvSpPr/>
          <p:nvPr/>
        </p:nvSpPr>
        <p:spPr>
          <a:xfrm>
            <a:off x="936625" y="2185988"/>
            <a:ext cx="1927225" cy="777875"/>
          </a:xfrm>
          <a:prstGeom prst="rect">
            <a:avLst/>
          </a:prstGeom>
          <a:noFill/>
          <a:ln w="9525">
            <a:noFill/>
          </a:ln>
        </p:spPr>
        <p:txBody>
          <a:bodyPr anchor="ctr" anchorCtr="0">
            <a:spAutoFit/>
          </a:bodyPr>
          <a:p>
            <a:pPr algn="ctr"/>
            <a:r>
              <a:rPr lang="en-US" altLang="x-none" sz="4500" b="1"/>
              <a:t>DUNG</a:t>
            </a:r>
            <a:r>
              <a:rPr sz="4500" b="1" dirty="0"/>
              <a:t> </a:t>
            </a:r>
            <a:endParaRPr sz="4500" b="1" dirty="0"/>
          </a:p>
        </p:txBody>
      </p:sp>
      <p:sp>
        <p:nvSpPr>
          <p:cNvPr id="38976" name="Rectangles 38975"/>
          <p:cNvSpPr/>
          <p:nvPr/>
        </p:nvSpPr>
        <p:spPr>
          <a:xfrm>
            <a:off x="1123950" y="3913188"/>
            <a:ext cx="1651000" cy="777875"/>
          </a:xfrm>
          <a:prstGeom prst="rect">
            <a:avLst/>
          </a:prstGeom>
          <a:noFill/>
          <a:ln w="9525">
            <a:noFill/>
          </a:ln>
        </p:spPr>
        <p:txBody>
          <a:bodyPr anchor="ctr" anchorCtr="0">
            <a:spAutoFit/>
          </a:bodyPr>
          <a:p>
            <a:pPr algn="ctr"/>
            <a:r>
              <a:rPr lang="en-US" altLang="x-none" sz="4500" b="1"/>
              <a:t>BÀI</a:t>
            </a:r>
            <a:r>
              <a:rPr sz="4500" b="1" dirty="0"/>
              <a:t> </a:t>
            </a:r>
            <a:endParaRPr sz="4500" b="1" dirty="0"/>
          </a:p>
        </p:txBody>
      </p:sp>
      <p:sp>
        <p:nvSpPr>
          <p:cNvPr id="38977" name="Rectangles 38976"/>
          <p:cNvSpPr/>
          <p:nvPr/>
        </p:nvSpPr>
        <p:spPr>
          <a:xfrm>
            <a:off x="1092200" y="5624513"/>
            <a:ext cx="1651000" cy="777875"/>
          </a:xfrm>
          <a:prstGeom prst="rect">
            <a:avLst/>
          </a:prstGeom>
          <a:noFill/>
          <a:ln w="9525">
            <a:noFill/>
          </a:ln>
        </p:spPr>
        <p:txBody>
          <a:bodyPr anchor="ctr" anchorCtr="0">
            <a:spAutoFit/>
          </a:bodyPr>
          <a:p>
            <a:pPr algn="ctr"/>
            <a:r>
              <a:rPr lang="en-US" altLang="x-none" sz="4500" b="1"/>
              <a:t>HỌC</a:t>
            </a:r>
            <a:r>
              <a:rPr sz="4500" b="1" dirty="0"/>
              <a:t> </a:t>
            </a:r>
            <a:endParaRPr sz="4500" b="1" dirty="0"/>
          </a:p>
        </p:txBody>
      </p:sp>
      <p:sp>
        <p:nvSpPr>
          <p:cNvPr id="38978" name="Rectangles 38977"/>
          <p:cNvSpPr/>
          <p:nvPr/>
        </p:nvSpPr>
        <p:spPr>
          <a:xfrm>
            <a:off x="5765800" y="2468563"/>
            <a:ext cx="5622925" cy="1006475"/>
          </a:xfrm>
          <a:prstGeom prst="rect">
            <a:avLst/>
          </a:prstGeom>
          <a:noFill/>
          <a:ln w="9525">
            <a:noFill/>
          </a:ln>
        </p:spPr>
        <p:txBody>
          <a:bodyPr anchor="ctr" anchorCtr="0">
            <a:spAutoFit/>
          </a:bodyPr>
          <a:p>
            <a:pPr algn="justLow"/>
            <a:r>
              <a:rPr lang="en-US" altLang="x-none" sz="3000" err="1">
                <a:solidFill>
                  <a:schemeClr val="bg1"/>
                </a:solidFill>
              </a:rPr>
              <a:t>Nghĩa</a:t>
            </a:r>
            <a:r>
              <a:rPr lang="en-US" altLang="x-none" sz="3000">
                <a:solidFill>
                  <a:schemeClr val="bg1"/>
                </a:solidFill>
              </a:rPr>
              <a:t> </a:t>
            </a:r>
            <a:r>
              <a:rPr lang="en-US" altLang="x-none" sz="3000" err="1">
                <a:solidFill>
                  <a:schemeClr val="bg1"/>
                </a:solidFill>
              </a:rPr>
              <a:t>vụ</a:t>
            </a:r>
            <a:r>
              <a:rPr lang="en-US" altLang="x-none" sz="3000">
                <a:solidFill>
                  <a:schemeClr val="bg1"/>
                </a:solidFill>
              </a:rPr>
              <a:t> </a:t>
            </a:r>
            <a:r>
              <a:rPr lang="en-US" altLang="x-none" sz="3000" err="1">
                <a:solidFill>
                  <a:schemeClr val="bg1"/>
                </a:solidFill>
              </a:rPr>
              <a:t>của</a:t>
            </a:r>
            <a:r>
              <a:rPr lang="en-US" altLang="x-none" sz="3000">
                <a:solidFill>
                  <a:schemeClr val="bg1"/>
                </a:solidFill>
              </a:rPr>
              <a:t> </a:t>
            </a:r>
            <a:r>
              <a:rPr lang="en-US" altLang="x-none" sz="3000" err="1">
                <a:solidFill>
                  <a:schemeClr val="bg1"/>
                </a:solidFill>
              </a:rPr>
              <a:t>công</a:t>
            </a:r>
            <a:r>
              <a:rPr lang="en-US" altLang="x-none" sz="3000">
                <a:solidFill>
                  <a:schemeClr val="bg1"/>
                </a:solidFill>
              </a:rPr>
              <a:t> </a:t>
            </a:r>
            <a:r>
              <a:rPr lang="en-US" altLang="x-none" sz="3000" err="1">
                <a:solidFill>
                  <a:schemeClr val="bg1"/>
                </a:solidFill>
              </a:rPr>
              <a:t>dân</a:t>
            </a:r>
            <a:r>
              <a:rPr lang="en-US" altLang="x-none" sz="3000">
                <a:solidFill>
                  <a:schemeClr val="bg1"/>
                </a:solidFill>
              </a:rPr>
              <a:t> </a:t>
            </a:r>
            <a:r>
              <a:rPr lang="en-US" altLang="x-none" sz="3000" err="1">
                <a:solidFill>
                  <a:schemeClr val="bg1"/>
                </a:solidFill>
              </a:rPr>
              <a:t>về</a:t>
            </a:r>
            <a:r>
              <a:rPr lang="en-US" altLang="x-none" sz="3000">
                <a:solidFill>
                  <a:schemeClr val="bg1"/>
                </a:solidFill>
              </a:rPr>
              <a:t> </a:t>
            </a:r>
            <a:r>
              <a:rPr lang="en-US" altLang="x-none" sz="3000" err="1">
                <a:solidFill>
                  <a:schemeClr val="bg1"/>
                </a:solidFill>
              </a:rPr>
              <a:t>bảo</a:t>
            </a:r>
            <a:r>
              <a:rPr lang="en-US" altLang="x-none" sz="3000">
                <a:solidFill>
                  <a:schemeClr val="bg1"/>
                </a:solidFill>
              </a:rPr>
              <a:t> </a:t>
            </a:r>
            <a:r>
              <a:rPr lang="en-US" altLang="x-none" sz="3000" err="1">
                <a:solidFill>
                  <a:schemeClr val="bg1"/>
                </a:solidFill>
              </a:rPr>
              <a:t>vệ</a:t>
            </a:r>
            <a:r>
              <a:rPr lang="en-US" altLang="x-none" sz="3000">
                <a:solidFill>
                  <a:schemeClr val="bg1"/>
                </a:solidFill>
              </a:rPr>
              <a:t> </a:t>
            </a:r>
            <a:r>
              <a:rPr lang="en-US" altLang="x-none" sz="3000" err="1">
                <a:solidFill>
                  <a:schemeClr val="bg1"/>
                </a:solidFill>
              </a:rPr>
              <a:t>Tổ</a:t>
            </a:r>
            <a:r>
              <a:rPr lang="en-US" altLang="x-none" sz="3000">
                <a:solidFill>
                  <a:schemeClr val="bg1"/>
                </a:solidFill>
              </a:rPr>
              <a:t> </a:t>
            </a:r>
            <a:r>
              <a:rPr lang="en-US" altLang="x-none" sz="3000" err="1">
                <a:solidFill>
                  <a:schemeClr val="bg1"/>
                </a:solidFill>
              </a:rPr>
              <a:t>quốc</a:t>
            </a:r>
            <a:r>
              <a:rPr lang="en-US" altLang="x-none" sz="3000">
                <a:solidFill>
                  <a:schemeClr val="bg1"/>
                </a:solidFill>
              </a:rPr>
              <a:t> </a:t>
            </a:r>
            <a:endParaRPr sz="3000" dirty="0">
              <a:solidFill>
                <a:schemeClr val="bg1"/>
              </a:solidFill>
            </a:endParaRPr>
          </a:p>
        </p:txBody>
      </p:sp>
      <p:sp>
        <p:nvSpPr>
          <p:cNvPr id="38979" name="Rectangles 38978"/>
          <p:cNvSpPr/>
          <p:nvPr/>
        </p:nvSpPr>
        <p:spPr>
          <a:xfrm>
            <a:off x="5735638" y="3948113"/>
            <a:ext cx="5622925" cy="885825"/>
          </a:xfrm>
          <a:prstGeom prst="rect">
            <a:avLst/>
          </a:prstGeom>
          <a:noFill/>
          <a:ln w="9525">
            <a:noFill/>
          </a:ln>
        </p:spPr>
        <p:txBody>
          <a:bodyPr anchor="ctr" anchorCtr="0">
            <a:spAutoFit/>
          </a:bodyPr>
          <a:p>
            <a:pPr algn="justLow"/>
            <a:r>
              <a:rPr lang="en-US" altLang="x-none" sz="2600" err="1">
                <a:solidFill>
                  <a:schemeClr val="bg1"/>
                </a:solidFill>
              </a:rPr>
              <a:t>Hậu</a:t>
            </a:r>
            <a:r>
              <a:rPr lang="en-US" altLang="x-none" sz="2600">
                <a:solidFill>
                  <a:schemeClr val="bg1"/>
                </a:solidFill>
              </a:rPr>
              <a:t> </a:t>
            </a:r>
            <a:r>
              <a:rPr lang="en-US" altLang="x-none" sz="2600" err="1">
                <a:solidFill>
                  <a:schemeClr val="bg1"/>
                </a:solidFill>
              </a:rPr>
              <a:t>quả</a:t>
            </a:r>
            <a:r>
              <a:rPr lang="en-US" altLang="x-none" sz="2600">
                <a:solidFill>
                  <a:schemeClr val="bg1"/>
                </a:solidFill>
              </a:rPr>
              <a:t> </a:t>
            </a:r>
            <a:r>
              <a:rPr lang="en-US" altLang="x-none" sz="2600" err="1">
                <a:solidFill>
                  <a:schemeClr val="bg1"/>
                </a:solidFill>
              </a:rPr>
              <a:t>của</a:t>
            </a:r>
            <a:r>
              <a:rPr lang="en-US" altLang="x-none" sz="2600">
                <a:solidFill>
                  <a:schemeClr val="bg1"/>
                </a:solidFill>
              </a:rPr>
              <a:t> </a:t>
            </a:r>
            <a:r>
              <a:rPr lang="en-US" altLang="x-none" sz="2600" err="1">
                <a:solidFill>
                  <a:schemeClr val="bg1"/>
                </a:solidFill>
              </a:rPr>
              <a:t>hành</a:t>
            </a:r>
            <a:r>
              <a:rPr lang="en-US" altLang="x-none" sz="2600">
                <a:solidFill>
                  <a:schemeClr val="bg1"/>
                </a:solidFill>
              </a:rPr>
              <a:t> vi </a:t>
            </a:r>
            <a:r>
              <a:rPr lang="en-US" altLang="x-none" sz="2600" err="1">
                <a:solidFill>
                  <a:schemeClr val="bg1"/>
                </a:solidFill>
              </a:rPr>
              <a:t>vi</a:t>
            </a:r>
            <a:r>
              <a:rPr lang="en-US" altLang="x-none" sz="2600">
                <a:solidFill>
                  <a:schemeClr val="bg1"/>
                </a:solidFill>
              </a:rPr>
              <a:t> </a:t>
            </a:r>
            <a:r>
              <a:rPr lang="en-US" altLang="x-none" sz="2600" err="1">
                <a:solidFill>
                  <a:schemeClr val="bg1"/>
                </a:solidFill>
              </a:rPr>
              <a:t>phạm</a:t>
            </a:r>
            <a:r>
              <a:rPr lang="en-US" altLang="x-none" sz="2600">
                <a:solidFill>
                  <a:schemeClr val="bg1"/>
                </a:solidFill>
              </a:rPr>
              <a:t> </a:t>
            </a:r>
            <a:r>
              <a:rPr lang="en-US" altLang="x-none" sz="2600" err="1">
                <a:solidFill>
                  <a:schemeClr val="bg1"/>
                </a:solidFill>
              </a:rPr>
              <a:t>của</a:t>
            </a:r>
            <a:r>
              <a:rPr lang="en-US" altLang="x-none" sz="2600">
                <a:solidFill>
                  <a:schemeClr val="bg1"/>
                </a:solidFill>
              </a:rPr>
              <a:t> </a:t>
            </a:r>
            <a:r>
              <a:rPr lang="en-US" altLang="x-none" sz="2600" err="1">
                <a:solidFill>
                  <a:schemeClr val="bg1"/>
                </a:solidFill>
              </a:rPr>
              <a:t>công</a:t>
            </a:r>
            <a:r>
              <a:rPr lang="en-US" altLang="x-none" sz="2600">
                <a:solidFill>
                  <a:schemeClr val="bg1"/>
                </a:solidFill>
              </a:rPr>
              <a:t> </a:t>
            </a:r>
            <a:r>
              <a:rPr lang="en-US" altLang="x-none" sz="2600" err="1">
                <a:solidFill>
                  <a:schemeClr val="bg1"/>
                </a:solidFill>
              </a:rPr>
              <a:t>dân</a:t>
            </a:r>
            <a:r>
              <a:rPr lang="en-US" altLang="x-none" sz="2600">
                <a:solidFill>
                  <a:schemeClr val="bg1"/>
                </a:solidFill>
              </a:rPr>
              <a:t> </a:t>
            </a:r>
            <a:r>
              <a:rPr lang="en-US" altLang="x-none" sz="2600" err="1">
                <a:solidFill>
                  <a:schemeClr val="bg1"/>
                </a:solidFill>
              </a:rPr>
              <a:t>về</a:t>
            </a:r>
            <a:r>
              <a:rPr lang="en-US" altLang="x-none" sz="2600">
                <a:solidFill>
                  <a:schemeClr val="bg1"/>
                </a:solidFill>
              </a:rPr>
              <a:t> </a:t>
            </a:r>
            <a:r>
              <a:rPr lang="en-US" altLang="x-none" sz="2600" err="1">
                <a:solidFill>
                  <a:schemeClr val="bg1"/>
                </a:solidFill>
              </a:rPr>
              <a:t>bảo</a:t>
            </a:r>
            <a:r>
              <a:rPr lang="en-US" altLang="x-none" sz="2600">
                <a:solidFill>
                  <a:schemeClr val="bg1"/>
                </a:solidFill>
              </a:rPr>
              <a:t> </a:t>
            </a:r>
            <a:r>
              <a:rPr lang="en-US" altLang="x-none" sz="2600" err="1">
                <a:solidFill>
                  <a:schemeClr val="bg1"/>
                </a:solidFill>
              </a:rPr>
              <a:t>vệ</a:t>
            </a:r>
            <a:r>
              <a:rPr lang="en-US" altLang="x-none" sz="2600">
                <a:solidFill>
                  <a:schemeClr val="bg1"/>
                </a:solidFill>
              </a:rPr>
              <a:t> </a:t>
            </a:r>
            <a:r>
              <a:rPr lang="en-US" altLang="x-none" sz="2600" err="1">
                <a:solidFill>
                  <a:schemeClr val="bg1"/>
                </a:solidFill>
              </a:rPr>
              <a:t>Tổ</a:t>
            </a:r>
            <a:r>
              <a:rPr lang="en-US" altLang="x-none" sz="2600">
                <a:solidFill>
                  <a:schemeClr val="bg1"/>
                </a:solidFill>
              </a:rPr>
              <a:t> </a:t>
            </a:r>
            <a:r>
              <a:rPr lang="en-US" altLang="x-none" sz="2600" err="1">
                <a:solidFill>
                  <a:schemeClr val="bg1"/>
                </a:solidFill>
              </a:rPr>
              <a:t>quốc</a:t>
            </a:r>
            <a:r>
              <a:rPr lang="en-US" altLang="x-none" sz="2600">
                <a:solidFill>
                  <a:schemeClr val="bg1"/>
                </a:solidFill>
              </a:rPr>
              <a:t> </a:t>
            </a:r>
            <a:endParaRPr sz="2600" dirty="0">
              <a:solidFill>
                <a:schemeClr val="bg1"/>
              </a:solidFill>
            </a:endParaRPr>
          </a:p>
        </p:txBody>
      </p:sp>
      <p:sp>
        <p:nvSpPr>
          <p:cNvPr id="38980" name="Rectangles 38979"/>
          <p:cNvSpPr/>
          <p:nvPr/>
        </p:nvSpPr>
        <p:spPr>
          <a:xfrm>
            <a:off x="5661025" y="5494338"/>
            <a:ext cx="5622925" cy="488950"/>
          </a:xfrm>
          <a:prstGeom prst="rect">
            <a:avLst/>
          </a:prstGeom>
          <a:noFill/>
          <a:ln w="9525">
            <a:noFill/>
          </a:ln>
        </p:spPr>
        <p:txBody>
          <a:bodyPr anchor="ctr" anchorCtr="0">
            <a:spAutoFit/>
          </a:bodyPr>
          <a:p>
            <a:pPr algn="justLow"/>
            <a:r>
              <a:rPr lang="en-US" altLang="x-none" sz="2600" err="1">
                <a:solidFill>
                  <a:schemeClr val="bg1"/>
                </a:solidFill>
              </a:rPr>
              <a:t>Đánh</a:t>
            </a:r>
            <a:r>
              <a:rPr lang="en-US" altLang="x-none" sz="2600">
                <a:solidFill>
                  <a:schemeClr val="bg1"/>
                </a:solidFill>
              </a:rPr>
              <a:t> </a:t>
            </a:r>
            <a:r>
              <a:rPr lang="en-US" altLang="x-none" sz="2600" err="1">
                <a:solidFill>
                  <a:schemeClr val="bg1"/>
                </a:solidFill>
              </a:rPr>
              <a:t>giá</a:t>
            </a:r>
            <a:r>
              <a:rPr lang="en-US" altLang="x-none" sz="2600">
                <a:solidFill>
                  <a:schemeClr val="bg1"/>
                </a:solidFill>
              </a:rPr>
              <a:t> </a:t>
            </a:r>
            <a:r>
              <a:rPr lang="en-US" altLang="x-none" sz="2600" err="1">
                <a:solidFill>
                  <a:schemeClr val="bg1"/>
                </a:solidFill>
              </a:rPr>
              <a:t>hành</a:t>
            </a:r>
            <a:r>
              <a:rPr lang="en-US" altLang="x-none" sz="2600">
                <a:solidFill>
                  <a:schemeClr val="bg1"/>
                </a:solidFill>
              </a:rPr>
              <a:t> vi </a:t>
            </a:r>
            <a:r>
              <a:rPr lang="en-US" altLang="x-none" sz="2600" err="1">
                <a:solidFill>
                  <a:schemeClr val="bg1"/>
                </a:solidFill>
              </a:rPr>
              <a:t>thường</a:t>
            </a:r>
            <a:r>
              <a:rPr lang="en-US" altLang="x-none" sz="2600">
                <a:solidFill>
                  <a:schemeClr val="bg1"/>
                </a:solidFill>
              </a:rPr>
              <a:t> </a:t>
            </a:r>
            <a:r>
              <a:rPr lang="en-US" altLang="x-none" sz="2600" dirty="0">
                <a:solidFill>
                  <a:schemeClr val="bg1"/>
                </a:solidFill>
              </a:rPr>
              <a:t>gặp</a:t>
            </a:r>
            <a:r>
              <a:rPr lang="en-US" altLang="x-none" sz="2600">
                <a:solidFill>
                  <a:schemeClr val="bg1"/>
                </a:solidFill>
              </a:rPr>
              <a:t> </a:t>
            </a:r>
            <a:endParaRPr sz="2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67"/>
                                        </p:tgtEl>
                                        <p:attrNameLst>
                                          <p:attrName>style.visibility</p:attrName>
                                        </p:attrNameLst>
                                      </p:cBhvr>
                                      <p:to>
                                        <p:strVal val="visible"/>
                                      </p:to>
                                    </p:set>
                                    <p:animEffect transition="in" filter="blinds(horizontal)">
                                      <p:cBhvr>
                                        <p:cTn id="7" dur="500"/>
                                        <p:tgtEl>
                                          <p:spTgt spid="389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975"/>
                                        </p:tgtEl>
                                        <p:attrNameLst>
                                          <p:attrName>style.visibility</p:attrName>
                                        </p:attrNameLst>
                                      </p:cBhvr>
                                      <p:to>
                                        <p:strVal val="visible"/>
                                      </p:to>
                                    </p:set>
                                    <p:animEffect transition="in" filter="blinds(horizontal)">
                                      <p:cBhvr>
                                        <p:cTn id="10" dur="500"/>
                                        <p:tgtEl>
                                          <p:spTgt spid="389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976"/>
                                        </p:tgtEl>
                                        <p:attrNameLst>
                                          <p:attrName>style.visibility</p:attrName>
                                        </p:attrNameLst>
                                      </p:cBhvr>
                                      <p:to>
                                        <p:strVal val="visible"/>
                                      </p:to>
                                    </p:set>
                                    <p:animEffect transition="in" filter="blinds(horizontal)">
                                      <p:cBhvr>
                                        <p:cTn id="13" dur="500"/>
                                        <p:tgtEl>
                                          <p:spTgt spid="389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977"/>
                                        </p:tgtEl>
                                        <p:attrNameLst>
                                          <p:attrName>style.visibility</p:attrName>
                                        </p:attrNameLst>
                                      </p:cBhvr>
                                      <p:to>
                                        <p:strVal val="visible"/>
                                      </p:to>
                                    </p:set>
                                    <p:animEffect transition="in" filter="blinds(horizontal)">
                                      <p:cBhvr>
                                        <p:cTn id="16" dur="500"/>
                                        <p:tgtEl>
                                          <p:spTgt spid="3897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8968"/>
                                        </p:tgtEl>
                                        <p:attrNameLst>
                                          <p:attrName>style.visibility</p:attrName>
                                        </p:attrNameLst>
                                      </p:cBhvr>
                                      <p:to>
                                        <p:strVal val="visible"/>
                                      </p:to>
                                    </p:set>
                                    <p:animEffect transition="in" filter="blinds(horizontal)">
                                      <p:cBhvr>
                                        <p:cTn id="21" dur="500"/>
                                        <p:tgtEl>
                                          <p:spTgt spid="3896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8978"/>
                                        </p:tgtEl>
                                        <p:attrNameLst>
                                          <p:attrName>style.visibility</p:attrName>
                                        </p:attrNameLst>
                                      </p:cBhvr>
                                      <p:to>
                                        <p:strVal val="visible"/>
                                      </p:to>
                                    </p:set>
                                    <p:animEffect transition="in" filter="blinds(horizontal)">
                                      <p:cBhvr>
                                        <p:cTn id="26" dur="500"/>
                                        <p:tgtEl>
                                          <p:spTgt spid="3897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8979"/>
                                        </p:tgtEl>
                                        <p:attrNameLst>
                                          <p:attrName>style.visibility</p:attrName>
                                        </p:attrNameLst>
                                      </p:cBhvr>
                                      <p:to>
                                        <p:strVal val="visible"/>
                                      </p:to>
                                    </p:set>
                                    <p:animEffect transition="in" filter="blinds(horizontal)">
                                      <p:cBhvr>
                                        <p:cTn id="31" dur="500"/>
                                        <p:tgtEl>
                                          <p:spTgt spid="3897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980"/>
                                        </p:tgtEl>
                                        <p:attrNameLst>
                                          <p:attrName>style.visibility</p:attrName>
                                        </p:attrNameLst>
                                      </p:cBhvr>
                                      <p:to>
                                        <p:strVal val="visible"/>
                                      </p:to>
                                    </p:set>
                                    <p:animEffect transition="in" filter="blinds(horizontal)">
                                      <p:cBhvr>
                                        <p:cTn id="36" dur="500"/>
                                        <p:tgtEl>
                                          <p:spTgt spid="3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67" grpId="0"/>
      <p:bldP spid="38968" grpId="0"/>
      <p:bldP spid="38975" grpId="0"/>
      <p:bldP spid="38976" grpId="0"/>
      <p:bldP spid="38977" grpId="0"/>
      <p:bldP spid="38978" grpId="0"/>
      <p:bldP spid="38979" grpId="0"/>
      <p:bldP spid="389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KHÁM PHÁ</a:t>
            </a:r>
            <a:endParaRPr lang="en-US" altLang="x-none" sz="3000" b="1"/>
          </a:p>
        </p:txBody>
      </p:sp>
      <p:sp>
        <p:nvSpPr>
          <p:cNvPr id="14" name="Bent-Up Arrow 13"/>
          <p:cNvSpPr/>
          <p:nvPr/>
        </p:nvSpPr>
        <p:spPr>
          <a:xfrm rot="5400000">
            <a:off x="198438" y="3278188"/>
            <a:ext cx="1925638" cy="110013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itchFamily="34" charset="0"/>
              <a:ea typeface="+mn-ea"/>
              <a:cs typeface="Calibri" pitchFamily="34" charset="0"/>
            </a:endParaRPr>
          </a:p>
        </p:txBody>
      </p:sp>
      <p:sp>
        <p:nvSpPr>
          <p:cNvPr id="39957" name="Rectangles 39956"/>
          <p:cNvSpPr/>
          <p:nvPr/>
        </p:nvSpPr>
        <p:spPr>
          <a:xfrm>
            <a:off x="2601913" y="2994025"/>
            <a:ext cx="8556625" cy="1717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500" b="1"/>
              <a:t>MỘT SỐ QUY ĐỊNH CƠ BẢN CỦA PHÁP LUẬT VỀ QUYỀN VÀ NGHĨA VỤ CÔNG DÂN VỀ BẢO VỆ TỔ QUỐC</a:t>
            </a:r>
            <a:endParaRPr sz="35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9957"/>
                                        </p:tgtEl>
                                        <p:attrNameLst>
                                          <p:attrName>style.visibility</p:attrName>
                                        </p:attrNameLst>
                                      </p:cBhvr>
                                      <p:to>
                                        <p:strVal val="visible"/>
                                      </p:to>
                                    </p:set>
                                    <p:animEffect transition="in" filter="blinds(horizontal)">
                                      <p:cBhvr>
                                        <p:cTn id="15" dur="500"/>
                                        <p:tgtEl>
                                          <p:spTgt spid="39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9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s 84993"/>
          <p:cNvSpPr/>
          <p:nvPr/>
        </p:nvSpPr>
        <p:spPr>
          <a:xfrm>
            <a:off x="220663" y="212725"/>
            <a:ext cx="11430000"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QUYỀN VÀ NGHĨA VỤ CỦA CÔNG DÂN VỀ BẢO VỆ TỔ QUỐC</a:t>
            </a:r>
            <a:r>
              <a:rPr sz="3000" dirty="0"/>
              <a:t> </a:t>
            </a:r>
            <a:endParaRPr sz="3000" dirty="0"/>
          </a:p>
        </p:txBody>
      </p:sp>
      <p:pic>
        <p:nvPicPr>
          <p:cNvPr id="84995" name="Picture 84994" descr="1541779000773"/>
          <p:cNvPicPr>
            <a:picLocks noChangeAspect="1"/>
          </p:cNvPicPr>
          <p:nvPr/>
        </p:nvPicPr>
        <p:blipFill>
          <a:blip r:embed="rId1"/>
          <a:stretch>
            <a:fillRect/>
          </a:stretch>
        </p:blipFill>
        <p:spPr>
          <a:xfrm>
            <a:off x="339725" y="1098550"/>
            <a:ext cx="3860800" cy="5702300"/>
          </a:xfrm>
          <a:prstGeom prst="rect">
            <a:avLst/>
          </a:prstGeom>
          <a:noFill/>
          <a:ln w="9525">
            <a:noFill/>
          </a:ln>
        </p:spPr>
      </p:pic>
      <p:sp>
        <p:nvSpPr>
          <p:cNvPr id="84996" name="Rectangles 84995"/>
          <p:cNvSpPr/>
          <p:nvPr/>
        </p:nvSpPr>
        <p:spPr>
          <a:xfrm>
            <a:off x="5235575" y="3727450"/>
            <a:ext cx="5497513" cy="274638"/>
          </a:xfrm>
          <a:prstGeom prst="rect">
            <a:avLst/>
          </a:prstGeom>
          <a:solidFill>
            <a:srgbClr val="FFFFFF"/>
          </a:solidFill>
          <a:ln w="9525">
            <a:noFill/>
          </a:ln>
        </p:spPr>
        <p:txBody>
          <a:bodyPr lIns="0" tIns="0" rIns="0" bIns="0" anchor="ctr" anchorCtr="0">
            <a:spAutoFit/>
          </a:bodyPr>
          <a:p>
            <a:endParaRPr lang="en-US" altLang="x-none"/>
          </a:p>
        </p:txBody>
      </p:sp>
      <p:sp>
        <p:nvSpPr>
          <p:cNvPr id="84997" name="Rectangles 84996"/>
          <p:cNvSpPr/>
          <p:nvPr/>
        </p:nvSpPr>
        <p:spPr>
          <a:xfrm>
            <a:off x="4470400" y="1255713"/>
            <a:ext cx="7358063" cy="5260975"/>
          </a:xfrm>
          <a:prstGeom prst="rect">
            <a:avLst/>
          </a:prstGeom>
          <a:noFill/>
          <a:ln w="9525" cap="flat" cmpd="sng">
            <a:solidFill>
              <a:srgbClr val="0000FF"/>
            </a:solidFill>
            <a:prstDash val="dash"/>
            <a:miter/>
            <a:headEnd type="none" w="med" len="med"/>
            <a:tailEnd type="none" w="med" len="med"/>
          </a:ln>
        </p:spPr>
        <p:txBody>
          <a:bodyPr>
            <a:spAutoFit/>
          </a:bodyPr>
          <a:p>
            <a:r>
              <a:rPr sz="2600" b="1" dirty="0"/>
              <a:t>Điều 44.</a:t>
            </a:r>
            <a:endParaRPr sz="2600" dirty="0"/>
          </a:p>
          <a:p>
            <a:r>
              <a:rPr sz="2600" dirty="0"/>
              <a:t>Công dân có nghĩa vụ trung thành với Tổ quốc.</a:t>
            </a:r>
            <a:endParaRPr sz="2600" dirty="0"/>
          </a:p>
          <a:p>
            <a:r>
              <a:rPr sz="2600" dirty="0"/>
              <a:t>Phản bội Tổ quốc là tội nặng nhất.</a:t>
            </a:r>
            <a:endParaRPr sz="2600" dirty="0"/>
          </a:p>
          <a:p>
            <a:r>
              <a:rPr sz="2600" b="1" dirty="0"/>
              <a:t>Điều 45.</a:t>
            </a:r>
            <a:endParaRPr sz="2600" dirty="0"/>
          </a:p>
          <a:p>
            <a:r>
              <a:rPr sz="2600" dirty="0"/>
              <a:t>1. Bảo vệ Tổ quốc là nghĩa vụ thiêng liêng và quyền cao quý của công dân.</a:t>
            </a:r>
            <a:endParaRPr sz="2600" dirty="0"/>
          </a:p>
          <a:p>
            <a:r>
              <a:rPr sz="2600" dirty="0"/>
              <a:t>2. Công dân phải thực hiện nghĩa vụ quân sự và tham gia xây dựng nền quốc phòng toàn dân.</a:t>
            </a:r>
            <a:endParaRPr sz="2600" dirty="0"/>
          </a:p>
          <a:p>
            <a:r>
              <a:rPr sz="2600" b="1" dirty="0"/>
              <a:t>Điều 46.</a:t>
            </a:r>
            <a:endParaRPr sz="2600" dirty="0"/>
          </a:p>
          <a:p>
            <a:r>
              <a:rPr sz="2600" dirty="0"/>
              <a:t>Công dân có nghĩa vụ tuân theo Hiến pháp và pháp luật; tham gia bảo vệ an ninh quốc gia, trật tự, an toàn xã hội và chấp hành những quy tắc sinh hoạt công cộng.</a:t>
            </a:r>
            <a:endParaRPr sz="26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linds(horizontal)">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995"/>
                                        </p:tgtEl>
                                        <p:attrNameLst>
                                          <p:attrName>style.visibility</p:attrName>
                                        </p:attrNameLst>
                                      </p:cBhvr>
                                      <p:to>
                                        <p:strVal val="visible"/>
                                      </p:to>
                                    </p:set>
                                    <p:animEffect transition="in" filter="blinds(horizontal)">
                                      <p:cBhvr>
                                        <p:cTn id="12" dur="500"/>
                                        <p:tgtEl>
                                          <p:spTgt spid="849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996"/>
                                        </p:tgtEl>
                                        <p:attrNameLst>
                                          <p:attrName>style.visibility</p:attrName>
                                        </p:attrNameLst>
                                      </p:cBhvr>
                                      <p:to>
                                        <p:strVal val="visible"/>
                                      </p:to>
                                    </p:set>
                                    <p:animEffect transition="in" filter="blinds(horizontal)">
                                      <p:cBhvr>
                                        <p:cTn id="17" dur="500"/>
                                        <p:tgtEl>
                                          <p:spTgt spid="8499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4997"/>
                                        </p:tgtEl>
                                        <p:attrNameLst>
                                          <p:attrName>style.visibility</p:attrName>
                                        </p:attrNameLst>
                                      </p:cBhvr>
                                      <p:to>
                                        <p:strVal val="visible"/>
                                      </p:to>
                                    </p:set>
                                    <p:animEffect transition="in" filter="blinds(horizontal)">
                                      <p:cBhvr>
                                        <p:cTn id="20"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6" grpId="0" animBg="1"/>
      <p:bldP spid="849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ounded Rectangle 2"/>
          <p:cNvSpPr/>
          <p:nvPr/>
        </p:nvSpPr>
        <p:spPr>
          <a:xfrm>
            <a:off x="438150" y="1001713"/>
            <a:ext cx="4838700" cy="5588000"/>
          </a:xfrm>
          <a:prstGeom prst="roundRect">
            <a:avLst>
              <a:gd name="adj" fmla="val 107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sp>
        <p:nvSpPr>
          <p:cNvPr id="4" name="Rounded Rectangle 3"/>
          <p:cNvSpPr/>
          <p:nvPr/>
        </p:nvSpPr>
        <p:spPr>
          <a:xfrm>
            <a:off x="6900863" y="1098550"/>
            <a:ext cx="4578350" cy="5521325"/>
          </a:xfrm>
          <a:prstGeom prst="roundRect">
            <a:avLst>
              <a:gd name="adj" fmla="val 1071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anose="020B0604020202020204" pitchFamily="34" charset="-128"/>
            </a:endParaRPr>
          </a:p>
        </p:txBody>
      </p:sp>
      <p:pic>
        <p:nvPicPr>
          <p:cNvPr id="73762" name="Picture 73761" descr="794198501777_NV"/>
          <p:cNvPicPr>
            <a:picLocks noChangeAspect="1"/>
          </p:cNvPicPr>
          <p:nvPr/>
        </p:nvPicPr>
        <p:blipFill>
          <a:blip r:embed="rId1"/>
          <a:stretch>
            <a:fillRect/>
          </a:stretch>
        </p:blipFill>
        <p:spPr>
          <a:xfrm>
            <a:off x="4935538" y="1890713"/>
            <a:ext cx="2278062" cy="3349625"/>
          </a:xfrm>
          <a:prstGeom prst="rect">
            <a:avLst/>
          </a:prstGeom>
          <a:noFill/>
          <a:ln w="9525">
            <a:noFill/>
          </a:ln>
        </p:spPr>
      </p:pic>
      <p:sp>
        <p:nvSpPr>
          <p:cNvPr id="73763" name="Rectangles 73762"/>
          <p:cNvSpPr/>
          <p:nvPr/>
        </p:nvSpPr>
        <p:spPr>
          <a:xfrm>
            <a:off x="800100" y="1049338"/>
            <a:ext cx="3973513" cy="5359400"/>
          </a:xfrm>
          <a:prstGeom prst="rect">
            <a:avLst/>
          </a:prstGeom>
          <a:solidFill>
            <a:srgbClr val="FFFFFF"/>
          </a:solidFill>
          <a:ln w="9525">
            <a:noFill/>
          </a:ln>
        </p:spPr>
        <p:txBody>
          <a:bodyPr lIns="0" tIns="0" rIns="0" bIns="0" anchor="ctr" anchorCtr="0">
            <a:spAutoFit/>
          </a:bodyPr>
          <a:p>
            <a:r>
              <a:rPr sz="2200" b="1" dirty="0"/>
              <a:t>Điều 4. Nghĩa vụ quân sự</a:t>
            </a:r>
            <a:endParaRPr sz="2200" dirty="0"/>
          </a:p>
          <a:p>
            <a:r>
              <a:rPr sz="2200" dirty="0"/>
              <a:t>1. Nghĩa vụ quân sự là nghĩa vụ vẻ vang của công dân phục vụ trong Quân đội nhân dân. Thực hiện nghĩa vụ quân sự bao gồm phục vụ tại ngũ và phục vụ trong ngạch dự bị của Quân đội nhân dân.</a:t>
            </a:r>
            <a:endParaRPr sz="2200" dirty="0"/>
          </a:p>
          <a:p>
            <a:r>
              <a:rPr sz="2200" dirty="0"/>
              <a:t>2. Công dân trong độ tuổi thực hiện nghĩa vụ quân sự, không phân biệt dân tộc, thành phần xã hội, tín ngưỡng, tôn giáo, trình độ học vấn, nghề nghiệp, nơi cư trú phải thực hiện nghĩa vụ quân sự theo quy định của Luật này.</a:t>
            </a:r>
            <a:endParaRPr sz="2200" dirty="0"/>
          </a:p>
        </p:txBody>
      </p:sp>
      <p:sp>
        <p:nvSpPr>
          <p:cNvPr id="73764" name="Rectangles 73763"/>
          <p:cNvSpPr/>
          <p:nvPr/>
        </p:nvSpPr>
        <p:spPr>
          <a:xfrm>
            <a:off x="7759700" y="1452563"/>
            <a:ext cx="3351213" cy="3684587"/>
          </a:xfrm>
          <a:prstGeom prst="rect">
            <a:avLst/>
          </a:prstGeom>
          <a:solidFill>
            <a:srgbClr val="FFFFFF"/>
          </a:solidFill>
          <a:ln w="9525">
            <a:noFill/>
          </a:ln>
        </p:spPr>
        <p:txBody>
          <a:bodyPr lIns="0" tIns="0" rIns="0" bIns="0" anchor="ctr" anchorCtr="0">
            <a:spAutoFit/>
          </a:bodyPr>
          <a:p>
            <a:r>
              <a:rPr sz="2200" b="1" dirty="0"/>
              <a:t>Điều 30. Độ tuổi gọi nhập ngũ</a:t>
            </a:r>
            <a:endParaRPr sz="2200" dirty="0"/>
          </a:p>
          <a:p>
            <a:r>
              <a:rPr sz="2200" dirty="0"/>
              <a:t>Công dân đủ 18 tuổi được gọi nhập ngũ; độ tuổi gọi nhập ngũ từ đủ 18 tuổi đến hết 25 tuổi; công dân được đào tạo trình độ cao đẳng, đại học đã được tạm hoãn gọi nhập ngũ thì độ tuổi gọi nhập ngũ đến hết 27 tuổi.</a:t>
            </a:r>
            <a:endParaRPr sz="2200" dirty="0"/>
          </a:p>
        </p:txBody>
      </p:sp>
      <p:sp>
        <p:nvSpPr>
          <p:cNvPr id="73765" name="Rectangles 73764"/>
          <p:cNvSpPr/>
          <p:nvPr/>
        </p:nvSpPr>
        <p:spPr>
          <a:xfrm>
            <a:off x="220663" y="212725"/>
            <a:ext cx="11430000"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QUYỀN VÀ NGHĨA VỤ CỦA CÔNG DÂN VỀ BẢO VỆ TỔ QUỐC</a:t>
            </a:r>
            <a:r>
              <a:rPr sz="3000" dirty="0"/>
              <a:t> </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65"/>
                                        </p:tgtEl>
                                        <p:attrNameLst>
                                          <p:attrName>style.visibility</p:attrName>
                                        </p:attrNameLst>
                                      </p:cBhvr>
                                      <p:to>
                                        <p:strVal val="visible"/>
                                      </p:to>
                                    </p:set>
                                    <p:animEffect transition="in" filter="blinds(horizontal)">
                                      <p:cBhvr>
                                        <p:cTn id="7" dur="500"/>
                                        <p:tgtEl>
                                          <p:spTgt spid="737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62"/>
                                        </p:tgtEl>
                                        <p:attrNameLst>
                                          <p:attrName>style.visibility</p:attrName>
                                        </p:attrNameLst>
                                      </p:cBhvr>
                                      <p:to>
                                        <p:strVal val="visible"/>
                                      </p:to>
                                    </p:set>
                                    <p:animEffect transition="in" filter="blinds(horizontal)">
                                      <p:cBhvr>
                                        <p:cTn id="12" dur="500"/>
                                        <p:tgtEl>
                                          <p:spTgt spid="737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3763"/>
                                        </p:tgtEl>
                                        <p:attrNameLst>
                                          <p:attrName>style.visibility</p:attrName>
                                        </p:attrNameLst>
                                      </p:cBhvr>
                                      <p:to>
                                        <p:strVal val="visible"/>
                                      </p:to>
                                    </p:set>
                                    <p:animEffect transition="in" filter="blinds(horizontal)">
                                      <p:cBhvr>
                                        <p:cTn id="20" dur="500"/>
                                        <p:tgtEl>
                                          <p:spTgt spid="7376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764"/>
                                        </p:tgtEl>
                                        <p:attrNameLst>
                                          <p:attrName>style.visibility</p:attrName>
                                        </p:attrNameLst>
                                      </p:cBhvr>
                                      <p:to>
                                        <p:strVal val="visible"/>
                                      </p:to>
                                    </p:set>
                                    <p:animEffect transition="in" filter="blinds(horizontal)">
                                      <p:cBhvr>
                                        <p:cTn id="28" dur="500"/>
                                        <p:tgtEl>
                                          <p:spTgt spid="73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3763" grpId="0" animBg="1"/>
      <p:bldP spid="73764" grpId="0" animBg="1"/>
      <p:bldP spid="737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s 86017"/>
          <p:cNvSpPr/>
          <p:nvPr/>
        </p:nvSpPr>
        <p:spPr>
          <a:xfrm>
            <a:off x="220663" y="212725"/>
            <a:ext cx="11430000"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QUYỀN VÀ NGHĨA VỤ CỦA CÔNG DÂN VỀ BẢO VỆ TỔ QUỐC</a:t>
            </a:r>
            <a:r>
              <a:rPr sz="3000" dirty="0"/>
              <a:t> </a:t>
            </a:r>
            <a:endParaRPr sz="3000" dirty="0"/>
          </a:p>
        </p:txBody>
      </p:sp>
      <p:sp>
        <p:nvSpPr>
          <p:cNvPr id="86021" name="Rectangles 86020"/>
          <p:cNvSpPr/>
          <p:nvPr/>
        </p:nvSpPr>
        <p:spPr>
          <a:xfrm>
            <a:off x="4470400" y="1255713"/>
            <a:ext cx="7358063" cy="5035550"/>
          </a:xfrm>
          <a:prstGeom prst="rect">
            <a:avLst/>
          </a:prstGeom>
          <a:noFill/>
          <a:ln w="9525" cap="flat" cmpd="sng">
            <a:solidFill>
              <a:srgbClr val="0000FF"/>
            </a:solidFill>
            <a:prstDash val="dash"/>
            <a:miter/>
            <a:headEnd type="none" w="med" len="med"/>
            <a:tailEnd type="none" w="med" len="med"/>
          </a:ln>
        </p:spPr>
        <p:txBody>
          <a:bodyPr>
            <a:spAutoFit/>
          </a:bodyPr>
          <a:p>
            <a:r>
              <a:rPr lang="sv-SE" altLang="x-none" sz="2700" b="1" dirty="0"/>
              <a:t>Điều 5. Quyền và nghĩa vụ của công dân về quốc phòng</a:t>
            </a:r>
            <a:endParaRPr lang="sv-SE" altLang="x-none" sz="2700" dirty="0"/>
          </a:p>
          <a:p>
            <a:r>
              <a:rPr lang="sv-SE" altLang="x-none" sz="2700" dirty="0"/>
              <a:t>1. Bảo vệ Tổ quốc là nghĩa vụ thiêng liêng và quyền cao quý của công dân.</a:t>
            </a:r>
            <a:endParaRPr lang="sv-SE" altLang="x-none" sz="2700" dirty="0"/>
          </a:p>
          <a:p>
            <a:r>
              <a:rPr lang="sv-SE" altLang="x-none" sz="2700" dirty="0"/>
              <a:t>2. Công dân có nghĩa vụ trung thành với Tổ quốc; phải thực hiện nghĩa vụ quân sự; có nghĩa vụ tham gia Dân quân tự vệ, xây dựng nền quốc phòng toàn dân; chấp hành biện pháp của Nhà nước và người có thẩm quyền trong thực hiện nhiệm vụ quốc phòng theo quy định của Luật này và quy định khác của pháp luật có</a:t>
            </a:r>
            <a:r>
              <a:rPr lang="sv-SE" altLang="x-none" sz="2700" b="1" i="1" dirty="0"/>
              <a:t> </a:t>
            </a:r>
            <a:r>
              <a:rPr lang="sv-SE" altLang="x-none" sz="2700" dirty="0"/>
              <a:t>liên quan.</a:t>
            </a:r>
            <a:endParaRPr sz="2700" dirty="0"/>
          </a:p>
        </p:txBody>
      </p:sp>
      <p:pic>
        <p:nvPicPr>
          <p:cNvPr id="86023" name="Picture 86022" descr="5"/>
          <p:cNvPicPr>
            <a:picLocks noChangeAspect="1"/>
          </p:cNvPicPr>
          <p:nvPr/>
        </p:nvPicPr>
        <p:blipFill>
          <a:blip r:embed="rId1"/>
          <a:stretch>
            <a:fillRect/>
          </a:stretch>
        </p:blipFill>
        <p:spPr>
          <a:xfrm>
            <a:off x="547688" y="1222375"/>
            <a:ext cx="3381375" cy="4964113"/>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blinds(horizontal)">
                                      <p:cBhvr>
                                        <p:cTn id="7"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s 87041"/>
          <p:cNvSpPr/>
          <p:nvPr/>
        </p:nvSpPr>
        <p:spPr>
          <a:xfrm>
            <a:off x="220663" y="212725"/>
            <a:ext cx="11430000"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QUYỀN VÀ NGHĨA VỤ CỦA CÔNG DÂN VỀ BẢO VỆ TỔ QUỐC</a:t>
            </a:r>
            <a:r>
              <a:rPr sz="3000" dirty="0"/>
              <a:t> </a:t>
            </a:r>
            <a:endParaRPr sz="3000" dirty="0"/>
          </a:p>
        </p:txBody>
      </p:sp>
      <p:sp>
        <p:nvSpPr>
          <p:cNvPr id="87043" name="Rectangles 87042"/>
          <p:cNvSpPr/>
          <p:nvPr/>
        </p:nvSpPr>
        <p:spPr>
          <a:xfrm>
            <a:off x="5235575" y="3727450"/>
            <a:ext cx="5497513" cy="274638"/>
          </a:xfrm>
          <a:prstGeom prst="rect">
            <a:avLst/>
          </a:prstGeom>
          <a:solidFill>
            <a:srgbClr val="FFFFFF"/>
          </a:solidFill>
          <a:ln w="9525">
            <a:noFill/>
          </a:ln>
        </p:spPr>
        <p:txBody>
          <a:bodyPr lIns="0" tIns="0" rIns="0" bIns="0" anchor="ctr" anchorCtr="0">
            <a:spAutoFit/>
          </a:bodyPr>
          <a:p>
            <a:endParaRPr lang="en-US" altLang="x-none"/>
          </a:p>
        </p:txBody>
      </p:sp>
      <p:sp>
        <p:nvSpPr>
          <p:cNvPr id="87044" name="Rectangles 87043"/>
          <p:cNvSpPr/>
          <p:nvPr/>
        </p:nvSpPr>
        <p:spPr>
          <a:xfrm>
            <a:off x="4470400" y="1255713"/>
            <a:ext cx="7358063" cy="3835400"/>
          </a:xfrm>
          <a:prstGeom prst="rect">
            <a:avLst/>
          </a:prstGeom>
          <a:noFill/>
          <a:ln w="9525" cap="flat" cmpd="sng">
            <a:solidFill>
              <a:srgbClr val="0000FF"/>
            </a:solidFill>
            <a:prstDash val="dash"/>
            <a:miter/>
            <a:headEnd type="none" w="med" len="med"/>
            <a:tailEnd type="none" w="med" len="med"/>
          </a:ln>
        </p:spPr>
        <p:txBody>
          <a:bodyPr>
            <a:spAutoFit/>
          </a:bodyPr>
          <a:p>
            <a:r>
              <a:rPr lang="en-US" altLang="x-none" sz="3500" b="1" err="1"/>
              <a:t>Điều</a:t>
            </a:r>
            <a:r>
              <a:rPr lang="en-US" altLang="x-none" sz="3500" b="1"/>
              <a:t> 8. </a:t>
            </a:r>
            <a:r>
              <a:rPr lang="en-US" altLang="x-none" sz="3500" b="1" err="1"/>
              <a:t>Trách</a:t>
            </a:r>
            <a:r>
              <a:rPr lang="en-US" altLang="x-none" sz="3500" b="1"/>
              <a:t> </a:t>
            </a:r>
            <a:r>
              <a:rPr lang="en-US" altLang="x-none" sz="3500" b="1" err="1"/>
              <a:t>nhiệm</a:t>
            </a:r>
            <a:r>
              <a:rPr lang="en-US" altLang="x-none" sz="3500" b="1"/>
              <a:t>, </a:t>
            </a:r>
            <a:r>
              <a:rPr lang="en-US" altLang="x-none" sz="3500" b="1" err="1"/>
              <a:t>nghĩa</a:t>
            </a:r>
            <a:r>
              <a:rPr lang="en-US" altLang="x-none" sz="3500" b="1"/>
              <a:t> </a:t>
            </a:r>
            <a:r>
              <a:rPr lang="en-US" altLang="x-none" sz="3500" b="1" err="1"/>
              <a:t>vụ</a:t>
            </a:r>
            <a:r>
              <a:rPr lang="en-US" altLang="x-none" sz="3500" b="1"/>
              <a:t> </a:t>
            </a:r>
            <a:r>
              <a:rPr lang="en-US" altLang="x-none" sz="3500" b="1" err="1"/>
              <a:t>bảo</a:t>
            </a:r>
            <a:r>
              <a:rPr lang="en-US" altLang="x-none" sz="3500" b="1"/>
              <a:t> </a:t>
            </a:r>
            <a:r>
              <a:rPr lang="en-US" altLang="x-none" sz="3500" b="1" err="1"/>
              <a:t>vệ</a:t>
            </a:r>
            <a:r>
              <a:rPr lang="en-US" altLang="x-none" sz="3500" b="1"/>
              <a:t> an </a:t>
            </a:r>
            <a:r>
              <a:rPr lang="en-US" altLang="x-none" sz="3500" b="1" err="1"/>
              <a:t>ninh</a:t>
            </a:r>
            <a:r>
              <a:rPr lang="en-US" altLang="x-none" sz="3500" b="1"/>
              <a:t> </a:t>
            </a:r>
            <a:r>
              <a:rPr lang="en-US" altLang="x-none" sz="3500" b="1" err="1"/>
              <a:t>quốc</a:t>
            </a:r>
            <a:r>
              <a:rPr lang="en-US" altLang="x-none" sz="3500" b="1"/>
              <a:t> </a:t>
            </a:r>
            <a:r>
              <a:rPr lang="en-US" altLang="x-none" sz="3500" b="1" err="1"/>
              <a:t>gia</a:t>
            </a:r>
            <a:endParaRPr lang="en-US" altLang="x-none" sz="3500"/>
          </a:p>
          <a:p>
            <a:r>
              <a:rPr lang="en-US" altLang="x-none" sz="3500" err="1"/>
              <a:t>Bảo</a:t>
            </a:r>
            <a:r>
              <a:rPr lang="en-US" altLang="x-none" sz="3500"/>
              <a:t> </a:t>
            </a:r>
            <a:r>
              <a:rPr lang="en-US" altLang="x-none" sz="3500" err="1"/>
              <a:t>vệ</a:t>
            </a:r>
            <a:r>
              <a:rPr lang="en-US" altLang="x-none" sz="3500"/>
              <a:t> an </a:t>
            </a:r>
            <a:r>
              <a:rPr lang="en-US" altLang="x-none" sz="3500" err="1"/>
              <a:t>ninh</a:t>
            </a:r>
            <a:r>
              <a:rPr lang="en-US" altLang="x-none" sz="3500"/>
              <a:t> </a:t>
            </a:r>
            <a:r>
              <a:rPr lang="en-US" altLang="x-none" sz="3500" err="1"/>
              <a:t>quốc</a:t>
            </a:r>
            <a:r>
              <a:rPr lang="en-US" altLang="x-none" sz="3500"/>
              <a:t> </a:t>
            </a:r>
            <a:r>
              <a:rPr lang="en-US" altLang="x-none" sz="3500" err="1"/>
              <a:t>gia</a:t>
            </a:r>
            <a:r>
              <a:rPr lang="en-US" altLang="x-none" sz="3500"/>
              <a:t> </a:t>
            </a:r>
            <a:r>
              <a:rPr lang="en-US" altLang="x-none" sz="3500" err="1"/>
              <a:t>là</a:t>
            </a:r>
            <a:r>
              <a:rPr lang="en-US" altLang="x-none" sz="3500"/>
              <a:t> </a:t>
            </a:r>
            <a:r>
              <a:rPr lang="en-US" altLang="x-none" sz="3500" err="1"/>
              <a:t>sự</a:t>
            </a:r>
            <a:r>
              <a:rPr lang="en-US" altLang="x-none" sz="3500"/>
              <a:t> </a:t>
            </a:r>
            <a:r>
              <a:rPr lang="en-US" altLang="x-none" sz="3500" err="1"/>
              <a:t>nghiệp</a:t>
            </a:r>
            <a:r>
              <a:rPr lang="en-US" altLang="x-none" sz="3500"/>
              <a:t> </a:t>
            </a:r>
            <a:r>
              <a:rPr lang="en-US" altLang="x-none" sz="3500" err="1"/>
              <a:t>của</a:t>
            </a:r>
            <a:r>
              <a:rPr lang="en-US" altLang="x-none" sz="3500"/>
              <a:t> </a:t>
            </a:r>
            <a:r>
              <a:rPr lang="en-US" altLang="x-none" sz="3500" err="1"/>
              <a:t>toàn</a:t>
            </a:r>
            <a:r>
              <a:rPr lang="en-US" altLang="x-none" sz="3500"/>
              <a:t> </a:t>
            </a:r>
            <a:r>
              <a:rPr lang="en-US" altLang="x-none" sz="3500" err="1"/>
              <a:t>dân</a:t>
            </a:r>
            <a:r>
              <a:rPr lang="en-US" altLang="x-none" sz="3500"/>
              <a:t>. </a:t>
            </a:r>
            <a:r>
              <a:rPr lang="en-US" altLang="x-none" sz="3500" err="1"/>
              <a:t>Cơ</a:t>
            </a:r>
            <a:r>
              <a:rPr lang="en-US" altLang="x-none" sz="3500"/>
              <a:t> </a:t>
            </a:r>
            <a:r>
              <a:rPr lang="en-US" altLang="x-none" sz="3500" err="1"/>
              <a:t>quan</a:t>
            </a:r>
            <a:r>
              <a:rPr lang="en-US" altLang="x-none" sz="3500"/>
              <a:t>, </a:t>
            </a:r>
            <a:r>
              <a:rPr lang="en-US" altLang="x-none" sz="3500" err="1"/>
              <a:t>tổ</a:t>
            </a:r>
            <a:r>
              <a:rPr lang="en-US" altLang="x-none" sz="3500"/>
              <a:t> </a:t>
            </a:r>
            <a:r>
              <a:rPr lang="en-US" altLang="x-none" sz="3500" err="1"/>
              <a:t>chức</a:t>
            </a:r>
            <a:r>
              <a:rPr lang="en-US" altLang="x-none" sz="3500"/>
              <a:t>, </a:t>
            </a:r>
            <a:r>
              <a:rPr lang="en-US" altLang="x-none" sz="3500" err="1"/>
              <a:t>công</a:t>
            </a:r>
            <a:r>
              <a:rPr lang="en-US" altLang="x-none" sz="3500"/>
              <a:t> </a:t>
            </a:r>
            <a:r>
              <a:rPr lang="en-US" altLang="x-none" sz="3500" err="1"/>
              <a:t>dân</a:t>
            </a:r>
            <a:r>
              <a:rPr lang="en-US" altLang="x-none" sz="3500"/>
              <a:t> </a:t>
            </a:r>
            <a:r>
              <a:rPr lang="en-US" altLang="x-none" sz="3500" err="1"/>
              <a:t>có</a:t>
            </a:r>
            <a:r>
              <a:rPr lang="en-US" altLang="x-none" sz="3500"/>
              <a:t> </a:t>
            </a:r>
            <a:r>
              <a:rPr lang="en-US" altLang="x-none" sz="3500" err="1"/>
              <a:t>trách</a:t>
            </a:r>
            <a:r>
              <a:rPr lang="en-US" altLang="x-none" sz="3500"/>
              <a:t> </a:t>
            </a:r>
            <a:r>
              <a:rPr lang="en-US" altLang="x-none" sz="3500" err="1"/>
              <a:t>nhiệm</a:t>
            </a:r>
            <a:r>
              <a:rPr lang="en-US" altLang="x-none" sz="3500"/>
              <a:t>, </a:t>
            </a:r>
            <a:r>
              <a:rPr lang="en-US" altLang="x-none" sz="3500" err="1"/>
              <a:t>nghĩa</a:t>
            </a:r>
            <a:r>
              <a:rPr lang="en-US" altLang="x-none" sz="3500"/>
              <a:t> </a:t>
            </a:r>
            <a:r>
              <a:rPr lang="en-US" altLang="x-none" sz="3500" err="1"/>
              <a:t>vụ</a:t>
            </a:r>
            <a:r>
              <a:rPr lang="en-US" altLang="x-none" sz="3500"/>
              <a:t> </a:t>
            </a:r>
            <a:r>
              <a:rPr lang="en-US" altLang="x-none" sz="3500" err="1"/>
              <a:t>bảo</a:t>
            </a:r>
            <a:r>
              <a:rPr lang="en-US" altLang="x-none" sz="3500"/>
              <a:t> </a:t>
            </a:r>
            <a:r>
              <a:rPr lang="en-US" altLang="x-none" sz="3500" err="1"/>
              <a:t>vệ</a:t>
            </a:r>
            <a:r>
              <a:rPr lang="en-US" altLang="x-none" sz="3500"/>
              <a:t> an </a:t>
            </a:r>
            <a:r>
              <a:rPr lang="en-US" altLang="x-none" sz="3500" err="1"/>
              <a:t>ninh</a:t>
            </a:r>
            <a:r>
              <a:rPr lang="en-US" altLang="x-none" sz="3500"/>
              <a:t> </a:t>
            </a:r>
            <a:r>
              <a:rPr lang="en-US" altLang="x-none" sz="3500" err="1"/>
              <a:t>quốc</a:t>
            </a:r>
            <a:r>
              <a:rPr lang="en-US" altLang="x-none" sz="3500"/>
              <a:t> </a:t>
            </a:r>
            <a:r>
              <a:rPr lang="en-US" altLang="x-none" sz="3500" err="1"/>
              <a:t>gia</a:t>
            </a:r>
            <a:r>
              <a:rPr lang="en-US" altLang="x-none" sz="3500"/>
              <a:t> </a:t>
            </a:r>
            <a:r>
              <a:rPr lang="en-US" altLang="x-none" sz="3500" err="1"/>
              <a:t>theo</a:t>
            </a:r>
            <a:r>
              <a:rPr lang="en-US" altLang="x-none" sz="3500"/>
              <a:t> </a:t>
            </a:r>
            <a:r>
              <a:rPr lang="en-US" altLang="x-none" sz="3500" err="1"/>
              <a:t>quy</a:t>
            </a:r>
            <a:r>
              <a:rPr lang="en-US" altLang="x-none" sz="3500"/>
              <a:t> </a:t>
            </a:r>
            <a:r>
              <a:rPr lang="en-US" altLang="x-none" sz="3500" err="1"/>
              <a:t>định</a:t>
            </a:r>
            <a:r>
              <a:rPr lang="en-US" altLang="x-none" sz="3500"/>
              <a:t> </a:t>
            </a:r>
            <a:r>
              <a:rPr lang="en-US" altLang="x-none" sz="3500" err="1"/>
              <a:t>của</a:t>
            </a:r>
            <a:r>
              <a:rPr lang="en-US" altLang="x-none" sz="3500"/>
              <a:t> </a:t>
            </a:r>
            <a:r>
              <a:rPr lang="en-US" altLang="x-none" sz="3500" err="1"/>
              <a:t>pháp</a:t>
            </a:r>
            <a:r>
              <a:rPr lang="en-US" altLang="x-none" sz="3500"/>
              <a:t> </a:t>
            </a:r>
            <a:r>
              <a:rPr lang="en-US" altLang="x-none" sz="3500" err="1"/>
              <a:t>luật</a:t>
            </a:r>
            <a:r>
              <a:rPr lang="en-US" altLang="x-none" sz="3500"/>
              <a:t>.</a:t>
            </a:r>
            <a:endParaRPr sz="3500" dirty="0"/>
          </a:p>
        </p:txBody>
      </p:sp>
      <p:pic>
        <p:nvPicPr>
          <p:cNvPr id="87047" name="Picture 87046" descr="img011_5"/>
          <p:cNvPicPr>
            <a:picLocks noChangeAspect="1"/>
          </p:cNvPicPr>
          <p:nvPr/>
        </p:nvPicPr>
        <p:blipFill>
          <a:blip r:embed="rId1"/>
          <a:stretch>
            <a:fillRect/>
          </a:stretch>
        </p:blipFill>
        <p:spPr>
          <a:xfrm>
            <a:off x="376238" y="1163638"/>
            <a:ext cx="3668712" cy="5335587"/>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blinds(horizontal)">
                                      <p:cBhvr>
                                        <p:cTn id="7" dur="500"/>
                                        <p:tgtEl>
                                          <p:spTgt spid="870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7044"/>
                                        </p:tgtEl>
                                        <p:attrNameLst>
                                          <p:attrName>style.visibility</p:attrName>
                                        </p:attrNameLst>
                                      </p:cBhvr>
                                      <p:to>
                                        <p:strVal val="visible"/>
                                      </p:to>
                                    </p:set>
                                    <p:animEffect transition="in" filter="blinds(horizontal)">
                                      <p:cBhvr>
                                        <p:cTn id="10"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s 106497"/>
          <p:cNvSpPr/>
          <p:nvPr/>
        </p:nvSpPr>
        <p:spPr>
          <a:xfrm>
            <a:off x="220663" y="212725"/>
            <a:ext cx="11430000"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QUYỀN VÀ NGHĨA VỤ CỦA CÔNG DÂN VỀ BẢO VỆ TỔ QUỐC</a:t>
            </a:r>
            <a:r>
              <a:rPr sz="3000" dirty="0"/>
              <a:t> </a:t>
            </a:r>
            <a:endParaRPr sz="3000" dirty="0"/>
          </a:p>
        </p:txBody>
      </p:sp>
      <p:sp>
        <p:nvSpPr>
          <p:cNvPr id="106499" name="Rectangles 106498"/>
          <p:cNvSpPr/>
          <p:nvPr/>
        </p:nvSpPr>
        <p:spPr>
          <a:xfrm>
            <a:off x="5235575" y="3727450"/>
            <a:ext cx="5497513" cy="274638"/>
          </a:xfrm>
          <a:prstGeom prst="rect">
            <a:avLst/>
          </a:prstGeom>
          <a:solidFill>
            <a:srgbClr val="FFFFFF"/>
          </a:solidFill>
          <a:ln w="9525">
            <a:noFill/>
          </a:ln>
        </p:spPr>
        <p:txBody>
          <a:bodyPr lIns="0" tIns="0" rIns="0" bIns="0" anchor="ctr" anchorCtr="0">
            <a:spAutoFit/>
          </a:bodyPr>
          <a:p>
            <a:endParaRPr lang="en-US" altLang="x-none"/>
          </a:p>
        </p:txBody>
      </p:sp>
      <p:sp>
        <p:nvSpPr>
          <p:cNvPr id="106500" name="Rectangles 106499"/>
          <p:cNvSpPr/>
          <p:nvPr/>
        </p:nvSpPr>
        <p:spPr>
          <a:xfrm>
            <a:off x="4470400" y="1255713"/>
            <a:ext cx="7358063" cy="3302000"/>
          </a:xfrm>
          <a:prstGeom prst="rect">
            <a:avLst/>
          </a:prstGeom>
          <a:noFill/>
          <a:ln w="9525" cap="flat" cmpd="sng">
            <a:solidFill>
              <a:srgbClr val="0000FF"/>
            </a:solidFill>
            <a:prstDash val="dash"/>
            <a:miter/>
            <a:headEnd type="none" w="med" len="med"/>
            <a:tailEnd type="none" w="med" len="med"/>
          </a:ln>
        </p:spPr>
        <p:txBody>
          <a:bodyPr>
            <a:spAutoFit/>
          </a:bodyPr>
          <a:p>
            <a:r>
              <a:rPr lang="en-US" altLang="x-none" sz="3000" b="1" err="1"/>
              <a:t>Điều</a:t>
            </a:r>
            <a:r>
              <a:rPr lang="en-US" altLang="x-none" sz="3000" b="1"/>
              <a:t> 31</a:t>
            </a:r>
            <a:endParaRPr lang="en-US" altLang="x-none" sz="3000"/>
          </a:p>
          <a:p>
            <a:r>
              <a:rPr lang="en-US" altLang="x-none" sz="3000"/>
              <a:t>1. </a:t>
            </a:r>
            <a:r>
              <a:rPr lang="en-US" altLang="x-none" sz="3000" err="1"/>
              <a:t>Xây</a:t>
            </a:r>
            <a:r>
              <a:rPr lang="en-US" altLang="x-none" sz="3000"/>
              <a:t> </a:t>
            </a:r>
            <a:r>
              <a:rPr lang="en-US" altLang="x-none" sz="3000" err="1"/>
              <a:t>dựng</a:t>
            </a:r>
            <a:r>
              <a:rPr lang="en-US" altLang="x-none" sz="3000"/>
              <a:t>, </a:t>
            </a:r>
            <a:r>
              <a:rPr lang="en-US" altLang="x-none" sz="3000" err="1"/>
              <a:t>quản</a:t>
            </a:r>
            <a:r>
              <a:rPr lang="en-US" altLang="x-none" sz="3000"/>
              <a:t> </a:t>
            </a:r>
            <a:r>
              <a:rPr lang="en-US" altLang="x-none" sz="3000" err="1"/>
              <a:t>lý</a:t>
            </a:r>
            <a:r>
              <a:rPr lang="en-US" altLang="x-none" sz="3000"/>
              <a:t>, </a:t>
            </a:r>
            <a:r>
              <a:rPr lang="en-US" altLang="x-none" sz="3000" err="1"/>
              <a:t>bảo</a:t>
            </a:r>
            <a:r>
              <a:rPr lang="en-US" altLang="x-none" sz="3000"/>
              <a:t> </a:t>
            </a:r>
            <a:r>
              <a:rPr lang="en-US" altLang="x-none" sz="3000" err="1"/>
              <a:t>vệ</a:t>
            </a:r>
            <a:r>
              <a:rPr lang="en-US" altLang="x-none" sz="3000"/>
              <a:t> </a:t>
            </a:r>
            <a:r>
              <a:rPr lang="en-US" altLang="x-none" sz="3000" err="1"/>
              <a:t>biên</a:t>
            </a:r>
            <a:r>
              <a:rPr lang="en-US" altLang="x-none" sz="3000"/>
              <a:t> </a:t>
            </a:r>
            <a:r>
              <a:rPr lang="en-US" altLang="x-none" sz="3000" err="1"/>
              <a:t>giới</a:t>
            </a:r>
            <a:r>
              <a:rPr lang="en-US" altLang="x-none" sz="3000"/>
              <a:t> </a:t>
            </a:r>
            <a:r>
              <a:rPr lang="en-US" altLang="x-none" sz="3000" err="1"/>
              <a:t>quốc</a:t>
            </a:r>
            <a:r>
              <a:rPr lang="en-US" altLang="x-none" sz="3000"/>
              <a:t> </a:t>
            </a:r>
            <a:r>
              <a:rPr lang="en-US" altLang="x-none" sz="3000" err="1"/>
              <a:t>gia</a:t>
            </a:r>
            <a:r>
              <a:rPr lang="en-US" altLang="x-none" sz="3000"/>
              <a:t>, </a:t>
            </a:r>
            <a:r>
              <a:rPr lang="en-US" altLang="x-none" sz="3000" err="1"/>
              <a:t>khu</a:t>
            </a:r>
            <a:r>
              <a:rPr lang="en-US" altLang="x-none" sz="3000"/>
              <a:t> </a:t>
            </a:r>
            <a:r>
              <a:rPr lang="en-US" altLang="x-none" sz="3000" err="1"/>
              <a:t>vực</a:t>
            </a:r>
            <a:r>
              <a:rPr lang="en-US" altLang="x-none" sz="3000"/>
              <a:t> </a:t>
            </a:r>
            <a:r>
              <a:rPr lang="en-US" altLang="x-none" sz="3000" err="1"/>
              <a:t>biên</a:t>
            </a:r>
            <a:r>
              <a:rPr lang="en-US" altLang="x-none" sz="3000"/>
              <a:t> </a:t>
            </a:r>
            <a:r>
              <a:rPr lang="en-US" altLang="x-none" sz="3000" err="1"/>
              <a:t>giới</a:t>
            </a:r>
            <a:r>
              <a:rPr lang="en-US" altLang="x-none" sz="3000"/>
              <a:t> </a:t>
            </a:r>
            <a:r>
              <a:rPr lang="en-US" altLang="x-none" sz="3000" err="1"/>
              <a:t>là</a:t>
            </a:r>
            <a:r>
              <a:rPr lang="en-US" altLang="x-none" sz="3000"/>
              <a:t> </a:t>
            </a:r>
            <a:r>
              <a:rPr lang="en-US" altLang="x-none" sz="3000" err="1"/>
              <a:t>nhiệm</a:t>
            </a:r>
            <a:r>
              <a:rPr lang="en-US" altLang="x-none" sz="3000"/>
              <a:t> </a:t>
            </a:r>
            <a:r>
              <a:rPr lang="en-US" altLang="x-none" sz="3000" err="1"/>
              <a:t>vụ</a:t>
            </a:r>
            <a:r>
              <a:rPr lang="en-US" altLang="x-none" sz="3000"/>
              <a:t> </a:t>
            </a:r>
            <a:r>
              <a:rPr lang="en-US" altLang="x-none" sz="3000" err="1"/>
              <a:t>của</a:t>
            </a:r>
            <a:r>
              <a:rPr lang="en-US" altLang="x-none" sz="3000"/>
              <a:t> </a:t>
            </a:r>
            <a:r>
              <a:rPr lang="en-US" altLang="x-none" sz="3000" err="1"/>
              <a:t>Nhà</a:t>
            </a:r>
            <a:r>
              <a:rPr lang="en-US" altLang="x-none" sz="3000"/>
              <a:t> </a:t>
            </a:r>
            <a:r>
              <a:rPr lang="en-US" altLang="x-none" sz="3000" err="1"/>
              <a:t>nước</a:t>
            </a:r>
            <a:r>
              <a:rPr lang="en-US" altLang="x-none" sz="3000"/>
              <a:t> </a:t>
            </a:r>
            <a:r>
              <a:rPr lang="en-US" altLang="x-none" sz="3000" err="1"/>
              <a:t>và</a:t>
            </a:r>
            <a:r>
              <a:rPr lang="en-US" altLang="x-none" sz="3000"/>
              <a:t> </a:t>
            </a:r>
            <a:r>
              <a:rPr lang="en-US" altLang="x-none" sz="3000" err="1"/>
              <a:t>của</a:t>
            </a:r>
            <a:r>
              <a:rPr lang="en-US" altLang="x-none" sz="3000"/>
              <a:t> </a:t>
            </a:r>
            <a:r>
              <a:rPr lang="en-US" altLang="x-none" sz="3000" err="1"/>
              <a:t>toàn</a:t>
            </a:r>
            <a:r>
              <a:rPr lang="en-US" altLang="x-none" sz="3000"/>
              <a:t> </a:t>
            </a:r>
            <a:r>
              <a:rPr lang="en-US" altLang="x-none" sz="3000" err="1"/>
              <a:t>dân</a:t>
            </a:r>
            <a:r>
              <a:rPr lang="en-US" altLang="x-none" sz="3000"/>
              <a:t>, </a:t>
            </a:r>
            <a:r>
              <a:rPr lang="en-US" altLang="x-none" sz="3000" err="1"/>
              <a:t>trước</a:t>
            </a:r>
            <a:r>
              <a:rPr lang="en-US" altLang="x-none" sz="3000"/>
              <a:t> </a:t>
            </a:r>
            <a:r>
              <a:rPr lang="en-US" altLang="x-none" sz="3000" err="1"/>
              <a:t>hết</a:t>
            </a:r>
            <a:r>
              <a:rPr lang="en-US" altLang="x-none" sz="3000"/>
              <a:t> </a:t>
            </a:r>
            <a:r>
              <a:rPr lang="en-US" altLang="x-none" sz="3000" err="1"/>
              <a:t>là</a:t>
            </a:r>
            <a:r>
              <a:rPr lang="en-US" altLang="x-none" sz="3000"/>
              <a:t> </a:t>
            </a:r>
            <a:r>
              <a:rPr lang="en-US" altLang="x-none" sz="3000" err="1"/>
              <a:t>của</a:t>
            </a:r>
            <a:r>
              <a:rPr lang="en-US" altLang="x-none" sz="3000"/>
              <a:t> </a:t>
            </a:r>
            <a:r>
              <a:rPr lang="en-US" altLang="x-none" sz="3000" err="1"/>
              <a:t>chính</a:t>
            </a:r>
            <a:r>
              <a:rPr lang="en-US" altLang="x-none" sz="3000"/>
              <a:t> </a:t>
            </a:r>
            <a:r>
              <a:rPr lang="en-US" altLang="x-none" sz="3000" err="1"/>
              <a:t>quyền</a:t>
            </a:r>
            <a:r>
              <a:rPr lang="en-US" altLang="x-none" sz="3000"/>
              <a:t>, </a:t>
            </a:r>
            <a:r>
              <a:rPr lang="en-US" altLang="x-none" sz="3000" err="1"/>
              <a:t>nhân</a:t>
            </a:r>
            <a:r>
              <a:rPr lang="en-US" altLang="x-none" sz="3000"/>
              <a:t> </a:t>
            </a:r>
            <a:r>
              <a:rPr lang="en-US" altLang="x-none" sz="3000" err="1"/>
              <a:t>dân</a:t>
            </a:r>
            <a:r>
              <a:rPr lang="en-US" altLang="x-none" sz="3000"/>
              <a:t> </a:t>
            </a:r>
            <a:r>
              <a:rPr lang="en-US" altLang="x-none" sz="3000" err="1"/>
              <a:t>khu</a:t>
            </a:r>
            <a:r>
              <a:rPr lang="en-US" altLang="x-none" sz="3000"/>
              <a:t> </a:t>
            </a:r>
            <a:r>
              <a:rPr lang="en-US" altLang="x-none" sz="3000" err="1"/>
              <a:t>vực</a:t>
            </a:r>
            <a:r>
              <a:rPr lang="en-US" altLang="x-none" sz="3000"/>
              <a:t> </a:t>
            </a:r>
            <a:r>
              <a:rPr lang="en-US" altLang="x-none" sz="3000" err="1"/>
              <a:t>biên</a:t>
            </a:r>
            <a:r>
              <a:rPr lang="en-US" altLang="x-none" sz="3000"/>
              <a:t> </a:t>
            </a:r>
            <a:r>
              <a:rPr lang="en-US" altLang="x-none" sz="3000" err="1"/>
              <a:t>giới</a:t>
            </a:r>
            <a:r>
              <a:rPr lang="en-US" altLang="x-none" sz="3000"/>
              <a:t> </a:t>
            </a:r>
            <a:r>
              <a:rPr lang="en-US" altLang="x-none" sz="3000" err="1"/>
              <a:t>và</a:t>
            </a:r>
            <a:r>
              <a:rPr lang="en-US" altLang="x-none" sz="3000"/>
              <a:t> </a:t>
            </a:r>
            <a:r>
              <a:rPr lang="en-US" altLang="x-none" sz="3000" err="1"/>
              <a:t>các</a:t>
            </a:r>
            <a:r>
              <a:rPr lang="en-US" altLang="x-none" sz="3000"/>
              <a:t> </a:t>
            </a:r>
            <a:r>
              <a:rPr lang="en-US" altLang="x-none" sz="3000" err="1"/>
              <a:t>lực</a:t>
            </a:r>
            <a:r>
              <a:rPr lang="en-US" altLang="x-none" sz="3000"/>
              <a:t> </a:t>
            </a:r>
            <a:r>
              <a:rPr lang="en-US" altLang="x-none" sz="3000" err="1"/>
              <a:t>lượng</a:t>
            </a:r>
            <a:r>
              <a:rPr lang="en-US" altLang="x-none" sz="3000"/>
              <a:t> </a:t>
            </a:r>
            <a:r>
              <a:rPr lang="en-US" altLang="x-none" sz="3000" err="1"/>
              <a:t>vũ</a:t>
            </a:r>
            <a:r>
              <a:rPr lang="en-US" altLang="x-none" sz="3000"/>
              <a:t> </a:t>
            </a:r>
            <a:r>
              <a:rPr lang="en-US" altLang="x-none" sz="3000" err="1"/>
              <a:t>trang</a:t>
            </a:r>
            <a:r>
              <a:rPr lang="en-US" altLang="x-none" sz="3000"/>
              <a:t> </a:t>
            </a:r>
            <a:r>
              <a:rPr lang="en-US" altLang="x-none" sz="3000" err="1"/>
              <a:t>nhân</a:t>
            </a:r>
            <a:r>
              <a:rPr lang="en-US" altLang="x-none" sz="3000"/>
              <a:t> </a:t>
            </a:r>
            <a:r>
              <a:rPr lang="en-US" altLang="x-none" sz="3000" err="1"/>
              <a:t>dân</a:t>
            </a:r>
            <a:r>
              <a:rPr lang="en-US" altLang="x-none" sz="3000"/>
              <a:t>.</a:t>
            </a:r>
            <a:endParaRPr sz="3000" dirty="0"/>
          </a:p>
        </p:txBody>
      </p:sp>
      <p:pic>
        <p:nvPicPr>
          <p:cNvPr id="106502" name="Picture 106501" descr="tải xuống"/>
          <p:cNvPicPr>
            <a:picLocks noChangeAspect="1"/>
          </p:cNvPicPr>
          <p:nvPr/>
        </p:nvPicPr>
        <p:blipFill>
          <a:blip r:embed="rId1"/>
          <a:stretch>
            <a:fillRect/>
          </a:stretch>
        </p:blipFill>
        <p:spPr>
          <a:xfrm>
            <a:off x="392113" y="1185863"/>
            <a:ext cx="3425825" cy="4840287"/>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linds(horizontal)">
                                      <p:cBhvr>
                                        <p:cTn id="7" dur="500"/>
                                        <p:tgtEl>
                                          <p:spTgt spid="1064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6500"/>
                                        </p:tgtEl>
                                        <p:attrNameLst>
                                          <p:attrName>style.visibility</p:attrName>
                                        </p:attrNameLst>
                                      </p:cBhvr>
                                      <p:to>
                                        <p:strVal val="visible"/>
                                      </p:to>
                                    </p:set>
                                    <p:animEffect transition="in" filter="blinds(horizontal)">
                                      <p:cBhvr>
                                        <p:cTn id="10"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nimBg="1"/>
      <p:bldP spid="1065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15990</Words>
  <Application>WPS Writer</Application>
  <PresentationFormat>Custom</PresentationFormat>
  <Paragraphs>316</Paragraphs>
  <Slides>29</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29</vt:i4>
      </vt:variant>
    </vt:vector>
  </HeadingPairs>
  <TitlesOfParts>
    <vt:vector size="49" baseType="lpstr">
      <vt:lpstr>Arial</vt:lpstr>
      <vt:lpstr>SimSun</vt:lpstr>
      <vt:lpstr>Wingdings</vt:lpstr>
      <vt:lpstr>Calibri</vt:lpstr>
      <vt:lpstr>Helvetica Neue</vt:lpstr>
      <vt:lpstr>Century Gothic</vt:lpstr>
      <vt:lpstr>苹方-简</vt:lpstr>
      <vt:lpstr>Agency FB</vt:lpstr>
      <vt:lpstr>Arial Unicode MS</vt:lpstr>
      <vt:lpstr>Gulim</vt:lpstr>
      <vt:lpstr>Apple SD Gothic Neo</vt:lpstr>
      <vt:lpstr>Arial</vt:lpstr>
      <vt:lpstr>Microsoft YaHei</vt:lpstr>
      <vt:lpstr>汉仪旗黑</vt:lpstr>
      <vt:lpstr>Arial Unicode MS</vt:lpstr>
      <vt:lpstr>Calibri Light</vt:lpstr>
      <vt:lpstr>Times New Roman</vt:lpstr>
      <vt:lpstr>Malgun Gothic</vt:lpstr>
      <vt:lpstr>宋体-简</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Tran Thi My (IEC-QNI-iSC)</dc:creator>
  <cp:lastModifiedBy>Trân Nguyễn</cp:lastModifiedBy>
  <cp:revision>141</cp:revision>
  <dcterms:created xsi:type="dcterms:W3CDTF">2024-04-03T04:49:32Z</dcterms:created>
  <dcterms:modified xsi:type="dcterms:W3CDTF">2024-04-03T04:49:32Z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1033-5.7.1.8092</vt:lpwstr>
  </property>
</Properties>
</file>