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22"/>
  </p:notesMasterIdLst>
  <p:sldIdLst>
    <p:sldId id="256" r:id="rId2"/>
    <p:sldId id="258" r:id="rId3"/>
    <p:sldId id="259" r:id="rId4"/>
    <p:sldId id="260" r:id="rId5"/>
    <p:sldId id="261" r:id="rId6"/>
    <p:sldId id="324" r:id="rId7"/>
    <p:sldId id="325" r:id="rId8"/>
    <p:sldId id="312" r:id="rId9"/>
    <p:sldId id="262" r:id="rId10"/>
    <p:sldId id="314" r:id="rId11"/>
    <p:sldId id="263" r:id="rId12"/>
    <p:sldId id="316" r:id="rId13"/>
    <p:sldId id="315" r:id="rId14"/>
    <p:sldId id="318" r:id="rId15"/>
    <p:sldId id="321" r:id="rId16"/>
    <p:sldId id="322" r:id="rId17"/>
    <p:sldId id="319" r:id="rId18"/>
    <p:sldId id="323" r:id="rId19"/>
    <p:sldId id="317" r:id="rId20"/>
    <p:sldId id="320"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DBE4FA-A544-4851-B8E1-293BF26ADF26}">
  <a:tblStyle styleId="{BDDBE4FA-A544-4851-B8E1-293BF26ADF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2FB2ED-F27F-46F3-80C9-DE1F933A35C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898" y="4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531085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76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afb6dab89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afb6dab89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960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afd127565a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2afd127565a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13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afb6dab894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2afb6dab894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657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2afd127565a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2afd127565a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9434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2afd127565a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2afd127565a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26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afffcfe0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2afffcfe0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65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afffcfe0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2afffcfe0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05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afffcfe0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2afffcfe0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173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29" y="29"/>
            <a:ext cx="9143940" cy="5143500"/>
          </a:xfrm>
          <a:prstGeom prst="rect">
            <a:avLst/>
          </a:prstGeom>
          <a:noFill/>
          <a:ln>
            <a:noFill/>
          </a:ln>
        </p:spPr>
      </p:pic>
      <p:grpSp>
        <p:nvGrpSpPr>
          <p:cNvPr id="10" name="Google Shape;10;p2"/>
          <p:cNvGrpSpPr/>
          <p:nvPr/>
        </p:nvGrpSpPr>
        <p:grpSpPr>
          <a:xfrm>
            <a:off x="25" y="0"/>
            <a:ext cx="9143963" cy="5143499"/>
            <a:chOff x="25" y="0"/>
            <a:chExt cx="9143963" cy="5143499"/>
          </a:xfrm>
        </p:grpSpPr>
        <p:pic>
          <p:nvPicPr>
            <p:cNvPr id="11" name="Google Shape;11;p2"/>
            <p:cNvPicPr preferRelativeResize="0"/>
            <p:nvPr/>
          </p:nvPicPr>
          <p:blipFill>
            <a:blip r:embed="rId3">
              <a:alphaModFix/>
            </a:blip>
            <a:stretch>
              <a:fillRect/>
            </a:stretch>
          </p:blipFill>
          <p:spPr>
            <a:xfrm>
              <a:off x="25" y="0"/>
              <a:ext cx="3463863" cy="5143499"/>
            </a:xfrm>
            <a:prstGeom prst="rect">
              <a:avLst/>
            </a:prstGeom>
            <a:noFill/>
            <a:ln>
              <a:noFill/>
            </a:ln>
          </p:spPr>
        </p:pic>
        <p:pic>
          <p:nvPicPr>
            <p:cNvPr id="12" name="Google Shape;12;p2"/>
            <p:cNvPicPr preferRelativeResize="0"/>
            <p:nvPr/>
          </p:nvPicPr>
          <p:blipFill>
            <a:blip r:embed="rId3">
              <a:alphaModFix/>
            </a:blip>
            <a:stretch>
              <a:fillRect/>
            </a:stretch>
          </p:blipFill>
          <p:spPr>
            <a:xfrm flipH="1">
              <a:off x="5680125" y="0"/>
              <a:ext cx="3463863" cy="5143499"/>
            </a:xfrm>
            <a:prstGeom prst="rect">
              <a:avLst/>
            </a:prstGeom>
            <a:noFill/>
            <a:ln>
              <a:noFill/>
            </a:ln>
          </p:spPr>
        </p:pic>
      </p:grpSp>
      <p:grpSp>
        <p:nvGrpSpPr>
          <p:cNvPr id="13" name="Google Shape;13;p2"/>
          <p:cNvGrpSpPr/>
          <p:nvPr/>
        </p:nvGrpSpPr>
        <p:grpSpPr>
          <a:xfrm>
            <a:off x="149700" y="136075"/>
            <a:ext cx="8844597" cy="4871396"/>
            <a:chOff x="149700" y="136075"/>
            <a:chExt cx="8844597" cy="4871396"/>
          </a:xfrm>
        </p:grpSpPr>
        <p:sp>
          <p:nvSpPr>
            <p:cNvPr id="14" name="Google Shape;14;p2"/>
            <p:cNvSpPr/>
            <p:nvPr/>
          </p:nvSpPr>
          <p:spPr>
            <a:xfrm>
              <a:off x="149700" y="136075"/>
              <a:ext cx="8844597" cy="4871396"/>
            </a:xfrm>
            <a:custGeom>
              <a:avLst/>
              <a:gdLst/>
              <a:ahLst/>
              <a:cxnLst/>
              <a:rect l="l" t="t" r="r" b="b"/>
              <a:pathLst>
                <a:path w="6336" h="3482" extrusionOk="0">
                  <a:moveTo>
                    <a:pt x="0" y="857"/>
                  </a:moveTo>
                  <a:cubicBezTo>
                    <a:pt x="0" y="891"/>
                    <a:pt x="0" y="925"/>
                    <a:pt x="0" y="959"/>
                  </a:cubicBezTo>
                  <a:cubicBezTo>
                    <a:pt x="0" y="968"/>
                    <a:pt x="15" y="967"/>
                    <a:pt x="15" y="958"/>
                  </a:cubicBezTo>
                  <a:cubicBezTo>
                    <a:pt x="15" y="866"/>
                    <a:pt x="15" y="774"/>
                    <a:pt x="15" y="682"/>
                  </a:cubicBezTo>
                  <a:lnTo>
                    <a:pt x="15" y="242"/>
                  </a:lnTo>
                  <a:cubicBezTo>
                    <a:pt x="15" y="211"/>
                    <a:pt x="15" y="179"/>
                    <a:pt x="15" y="148"/>
                  </a:cubicBezTo>
                  <a:cubicBezTo>
                    <a:pt x="88" y="143"/>
                    <a:pt x="143" y="87"/>
                    <a:pt x="149" y="15"/>
                  </a:cubicBezTo>
                  <a:cubicBezTo>
                    <a:pt x="240" y="15"/>
                    <a:pt x="331" y="15"/>
                    <a:pt x="422" y="16"/>
                  </a:cubicBezTo>
                  <a:cubicBezTo>
                    <a:pt x="569" y="16"/>
                    <a:pt x="716" y="16"/>
                    <a:pt x="864" y="17"/>
                  </a:cubicBezTo>
                  <a:cubicBezTo>
                    <a:pt x="898" y="17"/>
                    <a:pt x="932" y="17"/>
                    <a:pt x="967" y="17"/>
                  </a:cubicBezTo>
                  <a:cubicBezTo>
                    <a:pt x="976" y="17"/>
                    <a:pt x="975" y="2"/>
                    <a:pt x="965" y="2"/>
                  </a:cubicBezTo>
                  <a:cubicBezTo>
                    <a:pt x="872" y="2"/>
                    <a:pt x="779" y="2"/>
                    <a:pt x="686" y="2"/>
                  </a:cubicBezTo>
                  <a:cubicBezTo>
                    <a:pt x="539" y="1"/>
                    <a:pt x="392" y="1"/>
                    <a:pt x="244" y="0"/>
                  </a:cubicBezTo>
                  <a:cubicBezTo>
                    <a:pt x="210" y="0"/>
                    <a:pt x="176" y="0"/>
                    <a:pt x="142" y="0"/>
                  </a:cubicBezTo>
                  <a:cubicBezTo>
                    <a:pt x="137" y="0"/>
                    <a:pt x="135" y="4"/>
                    <a:pt x="135" y="8"/>
                  </a:cubicBezTo>
                  <a:cubicBezTo>
                    <a:pt x="133" y="79"/>
                    <a:pt x="77" y="133"/>
                    <a:pt x="7" y="135"/>
                  </a:cubicBezTo>
                  <a:cubicBezTo>
                    <a:pt x="2" y="135"/>
                    <a:pt x="0" y="138"/>
                    <a:pt x="0" y="142"/>
                  </a:cubicBezTo>
                  <a:cubicBezTo>
                    <a:pt x="0" y="234"/>
                    <a:pt x="0" y="325"/>
                    <a:pt x="0" y="417"/>
                  </a:cubicBezTo>
                  <a:cubicBezTo>
                    <a:pt x="0" y="564"/>
                    <a:pt x="0" y="711"/>
                    <a:pt x="0" y="857"/>
                  </a:cubicBezTo>
                  <a:moveTo>
                    <a:pt x="965" y="3465"/>
                  </a:moveTo>
                  <a:cubicBezTo>
                    <a:pt x="872" y="3465"/>
                    <a:pt x="779" y="3466"/>
                    <a:pt x="687" y="3466"/>
                  </a:cubicBezTo>
                  <a:cubicBezTo>
                    <a:pt x="539" y="3466"/>
                    <a:pt x="392" y="3467"/>
                    <a:pt x="244" y="3467"/>
                  </a:cubicBezTo>
                  <a:cubicBezTo>
                    <a:pt x="213" y="3467"/>
                    <a:pt x="181" y="3467"/>
                    <a:pt x="149" y="3467"/>
                  </a:cubicBezTo>
                  <a:cubicBezTo>
                    <a:pt x="144" y="3394"/>
                    <a:pt x="87" y="3339"/>
                    <a:pt x="15" y="3333"/>
                  </a:cubicBezTo>
                  <a:cubicBezTo>
                    <a:pt x="15" y="3244"/>
                    <a:pt x="15" y="3154"/>
                    <a:pt x="15" y="3064"/>
                  </a:cubicBezTo>
                  <a:cubicBezTo>
                    <a:pt x="15" y="2917"/>
                    <a:pt x="15" y="2771"/>
                    <a:pt x="15" y="2624"/>
                  </a:cubicBezTo>
                  <a:cubicBezTo>
                    <a:pt x="15" y="2590"/>
                    <a:pt x="15" y="2556"/>
                    <a:pt x="15" y="2522"/>
                  </a:cubicBezTo>
                  <a:cubicBezTo>
                    <a:pt x="15" y="2513"/>
                    <a:pt x="0" y="2514"/>
                    <a:pt x="0" y="2524"/>
                  </a:cubicBezTo>
                  <a:cubicBezTo>
                    <a:pt x="0" y="2616"/>
                    <a:pt x="0" y="2707"/>
                    <a:pt x="0" y="2799"/>
                  </a:cubicBezTo>
                  <a:cubicBezTo>
                    <a:pt x="0" y="2946"/>
                    <a:pt x="0" y="3093"/>
                    <a:pt x="0" y="3239"/>
                  </a:cubicBezTo>
                  <a:cubicBezTo>
                    <a:pt x="0" y="3273"/>
                    <a:pt x="0" y="3307"/>
                    <a:pt x="0" y="3341"/>
                  </a:cubicBezTo>
                  <a:cubicBezTo>
                    <a:pt x="0" y="3345"/>
                    <a:pt x="4" y="3348"/>
                    <a:pt x="8" y="3348"/>
                  </a:cubicBezTo>
                  <a:cubicBezTo>
                    <a:pt x="79" y="3349"/>
                    <a:pt x="133" y="3405"/>
                    <a:pt x="135" y="3475"/>
                  </a:cubicBezTo>
                  <a:cubicBezTo>
                    <a:pt x="135" y="3480"/>
                    <a:pt x="139" y="3482"/>
                    <a:pt x="143" y="3482"/>
                  </a:cubicBezTo>
                  <a:cubicBezTo>
                    <a:pt x="236" y="3482"/>
                    <a:pt x="329" y="3482"/>
                    <a:pt x="422" y="3481"/>
                  </a:cubicBezTo>
                  <a:cubicBezTo>
                    <a:pt x="569" y="3481"/>
                    <a:pt x="716" y="3481"/>
                    <a:pt x="864" y="3480"/>
                  </a:cubicBezTo>
                  <a:cubicBezTo>
                    <a:pt x="898" y="3480"/>
                    <a:pt x="932" y="3480"/>
                    <a:pt x="967" y="3480"/>
                  </a:cubicBezTo>
                  <a:cubicBezTo>
                    <a:pt x="976" y="3480"/>
                    <a:pt x="975" y="3465"/>
                    <a:pt x="965" y="3465"/>
                  </a:cubicBezTo>
                  <a:moveTo>
                    <a:pt x="5370" y="17"/>
                  </a:moveTo>
                  <a:lnTo>
                    <a:pt x="5649" y="16"/>
                  </a:lnTo>
                  <a:cubicBezTo>
                    <a:pt x="5796" y="16"/>
                    <a:pt x="5944" y="15"/>
                    <a:pt x="6091" y="15"/>
                  </a:cubicBezTo>
                  <a:cubicBezTo>
                    <a:pt x="6123" y="15"/>
                    <a:pt x="6155" y="15"/>
                    <a:pt x="6186" y="15"/>
                  </a:cubicBezTo>
                  <a:cubicBezTo>
                    <a:pt x="6192" y="88"/>
                    <a:pt x="6248" y="142"/>
                    <a:pt x="6321" y="148"/>
                  </a:cubicBezTo>
                  <a:cubicBezTo>
                    <a:pt x="6321" y="237"/>
                    <a:pt x="6321" y="327"/>
                    <a:pt x="6321" y="417"/>
                  </a:cubicBezTo>
                  <a:cubicBezTo>
                    <a:pt x="6321" y="564"/>
                    <a:pt x="6321" y="710"/>
                    <a:pt x="6321" y="857"/>
                  </a:cubicBezTo>
                  <a:cubicBezTo>
                    <a:pt x="6321" y="891"/>
                    <a:pt x="6321" y="925"/>
                    <a:pt x="6321" y="959"/>
                  </a:cubicBezTo>
                  <a:cubicBezTo>
                    <a:pt x="6321" y="968"/>
                    <a:pt x="6336" y="967"/>
                    <a:pt x="6336" y="957"/>
                  </a:cubicBezTo>
                  <a:cubicBezTo>
                    <a:pt x="6336" y="866"/>
                    <a:pt x="6336" y="774"/>
                    <a:pt x="6336" y="682"/>
                  </a:cubicBezTo>
                  <a:lnTo>
                    <a:pt x="6336" y="242"/>
                  </a:lnTo>
                  <a:cubicBezTo>
                    <a:pt x="6336" y="208"/>
                    <a:pt x="6336" y="174"/>
                    <a:pt x="6336" y="140"/>
                  </a:cubicBezTo>
                  <a:cubicBezTo>
                    <a:pt x="6336" y="136"/>
                    <a:pt x="6331" y="134"/>
                    <a:pt x="6328" y="134"/>
                  </a:cubicBezTo>
                  <a:cubicBezTo>
                    <a:pt x="6257" y="133"/>
                    <a:pt x="6203" y="77"/>
                    <a:pt x="6201" y="7"/>
                  </a:cubicBezTo>
                  <a:cubicBezTo>
                    <a:pt x="6201" y="2"/>
                    <a:pt x="6196" y="0"/>
                    <a:pt x="6193" y="0"/>
                  </a:cubicBezTo>
                  <a:cubicBezTo>
                    <a:pt x="6100" y="0"/>
                    <a:pt x="6007" y="0"/>
                    <a:pt x="5914" y="1"/>
                  </a:cubicBezTo>
                  <a:cubicBezTo>
                    <a:pt x="5767" y="1"/>
                    <a:pt x="5619" y="1"/>
                    <a:pt x="5472" y="2"/>
                  </a:cubicBezTo>
                  <a:cubicBezTo>
                    <a:pt x="5438" y="2"/>
                    <a:pt x="5403" y="2"/>
                    <a:pt x="5369" y="2"/>
                  </a:cubicBezTo>
                  <a:cubicBezTo>
                    <a:pt x="5360" y="2"/>
                    <a:pt x="5361" y="17"/>
                    <a:pt x="5370" y="17"/>
                  </a:cubicBezTo>
                  <a:moveTo>
                    <a:pt x="6336" y="2624"/>
                  </a:moveTo>
                  <a:cubicBezTo>
                    <a:pt x="6336" y="2590"/>
                    <a:pt x="6336" y="2556"/>
                    <a:pt x="6336" y="2522"/>
                  </a:cubicBezTo>
                  <a:cubicBezTo>
                    <a:pt x="6336" y="2513"/>
                    <a:pt x="6321" y="2514"/>
                    <a:pt x="6321" y="2523"/>
                  </a:cubicBezTo>
                  <a:cubicBezTo>
                    <a:pt x="6321" y="2615"/>
                    <a:pt x="6321" y="2707"/>
                    <a:pt x="6321" y="2799"/>
                  </a:cubicBezTo>
                  <a:cubicBezTo>
                    <a:pt x="6321" y="2946"/>
                    <a:pt x="6321" y="3092"/>
                    <a:pt x="6321" y="3239"/>
                  </a:cubicBezTo>
                  <a:cubicBezTo>
                    <a:pt x="6321" y="3270"/>
                    <a:pt x="6321" y="3302"/>
                    <a:pt x="6321" y="3333"/>
                  </a:cubicBezTo>
                  <a:cubicBezTo>
                    <a:pt x="6248" y="3338"/>
                    <a:pt x="6192" y="3395"/>
                    <a:pt x="6187" y="3467"/>
                  </a:cubicBezTo>
                  <a:cubicBezTo>
                    <a:pt x="6096" y="3467"/>
                    <a:pt x="6005" y="3467"/>
                    <a:pt x="5914" y="3466"/>
                  </a:cubicBezTo>
                  <a:cubicBezTo>
                    <a:pt x="5767" y="3466"/>
                    <a:pt x="5619" y="3466"/>
                    <a:pt x="5472" y="3465"/>
                  </a:cubicBezTo>
                  <a:cubicBezTo>
                    <a:pt x="5438" y="3465"/>
                    <a:pt x="5403" y="3465"/>
                    <a:pt x="5369" y="3465"/>
                  </a:cubicBezTo>
                  <a:cubicBezTo>
                    <a:pt x="5360" y="3465"/>
                    <a:pt x="5361" y="3480"/>
                    <a:pt x="5370" y="3480"/>
                  </a:cubicBezTo>
                  <a:cubicBezTo>
                    <a:pt x="5463" y="3480"/>
                    <a:pt x="5556" y="3480"/>
                    <a:pt x="5649" y="3480"/>
                  </a:cubicBezTo>
                  <a:cubicBezTo>
                    <a:pt x="5797" y="3481"/>
                    <a:pt x="5944" y="3481"/>
                    <a:pt x="6091" y="3482"/>
                  </a:cubicBezTo>
                  <a:cubicBezTo>
                    <a:pt x="6126" y="3482"/>
                    <a:pt x="6160" y="3482"/>
                    <a:pt x="6194" y="3482"/>
                  </a:cubicBezTo>
                  <a:cubicBezTo>
                    <a:pt x="6198" y="3482"/>
                    <a:pt x="6201" y="3478"/>
                    <a:pt x="6201" y="3474"/>
                  </a:cubicBezTo>
                  <a:cubicBezTo>
                    <a:pt x="6203" y="3403"/>
                    <a:pt x="6259" y="3349"/>
                    <a:pt x="6329" y="3347"/>
                  </a:cubicBezTo>
                  <a:cubicBezTo>
                    <a:pt x="6333" y="3347"/>
                    <a:pt x="6336" y="3343"/>
                    <a:pt x="6336" y="3339"/>
                  </a:cubicBezTo>
                  <a:cubicBezTo>
                    <a:pt x="6336" y="3247"/>
                    <a:pt x="6336" y="3156"/>
                    <a:pt x="6336" y="3064"/>
                  </a:cubicBezTo>
                  <a:cubicBezTo>
                    <a:pt x="6336" y="2917"/>
                    <a:pt x="6336" y="2770"/>
                    <a:pt x="6336" y="262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 name="Google Shape;15;p2"/>
            <p:cNvSpPr/>
            <p:nvPr/>
          </p:nvSpPr>
          <p:spPr>
            <a:xfrm>
              <a:off x="232060" y="234007"/>
              <a:ext cx="8677085" cy="4675533"/>
            </a:xfrm>
            <a:custGeom>
              <a:avLst/>
              <a:gdLst/>
              <a:ahLst/>
              <a:cxnLst/>
              <a:rect l="l" t="t" r="r" b="b"/>
              <a:pathLst>
                <a:path w="6216" h="3342" extrusionOk="0">
                  <a:moveTo>
                    <a:pt x="219" y="3136"/>
                  </a:moveTo>
                  <a:cubicBezTo>
                    <a:pt x="225" y="3125"/>
                    <a:pt x="233" y="3115"/>
                    <a:pt x="241" y="3105"/>
                  </a:cubicBezTo>
                  <a:cubicBezTo>
                    <a:pt x="246" y="3099"/>
                    <a:pt x="237" y="3089"/>
                    <a:pt x="231" y="3094"/>
                  </a:cubicBezTo>
                  <a:cubicBezTo>
                    <a:pt x="221" y="3102"/>
                    <a:pt x="210" y="3110"/>
                    <a:pt x="199" y="3116"/>
                  </a:cubicBezTo>
                  <a:cubicBezTo>
                    <a:pt x="191" y="3121"/>
                    <a:pt x="182" y="3126"/>
                    <a:pt x="173" y="3128"/>
                  </a:cubicBezTo>
                  <a:cubicBezTo>
                    <a:pt x="169" y="3130"/>
                    <a:pt x="165" y="3130"/>
                    <a:pt x="161" y="3130"/>
                  </a:cubicBezTo>
                  <a:cubicBezTo>
                    <a:pt x="158" y="3130"/>
                    <a:pt x="155" y="3129"/>
                    <a:pt x="154" y="3127"/>
                  </a:cubicBezTo>
                  <a:cubicBezTo>
                    <a:pt x="146" y="3122"/>
                    <a:pt x="137" y="3132"/>
                    <a:pt x="144" y="3138"/>
                  </a:cubicBezTo>
                  <a:lnTo>
                    <a:pt x="144" y="3138"/>
                  </a:lnTo>
                  <a:cubicBezTo>
                    <a:pt x="144" y="3139"/>
                    <a:pt x="144" y="3139"/>
                    <a:pt x="145" y="3139"/>
                  </a:cubicBezTo>
                  <a:lnTo>
                    <a:pt x="145" y="3140"/>
                  </a:lnTo>
                  <a:lnTo>
                    <a:pt x="145" y="3140"/>
                  </a:lnTo>
                  <a:cubicBezTo>
                    <a:pt x="145" y="3140"/>
                    <a:pt x="146" y="3141"/>
                    <a:pt x="146" y="3142"/>
                  </a:cubicBezTo>
                  <a:cubicBezTo>
                    <a:pt x="146" y="3142"/>
                    <a:pt x="146" y="3143"/>
                    <a:pt x="146" y="3144"/>
                  </a:cubicBezTo>
                  <a:cubicBezTo>
                    <a:pt x="147" y="3146"/>
                    <a:pt x="147" y="3149"/>
                    <a:pt x="147" y="3151"/>
                  </a:cubicBezTo>
                  <a:cubicBezTo>
                    <a:pt x="147" y="3150"/>
                    <a:pt x="146" y="3154"/>
                    <a:pt x="146" y="3155"/>
                  </a:cubicBezTo>
                  <a:cubicBezTo>
                    <a:pt x="146" y="3156"/>
                    <a:pt x="146" y="3158"/>
                    <a:pt x="145" y="3160"/>
                  </a:cubicBezTo>
                  <a:cubicBezTo>
                    <a:pt x="144" y="3164"/>
                    <a:pt x="143" y="3168"/>
                    <a:pt x="141" y="3172"/>
                  </a:cubicBezTo>
                  <a:cubicBezTo>
                    <a:pt x="135" y="3185"/>
                    <a:pt x="126" y="3197"/>
                    <a:pt x="117" y="3208"/>
                  </a:cubicBezTo>
                  <a:cubicBezTo>
                    <a:pt x="114" y="3212"/>
                    <a:pt x="115" y="3215"/>
                    <a:pt x="117" y="3217"/>
                  </a:cubicBezTo>
                  <a:cubicBezTo>
                    <a:pt x="117" y="3218"/>
                    <a:pt x="117" y="3218"/>
                    <a:pt x="118" y="3219"/>
                  </a:cubicBezTo>
                  <a:lnTo>
                    <a:pt x="118" y="3219"/>
                  </a:lnTo>
                  <a:cubicBezTo>
                    <a:pt x="119" y="3220"/>
                    <a:pt x="122" y="3221"/>
                    <a:pt x="125" y="3220"/>
                  </a:cubicBezTo>
                  <a:lnTo>
                    <a:pt x="126" y="3219"/>
                  </a:lnTo>
                  <a:lnTo>
                    <a:pt x="126" y="3219"/>
                  </a:lnTo>
                  <a:cubicBezTo>
                    <a:pt x="143" y="3206"/>
                    <a:pt x="163" y="3189"/>
                    <a:pt x="185" y="3188"/>
                  </a:cubicBezTo>
                  <a:cubicBezTo>
                    <a:pt x="188" y="3188"/>
                    <a:pt x="188" y="3188"/>
                    <a:pt x="191" y="3189"/>
                  </a:cubicBezTo>
                  <a:cubicBezTo>
                    <a:pt x="192" y="3189"/>
                    <a:pt x="194" y="3189"/>
                    <a:pt x="194" y="3189"/>
                  </a:cubicBezTo>
                  <a:cubicBezTo>
                    <a:pt x="194" y="3189"/>
                    <a:pt x="194" y="3190"/>
                    <a:pt x="195" y="3190"/>
                  </a:cubicBezTo>
                  <a:cubicBezTo>
                    <a:pt x="196" y="3191"/>
                    <a:pt x="196" y="3190"/>
                    <a:pt x="197" y="3190"/>
                  </a:cubicBezTo>
                  <a:lnTo>
                    <a:pt x="197" y="3190"/>
                  </a:lnTo>
                  <a:cubicBezTo>
                    <a:pt x="197" y="3190"/>
                    <a:pt x="200" y="3194"/>
                    <a:pt x="197" y="3190"/>
                  </a:cubicBezTo>
                  <a:cubicBezTo>
                    <a:pt x="203" y="3197"/>
                    <a:pt x="215" y="3189"/>
                    <a:pt x="209" y="3181"/>
                  </a:cubicBezTo>
                  <a:cubicBezTo>
                    <a:pt x="205" y="3176"/>
                    <a:pt x="206" y="3169"/>
                    <a:pt x="208" y="3161"/>
                  </a:cubicBezTo>
                  <a:cubicBezTo>
                    <a:pt x="210" y="3152"/>
                    <a:pt x="215" y="3143"/>
                    <a:pt x="220" y="3135"/>
                  </a:cubicBezTo>
                  <a:lnTo>
                    <a:pt x="219" y="3136"/>
                  </a:lnTo>
                  <a:moveTo>
                    <a:pt x="196" y="3191"/>
                  </a:moveTo>
                  <a:cubicBezTo>
                    <a:pt x="194" y="3190"/>
                    <a:pt x="196" y="3191"/>
                    <a:pt x="196" y="3191"/>
                  </a:cubicBezTo>
                  <a:moveTo>
                    <a:pt x="204" y="3133"/>
                  </a:moveTo>
                  <a:cubicBezTo>
                    <a:pt x="197" y="3144"/>
                    <a:pt x="190" y="3160"/>
                    <a:pt x="191" y="3174"/>
                  </a:cubicBezTo>
                  <a:cubicBezTo>
                    <a:pt x="189" y="3174"/>
                    <a:pt x="187" y="3174"/>
                    <a:pt x="185" y="3174"/>
                  </a:cubicBezTo>
                  <a:cubicBezTo>
                    <a:pt x="173" y="3174"/>
                    <a:pt x="162" y="3178"/>
                    <a:pt x="151" y="3184"/>
                  </a:cubicBezTo>
                  <a:cubicBezTo>
                    <a:pt x="157" y="3173"/>
                    <a:pt x="161" y="3162"/>
                    <a:pt x="161" y="3150"/>
                  </a:cubicBezTo>
                  <a:cubicBezTo>
                    <a:pt x="161" y="3148"/>
                    <a:pt x="161" y="3146"/>
                    <a:pt x="161" y="3144"/>
                  </a:cubicBezTo>
                  <a:cubicBezTo>
                    <a:pt x="175" y="3145"/>
                    <a:pt x="191" y="3138"/>
                    <a:pt x="202" y="3131"/>
                  </a:cubicBezTo>
                  <a:cubicBezTo>
                    <a:pt x="204" y="3131"/>
                    <a:pt x="205" y="3130"/>
                    <a:pt x="206" y="3129"/>
                  </a:cubicBezTo>
                  <a:cubicBezTo>
                    <a:pt x="205" y="3130"/>
                    <a:pt x="205" y="3132"/>
                    <a:pt x="204" y="3133"/>
                  </a:cubicBezTo>
                  <a:moveTo>
                    <a:pt x="131" y="101"/>
                  </a:moveTo>
                  <a:cubicBezTo>
                    <a:pt x="166" y="125"/>
                    <a:pt x="212" y="105"/>
                    <a:pt x="235" y="75"/>
                  </a:cubicBezTo>
                  <a:cubicBezTo>
                    <a:pt x="258" y="47"/>
                    <a:pt x="267" y="13"/>
                    <a:pt x="310" y="12"/>
                  </a:cubicBezTo>
                  <a:cubicBezTo>
                    <a:pt x="314" y="12"/>
                    <a:pt x="317" y="12"/>
                    <a:pt x="321" y="12"/>
                  </a:cubicBezTo>
                  <a:cubicBezTo>
                    <a:pt x="339" y="12"/>
                    <a:pt x="358" y="12"/>
                    <a:pt x="377" y="12"/>
                  </a:cubicBezTo>
                  <a:cubicBezTo>
                    <a:pt x="495" y="12"/>
                    <a:pt x="613" y="12"/>
                    <a:pt x="731" y="12"/>
                  </a:cubicBezTo>
                  <a:cubicBezTo>
                    <a:pt x="933" y="12"/>
                    <a:pt x="1136" y="12"/>
                    <a:pt x="1339" y="12"/>
                  </a:cubicBezTo>
                  <a:cubicBezTo>
                    <a:pt x="1600" y="12"/>
                    <a:pt x="1860" y="12"/>
                    <a:pt x="2121" y="12"/>
                  </a:cubicBezTo>
                  <a:cubicBezTo>
                    <a:pt x="2412" y="12"/>
                    <a:pt x="2703" y="12"/>
                    <a:pt x="2994" y="12"/>
                  </a:cubicBezTo>
                  <a:cubicBezTo>
                    <a:pt x="3289" y="12"/>
                    <a:pt x="3583" y="12"/>
                    <a:pt x="3878" y="13"/>
                  </a:cubicBezTo>
                  <a:cubicBezTo>
                    <a:pt x="4149" y="13"/>
                    <a:pt x="4420" y="13"/>
                    <a:pt x="4691" y="13"/>
                  </a:cubicBezTo>
                  <a:cubicBezTo>
                    <a:pt x="4911" y="13"/>
                    <a:pt x="5131" y="13"/>
                    <a:pt x="5351" y="12"/>
                  </a:cubicBezTo>
                  <a:cubicBezTo>
                    <a:pt x="5493" y="12"/>
                    <a:pt x="5635" y="12"/>
                    <a:pt x="5777" y="12"/>
                  </a:cubicBezTo>
                  <a:cubicBezTo>
                    <a:pt x="5812" y="12"/>
                    <a:pt x="5846" y="11"/>
                    <a:pt x="5880" y="11"/>
                  </a:cubicBezTo>
                  <a:cubicBezTo>
                    <a:pt x="5885" y="11"/>
                    <a:pt x="5891" y="11"/>
                    <a:pt x="5896" y="11"/>
                  </a:cubicBezTo>
                  <a:cubicBezTo>
                    <a:pt x="5903" y="11"/>
                    <a:pt x="5909" y="11"/>
                    <a:pt x="5915" y="12"/>
                  </a:cubicBezTo>
                  <a:cubicBezTo>
                    <a:pt x="5955" y="17"/>
                    <a:pt x="5962" y="50"/>
                    <a:pt x="5984" y="75"/>
                  </a:cubicBezTo>
                  <a:cubicBezTo>
                    <a:pt x="6008" y="105"/>
                    <a:pt x="6054" y="124"/>
                    <a:pt x="6088" y="97"/>
                  </a:cubicBezTo>
                  <a:cubicBezTo>
                    <a:pt x="6110" y="81"/>
                    <a:pt x="6121" y="46"/>
                    <a:pt x="6100" y="24"/>
                  </a:cubicBezTo>
                  <a:cubicBezTo>
                    <a:pt x="6081" y="5"/>
                    <a:pt x="6045" y="7"/>
                    <a:pt x="6032" y="32"/>
                  </a:cubicBezTo>
                  <a:cubicBezTo>
                    <a:pt x="6030" y="35"/>
                    <a:pt x="6035" y="37"/>
                    <a:pt x="6037" y="34"/>
                  </a:cubicBezTo>
                  <a:cubicBezTo>
                    <a:pt x="6050" y="11"/>
                    <a:pt x="6081" y="13"/>
                    <a:pt x="6096" y="31"/>
                  </a:cubicBezTo>
                  <a:cubicBezTo>
                    <a:pt x="6112" y="51"/>
                    <a:pt x="6102" y="77"/>
                    <a:pt x="6083" y="91"/>
                  </a:cubicBezTo>
                  <a:cubicBezTo>
                    <a:pt x="6046" y="119"/>
                    <a:pt x="6002" y="87"/>
                    <a:pt x="5982" y="56"/>
                  </a:cubicBezTo>
                  <a:cubicBezTo>
                    <a:pt x="5957" y="19"/>
                    <a:pt x="5943" y="1"/>
                    <a:pt x="5896" y="1"/>
                  </a:cubicBezTo>
                  <a:cubicBezTo>
                    <a:pt x="5892" y="1"/>
                    <a:pt x="5888" y="1"/>
                    <a:pt x="5884" y="1"/>
                  </a:cubicBezTo>
                  <a:cubicBezTo>
                    <a:pt x="5856" y="1"/>
                    <a:pt x="5827" y="1"/>
                    <a:pt x="5799" y="1"/>
                  </a:cubicBezTo>
                  <a:cubicBezTo>
                    <a:pt x="5671" y="0"/>
                    <a:pt x="5542" y="0"/>
                    <a:pt x="5414" y="0"/>
                  </a:cubicBezTo>
                  <a:cubicBezTo>
                    <a:pt x="5212" y="0"/>
                    <a:pt x="5010" y="0"/>
                    <a:pt x="4807" y="0"/>
                  </a:cubicBezTo>
                  <a:cubicBezTo>
                    <a:pt x="4554" y="0"/>
                    <a:pt x="4301" y="0"/>
                    <a:pt x="4048" y="0"/>
                  </a:cubicBezTo>
                  <a:cubicBezTo>
                    <a:pt x="3769" y="0"/>
                    <a:pt x="3490" y="0"/>
                    <a:pt x="3211" y="0"/>
                  </a:cubicBezTo>
                  <a:cubicBezTo>
                    <a:pt x="2928" y="0"/>
                    <a:pt x="2645" y="0"/>
                    <a:pt x="2362" y="0"/>
                  </a:cubicBezTo>
                  <a:cubicBezTo>
                    <a:pt x="2100" y="0"/>
                    <a:pt x="1838" y="0"/>
                    <a:pt x="1577" y="0"/>
                  </a:cubicBezTo>
                  <a:lnTo>
                    <a:pt x="929" y="0"/>
                  </a:lnTo>
                  <a:cubicBezTo>
                    <a:pt x="781" y="0"/>
                    <a:pt x="633" y="0"/>
                    <a:pt x="485" y="0"/>
                  </a:cubicBezTo>
                  <a:cubicBezTo>
                    <a:pt x="430" y="0"/>
                    <a:pt x="375" y="0"/>
                    <a:pt x="320" y="0"/>
                  </a:cubicBezTo>
                  <a:cubicBezTo>
                    <a:pt x="303" y="0"/>
                    <a:pt x="286" y="0"/>
                    <a:pt x="271" y="10"/>
                  </a:cubicBezTo>
                  <a:cubicBezTo>
                    <a:pt x="252" y="21"/>
                    <a:pt x="243" y="42"/>
                    <a:pt x="231" y="59"/>
                  </a:cubicBezTo>
                  <a:cubicBezTo>
                    <a:pt x="210" y="89"/>
                    <a:pt x="163" y="118"/>
                    <a:pt x="130" y="86"/>
                  </a:cubicBezTo>
                  <a:cubicBezTo>
                    <a:pt x="117" y="73"/>
                    <a:pt x="109" y="51"/>
                    <a:pt x="120" y="35"/>
                  </a:cubicBezTo>
                  <a:cubicBezTo>
                    <a:pt x="133" y="16"/>
                    <a:pt x="165" y="16"/>
                    <a:pt x="177" y="36"/>
                  </a:cubicBezTo>
                  <a:cubicBezTo>
                    <a:pt x="181" y="43"/>
                    <a:pt x="192" y="38"/>
                    <a:pt x="188" y="30"/>
                  </a:cubicBezTo>
                  <a:cubicBezTo>
                    <a:pt x="173" y="4"/>
                    <a:pt x="136" y="1"/>
                    <a:pt x="115" y="22"/>
                  </a:cubicBezTo>
                  <a:cubicBezTo>
                    <a:pt x="90" y="47"/>
                    <a:pt x="105" y="85"/>
                    <a:pt x="131" y="102"/>
                  </a:cubicBezTo>
                  <a:lnTo>
                    <a:pt x="131" y="101"/>
                  </a:lnTo>
                  <a:moveTo>
                    <a:pt x="6020" y="3192"/>
                  </a:moveTo>
                  <a:lnTo>
                    <a:pt x="6020" y="3192"/>
                  </a:lnTo>
                  <a:lnTo>
                    <a:pt x="6021" y="3191"/>
                  </a:lnTo>
                  <a:lnTo>
                    <a:pt x="6021" y="3191"/>
                  </a:lnTo>
                  <a:lnTo>
                    <a:pt x="6021" y="3191"/>
                  </a:lnTo>
                  <a:cubicBezTo>
                    <a:pt x="6022" y="3190"/>
                    <a:pt x="6023" y="3190"/>
                    <a:pt x="6024" y="3190"/>
                  </a:cubicBezTo>
                  <a:cubicBezTo>
                    <a:pt x="6024" y="3190"/>
                    <a:pt x="6025" y="3189"/>
                    <a:pt x="6026" y="3189"/>
                  </a:cubicBezTo>
                  <a:cubicBezTo>
                    <a:pt x="6028" y="3189"/>
                    <a:pt x="6030" y="3189"/>
                    <a:pt x="6033" y="3189"/>
                  </a:cubicBezTo>
                  <a:cubicBezTo>
                    <a:pt x="6032" y="3189"/>
                    <a:pt x="6035" y="3189"/>
                    <a:pt x="6036" y="3189"/>
                  </a:cubicBezTo>
                  <a:cubicBezTo>
                    <a:pt x="6038" y="3189"/>
                    <a:pt x="6040" y="3190"/>
                    <a:pt x="6042" y="3190"/>
                  </a:cubicBezTo>
                  <a:cubicBezTo>
                    <a:pt x="6046" y="3191"/>
                    <a:pt x="6050" y="3193"/>
                    <a:pt x="6054" y="3195"/>
                  </a:cubicBezTo>
                  <a:cubicBezTo>
                    <a:pt x="6067" y="3201"/>
                    <a:pt x="6079" y="3210"/>
                    <a:pt x="6090" y="3219"/>
                  </a:cubicBezTo>
                  <a:cubicBezTo>
                    <a:pt x="6093" y="3222"/>
                    <a:pt x="6097" y="3221"/>
                    <a:pt x="6099" y="3219"/>
                  </a:cubicBezTo>
                  <a:cubicBezTo>
                    <a:pt x="6100" y="3219"/>
                    <a:pt x="6100" y="3218"/>
                    <a:pt x="6100" y="3218"/>
                  </a:cubicBezTo>
                  <a:lnTo>
                    <a:pt x="6100" y="3218"/>
                  </a:lnTo>
                  <a:cubicBezTo>
                    <a:pt x="6102" y="3216"/>
                    <a:pt x="6103" y="3214"/>
                    <a:pt x="6102" y="3211"/>
                  </a:cubicBezTo>
                  <a:cubicBezTo>
                    <a:pt x="6102" y="3210"/>
                    <a:pt x="6101" y="3210"/>
                    <a:pt x="6101" y="3210"/>
                  </a:cubicBezTo>
                  <a:lnTo>
                    <a:pt x="6101" y="3209"/>
                  </a:lnTo>
                  <a:cubicBezTo>
                    <a:pt x="6087" y="3193"/>
                    <a:pt x="6071" y="3172"/>
                    <a:pt x="6070" y="3150"/>
                  </a:cubicBezTo>
                  <a:cubicBezTo>
                    <a:pt x="6070" y="3148"/>
                    <a:pt x="6070" y="3147"/>
                    <a:pt x="6070" y="3144"/>
                  </a:cubicBezTo>
                  <a:lnTo>
                    <a:pt x="6071" y="3142"/>
                  </a:lnTo>
                  <a:cubicBezTo>
                    <a:pt x="6071" y="3141"/>
                    <a:pt x="6071" y="3141"/>
                    <a:pt x="6071" y="3140"/>
                  </a:cubicBezTo>
                  <a:cubicBezTo>
                    <a:pt x="6072" y="3140"/>
                    <a:pt x="6072" y="3139"/>
                    <a:pt x="6072" y="3139"/>
                  </a:cubicBezTo>
                  <a:lnTo>
                    <a:pt x="6072" y="3139"/>
                  </a:lnTo>
                  <a:cubicBezTo>
                    <a:pt x="6072" y="3139"/>
                    <a:pt x="6075" y="3135"/>
                    <a:pt x="6072" y="3139"/>
                  </a:cubicBezTo>
                  <a:cubicBezTo>
                    <a:pt x="6079" y="3132"/>
                    <a:pt x="6071" y="3121"/>
                    <a:pt x="6063" y="3127"/>
                  </a:cubicBezTo>
                  <a:cubicBezTo>
                    <a:pt x="6058" y="3131"/>
                    <a:pt x="6050" y="3130"/>
                    <a:pt x="6043" y="3128"/>
                  </a:cubicBezTo>
                  <a:cubicBezTo>
                    <a:pt x="6034" y="3125"/>
                    <a:pt x="6025" y="3121"/>
                    <a:pt x="6017" y="3116"/>
                  </a:cubicBezTo>
                  <a:cubicBezTo>
                    <a:pt x="6006" y="3110"/>
                    <a:pt x="5995" y="3102"/>
                    <a:pt x="5986" y="3094"/>
                  </a:cubicBezTo>
                  <a:cubicBezTo>
                    <a:pt x="5979" y="3089"/>
                    <a:pt x="5969" y="3098"/>
                    <a:pt x="5975" y="3104"/>
                  </a:cubicBezTo>
                  <a:cubicBezTo>
                    <a:pt x="5983" y="3114"/>
                    <a:pt x="5991" y="3125"/>
                    <a:pt x="5997" y="3136"/>
                  </a:cubicBezTo>
                  <a:cubicBezTo>
                    <a:pt x="6002" y="3144"/>
                    <a:pt x="6006" y="3153"/>
                    <a:pt x="6009" y="3162"/>
                  </a:cubicBezTo>
                  <a:cubicBezTo>
                    <a:pt x="6010" y="3166"/>
                    <a:pt x="6011" y="3170"/>
                    <a:pt x="6011" y="3174"/>
                  </a:cubicBezTo>
                  <a:cubicBezTo>
                    <a:pt x="6011" y="3177"/>
                    <a:pt x="6010" y="3180"/>
                    <a:pt x="6008" y="3181"/>
                  </a:cubicBezTo>
                  <a:cubicBezTo>
                    <a:pt x="6002" y="3189"/>
                    <a:pt x="6013" y="3197"/>
                    <a:pt x="6019" y="3191"/>
                  </a:cubicBezTo>
                  <a:lnTo>
                    <a:pt x="6020" y="3192"/>
                  </a:lnTo>
                  <a:moveTo>
                    <a:pt x="6073" y="3139"/>
                  </a:moveTo>
                  <a:cubicBezTo>
                    <a:pt x="6072" y="3141"/>
                    <a:pt x="6073" y="3139"/>
                    <a:pt x="6073" y="3139"/>
                  </a:cubicBezTo>
                  <a:moveTo>
                    <a:pt x="6011" y="3129"/>
                  </a:moveTo>
                  <a:cubicBezTo>
                    <a:pt x="6012" y="3130"/>
                    <a:pt x="6014" y="3131"/>
                    <a:pt x="6015" y="3131"/>
                  </a:cubicBezTo>
                  <a:cubicBezTo>
                    <a:pt x="6026" y="3138"/>
                    <a:pt x="6042" y="3145"/>
                    <a:pt x="6056" y="3144"/>
                  </a:cubicBezTo>
                  <a:cubicBezTo>
                    <a:pt x="6056" y="3146"/>
                    <a:pt x="6056" y="3148"/>
                    <a:pt x="6056" y="3150"/>
                  </a:cubicBezTo>
                  <a:cubicBezTo>
                    <a:pt x="6056" y="3162"/>
                    <a:pt x="6060" y="3173"/>
                    <a:pt x="6066" y="3184"/>
                  </a:cubicBezTo>
                  <a:cubicBezTo>
                    <a:pt x="6055" y="3178"/>
                    <a:pt x="6044" y="3174"/>
                    <a:pt x="6032" y="3174"/>
                  </a:cubicBezTo>
                  <a:cubicBezTo>
                    <a:pt x="6030" y="3174"/>
                    <a:pt x="6028" y="3174"/>
                    <a:pt x="6026" y="3174"/>
                  </a:cubicBezTo>
                  <a:cubicBezTo>
                    <a:pt x="6027" y="3160"/>
                    <a:pt x="6020" y="3144"/>
                    <a:pt x="6013" y="3133"/>
                  </a:cubicBezTo>
                  <a:cubicBezTo>
                    <a:pt x="6013" y="3131"/>
                    <a:pt x="6012" y="3130"/>
                    <a:pt x="6011" y="3129"/>
                  </a:cubicBezTo>
                  <a:moveTo>
                    <a:pt x="93" y="3103"/>
                  </a:moveTo>
                  <a:cubicBezTo>
                    <a:pt x="75" y="3080"/>
                    <a:pt x="45" y="3073"/>
                    <a:pt x="26" y="3051"/>
                  </a:cubicBezTo>
                  <a:cubicBezTo>
                    <a:pt x="12" y="3036"/>
                    <a:pt x="13" y="3017"/>
                    <a:pt x="14" y="2998"/>
                  </a:cubicBezTo>
                  <a:cubicBezTo>
                    <a:pt x="14" y="2953"/>
                    <a:pt x="14" y="2908"/>
                    <a:pt x="14" y="2862"/>
                  </a:cubicBezTo>
                  <a:lnTo>
                    <a:pt x="14" y="2177"/>
                  </a:lnTo>
                  <a:cubicBezTo>
                    <a:pt x="14" y="1874"/>
                    <a:pt x="13" y="1570"/>
                    <a:pt x="14" y="1266"/>
                  </a:cubicBezTo>
                  <a:cubicBezTo>
                    <a:pt x="14" y="1022"/>
                    <a:pt x="14" y="779"/>
                    <a:pt x="14" y="535"/>
                  </a:cubicBezTo>
                  <a:cubicBezTo>
                    <a:pt x="14" y="476"/>
                    <a:pt x="13" y="418"/>
                    <a:pt x="13" y="359"/>
                  </a:cubicBezTo>
                  <a:cubicBezTo>
                    <a:pt x="13" y="331"/>
                    <a:pt x="10" y="302"/>
                    <a:pt x="34" y="282"/>
                  </a:cubicBezTo>
                  <a:cubicBezTo>
                    <a:pt x="55" y="264"/>
                    <a:pt x="81" y="255"/>
                    <a:pt x="97" y="232"/>
                  </a:cubicBezTo>
                  <a:cubicBezTo>
                    <a:pt x="109" y="214"/>
                    <a:pt x="116" y="190"/>
                    <a:pt x="111" y="169"/>
                  </a:cubicBezTo>
                  <a:cubicBezTo>
                    <a:pt x="102" y="136"/>
                    <a:pt x="57" y="107"/>
                    <a:pt x="27" y="133"/>
                  </a:cubicBezTo>
                  <a:cubicBezTo>
                    <a:pt x="5" y="152"/>
                    <a:pt x="6" y="190"/>
                    <a:pt x="33" y="204"/>
                  </a:cubicBezTo>
                  <a:cubicBezTo>
                    <a:pt x="36" y="206"/>
                    <a:pt x="38" y="201"/>
                    <a:pt x="35" y="199"/>
                  </a:cubicBezTo>
                  <a:cubicBezTo>
                    <a:pt x="18" y="190"/>
                    <a:pt x="14" y="170"/>
                    <a:pt x="21" y="153"/>
                  </a:cubicBezTo>
                  <a:cubicBezTo>
                    <a:pt x="31" y="131"/>
                    <a:pt x="55" y="127"/>
                    <a:pt x="75" y="138"/>
                  </a:cubicBezTo>
                  <a:cubicBezTo>
                    <a:pt x="111" y="157"/>
                    <a:pt x="108" y="202"/>
                    <a:pt x="84" y="231"/>
                  </a:cubicBezTo>
                  <a:cubicBezTo>
                    <a:pt x="67" y="251"/>
                    <a:pt x="41" y="259"/>
                    <a:pt x="22" y="277"/>
                  </a:cubicBezTo>
                  <a:cubicBezTo>
                    <a:pt x="3" y="294"/>
                    <a:pt x="1" y="314"/>
                    <a:pt x="1" y="338"/>
                  </a:cubicBezTo>
                  <a:cubicBezTo>
                    <a:pt x="1" y="346"/>
                    <a:pt x="1" y="353"/>
                    <a:pt x="1" y="361"/>
                  </a:cubicBezTo>
                  <a:cubicBezTo>
                    <a:pt x="1" y="416"/>
                    <a:pt x="1" y="471"/>
                    <a:pt x="1" y="526"/>
                  </a:cubicBezTo>
                  <a:cubicBezTo>
                    <a:pt x="0" y="751"/>
                    <a:pt x="0" y="975"/>
                    <a:pt x="1" y="1199"/>
                  </a:cubicBezTo>
                  <a:cubicBezTo>
                    <a:pt x="1" y="1482"/>
                    <a:pt x="1" y="1765"/>
                    <a:pt x="1" y="2048"/>
                  </a:cubicBezTo>
                  <a:cubicBezTo>
                    <a:pt x="1" y="2284"/>
                    <a:pt x="1" y="2521"/>
                    <a:pt x="1" y="2757"/>
                  </a:cubicBezTo>
                  <a:cubicBezTo>
                    <a:pt x="1" y="2823"/>
                    <a:pt x="1" y="2888"/>
                    <a:pt x="1" y="2954"/>
                  </a:cubicBezTo>
                  <a:cubicBezTo>
                    <a:pt x="1" y="2968"/>
                    <a:pt x="1" y="2983"/>
                    <a:pt x="1" y="2997"/>
                  </a:cubicBezTo>
                  <a:cubicBezTo>
                    <a:pt x="1" y="3004"/>
                    <a:pt x="0" y="3010"/>
                    <a:pt x="1" y="3017"/>
                  </a:cubicBezTo>
                  <a:cubicBezTo>
                    <a:pt x="3" y="3075"/>
                    <a:pt x="65" y="3078"/>
                    <a:pt x="91" y="3121"/>
                  </a:cubicBezTo>
                  <a:cubicBezTo>
                    <a:pt x="109" y="3152"/>
                    <a:pt x="102" y="3195"/>
                    <a:pt x="65" y="3205"/>
                  </a:cubicBezTo>
                  <a:cubicBezTo>
                    <a:pt x="29" y="3216"/>
                    <a:pt x="3" y="3163"/>
                    <a:pt x="37" y="3145"/>
                  </a:cubicBezTo>
                  <a:cubicBezTo>
                    <a:pt x="44" y="3141"/>
                    <a:pt x="38" y="3130"/>
                    <a:pt x="31" y="3134"/>
                  </a:cubicBezTo>
                  <a:cubicBezTo>
                    <a:pt x="2" y="3149"/>
                    <a:pt x="2" y="3196"/>
                    <a:pt x="30" y="3213"/>
                  </a:cubicBezTo>
                  <a:cubicBezTo>
                    <a:pt x="65" y="3235"/>
                    <a:pt x="109" y="3201"/>
                    <a:pt x="114" y="3164"/>
                  </a:cubicBezTo>
                  <a:cubicBezTo>
                    <a:pt x="116" y="3142"/>
                    <a:pt x="107" y="3120"/>
                    <a:pt x="93" y="3103"/>
                  </a:cubicBezTo>
                  <a:moveTo>
                    <a:pt x="6216" y="584"/>
                  </a:moveTo>
                  <a:cubicBezTo>
                    <a:pt x="6216" y="518"/>
                    <a:pt x="6216" y="453"/>
                    <a:pt x="6216" y="387"/>
                  </a:cubicBezTo>
                  <a:cubicBezTo>
                    <a:pt x="6216" y="373"/>
                    <a:pt x="6216" y="358"/>
                    <a:pt x="6216" y="344"/>
                  </a:cubicBezTo>
                  <a:cubicBezTo>
                    <a:pt x="6216" y="337"/>
                    <a:pt x="6217" y="331"/>
                    <a:pt x="6216" y="324"/>
                  </a:cubicBezTo>
                  <a:cubicBezTo>
                    <a:pt x="6214" y="266"/>
                    <a:pt x="6152" y="263"/>
                    <a:pt x="6126" y="220"/>
                  </a:cubicBezTo>
                  <a:cubicBezTo>
                    <a:pt x="6108" y="189"/>
                    <a:pt x="6115" y="146"/>
                    <a:pt x="6152" y="136"/>
                  </a:cubicBezTo>
                  <a:cubicBezTo>
                    <a:pt x="6188" y="125"/>
                    <a:pt x="6214" y="178"/>
                    <a:pt x="6180" y="196"/>
                  </a:cubicBezTo>
                  <a:cubicBezTo>
                    <a:pt x="6173" y="200"/>
                    <a:pt x="6179" y="211"/>
                    <a:pt x="6186" y="207"/>
                  </a:cubicBezTo>
                  <a:cubicBezTo>
                    <a:pt x="6216" y="192"/>
                    <a:pt x="6215" y="145"/>
                    <a:pt x="6187" y="128"/>
                  </a:cubicBezTo>
                  <a:cubicBezTo>
                    <a:pt x="6152" y="106"/>
                    <a:pt x="6108" y="140"/>
                    <a:pt x="6104" y="177"/>
                  </a:cubicBezTo>
                  <a:cubicBezTo>
                    <a:pt x="6101" y="199"/>
                    <a:pt x="6110" y="221"/>
                    <a:pt x="6124" y="238"/>
                  </a:cubicBezTo>
                  <a:cubicBezTo>
                    <a:pt x="6142" y="261"/>
                    <a:pt x="6172" y="268"/>
                    <a:pt x="6191" y="290"/>
                  </a:cubicBezTo>
                  <a:cubicBezTo>
                    <a:pt x="6205" y="305"/>
                    <a:pt x="6204" y="324"/>
                    <a:pt x="6203" y="343"/>
                  </a:cubicBezTo>
                  <a:cubicBezTo>
                    <a:pt x="6203" y="388"/>
                    <a:pt x="6203" y="434"/>
                    <a:pt x="6203" y="479"/>
                  </a:cubicBezTo>
                  <a:cubicBezTo>
                    <a:pt x="6203" y="707"/>
                    <a:pt x="6203" y="935"/>
                    <a:pt x="6203" y="1164"/>
                  </a:cubicBezTo>
                  <a:cubicBezTo>
                    <a:pt x="6203" y="1467"/>
                    <a:pt x="6204" y="1771"/>
                    <a:pt x="6203" y="2075"/>
                  </a:cubicBezTo>
                  <a:cubicBezTo>
                    <a:pt x="6203" y="2319"/>
                    <a:pt x="6203" y="2562"/>
                    <a:pt x="6203" y="2806"/>
                  </a:cubicBezTo>
                  <a:cubicBezTo>
                    <a:pt x="6203" y="2865"/>
                    <a:pt x="6203" y="2923"/>
                    <a:pt x="6204" y="2982"/>
                  </a:cubicBezTo>
                  <a:cubicBezTo>
                    <a:pt x="6204" y="3010"/>
                    <a:pt x="6207" y="3039"/>
                    <a:pt x="6183" y="3059"/>
                  </a:cubicBezTo>
                  <a:cubicBezTo>
                    <a:pt x="6162" y="3077"/>
                    <a:pt x="6136" y="3086"/>
                    <a:pt x="6120" y="3109"/>
                  </a:cubicBezTo>
                  <a:cubicBezTo>
                    <a:pt x="6107" y="3127"/>
                    <a:pt x="6100" y="3151"/>
                    <a:pt x="6106" y="3172"/>
                  </a:cubicBezTo>
                  <a:cubicBezTo>
                    <a:pt x="6115" y="3205"/>
                    <a:pt x="6160" y="3234"/>
                    <a:pt x="6190" y="3208"/>
                  </a:cubicBezTo>
                  <a:cubicBezTo>
                    <a:pt x="6211" y="3189"/>
                    <a:pt x="6210" y="3151"/>
                    <a:pt x="6184" y="3137"/>
                  </a:cubicBezTo>
                  <a:cubicBezTo>
                    <a:pt x="6181" y="3135"/>
                    <a:pt x="6179" y="3140"/>
                    <a:pt x="6182" y="3142"/>
                  </a:cubicBezTo>
                  <a:cubicBezTo>
                    <a:pt x="6198" y="3151"/>
                    <a:pt x="6202" y="3171"/>
                    <a:pt x="6195" y="3188"/>
                  </a:cubicBezTo>
                  <a:cubicBezTo>
                    <a:pt x="6186" y="3210"/>
                    <a:pt x="6162" y="3214"/>
                    <a:pt x="6142" y="3203"/>
                  </a:cubicBezTo>
                  <a:cubicBezTo>
                    <a:pt x="6106" y="3184"/>
                    <a:pt x="6109" y="3139"/>
                    <a:pt x="6133" y="3110"/>
                  </a:cubicBezTo>
                  <a:cubicBezTo>
                    <a:pt x="6150" y="3090"/>
                    <a:pt x="6176" y="3082"/>
                    <a:pt x="6195" y="3064"/>
                  </a:cubicBezTo>
                  <a:cubicBezTo>
                    <a:pt x="6213" y="3047"/>
                    <a:pt x="6216" y="3027"/>
                    <a:pt x="6216" y="3003"/>
                  </a:cubicBezTo>
                  <a:cubicBezTo>
                    <a:pt x="6216" y="2995"/>
                    <a:pt x="6216" y="2988"/>
                    <a:pt x="6216" y="2980"/>
                  </a:cubicBezTo>
                  <a:cubicBezTo>
                    <a:pt x="6216" y="2925"/>
                    <a:pt x="6216" y="2870"/>
                    <a:pt x="6216" y="2815"/>
                  </a:cubicBezTo>
                  <a:cubicBezTo>
                    <a:pt x="6216" y="2590"/>
                    <a:pt x="6216" y="2366"/>
                    <a:pt x="6216" y="2142"/>
                  </a:cubicBezTo>
                  <a:cubicBezTo>
                    <a:pt x="6216" y="1859"/>
                    <a:pt x="6216" y="1576"/>
                    <a:pt x="6216" y="1293"/>
                  </a:cubicBezTo>
                  <a:cubicBezTo>
                    <a:pt x="6216" y="1057"/>
                    <a:pt x="6216" y="820"/>
                    <a:pt x="6216" y="584"/>
                  </a:cubicBezTo>
                  <a:moveTo>
                    <a:pt x="6086" y="3240"/>
                  </a:moveTo>
                  <a:cubicBezTo>
                    <a:pt x="6051" y="3217"/>
                    <a:pt x="6005" y="3236"/>
                    <a:pt x="5982" y="3266"/>
                  </a:cubicBezTo>
                  <a:cubicBezTo>
                    <a:pt x="5959" y="3295"/>
                    <a:pt x="5950" y="3329"/>
                    <a:pt x="5907" y="3330"/>
                  </a:cubicBezTo>
                  <a:cubicBezTo>
                    <a:pt x="5903" y="3330"/>
                    <a:pt x="5900" y="3330"/>
                    <a:pt x="5896" y="3330"/>
                  </a:cubicBezTo>
                  <a:cubicBezTo>
                    <a:pt x="5878" y="3330"/>
                    <a:pt x="5859" y="3330"/>
                    <a:pt x="5840" y="3330"/>
                  </a:cubicBezTo>
                  <a:cubicBezTo>
                    <a:pt x="5722" y="3330"/>
                    <a:pt x="5604" y="3330"/>
                    <a:pt x="5486" y="3330"/>
                  </a:cubicBezTo>
                  <a:cubicBezTo>
                    <a:pt x="5284" y="3330"/>
                    <a:pt x="5081" y="3330"/>
                    <a:pt x="4878" y="3330"/>
                  </a:cubicBezTo>
                  <a:lnTo>
                    <a:pt x="4096" y="3330"/>
                  </a:lnTo>
                  <a:cubicBezTo>
                    <a:pt x="3805" y="3330"/>
                    <a:pt x="3514" y="3330"/>
                    <a:pt x="3223" y="3330"/>
                  </a:cubicBezTo>
                  <a:cubicBezTo>
                    <a:pt x="2928" y="3330"/>
                    <a:pt x="2634" y="3330"/>
                    <a:pt x="2339" y="3329"/>
                  </a:cubicBezTo>
                  <a:cubicBezTo>
                    <a:pt x="2068" y="3329"/>
                    <a:pt x="1797" y="3329"/>
                    <a:pt x="1526" y="3329"/>
                  </a:cubicBezTo>
                  <a:cubicBezTo>
                    <a:pt x="1306" y="3329"/>
                    <a:pt x="1086" y="3329"/>
                    <a:pt x="866" y="3330"/>
                  </a:cubicBezTo>
                  <a:cubicBezTo>
                    <a:pt x="724" y="3330"/>
                    <a:pt x="582" y="3330"/>
                    <a:pt x="440" y="3330"/>
                  </a:cubicBezTo>
                  <a:cubicBezTo>
                    <a:pt x="405" y="3330"/>
                    <a:pt x="371" y="3331"/>
                    <a:pt x="337" y="3331"/>
                  </a:cubicBezTo>
                  <a:cubicBezTo>
                    <a:pt x="332" y="3331"/>
                    <a:pt x="326" y="3331"/>
                    <a:pt x="321" y="3331"/>
                  </a:cubicBezTo>
                  <a:cubicBezTo>
                    <a:pt x="314" y="3331"/>
                    <a:pt x="308" y="3331"/>
                    <a:pt x="302" y="3330"/>
                  </a:cubicBezTo>
                  <a:cubicBezTo>
                    <a:pt x="262" y="3325"/>
                    <a:pt x="255" y="3292"/>
                    <a:pt x="233" y="3266"/>
                  </a:cubicBezTo>
                  <a:cubicBezTo>
                    <a:pt x="209" y="3236"/>
                    <a:pt x="163" y="3217"/>
                    <a:pt x="129" y="3244"/>
                  </a:cubicBezTo>
                  <a:cubicBezTo>
                    <a:pt x="107" y="3260"/>
                    <a:pt x="96" y="3296"/>
                    <a:pt x="117" y="3318"/>
                  </a:cubicBezTo>
                  <a:cubicBezTo>
                    <a:pt x="136" y="3337"/>
                    <a:pt x="172" y="3335"/>
                    <a:pt x="185" y="3310"/>
                  </a:cubicBezTo>
                  <a:cubicBezTo>
                    <a:pt x="187" y="3307"/>
                    <a:pt x="182" y="3305"/>
                    <a:pt x="180" y="3308"/>
                  </a:cubicBezTo>
                  <a:cubicBezTo>
                    <a:pt x="168" y="3331"/>
                    <a:pt x="136" y="3329"/>
                    <a:pt x="121" y="3311"/>
                  </a:cubicBezTo>
                  <a:cubicBezTo>
                    <a:pt x="105" y="3291"/>
                    <a:pt x="115" y="3264"/>
                    <a:pt x="134" y="3250"/>
                  </a:cubicBezTo>
                  <a:cubicBezTo>
                    <a:pt x="171" y="3222"/>
                    <a:pt x="215" y="3254"/>
                    <a:pt x="236" y="3286"/>
                  </a:cubicBezTo>
                  <a:cubicBezTo>
                    <a:pt x="260" y="3323"/>
                    <a:pt x="275" y="3341"/>
                    <a:pt x="321" y="3341"/>
                  </a:cubicBezTo>
                  <a:cubicBezTo>
                    <a:pt x="325" y="3341"/>
                    <a:pt x="329" y="3341"/>
                    <a:pt x="333" y="3341"/>
                  </a:cubicBezTo>
                  <a:cubicBezTo>
                    <a:pt x="361" y="3341"/>
                    <a:pt x="390" y="3341"/>
                    <a:pt x="418" y="3341"/>
                  </a:cubicBezTo>
                  <a:cubicBezTo>
                    <a:pt x="547" y="3342"/>
                    <a:pt x="675" y="3342"/>
                    <a:pt x="803" y="3342"/>
                  </a:cubicBezTo>
                  <a:cubicBezTo>
                    <a:pt x="1005" y="3342"/>
                    <a:pt x="1208" y="3342"/>
                    <a:pt x="1410" y="3342"/>
                  </a:cubicBezTo>
                  <a:lnTo>
                    <a:pt x="2170" y="3342"/>
                  </a:lnTo>
                  <a:cubicBezTo>
                    <a:pt x="2448" y="3342"/>
                    <a:pt x="2727" y="3342"/>
                    <a:pt x="3006" y="3342"/>
                  </a:cubicBezTo>
                  <a:lnTo>
                    <a:pt x="3855" y="3342"/>
                  </a:lnTo>
                  <a:lnTo>
                    <a:pt x="4640" y="3342"/>
                  </a:lnTo>
                  <a:lnTo>
                    <a:pt x="5288" y="3342"/>
                  </a:lnTo>
                  <a:cubicBezTo>
                    <a:pt x="5436" y="3342"/>
                    <a:pt x="5584" y="3342"/>
                    <a:pt x="5732" y="3342"/>
                  </a:cubicBezTo>
                  <a:cubicBezTo>
                    <a:pt x="5787" y="3342"/>
                    <a:pt x="5842" y="3342"/>
                    <a:pt x="5897" y="3342"/>
                  </a:cubicBezTo>
                  <a:cubicBezTo>
                    <a:pt x="5914" y="3342"/>
                    <a:pt x="5931" y="3342"/>
                    <a:pt x="5946" y="3332"/>
                  </a:cubicBezTo>
                  <a:cubicBezTo>
                    <a:pt x="5965" y="3321"/>
                    <a:pt x="5974" y="3300"/>
                    <a:pt x="5986" y="3283"/>
                  </a:cubicBezTo>
                  <a:cubicBezTo>
                    <a:pt x="6007" y="3252"/>
                    <a:pt x="6054" y="3223"/>
                    <a:pt x="6087" y="3256"/>
                  </a:cubicBezTo>
                  <a:cubicBezTo>
                    <a:pt x="6100" y="3268"/>
                    <a:pt x="6108" y="3291"/>
                    <a:pt x="6097" y="3307"/>
                  </a:cubicBezTo>
                  <a:cubicBezTo>
                    <a:pt x="6084" y="3326"/>
                    <a:pt x="6052" y="3326"/>
                    <a:pt x="6040" y="3306"/>
                  </a:cubicBezTo>
                  <a:cubicBezTo>
                    <a:pt x="6036" y="3299"/>
                    <a:pt x="6025" y="3304"/>
                    <a:pt x="6029" y="3312"/>
                  </a:cubicBezTo>
                  <a:cubicBezTo>
                    <a:pt x="6044" y="3338"/>
                    <a:pt x="6081" y="3341"/>
                    <a:pt x="6103" y="3320"/>
                  </a:cubicBezTo>
                  <a:cubicBezTo>
                    <a:pt x="6127" y="3295"/>
                    <a:pt x="6112" y="3256"/>
                    <a:pt x="6086" y="3239"/>
                  </a:cubicBezTo>
                  <a:lnTo>
                    <a:pt x="6086" y="3240"/>
                  </a:lnTo>
                  <a:moveTo>
                    <a:pt x="241" y="237"/>
                  </a:moveTo>
                  <a:cubicBezTo>
                    <a:pt x="233" y="227"/>
                    <a:pt x="225" y="216"/>
                    <a:pt x="219" y="205"/>
                  </a:cubicBezTo>
                  <a:cubicBezTo>
                    <a:pt x="214" y="197"/>
                    <a:pt x="210" y="188"/>
                    <a:pt x="207" y="179"/>
                  </a:cubicBezTo>
                  <a:cubicBezTo>
                    <a:pt x="206" y="175"/>
                    <a:pt x="205" y="171"/>
                    <a:pt x="205" y="167"/>
                  </a:cubicBezTo>
                  <a:cubicBezTo>
                    <a:pt x="205" y="164"/>
                    <a:pt x="206" y="161"/>
                    <a:pt x="208" y="159"/>
                  </a:cubicBezTo>
                  <a:cubicBezTo>
                    <a:pt x="213" y="152"/>
                    <a:pt x="203" y="143"/>
                    <a:pt x="197" y="150"/>
                  </a:cubicBezTo>
                  <a:lnTo>
                    <a:pt x="197" y="150"/>
                  </a:lnTo>
                  <a:lnTo>
                    <a:pt x="196" y="150"/>
                  </a:lnTo>
                  <a:lnTo>
                    <a:pt x="196" y="151"/>
                  </a:lnTo>
                  <a:lnTo>
                    <a:pt x="196" y="151"/>
                  </a:lnTo>
                  <a:cubicBezTo>
                    <a:pt x="195" y="151"/>
                    <a:pt x="194" y="151"/>
                    <a:pt x="193" y="152"/>
                  </a:cubicBezTo>
                  <a:cubicBezTo>
                    <a:pt x="193" y="152"/>
                    <a:pt x="192" y="152"/>
                    <a:pt x="191" y="152"/>
                  </a:cubicBezTo>
                  <a:cubicBezTo>
                    <a:pt x="189" y="153"/>
                    <a:pt x="187" y="153"/>
                    <a:pt x="184" y="153"/>
                  </a:cubicBezTo>
                  <a:cubicBezTo>
                    <a:pt x="185" y="153"/>
                    <a:pt x="182" y="152"/>
                    <a:pt x="181" y="152"/>
                  </a:cubicBezTo>
                  <a:cubicBezTo>
                    <a:pt x="179" y="152"/>
                    <a:pt x="177" y="152"/>
                    <a:pt x="175" y="151"/>
                  </a:cubicBezTo>
                  <a:cubicBezTo>
                    <a:pt x="171" y="150"/>
                    <a:pt x="167" y="148"/>
                    <a:pt x="163" y="147"/>
                  </a:cubicBezTo>
                  <a:cubicBezTo>
                    <a:pt x="150" y="141"/>
                    <a:pt x="138" y="132"/>
                    <a:pt x="127" y="122"/>
                  </a:cubicBezTo>
                  <a:cubicBezTo>
                    <a:pt x="124" y="120"/>
                    <a:pt x="120" y="121"/>
                    <a:pt x="118" y="122"/>
                  </a:cubicBezTo>
                  <a:cubicBezTo>
                    <a:pt x="118" y="123"/>
                    <a:pt x="117" y="123"/>
                    <a:pt x="117" y="123"/>
                  </a:cubicBezTo>
                  <a:lnTo>
                    <a:pt x="117" y="123"/>
                  </a:lnTo>
                  <a:cubicBezTo>
                    <a:pt x="115" y="125"/>
                    <a:pt x="114" y="128"/>
                    <a:pt x="115" y="131"/>
                  </a:cubicBezTo>
                  <a:cubicBezTo>
                    <a:pt x="115" y="131"/>
                    <a:pt x="116" y="131"/>
                    <a:pt x="116" y="132"/>
                  </a:cubicBezTo>
                  <a:lnTo>
                    <a:pt x="116" y="132"/>
                  </a:lnTo>
                  <a:cubicBezTo>
                    <a:pt x="130" y="149"/>
                    <a:pt x="146" y="169"/>
                    <a:pt x="147" y="191"/>
                  </a:cubicBezTo>
                  <a:cubicBezTo>
                    <a:pt x="147" y="194"/>
                    <a:pt x="147" y="194"/>
                    <a:pt x="147" y="197"/>
                  </a:cubicBezTo>
                  <a:cubicBezTo>
                    <a:pt x="147" y="198"/>
                    <a:pt x="146" y="200"/>
                    <a:pt x="146" y="200"/>
                  </a:cubicBezTo>
                  <a:lnTo>
                    <a:pt x="146" y="201"/>
                  </a:lnTo>
                  <a:cubicBezTo>
                    <a:pt x="146" y="202"/>
                    <a:pt x="145" y="202"/>
                    <a:pt x="145" y="203"/>
                  </a:cubicBezTo>
                  <a:lnTo>
                    <a:pt x="145" y="203"/>
                  </a:lnTo>
                  <a:cubicBezTo>
                    <a:pt x="145" y="203"/>
                    <a:pt x="142" y="206"/>
                    <a:pt x="145" y="203"/>
                  </a:cubicBezTo>
                  <a:cubicBezTo>
                    <a:pt x="138" y="209"/>
                    <a:pt x="146" y="221"/>
                    <a:pt x="154" y="215"/>
                  </a:cubicBezTo>
                  <a:cubicBezTo>
                    <a:pt x="159" y="211"/>
                    <a:pt x="167" y="212"/>
                    <a:pt x="174" y="214"/>
                  </a:cubicBezTo>
                  <a:cubicBezTo>
                    <a:pt x="183" y="216"/>
                    <a:pt x="192" y="221"/>
                    <a:pt x="200" y="226"/>
                  </a:cubicBezTo>
                  <a:cubicBezTo>
                    <a:pt x="211" y="232"/>
                    <a:pt x="222" y="239"/>
                    <a:pt x="231" y="247"/>
                  </a:cubicBezTo>
                  <a:cubicBezTo>
                    <a:pt x="238" y="252"/>
                    <a:pt x="248" y="244"/>
                    <a:pt x="242" y="237"/>
                  </a:cubicBezTo>
                  <a:lnTo>
                    <a:pt x="241" y="237"/>
                  </a:lnTo>
                  <a:moveTo>
                    <a:pt x="144" y="202"/>
                  </a:moveTo>
                  <a:cubicBezTo>
                    <a:pt x="145" y="200"/>
                    <a:pt x="144" y="202"/>
                    <a:pt x="144" y="202"/>
                  </a:cubicBezTo>
                  <a:moveTo>
                    <a:pt x="202" y="210"/>
                  </a:moveTo>
                  <a:cubicBezTo>
                    <a:pt x="191" y="203"/>
                    <a:pt x="175" y="196"/>
                    <a:pt x="161" y="197"/>
                  </a:cubicBezTo>
                  <a:cubicBezTo>
                    <a:pt x="161" y="195"/>
                    <a:pt x="161" y="193"/>
                    <a:pt x="161" y="191"/>
                  </a:cubicBezTo>
                  <a:cubicBezTo>
                    <a:pt x="161" y="179"/>
                    <a:pt x="157" y="168"/>
                    <a:pt x="152" y="157"/>
                  </a:cubicBezTo>
                  <a:cubicBezTo>
                    <a:pt x="162" y="163"/>
                    <a:pt x="174" y="167"/>
                    <a:pt x="185" y="167"/>
                  </a:cubicBezTo>
                  <a:cubicBezTo>
                    <a:pt x="187" y="167"/>
                    <a:pt x="189" y="167"/>
                    <a:pt x="191" y="167"/>
                  </a:cubicBezTo>
                  <a:cubicBezTo>
                    <a:pt x="190" y="181"/>
                    <a:pt x="198" y="197"/>
                    <a:pt x="204" y="208"/>
                  </a:cubicBezTo>
                  <a:cubicBezTo>
                    <a:pt x="205" y="210"/>
                    <a:pt x="205" y="211"/>
                    <a:pt x="206" y="212"/>
                  </a:cubicBezTo>
                  <a:cubicBezTo>
                    <a:pt x="205" y="211"/>
                    <a:pt x="204" y="210"/>
                    <a:pt x="202" y="210"/>
                  </a:cubicBezTo>
                  <a:moveTo>
                    <a:pt x="5998" y="205"/>
                  </a:moveTo>
                  <a:cubicBezTo>
                    <a:pt x="5992" y="216"/>
                    <a:pt x="5985" y="226"/>
                    <a:pt x="5977" y="236"/>
                  </a:cubicBezTo>
                  <a:cubicBezTo>
                    <a:pt x="5971" y="242"/>
                    <a:pt x="5980" y="252"/>
                    <a:pt x="5987" y="247"/>
                  </a:cubicBezTo>
                  <a:cubicBezTo>
                    <a:pt x="5997" y="239"/>
                    <a:pt x="6007" y="231"/>
                    <a:pt x="6018" y="225"/>
                  </a:cubicBezTo>
                  <a:cubicBezTo>
                    <a:pt x="6027" y="220"/>
                    <a:pt x="6035" y="215"/>
                    <a:pt x="6045" y="213"/>
                  </a:cubicBezTo>
                  <a:cubicBezTo>
                    <a:pt x="6048" y="212"/>
                    <a:pt x="6053" y="211"/>
                    <a:pt x="6056" y="211"/>
                  </a:cubicBezTo>
                  <a:cubicBezTo>
                    <a:pt x="6059" y="211"/>
                    <a:pt x="6062" y="212"/>
                    <a:pt x="6064" y="214"/>
                  </a:cubicBezTo>
                  <a:cubicBezTo>
                    <a:pt x="6071" y="219"/>
                    <a:pt x="6080" y="209"/>
                    <a:pt x="6074" y="203"/>
                  </a:cubicBezTo>
                  <a:lnTo>
                    <a:pt x="6074" y="203"/>
                  </a:lnTo>
                  <a:cubicBezTo>
                    <a:pt x="6074" y="202"/>
                    <a:pt x="6073" y="202"/>
                    <a:pt x="6073" y="202"/>
                  </a:cubicBezTo>
                  <a:lnTo>
                    <a:pt x="6073" y="201"/>
                  </a:lnTo>
                  <a:lnTo>
                    <a:pt x="6073" y="201"/>
                  </a:lnTo>
                  <a:cubicBezTo>
                    <a:pt x="6072" y="201"/>
                    <a:pt x="6072" y="200"/>
                    <a:pt x="6072" y="199"/>
                  </a:cubicBezTo>
                  <a:cubicBezTo>
                    <a:pt x="6072" y="199"/>
                    <a:pt x="6071" y="198"/>
                    <a:pt x="6071" y="197"/>
                  </a:cubicBezTo>
                  <a:cubicBezTo>
                    <a:pt x="6071" y="195"/>
                    <a:pt x="6071" y="192"/>
                    <a:pt x="6071" y="190"/>
                  </a:cubicBezTo>
                  <a:cubicBezTo>
                    <a:pt x="6071" y="191"/>
                    <a:pt x="6071" y="187"/>
                    <a:pt x="6071" y="187"/>
                  </a:cubicBezTo>
                  <a:cubicBezTo>
                    <a:pt x="6071" y="185"/>
                    <a:pt x="6072" y="183"/>
                    <a:pt x="6072" y="181"/>
                  </a:cubicBezTo>
                  <a:cubicBezTo>
                    <a:pt x="6073" y="177"/>
                    <a:pt x="6075" y="173"/>
                    <a:pt x="6077" y="169"/>
                  </a:cubicBezTo>
                  <a:cubicBezTo>
                    <a:pt x="6083" y="156"/>
                    <a:pt x="6092" y="144"/>
                    <a:pt x="6101" y="133"/>
                  </a:cubicBezTo>
                  <a:cubicBezTo>
                    <a:pt x="6104" y="129"/>
                    <a:pt x="6103" y="126"/>
                    <a:pt x="6101" y="124"/>
                  </a:cubicBezTo>
                  <a:cubicBezTo>
                    <a:pt x="6101" y="123"/>
                    <a:pt x="6100" y="123"/>
                    <a:pt x="6100" y="122"/>
                  </a:cubicBezTo>
                  <a:lnTo>
                    <a:pt x="6100" y="122"/>
                  </a:lnTo>
                  <a:cubicBezTo>
                    <a:pt x="6098" y="121"/>
                    <a:pt x="6095" y="120"/>
                    <a:pt x="6093" y="121"/>
                  </a:cubicBezTo>
                  <a:cubicBezTo>
                    <a:pt x="6092" y="121"/>
                    <a:pt x="6092" y="122"/>
                    <a:pt x="6092" y="122"/>
                  </a:cubicBezTo>
                  <a:lnTo>
                    <a:pt x="6091" y="122"/>
                  </a:lnTo>
                  <a:cubicBezTo>
                    <a:pt x="6075" y="135"/>
                    <a:pt x="6054" y="152"/>
                    <a:pt x="6032" y="153"/>
                  </a:cubicBezTo>
                  <a:cubicBezTo>
                    <a:pt x="6030" y="153"/>
                    <a:pt x="6029" y="153"/>
                    <a:pt x="6026" y="153"/>
                  </a:cubicBezTo>
                  <a:cubicBezTo>
                    <a:pt x="6025" y="153"/>
                    <a:pt x="6024" y="152"/>
                    <a:pt x="6024" y="152"/>
                  </a:cubicBezTo>
                  <a:cubicBezTo>
                    <a:pt x="6023" y="152"/>
                    <a:pt x="6023" y="152"/>
                    <a:pt x="6022" y="151"/>
                  </a:cubicBezTo>
                  <a:lnTo>
                    <a:pt x="6021" y="151"/>
                  </a:lnTo>
                  <a:lnTo>
                    <a:pt x="6021" y="151"/>
                  </a:lnTo>
                  <a:cubicBezTo>
                    <a:pt x="6021" y="151"/>
                    <a:pt x="6017" y="147"/>
                    <a:pt x="6021" y="151"/>
                  </a:cubicBezTo>
                  <a:cubicBezTo>
                    <a:pt x="6014" y="144"/>
                    <a:pt x="6002" y="152"/>
                    <a:pt x="6008" y="160"/>
                  </a:cubicBezTo>
                  <a:cubicBezTo>
                    <a:pt x="6013" y="165"/>
                    <a:pt x="6012" y="173"/>
                    <a:pt x="6010" y="180"/>
                  </a:cubicBezTo>
                  <a:cubicBezTo>
                    <a:pt x="6007" y="189"/>
                    <a:pt x="6003" y="198"/>
                    <a:pt x="5998" y="206"/>
                  </a:cubicBezTo>
                  <a:lnTo>
                    <a:pt x="5998" y="205"/>
                  </a:lnTo>
                  <a:moveTo>
                    <a:pt x="6021" y="150"/>
                  </a:moveTo>
                  <a:cubicBezTo>
                    <a:pt x="6023" y="151"/>
                    <a:pt x="6022" y="150"/>
                    <a:pt x="6021" y="150"/>
                  </a:cubicBezTo>
                  <a:moveTo>
                    <a:pt x="6014" y="208"/>
                  </a:moveTo>
                  <a:cubicBezTo>
                    <a:pt x="6020" y="197"/>
                    <a:pt x="6028" y="181"/>
                    <a:pt x="6027" y="167"/>
                  </a:cubicBezTo>
                  <a:cubicBezTo>
                    <a:pt x="6029" y="167"/>
                    <a:pt x="6031" y="167"/>
                    <a:pt x="6033" y="167"/>
                  </a:cubicBezTo>
                  <a:cubicBezTo>
                    <a:pt x="6044" y="167"/>
                    <a:pt x="6056" y="163"/>
                    <a:pt x="6066" y="157"/>
                  </a:cubicBezTo>
                  <a:cubicBezTo>
                    <a:pt x="6060" y="168"/>
                    <a:pt x="6056" y="179"/>
                    <a:pt x="6056" y="191"/>
                  </a:cubicBezTo>
                  <a:cubicBezTo>
                    <a:pt x="6056" y="193"/>
                    <a:pt x="6056" y="195"/>
                    <a:pt x="6057" y="197"/>
                  </a:cubicBezTo>
                  <a:cubicBezTo>
                    <a:pt x="6042" y="196"/>
                    <a:pt x="6027" y="203"/>
                    <a:pt x="6015" y="210"/>
                  </a:cubicBezTo>
                  <a:cubicBezTo>
                    <a:pt x="6014" y="210"/>
                    <a:pt x="6013" y="211"/>
                    <a:pt x="6011" y="212"/>
                  </a:cubicBezTo>
                  <a:cubicBezTo>
                    <a:pt x="6012" y="211"/>
                    <a:pt x="6013" y="209"/>
                    <a:pt x="6014" y="20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6" name="Google Shape;16;p2"/>
          <p:cNvSpPr txBox="1">
            <a:spLocks noGrp="1"/>
          </p:cNvSpPr>
          <p:nvPr>
            <p:ph type="ctrTitle"/>
          </p:nvPr>
        </p:nvSpPr>
        <p:spPr>
          <a:xfrm>
            <a:off x="891325" y="1213775"/>
            <a:ext cx="3379200" cy="18375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5500" b="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7" name="Google Shape;17;p2"/>
          <p:cNvSpPr txBox="1">
            <a:spLocks noGrp="1"/>
          </p:cNvSpPr>
          <p:nvPr>
            <p:ph type="subTitle" idx="1"/>
          </p:nvPr>
        </p:nvSpPr>
        <p:spPr>
          <a:xfrm>
            <a:off x="1232675" y="3348125"/>
            <a:ext cx="2696400" cy="69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8" name="Google Shape;18;p2"/>
          <p:cNvSpPr>
            <a:spLocks noGrp="1"/>
          </p:cNvSpPr>
          <p:nvPr>
            <p:ph type="pic" idx="2"/>
          </p:nvPr>
        </p:nvSpPr>
        <p:spPr>
          <a:xfrm>
            <a:off x="4691525" y="724750"/>
            <a:ext cx="3700800" cy="3694200"/>
          </a:xfrm>
          <a:prstGeom prst="ellipse">
            <a:avLst/>
          </a:prstGeom>
          <a:noFill/>
          <a:ln w="38100" cap="flat" cmpd="thinThick">
            <a:solidFill>
              <a:schemeClr val="lt1"/>
            </a:solidFill>
            <a:prstDash val="solid"/>
            <a:round/>
            <a:headEnd type="none" w="sm" len="sm"/>
            <a:tailEnd type="none" w="sm" len="sm"/>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449"/>
        <p:cNvGrpSpPr/>
        <p:nvPr/>
      </p:nvGrpSpPr>
      <p:grpSpPr>
        <a:xfrm>
          <a:off x="0" y="0"/>
          <a:ext cx="0" cy="0"/>
          <a:chOff x="0" y="0"/>
          <a:chExt cx="0" cy="0"/>
        </a:xfrm>
      </p:grpSpPr>
      <p:pic>
        <p:nvPicPr>
          <p:cNvPr id="450" name="Google Shape;450;p28"/>
          <p:cNvPicPr preferRelativeResize="0"/>
          <p:nvPr/>
        </p:nvPicPr>
        <p:blipFill>
          <a:blip r:embed="rId2">
            <a:alphaModFix amt="20000"/>
          </a:blip>
          <a:stretch>
            <a:fillRect/>
          </a:stretch>
        </p:blipFill>
        <p:spPr>
          <a:xfrm flipH="1">
            <a:off x="0" y="0"/>
            <a:ext cx="9144000" cy="5143480"/>
          </a:xfrm>
          <a:prstGeom prst="rect">
            <a:avLst/>
          </a:prstGeom>
          <a:noFill/>
          <a:ln>
            <a:noFill/>
          </a:ln>
        </p:spPr>
      </p:pic>
      <p:grpSp>
        <p:nvGrpSpPr>
          <p:cNvPr id="451" name="Google Shape;451;p28"/>
          <p:cNvGrpSpPr/>
          <p:nvPr/>
        </p:nvGrpSpPr>
        <p:grpSpPr>
          <a:xfrm>
            <a:off x="25" y="0"/>
            <a:ext cx="9143963" cy="5143499"/>
            <a:chOff x="25" y="0"/>
            <a:chExt cx="9143963" cy="5143499"/>
          </a:xfrm>
        </p:grpSpPr>
        <p:pic>
          <p:nvPicPr>
            <p:cNvPr id="452" name="Google Shape;452;p28"/>
            <p:cNvPicPr preferRelativeResize="0"/>
            <p:nvPr/>
          </p:nvPicPr>
          <p:blipFill>
            <a:blip r:embed="rId3">
              <a:alphaModFix/>
            </a:blip>
            <a:stretch>
              <a:fillRect/>
            </a:stretch>
          </p:blipFill>
          <p:spPr>
            <a:xfrm>
              <a:off x="25" y="0"/>
              <a:ext cx="3463863" cy="5143499"/>
            </a:xfrm>
            <a:prstGeom prst="rect">
              <a:avLst/>
            </a:prstGeom>
            <a:noFill/>
            <a:ln>
              <a:noFill/>
            </a:ln>
          </p:spPr>
        </p:pic>
        <p:pic>
          <p:nvPicPr>
            <p:cNvPr id="453" name="Google Shape;453;p28"/>
            <p:cNvPicPr preferRelativeResize="0"/>
            <p:nvPr/>
          </p:nvPicPr>
          <p:blipFill>
            <a:blip r:embed="rId3">
              <a:alphaModFix/>
            </a:blip>
            <a:stretch>
              <a:fillRect/>
            </a:stretch>
          </p:blipFill>
          <p:spPr>
            <a:xfrm flipH="1">
              <a:off x="5680125" y="0"/>
              <a:ext cx="3463863" cy="5143499"/>
            </a:xfrm>
            <a:prstGeom prst="rect">
              <a:avLst/>
            </a:prstGeom>
            <a:noFill/>
            <a:ln>
              <a:noFill/>
            </a:ln>
          </p:spPr>
        </p:pic>
      </p:grpSp>
      <p:grpSp>
        <p:nvGrpSpPr>
          <p:cNvPr id="454" name="Google Shape;454;p28"/>
          <p:cNvGrpSpPr/>
          <p:nvPr/>
        </p:nvGrpSpPr>
        <p:grpSpPr>
          <a:xfrm>
            <a:off x="73566" y="54927"/>
            <a:ext cx="8996864" cy="5035683"/>
            <a:chOff x="73566" y="54927"/>
            <a:chExt cx="8996864" cy="5035683"/>
          </a:xfrm>
        </p:grpSpPr>
        <p:sp>
          <p:nvSpPr>
            <p:cNvPr id="455" name="Google Shape;455;p28"/>
            <p:cNvSpPr/>
            <p:nvPr/>
          </p:nvSpPr>
          <p:spPr>
            <a:xfrm>
              <a:off x="149700" y="136075"/>
              <a:ext cx="8844600" cy="4871400"/>
            </a:xfrm>
            <a:prstGeom prst="plaque">
              <a:avLst>
                <a:gd name="adj" fmla="val 2845"/>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456" name="Google Shape;456;p28"/>
            <p:cNvGrpSpPr/>
            <p:nvPr/>
          </p:nvGrpSpPr>
          <p:grpSpPr>
            <a:xfrm>
              <a:off x="73566" y="54927"/>
              <a:ext cx="150164" cy="5035683"/>
              <a:chOff x="73566" y="54927"/>
              <a:chExt cx="150164" cy="5035683"/>
            </a:xfrm>
          </p:grpSpPr>
          <p:sp>
            <p:nvSpPr>
              <p:cNvPr id="457" name="Google Shape;457;p28"/>
              <p:cNvSpPr/>
              <p:nvPr/>
            </p:nvSpPr>
            <p:spPr>
              <a:xfrm>
                <a:off x="73566" y="54927"/>
                <a:ext cx="150164" cy="166314"/>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8" name="Google Shape;458;p28"/>
              <p:cNvSpPr/>
              <p:nvPr/>
            </p:nvSpPr>
            <p:spPr>
              <a:xfrm>
                <a:off x="73566" y="4924296"/>
                <a:ext cx="150164" cy="166314"/>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59" name="Google Shape;459;p28"/>
            <p:cNvGrpSpPr/>
            <p:nvPr/>
          </p:nvGrpSpPr>
          <p:grpSpPr>
            <a:xfrm>
              <a:off x="8920266" y="54927"/>
              <a:ext cx="150164" cy="5035683"/>
              <a:chOff x="73566" y="54927"/>
              <a:chExt cx="150164" cy="5035683"/>
            </a:xfrm>
          </p:grpSpPr>
          <p:sp>
            <p:nvSpPr>
              <p:cNvPr id="460" name="Google Shape;460;p28"/>
              <p:cNvSpPr/>
              <p:nvPr/>
            </p:nvSpPr>
            <p:spPr>
              <a:xfrm>
                <a:off x="73566" y="54927"/>
                <a:ext cx="150164" cy="166314"/>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61" name="Google Shape;461;p28"/>
              <p:cNvSpPr/>
              <p:nvPr/>
            </p:nvSpPr>
            <p:spPr>
              <a:xfrm>
                <a:off x="73566" y="4924296"/>
                <a:ext cx="150164" cy="166314"/>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462" name="Google Shape;462;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3" name="Google Shape;463;p28"/>
          <p:cNvSpPr txBox="1">
            <a:spLocks noGrp="1"/>
          </p:cNvSpPr>
          <p:nvPr>
            <p:ph type="subTitle" idx="1"/>
          </p:nvPr>
        </p:nvSpPr>
        <p:spPr>
          <a:xfrm>
            <a:off x="4820999" y="1876025"/>
            <a:ext cx="3117000" cy="183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4" name="Google Shape;464;p28"/>
          <p:cNvSpPr txBox="1">
            <a:spLocks noGrp="1"/>
          </p:cNvSpPr>
          <p:nvPr>
            <p:ph type="subTitle" idx="2"/>
          </p:nvPr>
        </p:nvSpPr>
        <p:spPr>
          <a:xfrm>
            <a:off x="1205963" y="1876025"/>
            <a:ext cx="3117000" cy="183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lt2"/>
        </a:solidFill>
        <a:effectLst/>
      </p:bgPr>
    </p:bg>
    <p:spTree>
      <p:nvGrpSpPr>
        <p:cNvPr id="1" name="Shape 603"/>
        <p:cNvGrpSpPr/>
        <p:nvPr/>
      </p:nvGrpSpPr>
      <p:grpSpPr>
        <a:xfrm>
          <a:off x="0" y="0"/>
          <a:ext cx="0" cy="0"/>
          <a:chOff x="0" y="0"/>
          <a:chExt cx="0" cy="0"/>
        </a:xfrm>
      </p:grpSpPr>
      <p:pic>
        <p:nvPicPr>
          <p:cNvPr id="604" name="Google Shape;604;p35"/>
          <p:cNvPicPr preferRelativeResize="0"/>
          <p:nvPr/>
        </p:nvPicPr>
        <p:blipFill>
          <a:blip r:embed="rId2">
            <a:alphaModFix/>
          </a:blip>
          <a:stretch>
            <a:fillRect/>
          </a:stretch>
        </p:blipFill>
        <p:spPr>
          <a:xfrm rot="10800000" flipH="1">
            <a:off x="0" y="24"/>
            <a:ext cx="9144000" cy="5135797"/>
          </a:xfrm>
          <a:prstGeom prst="rect">
            <a:avLst/>
          </a:prstGeom>
          <a:noFill/>
          <a:ln>
            <a:noFill/>
          </a:ln>
        </p:spPr>
      </p:pic>
      <p:grpSp>
        <p:nvGrpSpPr>
          <p:cNvPr id="605" name="Google Shape;605;p35"/>
          <p:cNvGrpSpPr/>
          <p:nvPr/>
        </p:nvGrpSpPr>
        <p:grpSpPr>
          <a:xfrm>
            <a:off x="25" y="0"/>
            <a:ext cx="9143963" cy="5143499"/>
            <a:chOff x="25" y="0"/>
            <a:chExt cx="9143963" cy="5143499"/>
          </a:xfrm>
        </p:grpSpPr>
        <p:pic>
          <p:nvPicPr>
            <p:cNvPr id="606" name="Google Shape;606;p35"/>
            <p:cNvPicPr preferRelativeResize="0"/>
            <p:nvPr/>
          </p:nvPicPr>
          <p:blipFill>
            <a:blip r:embed="rId3">
              <a:alphaModFix/>
            </a:blip>
            <a:stretch>
              <a:fillRect/>
            </a:stretch>
          </p:blipFill>
          <p:spPr>
            <a:xfrm>
              <a:off x="25" y="0"/>
              <a:ext cx="3463863" cy="5143499"/>
            </a:xfrm>
            <a:prstGeom prst="rect">
              <a:avLst/>
            </a:prstGeom>
            <a:noFill/>
            <a:ln>
              <a:noFill/>
            </a:ln>
          </p:spPr>
        </p:pic>
        <p:pic>
          <p:nvPicPr>
            <p:cNvPr id="607" name="Google Shape;607;p35"/>
            <p:cNvPicPr preferRelativeResize="0"/>
            <p:nvPr/>
          </p:nvPicPr>
          <p:blipFill>
            <a:blip r:embed="rId3">
              <a:alphaModFix/>
            </a:blip>
            <a:stretch>
              <a:fillRect/>
            </a:stretch>
          </p:blipFill>
          <p:spPr>
            <a:xfrm flipH="1">
              <a:off x="5680125" y="0"/>
              <a:ext cx="3463863" cy="5143499"/>
            </a:xfrm>
            <a:prstGeom prst="rect">
              <a:avLst/>
            </a:prstGeom>
            <a:noFill/>
            <a:ln>
              <a:noFill/>
            </a:ln>
          </p:spPr>
        </p:pic>
      </p:grpSp>
      <p:sp>
        <p:nvSpPr>
          <p:cNvPr id="608" name="Google Shape;608;p35"/>
          <p:cNvSpPr/>
          <p:nvPr/>
        </p:nvSpPr>
        <p:spPr>
          <a:xfrm>
            <a:off x="247650" y="192550"/>
            <a:ext cx="8655000" cy="4745700"/>
          </a:xfrm>
          <a:prstGeom prst="roundRect">
            <a:avLst>
              <a:gd name="adj" fmla="val 4416"/>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nek Bangla"/>
                <a:ea typeface="Anek Bangla"/>
                <a:cs typeface="Anek Bangla"/>
                <a:sym typeface="Anek Bangla"/>
              </a:rPr>
              <a:t>v</a:t>
            </a:r>
            <a:endParaRPr>
              <a:latin typeface="Anek Bangla"/>
              <a:ea typeface="Anek Bangla"/>
              <a:cs typeface="Anek Bangla"/>
              <a:sym typeface="Anek Bangla"/>
            </a:endParaRPr>
          </a:p>
        </p:txBody>
      </p:sp>
      <p:grpSp>
        <p:nvGrpSpPr>
          <p:cNvPr id="609" name="Google Shape;609;p35"/>
          <p:cNvGrpSpPr/>
          <p:nvPr/>
        </p:nvGrpSpPr>
        <p:grpSpPr>
          <a:xfrm>
            <a:off x="89874" y="2413377"/>
            <a:ext cx="8958875" cy="316750"/>
            <a:chOff x="96224" y="2413377"/>
            <a:chExt cx="8958875" cy="316750"/>
          </a:xfrm>
        </p:grpSpPr>
        <p:sp>
          <p:nvSpPr>
            <p:cNvPr id="610" name="Google Shape;610;p35"/>
            <p:cNvSpPr/>
            <p:nvPr/>
          </p:nvSpPr>
          <p:spPr>
            <a:xfrm>
              <a:off x="96224" y="2413377"/>
              <a:ext cx="297475" cy="316750"/>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1" name="Google Shape;611;p35"/>
            <p:cNvSpPr/>
            <p:nvPr/>
          </p:nvSpPr>
          <p:spPr>
            <a:xfrm>
              <a:off x="8757624" y="2413377"/>
              <a:ext cx="297475" cy="316750"/>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612"/>
        <p:cNvGrpSpPr/>
        <p:nvPr/>
      </p:nvGrpSpPr>
      <p:grpSpPr>
        <a:xfrm>
          <a:off x="0" y="0"/>
          <a:ext cx="0" cy="0"/>
          <a:chOff x="0" y="0"/>
          <a:chExt cx="0" cy="0"/>
        </a:xfrm>
      </p:grpSpPr>
      <p:grpSp>
        <p:nvGrpSpPr>
          <p:cNvPr id="613" name="Google Shape;613;p36"/>
          <p:cNvGrpSpPr/>
          <p:nvPr/>
        </p:nvGrpSpPr>
        <p:grpSpPr>
          <a:xfrm>
            <a:off x="149700" y="136075"/>
            <a:ext cx="8844600" cy="4871400"/>
            <a:chOff x="149700" y="136075"/>
            <a:chExt cx="8844600" cy="4871400"/>
          </a:xfrm>
        </p:grpSpPr>
        <p:sp>
          <p:nvSpPr>
            <p:cNvPr id="614" name="Google Shape;614;p36"/>
            <p:cNvSpPr/>
            <p:nvPr/>
          </p:nvSpPr>
          <p:spPr>
            <a:xfrm>
              <a:off x="149700" y="136075"/>
              <a:ext cx="8844600" cy="48714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15" name="Google Shape;615;p36"/>
            <p:cNvSpPr/>
            <p:nvPr/>
          </p:nvSpPr>
          <p:spPr>
            <a:xfrm>
              <a:off x="323950" y="322913"/>
              <a:ext cx="8496000" cy="4511400"/>
            </a:xfrm>
            <a:prstGeom prst="plaque">
              <a:avLst>
                <a:gd name="adj" fmla="val 2845"/>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616" name="Google Shape;616;p36"/>
            <p:cNvGrpSpPr/>
            <p:nvPr/>
          </p:nvGrpSpPr>
          <p:grpSpPr>
            <a:xfrm>
              <a:off x="223850" y="219946"/>
              <a:ext cx="8691602" cy="4709194"/>
              <a:chOff x="241716" y="229459"/>
              <a:chExt cx="8669063" cy="4681573"/>
            </a:xfrm>
          </p:grpSpPr>
          <p:sp>
            <p:nvSpPr>
              <p:cNvPr id="617" name="Google Shape;617;p36"/>
              <p:cNvSpPr/>
              <p:nvPr/>
            </p:nvSpPr>
            <p:spPr>
              <a:xfrm>
                <a:off x="241716" y="442701"/>
                <a:ext cx="22300" cy="4234182"/>
              </a:xfrm>
              <a:custGeom>
                <a:avLst/>
                <a:gdLst/>
                <a:ahLst/>
                <a:cxnLst/>
                <a:rect l="l" t="t" r="r" b="b"/>
                <a:pathLst>
                  <a:path w="16" h="3038" extrusionOk="0">
                    <a:moveTo>
                      <a:pt x="14" y="3034"/>
                    </a:moveTo>
                    <a:cubicBezTo>
                      <a:pt x="18" y="2837"/>
                      <a:pt x="15" y="2639"/>
                      <a:pt x="15" y="2442"/>
                    </a:cubicBezTo>
                    <a:cubicBezTo>
                      <a:pt x="15" y="2245"/>
                      <a:pt x="15" y="2047"/>
                      <a:pt x="15" y="1850"/>
                    </a:cubicBezTo>
                    <a:cubicBezTo>
                      <a:pt x="15" y="1457"/>
                      <a:pt x="15" y="1064"/>
                      <a:pt x="15" y="672"/>
                    </a:cubicBezTo>
                    <a:cubicBezTo>
                      <a:pt x="15" y="449"/>
                      <a:pt x="16" y="227"/>
                      <a:pt x="13" y="5"/>
                    </a:cubicBezTo>
                    <a:cubicBezTo>
                      <a:pt x="13" y="-1"/>
                      <a:pt x="4" y="-1"/>
                      <a:pt x="4" y="5"/>
                    </a:cubicBezTo>
                    <a:cubicBezTo>
                      <a:pt x="-2" y="401"/>
                      <a:pt x="2" y="797"/>
                      <a:pt x="2" y="1193"/>
                    </a:cubicBezTo>
                    <a:cubicBezTo>
                      <a:pt x="2" y="1589"/>
                      <a:pt x="2" y="1979"/>
                      <a:pt x="2" y="2372"/>
                    </a:cubicBezTo>
                    <a:cubicBezTo>
                      <a:pt x="2" y="2592"/>
                      <a:pt x="-2" y="2813"/>
                      <a:pt x="3" y="3034"/>
                    </a:cubicBezTo>
                    <a:cubicBezTo>
                      <a:pt x="3" y="3040"/>
                      <a:pt x="13" y="3040"/>
                      <a:pt x="14" y="303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8" name="Google Shape;618;p36"/>
              <p:cNvSpPr/>
              <p:nvPr/>
            </p:nvSpPr>
            <p:spPr>
              <a:xfrm>
                <a:off x="8889873" y="442701"/>
                <a:ext cx="20906" cy="4234182"/>
              </a:xfrm>
              <a:custGeom>
                <a:avLst/>
                <a:gdLst/>
                <a:ahLst/>
                <a:cxnLst/>
                <a:rect l="l" t="t" r="r" b="b"/>
                <a:pathLst>
                  <a:path w="15" h="3038" extrusionOk="0">
                    <a:moveTo>
                      <a:pt x="13" y="3034"/>
                    </a:moveTo>
                    <a:cubicBezTo>
                      <a:pt x="18" y="2837"/>
                      <a:pt x="14" y="2639"/>
                      <a:pt x="14" y="2442"/>
                    </a:cubicBezTo>
                    <a:cubicBezTo>
                      <a:pt x="14" y="2245"/>
                      <a:pt x="14" y="2047"/>
                      <a:pt x="14" y="1850"/>
                    </a:cubicBezTo>
                    <a:cubicBezTo>
                      <a:pt x="14" y="1457"/>
                      <a:pt x="14" y="1064"/>
                      <a:pt x="14" y="672"/>
                    </a:cubicBezTo>
                    <a:cubicBezTo>
                      <a:pt x="14" y="449"/>
                      <a:pt x="15" y="227"/>
                      <a:pt x="12" y="5"/>
                    </a:cubicBezTo>
                    <a:cubicBezTo>
                      <a:pt x="12" y="-1"/>
                      <a:pt x="3" y="-1"/>
                      <a:pt x="3" y="5"/>
                    </a:cubicBezTo>
                    <a:cubicBezTo>
                      <a:pt x="-2" y="401"/>
                      <a:pt x="1" y="797"/>
                      <a:pt x="1" y="1193"/>
                    </a:cubicBezTo>
                    <a:cubicBezTo>
                      <a:pt x="1" y="1589"/>
                      <a:pt x="1" y="1979"/>
                      <a:pt x="1" y="2372"/>
                    </a:cubicBezTo>
                    <a:cubicBezTo>
                      <a:pt x="1" y="2592"/>
                      <a:pt x="-2" y="2813"/>
                      <a:pt x="2" y="3034"/>
                    </a:cubicBezTo>
                    <a:cubicBezTo>
                      <a:pt x="2" y="3040"/>
                      <a:pt x="13" y="3040"/>
                      <a:pt x="13" y="303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9" name="Google Shape;619;p36"/>
              <p:cNvSpPr/>
              <p:nvPr/>
            </p:nvSpPr>
            <p:spPr>
              <a:xfrm>
                <a:off x="466109" y="229459"/>
                <a:ext cx="8218885" cy="19512"/>
              </a:xfrm>
              <a:custGeom>
                <a:avLst/>
                <a:gdLst/>
                <a:ahLst/>
                <a:cxnLst/>
                <a:rect l="l" t="t" r="r" b="b"/>
                <a:pathLst>
                  <a:path w="5897" h="14" extrusionOk="0">
                    <a:moveTo>
                      <a:pt x="5" y="12"/>
                    </a:moveTo>
                    <a:cubicBezTo>
                      <a:pt x="298" y="16"/>
                      <a:pt x="590" y="13"/>
                      <a:pt x="883" y="13"/>
                    </a:cubicBezTo>
                    <a:cubicBezTo>
                      <a:pt x="1308" y="13"/>
                      <a:pt x="1734" y="13"/>
                      <a:pt x="2160" y="13"/>
                    </a:cubicBezTo>
                    <a:cubicBezTo>
                      <a:pt x="2631" y="13"/>
                      <a:pt x="3101" y="13"/>
                      <a:pt x="3572" y="13"/>
                    </a:cubicBezTo>
                    <a:cubicBezTo>
                      <a:pt x="4008" y="13"/>
                      <a:pt x="4444" y="13"/>
                      <a:pt x="4880" y="13"/>
                    </a:cubicBezTo>
                    <a:cubicBezTo>
                      <a:pt x="5192" y="13"/>
                      <a:pt x="5503" y="14"/>
                      <a:pt x="5815" y="12"/>
                    </a:cubicBezTo>
                    <a:cubicBezTo>
                      <a:pt x="5841" y="12"/>
                      <a:pt x="5867" y="12"/>
                      <a:pt x="5893" y="12"/>
                    </a:cubicBezTo>
                    <a:cubicBezTo>
                      <a:pt x="5899" y="12"/>
                      <a:pt x="5899" y="2"/>
                      <a:pt x="5893" y="2"/>
                    </a:cubicBezTo>
                    <a:cubicBezTo>
                      <a:pt x="5601" y="2"/>
                      <a:pt x="5309" y="0"/>
                      <a:pt x="5016" y="0"/>
                    </a:cubicBezTo>
                    <a:cubicBezTo>
                      <a:pt x="4593" y="0"/>
                      <a:pt x="4170" y="0"/>
                      <a:pt x="3747" y="0"/>
                    </a:cubicBezTo>
                    <a:cubicBezTo>
                      <a:pt x="3273" y="0"/>
                      <a:pt x="2800" y="0"/>
                      <a:pt x="2327" y="0"/>
                    </a:cubicBezTo>
                    <a:cubicBezTo>
                      <a:pt x="1893" y="0"/>
                      <a:pt x="1459" y="0"/>
                      <a:pt x="1025" y="0"/>
                    </a:cubicBezTo>
                    <a:cubicBezTo>
                      <a:pt x="713" y="0"/>
                      <a:pt x="400" y="0"/>
                      <a:pt x="88" y="1"/>
                    </a:cubicBezTo>
                    <a:cubicBezTo>
                      <a:pt x="60" y="1"/>
                      <a:pt x="33" y="1"/>
                      <a:pt x="5" y="1"/>
                    </a:cubicBezTo>
                    <a:cubicBezTo>
                      <a:pt x="-1" y="1"/>
                      <a:pt x="-1" y="12"/>
                      <a:pt x="5" y="12"/>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0" name="Google Shape;620;p36"/>
              <p:cNvSpPr/>
              <p:nvPr/>
            </p:nvSpPr>
            <p:spPr>
              <a:xfrm>
                <a:off x="466109" y="4892913"/>
                <a:ext cx="8218885" cy="18119"/>
              </a:xfrm>
              <a:custGeom>
                <a:avLst/>
                <a:gdLst/>
                <a:ahLst/>
                <a:cxnLst/>
                <a:rect l="l" t="t" r="r" b="b"/>
                <a:pathLst>
                  <a:path w="5897" h="13" extrusionOk="0">
                    <a:moveTo>
                      <a:pt x="5" y="12"/>
                    </a:moveTo>
                    <a:cubicBezTo>
                      <a:pt x="298" y="15"/>
                      <a:pt x="590" y="13"/>
                      <a:pt x="883" y="13"/>
                    </a:cubicBezTo>
                    <a:cubicBezTo>
                      <a:pt x="1308" y="13"/>
                      <a:pt x="1734" y="13"/>
                      <a:pt x="2160" y="13"/>
                    </a:cubicBezTo>
                    <a:cubicBezTo>
                      <a:pt x="2631" y="13"/>
                      <a:pt x="3101" y="13"/>
                      <a:pt x="3572" y="13"/>
                    </a:cubicBezTo>
                    <a:cubicBezTo>
                      <a:pt x="4008" y="13"/>
                      <a:pt x="4444" y="13"/>
                      <a:pt x="4880" y="13"/>
                    </a:cubicBezTo>
                    <a:cubicBezTo>
                      <a:pt x="5192" y="13"/>
                      <a:pt x="5503" y="14"/>
                      <a:pt x="5815" y="11"/>
                    </a:cubicBezTo>
                    <a:cubicBezTo>
                      <a:pt x="5841" y="11"/>
                      <a:pt x="5867" y="11"/>
                      <a:pt x="5893" y="11"/>
                    </a:cubicBezTo>
                    <a:cubicBezTo>
                      <a:pt x="5899" y="11"/>
                      <a:pt x="5899" y="2"/>
                      <a:pt x="5893" y="2"/>
                    </a:cubicBezTo>
                    <a:cubicBezTo>
                      <a:pt x="5601" y="2"/>
                      <a:pt x="5309" y="0"/>
                      <a:pt x="5016" y="0"/>
                    </a:cubicBezTo>
                    <a:cubicBezTo>
                      <a:pt x="4593" y="0"/>
                      <a:pt x="4170" y="0"/>
                      <a:pt x="3747" y="0"/>
                    </a:cubicBezTo>
                    <a:cubicBezTo>
                      <a:pt x="3273" y="0"/>
                      <a:pt x="2800" y="0"/>
                      <a:pt x="2327" y="0"/>
                    </a:cubicBezTo>
                    <a:cubicBezTo>
                      <a:pt x="1893" y="0"/>
                      <a:pt x="1459" y="0"/>
                      <a:pt x="1025" y="0"/>
                    </a:cubicBezTo>
                    <a:cubicBezTo>
                      <a:pt x="713" y="0"/>
                      <a:pt x="400" y="0"/>
                      <a:pt x="88" y="0"/>
                    </a:cubicBezTo>
                    <a:cubicBezTo>
                      <a:pt x="60" y="0"/>
                      <a:pt x="33" y="0"/>
                      <a:pt x="5" y="1"/>
                    </a:cubicBezTo>
                    <a:cubicBezTo>
                      <a:pt x="-1" y="1"/>
                      <a:pt x="-1" y="12"/>
                      <a:pt x="5" y="12"/>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21" name="Google Shape;621;p36"/>
            <p:cNvGrpSpPr/>
            <p:nvPr/>
          </p:nvGrpSpPr>
          <p:grpSpPr>
            <a:xfrm>
              <a:off x="240177" y="242155"/>
              <a:ext cx="8660772" cy="4664337"/>
              <a:chOff x="240177" y="242130"/>
              <a:chExt cx="8660772" cy="4664337"/>
            </a:xfrm>
          </p:grpSpPr>
          <p:grpSp>
            <p:nvGrpSpPr>
              <p:cNvPr id="622" name="Google Shape;622;p36"/>
              <p:cNvGrpSpPr/>
              <p:nvPr/>
            </p:nvGrpSpPr>
            <p:grpSpPr>
              <a:xfrm>
                <a:off x="240177" y="242130"/>
                <a:ext cx="173084" cy="4664337"/>
                <a:chOff x="240177" y="242130"/>
                <a:chExt cx="173084" cy="4664337"/>
              </a:xfrm>
            </p:grpSpPr>
            <p:sp>
              <p:nvSpPr>
                <p:cNvPr id="623" name="Google Shape;623;p36"/>
                <p:cNvSpPr/>
                <p:nvPr/>
              </p:nvSpPr>
              <p:spPr>
                <a:xfrm>
                  <a:off x="254465" y="242130"/>
                  <a:ext cx="158797" cy="169086"/>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4" name="Google Shape;624;p36"/>
                <p:cNvSpPr/>
                <p:nvPr/>
              </p:nvSpPr>
              <p:spPr>
                <a:xfrm>
                  <a:off x="240177" y="4737381"/>
                  <a:ext cx="158797" cy="169086"/>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25" name="Google Shape;625;p36"/>
              <p:cNvGrpSpPr/>
              <p:nvPr/>
            </p:nvGrpSpPr>
            <p:grpSpPr>
              <a:xfrm>
                <a:off x="8727865" y="242130"/>
                <a:ext cx="173084" cy="4664337"/>
                <a:chOff x="240177" y="242130"/>
                <a:chExt cx="173084" cy="4664337"/>
              </a:xfrm>
            </p:grpSpPr>
            <p:sp>
              <p:nvSpPr>
                <p:cNvPr id="626" name="Google Shape;626;p36"/>
                <p:cNvSpPr/>
                <p:nvPr/>
              </p:nvSpPr>
              <p:spPr>
                <a:xfrm>
                  <a:off x="254465" y="242130"/>
                  <a:ext cx="158797" cy="169086"/>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7" name="Google Shape;627;p36"/>
                <p:cNvSpPr/>
                <p:nvPr/>
              </p:nvSpPr>
              <p:spPr>
                <a:xfrm>
                  <a:off x="240177" y="4737381"/>
                  <a:ext cx="158797" cy="169086"/>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25" y="0"/>
            <a:ext cx="9143963" cy="5143499"/>
            <a:chOff x="25" y="0"/>
            <a:chExt cx="9143963" cy="5143499"/>
          </a:xfrm>
        </p:grpSpPr>
        <p:pic>
          <p:nvPicPr>
            <p:cNvPr id="21" name="Google Shape;21;p3"/>
            <p:cNvPicPr preferRelativeResize="0"/>
            <p:nvPr/>
          </p:nvPicPr>
          <p:blipFill>
            <a:blip r:embed="rId2">
              <a:alphaModFix/>
            </a:blip>
            <a:stretch>
              <a:fillRect/>
            </a:stretch>
          </p:blipFill>
          <p:spPr>
            <a:xfrm>
              <a:off x="25" y="0"/>
              <a:ext cx="3463863" cy="5143499"/>
            </a:xfrm>
            <a:prstGeom prst="rect">
              <a:avLst/>
            </a:prstGeom>
            <a:noFill/>
            <a:ln>
              <a:noFill/>
            </a:ln>
          </p:spPr>
        </p:pic>
        <p:pic>
          <p:nvPicPr>
            <p:cNvPr id="22" name="Google Shape;22;p3"/>
            <p:cNvPicPr preferRelativeResize="0"/>
            <p:nvPr/>
          </p:nvPicPr>
          <p:blipFill>
            <a:blip r:embed="rId2">
              <a:alphaModFix/>
            </a:blip>
            <a:stretch>
              <a:fillRect/>
            </a:stretch>
          </p:blipFill>
          <p:spPr>
            <a:xfrm flipH="1">
              <a:off x="5680125" y="0"/>
              <a:ext cx="3463863" cy="5143499"/>
            </a:xfrm>
            <a:prstGeom prst="rect">
              <a:avLst/>
            </a:prstGeom>
            <a:noFill/>
            <a:ln>
              <a:noFill/>
            </a:ln>
          </p:spPr>
        </p:pic>
      </p:grpSp>
      <p:pic>
        <p:nvPicPr>
          <p:cNvPr id="23" name="Google Shape;23;p3"/>
          <p:cNvPicPr preferRelativeResize="0"/>
          <p:nvPr/>
        </p:nvPicPr>
        <p:blipFill>
          <a:blip r:embed="rId3">
            <a:alphaModFix amt="20000"/>
          </a:blip>
          <a:stretch>
            <a:fillRect/>
          </a:stretch>
        </p:blipFill>
        <p:spPr>
          <a:xfrm>
            <a:off x="0" y="0"/>
            <a:ext cx="9144000" cy="5143480"/>
          </a:xfrm>
          <a:prstGeom prst="rect">
            <a:avLst/>
          </a:prstGeom>
          <a:noFill/>
          <a:ln>
            <a:noFill/>
          </a:ln>
        </p:spPr>
      </p:pic>
      <p:sp>
        <p:nvSpPr>
          <p:cNvPr id="24" name="Google Shape;24;p3"/>
          <p:cNvSpPr/>
          <p:nvPr/>
        </p:nvSpPr>
        <p:spPr>
          <a:xfrm>
            <a:off x="149725" y="136025"/>
            <a:ext cx="8844580" cy="4871401"/>
          </a:xfrm>
          <a:custGeom>
            <a:avLst/>
            <a:gdLst/>
            <a:ahLst/>
            <a:cxnLst/>
            <a:rect l="l" t="t" r="r" b="b"/>
            <a:pathLst>
              <a:path w="6321" h="3332" extrusionOk="0">
                <a:moveTo>
                  <a:pt x="5920" y="3268"/>
                </a:moveTo>
                <a:cubicBezTo>
                  <a:pt x="5917" y="3269"/>
                  <a:pt x="5915" y="3271"/>
                  <a:pt x="5913" y="3273"/>
                </a:cubicBezTo>
                <a:cubicBezTo>
                  <a:pt x="5910" y="3277"/>
                  <a:pt x="5909" y="3283"/>
                  <a:pt x="5911" y="3287"/>
                </a:cubicBezTo>
                <a:cubicBezTo>
                  <a:pt x="5912" y="3290"/>
                  <a:pt x="5914" y="3292"/>
                  <a:pt x="5917" y="3294"/>
                </a:cubicBezTo>
                <a:cubicBezTo>
                  <a:pt x="5922" y="3297"/>
                  <a:pt x="5931" y="3294"/>
                  <a:pt x="5933" y="3288"/>
                </a:cubicBezTo>
                <a:cubicBezTo>
                  <a:pt x="5935" y="3285"/>
                  <a:pt x="5936" y="3281"/>
                  <a:pt x="5935" y="3277"/>
                </a:cubicBezTo>
                <a:cubicBezTo>
                  <a:pt x="5933" y="3270"/>
                  <a:pt x="5927" y="3267"/>
                  <a:pt x="5920" y="3268"/>
                </a:cubicBezTo>
                <a:moveTo>
                  <a:pt x="378" y="225"/>
                </a:moveTo>
                <a:cubicBezTo>
                  <a:pt x="373" y="222"/>
                  <a:pt x="365" y="225"/>
                  <a:pt x="362" y="230"/>
                </a:cubicBezTo>
                <a:cubicBezTo>
                  <a:pt x="360" y="234"/>
                  <a:pt x="359" y="238"/>
                  <a:pt x="360" y="242"/>
                </a:cubicBezTo>
                <a:cubicBezTo>
                  <a:pt x="362" y="249"/>
                  <a:pt x="369" y="252"/>
                  <a:pt x="375" y="251"/>
                </a:cubicBezTo>
                <a:cubicBezTo>
                  <a:pt x="378" y="250"/>
                  <a:pt x="381" y="248"/>
                  <a:pt x="382" y="246"/>
                </a:cubicBezTo>
                <a:cubicBezTo>
                  <a:pt x="386" y="242"/>
                  <a:pt x="387" y="236"/>
                  <a:pt x="384" y="231"/>
                </a:cubicBezTo>
                <a:cubicBezTo>
                  <a:pt x="383" y="229"/>
                  <a:pt x="381" y="227"/>
                  <a:pt x="378" y="225"/>
                </a:cubicBezTo>
                <a:moveTo>
                  <a:pt x="375" y="3082"/>
                </a:moveTo>
                <a:cubicBezTo>
                  <a:pt x="369" y="3081"/>
                  <a:pt x="362" y="3084"/>
                  <a:pt x="360" y="3091"/>
                </a:cubicBezTo>
                <a:cubicBezTo>
                  <a:pt x="359" y="3095"/>
                  <a:pt x="360" y="3099"/>
                  <a:pt x="362" y="3103"/>
                </a:cubicBezTo>
                <a:cubicBezTo>
                  <a:pt x="365" y="3108"/>
                  <a:pt x="373" y="3111"/>
                  <a:pt x="378" y="3108"/>
                </a:cubicBezTo>
                <a:cubicBezTo>
                  <a:pt x="381" y="3106"/>
                  <a:pt x="383" y="3104"/>
                  <a:pt x="384" y="3102"/>
                </a:cubicBezTo>
                <a:cubicBezTo>
                  <a:pt x="386" y="3097"/>
                  <a:pt x="386" y="3091"/>
                  <a:pt x="382" y="3087"/>
                </a:cubicBezTo>
                <a:cubicBezTo>
                  <a:pt x="381" y="3085"/>
                  <a:pt x="378" y="3083"/>
                  <a:pt x="375" y="3082"/>
                </a:cubicBezTo>
                <a:moveTo>
                  <a:pt x="404" y="40"/>
                </a:moveTo>
                <a:cubicBezTo>
                  <a:pt x="399" y="36"/>
                  <a:pt x="391" y="39"/>
                  <a:pt x="388" y="45"/>
                </a:cubicBezTo>
                <a:cubicBezTo>
                  <a:pt x="386" y="48"/>
                  <a:pt x="385" y="52"/>
                  <a:pt x="386" y="56"/>
                </a:cubicBezTo>
                <a:cubicBezTo>
                  <a:pt x="388" y="63"/>
                  <a:pt x="395" y="66"/>
                  <a:pt x="401" y="65"/>
                </a:cubicBezTo>
                <a:cubicBezTo>
                  <a:pt x="404" y="65"/>
                  <a:pt x="406" y="62"/>
                  <a:pt x="408" y="60"/>
                </a:cubicBezTo>
                <a:cubicBezTo>
                  <a:pt x="412" y="56"/>
                  <a:pt x="413" y="50"/>
                  <a:pt x="410" y="46"/>
                </a:cubicBezTo>
                <a:cubicBezTo>
                  <a:pt x="409" y="43"/>
                  <a:pt x="407" y="41"/>
                  <a:pt x="404" y="40"/>
                </a:cubicBezTo>
                <a:moveTo>
                  <a:pt x="69" y="390"/>
                </a:moveTo>
                <a:cubicBezTo>
                  <a:pt x="63" y="387"/>
                  <a:pt x="55" y="389"/>
                  <a:pt x="52" y="395"/>
                </a:cubicBezTo>
                <a:cubicBezTo>
                  <a:pt x="51" y="399"/>
                  <a:pt x="49" y="403"/>
                  <a:pt x="51" y="407"/>
                </a:cubicBezTo>
                <a:cubicBezTo>
                  <a:pt x="53" y="414"/>
                  <a:pt x="59" y="416"/>
                  <a:pt x="66" y="415"/>
                </a:cubicBezTo>
                <a:cubicBezTo>
                  <a:pt x="68" y="415"/>
                  <a:pt x="71" y="413"/>
                  <a:pt x="73" y="411"/>
                </a:cubicBezTo>
                <a:cubicBezTo>
                  <a:pt x="76" y="406"/>
                  <a:pt x="77" y="401"/>
                  <a:pt x="74" y="396"/>
                </a:cubicBezTo>
                <a:cubicBezTo>
                  <a:pt x="73" y="394"/>
                  <a:pt x="71" y="391"/>
                  <a:pt x="69" y="390"/>
                </a:cubicBezTo>
                <a:moveTo>
                  <a:pt x="66" y="2918"/>
                </a:moveTo>
                <a:cubicBezTo>
                  <a:pt x="59" y="2917"/>
                  <a:pt x="53" y="2919"/>
                  <a:pt x="51" y="2926"/>
                </a:cubicBezTo>
                <a:cubicBezTo>
                  <a:pt x="49" y="2930"/>
                  <a:pt x="51" y="2934"/>
                  <a:pt x="52" y="2938"/>
                </a:cubicBezTo>
                <a:cubicBezTo>
                  <a:pt x="55" y="2944"/>
                  <a:pt x="63" y="2946"/>
                  <a:pt x="69" y="2943"/>
                </a:cubicBezTo>
                <a:cubicBezTo>
                  <a:pt x="72" y="2942"/>
                  <a:pt x="73" y="2939"/>
                  <a:pt x="74" y="2937"/>
                </a:cubicBezTo>
                <a:cubicBezTo>
                  <a:pt x="77" y="2932"/>
                  <a:pt x="76" y="2927"/>
                  <a:pt x="73" y="2922"/>
                </a:cubicBezTo>
                <a:cubicBezTo>
                  <a:pt x="71" y="2920"/>
                  <a:pt x="68" y="2918"/>
                  <a:pt x="66" y="2918"/>
                </a:cubicBezTo>
                <a:moveTo>
                  <a:pt x="243" y="376"/>
                </a:moveTo>
                <a:cubicBezTo>
                  <a:pt x="237" y="373"/>
                  <a:pt x="229" y="376"/>
                  <a:pt x="226" y="382"/>
                </a:cubicBezTo>
                <a:cubicBezTo>
                  <a:pt x="225" y="385"/>
                  <a:pt x="223" y="389"/>
                  <a:pt x="225" y="393"/>
                </a:cubicBezTo>
                <a:cubicBezTo>
                  <a:pt x="227" y="400"/>
                  <a:pt x="233" y="403"/>
                  <a:pt x="240" y="402"/>
                </a:cubicBezTo>
                <a:cubicBezTo>
                  <a:pt x="242" y="401"/>
                  <a:pt x="245" y="399"/>
                  <a:pt x="247" y="397"/>
                </a:cubicBezTo>
                <a:cubicBezTo>
                  <a:pt x="250" y="393"/>
                  <a:pt x="251" y="387"/>
                  <a:pt x="248" y="382"/>
                </a:cubicBezTo>
                <a:cubicBezTo>
                  <a:pt x="247" y="380"/>
                  <a:pt x="246" y="378"/>
                  <a:pt x="243" y="376"/>
                </a:cubicBezTo>
                <a:moveTo>
                  <a:pt x="240" y="2931"/>
                </a:moveTo>
                <a:cubicBezTo>
                  <a:pt x="233" y="2930"/>
                  <a:pt x="227" y="2933"/>
                  <a:pt x="225" y="2940"/>
                </a:cubicBezTo>
                <a:cubicBezTo>
                  <a:pt x="223" y="2944"/>
                  <a:pt x="225" y="2948"/>
                  <a:pt x="226" y="2951"/>
                </a:cubicBezTo>
                <a:cubicBezTo>
                  <a:pt x="229" y="2957"/>
                  <a:pt x="237" y="2960"/>
                  <a:pt x="243" y="2957"/>
                </a:cubicBezTo>
                <a:cubicBezTo>
                  <a:pt x="246" y="2955"/>
                  <a:pt x="247" y="2953"/>
                  <a:pt x="248" y="2950"/>
                </a:cubicBezTo>
                <a:cubicBezTo>
                  <a:pt x="251" y="2946"/>
                  <a:pt x="250" y="2940"/>
                  <a:pt x="247" y="2936"/>
                </a:cubicBezTo>
                <a:cubicBezTo>
                  <a:pt x="245" y="2934"/>
                  <a:pt x="242" y="2932"/>
                  <a:pt x="240" y="2931"/>
                </a:cubicBezTo>
                <a:moveTo>
                  <a:pt x="401" y="3268"/>
                </a:moveTo>
                <a:cubicBezTo>
                  <a:pt x="395" y="3267"/>
                  <a:pt x="388" y="3270"/>
                  <a:pt x="386" y="3277"/>
                </a:cubicBezTo>
                <a:cubicBezTo>
                  <a:pt x="385" y="3281"/>
                  <a:pt x="386" y="3285"/>
                  <a:pt x="388" y="3288"/>
                </a:cubicBezTo>
                <a:cubicBezTo>
                  <a:pt x="391" y="3294"/>
                  <a:pt x="399" y="3297"/>
                  <a:pt x="404" y="3294"/>
                </a:cubicBezTo>
                <a:cubicBezTo>
                  <a:pt x="407" y="3292"/>
                  <a:pt x="409" y="3290"/>
                  <a:pt x="410" y="3287"/>
                </a:cubicBezTo>
                <a:cubicBezTo>
                  <a:pt x="412" y="3283"/>
                  <a:pt x="412" y="3277"/>
                  <a:pt x="408" y="3273"/>
                </a:cubicBezTo>
                <a:cubicBezTo>
                  <a:pt x="406" y="3271"/>
                  <a:pt x="404" y="3269"/>
                  <a:pt x="401" y="3268"/>
                </a:cubicBezTo>
                <a:moveTo>
                  <a:pt x="6256" y="2918"/>
                </a:moveTo>
                <a:cubicBezTo>
                  <a:pt x="6253" y="2918"/>
                  <a:pt x="6250" y="2920"/>
                  <a:pt x="6249" y="2922"/>
                </a:cubicBezTo>
                <a:cubicBezTo>
                  <a:pt x="6245" y="2927"/>
                  <a:pt x="6244" y="2932"/>
                  <a:pt x="6247" y="2937"/>
                </a:cubicBezTo>
                <a:cubicBezTo>
                  <a:pt x="6248" y="2939"/>
                  <a:pt x="6250" y="2942"/>
                  <a:pt x="6252" y="2943"/>
                </a:cubicBezTo>
                <a:cubicBezTo>
                  <a:pt x="6258" y="2946"/>
                  <a:pt x="6266" y="2944"/>
                  <a:pt x="6269" y="2938"/>
                </a:cubicBezTo>
                <a:cubicBezTo>
                  <a:pt x="6271" y="2934"/>
                  <a:pt x="6272" y="2930"/>
                  <a:pt x="6271" y="2926"/>
                </a:cubicBezTo>
                <a:cubicBezTo>
                  <a:pt x="6268" y="2919"/>
                  <a:pt x="6262" y="2917"/>
                  <a:pt x="6256" y="2918"/>
                </a:cubicBezTo>
                <a:moveTo>
                  <a:pt x="6252" y="390"/>
                </a:moveTo>
                <a:cubicBezTo>
                  <a:pt x="6250" y="391"/>
                  <a:pt x="6248" y="394"/>
                  <a:pt x="6247" y="396"/>
                </a:cubicBezTo>
                <a:cubicBezTo>
                  <a:pt x="6244" y="401"/>
                  <a:pt x="6245" y="406"/>
                  <a:pt x="6249" y="411"/>
                </a:cubicBezTo>
                <a:cubicBezTo>
                  <a:pt x="6250" y="413"/>
                  <a:pt x="6253" y="415"/>
                  <a:pt x="6256" y="415"/>
                </a:cubicBezTo>
                <a:cubicBezTo>
                  <a:pt x="6262" y="416"/>
                  <a:pt x="6268" y="414"/>
                  <a:pt x="6271" y="407"/>
                </a:cubicBezTo>
                <a:cubicBezTo>
                  <a:pt x="6272" y="403"/>
                  <a:pt x="6271" y="399"/>
                  <a:pt x="6269" y="395"/>
                </a:cubicBezTo>
                <a:cubicBezTo>
                  <a:pt x="6266" y="389"/>
                  <a:pt x="6258" y="387"/>
                  <a:pt x="6252" y="390"/>
                </a:cubicBezTo>
                <a:moveTo>
                  <a:pt x="6078" y="376"/>
                </a:moveTo>
                <a:cubicBezTo>
                  <a:pt x="6075" y="378"/>
                  <a:pt x="6074" y="380"/>
                  <a:pt x="6073" y="383"/>
                </a:cubicBezTo>
                <a:cubicBezTo>
                  <a:pt x="6070" y="387"/>
                  <a:pt x="6071" y="393"/>
                  <a:pt x="6074" y="397"/>
                </a:cubicBezTo>
                <a:cubicBezTo>
                  <a:pt x="6076" y="399"/>
                  <a:pt x="6079" y="402"/>
                  <a:pt x="6081" y="402"/>
                </a:cubicBezTo>
                <a:cubicBezTo>
                  <a:pt x="6088" y="403"/>
                  <a:pt x="6094" y="400"/>
                  <a:pt x="6097" y="393"/>
                </a:cubicBezTo>
                <a:cubicBezTo>
                  <a:pt x="6098" y="389"/>
                  <a:pt x="6097" y="385"/>
                  <a:pt x="6095" y="382"/>
                </a:cubicBezTo>
                <a:cubicBezTo>
                  <a:pt x="6092" y="376"/>
                  <a:pt x="6084" y="373"/>
                  <a:pt x="6078" y="376"/>
                </a:cubicBezTo>
                <a:moveTo>
                  <a:pt x="5917" y="40"/>
                </a:moveTo>
                <a:cubicBezTo>
                  <a:pt x="5914" y="41"/>
                  <a:pt x="5912" y="43"/>
                  <a:pt x="5911" y="46"/>
                </a:cubicBezTo>
                <a:cubicBezTo>
                  <a:pt x="5909" y="50"/>
                  <a:pt x="5909" y="56"/>
                  <a:pt x="5913" y="60"/>
                </a:cubicBezTo>
                <a:cubicBezTo>
                  <a:pt x="5915" y="62"/>
                  <a:pt x="5917" y="65"/>
                  <a:pt x="5920" y="65"/>
                </a:cubicBezTo>
                <a:cubicBezTo>
                  <a:pt x="5927" y="66"/>
                  <a:pt x="5933" y="63"/>
                  <a:pt x="5935" y="56"/>
                </a:cubicBezTo>
                <a:cubicBezTo>
                  <a:pt x="5936" y="52"/>
                  <a:pt x="5935" y="48"/>
                  <a:pt x="5933" y="45"/>
                </a:cubicBezTo>
                <a:cubicBezTo>
                  <a:pt x="5931" y="39"/>
                  <a:pt x="5922" y="36"/>
                  <a:pt x="5917" y="40"/>
                </a:cubicBezTo>
                <a:moveTo>
                  <a:pt x="6320" y="455"/>
                </a:moveTo>
                <a:cubicBezTo>
                  <a:pt x="6320" y="429"/>
                  <a:pt x="6320" y="403"/>
                  <a:pt x="6319" y="377"/>
                </a:cubicBezTo>
                <a:cubicBezTo>
                  <a:pt x="6316" y="334"/>
                  <a:pt x="6302" y="259"/>
                  <a:pt x="6248" y="254"/>
                </a:cubicBezTo>
                <a:cubicBezTo>
                  <a:pt x="6243" y="254"/>
                  <a:pt x="6239" y="254"/>
                  <a:pt x="6235" y="254"/>
                </a:cubicBezTo>
                <a:cubicBezTo>
                  <a:pt x="6234" y="251"/>
                  <a:pt x="6234" y="247"/>
                  <a:pt x="6234" y="244"/>
                </a:cubicBezTo>
                <a:cubicBezTo>
                  <a:pt x="6224" y="191"/>
                  <a:pt x="6188" y="175"/>
                  <a:pt x="6149" y="179"/>
                </a:cubicBezTo>
                <a:cubicBezTo>
                  <a:pt x="6147" y="143"/>
                  <a:pt x="6119" y="117"/>
                  <a:pt x="6088" y="104"/>
                </a:cubicBezTo>
                <a:cubicBezTo>
                  <a:pt x="6092" y="89"/>
                  <a:pt x="6093" y="74"/>
                  <a:pt x="6087" y="58"/>
                </a:cubicBezTo>
                <a:cubicBezTo>
                  <a:pt x="6071" y="20"/>
                  <a:pt x="6026" y="5"/>
                  <a:pt x="5989" y="1"/>
                </a:cubicBezTo>
                <a:cubicBezTo>
                  <a:pt x="5962" y="-1"/>
                  <a:pt x="5934" y="1"/>
                  <a:pt x="5908" y="1"/>
                </a:cubicBezTo>
                <a:cubicBezTo>
                  <a:pt x="5799" y="1"/>
                  <a:pt x="5691" y="1"/>
                  <a:pt x="5583" y="2"/>
                </a:cubicBezTo>
                <a:cubicBezTo>
                  <a:pt x="5212" y="2"/>
                  <a:pt x="1860" y="2"/>
                  <a:pt x="1489" y="2"/>
                </a:cubicBezTo>
                <a:cubicBezTo>
                  <a:pt x="1163" y="2"/>
                  <a:pt x="836" y="2"/>
                  <a:pt x="510" y="1"/>
                </a:cubicBezTo>
                <a:cubicBezTo>
                  <a:pt x="472" y="1"/>
                  <a:pt x="433" y="1"/>
                  <a:pt x="395" y="1"/>
                </a:cubicBezTo>
                <a:cubicBezTo>
                  <a:pt x="353" y="0"/>
                  <a:pt x="306" y="-2"/>
                  <a:pt x="269" y="20"/>
                </a:cubicBezTo>
                <a:cubicBezTo>
                  <a:pt x="231" y="43"/>
                  <a:pt x="225" y="73"/>
                  <a:pt x="235" y="102"/>
                </a:cubicBezTo>
                <a:cubicBezTo>
                  <a:pt x="219" y="109"/>
                  <a:pt x="204" y="119"/>
                  <a:pt x="193" y="132"/>
                </a:cubicBezTo>
                <a:cubicBezTo>
                  <a:pt x="180" y="146"/>
                  <a:pt x="174" y="161"/>
                  <a:pt x="173" y="177"/>
                </a:cubicBezTo>
                <a:cubicBezTo>
                  <a:pt x="153" y="175"/>
                  <a:pt x="133" y="178"/>
                  <a:pt x="117" y="191"/>
                </a:cubicBezTo>
                <a:cubicBezTo>
                  <a:pt x="97" y="208"/>
                  <a:pt x="88" y="231"/>
                  <a:pt x="87" y="256"/>
                </a:cubicBezTo>
                <a:cubicBezTo>
                  <a:pt x="66" y="253"/>
                  <a:pt x="46" y="261"/>
                  <a:pt x="29" y="284"/>
                </a:cubicBezTo>
                <a:cubicBezTo>
                  <a:pt x="5" y="317"/>
                  <a:pt x="2" y="362"/>
                  <a:pt x="2" y="402"/>
                </a:cubicBezTo>
                <a:cubicBezTo>
                  <a:pt x="0" y="479"/>
                  <a:pt x="1" y="556"/>
                  <a:pt x="1" y="633"/>
                </a:cubicBezTo>
                <a:cubicBezTo>
                  <a:pt x="0" y="990"/>
                  <a:pt x="0" y="1346"/>
                  <a:pt x="0" y="1703"/>
                </a:cubicBezTo>
                <a:cubicBezTo>
                  <a:pt x="0" y="2049"/>
                  <a:pt x="0" y="2395"/>
                  <a:pt x="1" y="2741"/>
                </a:cubicBezTo>
                <a:cubicBezTo>
                  <a:pt x="1" y="2806"/>
                  <a:pt x="1" y="2871"/>
                  <a:pt x="3" y="2936"/>
                </a:cubicBezTo>
                <a:cubicBezTo>
                  <a:pt x="4" y="2979"/>
                  <a:pt x="14" y="3059"/>
                  <a:pt x="67" y="3073"/>
                </a:cubicBezTo>
                <a:cubicBezTo>
                  <a:pt x="74" y="3075"/>
                  <a:pt x="82" y="3075"/>
                  <a:pt x="90" y="3073"/>
                </a:cubicBezTo>
                <a:cubicBezTo>
                  <a:pt x="91" y="3109"/>
                  <a:pt x="110" y="3144"/>
                  <a:pt x="147" y="3152"/>
                </a:cubicBezTo>
                <a:cubicBezTo>
                  <a:pt x="156" y="3154"/>
                  <a:pt x="165" y="3154"/>
                  <a:pt x="174" y="3154"/>
                </a:cubicBezTo>
                <a:cubicBezTo>
                  <a:pt x="176" y="3188"/>
                  <a:pt x="203" y="3216"/>
                  <a:pt x="235" y="3228"/>
                </a:cubicBezTo>
                <a:cubicBezTo>
                  <a:pt x="231" y="3241"/>
                  <a:pt x="230" y="3254"/>
                  <a:pt x="234" y="3268"/>
                </a:cubicBezTo>
                <a:cubicBezTo>
                  <a:pt x="244" y="3305"/>
                  <a:pt x="283" y="3323"/>
                  <a:pt x="318" y="3329"/>
                </a:cubicBezTo>
                <a:cubicBezTo>
                  <a:pt x="348" y="3334"/>
                  <a:pt x="381" y="3331"/>
                  <a:pt x="412" y="3331"/>
                </a:cubicBezTo>
                <a:cubicBezTo>
                  <a:pt x="454" y="3331"/>
                  <a:pt x="497" y="3331"/>
                  <a:pt x="539" y="3331"/>
                </a:cubicBezTo>
                <a:cubicBezTo>
                  <a:pt x="684" y="3331"/>
                  <a:pt x="828" y="3330"/>
                  <a:pt x="973" y="3330"/>
                </a:cubicBezTo>
                <a:cubicBezTo>
                  <a:pt x="1362" y="3330"/>
                  <a:pt x="1751" y="3330"/>
                  <a:pt x="2140" y="3331"/>
                </a:cubicBezTo>
                <a:cubicBezTo>
                  <a:pt x="2408" y="3331"/>
                  <a:pt x="5657" y="3330"/>
                  <a:pt x="5924" y="3332"/>
                </a:cubicBezTo>
                <a:cubicBezTo>
                  <a:pt x="5967" y="3332"/>
                  <a:pt x="6013" y="3336"/>
                  <a:pt x="6052" y="3314"/>
                </a:cubicBezTo>
                <a:cubicBezTo>
                  <a:pt x="6089" y="3291"/>
                  <a:pt x="6096" y="3260"/>
                  <a:pt x="6086" y="3231"/>
                </a:cubicBezTo>
                <a:cubicBezTo>
                  <a:pt x="6099" y="3226"/>
                  <a:pt x="6112" y="3218"/>
                  <a:pt x="6122" y="3209"/>
                </a:cubicBezTo>
                <a:cubicBezTo>
                  <a:pt x="6139" y="3193"/>
                  <a:pt x="6147" y="3175"/>
                  <a:pt x="6148" y="3157"/>
                </a:cubicBezTo>
                <a:cubicBezTo>
                  <a:pt x="6167" y="3158"/>
                  <a:pt x="6185" y="3156"/>
                  <a:pt x="6201" y="3145"/>
                </a:cubicBezTo>
                <a:cubicBezTo>
                  <a:pt x="6223" y="3129"/>
                  <a:pt x="6233" y="3103"/>
                  <a:pt x="6235" y="3077"/>
                </a:cubicBezTo>
                <a:cubicBezTo>
                  <a:pt x="6255" y="3080"/>
                  <a:pt x="6275" y="3073"/>
                  <a:pt x="6291" y="3050"/>
                </a:cubicBezTo>
                <a:cubicBezTo>
                  <a:pt x="6316" y="3017"/>
                  <a:pt x="6319" y="2972"/>
                  <a:pt x="6320" y="2932"/>
                </a:cubicBezTo>
                <a:cubicBezTo>
                  <a:pt x="6320" y="2907"/>
                  <a:pt x="6320" y="2881"/>
                  <a:pt x="6320" y="2855"/>
                </a:cubicBezTo>
                <a:cubicBezTo>
                  <a:pt x="6321" y="2733"/>
                  <a:pt x="6321" y="2611"/>
                  <a:pt x="6321" y="2489"/>
                </a:cubicBezTo>
                <a:cubicBezTo>
                  <a:pt x="6321" y="2104"/>
                  <a:pt x="6321" y="1719"/>
                  <a:pt x="6321" y="1334"/>
                </a:cubicBezTo>
                <a:cubicBezTo>
                  <a:pt x="6321" y="1041"/>
                  <a:pt x="6321" y="748"/>
                  <a:pt x="6320" y="456"/>
                </a:cubicBezTo>
                <a:lnTo>
                  <a:pt x="6320" y="455"/>
                </a:lnTo>
                <a:moveTo>
                  <a:pt x="6247" y="3066"/>
                </a:moveTo>
                <a:cubicBezTo>
                  <a:pt x="6243" y="3066"/>
                  <a:pt x="6239" y="3066"/>
                  <a:pt x="6234" y="3065"/>
                </a:cubicBezTo>
                <a:cubicBezTo>
                  <a:pt x="6234" y="3052"/>
                  <a:pt x="6232" y="3038"/>
                  <a:pt x="6229" y="3025"/>
                </a:cubicBezTo>
                <a:cubicBezTo>
                  <a:pt x="6222" y="3001"/>
                  <a:pt x="6183" y="2922"/>
                  <a:pt x="6146" y="2944"/>
                </a:cubicBezTo>
                <a:cubicBezTo>
                  <a:pt x="6112" y="2965"/>
                  <a:pt x="6156" y="3023"/>
                  <a:pt x="6172" y="3039"/>
                </a:cubicBezTo>
                <a:cubicBezTo>
                  <a:pt x="6186" y="3055"/>
                  <a:pt x="6204" y="3068"/>
                  <a:pt x="6222" y="3074"/>
                </a:cubicBezTo>
                <a:cubicBezTo>
                  <a:pt x="6221" y="3099"/>
                  <a:pt x="6211" y="3123"/>
                  <a:pt x="6189" y="3136"/>
                </a:cubicBezTo>
                <a:cubicBezTo>
                  <a:pt x="6176" y="3143"/>
                  <a:pt x="6162" y="3145"/>
                  <a:pt x="6148" y="3145"/>
                </a:cubicBezTo>
                <a:cubicBezTo>
                  <a:pt x="6147" y="3131"/>
                  <a:pt x="6143" y="3117"/>
                  <a:pt x="6136" y="3103"/>
                </a:cubicBezTo>
                <a:cubicBezTo>
                  <a:pt x="6123" y="3075"/>
                  <a:pt x="6032" y="2941"/>
                  <a:pt x="5990" y="2996"/>
                </a:cubicBezTo>
                <a:cubicBezTo>
                  <a:pt x="5973" y="3018"/>
                  <a:pt x="5994" y="3051"/>
                  <a:pt x="6008" y="3070"/>
                </a:cubicBezTo>
                <a:cubicBezTo>
                  <a:pt x="6033" y="3101"/>
                  <a:pt x="6067" y="3129"/>
                  <a:pt x="6104" y="3145"/>
                </a:cubicBezTo>
                <a:cubicBezTo>
                  <a:pt x="6114" y="3149"/>
                  <a:pt x="6124" y="3152"/>
                  <a:pt x="6134" y="3154"/>
                </a:cubicBezTo>
                <a:cubicBezTo>
                  <a:pt x="6131" y="3184"/>
                  <a:pt x="6109" y="3206"/>
                  <a:pt x="6080" y="3218"/>
                </a:cubicBezTo>
                <a:cubicBezTo>
                  <a:pt x="6065" y="3190"/>
                  <a:pt x="6035" y="3165"/>
                  <a:pt x="6004" y="3154"/>
                </a:cubicBezTo>
                <a:cubicBezTo>
                  <a:pt x="5983" y="3146"/>
                  <a:pt x="5943" y="3135"/>
                  <a:pt x="5939" y="3168"/>
                </a:cubicBezTo>
                <a:cubicBezTo>
                  <a:pt x="5933" y="3203"/>
                  <a:pt x="5985" y="3228"/>
                  <a:pt x="6011" y="3237"/>
                </a:cubicBezTo>
                <a:cubicBezTo>
                  <a:pt x="6032" y="3244"/>
                  <a:pt x="6054" y="3242"/>
                  <a:pt x="6076" y="3235"/>
                </a:cubicBezTo>
                <a:cubicBezTo>
                  <a:pt x="6087" y="3275"/>
                  <a:pt x="6050" y="3307"/>
                  <a:pt x="6009" y="3316"/>
                </a:cubicBezTo>
                <a:cubicBezTo>
                  <a:pt x="5982" y="3322"/>
                  <a:pt x="5952" y="3319"/>
                  <a:pt x="5923" y="3319"/>
                </a:cubicBezTo>
                <a:cubicBezTo>
                  <a:pt x="5848" y="3319"/>
                  <a:pt x="5773" y="3319"/>
                  <a:pt x="5698" y="3318"/>
                </a:cubicBezTo>
                <a:cubicBezTo>
                  <a:pt x="5415" y="3318"/>
                  <a:pt x="2151" y="3318"/>
                  <a:pt x="1868" y="3318"/>
                </a:cubicBezTo>
                <a:cubicBezTo>
                  <a:pt x="1550" y="3318"/>
                  <a:pt x="1233" y="3318"/>
                  <a:pt x="916" y="3319"/>
                </a:cubicBezTo>
                <a:cubicBezTo>
                  <a:pt x="736" y="3319"/>
                  <a:pt x="556" y="3318"/>
                  <a:pt x="376" y="3320"/>
                </a:cubicBezTo>
                <a:cubicBezTo>
                  <a:pt x="327" y="3321"/>
                  <a:pt x="232" y="3313"/>
                  <a:pt x="242" y="3242"/>
                </a:cubicBezTo>
                <a:cubicBezTo>
                  <a:pt x="243" y="3238"/>
                  <a:pt x="244" y="3235"/>
                  <a:pt x="245" y="3232"/>
                </a:cubicBezTo>
                <a:cubicBezTo>
                  <a:pt x="281" y="3244"/>
                  <a:pt x="309" y="3241"/>
                  <a:pt x="343" y="3219"/>
                </a:cubicBezTo>
                <a:cubicBezTo>
                  <a:pt x="361" y="3208"/>
                  <a:pt x="402" y="3171"/>
                  <a:pt x="370" y="3151"/>
                </a:cubicBezTo>
                <a:cubicBezTo>
                  <a:pt x="347" y="3135"/>
                  <a:pt x="301" y="3160"/>
                  <a:pt x="282" y="3173"/>
                </a:cubicBezTo>
                <a:cubicBezTo>
                  <a:pt x="264" y="3185"/>
                  <a:pt x="247" y="3201"/>
                  <a:pt x="238" y="3221"/>
                </a:cubicBezTo>
                <a:cubicBezTo>
                  <a:pt x="209" y="3207"/>
                  <a:pt x="184" y="3182"/>
                  <a:pt x="183" y="3152"/>
                </a:cubicBezTo>
                <a:cubicBezTo>
                  <a:pt x="206" y="3148"/>
                  <a:pt x="229" y="3136"/>
                  <a:pt x="248" y="3124"/>
                </a:cubicBezTo>
                <a:cubicBezTo>
                  <a:pt x="268" y="3111"/>
                  <a:pt x="383" y="3010"/>
                  <a:pt x="316" y="2988"/>
                </a:cubicBezTo>
                <a:cubicBezTo>
                  <a:pt x="290" y="2979"/>
                  <a:pt x="257" y="3011"/>
                  <a:pt x="241" y="3027"/>
                </a:cubicBezTo>
                <a:cubicBezTo>
                  <a:pt x="211" y="3056"/>
                  <a:pt x="181" y="3097"/>
                  <a:pt x="174" y="3140"/>
                </a:cubicBezTo>
                <a:cubicBezTo>
                  <a:pt x="174" y="3142"/>
                  <a:pt x="174" y="3144"/>
                  <a:pt x="174" y="3146"/>
                </a:cubicBezTo>
                <a:cubicBezTo>
                  <a:pt x="169" y="3147"/>
                  <a:pt x="163" y="3147"/>
                  <a:pt x="158" y="3147"/>
                </a:cubicBezTo>
                <a:cubicBezTo>
                  <a:pt x="116" y="3144"/>
                  <a:pt x="98" y="3108"/>
                  <a:pt x="96" y="3071"/>
                </a:cubicBezTo>
                <a:cubicBezTo>
                  <a:pt x="126" y="3062"/>
                  <a:pt x="154" y="3030"/>
                  <a:pt x="168" y="3008"/>
                </a:cubicBezTo>
                <a:cubicBezTo>
                  <a:pt x="177" y="2991"/>
                  <a:pt x="195" y="2939"/>
                  <a:pt x="158" y="2946"/>
                </a:cubicBezTo>
                <a:cubicBezTo>
                  <a:pt x="112" y="2955"/>
                  <a:pt x="91" y="3024"/>
                  <a:pt x="90" y="3066"/>
                </a:cubicBezTo>
                <a:cubicBezTo>
                  <a:pt x="67" y="3068"/>
                  <a:pt x="47" y="3054"/>
                  <a:pt x="32" y="3024"/>
                </a:cubicBezTo>
                <a:cubicBezTo>
                  <a:pt x="18" y="2996"/>
                  <a:pt x="15" y="2968"/>
                  <a:pt x="14" y="2936"/>
                </a:cubicBezTo>
                <a:cubicBezTo>
                  <a:pt x="10" y="2774"/>
                  <a:pt x="14" y="2611"/>
                  <a:pt x="14" y="2449"/>
                </a:cubicBezTo>
                <a:cubicBezTo>
                  <a:pt x="13" y="2133"/>
                  <a:pt x="13" y="1817"/>
                  <a:pt x="13" y="1502"/>
                </a:cubicBezTo>
                <a:cubicBezTo>
                  <a:pt x="13" y="1215"/>
                  <a:pt x="13" y="928"/>
                  <a:pt x="14" y="641"/>
                </a:cubicBezTo>
                <a:cubicBezTo>
                  <a:pt x="14" y="568"/>
                  <a:pt x="14" y="495"/>
                  <a:pt x="15" y="422"/>
                </a:cubicBezTo>
                <a:cubicBezTo>
                  <a:pt x="15" y="373"/>
                  <a:pt x="11" y="301"/>
                  <a:pt x="58" y="273"/>
                </a:cubicBezTo>
                <a:cubicBezTo>
                  <a:pt x="67" y="268"/>
                  <a:pt x="77" y="267"/>
                  <a:pt x="86" y="268"/>
                </a:cubicBezTo>
                <a:cubicBezTo>
                  <a:pt x="87" y="283"/>
                  <a:pt x="89" y="299"/>
                  <a:pt x="93" y="313"/>
                </a:cubicBezTo>
                <a:cubicBezTo>
                  <a:pt x="100" y="336"/>
                  <a:pt x="145" y="417"/>
                  <a:pt x="178" y="386"/>
                </a:cubicBezTo>
                <a:cubicBezTo>
                  <a:pt x="207" y="360"/>
                  <a:pt x="161" y="304"/>
                  <a:pt x="143" y="287"/>
                </a:cubicBezTo>
                <a:cubicBezTo>
                  <a:pt x="129" y="274"/>
                  <a:pt x="114" y="264"/>
                  <a:pt x="98" y="259"/>
                </a:cubicBezTo>
                <a:cubicBezTo>
                  <a:pt x="99" y="235"/>
                  <a:pt x="108" y="213"/>
                  <a:pt x="128" y="200"/>
                </a:cubicBezTo>
                <a:cubicBezTo>
                  <a:pt x="142" y="190"/>
                  <a:pt x="157" y="187"/>
                  <a:pt x="173" y="188"/>
                </a:cubicBezTo>
                <a:cubicBezTo>
                  <a:pt x="174" y="203"/>
                  <a:pt x="179" y="219"/>
                  <a:pt x="186" y="234"/>
                </a:cubicBezTo>
                <a:cubicBezTo>
                  <a:pt x="199" y="261"/>
                  <a:pt x="293" y="394"/>
                  <a:pt x="332" y="336"/>
                </a:cubicBezTo>
                <a:cubicBezTo>
                  <a:pt x="347" y="313"/>
                  <a:pt x="326" y="281"/>
                  <a:pt x="312" y="263"/>
                </a:cubicBezTo>
                <a:cubicBezTo>
                  <a:pt x="286" y="230"/>
                  <a:pt x="250" y="201"/>
                  <a:pt x="211" y="186"/>
                </a:cubicBezTo>
                <a:cubicBezTo>
                  <a:pt x="203" y="183"/>
                  <a:pt x="195" y="181"/>
                  <a:pt x="187" y="179"/>
                </a:cubicBezTo>
                <a:cubicBezTo>
                  <a:pt x="190" y="150"/>
                  <a:pt x="211" y="129"/>
                  <a:pt x="241" y="116"/>
                </a:cubicBezTo>
                <a:cubicBezTo>
                  <a:pt x="257" y="144"/>
                  <a:pt x="287" y="169"/>
                  <a:pt x="319" y="180"/>
                </a:cubicBezTo>
                <a:cubicBezTo>
                  <a:pt x="339" y="188"/>
                  <a:pt x="378" y="197"/>
                  <a:pt x="382" y="166"/>
                </a:cubicBezTo>
                <a:cubicBezTo>
                  <a:pt x="387" y="128"/>
                  <a:pt x="331" y="102"/>
                  <a:pt x="303" y="94"/>
                </a:cubicBezTo>
                <a:cubicBezTo>
                  <a:pt x="285" y="89"/>
                  <a:pt x="265" y="91"/>
                  <a:pt x="246" y="98"/>
                </a:cubicBezTo>
                <a:cubicBezTo>
                  <a:pt x="236" y="62"/>
                  <a:pt x="265" y="31"/>
                  <a:pt x="303" y="20"/>
                </a:cubicBezTo>
                <a:cubicBezTo>
                  <a:pt x="356" y="5"/>
                  <a:pt x="428" y="15"/>
                  <a:pt x="484" y="15"/>
                </a:cubicBezTo>
                <a:cubicBezTo>
                  <a:pt x="586" y="15"/>
                  <a:pt x="689" y="15"/>
                  <a:pt x="791" y="15"/>
                </a:cubicBezTo>
                <a:cubicBezTo>
                  <a:pt x="1100" y="16"/>
                  <a:pt x="1408" y="16"/>
                  <a:pt x="1717" y="16"/>
                </a:cubicBezTo>
                <a:cubicBezTo>
                  <a:pt x="2015" y="16"/>
                  <a:pt x="5295" y="16"/>
                  <a:pt x="5594" y="15"/>
                </a:cubicBezTo>
                <a:cubicBezTo>
                  <a:pt x="5687" y="15"/>
                  <a:pt x="5781" y="15"/>
                  <a:pt x="5875" y="15"/>
                </a:cubicBezTo>
                <a:cubicBezTo>
                  <a:pt x="5937" y="14"/>
                  <a:pt x="6080" y="-3"/>
                  <a:pt x="6078" y="85"/>
                </a:cubicBezTo>
                <a:cubicBezTo>
                  <a:pt x="6078" y="90"/>
                  <a:pt x="6077" y="95"/>
                  <a:pt x="6075" y="100"/>
                </a:cubicBezTo>
                <a:cubicBezTo>
                  <a:pt x="6035" y="86"/>
                  <a:pt x="6000" y="94"/>
                  <a:pt x="5965" y="121"/>
                </a:cubicBezTo>
                <a:cubicBezTo>
                  <a:pt x="5947" y="134"/>
                  <a:pt x="5922" y="171"/>
                  <a:pt x="5953" y="186"/>
                </a:cubicBezTo>
                <a:cubicBezTo>
                  <a:pt x="5981" y="200"/>
                  <a:pt x="6029" y="171"/>
                  <a:pt x="6050" y="154"/>
                </a:cubicBezTo>
                <a:cubicBezTo>
                  <a:pt x="6064" y="143"/>
                  <a:pt x="6076" y="130"/>
                  <a:pt x="6083" y="115"/>
                </a:cubicBezTo>
                <a:cubicBezTo>
                  <a:pt x="6111" y="128"/>
                  <a:pt x="6136" y="153"/>
                  <a:pt x="6136" y="181"/>
                </a:cubicBezTo>
                <a:cubicBezTo>
                  <a:pt x="6109" y="186"/>
                  <a:pt x="6081" y="199"/>
                  <a:pt x="6060" y="215"/>
                </a:cubicBezTo>
                <a:cubicBezTo>
                  <a:pt x="6031" y="236"/>
                  <a:pt x="5999" y="265"/>
                  <a:pt x="5988" y="300"/>
                </a:cubicBezTo>
                <a:cubicBezTo>
                  <a:pt x="5981" y="319"/>
                  <a:pt x="5984" y="344"/>
                  <a:pt x="6009" y="348"/>
                </a:cubicBezTo>
                <a:cubicBezTo>
                  <a:pt x="6039" y="352"/>
                  <a:pt x="6072" y="318"/>
                  <a:pt x="6091" y="298"/>
                </a:cubicBezTo>
                <a:cubicBezTo>
                  <a:pt x="6117" y="269"/>
                  <a:pt x="6144" y="230"/>
                  <a:pt x="6149" y="190"/>
                </a:cubicBezTo>
                <a:cubicBezTo>
                  <a:pt x="6153" y="189"/>
                  <a:pt x="6158" y="189"/>
                  <a:pt x="6162" y="190"/>
                </a:cubicBezTo>
                <a:cubicBezTo>
                  <a:pt x="6202" y="192"/>
                  <a:pt x="6218" y="224"/>
                  <a:pt x="6220" y="258"/>
                </a:cubicBezTo>
                <a:cubicBezTo>
                  <a:pt x="6183" y="271"/>
                  <a:pt x="6149" y="312"/>
                  <a:pt x="6139" y="345"/>
                </a:cubicBezTo>
                <a:cubicBezTo>
                  <a:pt x="6130" y="370"/>
                  <a:pt x="6139" y="402"/>
                  <a:pt x="6172" y="388"/>
                </a:cubicBezTo>
                <a:cubicBezTo>
                  <a:pt x="6212" y="369"/>
                  <a:pt x="6234" y="315"/>
                  <a:pt x="6235" y="269"/>
                </a:cubicBezTo>
                <a:cubicBezTo>
                  <a:pt x="6289" y="261"/>
                  <a:pt x="6305" y="351"/>
                  <a:pt x="6306" y="397"/>
                </a:cubicBezTo>
                <a:cubicBezTo>
                  <a:pt x="6306" y="414"/>
                  <a:pt x="6306" y="430"/>
                  <a:pt x="6306" y="447"/>
                </a:cubicBezTo>
                <a:cubicBezTo>
                  <a:pt x="6307" y="531"/>
                  <a:pt x="6307" y="616"/>
                  <a:pt x="6307" y="700"/>
                </a:cubicBezTo>
                <a:cubicBezTo>
                  <a:pt x="6308" y="996"/>
                  <a:pt x="6308" y="1292"/>
                  <a:pt x="6308" y="1588"/>
                </a:cubicBezTo>
                <a:cubicBezTo>
                  <a:pt x="6308" y="1899"/>
                  <a:pt x="6308" y="2209"/>
                  <a:pt x="6307" y="2520"/>
                </a:cubicBezTo>
                <a:cubicBezTo>
                  <a:pt x="6307" y="2623"/>
                  <a:pt x="6307" y="2726"/>
                  <a:pt x="6307" y="2829"/>
                </a:cubicBezTo>
                <a:cubicBezTo>
                  <a:pt x="6307" y="2890"/>
                  <a:pt x="6323" y="3058"/>
                  <a:pt x="6247" y="3066"/>
                </a:cubicBezTo>
                <a:moveTo>
                  <a:pt x="6222" y="3062"/>
                </a:moveTo>
                <a:cubicBezTo>
                  <a:pt x="6200" y="3053"/>
                  <a:pt x="6179" y="3031"/>
                  <a:pt x="6167" y="3014"/>
                </a:cubicBezTo>
                <a:cubicBezTo>
                  <a:pt x="6160" y="3004"/>
                  <a:pt x="6145" y="2984"/>
                  <a:pt x="6148" y="2971"/>
                </a:cubicBezTo>
                <a:cubicBezTo>
                  <a:pt x="6156" y="2938"/>
                  <a:pt x="6188" y="2974"/>
                  <a:pt x="6197" y="2987"/>
                </a:cubicBezTo>
                <a:cubicBezTo>
                  <a:pt x="6211" y="3006"/>
                  <a:pt x="6221" y="3034"/>
                  <a:pt x="6222" y="3062"/>
                </a:cubicBezTo>
                <a:moveTo>
                  <a:pt x="6134" y="3143"/>
                </a:moveTo>
                <a:cubicBezTo>
                  <a:pt x="6078" y="3131"/>
                  <a:pt x="6016" y="3074"/>
                  <a:pt x="6001" y="3031"/>
                </a:cubicBezTo>
                <a:cubicBezTo>
                  <a:pt x="5983" y="2981"/>
                  <a:pt x="6037" y="3005"/>
                  <a:pt x="6058" y="3022"/>
                </a:cubicBezTo>
                <a:cubicBezTo>
                  <a:pt x="6089" y="3048"/>
                  <a:pt x="6117" y="3084"/>
                  <a:pt x="6130" y="3123"/>
                </a:cubicBezTo>
                <a:cubicBezTo>
                  <a:pt x="6133" y="3130"/>
                  <a:pt x="6134" y="3137"/>
                  <a:pt x="6134" y="3143"/>
                </a:cubicBezTo>
                <a:moveTo>
                  <a:pt x="6070" y="3222"/>
                </a:moveTo>
                <a:cubicBezTo>
                  <a:pt x="6065" y="3224"/>
                  <a:pt x="6059" y="3225"/>
                  <a:pt x="6053" y="3227"/>
                </a:cubicBezTo>
                <a:cubicBezTo>
                  <a:pt x="6031" y="3231"/>
                  <a:pt x="6013" y="3225"/>
                  <a:pt x="5993" y="3215"/>
                </a:cubicBezTo>
                <a:cubicBezTo>
                  <a:pt x="5979" y="3207"/>
                  <a:pt x="5928" y="3169"/>
                  <a:pt x="5964" y="3159"/>
                </a:cubicBezTo>
                <a:cubicBezTo>
                  <a:pt x="5997" y="3149"/>
                  <a:pt x="6052" y="3192"/>
                  <a:pt x="6067" y="3217"/>
                </a:cubicBezTo>
                <a:cubicBezTo>
                  <a:pt x="6068" y="3218"/>
                  <a:pt x="6069" y="3220"/>
                  <a:pt x="6070" y="3222"/>
                </a:cubicBezTo>
                <a:moveTo>
                  <a:pt x="247" y="3224"/>
                </a:moveTo>
                <a:cubicBezTo>
                  <a:pt x="262" y="3191"/>
                  <a:pt x="304" y="3167"/>
                  <a:pt x="337" y="3159"/>
                </a:cubicBezTo>
                <a:cubicBezTo>
                  <a:pt x="343" y="3158"/>
                  <a:pt x="355" y="3155"/>
                  <a:pt x="361" y="3158"/>
                </a:cubicBezTo>
                <a:cubicBezTo>
                  <a:pt x="382" y="3168"/>
                  <a:pt x="364" y="3190"/>
                  <a:pt x="354" y="3199"/>
                </a:cubicBezTo>
                <a:cubicBezTo>
                  <a:pt x="337" y="3214"/>
                  <a:pt x="312" y="3227"/>
                  <a:pt x="289" y="3230"/>
                </a:cubicBezTo>
                <a:cubicBezTo>
                  <a:pt x="276" y="3232"/>
                  <a:pt x="261" y="3230"/>
                  <a:pt x="247" y="3224"/>
                </a:cubicBezTo>
                <a:moveTo>
                  <a:pt x="184" y="3145"/>
                </a:moveTo>
                <a:lnTo>
                  <a:pt x="184" y="3144"/>
                </a:lnTo>
                <a:cubicBezTo>
                  <a:pt x="188" y="3105"/>
                  <a:pt x="216" y="3066"/>
                  <a:pt x="243" y="3038"/>
                </a:cubicBezTo>
                <a:cubicBezTo>
                  <a:pt x="256" y="3025"/>
                  <a:pt x="320" y="2967"/>
                  <a:pt x="325" y="3015"/>
                </a:cubicBezTo>
                <a:cubicBezTo>
                  <a:pt x="329" y="3046"/>
                  <a:pt x="291" y="3081"/>
                  <a:pt x="270" y="3098"/>
                </a:cubicBezTo>
                <a:cubicBezTo>
                  <a:pt x="246" y="3118"/>
                  <a:pt x="215" y="3139"/>
                  <a:pt x="184" y="3145"/>
                </a:cubicBezTo>
                <a:moveTo>
                  <a:pt x="96" y="3065"/>
                </a:moveTo>
                <a:cubicBezTo>
                  <a:pt x="96" y="3055"/>
                  <a:pt x="97" y="3046"/>
                  <a:pt x="99" y="3037"/>
                </a:cubicBezTo>
                <a:cubicBezTo>
                  <a:pt x="103" y="3014"/>
                  <a:pt x="112" y="2994"/>
                  <a:pt x="127" y="2976"/>
                </a:cubicBezTo>
                <a:cubicBezTo>
                  <a:pt x="132" y="2970"/>
                  <a:pt x="141" y="2960"/>
                  <a:pt x="148" y="2957"/>
                </a:cubicBezTo>
                <a:cubicBezTo>
                  <a:pt x="152" y="2955"/>
                  <a:pt x="155" y="2953"/>
                  <a:pt x="159" y="2951"/>
                </a:cubicBezTo>
                <a:cubicBezTo>
                  <a:pt x="172" y="2952"/>
                  <a:pt x="175" y="2961"/>
                  <a:pt x="176" y="2977"/>
                </a:cubicBezTo>
                <a:cubicBezTo>
                  <a:pt x="178" y="3001"/>
                  <a:pt x="143" y="3035"/>
                  <a:pt x="127" y="3049"/>
                </a:cubicBezTo>
                <a:cubicBezTo>
                  <a:pt x="116" y="3057"/>
                  <a:pt x="106" y="3062"/>
                  <a:pt x="96" y="3065"/>
                </a:cubicBezTo>
                <a:moveTo>
                  <a:pt x="98" y="272"/>
                </a:moveTo>
                <a:cubicBezTo>
                  <a:pt x="117" y="280"/>
                  <a:pt x="134" y="296"/>
                  <a:pt x="145" y="310"/>
                </a:cubicBezTo>
                <a:cubicBezTo>
                  <a:pt x="155" y="322"/>
                  <a:pt x="166" y="336"/>
                  <a:pt x="170" y="350"/>
                </a:cubicBezTo>
                <a:cubicBezTo>
                  <a:pt x="171" y="356"/>
                  <a:pt x="175" y="370"/>
                  <a:pt x="171" y="374"/>
                </a:cubicBezTo>
                <a:cubicBezTo>
                  <a:pt x="162" y="383"/>
                  <a:pt x="147" y="371"/>
                  <a:pt x="141" y="365"/>
                </a:cubicBezTo>
                <a:cubicBezTo>
                  <a:pt x="118" y="346"/>
                  <a:pt x="100" y="308"/>
                  <a:pt x="98" y="272"/>
                </a:cubicBezTo>
                <a:moveTo>
                  <a:pt x="187" y="191"/>
                </a:moveTo>
                <a:cubicBezTo>
                  <a:pt x="240" y="202"/>
                  <a:pt x="297" y="256"/>
                  <a:pt x="316" y="293"/>
                </a:cubicBezTo>
                <a:cubicBezTo>
                  <a:pt x="322" y="305"/>
                  <a:pt x="331" y="328"/>
                  <a:pt x="314" y="334"/>
                </a:cubicBezTo>
                <a:cubicBezTo>
                  <a:pt x="299" y="340"/>
                  <a:pt x="278" y="323"/>
                  <a:pt x="268" y="315"/>
                </a:cubicBezTo>
                <a:cubicBezTo>
                  <a:pt x="236" y="290"/>
                  <a:pt x="207" y="254"/>
                  <a:pt x="193" y="216"/>
                </a:cubicBezTo>
                <a:cubicBezTo>
                  <a:pt x="189" y="207"/>
                  <a:pt x="188" y="199"/>
                  <a:pt x="187" y="191"/>
                </a:cubicBezTo>
                <a:moveTo>
                  <a:pt x="251" y="112"/>
                </a:moveTo>
                <a:cubicBezTo>
                  <a:pt x="254" y="111"/>
                  <a:pt x="258" y="110"/>
                  <a:pt x="262" y="109"/>
                </a:cubicBezTo>
                <a:cubicBezTo>
                  <a:pt x="284" y="103"/>
                  <a:pt x="300" y="106"/>
                  <a:pt x="321" y="116"/>
                </a:cubicBezTo>
                <a:cubicBezTo>
                  <a:pt x="334" y="122"/>
                  <a:pt x="391" y="157"/>
                  <a:pt x="362" y="174"/>
                </a:cubicBezTo>
                <a:cubicBezTo>
                  <a:pt x="333" y="190"/>
                  <a:pt x="272" y="143"/>
                  <a:pt x="257" y="122"/>
                </a:cubicBezTo>
                <a:cubicBezTo>
                  <a:pt x="254" y="119"/>
                  <a:pt x="253" y="115"/>
                  <a:pt x="251" y="112"/>
                </a:cubicBezTo>
                <a:moveTo>
                  <a:pt x="6071" y="110"/>
                </a:moveTo>
                <a:cubicBezTo>
                  <a:pt x="6056" y="141"/>
                  <a:pt x="6018" y="163"/>
                  <a:pt x="5987" y="172"/>
                </a:cubicBezTo>
                <a:cubicBezTo>
                  <a:pt x="5963" y="178"/>
                  <a:pt x="5939" y="170"/>
                  <a:pt x="5961" y="142"/>
                </a:cubicBezTo>
                <a:cubicBezTo>
                  <a:pt x="5976" y="124"/>
                  <a:pt x="6005" y="110"/>
                  <a:pt x="6027" y="106"/>
                </a:cubicBezTo>
                <a:cubicBezTo>
                  <a:pt x="6041" y="103"/>
                  <a:pt x="6056" y="105"/>
                  <a:pt x="6071" y="110"/>
                </a:cubicBezTo>
                <a:moveTo>
                  <a:pt x="6135" y="192"/>
                </a:moveTo>
                <a:cubicBezTo>
                  <a:pt x="6130" y="230"/>
                  <a:pt x="6101" y="268"/>
                  <a:pt x="6076" y="294"/>
                </a:cubicBezTo>
                <a:cubicBezTo>
                  <a:pt x="6064" y="306"/>
                  <a:pt x="6002" y="363"/>
                  <a:pt x="5997" y="319"/>
                </a:cubicBezTo>
                <a:cubicBezTo>
                  <a:pt x="5993" y="287"/>
                  <a:pt x="6035" y="251"/>
                  <a:pt x="6057" y="234"/>
                </a:cubicBezTo>
                <a:cubicBezTo>
                  <a:pt x="6078" y="216"/>
                  <a:pt x="6106" y="198"/>
                  <a:pt x="6135" y="192"/>
                </a:cubicBezTo>
                <a:moveTo>
                  <a:pt x="6221" y="273"/>
                </a:moveTo>
                <a:cubicBezTo>
                  <a:pt x="6220" y="284"/>
                  <a:pt x="6219" y="295"/>
                  <a:pt x="6216" y="305"/>
                </a:cubicBezTo>
                <a:cubicBezTo>
                  <a:pt x="6211" y="323"/>
                  <a:pt x="6203" y="340"/>
                  <a:pt x="6190" y="355"/>
                </a:cubicBezTo>
                <a:cubicBezTo>
                  <a:pt x="6179" y="367"/>
                  <a:pt x="6152" y="394"/>
                  <a:pt x="6149" y="362"/>
                </a:cubicBezTo>
                <a:cubicBezTo>
                  <a:pt x="6146" y="333"/>
                  <a:pt x="6185" y="295"/>
                  <a:pt x="6207" y="281"/>
                </a:cubicBezTo>
                <a:cubicBezTo>
                  <a:pt x="6212" y="278"/>
                  <a:pt x="6216" y="275"/>
                  <a:pt x="6221" y="274"/>
                </a:cubicBezTo>
                <a:lnTo>
                  <a:pt x="6221" y="273"/>
                </a:lnTo>
                <a:moveTo>
                  <a:pt x="5946" y="3083"/>
                </a:moveTo>
                <a:cubicBezTo>
                  <a:pt x="5943" y="3083"/>
                  <a:pt x="5941" y="3085"/>
                  <a:pt x="5939" y="3087"/>
                </a:cubicBezTo>
                <a:cubicBezTo>
                  <a:pt x="5935" y="3092"/>
                  <a:pt x="5934" y="3098"/>
                  <a:pt x="5937" y="3102"/>
                </a:cubicBezTo>
                <a:cubicBezTo>
                  <a:pt x="5938" y="3104"/>
                  <a:pt x="5940" y="3107"/>
                  <a:pt x="5943" y="3108"/>
                </a:cubicBezTo>
                <a:cubicBezTo>
                  <a:pt x="5948" y="3111"/>
                  <a:pt x="5956" y="3109"/>
                  <a:pt x="5959" y="3103"/>
                </a:cubicBezTo>
                <a:cubicBezTo>
                  <a:pt x="5961" y="3099"/>
                  <a:pt x="5962" y="3095"/>
                  <a:pt x="5961" y="3091"/>
                </a:cubicBezTo>
                <a:cubicBezTo>
                  <a:pt x="5959" y="3084"/>
                  <a:pt x="5953" y="3082"/>
                  <a:pt x="5946" y="3083"/>
                </a:cubicBezTo>
                <a:moveTo>
                  <a:pt x="6081" y="2932"/>
                </a:moveTo>
                <a:cubicBezTo>
                  <a:pt x="6079" y="2932"/>
                  <a:pt x="6076" y="2934"/>
                  <a:pt x="6074" y="2936"/>
                </a:cubicBezTo>
                <a:cubicBezTo>
                  <a:pt x="6071" y="2940"/>
                  <a:pt x="6070" y="2946"/>
                  <a:pt x="6073" y="2951"/>
                </a:cubicBezTo>
                <a:cubicBezTo>
                  <a:pt x="6074" y="2953"/>
                  <a:pt x="6075" y="2955"/>
                  <a:pt x="6078" y="2957"/>
                </a:cubicBezTo>
                <a:cubicBezTo>
                  <a:pt x="6084" y="2960"/>
                  <a:pt x="6092" y="2957"/>
                  <a:pt x="6094" y="2952"/>
                </a:cubicBezTo>
                <a:cubicBezTo>
                  <a:pt x="6096" y="2948"/>
                  <a:pt x="6098" y="2944"/>
                  <a:pt x="6096" y="2940"/>
                </a:cubicBezTo>
                <a:cubicBezTo>
                  <a:pt x="6094" y="2933"/>
                  <a:pt x="6088" y="2930"/>
                  <a:pt x="6081" y="2932"/>
                </a:cubicBezTo>
                <a:moveTo>
                  <a:pt x="5943" y="225"/>
                </a:moveTo>
                <a:cubicBezTo>
                  <a:pt x="5940" y="227"/>
                  <a:pt x="5938" y="229"/>
                  <a:pt x="5937" y="232"/>
                </a:cubicBezTo>
                <a:cubicBezTo>
                  <a:pt x="5935" y="236"/>
                  <a:pt x="5935" y="242"/>
                  <a:pt x="5939" y="246"/>
                </a:cubicBezTo>
                <a:cubicBezTo>
                  <a:pt x="5941" y="248"/>
                  <a:pt x="5943" y="250"/>
                  <a:pt x="5946" y="251"/>
                </a:cubicBezTo>
                <a:cubicBezTo>
                  <a:pt x="5953" y="252"/>
                  <a:pt x="5959" y="249"/>
                  <a:pt x="5961" y="242"/>
                </a:cubicBezTo>
                <a:cubicBezTo>
                  <a:pt x="5962" y="238"/>
                  <a:pt x="5961" y="234"/>
                  <a:pt x="5959" y="231"/>
                </a:cubicBezTo>
                <a:cubicBezTo>
                  <a:pt x="5956" y="225"/>
                  <a:pt x="5948" y="222"/>
                  <a:pt x="5943" y="225"/>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r>
              <a:rPr lang="en" sz="1800"/>
              <a:t> </a:t>
            </a:r>
            <a:endParaRPr sz="1800" b="0" strike="noStrike">
              <a:solidFill>
                <a:srgbClr val="000000"/>
              </a:solidFill>
              <a:latin typeface="Arial"/>
              <a:ea typeface="Arial"/>
              <a:cs typeface="Arial"/>
              <a:sym typeface="Arial"/>
            </a:endParaRPr>
          </a:p>
        </p:txBody>
      </p:sp>
      <p:sp>
        <p:nvSpPr>
          <p:cNvPr id="25" name="Google Shape;25;p3"/>
          <p:cNvSpPr txBox="1">
            <a:spLocks noGrp="1"/>
          </p:cNvSpPr>
          <p:nvPr>
            <p:ph type="title"/>
          </p:nvPr>
        </p:nvSpPr>
        <p:spPr>
          <a:xfrm>
            <a:off x="4887507" y="2107508"/>
            <a:ext cx="3359400" cy="915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4887500" y="1121200"/>
            <a:ext cx="1075200" cy="9159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 name="Google Shape;27;p3"/>
          <p:cNvSpPr txBox="1">
            <a:spLocks noGrp="1"/>
          </p:cNvSpPr>
          <p:nvPr>
            <p:ph type="subTitle" idx="1"/>
          </p:nvPr>
        </p:nvSpPr>
        <p:spPr>
          <a:xfrm>
            <a:off x="4887500" y="3263125"/>
            <a:ext cx="2560500" cy="71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 name="Google Shape;28;p3"/>
          <p:cNvSpPr>
            <a:spLocks noGrp="1"/>
          </p:cNvSpPr>
          <p:nvPr>
            <p:ph type="pic" idx="3"/>
          </p:nvPr>
        </p:nvSpPr>
        <p:spPr>
          <a:xfrm>
            <a:off x="713225" y="661150"/>
            <a:ext cx="3700800" cy="3694200"/>
          </a:xfrm>
          <a:prstGeom prst="ellipse">
            <a:avLst/>
          </a:prstGeom>
          <a:noFill/>
          <a:ln w="38100" cap="flat" cmpd="thinThick">
            <a:solidFill>
              <a:schemeClr val="lt1"/>
            </a:solidFill>
            <a:prstDash val="solid"/>
            <a:round/>
            <a:headEnd type="none" w="sm" len="sm"/>
            <a:tailEnd type="none" w="sm" len="sm"/>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pic>
        <p:nvPicPr>
          <p:cNvPr id="73" name="Google Shape;73;p6"/>
          <p:cNvPicPr preferRelativeResize="0"/>
          <p:nvPr/>
        </p:nvPicPr>
        <p:blipFill>
          <a:blip r:embed="rId2">
            <a:alphaModFix amt="20000"/>
          </a:blip>
          <a:stretch>
            <a:fillRect/>
          </a:stretch>
        </p:blipFill>
        <p:spPr>
          <a:xfrm>
            <a:off x="0" y="0"/>
            <a:ext cx="9144000" cy="5143480"/>
          </a:xfrm>
          <a:prstGeom prst="rect">
            <a:avLst/>
          </a:prstGeom>
          <a:noFill/>
          <a:ln>
            <a:noFill/>
          </a:ln>
        </p:spPr>
      </p:pic>
      <p:grpSp>
        <p:nvGrpSpPr>
          <p:cNvPr id="74" name="Google Shape;74;p6"/>
          <p:cNvGrpSpPr/>
          <p:nvPr/>
        </p:nvGrpSpPr>
        <p:grpSpPr>
          <a:xfrm>
            <a:off x="25" y="0"/>
            <a:ext cx="9143963" cy="5143499"/>
            <a:chOff x="25" y="0"/>
            <a:chExt cx="9143963" cy="5143499"/>
          </a:xfrm>
        </p:grpSpPr>
        <p:pic>
          <p:nvPicPr>
            <p:cNvPr id="75" name="Google Shape;75;p6"/>
            <p:cNvPicPr preferRelativeResize="0"/>
            <p:nvPr/>
          </p:nvPicPr>
          <p:blipFill>
            <a:blip r:embed="rId3">
              <a:alphaModFix/>
            </a:blip>
            <a:stretch>
              <a:fillRect/>
            </a:stretch>
          </p:blipFill>
          <p:spPr>
            <a:xfrm>
              <a:off x="25" y="0"/>
              <a:ext cx="3463863" cy="5143499"/>
            </a:xfrm>
            <a:prstGeom prst="rect">
              <a:avLst/>
            </a:prstGeom>
            <a:noFill/>
            <a:ln>
              <a:noFill/>
            </a:ln>
          </p:spPr>
        </p:pic>
        <p:pic>
          <p:nvPicPr>
            <p:cNvPr id="76" name="Google Shape;76;p6"/>
            <p:cNvPicPr preferRelativeResize="0"/>
            <p:nvPr/>
          </p:nvPicPr>
          <p:blipFill>
            <a:blip r:embed="rId3">
              <a:alphaModFix/>
            </a:blip>
            <a:stretch>
              <a:fillRect/>
            </a:stretch>
          </p:blipFill>
          <p:spPr>
            <a:xfrm flipH="1">
              <a:off x="5680125" y="0"/>
              <a:ext cx="3463863" cy="5143499"/>
            </a:xfrm>
            <a:prstGeom prst="rect">
              <a:avLst/>
            </a:prstGeom>
            <a:noFill/>
            <a:ln>
              <a:noFill/>
            </a:ln>
          </p:spPr>
        </p:pic>
      </p:grpSp>
      <p:grpSp>
        <p:nvGrpSpPr>
          <p:cNvPr id="77" name="Google Shape;77;p6"/>
          <p:cNvGrpSpPr/>
          <p:nvPr/>
        </p:nvGrpSpPr>
        <p:grpSpPr>
          <a:xfrm>
            <a:off x="73566" y="54927"/>
            <a:ext cx="8996864" cy="5035683"/>
            <a:chOff x="73566" y="54927"/>
            <a:chExt cx="8996864" cy="5035683"/>
          </a:xfrm>
        </p:grpSpPr>
        <p:sp>
          <p:nvSpPr>
            <p:cNvPr id="78" name="Google Shape;78;p6"/>
            <p:cNvSpPr/>
            <p:nvPr/>
          </p:nvSpPr>
          <p:spPr>
            <a:xfrm>
              <a:off x="149700" y="136075"/>
              <a:ext cx="8844600" cy="4871400"/>
            </a:xfrm>
            <a:prstGeom prst="plaque">
              <a:avLst>
                <a:gd name="adj" fmla="val 2845"/>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79" name="Google Shape;79;p6"/>
            <p:cNvGrpSpPr/>
            <p:nvPr/>
          </p:nvGrpSpPr>
          <p:grpSpPr>
            <a:xfrm>
              <a:off x="73566" y="54927"/>
              <a:ext cx="150164" cy="5035683"/>
              <a:chOff x="73566" y="54927"/>
              <a:chExt cx="150164" cy="5035683"/>
            </a:xfrm>
          </p:grpSpPr>
          <p:sp>
            <p:nvSpPr>
              <p:cNvPr id="80" name="Google Shape;80;p6"/>
              <p:cNvSpPr/>
              <p:nvPr/>
            </p:nvSpPr>
            <p:spPr>
              <a:xfrm>
                <a:off x="73566" y="54927"/>
                <a:ext cx="150164" cy="166314"/>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 name="Google Shape;81;p6"/>
              <p:cNvSpPr/>
              <p:nvPr/>
            </p:nvSpPr>
            <p:spPr>
              <a:xfrm>
                <a:off x="73566" y="4924296"/>
                <a:ext cx="150164" cy="166314"/>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82" name="Google Shape;82;p6"/>
            <p:cNvGrpSpPr/>
            <p:nvPr/>
          </p:nvGrpSpPr>
          <p:grpSpPr>
            <a:xfrm>
              <a:off x="8920266" y="54927"/>
              <a:ext cx="150164" cy="5035683"/>
              <a:chOff x="73566" y="54927"/>
              <a:chExt cx="150164" cy="5035683"/>
            </a:xfrm>
          </p:grpSpPr>
          <p:sp>
            <p:nvSpPr>
              <p:cNvPr id="83" name="Google Shape;83;p6"/>
              <p:cNvSpPr/>
              <p:nvPr/>
            </p:nvSpPr>
            <p:spPr>
              <a:xfrm>
                <a:off x="73566" y="54927"/>
                <a:ext cx="150164" cy="166314"/>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4" name="Google Shape;84;p6"/>
              <p:cNvSpPr/>
              <p:nvPr/>
            </p:nvSpPr>
            <p:spPr>
              <a:xfrm>
                <a:off x="73566" y="4924296"/>
                <a:ext cx="150164" cy="166314"/>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85" name="Google Shape;8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86" name="Google Shape;86;p6"/>
          <p:cNvGrpSpPr/>
          <p:nvPr/>
        </p:nvGrpSpPr>
        <p:grpSpPr>
          <a:xfrm>
            <a:off x="241996" y="624374"/>
            <a:ext cx="8548781" cy="2793101"/>
            <a:chOff x="241996" y="624374"/>
            <a:chExt cx="8548781" cy="2793101"/>
          </a:xfrm>
        </p:grpSpPr>
        <p:sp>
          <p:nvSpPr>
            <p:cNvPr id="87" name="Google Shape;87;p6"/>
            <p:cNvSpPr/>
            <p:nvPr/>
          </p:nvSpPr>
          <p:spPr>
            <a:xfrm>
              <a:off x="8430777" y="624374"/>
              <a:ext cx="360000" cy="342430"/>
            </a:xfrm>
            <a:custGeom>
              <a:avLst/>
              <a:gdLst/>
              <a:ahLst/>
              <a:cxnLst/>
              <a:rect l="l" t="t" r="r" b="b"/>
              <a:pathLst>
                <a:path w="1292" h="1229" extrusionOk="0">
                  <a:moveTo>
                    <a:pt x="1068" y="862"/>
                  </a:moveTo>
                  <a:lnTo>
                    <a:pt x="691" y="719"/>
                  </a:lnTo>
                  <a:cubicBezTo>
                    <a:pt x="691" y="719"/>
                    <a:pt x="689" y="719"/>
                    <a:pt x="688" y="718"/>
                  </a:cubicBezTo>
                  <a:cubicBezTo>
                    <a:pt x="691" y="705"/>
                    <a:pt x="700" y="693"/>
                    <a:pt x="714" y="688"/>
                  </a:cubicBezTo>
                  <a:lnTo>
                    <a:pt x="1292" y="469"/>
                  </a:lnTo>
                  <a:lnTo>
                    <a:pt x="711" y="669"/>
                  </a:lnTo>
                  <a:cubicBezTo>
                    <a:pt x="702" y="673"/>
                    <a:pt x="692" y="672"/>
                    <a:pt x="684" y="669"/>
                  </a:cubicBezTo>
                  <a:lnTo>
                    <a:pt x="907" y="366"/>
                  </a:lnTo>
                  <a:lnTo>
                    <a:pt x="673" y="664"/>
                  </a:lnTo>
                  <a:cubicBezTo>
                    <a:pt x="662" y="657"/>
                    <a:pt x="655" y="644"/>
                    <a:pt x="655" y="630"/>
                  </a:cubicBezTo>
                  <a:lnTo>
                    <a:pt x="646" y="0"/>
                  </a:lnTo>
                  <a:lnTo>
                    <a:pt x="637" y="630"/>
                  </a:lnTo>
                  <a:cubicBezTo>
                    <a:pt x="636" y="645"/>
                    <a:pt x="629" y="657"/>
                    <a:pt x="619" y="664"/>
                  </a:cubicBezTo>
                  <a:lnTo>
                    <a:pt x="385" y="366"/>
                  </a:lnTo>
                  <a:lnTo>
                    <a:pt x="608" y="669"/>
                  </a:lnTo>
                  <a:cubicBezTo>
                    <a:pt x="599" y="672"/>
                    <a:pt x="590" y="673"/>
                    <a:pt x="580" y="669"/>
                  </a:cubicBezTo>
                  <a:lnTo>
                    <a:pt x="0" y="469"/>
                  </a:lnTo>
                  <a:lnTo>
                    <a:pt x="577" y="688"/>
                  </a:lnTo>
                  <a:cubicBezTo>
                    <a:pt x="591" y="693"/>
                    <a:pt x="600" y="705"/>
                    <a:pt x="604" y="718"/>
                  </a:cubicBezTo>
                  <a:cubicBezTo>
                    <a:pt x="603" y="719"/>
                    <a:pt x="602" y="719"/>
                    <a:pt x="601" y="719"/>
                  </a:cubicBezTo>
                  <a:lnTo>
                    <a:pt x="224" y="862"/>
                  </a:lnTo>
                  <a:lnTo>
                    <a:pt x="603" y="731"/>
                  </a:lnTo>
                  <a:cubicBezTo>
                    <a:pt x="603" y="731"/>
                    <a:pt x="604" y="731"/>
                    <a:pt x="605" y="731"/>
                  </a:cubicBezTo>
                  <a:cubicBezTo>
                    <a:pt x="604" y="739"/>
                    <a:pt x="602" y="746"/>
                    <a:pt x="597" y="753"/>
                  </a:cubicBezTo>
                  <a:lnTo>
                    <a:pt x="247" y="1229"/>
                  </a:lnTo>
                  <a:lnTo>
                    <a:pt x="613" y="762"/>
                  </a:lnTo>
                  <a:cubicBezTo>
                    <a:pt x="619" y="754"/>
                    <a:pt x="628" y="749"/>
                    <a:pt x="638" y="747"/>
                  </a:cubicBezTo>
                  <a:cubicBezTo>
                    <a:pt x="639" y="750"/>
                    <a:pt x="640" y="754"/>
                    <a:pt x="640" y="757"/>
                  </a:cubicBezTo>
                  <a:lnTo>
                    <a:pt x="646" y="1169"/>
                  </a:lnTo>
                  <a:lnTo>
                    <a:pt x="652" y="757"/>
                  </a:lnTo>
                  <a:cubicBezTo>
                    <a:pt x="652" y="753"/>
                    <a:pt x="653" y="750"/>
                    <a:pt x="655" y="747"/>
                  </a:cubicBezTo>
                  <a:cubicBezTo>
                    <a:pt x="664" y="749"/>
                    <a:pt x="673" y="754"/>
                    <a:pt x="680" y="762"/>
                  </a:cubicBezTo>
                  <a:lnTo>
                    <a:pt x="1045" y="1229"/>
                  </a:lnTo>
                  <a:lnTo>
                    <a:pt x="695" y="753"/>
                  </a:lnTo>
                  <a:cubicBezTo>
                    <a:pt x="691" y="746"/>
                    <a:pt x="688" y="739"/>
                    <a:pt x="688" y="731"/>
                  </a:cubicBezTo>
                  <a:lnTo>
                    <a:pt x="689" y="731"/>
                  </a:lnTo>
                  <a:lnTo>
                    <a:pt x="1069" y="862"/>
                  </a:lnTo>
                  <a:lnTo>
                    <a:pt x="1068" y="862"/>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nvGrpSpPr>
            <p:cNvPr id="88" name="Google Shape;88;p6"/>
            <p:cNvGrpSpPr/>
            <p:nvPr/>
          </p:nvGrpSpPr>
          <p:grpSpPr>
            <a:xfrm>
              <a:off x="241996" y="2358320"/>
              <a:ext cx="631298" cy="1059155"/>
              <a:chOff x="196646" y="2327820"/>
              <a:chExt cx="631298" cy="1059155"/>
            </a:xfrm>
          </p:grpSpPr>
          <p:sp>
            <p:nvSpPr>
              <p:cNvPr id="89" name="Google Shape;89;p6"/>
              <p:cNvSpPr/>
              <p:nvPr/>
            </p:nvSpPr>
            <p:spPr>
              <a:xfrm>
                <a:off x="196650" y="2866900"/>
                <a:ext cx="291025" cy="520075"/>
              </a:xfrm>
              <a:custGeom>
                <a:avLst/>
                <a:gdLst/>
                <a:ahLst/>
                <a:cxnLst/>
                <a:rect l="l" t="t" r="r" b="b"/>
                <a:pathLst>
                  <a:path w="1000" h="1787" extrusionOk="0">
                    <a:moveTo>
                      <a:pt x="1000" y="894"/>
                    </a:moveTo>
                    <a:cubicBezTo>
                      <a:pt x="502" y="896"/>
                      <a:pt x="501" y="898"/>
                      <a:pt x="500" y="1787"/>
                    </a:cubicBezTo>
                    <a:cubicBezTo>
                      <a:pt x="498" y="898"/>
                      <a:pt x="497" y="896"/>
                      <a:pt x="0" y="894"/>
                    </a:cubicBezTo>
                    <a:cubicBezTo>
                      <a:pt x="497" y="891"/>
                      <a:pt x="498" y="889"/>
                      <a:pt x="500" y="0"/>
                    </a:cubicBezTo>
                    <a:cubicBezTo>
                      <a:pt x="501" y="889"/>
                      <a:pt x="502" y="891"/>
                      <a:pt x="1000" y="894"/>
                    </a:cubicBezTo>
                    <a:moveTo>
                      <a:pt x="346" y="721"/>
                    </a:moveTo>
                    <a:cubicBezTo>
                      <a:pt x="336" y="735"/>
                      <a:pt x="315" y="735"/>
                      <a:pt x="305" y="721"/>
                    </a:cubicBezTo>
                    <a:cubicBezTo>
                      <a:pt x="246" y="634"/>
                      <a:pt x="147" y="531"/>
                      <a:pt x="7" y="388"/>
                    </a:cubicBezTo>
                    <a:cubicBezTo>
                      <a:pt x="151" y="527"/>
                      <a:pt x="254" y="627"/>
                      <a:pt x="341" y="686"/>
                    </a:cubicBezTo>
                    <a:cubicBezTo>
                      <a:pt x="352" y="694"/>
                      <a:pt x="355" y="709"/>
                      <a:pt x="347" y="720"/>
                    </a:cubicBezTo>
                    <a:lnTo>
                      <a:pt x="346" y="721"/>
                    </a:lnTo>
                    <a:moveTo>
                      <a:pt x="347" y="1067"/>
                    </a:moveTo>
                    <a:cubicBezTo>
                      <a:pt x="355" y="1079"/>
                      <a:pt x="352" y="1094"/>
                      <a:pt x="341" y="1102"/>
                    </a:cubicBezTo>
                    <a:cubicBezTo>
                      <a:pt x="254" y="1161"/>
                      <a:pt x="151" y="1260"/>
                      <a:pt x="7" y="1400"/>
                    </a:cubicBezTo>
                    <a:cubicBezTo>
                      <a:pt x="147" y="1257"/>
                      <a:pt x="246" y="1153"/>
                      <a:pt x="305" y="1067"/>
                    </a:cubicBezTo>
                    <a:cubicBezTo>
                      <a:pt x="315" y="1053"/>
                      <a:pt x="336" y="1053"/>
                      <a:pt x="346" y="1067"/>
                    </a:cubicBezTo>
                    <a:lnTo>
                      <a:pt x="347" y="1068"/>
                    </a:lnTo>
                    <a:lnTo>
                      <a:pt x="347" y="1067"/>
                    </a:lnTo>
                    <a:moveTo>
                      <a:pt x="653" y="720"/>
                    </a:moveTo>
                    <a:cubicBezTo>
                      <a:pt x="645" y="709"/>
                      <a:pt x="648" y="694"/>
                      <a:pt x="659" y="686"/>
                    </a:cubicBezTo>
                    <a:cubicBezTo>
                      <a:pt x="745" y="627"/>
                      <a:pt x="848" y="527"/>
                      <a:pt x="992" y="388"/>
                    </a:cubicBezTo>
                    <a:cubicBezTo>
                      <a:pt x="853" y="531"/>
                      <a:pt x="753" y="635"/>
                      <a:pt x="694" y="721"/>
                    </a:cubicBezTo>
                    <a:cubicBezTo>
                      <a:pt x="684" y="735"/>
                      <a:pt x="663" y="735"/>
                      <a:pt x="653" y="721"/>
                    </a:cubicBezTo>
                    <a:lnTo>
                      <a:pt x="653" y="720"/>
                    </a:lnTo>
                    <a:moveTo>
                      <a:pt x="653" y="1067"/>
                    </a:moveTo>
                    <a:cubicBezTo>
                      <a:pt x="663" y="1053"/>
                      <a:pt x="684" y="1053"/>
                      <a:pt x="694" y="1067"/>
                    </a:cubicBezTo>
                    <a:cubicBezTo>
                      <a:pt x="753" y="1153"/>
                      <a:pt x="853" y="1257"/>
                      <a:pt x="992" y="1400"/>
                    </a:cubicBezTo>
                    <a:cubicBezTo>
                      <a:pt x="849" y="1261"/>
                      <a:pt x="745" y="1161"/>
                      <a:pt x="659" y="1102"/>
                    </a:cubicBezTo>
                    <a:cubicBezTo>
                      <a:pt x="648" y="1094"/>
                      <a:pt x="645" y="1079"/>
                      <a:pt x="653" y="1067"/>
                    </a:cubicBezTo>
                    <a:close/>
                  </a:path>
                </a:pathLst>
              </a:custGeom>
              <a:solidFill>
                <a:srgbClr val="F7E2A0">
                  <a:alpha val="4591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0" name="Google Shape;90;p6"/>
              <p:cNvSpPr/>
              <p:nvPr/>
            </p:nvSpPr>
            <p:spPr>
              <a:xfrm rot="1799998">
                <a:off x="277025" y="2415472"/>
                <a:ext cx="470540" cy="447599"/>
              </a:xfrm>
              <a:custGeom>
                <a:avLst/>
                <a:gdLst/>
                <a:ahLst/>
                <a:cxnLst/>
                <a:rect l="l" t="t" r="r" b="b"/>
                <a:pathLst>
                  <a:path w="1292" h="1229" extrusionOk="0">
                    <a:moveTo>
                      <a:pt x="1068" y="862"/>
                    </a:moveTo>
                    <a:lnTo>
                      <a:pt x="691" y="719"/>
                    </a:lnTo>
                    <a:cubicBezTo>
                      <a:pt x="691" y="719"/>
                      <a:pt x="689" y="719"/>
                      <a:pt x="688" y="718"/>
                    </a:cubicBezTo>
                    <a:cubicBezTo>
                      <a:pt x="691" y="705"/>
                      <a:pt x="700" y="693"/>
                      <a:pt x="714" y="688"/>
                    </a:cubicBezTo>
                    <a:lnTo>
                      <a:pt x="1292" y="469"/>
                    </a:lnTo>
                    <a:lnTo>
                      <a:pt x="711" y="669"/>
                    </a:lnTo>
                    <a:cubicBezTo>
                      <a:pt x="702" y="673"/>
                      <a:pt x="692" y="672"/>
                      <a:pt x="684" y="669"/>
                    </a:cubicBezTo>
                    <a:lnTo>
                      <a:pt x="907" y="366"/>
                    </a:lnTo>
                    <a:lnTo>
                      <a:pt x="673" y="664"/>
                    </a:lnTo>
                    <a:cubicBezTo>
                      <a:pt x="662" y="657"/>
                      <a:pt x="655" y="644"/>
                      <a:pt x="655" y="630"/>
                    </a:cubicBezTo>
                    <a:lnTo>
                      <a:pt x="646" y="0"/>
                    </a:lnTo>
                    <a:lnTo>
                      <a:pt x="637" y="630"/>
                    </a:lnTo>
                    <a:cubicBezTo>
                      <a:pt x="636" y="645"/>
                      <a:pt x="629" y="657"/>
                      <a:pt x="619" y="664"/>
                    </a:cubicBezTo>
                    <a:lnTo>
                      <a:pt x="385" y="366"/>
                    </a:lnTo>
                    <a:lnTo>
                      <a:pt x="608" y="669"/>
                    </a:lnTo>
                    <a:cubicBezTo>
                      <a:pt x="599" y="672"/>
                      <a:pt x="590" y="673"/>
                      <a:pt x="580" y="669"/>
                    </a:cubicBezTo>
                    <a:lnTo>
                      <a:pt x="0" y="469"/>
                    </a:lnTo>
                    <a:lnTo>
                      <a:pt x="577" y="688"/>
                    </a:lnTo>
                    <a:cubicBezTo>
                      <a:pt x="591" y="693"/>
                      <a:pt x="600" y="705"/>
                      <a:pt x="604" y="718"/>
                    </a:cubicBezTo>
                    <a:cubicBezTo>
                      <a:pt x="603" y="719"/>
                      <a:pt x="602" y="719"/>
                      <a:pt x="601" y="719"/>
                    </a:cubicBezTo>
                    <a:lnTo>
                      <a:pt x="224" y="862"/>
                    </a:lnTo>
                    <a:lnTo>
                      <a:pt x="603" y="731"/>
                    </a:lnTo>
                    <a:cubicBezTo>
                      <a:pt x="603" y="731"/>
                      <a:pt x="604" y="731"/>
                      <a:pt x="605" y="731"/>
                    </a:cubicBezTo>
                    <a:cubicBezTo>
                      <a:pt x="604" y="739"/>
                      <a:pt x="602" y="746"/>
                      <a:pt x="597" y="753"/>
                    </a:cubicBezTo>
                    <a:lnTo>
                      <a:pt x="247" y="1229"/>
                    </a:lnTo>
                    <a:lnTo>
                      <a:pt x="613" y="762"/>
                    </a:lnTo>
                    <a:cubicBezTo>
                      <a:pt x="619" y="754"/>
                      <a:pt x="628" y="749"/>
                      <a:pt x="638" y="747"/>
                    </a:cubicBezTo>
                    <a:cubicBezTo>
                      <a:pt x="639" y="750"/>
                      <a:pt x="640" y="754"/>
                      <a:pt x="640" y="757"/>
                    </a:cubicBezTo>
                    <a:lnTo>
                      <a:pt x="646" y="1169"/>
                    </a:lnTo>
                    <a:lnTo>
                      <a:pt x="652" y="757"/>
                    </a:lnTo>
                    <a:cubicBezTo>
                      <a:pt x="652" y="753"/>
                      <a:pt x="653" y="750"/>
                      <a:pt x="655" y="747"/>
                    </a:cubicBezTo>
                    <a:cubicBezTo>
                      <a:pt x="664" y="749"/>
                      <a:pt x="673" y="754"/>
                      <a:pt x="680" y="762"/>
                    </a:cubicBezTo>
                    <a:lnTo>
                      <a:pt x="1045" y="1229"/>
                    </a:lnTo>
                    <a:lnTo>
                      <a:pt x="695" y="753"/>
                    </a:lnTo>
                    <a:cubicBezTo>
                      <a:pt x="691" y="746"/>
                      <a:pt x="688" y="739"/>
                      <a:pt x="688" y="731"/>
                    </a:cubicBezTo>
                    <a:lnTo>
                      <a:pt x="689" y="731"/>
                    </a:lnTo>
                    <a:lnTo>
                      <a:pt x="1069" y="862"/>
                    </a:lnTo>
                    <a:lnTo>
                      <a:pt x="1068" y="862"/>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pic>
        <p:nvPicPr>
          <p:cNvPr id="92" name="Google Shape;92;p7"/>
          <p:cNvPicPr preferRelativeResize="0"/>
          <p:nvPr/>
        </p:nvPicPr>
        <p:blipFill>
          <a:blip r:embed="rId2">
            <a:alphaModFix amt="20000"/>
          </a:blip>
          <a:stretch>
            <a:fillRect/>
          </a:stretch>
        </p:blipFill>
        <p:spPr>
          <a:xfrm>
            <a:off x="-16" y="-16"/>
            <a:ext cx="9143961" cy="5143500"/>
          </a:xfrm>
          <a:prstGeom prst="rect">
            <a:avLst/>
          </a:prstGeom>
          <a:noFill/>
          <a:ln>
            <a:noFill/>
          </a:ln>
        </p:spPr>
      </p:pic>
      <p:grpSp>
        <p:nvGrpSpPr>
          <p:cNvPr id="93" name="Google Shape;93;p7"/>
          <p:cNvGrpSpPr/>
          <p:nvPr/>
        </p:nvGrpSpPr>
        <p:grpSpPr>
          <a:xfrm>
            <a:off x="0" y="0"/>
            <a:ext cx="9143988" cy="5143499"/>
            <a:chOff x="0" y="0"/>
            <a:chExt cx="9143988" cy="5143499"/>
          </a:xfrm>
        </p:grpSpPr>
        <p:pic>
          <p:nvPicPr>
            <p:cNvPr id="94" name="Google Shape;94;p7"/>
            <p:cNvPicPr preferRelativeResize="0"/>
            <p:nvPr/>
          </p:nvPicPr>
          <p:blipFill>
            <a:blip r:embed="rId3">
              <a:alphaModFix/>
            </a:blip>
            <a:stretch>
              <a:fillRect/>
            </a:stretch>
          </p:blipFill>
          <p:spPr>
            <a:xfrm flipH="1">
              <a:off x="5680125" y="0"/>
              <a:ext cx="3463863" cy="5143499"/>
            </a:xfrm>
            <a:prstGeom prst="rect">
              <a:avLst/>
            </a:prstGeom>
            <a:noFill/>
            <a:ln>
              <a:noFill/>
            </a:ln>
          </p:spPr>
        </p:pic>
        <p:pic>
          <p:nvPicPr>
            <p:cNvPr id="95" name="Google Shape;95;p7"/>
            <p:cNvPicPr preferRelativeResize="0"/>
            <p:nvPr/>
          </p:nvPicPr>
          <p:blipFill>
            <a:blip r:embed="rId3">
              <a:alphaModFix/>
            </a:blip>
            <a:stretch>
              <a:fillRect/>
            </a:stretch>
          </p:blipFill>
          <p:spPr>
            <a:xfrm rot="10800000" flipH="1">
              <a:off x="0" y="0"/>
              <a:ext cx="3463863" cy="5143499"/>
            </a:xfrm>
            <a:prstGeom prst="rect">
              <a:avLst/>
            </a:prstGeom>
            <a:noFill/>
            <a:ln>
              <a:noFill/>
            </a:ln>
          </p:spPr>
        </p:pic>
      </p:grpSp>
      <p:grpSp>
        <p:nvGrpSpPr>
          <p:cNvPr id="96" name="Google Shape;96;p7"/>
          <p:cNvGrpSpPr/>
          <p:nvPr/>
        </p:nvGrpSpPr>
        <p:grpSpPr>
          <a:xfrm>
            <a:off x="149700" y="136075"/>
            <a:ext cx="8844600" cy="4871400"/>
            <a:chOff x="149700" y="136075"/>
            <a:chExt cx="8844600" cy="4871400"/>
          </a:xfrm>
        </p:grpSpPr>
        <p:sp>
          <p:nvSpPr>
            <p:cNvPr id="97" name="Google Shape;97;p7"/>
            <p:cNvSpPr/>
            <p:nvPr/>
          </p:nvSpPr>
          <p:spPr>
            <a:xfrm>
              <a:off x="149700" y="136075"/>
              <a:ext cx="8844600" cy="48714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8" name="Google Shape;98;p7"/>
            <p:cNvSpPr/>
            <p:nvPr/>
          </p:nvSpPr>
          <p:spPr>
            <a:xfrm>
              <a:off x="323950" y="322913"/>
              <a:ext cx="8496000" cy="4511400"/>
            </a:xfrm>
            <a:prstGeom prst="plaque">
              <a:avLst>
                <a:gd name="adj" fmla="val 2845"/>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99" name="Google Shape;99;p7"/>
            <p:cNvGrpSpPr/>
            <p:nvPr/>
          </p:nvGrpSpPr>
          <p:grpSpPr>
            <a:xfrm>
              <a:off x="223850" y="219946"/>
              <a:ext cx="8691602" cy="4709194"/>
              <a:chOff x="241716" y="229459"/>
              <a:chExt cx="8669063" cy="4681573"/>
            </a:xfrm>
          </p:grpSpPr>
          <p:sp>
            <p:nvSpPr>
              <p:cNvPr id="100" name="Google Shape;100;p7"/>
              <p:cNvSpPr/>
              <p:nvPr/>
            </p:nvSpPr>
            <p:spPr>
              <a:xfrm>
                <a:off x="241716" y="442701"/>
                <a:ext cx="22300" cy="4234182"/>
              </a:xfrm>
              <a:custGeom>
                <a:avLst/>
                <a:gdLst/>
                <a:ahLst/>
                <a:cxnLst/>
                <a:rect l="l" t="t" r="r" b="b"/>
                <a:pathLst>
                  <a:path w="16" h="3038" extrusionOk="0">
                    <a:moveTo>
                      <a:pt x="14" y="3034"/>
                    </a:moveTo>
                    <a:cubicBezTo>
                      <a:pt x="18" y="2837"/>
                      <a:pt x="15" y="2639"/>
                      <a:pt x="15" y="2442"/>
                    </a:cubicBezTo>
                    <a:cubicBezTo>
                      <a:pt x="15" y="2245"/>
                      <a:pt x="15" y="2047"/>
                      <a:pt x="15" y="1850"/>
                    </a:cubicBezTo>
                    <a:cubicBezTo>
                      <a:pt x="15" y="1457"/>
                      <a:pt x="15" y="1064"/>
                      <a:pt x="15" y="672"/>
                    </a:cubicBezTo>
                    <a:cubicBezTo>
                      <a:pt x="15" y="449"/>
                      <a:pt x="16" y="227"/>
                      <a:pt x="13" y="5"/>
                    </a:cubicBezTo>
                    <a:cubicBezTo>
                      <a:pt x="13" y="-1"/>
                      <a:pt x="4" y="-1"/>
                      <a:pt x="4" y="5"/>
                    </a:cubicBezTo>
                    <a:cubicBezTo>
                      <a:pt x="-2" y="401"/>
                      <a:pt x="2" y="797"/>
                      <a:pt x="2" y="1193"/>
                    </a:cubicBezTo>
                    <a:cubicBezTo>
                      <a:pt x="2" y="1589"/>
                      <a:pt x="2" y="1979"/>
                      <a:pt x="2" y="2372"/>
                    </a:cubicBezTo>
                    <a:cubicBezTo>
                      <a:pt x="2" y="2592"/>
                      <a:pt x="-2" y="2813"/>
                      <a:pt x="3" y="3034"/>
                    </a:cubicBezTo>
                    <a:cubicBezTo>
                      <a:pt x="3" y="3040"/>
                      <a:pt x="13" y="3040"/>
                      <a:pt x="14" y="303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1" name="Google Shape;101;p7"/>
              <p:cNvSpPr/>
              <p:nvPr/>
            </p:nvSpPr>
            <p:spPr>
              <a:xfrm>
                <a:off x="8889873" y="442701"/>
                <a:ext cx="20906" cy="4234182"/>
              </a:xfrm>
              <a:custGeom>
                <a:avLst/>
                <a:gdLst/>
                <a:ahLst/>
                <a:cxnLst/>
                <a:rect l="l" t="t" r="r" b="b"/>
                <a:pathLst>
                  <a:path w="15" h="3038" extrusionOk="0">
                    <a:moveTo>
                      <a:pt x="13" y="3034"/>
                    </a:moveTo>
                    <a:cubicBezTo>
                      <a:pt x="18" y="2837"/>
                      <a:pt x="14" y="2639"/>
                      <a:pt x="14" y="2442"/>
                    </a:cubicBezTo>
                    <a:cubicBezTo>
                      <a:pt x="14" y="2245"/>
                      <a:pt x="14" y="2047"/>
                      <a:pt x="14" y="1850"/>
                    </a:cubicBezTo>
                    <a:cubicBezTo>
                      <a:pt x="14" y="1457"/>
                      <a:pt x="14" y="1064"/>
                      <a:pt x="14" y="672"/>
                    </a:cubicBezTo>
                    <a:cubicBezTo>
                      <a:pt x="14" y="449"/>
                      <a:pt x="15" y="227"/>
                      <a:pt x="12" y="5"/>
                    </a:cubicBezTo>
                    <a:cubicBezTo>
                      <a:pt x="12" y="-1"/>
                      <a:pt x="3" y="-1"/>
                      <a:pt x="3" y="5"/>
                    </a:cubicBezTo>
                    <a:cubicBezTo>
                      <a:pt x="-2" y="401"/>
                      <a:pt x="1" y="797"/>
                      <a:pt x="1" y="1193"/>
                    </a:cubicBezTo>
                    <a:cubicBezTo>
                      <a:pt x="1" y="1589"/>
                      <a:pt x="1" y="1979"/>
                      <a:pt x="1" y="2372"/>
                    </a:cubicBezTo>
                    <a:cubicBezTo>
                      <a:pt x="1" y="2592"/>
                      <a:pt x="-2" y="2813"/>
                      <a:pt x="2" y="3034"/>
                    </a:cubicBezTo>
                    <a:cubicBezTo>
                      <a:pt x="2" y="3040"/>
                      <a:pt x="13" y="3040"/>
                      <a:pt x="13" y="303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2" name="Google Shape;102;p7"/>
              <p:cNvSpPr/>
              <p:nvPr/>
            </p:nvSpPr>
            <p:spPr>
              <a:xfrm>
                <a:off x="466109" y="229459"/>
                <a:ext cx="8218885" cy="19512"/>
              </a:xfrm>
              <a:custGeom>
                <a:avLst/>
                <a:gdLst/>
                <a:ahLst/>
                <a:cxnLst/>
                <a:rect l="l" t="t" r="r" b="b"/>
                <a:pathLst>
                  <a:path w="5897" h="14" extrusionOk="0">
                    <a:moveTo>
                      <a:pt x="5" y="12"/>
                    </a:moveTo>
                    <a:cubicBezTo>
                      <a:pt x="298" y="16"/>
                      <a:pt x="590" y="13"/>
                      <a:pt x="883" y="13"/>
                    </a:cubicBezTo>
                    <a:cubicBezTo>
                      <a:pt x="1308" y="13"/>
                      <a:pt x="1734" y="13"/>
                      <a:pt x="2160" y="13"/>
                    </a:cubicBezTo>
                    <a:cubicBezTo>
                      <a:pt x="2631" y="13"/>
                      <a:pt x="3101" y="13"/>
                      <a:pt x="3572" y="13"/>
                    </a:cubicBezTo>
                    <a:cubicBezTo>
                      <a:pt x="4008" y="13"/>
                      <a:pt x="4444" y="13"/>
                      <a:pt x="4880" y="13"/>
                    </a:cubicBezTo>
                    <a:cubicBezTo>
                      <a:pt x="5192" y="13"/>
                      <a:pt x="5503" y="14"/>
                      <a:pt x="5815" y="12"/>
                    </a:cubicBezTo>
                    <a:cubicBezTo>
                      <a:pt x="5841" y="12"/>
                      <a:pt x="5867" y="12"/>
                      <a:pt x="5893" y="12"/>
                    </a:cubicBezTo>
                    <a:cubicBezTo>
                      <a:pt x="5899" y="12"/>
                      <a:pt x="5899" y="2"/>
                      <a:pt x="5893" y="2"/>
                    </a:cubicBezTo>
                    <a:cubicBezTo>
                      <a:pt x="5601" y="2"/>
                      <a:pt x="5309" y="0"/>
                      <a:pt x="5016" y="0"/>
                    </a:cubicBezTo>
                    <a:cubicBezTo>
                      <a:pt x="4593" y="0"/>
                      <a:pt x="4170" y="0"/>
                      <a:pt x="3747" y="0"/>
                    </a:cubicBezTo>
                    <a:cubicBezTo>
                      <a:pt x="3273" y="0"/>
                      <a:pt x="2800" y="0"/>
                      <a:pt x="2327" y="0"/>
                    </a:cubicBezTo>
                    <a:cubicBezTo>
                      <a:pt x="1893" y="0"/>
                      <a:pt x="1459" y="0"/>
                      <a:pt x="1025" y="0"/>
                    </a:cubicBezTo>
                    <a:cubicBezTo>
                      <a:pt x="713" y="0"/>
                      <a:pt x="400" y="0"/>
                      <a:pt x="88" y="1"/>
                    </a:cubicBezTo>
                    <a:cubicBezTo>
                      <a:pt x="60" y="1"/>
                      <a:pt x="33" y="1"/>
                      <a:pt x="5" y="1"/>
                    </a:cubicBezTo>
                    <a:cubicBezTo>
                      <a:pt x="-1" y="1"/>
                      <a:pt x="-1" y="12"/>
                      <a:pt x="5" y="12"/>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3" name="Google Shape;103;p7"/>
              <p:cNvSpPr/>
              <p:nvPr/>
            </p:nvSpPr>
            <p:spPr>
              <a:xfrm>
                <a:off x="466109" y="4892913"/>
                <a:ext cx="8218885" cy="18119"/>
              </a:xfrm>
              <a:custGeom>
                <a:avLst/>
                <a:gdLst/>
                <a:ahLst/>
                <a:cxnLst/>
                <a:rect l="l" t="t" r="r" b="b"/>
                <a:pathLst>
                  <a:path w="5897" h="13" extrusionOk="0">
                    <a:moveTo>
                      <a:pt x="5" y="12"/>
                    </a:moveTo>
                    <a:cubicBezTo>
                      <a:pt x="298" y="15"/>
                      <a:pt x="590" y="13"/>
                      <a:pt x="883" y="13"/>
                    </a:cubicBezTo>
                    <a:cubicBezTo>
                      <a:pt x="1308" y="13"/>
                      <a:pt x="1734" y="13"/>
                      <a:pt x="2160" y="13"/>
                    </a:cubicBezTo>
                    <a:cubicBezTo>
                      <a:pt x="2631" y="13"/>
                      <a:pt x="3101" y="13"/>
                      <a:pt x="3572" y="13"/>
                    </a:cubicBezTo>
                    <a:cubicBezTo>
                      <a:pt x="4008" y="13"/>
                      <a:pt x="4444" y="13"/>
                      <a:pt x="4880" y="13"/>
                    </a:cubicBezTo>
                    <a:cubicBezTo>
                      <a:pt x="5192" y="13"/>
                      <a:pt x="5503" y="14"/>
                      <a:pt x="5815" y="11"/>
                    </a:cubicBezTo>
                    <a:cubicBezTo>
                      <a:pt x="5841" y="11"/>
                      <a:pt x="5867" y="11"/>
                      <a:pt x="5893" y="11"/>
                    </a:cubicBezTo>
                    <a:cubicBezTo>
                      <a:pt x="5899" y="11"/>
                      <a:pt x="5899" y="2"/>
                      <a:pt x="5893" y="2"/>
                    </a:cubicBezTo>
                    <a:cubicBezTo>
                      <a:pt x="5601" y="2"/>
                      <a:pt x="5309" y="0"/>
                      <a:pt x="5016" y="0"/>
                    </a:cubicBezTo>
                    <a:cubicBezTo>
                      <a:pt x="4593" y="0"/>
                      <a:pt x="4170" y="0"/>
                      <a:pt x="3747" y="0"/>
                    </a:cubicBezTo>
                    <a:cubicBezTo>
                      <a:pt x="3273" y="0"/>
                      <a:pt x="2800" y="0"/>
                      <a:pt x="2327" y="0"/>
                    </a:cubicBezTo>
                    <a:cubicBezTo>
                      <a:pt x="1893" y="0"/>
                      <a:pt x="1459" y="0"/>
                      <a:pt x="1025" y="0"/>
                    </a:cubicBezTo>
                    <a:cubicBezTo>
                      <a:pt x="713" y="0"/>
                      <a:pt x="400" y="0"/>
                      <a:pt x="88" y="0"/>
                    </a:cubicBezTo>
                    <a:cubicBezTo>
                      <a:pt x="60" y="0"/>
                      <a:pt x="33" y="0"/>
                      <a:pt x="5" y="1"/>
                    </a:cubicBezTo>
                    <a:cubicBezTo>
                      <a:pt x="-1" y="1"/>
                      <a:pt x="-1" y="12"/>
                      <a:pt x="5" y="12"/>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04" name="Google Shape;104;p7"/>
            <p:cNvGrpSpPr/>
            <p:nvPr/>
          </p:nvGrpSpPr>
          <p:grpSpPr>
            <a:xfrm>
              <a:off x="240177" y="242155"/>
              <a:ext cx="8660772" cy="4664337"/>
              <a:chOff x="240177" y="242130"/>
              <a:chExt cx="8660772" cy="4664337"/>
            </a:xfrm>
          </p:grpSpPr>
          <p:grpSp>
            <p:nvGrpSpPr>
              <p:cNvPr id="105" name="Google Shape;105;p7"/>
              <p:cNvGrpSpPr/>
              <p:nvPr/>
            </p:nvGrpSpPr>
            <p:grpSpPr>
              <a:xfrm>
                <a:off x="240177" y="242130"/>
                <a:ext cx="173084" cy="4664337"/>
                <a:chOff x="240177" y="242130"/>
                <a:chExt cx="173084" cy="4664337"/>
              </a:xfrm>
            </p:grpSpPr>
            <p:sp>
              <p:nvSpPr>
                <p:cNvPr id="106" name="Google Shape;106;p7"/>
                <p:cNvSpPr/>
                <p:nvPr/>
              </p:nvSpPr>
              <p:spPr>
                <a:xfrm>
                  <a:off x="254465" y="242130"/>
                  <a:ext cx="158797" cy="169086"/>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107;p7"/>
                <p:cNvSpPr/>
                <p:nvPr/>
              </p:nvSpPr>
              <p:spPr>
                <a:xfrm>
                  <a:off x="240177" y="4737381"/>
                  <a:ext cx="158797" cy="169086"/>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08" name="Google Shape;108;p7"/>
              <p:cNvGrpSpPr/>
              <p:nvPr/>
            </p:nvGrpSpPr>
            <p:grpSpPr>
              <a:xfrm>
                <a:off x="8727865" y="242130"/>
                <a:ext cx="173084" cy="4664337"/>
                <a:chOff x="240177" y="242130"/>
                <a:chExt cx="173084" cy="4664337"/>
              </a:xfrm>
            </p:grpSpPr>
            <p:sp>
              <p:nvSpPr>
                <p:cNvPr id="109" name="Google Shape;109;p7"/>
                <p:cNvSpPr/>
                <p:nvPr/>
              </p:nvSpPr>
              <p:spPr>
                <a:xfrm>
                  <a:off x="254465" y="242130"/>
                  <a:ext cx="158797" cy="169086"/>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 name="Google Shape;110;p7"/>
                <p:cNvSpPr/>
                <p:nvPr/>
              </p:nvSpPr>
              <p:spPr>
                <a:xfrm>
                  <a:off x="240177" y="4737381"/>
                  <a:ext cx="158797" cy="169086"/>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sp>
        <p:nvSpPr>
          <p:cNvPr id="111" name="Google Shape;111;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2" name="Google Shape;112;p7"/>
          <p:cNvSpPr txBox="1">
            <a:spLocks noGrp="1"/>
          </p:cNvSpPr>
          <p:nvPr>
            <p:ph type="subTitle" idx="1"/>
          </p:nvPr>
        </p:nvSpPr>
        <p:spPr>
          <a:xfrm>
            <a:off x="720000" y="1700300"/>
            <a:ext cx="3910800" cy="2071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Font typeface="Anek Bangla Light"/>
              <a:buChar char="●"/>
              <a:defRPr/>
            </a:lvl1pPr>
            <a:lvl2pPr lvl="1" algn="ctr" rtl="0">
              <a:lnSpc>
                <a:spcPct val="115000"/>
              </a:lnSpc>
              <a:spcBef>
                <a:spcPts val="0"/>
              </a:spcBef>
              <a:spcAft>
                <a:spcPts val="0"/>
              </a:spcAft>
              <a:buClr>
                <a:srgbClr val="E76A28"/>
              </a:buClr>
              <a:buSzPts val="1600"/>
              <a:buFont typeface="Nunito Light"/>
              <a:buChar char="○"/>
              <a:defRPr/>
            </a:lvl2pPr>
            <a:lvl3pPr lvl="2" algn="ctr" rtl="0">
              <a:lnSpc>
                <a:spcPct val="115000"/>
              </a:lnSpc>
              <a:spcBef>
                <a:spcPts val="0"/>
              </a:spcBef>
              <a:spcAft>
                <a:spcPts val="0"/>
              </a:spcAft>
              <a:buClr>
                <a:srgbClr val="E76A28"/>
              </a:buClr>
              <a:buSzPts val="1500"/>
              <a:buFont typeface="Nunito Light"/>
              <a:buChar char="■"/>
              <a:defRPr/>
            </a:lvl3pPr>
            <a:lvl4pPr lvl="3" algn="ctr" rtl="0">
              <a:lnSpc>
                <a:spcPct val="115000"/>
              </a:lnSpc>
              <a:spcBef>
                <a:spcPts val="0"/>
              </a:spcBef>
              <a:spcAft>
                <a:spcPts val="0"/>
              </a:spcAft>
              <a:buClr>
                <a:srgbClr val="E76A28"/>
              </a:buClr>
              <a:buSzPts val="1500"/>
              <a:buFont typeface="Nunito Light"/>
              <a:buChar char="●"/>
              <a:defRPr/>
            </a:lvl4pPr>
            <a:lvl5pPr lvl="4" algn="ctr" rtl="0">
              <a:lnSpc>
                <a:spcPct val="115000"/>
              </a:lnSpc>
              <a:spcBef>
                <a:spcPts val="0"/>
              </a:spcBef>
              <a:spcAft>
                <a:spcPts val="0"/>
              </a:spcAft>
              <a:buClr>
                <a:srgbClr val="E76A28"/>
              </a:buClr>
              <a:buSzPts val="1400"/>
              <a:buFont typeface="Nunito Light"/>
              <a:buChar char="○"/>
              <a:defRPr/>
            </a:lvl5pPr>
            <a:lvl6pPr lvl="5" algn="ctr" rtl="0">
              <a:lnSpc>
                <a:spcPct val="115000"/>
              </a:lnSpc>
              <a:spcBef>
                <a:spcPts val="0"/>
              </a:spcBef>
              <a:spcAft>
                <a:spcPts val="0"/>
              </a:spcAft>
              <a:buClr>
                <a:srgbClr val="999999"/>
              </a:buClr>
              <a:buSzPts val="1400"/>
              <a:buFont typeface="Nunito Light"/>
              <a:buChar char="■"/>
              <a:defRPr/>
            </a:lvl6pPr>
            <a:lvl7pPr lvl="6" algn="ctr" rtl="0">
              <a:lnSpc>
                <a:spcPct val="115000"/>
              </a:lnSpc>
              <a:spcBef>
                <a:spcPts val="0"/>
              </a:spcBef>
              <a:spcAft>
                <a:spcPts val="0"/>
              </a:spcAft>
              <a:buClr>
                <a:srgbClr val="999999"/>
              </a:buClr>
              <a:buSzPts val="1300"/>
              <a:buFont typeface="Nunito Light"/>
              <a:buChar char="●"/>
              <a:defRPr/>
            </a:lvl7pPr>
            <a:lvl8pPr lvl="7" algn="ctr" rtl="0">
              <a:lnSpc>
                <a:spcPct val="115000"/>
              </a:lnSpc>
              <a:spcBef>
                <a:spcPts val="0"/>
              </a:spcBef>
              <a:spcAft>
                <a:spcPts val="0"/>
              </a:spcAft>
              <a:buClr>
                <a:srgbClr val="999999"/>
              </a:buClr>
              <a:buSzPts val="1300"/>
              <a:buFont typeface="Nunito Light"/>
              <a:buChar char="○"/>
              <a:defRPr/>
            </a:lvl8pPr>
            <a:lvl9pPr lvl="8" algn="ctr" rtl="0">
              <a:lnSpc>
                <a:spcPct val="115000"/>
              </a:lnSpc>
              <a:spcBef>
                <a:spcPts val="0"/>
              </a:spcBef>
              <a:spcAft>
                <a:spcPts val="0"/>
              </a:spcAft>
              <a:buClr>
                <a:srgbClr val="999999"/>
              </a:buClr>
              <a:buSzPts val="1400"/>
              <a:buFont typeface="Nunito Light"/>
              <a:buChar char="■"/>
              <a:defRPr/>
            </a:lvl9pPr>
          </a:lstStyle>
          <a:p>
            <a:endParaRPr/>
          </a:p>
        </p:txBody>
      </p:sp>
      <p:sp>
        <p:nvSpPr>
          <p:cNvPr id="113" name="Google Shape;113;p7"/>
          <p:cNvSpPr>
            <a:spLocks noGrp="1"/>
          </p:cNvSpPr>
          <p:nvPr>
            <p:ph type="pic" idx="2"/>
          </p:nvPr>
        </p:nvSpPr>
        <p:spPr>
          <a:xfrm>
            <a:off x="5177600" y="1313225"/>
            <a:ext cx="2984700" cy="2984700"/>
          </a:xfrm>
          <a:prstGeom prst="ellipse">
            <a:avLst/>
          </a:prstGeom>
          <a:noFill/>
          <a:ln w="38100" cap="flat" cmpd="thinThick">
            <a:solidFill>
              <a:schemeClr val="lt1"/>
            </a:solidFill>
            <a:prstDash val="solid"/>
            <a:round/>
            <a:headEnd type="none" w="sm" len="sm"/>
            <a:tailEnd type="none" w="sm" len="sm"/>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4"/>
        <p:cNvGrpSpPr/>
        <p:nvPr/>
      </p:nvGrpSpPr>
      <p:grpSpPr>
        <a:xfrm>
          <a:off x="0" y="0"/>
          <a:ext cx="0" cy="0"/>
          <a:chOff x="0" y="0"/>
          <a:chExt cx="0" cy="0"/>
        </a:xfrm>
      </p:grpSpPr>
      <p:pic>
        <p:nvPicPr>
          <p:cNvPr id="125" name="Google Shape;125;p9"/>
          <p:cNvPicPr preferRelativeResize="0"/>
          <p:nvPr/>
        </p:nvPicPr>
        <p:blipFill>
          <a:blip r:embed="rId2">
            <a:alphaModFix amt="21000"/>
          </a:blip>
          <a:stretch>
            <a:fillRect/>
          </a:stretch>
        </p:blipFill>
        <p:spPr>
          <a:xfrm>
            <a:off x="0" y="0"/>
            <a:ext cx="9143976" cy="5143466"/>
          </a:xfrm>
          <a:prstGeom prst="rect">
            <a:avLst/>
          </a:prstGeom>
          <a:noFill/>
          <a:ln>
            <a:noFill/>
          </a:ln>
        </p:spPr>
      </p:pic>
      <p:grpSp>
        <p:nvGrpSpPr>
          <p:cNvPr id="126" name="Google Shape;126;p9"/>
          <p:cNvGrpSpPr/>
          <p:nvPr/>
        </p:nvGrpSpPr>
        <p:grpSpPr>
          <a:xfrm>
            <a:off x="25" y="0"/>
            <a:ext cx="9143963" cy="5143499"/>
            <a:chOff x="25" y="0"/>
            <a:chExt cx="9143963" cy="5143499"/>
          </a:xfrm>
        </p:grpSpPr>
        <p:pic>
          <p:nvPicPr>
            <p:cNvPr id="127" name="Google Shape;127;p9"/>
            <p:cNvPicPr preferRelativeResize="0"/>
            <p:nvPr/>
          </p:nvPicPr>
          <p:blipFill>
            <a:blip r:embed="rId3">
              <a:alphaModFix/>
            </a:blip>
            <a:stretch>
              <a:fillRect/>
            </a:stretch>
          </p:blipFill>
          <p:spPr>
            <a:xfrm>
              <a:off x="25" y="0"/>
              <a:ext cx="3463863" cy="5143499"/>
            </a:xfrm>
            <a:prstGeom prst="rect">
              <a:avLst/>
            </a:prstGeom>
            <a:noFill/>
            <a:ln>
              <a:noFill/>
            </a:ln>
          </p:spPr>
        </p:pic>
        <p:pic>
          <p:nvPicPr>
            <p:cNvPr id="128" name="Google Shape;128;p9"/>
            <p:cNvPicPr preferRelativeResize="0"/>
            <p:nvPr/>
          </p:nvPicPr>
          <p:blipFill>
            <a:blip r:embed="rId3">
              <a:alphaModFix/>
            </a:blip>
            <a:stretch>
              <a:fillRect/>
            </a:stretch>
          </p:blipFill>
          <p:spPr>
            <a:xfrm flipH="1">
              <a:off x="5680125" y="0"/>
              <a:ext cx="3463863" cy="5143499"/>
            </a:xfrm>
            <a:prstGeom prst="rect">
              <a:avLst/>
            </a:prstGeom>
            <a:noFill/>
            <a:ln>
              <a:noFill/>
            </a:ln>
          </p:spPr>
        </p:pic>
      </p:grpSp>
      <p:grpSp>
        <p:nvGrpSpPr>
          <p:cNvPr id="129" name="Google Shape;129;p9"/>
          <p:cNvGrpSpPr/>
          <p:nvPr/>
        </p:nvGrpSpPr>
        <p:grpSpPr>
          <a:xfrm>
            <a:off x="149700" y="136050"/>
            <a:ext cx="8844597" cy="4871396"/>
            <a:chOff x="149700" y="136050"/>
            <a:chExt cx="8844597" cy="4871396"/>
          </a:xfrm>
        </p:grpSpPr>
        <p:sp>
          <p:nvSpPr>
            <p:cNvPr id="130" name="Google Shape;130;p9"/>
            <p:cNvSpPr/>
            <p:nvPr/>
          </p:nvSpPr>
          <p:spPr>
            <a:xfrm>
              <a:off x="264575" y="240750"/>
              <a:ext cx="8604300" cy="4662000"/>
            </a:xfrm>
            <a:prstGeom prst="plus">
              <a:avLst>
                <a:gd name="adj" fmla="val 6919"/>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ek Bangla"/>
                <a:ea typeface="Anek Bangla"/>
                <a:cs typeface="Anek Bangla"/>
                <a:sym typeface="Anek Bangla"/>
              </a:endParaRPr>
            </a:p>
          </p:txBody>
        </p:sp>
        <p:sp>
          <p:nvSpPr>
            <p:cNvPr id="131" name="Google Shape;131;p9"/>
            <p:cNvSpPr/>
            <p:nvPr/>
          </p:nvSpPr>
          <p:spPr>
            <a:xfrm>
              <a:off x="149700" y="136050"/>
              <a:ext cx="8844597" cy="4871396"/>
            </a:xfrm>
            <a:custGeom>
              <a:avLst/>
              <a:gdLst/>
              <a:ahLst/>
              <a:cxnLst/>
              <a:rect l="l" t="t" r="r" b="b"/>
              <a:pathLst>
                <a:path w="6336" h="3482" extrusionOk="0">
                  <a:moveTo>
                    <a:pt x="0" y="857"/>
                  </a:moveTo>
                  <a:cubicBezTo>
                    <a:pt x="0" y="891"/>
                    <a:pt x="0" y="925"/>
                    <a:pt x="0" y="959"/>
                  </a:cubicBezTo>
                  <a:cubicBezTo>
                    <a:pt x="0" y="968"/>
                    <a:pt x="15" y="967"/>
                    <a:pt x="15" y="958"/>
                  </a:cubicBezTo>
                  <a:cubicBezTo>
                    <a:pt x="15" y="866"/>
                    <a:pt x="15" y="774"/>
                    <a:pt x="15" y="682"/>
                  </a:cubicBezTo>
                  <a:lnTo>
                    <a:pt x="15" y="242"/>
                  </a:lnTo>
                  <a:cubicBezTo>
                    <a:pt x="15" y="211"/>
                    <a:pt x="15" y="179"/>
                    <a:pt x="15" y="148"/>
                  </a:cubicBezTo>
                  <a:cubicBezTo>
                    <a:pt x="88" y="143"/>
                    <a:pt x="143" y="87"/>
                    <a:pt x="149" y="15"/>
                  </a:cubicBezTo>
                  <a:cubicBezTo>
                    <a:pt x="240" y="15"/>
                    <a:pt x="331" y="15"/>
                    <a:pt x="422" y="16"/>
                  </a:cubicBezTo>
                  <a:cubicBezTo>
                    <a:pt x="569" y="16"/>
                    <a:pt x="716" y="16"/>
                    <a:pt x="864" y="17"/>
                  </a:cubicBezTo>
                  <a:cubicBezTo>
                    <a:pt x="898" y="17"/>
                    <a:pt x="932" y="17"/>
                    <a:pt x="967" y="17"/>
                  </a:cubicBezTo>
                  <a:cubicBezTo>
                    <a:pt x="976" y="17"/>
                    <a:pt x="975" y="2"/>
                    <a:pt x="965" y="2"/>
                  </a:cubicBezTo>
                  <a:cubicBezTo>
                    <a:pt x="872" y="2"/>
                    <a:pt x="779" y="2"/>
                    <a:pt x="686" y="2"/>
                  </a:cubicBezTo>
                  <a:cubicBezTo>
                    <a:pt x="539" y="1"/>
                    <a:pt x="392" y="1"/>
                    <a:pt x="244" y="0"/>
                  </a:cubicBezTo>
                  <a:cubicBezTo>
                    <a:pt x="210" y="0"/>
                    <a:pt x="176" y="0"/>
                    <a:pt x="142" y="0"/>
                  </a:cubicBezTo>
                  <a:cubicBezTo>
                    <a:pt x="137" y="0"/>
                    <a:pt x="135" y="4"/>
                    <a:pt x="135" y="8"/>
                  </a:cubicBezTo>
                  <a:cubicBezTo>
                    <a:pt x="133" y="79"/>
                    <a:pt x="77" y="133"/>
                    <a:pt x="7" y="135"/>
                  </a:cubicBezTo>
                  <a:cubicBezTo>
                    <a:pt x="2" y="135"/>
                    <a:pt x="0" y="138"/>
                    <a:pt x="0" y="142"/>
                  </a:cubicBezTo>
                  <a:cubicBezTo>
                    <a:pt x="0" y="234"/>
                    <a:pt x="0" y="325"/>
                    <a:pt x="0" y="417"/>
                  </a:cubicBezTo>
                  <a:cubicBezTo>
                    <a:pt x="0" y="564"/>
                    <a:pt x="0" y="711"/>
                    <a:pt x="0" y="857"/>
                  </a:cubicBezTo>
                  <a:moveTo>
                    <a:pt x="965" y="3465"/>
                  </a:moveTo>
                  <a:cubicBezTo>
                    <a:pt x="872" y="3465"/>
                    <a:pt x="779" y="3466"/>
                    <a:pt x="687" y="3466"/>
                  </a:cubicBezTo>
                  <a:cubicBezTo>
                    <a:pt x="539" y="3466"/>
                    <a:pt x="392" y="3467"/>
                    <a:pt x="244" y="3467"/>
                  </a:cubicBezTo>
                  <a:cubicBezTo>
                    <a:pt x="213" y="3467"/>
                    <a:pt x="181" y="3467"/>
                    <a:pt x="149" y="3467"/>
                  </a:cubicBezTo>
                  <a:cubicBezTo>
                    <a:pt x="144" y="3394"/>
                    <a:pt x="87" y="3339"/>
                    <a:pt x="15" y="3333"/>
                  </a:cubicBezTo>
                  <a:cubicBezTo>
                    <a:pt x="15" y="3244"/>
                    <a:pt x="15" y="3154"/>
                    <a:pt x="15" y="3064"/>
                  </a:cubicBezTo>
                  <a:cubicBezTo>
                    <a:pt x="15" y="2917"/>
                    <a:pt x="15" y="2771"/>
                    <a:pt x="15" y="2624"/>
                  </a:cubicBezTo>
                  <a:cubicBezTo>
                    <a:pt x="15" y="2590"/>
                    <a:pt x="15" y="2556"/>
                    <a:pt x="15" y="2522"/>
                  </a:cubicBezTo>
                  <a:cubicBezTo>
                    <a:pt x="15" y="2513"/>
                    <a:pt x="0" y="2514"/>
                    <a:pt x="0" y="2524"/>
                  </a:cubicBezTo>
                  <a:cubicBezTo>
                    <a:pt x="0" y="2616"/>
                    <a:pt x="0" y="2707"/>
                    <a:pt x="0" y="2799"/>
                  </a:cubicBezTo>
                  <a:cubicBezTo>
                    <a:pt x="0" y="2946"/>
                    <a:pt x="0" y="3093"/>
                    <a:pt x="0" y="3239"/>
                  </a:cubicBezTo>
                  <a:cubicBezTo>
                    <a:pt x="0" y="3273"/>
                    <a:pt x="0" y="3307"/>
                    <a:pt x="0" y="3341"/>
                  </a:cubicBezTo>
                  <a:cubicBezTo>
                    <a:pt x="0" y="3345"/>
                    <a:pt x="4" y="3348"/>
                    <a:pt x="8" y="3348"/>
                  </a:cubicBezTo>
                  <a:cubicBezTo>
                    <a:pt x="79" y="3349"/>
                    <a:pt x="133" y="3405"/>
                    <a:pt x="135" y="3475"/>
                  </a:cubicBezTo>
                  <a:cubicBezTo>
                    <a:pt x="135" y="3480"/>
                    <a:pt x="139" y="3482"/>
                    <a:pt x="143" y="3482"/>
                  </a:cubicBezTo>
                  <a:cubicBezTo>
                    <a:pt x="236" y="3482"/>
                    <a:pt x="329" y="3482"/>
                    <a:pt x="422" y="3481"/>
                  </a:cubicBezTo>
                  <a:cubicBezTo>
                    <a:pt x="569" y="3481"/>
                    <a:pt x="716" y="3481"/>
                    <a:pt x="864" y="3480"/>
                  </a:cubicBezTo>
                  <a:cubicBezTo>
                    <a:pt x="898" y="3480"/>
                    <a:pt x="932" y="3480"/>
                    <a:pt x="967" y="3480"/>
                  </a:cubicBezTo>
                  <a:cubicBezTo>
                    <a:pt x="976" y="3480"/>
                    <a:pt x="975" y="3465"/>
                    <a:pt x="965" y="3465"/>
                  </a:cubicBezTo>
                  <a:moveTo>
                    <a:pt x="5370" y="17"/>
                  </a:moveTo>
                  <a:lnTo>
                    <a:pt x="5649" y="16"/>
                  </a:lnTo>
                  <a:cubicBezTo>
                    <a:pt x="5796" y="16"/>
                    <a:pt x="5944" y="15"/>
                    <a:pt x="6091" y="15"/>
                  </a:cubicBezTo>
                  <a:cubicBezTo>
                    <a:pt x="6123" y="15"/>
                    <a:pt x="6155" y="15"/>
                    <a:pt x="6186" y="15"/>
                  </a:cubicBezTo>
                  <a:cubicBezTo>
                    <a:pt x="6192" y="88"/>
                    <a:pt x="6248" y="142"/>
                    <a:pt x="6321" y="148"/>
                  </a:cubicBezTo>
                  <a:cubicBezTo>
                    <a:pt x="6321" y="237"/>
                    <a:pt x="6321" y="327"/>
                    <a:pt x="6321" y="417"/>
                  </a:cubicBezTo>
                  <a:cubicBezTo>
                    <a:pt x="6321" y="564"/>
                    <a:pt x="6321" y="710"/>
                    <a:pt x="6321" y="857"/>
                  </a:cubicBezTo>
                  <a:cubicBezTo>
                    <a:pt x="6321" y="891"/>
                    <a:pt x="6321" y="925"/>
                    <a:pt x="6321" y="959"/>
                  </a:cubicBezTo>
                  <a:cubicBezTo>
                    <a:pt x="6321" y="968"/>
                    <a:pt x="6336" y="967"/>
                    <a:pt x="6336" y="957"/>
                  </a:cubicBezTo>
                  <a:cubicBezTo>
                    <a:pt x="6336" y="866"/>
                    <a:pt x="6336" y="774"/>
                    <a:pt x="6336" y="682"/>
                  </a:cubicBezTo>
                  <a:lnTo>
                    <a:pt x="6336" y="242"/>
                  </a:lnTo>
                  <a:cubicBezTo>
                    <a:pt x="6336" y="208"/>
                    <a:pt x="6336" y="174"/>
                    <a:pt x="6336" y="140"/>
                  </a:cubicBezTo>
                  <a:cubicBezTo>
                    <a:pt x="6336" y="136"/>
                    <a:pt x="6331" y="134"/>
                    <a:pt x="6328" y="134"/>
                  </a:cubicBezTo>
                  <a:cubicBezTo>
                    <a:pt x="6257" y="133"/>
                    <a:pt x="6203" y="77"/>
                    <a:pt x="6201" y="7"/>
                  </a:cubicBezTo>
                  <a:cubicBezTo>
                    <a:pt x="6201" y="2"/>
                    <a:pt x="6196" y="0"/>
                    <a:pt x="6193" y="0"/>
                  </a:cubicBezTo>
                  <a:cubicBezTo>
                    <a:pt x="6100" y="0"/>
                    <a:pt x="6007" y="0"/>
                    <a:pt x="5914" y="1"/>
                  </a:cubicBezTo>
                  <a:cubicBezTo>
                    <a:pt x="5767" y="1"/>
                    <a:pt x="5619" y="1"/>
                    <a:pt x="5472" y="2"/>
                  </a:cubicBezTo>
                  <a:cubicBezTo>
                    <a:pt x="5438" y="2"/>
                    <a:pt x="5403" y="2"/>
                    <a:pt x="5369" y="2"/>
                  </a:cubicBezTo>
                  <a:cubicBezTo>
                    <a:pt x="5360" y="2"/>
                    <a:pt x="5361" y="17"/>
                    <a:pt x="5370" y="17"/>
                  </a:cubicBezTo>
                  <a:moveTo>
                    <a:pt x="6336" y="2624"/>
                  </a:moveTo>
                  <a:cubicBezTo>
                    <a:pt x="6336" y="2590"/>
                    <a:pt x="6336" y="2556"/>
                    <a:pt x="6336" y="2522"/>
                  </a:cubicBezTo>
                  <a:cubicBezTo>
                    <a:pt x="6336" y="2513"/>
                    <a:pt x="6321" y="2514"/>
                    <a:pt x="6321" y="2523"/>
                  </a:cubicBezTo>
                  <a:cubicBezTo>
                    <a:pt x="6321" y="2615"/>
                    <a:pt x="6321" y="2707"/>
                    <a:pt x="6321" y="2799"/>
                  </a:cubicBezTo>
                  <a:cubicBezTo>
                    <a:pt x="6321" y="2946"/>
                    <a:pt x="6321" y="3092"/>
                    <a:pt x="6321" y="3239"/>
                  </a:cubicBezTo>
                  <a:cubicBezTo>
                    <a:pt x="6321" y="3270"/>
                    <a:pt x="6321" y="3302"/>
                    <a:pt x="6321" y="3333"/>
                  </a:cubicBezTo>
                  <a:cubicBezTo>
                    <a:pt x="6248" y="3338"/>
                    <a:pt x="6192" y="3395"/>
                    <a:pt x="6187" y="3467"/>
                  </a:cubicBezTo>
                  <a:cubicBezTo>
                    <a:pt x="6096" y="3467"/>
                    <a:pt x="6005" y="3467"/>
                    <a:pt x="5914" y="3466"/>
                  </a:cubicBezTo>
                  <a:cubicBezTo>
                    <a:pt x="5767" y="3466"/>
                    <a:pt x="5619" y="3466"/>
                    <a:pt x="5472" y="3465"/>
                  </a:cubicBezTo>
                  <a:cubicBezTo>
                    <a:pt x="5438" y="3465"/>
                    <a:pt x="5403" y="3465"/>
                    <a:pt x="5369" y="3465"/>
                  </a:cubicBezTo>
                  <a:cubicBezTo>
                    <a:pt x="5360" y="3465"/>
                    <a:pt x="5361" y="3480"/>
                    <a:pt x="5370" y="3480"/>
                  </a:cubicBezTo>
                  <a:cubicBezTo>
                    <a:pt x="5463" y="3480"/>
                    <a:pt x="5556" y="3480"/>
                    <a:pt x="5649" y="3480"/>
                  </a:cubicBezTo>
                  <a:cubicBezTo>
                    <a:pt x="5797" y="3481"/>
                    <a:pt x="5944" y="3481"/>
                    <a:pt x="6091" y="3482"/>
                  </a:cubicBezTo>
                  <a:cubicBezTo>
                    <a:pt x="6126" y="3482"/>
                    <a:pt x="6160" y="3482"/>
                    <a:pt x="6194" y="3482"/>
                  </a:cubicBezTo>
                  <a:cubicBezTo>
                    <a:pt x="6198" y="3482"/>
                    <a:pt x="6201" y="3478"/>
                    <a:pt x="6201" y="3474"/>
                  </a:cubicBezTo>
                  <a:cubicBezTo>
                    <a:pt x="6203" y="3403"/>
                    <a:pt x="6259" y="3349"/>
                    <a:pt x="6329" y="3347"/>
                  </a:cubicBezTo>
                  <a:cubicBezTo>
                    <a:pt x="6333" y="3347"/>
                    <a:pt x="6336" y="3343"/>
                    <a:pt x="6336" y="3339"/>
                  </a:cubicBezTo>
                  <a:cubicBezTo>
                    <a:pt x="6336" y="3247"/>
                    <a:pt x="6336" y="3156"/>
                    <a:pt x="6336" y="3064"/>
                  </a:cubicBezTo>
                  <a:cubicBezTo>
                    <a:pt x="6336" y="2917"/>
                    <a:pt x="6336" y="2770"/>
                    <a:pt x="6336" y="262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32" name="Google Shape;132;p9"/>
          <p:cNvSpPr txBox="1">
            <a:spLocks noGrp="1"/>
          </p:cNvSpPr>
          <p:nvPr>
            <p:ph type="title"/>
          </p:nvPr>
        </p:nvSpPr>
        <p:spPr>
          <a:xfrm>
            <a:off x="2135525" y="1531136"/>
            <a:ext cx="4872900" cy="101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33" name="Google Shape;133;p9"/>
          <p:cNvSpPr txBox="1">
            <a:spLocks noGrp="1"/>
          </p:cNvSpPr>
          <p:nvPr>
            <p:ph type="subTitle" idx="1"/>
          </p:nvPr>
        </p:nvSpPr>
        <p:spPr>
          <a:xfrm>
            <a:off x="2135525" y="2941250"/>
            <a:ext cx="4872900" cy="671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134" name="Google Shape;134;p9"/>
          <p:cNvGrpSpPr/>
          <p:nvPr/>
        </p:nvGrpSpPr>
        <p:grpSpPr>
          <a:xfrm>
            <a:off x="259713" y="243182"/>
            <a:ext cx="8618535" cy="4651742"/>
            <a:chOff x="259713" y="243182"/>
            <a:chExt cx="8618535" cy="4651742"/>
          </a:xfrm>
        </p:grpSpPr>
        <p:grpSp>
          <p:nvGrpSpPr>
            <p:cNvPr id="135" name="Google Shape;135;p9"/>
            <p:cNvGrpSpPr/>
            <p:nvPr/>
          </p:nvGrpSpPr>
          <p:grpSpPr>
            <a:xfrm flipH="1">
              <a:off x="259713" y="243182"/>
              <a:ext cx="2194434" cy="1329425"/>
              <a:chOff x="6562440" y="2901600"/>
              <a:chExt cx="1316160" cy="797400"/>
            </a:xfrm>
          </p:grpSpPr>
          <p:sp>
            <p:nvSpPr>
              <p:cNvPr id="136" name="Google Shape;136;p9"/>
              <p:cNvSpPr/>
              <p:nvPr/>
            </p:nvSpPr>
            <p:spPr>
              <a:xfrm>
                <a:off x="6562440" y="2901600"/>
                <a:ext cx="1316160" cy="781560"/>
              </a:xfrm>
              <a:custGeom>
                <a:avLst/>
                <a:gdLst/>
                <a:ahLst/>
                <a:cxnLst/>
                <a:rect l="l" t="t" r="r" b="b"/>
                <a:pathLst>
                  <a:path w="3656" h="2171" extrusionOk="0">
                    <a:moveTo>
                      <a:pt x="47" y="3"/>
                    </a:moveTo>
                    <a:cubicBezTo>
                      <a:pt x="-10" y="104"/>
                      <a:pt x="-15" y="227"/>
                      <a:pt x="30" y="333"/>
                    </a:cubicBezTo>
                    <a:cubicBezTo>
                      <a:pt x="76" y="441"/>
                      <a:pt x="173" y="518"/>
                      <a:pt x="286" y="546"/>
                    </a:cubicBezTo>
                    <a:cubicBezTo>
                      <a:pt x="350" y="561"/>
                      <a:pt x="417" y="560"/>
                      <a:pt x="481" y="543"/>
                    </a:cubicBezTo>
                    <a:lnTo>
                      <a:pt x="457" y="522"/>
                    </a:lnTo>
                    <a:cubicBezTo>
                      <a:pt x="399" y="807"/>
                      <a:pt x="565" y="1084"/>
                      <a:pt x="798" y="1237"/>
                    </a:cubicBezTo>
                    <a:cubicBezTo>
                      <a:pt x="920" y="1317"/>
                      <a:pt x="1057" y="1370"/>
                      <a:pt x="1198" y="1403"/>
                    </a:cubicBezTo>
                    <a:cubicBezTo>
                      <a:pt x="1328" y="1434"/>
                      <a:pt x="1463" y="1448"/>
                      <a:pt x="1596" y="1433"/>
                    </a:cubicBezTo>
                    <a:cubicBezTo>
                      <a:pt x="1741" y="1417"/>
                      <a:pt x="1879" y="1363"/>
                      <a:pt x="1984" y="1260"/>
                    </a:cubicBezTo>
                    <a:lnTo>
                      <a:pt x="1951" y="1249"/>
                    </a:lnTo>
                    <a:cubicBezTo>
                      <a:pt x="1967" y="1449"/>
                      <a:pt x="2071" y="1637"/>
                      <a:pt x="2227" y="1762"/>
                    </a:cubicBezTo>
                    <a:cubicBezTo>
                      <a:pt x="2388" y="1892"/>
                      <a:pt x="2601" y="1941"/>
                      <a:pt x="2804" y="1904"/>
                    </a:cubicBezTo>
                    <a:cubicBezTo>
                      <a:pt x="2920" y="1884"/>
                      <a:pt x="3030" y="1836"/>
                      <a:pt x="3123" y="1764"/>
                    </a:cubicBezTo>
                    <a:lnTo>
                      <a:pt x="3094" y="1756"/>
                    </a:lnTo>
                    <a:cubicBezTo>
                      <a:pt x="3180" y="1980"/>
                      <a:pt x="3395" y="2145"/>
                      <a:pt x="3634" y="2170"/>
                    </a:cubicBezTo>
                    <a:cubicBezTo>
                      <a:pt x="3659" y="2173"/>
                      <a:pt x="3665" y="2135"/>
                      <a:pt x="3640" y="2132"/>
                    </a:cubicBezTo>
                    <a:cubicBezTo>
                      <a:pt x="3414" y="2109"/>
                      <a:pt x="3211" y="1954"/>
                      <a:pt x="3130" y="1742"/>
                    </a:cubicBezTo>
                    <a:cubicBezTo>
                      <a:pt x="3125" y="1731"/>
                      <a:pt x="3111" y="1726"/>
                      <a:pt x="3101" y="1733"/>
                    </a:cubicBezTo>
                    <a:cubicBezTo>
                      <a:pt x="2943" y="1856"/>
                      <a:pt x="2734" y="1904"/>
                      <a:pt x="2538" y="1866"/>
                    </a:cubicBezTo>
                    <a:cubicBezTo>
                      <a:pt x="2342" y="1828"/>
                      <a:pt x="2187" y="1710"/>
                      <a:pt x="2087" y="1547"/>
                    </a:cubicBezTo>
                    <a:cubicBezTo>
                      <a:pt x="2031" y="1456"/>
                      <a:pt x="1997" y="1352"/>
                      <a:pt x="1988" y="1246"/>
                    </a:cubicBezTo>
                    <a:cubicBezTo>
                      <a:pt x="1987" y="1229"/>
                      <a:pt x="1966" y="1225"/>
                      <a:pt x="1955" y="1236"/>
                    </a:cubicBezTo>
                    <a:cubicBezTo>
                      <a:pt x="1775" y="1414"/>
                      <a:pt x="1494" y="1425"/>
                      <a:pt x="1259" y="1378"/>
                    </a:cubicBezTo>
                    <a:cubicBezTo>
                      <a:pt x="995" y="1326"/>
                      <a:pt x="726" y="1201"/>
                      <a:pt x="580" y="965"/>
                    </a:cubicBezTo>
                    <a:cubicBezTo>
                      <a:pt x="501" y="835"/>
                      <a:pt x="462" y="680"/>
                      <a:pt x="493" y="529"/>
                    </a:cubicBezTo>
                    <a:cubicBezTo>
                      <a:pt x="496" y="516"/>
                      <a:pt x="483" y="505"/>
                      <a:pt x="469" y="508"/>
                    </a:cubicBezTo>
                    <a:cubicBezTo>
                      <a:pt x="341" y="545"/>
                      <a:pt x="194" y="501"/>
                      <a:pt x="107" y="398"/>
                    </a:cubicBezTo>
                    <a:cubicBezTo>
                      <a:pt x="21" y="295"/>
                      <a:pt x="5" y="135"/>
                      <a:pt x="64" y="12"/>
                    </a:cubicBezTo>
                    <a:cubicBezTo>
                      <a:pt x="68" y="3"/>
                      <a:pt x="53" y="-5"/>
                      <a:pt x="48" y="3"/>
                    </a:cubicBezTo>
                    <a:lnTo>
                      <a:pt x="48" y="3"/>
                    </a:lnTo>
                    <a:lnTo>
                      <a:pt x="47" y="3"/>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7" name="Google Shape;137;p9"/>
              <p:cNvSpPr/>
              <p:nvPr/>
            </p:nvSpPr>
            <p:spPr>
              <a:xfrm>
                <a:off x="6630840" y="2946240"/>
                <a:ext cx="481680" cy="387000"/>
              </a:xfrm>
              <a:custGeom>
                <a:avLst/>
                <a:gdLst/>
                <a:ahLst/>
                <a:cxnLst/>
                <a:rect l="l" t="t" r="r" b="b"/>
                <a:pathLst>
                  <a:path w="1338" h="1075" extrusionOk="0">
                    <a:moveTo>
                      <a:pt x="0" y="8"/>
                    </a:moveTo>
                    <a:cubicBezTo>
                      <a:pt x="21" y="193"/>
                      <a:pt x="234" y="319"/>
                      <a:pt x="407" y="251"/>
                    </a:cubicBezTo>
                    <a:lnTo>
                      <a:pt x="387" y="235"/>
                    </a:lnTo>
                    <a:cubicBezTo>
                      <a:pt x="371" y="423"/>
                      <a:pt x="427" y="615"/>
                      <a:pt x="540" y="766"/>
                    </a:cubicBezTo>
                    <a:cubicBezTo>
                      <a:pt x="653" y="918"/>
                      <a:pt x="823" y="1022"/>
                      <a:pt x="1009" y="1059"/>
                    </a:cubicBezTo>
                    <a:cubicBezTo>
                      <a:pt x="1113" y="1080"/>
                      <a:pt x="1222" y="1081"/>
                      <a:pt x="1326" y="1058"/>
                    </a:cubicBezTo>
                    <a:cubicBezTo>
                      <a:pt x="1348" y="1052"/>
                      <a:pt x="1337" y="1020"/>
                      <a:pt x="1316" y="1024"/>
                    </a:cubicBezTo>
                    <a:cubicBezTo>
                      <a:pt x="1136" y="1058"/>
                      <a:pt x="951" y="1032"/>
                      <a:pt x="791" y="941"/>
                    </a:cubicBezTo>
                    <a:cubicBezTo>
                      <a:pt x="632" y="851"/>
                      <a:pt x="515" y="704"/>
                      <a:pt x="457" y="532"/>
                    </a:cubicBezTo>
                    <a:cubicBezTo>
                      <a:pt x="425" y="437"/>
                      <a:pt x="412" y="336"/>
                      <a:pt x="419" y="235"/>
                    </a:cubicBezTo>
                    <a:cubicBezTo>
                      <a:pt x="420" y="222"/>
                      <a:pt x="406" y="216"/>
                      <a:pt x="395" y="221"/>
                    </a:cubicBezTo>
                    <a:cubicBezTo>
                      <a:pt x="240" y="284"/>
                      <a:pt x="44" y="169"/>
                      <a:pt x="16" y="6"/>
                    </a:cubicBezTo>
                    <a:cubicBezTo>
                      <a:pt x="14" y="-4"/>
                      <a:pt x="-1" y="-2"/>
                      <a:pt x="0" y="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 name="Google Shape;138;p9"/>
              <p:cNvSpPr/>
              <p:nvPr/>
            </p:nvSpPr>
            <p:spPr>
              <a:xfrm>
                <a:off x="7249320" y="3418560"/>
                <a:ext cx="539640" cy="280440"/>
              </a:xfrm>
              <a:custGeom>
                <a:avLst/>
                <a:gdLst/>
                <a:ahLst/>
                <a:cxnLst/>
                <a:rect l="l" t="t" r="r" b="b"/>
                <a:pathLst>
                  <a:path w="1499" h="779" extrusionOk="0">
                    <a:moveTo>
                      <a:pt x="0" y="2"/>
                    </a:moveTo>
                    <a:cubicBezTo>
                      <a:pt x="6" y="24"/>
                      <a:pt x="10" y="46"/>
                      <a:pt x="16" y="68"/>
                    </a:cubicBezTo>
                    <a:cubicBezTo>
                      <a:pt x="23" y="90"/>
                      <a:pt x="32" y="114"/>
                      <a:pt x="41" y="136"/>
                    </a:cubicBezTo>
                    <a:cubicBezTo>
                      <a:pt x="60" y="177"/>
                      <a:pt x="82" y="217"/>
                      <a:pt x="107" y="255"/>
                    </a:cubicBezTo>
                    <a:cubicBezTo>
                      <a:pt x="157" y="330"/>
                      <a:pt x="219" y="397"/>
                      <a:pt x="289" y="454"/>
                    </a:cubicBezTo>
                    <a:cubicBezTo>
                      <a:pt x="441" y="576"/>
                      <a:pt x="631" y="642"/>
                      <a:pt x="825" y="646"/>
                    </a:cubicBezTo>
                    <a:cubicBezTo>
                      <a:pt x="939" y="648"/>
                      <a:pt x="1054" y="628"/>
                      <a:pt x="1161" y="587"/>
                    </a:cubicBezTo>
                    <a:lnTo>
                      <a:pt x="1143" y="584"/>
                    </a:lnTo>
                    <a:cubicBezTo>
                      <a:pt x="1189" y="634"/>
                      <a:pt x="1241" y="677"/>
                      <a:pt x="1300" y="711"/>
                    </a:cubicBezTo>
                    <a:cubicBezTo>
                      <a:pt x="1354" y="742"/>
                      <a:pt x="1420" y="776"/>
                      <a:pt x="1483" y="779"/>
                    </a:cubicBezTo>
                    <a:cubicBezTo>
                      <a:pt x="1500" y="780"/>
                      <a:pt x="1505" y="757"/>
                      <a:pt x="1489" y="751"/>
                    </a:cubicBezTo>
                    <a:cubicBezTo>
                      <a:pt x="1460" y="738"/>
                      <a:pt x="1428" y="731"/>
                      <a:pt x="1398" y="718"/>
                    </a:cubicBezTo>
                    <a:cubicBezTo>
                      <a:pt x="1368" y="706"/>
                      <a:pt x="1340" y="691"/>
                      <a:pt x="1313" y="675"/>
                    </a:cubicBezTo>
                    <a:cubicBezTo>
                      <a:pt x="1259" y="643"/>
                      <a:pt x="1210" y="603"/>
                      <a:pt x="1167" y="557"/>
                    </a:cubicBezTo>
                    <a:cubicBezTo>
                      <a:pt x="1163" y="552"/>
                      <a:pt x="1155" y="551"/>
                      <a:pt x="1149" y="553"/>
                    </a:cubicBezTo>
                    <a:cubicBezTo>
                      <a:pt x="965" y="625"/>
                      <a:pt x="759" y="631"/>
                      <a:pt x="572" y="571"/>
                    </a:cubicBezTo>
                    <a:cubicBezTo>
                      <a:pt x="398" y="515"/>
                      <a:pt x="252" y="403"/>
                      <a:pt x="143" y="259"/>
                    </a:cubicBezTo>
                    <a:cubicBezTo>
                      <a:pt x="115" y="221"/>
                      <a:pt x="91" y="181"/>
                      <a:pt x="69" y="140"/>
                    </a:cubicBezTo>
                    <a:cubicBezTo>
                      <a:pt x="57" y="119"/>
                      <a:pt x="46" y="97"/>
                      <a:pt x="37" y="75"/>
                    </a:cubicBezTo>
                    <a:cubicBezTo>
                      <a:pt x="26" y="50"/>
                      <a:pt x="12" y="26"/>
                      <a:pt x="4" y="1"/>
                    </a:cubicBezTo>
                    <a:cubicBezTo>
                      <a:pt x="3" y="-2"/>
                      <a:pt x="-1" y="-1"/>
                      <a:pt x="0" y="2"/>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 name="Google Shape;139;p9"/>
              <p:cNvSpPr/>
              <p:nvPr/>
            </p:nvSpPr>
            <p:spPr>
              <a:xfrm>
                <a:off x="7022160" y="3058560"/>
                <a:ext cx="827280" cy="262800"/>
              </a:xfrm>
              <a:custGeom>
                <a:avLst/>
                <a:gdLst/>
                <a:ahLst/>
                <a:cxnLst/>
                <a:rect l="l" t="t" r="r" b="b"/>
                <a:pathLst>
                  <a:path w="2298" h="730" extrusionOk="0">
                    <a:moveTo>
                      <a:pt x="0" y="7"/>
                    </a:moveTo>
                    <a:cubicBezTo>
                      <a:pt x="26" y="147"/>
                      <a:pt x="165" y="235"/>
                      <a:pt x="293" y="275"/>
                    </a:cubicBezTo>
                    <a:cubicBezTo>
                      <a:pt x="421" y="315"/>
                      <a:pt x="564" y="313"/>
                      <a:pt x="691" y="269"/>
                    </a:cubicBezTo>
                    <a:cubicBezTo>
                      <a:pt x="764" y="244"/>
                      <a:pt x="831" y="205"/>
                      <a:pt x="889" y="154"/>
                    </a:cubicBezTo>
                    <a:lnTo>
                      <a:pt x="858" y="143"/>
                    </a:lnTo>
                    <a:cubicBezTo>
                      <a:pt x="875" y="359"/>
                      <a:pt x="1011" y="556"/>
                      <a:pt x="1200" y="659"/>
                    </a:cubicBezTo>
                    <a:cubicBezTo>
                      <a:pt x="1390" y="762"/>
                      <a:pt x="1625" y="749"/>
                      <a:pt x="1813" y="642"/>
                    </a:cubicBezTo>
                    <a:cubicBezTo>
                      <a:pt x="1917" y="582"/>
                      <a:pt x="2003" y="494"/>
                      <a:pt x="2058" y="388"/>
                    </a:cubicBezTo>
                    <a:lnTo>
                      <a:pt x="2031" y="392"/>
                    </a:lnTo>
                    <a:cubicBezTo>
                      <a:pt x="2104" y="450"/>
                      <a:pt x="2205" y="465"/>
                      <a:pt x="2290" y="424"/>
                    </a:cubicBezTo>
                    <a:cubicBezTo>
                      <a:pt x="2307" y="416"/>
                      <a:pt x="2295" y="387"/>
                      <a:pt x="2277" y="394"/>
                    </a:cubicBezTo>
                    <a:cubicBezTo>
                      <a:pt x="2203" y="423"/>
                      <a:pt x="2119" y="418"/>
                      <a:pt x="2055" y="367"/>
                    </a:cubicBezTo>
                    <a:cubicBezTo>
                      <a:pt x="2046" y="360"/>
                      <a:pt x="2033" y="361"/>
                      <a:pt x="2028" y="372"/>
                    </a:cubicBezTo>
                    <a:cubicBezTo>
                      <a:pt x="1933" y="550"/>
                      <a:pt x="1745" y="670"/>
                      <a:pt x="1545" y="691"/>
                    </a:cubicBezTo>
                    <a:cubicBezTo>
                      <a:pt x="1340" y="713"/>
                      <a:pt x="1142" y="618"/>
                      <a:pt x="1017" y="455"/>
                    </a:cubicBezTo>
                    <a:cubicBezTo>
                      <a:pt x="948" y="364"/>
                      <a:pt x="903" y="256"/>
                      <a:pt x="893" y="141"/>
                    </a:cubicBezTo>
                    <a:cubicBezTo>
                      <a:pt x="892" y="125"/>
                      <a:pt x="874" y="120"/>
                      <a:pt x="862" y="130"/>
                    </a:cubicBezTo>
                    <a:cubicBezTo>
                      <a:pt x="674" y="296"/>
                      <a:pt x="376" y="316"/>
                      <a:pt x="164" y="184"/>
                    </a:cubicBezTo>
                    <a:cubicBezTo>
                      <a:pt x="98" y="144"/>
                      <a:pt x="27" y="83"/>
                      <a:pt x="11" y="3"/>
                    </a:cubicBezTo>
                    <a:cubicBezTo>
                      <a:pt x="10" y="-4"/>
                      <a:pt x="-2" y="-1"/>
                      <a:pt x="0" y="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 name="Google Shape;140;p9"/>
              <p:cNvSpPr/>
              <p:nvPr/>
            </p:nvSpPr>
            <p:spPr>
              <a:xfrm>
                <a:off x="7372440" y="3101760"/>
                <a:ext cx="390600" cy="158760"/>
              </a:xfrm>
              <a:custGeom>
                <a:avLst/>
                <a:gdLst/>
                <a:ahLst/>
                <a:cxnLst/>
                <a:rect l="l" t="t" r="r" b="b"/>
                <a:pathLst>
                  <a:path w="1085" h="441" extrusionOk="0">
                    <a:moveTo>
                      <a:pt x="1" y="31"/>
                    </a:moveTo>
                    <a:cubicBezTo>
                      <a:pt x="43" y="122"/>
                      <a:pt x="100" y="206"/>
                      <a:pt x="171" y="276"/>
                    </a:cubicBezTo>
                    <a:cubicBezTo>
                      <a:pt x="243" y="347"/>
                      <a:pt x="324" y="415"/>
                      <a:pt x="421" y="434"/>
                    </a:cubicBezTo>
                    <a:cubicBezTo>
                      <a:pt x="517" y="452"/>
                      <a:pt x="622" y="429"/>
                      <a:pt x="712" y="395"/>
                    </a:cubicBezTo>
                    <a:cubicBezTo>
                      <a:pt x="794" y="364"/>
                      <a:pt x="871" y="320"/>
                      <a:pt x="936" y="261"/>
                    </a:cubicBezTo>
                    <a:cubicBezTo>
                      <a:pt x="1007" y="197"/>
                      <a:pt x="1062" y="114"/>
                      <a:pt x="1084" y="21"/>
                    </a:cubicBezTo>
                    <a:cubicBezTo>
                      <a:pt x="1090" y="-2"/>
                      <a:pt x="1056" y="-9"/>
                      <a:pt x="1050" y="13"/>
                    </a:cubicBezTo>
                    <a:cubicBezTo>
                      <a:pt x="1005" y="173"/>
                      <a:pt x="876" y="289"/>
                      <a:pt x="727" y="351"/>
                    </a:cubicBezTo>
                    <a:cubicBezTo>
                      <a:pt x="645" y="385"/>
                      <a:pt x="552" y="410"/>
                      <a:pt x="463" y="405"/>
                    </a:cubicBezTo>
                    <a:cubicBezTo>
                      <a:pt x="362" y="398"/>
                      <a:pt x="275" y="329"/>
                      <a:pt x="203" y="262"/>
                    </a:cubicBezTo>
                    <a:cubicBezTo>
                      <a:pt x="132" y="195"/>
                      <a:pt x="67" y="111"/>
                      <a:pt x="19" y="22"/>
                    </a:cubicBezTo>
                    <a:cubicBezTo>
                      <a:pt x="13" y="11"/>
                      <a:pt x="-4" y="19"/>
                      <a:pt x="1" y="31"/>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41" name="Google Shape;141;p9"/>
            <p:cNvGrpSpPr/>
            <p:nvPr/>
          </p:nvGrpSpPr>
          <p:grpSpPr>
            <a:xfrm rot="10800000" flipH="1">
              <a:off x="7000088" y="3683036"/>
              <a:ext cx="1878160" cy="1211889"/>
              <a:chOff x="6562440" y="2901600"/>
              <a:chExt cx="1316160" cy="797400"/>
            </a:xfrm>
          </p:grpSpPr>
          <p:sp>
            <p:nvSpPr>
              <p:cNvPr id="142" name="Google Shape;142;p9"/>
              <p:cNvSpPr/>
              <p:nvPr/>
            </p:nvSpPr>
            <p:spPr>
              <a:xfrm>
                <a:off x="6562440" y="2901600"/>
                <a:ext cx="1316160" cy="781560"/>
              </a:xfrm>
              <a:custGeom>
                <a:avLst/>
                <a:gdLst/>
                <a:ahLst/>
                <a:cxnLst/>
                <a:rect l="l" t="t" r="r" b="b"/>
                <a:pathLst>
                  <a:path w="3656" h="2171" extrusionOk="0">
                    <a:moveTo>
                      <a:pt x="47" y="3"/>
                    </a:moveTo>
                    <a:cubicBezTo>
                      <a:pt x="-10" y="104"/>
                      <a:pt x="-15" y="227"/>
                      <a:pt x="30" y="333"/>
                    </a:cubicBezTo>
                    <a:cubicBezTo>
                      <a:pt x="76" y="441"/>
                      <a:pt x="173" y="518"/>
                      <a:pt x="286" y="546"/>
                    </a:cubicBezTo>
                    <a:cubicBezTo>
                      <a:pt x="350" y="561"/>
                      <a:pt x="417" y="560"/>
                      <a:pt x="481" y="543"/>
                    </a:cubicBezTo>
                    <a:lnTo>
                      <a:pt x="457" y="522"/>
                    </a:lnTo>
                    <a:cubicBezTo>
                      <a:pt x="399" y="807"/>
                      <a:pt x="565" y="1084"/>
                      <a:pt x="798" y="1237"/>
                    </a:cubicBezTo>
                    <a:cubicBezTo>
                      <a:pt x="920" y="1317"/>
                      <a:pt x="1057" y="1370"/>
                      <a:pt x="1198" y="1403"/>
                    </a:cubicBezTo>
                    <a:cubicBezTo>
                      <a:pt x="1328" y="1434"/>
                      <a:pt x="1463" y="1448"/>
                      <a:pt x="1596" y="1433"/>
                    </a:cubicBezTo>
                    <a:cubicBezTo>
                      <a:pt x="1741" y="1417"/>
                      <a:pt x="1879" y="1363"/>
                      <a:pt x="1984" y="1260"/>
                    </a:cubicBezTo>
                    <a:lnTo>
                      <a:pt x="1951" y="1249"/>
                    </a:lnTo>
                    <a:cubicBezTo>
                      <a:pt x="1967" y="1449"/>
                      <a:pt x="2071" y="1637"/>
                      <a:pt x="2227" y="1762"/>
                    </a:cubicBezTo>
                    <a:cubicBezTo>
                      <a:pt x="2388" y="1892"/>
                      <a:pt x="2601" y="1941"/>
                      <a:pt x="2804" y="1904"/>
                    </a:cubicBezTo>
                    <a:cubicBezTo>
                      <a:pt x="2920" y="1884"/>
                      <a:pt x="3030" y="1836"/>
                      <a:pt x="3123" y="1764"/>
                    </a:cubicBezTo>
                    <a:lnTo>
                      <a:pt x="3094" y="1756"/>
                    </a:lnTo>
                    <a:cubicBezTo>
                      <a:pt x="3180" y="1980"/>
                      <a:pt x="3395" y="2145"/>
                      <a:pt x="3634" y="2170"/>
                    </a:cubicBezTo>
                    <a:cubicBezTo>
                      <a:pt x="3659" y="2173"/>
                      <a:pt x="3665" y="2135"/>
                      <a:pt x="3640" y="2132"/>
                    </a:cubicBezTo>
                    <a:cubicBezTo>
                      <a:pt x="3414" y="2109"/>
                      <a:pt x="3211" y="1954"/>
                      <a:pt x="3130" y="1742"/>
                    </a:cubicBezTo>
                    <a:cubicBezTo>
                      <a:pt x="3125" y="1731"/>
                      <a:pt x="3111" y="1726"/>
                      <a:pt x="3101" y="1733"/>
                    </a:cubicBezTo>
                    <a:cubicBezTo>
                      <a:pt x="2943" y="1856"/>
                      <a:pt x="2734" y="1904"/>
                      <a:pt x="2538" y="1866"/>
                    </a:cubicBezTo>
                    <a:cubicBezTo>
                      <a:pt x="2342" y="1828"/>
                      <a:pt x="2187" y="1710"/>
                      <a:pt x="2087" y="1547"/>
                    </a:cubicBezTo>
                    <a:cubicBezTo>
                      <a:pt x="2031" y="1456"/>
                      <a:pt x="1997" y="1352"/>
                      <a:pt x="1988" y="1246"/>
                    </a:cubicBezTo>
                    <a:cubicBezTo>
                      <a:pt x="1987" y="1229"/>
                      <a:pt x="1966" y="1225"/>
                      <a:pt x="1955" y="1236"/>
                    </a:cubicBezTo>
                    <a:cubicBezTo>
                      <a:pt x="1775" y="1414"/>
                      <a:pt x="1494" y="1425"/>
                      <a:pt x="1259" y="1378"/>
                    </a:cubicBezTo>
                    <a:cubicBezTo>
                      <a:pt x="995" y="1326"/>
                      <a:pt x="726" y="1201"/>
                      <a:pt x="580" y="965"/>
                    </a:cubicBezTo>
                    <a:cubicBezTo>
                      <a:pt x="501" y="835"/>
                      <a:pt x="462" y="680"/>
                      <a:pt x="493" y="529"/>
                    </a:cubicBezTo>
                    <a:cubicBezTo>
                      <a:pt x="496" y="516"/>
                      <a:pt x="483" y="505"/>
                      <a:pt x="469" y="508"/>
                    </a:cubicBezTo>
                    <a:cubicBezTo>
                      <a:pt x="341" y="545"/>
                      <a:pt x="194" y="501"/>
                      <a:pt x="107" y="398"/>
                    </a:cubicBezTo>
                    <a:cubicBezTo>
                      <a:pt x="21" y="295"/>
                      <a:pt x="5" y="135"/>
                      <a:pt x="64" y="12"/>
                    </a:cubicBezTo>
                    <a:cubicBezTo>
                      <a:pt x="68" y="3"/>
                      <a:pt x="53" y="-5"/>
                      <a:pt x="48" y="3"/>
                    </a:cubicBezTo>
                    <a:lnTo>
                      <a:pt x="48" y="3"/>
                    </a:lnTo>
                    <a:lnTo>
                      <a:pt x="47" y="3"/>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 name="Google Shape;143;p9"/>
              <p:cNvSpPr/>
              <p:nvPr/>
            </p:nvSpPr>
            <p:spPr>
              <a:xfrm>
                <a:off x="6630840" y="2946240"/>
                <a:ext cx="481680" cy="387000"/>
              </a:xfrm>
              <a:custGeom>
                <a:avLst/>
                <a:gdLst/>
                <a:ahLst/>
                <a:cxnLst/>
                <a:rect l="l" t="t" r="r" b="b"/>
                <a:pathLst>
                  <a:path w="1338" h="1075" extrusionOk="0">
                    <a:moveTo>
                      <a:pt x="0" y="8"/>
                    </a:moveTo>
                    <a:cubicBezTo>
                      <a:pt x="21" y="193"/>
                      <a:pt x="234" y="319"/>
                      <a:pt x="407" y="251"/>
                    </a:cubicBezTo>
                    <a:lnTo>
                      <a:pt x="387" y="235"/>
                    </a:lnTo>
                    <a:cubicBezTo>
                      <a:pt x="371" y="423"/>
                      <a:pt x="427" y="615"/>
                      <a:pt x="540" y="766"/>
                    </a:cubicBezTo>
                    <a:cubicBezTo>
                      <a:pt x="653" y="918"/>
                      <a:pt x="823" y="1022"/>
                      <a:pt x="1009" y="1059"/>
                    </a:cubicBezTo>
                    <a:cubicBezTo>
                      <a:pt x="1113" y="1080"/>
                      <a:pt x="1222" y="1081"/>
                      <a:pt x="1326" y="1058"/>
                    </a:cubicBezTo>
                    <a:cubicBezTo>
                      <a:pt x="1348" y="1052"/>
                      <a:pt x="1337" y="1020"/>
                      <a:pt x="1316" y="1024"/>
                    </a:cubicBezTo>
                    <a:cubicBezTo>
                      <a:pt x="1136" y="1058"/>
                      <a:pt x="951" y="1032"/>
                      <a:pt x="791" y="941"/>
                    </a:cubicBezTo>
                    <a:cubicBezTo>
                      <a:pt x="632" y="851"/>
                      <a:pt x="515" y="704"/>
                      <a:pt x="457" y="532"/>
                    </a:cubicBezTo>
                    <a:cubicBezTo>
                      <a:pt x="425" y="437"/>
                      <a:pt x="412" y="336"/>
                      <a:pt x="419" y="235"/>
                    </a:cubicBezTo>
                    <a:cubicBezTo>
                      <a:pt x="420" y="222"/>
                      <a:pt x="406" y="216"/>
                      <a:pt x="395" y="221"/>
                    </a:cubicBezTo>
                    <a:cubicBezTo>
                      <a:pt x="240" y="284"/>
                      <a:pt x="44" y="169"/>
                      <a:pt x="16" y="6"/>
                    </a:cubicBezTo>
                    <a:cubicBezTo>
                      <a:pt x="14" y="-4"/>
                      <a:pt x="-1" y="-2"/>
                      <a:pt x="0" y="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4" name="Google Shape;144;p9"/>
              <p:cNvSpPr/>
              <p:nvPr/>
            </p:nvSpPr>
            <p:spPr>
              <a:xfrm>
                <a:off x="7249320" y="3418560"/>
                <a:ext cx="539640" cy="280440"/>
              </a:xfrm>
              <a:custGeom>
                <a:avLst/>
                <a:gdLst/>
                <a:ahLst/>
                <a:cxnLst/>
                <a:rect l="l" t="t" r="r" b="b"/>
                <a:pathLst>
                  <a:path w="1499" h="779" extrusionOk="0">
                    <a:moveTo>
                      <a:pt x="0" y="2"/>
                    </a:moveTo>
                    <a:cubicBezTo>
                      <a:pt x="6" y="24"/>
                      <a:pt x="10" y="46"/>
                      <a:pt x="16" y="68"/>
                    </a:cubicBezTo>
                    <a:cubicBezTo>
                      <a:pt x="23" y="90"/>
                      <a:pt x="32" y="114"/>
                      <a:pt x="41" y="136"/>
                    </a:cubicBezTo>
                    <a:cubicBezTo>
                      <a:pt x="60" y="177"/>
                      <a:pt x="82" y="217"/>
                      <a:pt x="107" y="255"/>
                    </a:cubicBezTo>
                    <a:cubicBezTo>
                      <a:pt x="157" y="330"/>
                      <a:pt x="219" y="397"/>
                      <a:pt x="289" y="454"/>
                    </a:cubicBezTo>
                    <a:cubicBezTo>
                      <a:pt x="441" y="576"/>
                      <a:pt x="631" y="642"/>
                      <a:pt x="825" y="646"/>
                    </a:cubicBezTo>
                    <a:cubicBezTo>
                      <a:pt x="939" y="648"/>
                      <a:pt x="1054" y="628"/>
                      <a:pt x="1161" y="587"/>
                    </a:cubicBezTo>
                    <a:lnTo>
                      <a:pt x="1143" y="584"/>
                    </a:lnTo>
                    <a:cubicBezTo>
                      <a:pt x="1189" y="634"/>
                      <a:pt x="1241" y="677"/>
                      <a:pt x="1300" y="711"/>
                    </a:cubicBezTo>
                    <a:cubicBezTo>
                      <a:pt x="1354" y="742"/>
                      <a:pt x="1420" y="776"/>
                      <a:pt x="1483" y="779"/>
                    </a:cubicBezTo>
                    <a:cubicBezTo>
                      <a:pt x="1500" y="780"/>
                      <a:pt x="1505" y="757"/>
                      <a:pt x="1489" y="751"/>
                    </a:cubicBezTo>
                    <a:cubicBezTo>
                      <a:pt x="1460" y="738"/>
                      <a:pt x="1428" y="731"/>
                      <a:pt x="1398" y="718"/>
                    </a:cubicBezTo>
                    <a:cubicBezTo>
                      <a:pt x="1368" y="706"/>
                      <a:pt x="1340" y="691"/>
                      <a:pt x="1313" y="675"/>
                    </a:cubicBezTo>
                    <a:cubicBezTo>
                      <a:pt x="1259" y="643"/>
                      <a:pt x="1210" y="603"/>
                      <a:pt x="1167" y="557"/>
                    </a:cubicBezTo>
                    <a:cubicBezTo>
                      <a:pt x="1163" y="552"/>
                      <a:pt x="1155" y="551"/>
                      <a:pt x="1149" y="553"/>
                    </a:cubicBezTo>
                    <a:cubicBezTo>
                      <a:pt x="965" y="625"/>
                      <a:pt x="759" y="631"/>
                      <a:pt x="572" y="571"/>
                    </a:cubicBezTo>
                    <a:cubicBezTo>
                      <a:pt x="398" y="515"/>
                      <a:pt x="252" y="403"/>
                      <a:pt x="143" y="259"/>
                    </a:cubicBezTo>
                    <a:cubicBezTo>
                      <a:pt x="115" y="221"/>
                      <a:pt x="91" y="181"/>
                      <a:pt x="69" y="140"/>
                    </a:cubicBezTo>
                    <a:cubicBezTo>
                      <a:pt x="57" y="119"/>
                      <a:pt x="46" y="97"/>
                      <a:pt x="37" y="75"/>
                    </a:cubicBezTo>
                    <a:cubicBezTo>
                      <a:pt x="26" y="50"/>
                      <a:pt x="12" y="26"/>
                      <a:pt x="4" y="1"/>
                    </a:cubicBezTo>
                    <a:cubicBezTo>
                      <a:pt x="3" y="-2"/>
                      <a:pt x="-1" y="-1"/>
                      <a:pt x="0" y="2"/>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 name="Google Shape;145;p9"/>
              <p:cNvSpPr/>
              <p:nvPr/>
            </p:nvSpPr>
            <p:spPr>
              <a:xfrm>
                <a:off x="7022160" y="3058560"/>
                <a:ext cx="827280" cy="262800"/>
              </a:xfrm>
              <a:custGeom>
                <a:avLst/>
                <a:gdLst/>
                <a:ahLst/>
                <a:cxnLst/>
                <a:rect l="l" t="t" r="r" b="b"/>
                <a:pathLst>
                  <a:path w="2298" h="730" extrusionOk="0">
                    <a:moveTo>
                      <a:pt x="0" y="7"/>
                    </a:moveTo>
                    <a:cubicBezTo>
                      <a:pt x="26" y="147"/>
                      <a:pt x="165" y="235"/>
                      <a:pt x="293" y="275"/>
                    </a:cubicBezTo>
                    <a:cubicBezTo>
                      <a:pt x="421" y="315"/>
                      <a:pt x="564" y="313"/>
                      <a:pt x="691" y="269"/>
                    </a:cubicBezTo>
                    <a:cubicBezTo>
                      <a:pt x="764" y="244"/>
                      <a:pt x="831" y="205"/>
                      <a:pt x="889" y="154"/>
                    </a:cubicBezTo>
                    <a:lnTo>
                      <a:pt x="858" y="143"/>
                    </a:lnTo>
                    <a:cubicBezTo>
                      <a:pt x="875" y="359"/>
                      <a:pt x="1011" y="556"/>
                      <a:pt x="1200" y="659"/>
                    </a:cubicBezTo>
                    <a:cubicBezTo>
                      <a:pt x="1390" y="762"/>
                      <a:pt x="1625" y="749"/>
                      <a:pt x="1813" y="642"/>
                    </a:cubicBezTo>
                    <a:cubicBezTo>
                      <a:pt x="1917" y="582"/>
                      <a:pt x="2003" y="494"/>
                      <a:pt x="2058" y="388"/>
                    </a:cubicBezTo>
                    <a:lnTo>
                      <a:pt x="2031" y="392"/>
                    </a:lnTo>
                    <a:cubicBezTo>
                      <a:pt x="2104" y="450"/>
                      <a:pt x="2205" y="465"/>
                      <a:pt x="2290" y="424"/>
                    </a:cubicBezTo>
                    <a:cubicBezTo>
                      <a:pt x="2307" y="416"/>
                      <a:pt x="2295" y="387"/>
                      <a:pt x="2277" y="394"/>
                    </a:cubicBezTo>
                    <a:cubicBezTo>
                      <a:pt x="2203" y="423"/>
                      <a:pt x="2119" y="418"/>
                      <a:pt x="2055" y="367"/>
                    </a:cubicBezTo>
                    <a:cubicBezTo>
                      <a:pt x="2046" y="360"/>
                      <a:pt x="2033" y="361"/>
                      <a:pt x="2028" y="372"/>
                    </a:cubicBezTo>
                    <a:cubicBezTo>
                      <a:pt x="1933" y="550"/>
                      <a:pt x="1745" y="670"/>
                      <a:pt x="1545" y="691"/>
                    </a:cubicBezTo>
                    <a:cubicBezTo>
                      <a:pt x="1340" y="713"/>
                      <a:pt x="1142" y="618"/>
                      <a:pt x="1017" y="455"/>
                    </a:cubicBezTo>
                    <a:cubicBezTo>
                      <a:pt x="948" y="364"/>
                      <a:pt x="903" y="256"/>
                      <a:pt x="893" y="141"/>
                    </a:cubicBezTo>
                    <a:cubicBezTo>
                      <a:pt x="892" y="125"/>
                      <a:pt x="874" y="120"/>
                      <a:pt x="862" y="130"/>
                    </a:cubicBezTo>
                    <a:cubicBezTo>
                      <a:pt x="674" y="296"/>
                      <a:pt x="376" y="316"/>
                      <a:pt x="164" y="184"/>
                    </a:cubicBezTo>
                    <a:cubicBezTo>
                      <a:pt x="98" y="144"/>
                      <a:pt x="27" y="83"/>
                      <a:pt x="11" y="3"/>
                    </a:cubicBezTo>
                    <a:cubicBezTo>
                      <a:pt x="10" y="-4"/>
                      <a:pt x="-2" y="-1"/>
                      <a:pt x="0" y="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6" name="Google Shape;146;p9"/>
              <p:cNvSpPr/>
              <p:nvPr/>
            </p:nvSpPr>
            <p:spPr>
              <a:xfrm>
                <a:off x="7372440" y="3101760"/>
                <a:ext cx="390600" cy="158760"/>
              </a:xfrm>
              <a:custGeom>
                <a:avLst/>
                <a:gdLst/>
                <a:ahLst/>
                <a:cxnLst/>
                <a:rect l="l" t="t" r="r" b="b"/>
                <a:pathLst>
                  <a:path w="1085" h="441" extrusionOk="0">
                    <a:moveTo>
                      <a:pt x="1" y="31"/>
                    </a:moveTo>
                    <a:cubicBezTo>
                      <a:pt x="43" y="122"/>
                      <a:pt x="100" y="206"/>
                      <a:pt x="171" y="276"/>
                    </a:cubicBezTo>
                    <a:cubicBezTo>
                      <a:pt x="243" y="347"/>
                      <a:pt x="324" y="415"/>
                      <a:pt x="421" y="434"/>
                    </a:cubicBezTo>
                    <a:cubicBezTo>
                      <a:pt x="517" y="452"/>
                      <a:pt x="622" y="429"/>
                      <a:pt x="712" y="395"/>
                    </a:cubicBezTo>
                    <a:cubicBezTo>
                      <a:pt x="794" y="364"/>
                      <a:pt x="871" y="320"/>
                      <a:pt x="936" y="261"/>
                    </a:cubicBezTo>
                    <a:cubicBezTo>
                      <a:pt x="1007" y="197"/>
                      <a:pt x="1062" y="114"/>
                      <a:pt x="1084" y="21"/>
                    </a:cubicBezTo>
                    <a:cubicBezTo>
                      <a:pt x="1090" y="-2"/>
                      <a:pt x="1056" y="-9"/>
                      <a:pt x="1050" y="13"/>
                    </a:cubicBezTo>
                    <a:cubicBezTo>
                      <a:pt x="1005" y="173"/>
                      <a:pt x="876" y="289"/>
                      <a:pt x="727" y="351"/>
                    </a:cubicBezTo>
                    <a:cubicBezTo>
                      <a:pt x="645" y="385"/>
                      <a:pt x="552" y="410"/>
                      <a:pt x="463" y="405"/>
                    </a:cubicBezTo>
                    <a:cubicBezTo>
                      <a:pt x="362" y="398"/>
                      <a:pt x="275" y="329"/>
                      <a:pt x="203" y="262"/>
                    </a:cubicBezTo>
                    <a:cubicBezTo>
                      <a:pt x="132" y="195"/>
                      <a:pt x="67" y="111"/>
                      <a:pt x="19" y="22"/>
                    </a:cubicBezTo>
                    <a:cubicBezTo>
                      <a:pt x="13" y="11"/>
                      <a:pt x="-4" y="19"/>
                      <a:pt x="1" y="31"/>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74"/>
        <p:cNvGrpSpPr/>
        <p:nvPr/>
      </p:nvGrpSpPr>
      <p:grpSpPr>
        <a:xfrm>
          <a:off x="0" y="0"/>
          <a:ext cx="0" cy="0"/>
          <a:chOff x="0" y="0"/>
          <a:chExt cx="0" cy="0"/>
        </a:xfrm>
      </p:grpSpPr>
      <p:pic>
        <p:nvPicPr>
          <p:cNvPr id="175" name="Google Shape;175;p13"/>
          <p:cNvPicPr preferRelativeResize="0"/>
          <p:nvPr/>
        </p:nvPicPr>
        <p:blipFill>
          <a:blip r:embed="rId2">
            <a:alphaModFix amt="20000"/>
          </a:blip>
          <a:stretch>
            <a:fillRect/>
          </a:stretch>
        </p:blipFill>
        <p:spPr>
          <a:xfrm>
            <a:off x="-16" y="-16"/>
            <a:ext cx="9143961" cy="5143500"/>
          </a:xfrm>
          <a:prstGeom prst="rect">
            <a:avLst/>
          </a:prstGeom>
          <a:noFill/>
          <a:ln>
            <a:noFill/>
          </a:ln>
        </p:spPr>
      </p:pic>
      <p:grpSp>
        <p:nvGrpSpPr>
          <p:cNvPr id="176" name="Google Shape;176;p13"/>
          <p:cNvGrpSpPr/>
          <p:nvPr/>
        </p:nvGrpSpPr>
        <p:grpSpPr>
          <a:xfrm>
            <a:off x="25" y="0"/>
            <a:ext cx="9143963" cy="5143499"/>
            <a:chOff x="25" y="0"/>
            <a:chExt cx="9143963" cy="5143499"/>
          </a:xfrm>
        </p:grpSpPr>
        <p:pic>
          <p:nvPicPr>
            <p:cNvPr id="177" name="Google Shape;177;p13"/>
            <p:cNvPicPr preferRelativeResize="0"/>
            <p:nvPr/>
          </p:nvPicPr>
          <p:blipFill>
            <a:blip r:embed="rId3">
              <a:alphaModFix/>
            </a:blip>
            <a:stretch>
              <a:fillRect/>
            </a:stretch>
          </p:blipFill>
          <p:spPr>
            <a:xfrm>
              <a:off x="25" y="0"/>
              <a:ext cx="3463863" cy="5143499"/>
            </a:xfrm>
            <a:prstGeom prst="rect">
              <a:avLst/>
            </a:prstGeom>
            <a:noFill/>
            <a:ln>
              <a:noFill/>
            </a:ln>
          </p:spPr>
        </p:pic>
        <p:pic>
          <p:nvPicPr>
            <p:cNvPr id="178" name="Google Shape;178;p13"/>
            <p:cNvPicPr preferRelativeResize="0"/>
            <p:nvPr/>
          </p:nvPicPr>
          <p:blipFill>
            <a:blip r:embed="rId3">
              <a:alphaModFix/>
            </a:blip>
            <a:stretch>
              <a:fillRect/>
            </a:stretch>
          </p:blipFill>
          <p:spPr>
            <a:xfrm flipH="1">
              <a:off x="5680125" y="0"/>
              <a:ext cx="3463863" cy="5143499"/>
            </a:xfrm>
            <a:prstGeom prst="rect">
              <a:avLst/>
            </a:prstGeom>
            <a:noFill/>
            <a:ln>
              <a:noFill/>
            </a:ln>
          </p:spPr>
        </p:pic>
      </p:grpSp>
      <p:grpSp>
        <p:nvGrpSpPr>
          <p:cNvPr id="179" name="Google Shape;179;p13"/>
          <p:cNvGrpSpPr/>
          <p:nvPr/>
        </p:nvGrpSpPr>
        <p:grpSpPr>
          <a:xfrm>
            <a:off x="149700" y="136075"/>
            <a:ext cx="8844600" cy="4871400"/>
            <a:chOff x="149700" y="136075"/>
            <a:chExt cx="8844600" cy="4871400"/>
          </a:xfrm>
        </p:grpSpPr>
        <p:sp>
          <p:nvSpPr>
            <p:cNvPr id="180" name="Google Shape;180;p13"/>
            <p:cNvSpPr/>
            <p:nvPr/>
          </p:nvSpPr>
          <p:spPr>
            <a:xfrm>
              <a:off x="149700" y="136075"/>
              <a:ext cx="8844600" cy="48714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1" name="Google Shape;181;p13"/>
            <p:cNvSpPr/>
            <p:nvPr/>
          </p:nvSpPr>
          <p:spPr>
            <a:xfrm>
              <a:off x="323950" y="322913"/>
              <a:ext cx="8496000" cy="4511400"/>
            </a:xfrm>
            <a:prstGeom prst="plaque">
              <a:avLst>
                <a:gd name="adj" fmla="val 2845"/>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82" name="Google Shape;182;p13"/>
            <p:cNvGrpSpPr/>
            <p:nvPr/>
          </p:nvGrpSpPr>
          <p:grpSpPr>
            <a:xfrm>
              <a:off x="223850" y="219946"/>
              <a:ext cx="8691602" cy="4709194"/>
              <a:chOff x="241716" y="229459"/>
              <a:chExt cx="8669063" cy="4681573"/>
            </a:xfrm>
          </p:grpSpPr>
          <p:sp>
            <p:nvSpPr>
              <p:cNvPr id="183" name="Google Shape;183;p13"/>
              <p:cNvSpPr/>
              <p:nvPr/>
            </p:nvSpPr>
            <p:spPr>
              <a:xfrm>
                <a:off x="241716" y="442701"/>
                <a:ext cx="22300" cy="4234182"/>
              </a:xfrm>
              <a:custGeom>
                <a:avLst/>
                <a:gdLst/>
                <a:ahLst/>
                <a:cxnLst/>
                <a:rect l="l" t="t" r="r" b="b"/>
                <a:pathLst>
                  <a:path w="16" h="3038" extrusionOk="0">
                    <a:moveTo>
                      <a:pt x="14" y="3034"/>
                    </a:moveTo>
                    <a:cubicBezTo>
                      <a:pt x="18" y="2837"/>
                      <a:pt x="15" y="2639"/>
                      <a:pt x="15" y="2442"/>
                    </a:cubicBezTo>
                    <a:cubicBezTo>
                      <a:pt x="15" y="2245"/>
                      <a:pt x="15" y="2047"/>
                      <a:pt x="15" y="1850"/>
                    </a:cubicBezTo>
                    <a:cubicBezTo>
                      <a:pt x="15" y="1457"/>
                      <a:pt x="15" y="1064"/>
                      <a:pt x="15" y="672"/>
                    </a:cubicBezTo>
                    <a:cubicBezTo>
                      <a:pt x="15" y="449"/>
                      <a:pt x="16" y="227"/>
                      <a:pt x="13" y="5"/>
                    </a:cubicBezTo>
                    <a:cubicBezTo>
                      <a:pt x="13" y="-1"/>
                      <a:pt x="4" y="-1"/>
                      <a:pt x="4" y="5"/>
                    </a:cubicBezTo>
                    <a:cubicBezTo>
                      <a:pt x="-2" y="401"/>
                      <a:pt x="2" y="797"/>
                      <a:pt x="2" y="1193"/>
                    </a:cubicBezTo>
                    <a:cubicBezTo>
                      <a:pt x="2" y="1589"/>
                      <a:pt x="2" y="1979"/>
                      <a:pt x="2" y="2372"/>
                    </a:cubicBezTo>
                    <a:cubicBezTo>
                      <a:pt x="2" y="2592"/>
                      <a:pt x="-2" y="2813"/>
                      <a:pt x="3" y="3034"/>
                    </a:cubicBezTo>
                    <a:cubicBezTo>
                      <a:pt x="3" y="3040"/>
                      <a:pt x="13" y="3040"/>
                      <a:pt x="14" y="303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 name="Google Shape;184;p13"/>
              <p:cNvSpPr/>
              <p:nvPr/>
            </p:nvSpPr>
            <p:spPr>
              <a:xfrm>
                <a:off x="8889873" y="442701"/>
                <a:ext cx="20906" cy="4234182"/>
              </a:xfrm>
              <a:custGeom>
                <a:avLst/>
                <a:gdLst/>
                <a:ahLst/>
                <a:cxnLst/>
                <a:rect l="l" t="t" r="r" b="b"/>
                <a:pathLst>
                  <a:path w="15" h="3038" extrusionOk="0">
                    <a:moveTo>
                      <a:pt x="13" y="3034"/>
                    </a:moveTo>
                    <a:cubicBezTo>
                      <a:pt x="18" y="2837"/>
                      <a:pt x="14" y="2639"/>
                      <a:pt x="14" y="2442"/>
                    </a:cubicBezTo>
                    <a:cubicBezTo>
                      <a:pt x="14" y="2245"/>
                      <a:pt x="14" y="2047"/>
                      <a:pt x="14" y="1850"/>
                    </a:cubicBezTo>
                    <a:cubicBezTo>
                      <a:pt x="14" y="1457"/>
                      <a:pt x="14" y="1064"/>
                      <a:pt x="14" y="672"/>
                    </a:cubicBezTo>
                    <a:cubicBezTo>
                      <a:pt x="14" y="449"/>
                      <a:pt x="15" y="227"/>
                      <a:pt x="12" y="5"/>
                    </a:cubicBezTo>
                    <a:cubicBezTo>
                      <a:pt x="12" y="-1"/>
                      <a:pt x="3" y="-1"/>
                      <a:pt x="3" y="5"/>
                    </a:cubicBezTo>
                    <a:cubicBezTo>
                      <a:pt x="-2" y="401"/>
                      <a:pt x="1" y="797"/>
                      <a:pt x="1" y="1193"/>
                    </a:cubicBezTo>
                    <a:cubicBezTo>
                      <a:pt x="1" y="1589"/>
                      <a:pt x="1" y="1979"/>
                      <a:pt x="1" y="2372"/>
                    </a:cubicBezTo>
                    <a:cubicBezTo>
                      <a:pt x="1" y="2592"/>
                      <a:pt x="-2" y="2813"/>
                      <a:pt x="2" y="3034"/>
                    </a:cubicBezTo>
                    <a:cubicBezTo>
                      <a:pt x="2" y="3040"/>
                      <a:pt x="13" y="3040"/>
                      <a:pt x="13" y="303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 name="Google Shape;185;p13"/>
              <p:cNvSpPr/>
              <p:nvPr/>
            </p:nvSpPr>
            <p:spPr>
              <a:xfrm>
                <a:off x="466109" y="229459"/>
                <a:ext cx="8218885" cy="19512"/>
              </a:xfrm>
              <a:custGeom>
                <a:avLst/>
                <a:gdLst/>
                <a:ahLst/>
                <a:cxnLst/>
                <a:rect l="l" t="t" r="r" b="b"/>
                <a:pathLst>
                  <a:path w="5897" h="14" extrusionOk="0">
                    <a:moveTo>
                      <a:pt x="5" y="12"/>
                    </a:moveTo>
                    <a:cubicBezTo>
                      <a:pt x="298" y="16"/>
                      <a:pt x="590" y="13"/>
                      <a:pt x="883" y="13"/>
                    </a:cubicBezTo>
                    <a:cubicBezTo>
                      <a:pt x="1308" y="13"/>
                      <a:pt x="1734" y="13"/>
                      <a:pt x="2160" y="13"/>
                    </a:cubicBezTo>
                    <a:cubicBezTo>
                      <a:pt x="2631" y="13"/>
                      <a:pt x="3101" y="13"/>
                      <a:pt x="3572" y="13"/>
                    </a:cubicBezTo>
                    <a:cubicBezTo>
                      <a:pt x="4008" y="13"/>
                      <a:pt x="4444" y="13"/>
                      <a:pt x="4880" y="13"/>
                    </a:cubicBezTo>
                    <a:cubicBezTo>
                      <a:pt x="5192" y="13"/>
                      <a:pt x="5503" y="14"/>
                      <a:pt x="5815" y="12"/>
                    </a:cubicBezTo>
                    <a:cubicBezTo>
                      <a:pt x="5841" y="12"/>
                      <a:pt x="5867" y="12"/>
                      <a:pt x="5893" y="12"/>
                    </a:cubicBezTo>
                    <a:cubicBezTo>
                      <a:pt x="5899" y="12"/>
                      <a:pt x="5899" y="2"/>
                      <a:pt x="5893" y="2"/>
                    </a:cubicBezTo>
                    <a:cubicBezTo>
                      <a:pt x="5601" y="2"/>
                      <a:pt x="5309" y="0"/>
                      <a:pt x="5016" y="0"/>
                    </a:cubicBezTo>
                    <a:cubicBezTo>
                      <a:pt x="4593" y="0"/>
                      <a:pt x="4170" y="0"/>
                      <a:pt x="3747" y="0"/>
                    </a:cubicBezTo>
                    <a:cubicBezTo>
                      <a:pt x="3273" y="0"/>
                      <a:pt x="2800" y="0"/>
                      <a:pt x="2327" y="0"/>
                    </a:cubicBezTo>
                    <a:cubicBezTo>
                      <a:pt x="1893" y="0"/>
                      <a:pt x="1459" y="0"/>
                      <a:pt x="1025" y="0"/>
                    </a:cubicBezTo>
                    <a:cubicBezTo>
                      <a:pt x="713" y="0"/>
                      <a:pt x="400" y="0"/>
                      <a:pt x="88" y="1"/>
                    </a:cubicBezTo>
                    <a:cubicBezTo>
                      <a:pt x="60" y="1"/>
                      <a:pt x="33" y="1"/>
                      <a:pt x="5" y="1"/>
                    </a:cubicBezTo>
                    <a:cubicBezTo>
                      <a:pt x="-1" y="1"/>
                      <a:pt x="-1" y="12"/>
                      <a:pt x="5" y="12"/>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 name="Google Shape;186;p13"/>
              <p:cNvSpPr/>
              <p:nvPr/>
            </p:nvSpPr>
            <p:spPr>
              <a:xfrm>
                <a:off x="466109" y="4892913"/>
                <a:ext cx="8218885" cy="18119"/>
              </a:xfrm>
              <a:custGeom>
                <a:avLst/>
                <a:gdLst/>
                <a:ahLst/>
                <a:cxnLst/>
                <a:rect l="l" t="t" r="r" b="b"/>
                <a:pathLst>
                  <a:path w="5897" h="13" extrusionOk="0">
                    <a:moveTo>
                      <a:pt x="5" y="12"/>
                    </a:moveTo>
                    <a:cubicBezTo>
                      <a:pt x="298" y="15"/>
                      <a:pt x="590" y="13"/>
                      <a:pt x="883" y="13"/>
                    </a:cubicBezTo>
                    <a:cubicBezTo>
                      <a:pt x="1308" y="13"/>
                      <a:pt x="1734" y="13"/>
                      <a:pt x="2160" y="13"/>
                    </a:cubicBezTo>
                    <a:cubicBezTo>
                      <a:pt x="2631" y="13"/>
                      <a:pt x="3101" y="13"/>
                      <a:pt x="3572" y="13"/>
                    </a:cubicBezTo>
                    <a:cubicBezTo>
                      <a:pt x="4008" y="13"/>
                      <a:pt x="4444" y="13"/>
                      <a:pt x="4880" y="13"/>
                    </a:cubicBezTo>
                    <a:cubicBezTo>
                      <a:pt x="5192" y="13"/>
                      <a:pt x="5503" y="14"/>
                      <a:pt x="5815" y="11"/>
                    </a:cubicBezTo>
                    <a:cubicBezTo>
                      <a:pt x="5841" y="11"/>
                      <a:pt x="5867" y="11"/>
                      <a:pt x="5893" y="11"/>
                    </a:cubicBezTo>
                    <a:cubicBezTo>
                      <a:pt x="5899" y="11"/>
                      <a:pt x="5899" y="2"/>
                      <a:pt x="5893" y="2"/>
                    </a:cubicBezTo>
                    <a:cubicBezTo>
                      <a:pt x="5601" y="2"/>
                      <a:pt x="5309" y="0"/>
                      <a:pt x="5016" y="0"/>
                    </a:cubicBezTo>
                    <a:cubicBezTo>
                      <a:pt x="4593" y="0"/>
                      <a:pt x="4170" y="0"/>
                      <a:pt x="3747" y="0"/>
                    </a:cubicBezTo>
                    <a:cubicBezTo>
                      <a:pt x="3273" y="0"/>
                      <a:pt x="2800" y="0"/>
                      <a:pt x="2327" y="0"/>
                    </a:cubicBezTo>
                    <a:cubicBezTo>
                      <a:pt x="1893" y="0"/>
                      <a:pt x="1459" y="0"/>
                      <a:pt x="1025" y="0"/>
                    </a:cubicBezTo>
                    <a:cubicBezTo>
                      <a:pt x="713" y="0"/>
                      <a:pt x="400" y="0"/>
                      <a:pt x="88" y="0"/>
                    </a:cubicBezTo>
                    <a:cubicBezTo>
                      <a:pt x="60" y="0"/>
                      <a:pt x="33" y="0"/>
                      <a:pt x="5" y="1"/>
                    </a:cubicBezTo>
                    <a:cubicBezTo>
                      <a:pt x="-1" y="1"/>
                      <a:pt x="-1" y="12"/>
                      <a:pt x="5" y="12"/>
                    </a:cubicBez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87" name="Google Shape;187;p13"/>
            <p:cNvGrpSpPr/>
            <p:nvPr/>
          </p:nvGrpSpPr>
          <p:grpSpPr>
            <a:xfrm>
              <a:off x="240177" y="242155"/>
              <a:ext cx="8660772" cy="4664337"/>
              <a:chOff x="240177" y="242130"/>
              <a:chExt cx="8660772" cy="4664337"/>
            </a:xfrm>
          </p:grpSpPr>
          <p:grpSp>
            <p:nvGrpSpPr>
              <p:cNvPr id="188" name="Google Shape;188;p13"/>
              <p:cNvGrpSpPr/>
              <p:nvPr/>
            </p:nvGrpSpPr>
            <p:grpSpPr>
              <a:xfrm>
                <a:off x="240177" y="242130"/>
                <a:ext cx="173084" cy="4664337"/>
                <a:chOff x="240177" y="242130"/>
                <a:chExt cx="173084" cy="4664337"/>
              </a:xfrm>
            </p:grpSpPr>
            <p:sp>
              <p:nvSpPr>
                <p:cNvPr id="189" name="Google Shape;189;p13"/>
                <p:cNvSpPr/>
                <p:nvPr/>
              </p:nvSpPr>
              <p:spPr>
                <a:xfrm>
                  <a:off x="254465" y="242130"/>
                  <a:ext cx="158797" cy="169086"/>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0" name="Google Shape;190;p13"/>
                <p:cNvSpPr/>
                <p:nvPr/>
              </p:nvSpPr>
              <p:spPr>
                <a:xfrm>
                  <a:off x="240177" y="4737381"/>
                  <a:ext cx="158797" cy="169086"/>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91" name="Google Shape;191;p13"/>
              <p:cNvGrpSpPr/>
              <p:nvPr/>
            </p:nvGrpSpPr>
            <p:grpSpPr>
              <a:xfrm>
                <a:off x="8727865" y="242130"/>
                <a:ext cx="173084" cy="4664337"/>
                <a:chOff x="240177" y="242130"/>
                <a:chExt cx="173084" cy="4664337"/>
              </a:xfrm>
            </p:grpSpPr>
            <p:sp>
              <p:nvSpPr>
                <p:cNvPr id="192" name="Google Shape;192;p13"/>
                <p:cNvSpPr/>
                <p:nvPr/>
              </p:nvSpPr>
              <p:spPr>
                <a:xfrm>
                  <a:off x="254465" y="242130"/>
                  <a:ext cx="158797" cy="169086"/>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3" name="Google Shape;193;p13"/>
                <p:cNvSpPr/>
                <p:nvPr/>
              </p:nvSpPr>
              <p:spPr>
                <a:xfrm>
                  <a:off x="240177" y="4737381"/>
                  <a:ext cx="158797" cy="169086"/>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sp>
        <p:nvSpPr>
          <p:cNvPr id="194" name="Google Shape;194;p13"/>
          <p:cNvSpPr txBox="1">
            <a:spLocks noGrp="1"/>
          </p:cNvSpPr>
          <p:nvPr>
            <p:ph type="subTitle" idx="1"/>
          </p:nvPr>
        </p:nvSpPr>
        <p:spPr>
          <a:xfrm>
            <a:off x="1762725" y="2094168"/>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 name="Google Shape;195;p13"/>
          <p:cNvSpPr txBox="1">
            <a:spLocks noGrp="1"/>
          </p:cNvSpPr>
          <p:nvPr>
            <p:ph type="subTitle" idx="2"/>
          </p:nvPr>
        </p:nvSpPr>
        <p:spPr>
          <a:xfrm>
            <a:off x="5075721" y="2094168"/>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 name="Google Shape;196;p13"/>
          <p:cNvSpPr txBox="1">
            <a:spLocks noGrp="1"/>
          </p:cNvSpPr>
          <p:nvPr>
            <p:ph type="subTitle" idx="3"/>
          </p:nvPr>
        </p:nvSpPr>
        <p:spPr>
          <a:xfrm>
            <a:off x="1762725" y="3826850"/>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7" name="Google Shape;197;p13"/>
          <p:cNvSpPr txBox="1">
            <a:spLocks noGrp="1"/>
          </p:cNvSpPr>
          <p:nvPr>
            <p:ph type="subTitle" idx="4"/>
          </p:nvPr>
        </p:nvSpPr>
        <p:spPr>
          <a:xfrm>
            <a:off x="5075721" y="3826850"/>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13"/>
          <p:cNvSpPr txBox="1">
            <a:spLocks noGrp="1"/>
          </p:cNvSpPr>
          <p:nvPr>
            <p:ph type="title" hasCustomPrompt="1"/>
          </p:nvPr>
        </p:nvSpPr>
        <p:spPr>
          <a:xfrm>
            <a:off x="2548125" y="1291145"/>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6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9" name="Google Shape;199;p13"/>
          <p:cNvSpPr txBox="1">
            <a:spLocks noGrp="1"/>
          </p:cNvSpPr>
          <p:nvPr>
            <p:ph type="title" idx="5" hasCustomPrompt="1"/>
          </p:nvPr>
        </p:nvSpPr>
        <p:spPr>
          <a:xfrm>
            <a:off x="2548125" y="30222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6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0" name="Google Shape;200;p13"/>
          <p:cNvSpPr txBox="1">
            <a:spLocks noGrp="1"/>
          </p:cNvSpPr>
          <p:nvPr>
            <p:ph type="title" idx="6" hasCustomPrompt="1"/>
          </p:nvPr>
        </p:nvSpPr>
        <p:spPr>
          <a:xfrm>
            <a:off x="5861121" y="1291145"/>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6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1" name="Google Shape;201;p13"/>
          <p:cNvSpPr txBox="1">
            <a:spLocks noGrp="1"/>
          </p:cNvSpPr>
          <p:nvPr>
            <p:ph type="title" idx="7" hasCustomPrompt="1"/>
          </p:nvPr>
        </p:nvSpPr>
        <p:spPr>
          <a:xfrm>
            <a:off x="5861121" y="30222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6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2" name="Google Shape;202;p13"/>
          <p:cNvSpPr txBox="1">
            <a:spLocks noGrp="1"/>
          </p:cNvSpPr>
          <p:nvPr>
            <p:ph type="subTitle" idx="8"/>
          </p:nvPr>
        </p:nvSpPr>
        <p:spPr>
          <a:xfrm>
            <a:off x="1762725" y="1758787"/>
            <a:ext cx="2305500" cy="41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odoni Moda"/>
              <a:buNone/>
              <a:defRPr sz="2000">
                <a:solidFill>
                  <a:schemeClr val="lt1"/>
                </a:solidFill>
                <a:latin typeface="Bodoni Moda"/>
                <a:ea typeface="Bodoni Moda"/>
                <a:cs typeface="Bodoni Moda"/>
                <a:sym typeface="Bodoni Moda"/>
              </a:defRPr>
            </a:lvl1pPr>
            <a:lvl2pPr lvl="1" rtl="0">
              <a:lnSpc>
                <a:spcPct val="100000"/>
              </a:lnSpc>
              <a:spcBef>
                <a:spcPts val="0"/>
              </a:spcBef>
              <a:spcAft>
                <a:spcPts val="0"/>
              </a:spcAft>
              <a:buSzPts val="2400"/>
              <a:buFont typeface="Bodoni Moda"/>
              <a:buNone/>
              <a:defRPr sz="2400" b="1">
                <a:latin typeface="Bodoni Moda"/>
                <a:ea typeface="Bodoni Moda"/>
                <a:cs typeface="Bodoni Moda"/>
                <a:sym typeface="Bodoni Moda"/>
              </a:defRPr>
            </a:lvl2pPr>
            <a:lvl3pPr lvl="2" rtl="0">
              <a:lnSpc>
                <a:spcPct val="100000"/>
              </a:lnSpc>
              <a:spcBef>
                <a:spcPts val="0"/>
              </a:spcBef>
              <a:spcAft>
                <a:spcPts val="0"/>
              </a:spcAft>
              <a:buSzPts val="2400"/>
              <a:buFont typeface="Bodoni Moda"/>
              <a:buNone/>
              <a:defRPr sz="2400" b="1">
                <a:latin typeface="Bodoni Moda"/>
                <a:ea typeface="Bodoni Moda"/>
                <a:cs typeface="Bodoni Moda"/>
                <a:sym typeface="Bodoni Moda"/>
              </a:defRPr>
            </a:lvl3pPr>
            <a:lvl4pPr lvl="3" rtl="0">
              <a:lnSpc>
                <a:spcPct val="100000"/>
              </a:lnSpc>
              <a:spcBef>
                <a:spcPts val="0"/>
              </a:spcBef>
              <a:spcAft>
                <a:spcPts val="0"/>
              </a:spcAft>
              <a:buSzPts val="2400"/>
              <a:buFont typeface="Bodoni Moda"/>
              <a:buNone/>
              <a:defRPr sz="2400" b="1">
                <a:latin typeface="Bodoni Moda"/>
                <a:ea typeface="Bodoni Moda"/>
                <a:cs typeface="Bodoni Moda"/>
                <a:sym typeface="Bodoni Moda"/>
              </a:defRPr>
            </a:lvl4pPr>
            <a:lvl5pPr lvl="4" rtl="0">
              <a:lnSpc>
                <a:spcPct val="100000"/>
              </a:lnSpc>
              <a:spcBef>
                <a:spcPts val="0"/>
              </a:spcBef>
              <a:spcAft>
                <a:spcPts val="0"/>
              </a:spcAft>
              <a:buSzPts val="2400"/>
              <a:buFont typeface="Bodoni Moda"/>
              <a:buNone/>
              <a:defRPr sz="2400" b="1">
                <a:latin typeface="Bodoni Moda"/>
                <a:ea typeface="Bodoni Moda"/>
                <a:cs typeface="Bodoni Moda"/>
                <a:sym typeface="Bodoni Moda"/>
              </a:defRPr>
            </a:lvl5pPr>
            <a:lvl6pPr lvl="5" rtl="0">
              <a:lnSpc>
                <a:spcPct val="100000"/>
              </a:lnSpc>
              <a:spcBef>
                <a:spcPts val="0"/>
              </a:spcBef>
              <a:spcAft>
                <a:spcPts val="0"/>
              </a:spcAft>
              <a:buSzPts val="2400"/>
              <a:buFont typeface="Bodoni Moda"/>
              <a:buNone/>
              <a:defRPr sz="2400" b="1">
                <a:latin typeface="Bodoni Moda"/>
                <a:ea typeface="Bodoni Moda"/>
                <a:cs typeface="Bodoni Moda"/>
                <a:sym typeface="Bodoni Moda"/>
              </a:defRPr>
            </a:lvl6pPr>
            <a:lvl7pPr lvl="6" rtl="0">
              <a:lnSpc>
                <a:spcPct val="100000"/>
              </a:lnSpc>
              <a:spcBef>
                <a:spcPts val="0"/>
              </a:spcBef>
              <a:spcAft>
                <a:spcPts val="0"/>
              </a:spcAft>
              <a:buSzPts val="2400"/>
              <a:buFont typeface="Bodoni Moda"/>
              <a:buNone/>
              <a:defRPr sz="2400" b="1">
                <a:latin typeface="Bodoni Moda"/>
                <a:ea typeface="Bodoni Moda"/>
                <a:cs typeface="Bodoni Moda"/>
                <a:sym typeface="Bodoni Moda"/>
              </a:defRPr>
            </a:lvl7pPr>
            <a:lvl8pPr lvl="7" rtl="0">
              <a:lnSpc>
                <a:spcPct val="100000"/>
              </a:lnSpc>
              <a:spcBef>
                <a:spcPts val="0"/>
              </a:spcBef>
              <a:spcAft>
                <a:spcPts val="0"/>
              </a:spcAft>
              <a:buSzPts val="2400"/>
              <a:buFont typeface="Bodoni Moda"/>
              <a:buNone/>
              <a:defRPr sz="2400" b="1">
                <a:latin typeface="Bodoni Moda"/>
                <a:ea typeface="Bodoni Moda"/>
                <a:cs typeface="Bodoni Moda"/>
                <a:sym typeface="Bodoni Moda"/>
              </a:defRPr>
            </a:lvl8pPr>
            <a:lvl9pPr lvl="8" rtl="0">
              <a:lnSpc>
                <a:spcPct val="100000"/>
              </a:lnSpc>
              <a:spcBef>
                <a:spcPts val="0"/>
              </a:spcBef>
              <a:spcAft>
                <a:spcPts val="0"/>
              </a:spcAft>
              <a:buSzPts val="2400"/>
              <a:buFont typeface="Bodoni Moda"/>
              <a:buNone/>
              <a:defRPr sz="2400" b="1">
                <a:latin typeface="Bodoni Moda"/>
                <a:ea typeface="Bodoni Moda"/>
                <a:cs typeface="Bodoni Moda"/>
                <a:sym typeface="Bodoni Moda"/>
              </a:defRPr>
            </a:lvl9pPr>
          </a:lstStyle>
          <a:p>
            <a:endParaRPr/>
          </a:p>
        </p:txBody>
      </p:sp>
      <p:sp>
        <p:nvSpPr>
          <p:cNvPr id="203" name="Google Shape;203;p13"/>
          <p:cNvSpPr txBox="1">
            <a:spLocks noGrp="1"/>
          </p:cNvSpPr>
          <p:nvPr>
            <p:ph type="subTitle" idx="9"/>
          </p:nvPr>
        </p:nvSpPr>
        <p:spPr>
          <a:xfrm>
            <a:off x="5075721" y="1758787"/>
            <a:ext cx="2305500" cy="41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odoni Moda"/>
              <a:buNone/>
              <a:defRPr sz="2000">
                <a:solidFill>
                  <a:schemeClr val="lt1"/>
                </a:solidFill>
                <a:latin typeface="Bodoni Moda"/>
                <a:ea typeface="Bodoni Moda"/>
                <a:cs typeface="Bodoni Moda"/>
                <a:sym typeface="Bodoni Moda"/>
              </a:defRPr>
            </a:lvl1pPr>
            <a:lvl2pPr lvl="1" rtl="0">
              <a:lnSpc>
                <a:spcPct val="100000"/>
              </a:lnSpc>
              <a:spcBef>
                <a:spcPts val="0"/>
              </a:spcBef>
              <a:spcAft>
                <a:spcPts val="0"/>
              </a:spcAft>
              <a:buSzPts val="2400"/>
              <a:buFont typeface="Bodoni Moda"/>
              <a:buNone/>
              <a:defRPr sz="2400" b="1">
                <a:latin typeface="Bodoni Moda"/>
                <a:ea typeface="Bodoni Moda"/>
                <a:cs typeface="Bodoni Moda"/>
                <a:sym typeface="Bodoni Moda"/>
              </a:defRPr>
            </a:lvl2pPr>
            <a:lvl3pPr lvl="2" rtl="0">
              <a:lnSpc>
                <a:spcPct val="100000"/>
              </a:lnSpc>
              <a:spcBef>
                <a:spcPts val="0"/>
              </a:spcBef>
              <a:spcAft>
                <a:spcPts val="0"/>
              </a:spcAft>
              <a:buSzPts val="2400"/>
              <a:buFont typeface="Bodoni Moda"/>
              <a:buNone/>
              <a:defRPr sz="2400" b="1">
                <a:latin typeface="Bodoni Moda"/>
                <a:ea typeface="Bodoni Moda"/>
                <a:cs typeface="Bodoni Moda"/>
                <a:sym typeface="Bodoni Moda"/>
              </a:defRPr>
            </a:lvl3pPr>
            <a:lvl4pPr lvl="3" rtl="0">
              <a:lnSpc>
                <a:spcPct val="100000"/>
              </a:lnSpc>
              <a:spcBef>
                <a:spcPts val="0"/>
              </a:spcBef>
              <a:spcAft>
                <a:spcPts val="0"/>
              </a:spcAft>
              <a:buSzPts val="2400"/>
              <a:buFont typeface="Bodoni Moda"/>
              <a:buNone/>
              <a:defRPr sz="2400" b="1">
                <a:latin typeface="Bodoni Moda"/>
                <a:ea typeface="Bodoni Moda"/>
                <a:cs typeface="Bodoni Moda"/>
                <a:sym typeface="Bodoni Moda"/>
              </a:defRPr>
            </a:lvl4pPr>
            <a:lvl5pPr lvl="4" rtl="0">
              <a:lnSpc>
                <a:spcPct val="100000"/>
              </a:lnSpc>
              <a:spcBef>
                <a:spcPts val="0"/>
              </a:spcBef>
              <a:spcAft>
                <a:spcPts val="0"/>
              </a:spcAft>
              <a:buSzPts val="2400"/>
              <a:buFont typeface="Bodoni Moda"/>
              <a:buNone/>
              <a:defRPr sz="2400" b="1">
                <a:latin typeface="Bodoni Moda"/>
                <a:ea typeface="Bodoni Moda"/>
                <a:cs typeface="Bodoni Moda"/>
                <a:sym typeface="Bodoni Moda"/>
              </a:defRPr>
            </a:lvl5pPr>
            <a:lvl6pPr lvl="5" rtl="0">
              <a:lnSpc>
                <a:spcPct val="100000"/>
              </a:lnSpc>
              <a:spcBef>
                <a:spcPts val="0"/>
              </a:spcBef>
              <a:spcAft>
                <a:spcPts val="0"/>
              </a:spcAft>
              <a:buSzPts val="2400"/>
              <a:buFont typeface="Bodoni Moda"/>
              <a:buNone/>
              <a:defRPr sz="2400" b="1">
                <a:latin typeface="Bodoni Moda"/>
                <a:ea typeface="Bodoni Moda"/>
                <a:cs typeface="Bodoni Moda"/>
                <a:sym typeface="Bodoni Moda"/>
              </a:defRPr>
            </a:lvl6pPr>
            <a:lvl7pPr lvl="6" rtl="0">
              <a:lnSpc>
                <a:spcPct val="100000"/>
              </a:lnSpc>
              <a:spcBef>
                <a:spcPts val="0"/>
              </a:spcBef>
              <a:spcAft>
                <a:spcPts val="0"/>
              </a:spcAft>
              <a:buSzPts val="2400"/>
              <a:buFont typeface="Bodoni Moda"/>
              <a:buNone/>
              <a:defRPr sz="2400" b="1">
                <a:latin typeface="Bodoni Moda"/>
                <a:ea typeface="Bodoni Moda"/>
                <a:cs typeface="Bodoni Moda"/>
                <a:sym typeface="Bodoni Moda"/>
              </a:defRPr>
            </a:lvl7pPr>
            <a:lvl8pPr lvl="7" rtl="0">
              <a:lnSpc>
                <a:spcPct val="100000"/>
              </a:lnSpc>
              <a:spcBef>
                <a:spcPts val="0"/>
              </a:spcBef>
              <a:spcAft>
                <a:spcPts val="0"/>
              </a:spcAft>
              <a:buSzPts val="2400"/>
              <a:buFont typeface="Bodoni Moda"/>
              <a:buNone/>
              <a:defRPr sz="2400" b="1">
                <a:latin typeface="Bodoni Moda"/>
                <a:ea typeface="Bodoni Moda"/>
                <a:cs typeface="Bodoni Moda"/>
                <a:sym typeface="Bodoni Moda"/>
              </a:defRPr>
            </a:lvl8pPr>
            <a:lvl9pPr lvl="8" rtl="0">
              <a:lnSpc>
                <a:spcPct val="100000"/>
              </a:lnSpc>
              <a:spcBef>
                <a:spcPts val="0"/>
              </a:spcBef>
              <a:spcAft>
                <a:spcPts val="0"/>
              </a:spcAft>
              <a:buSzPts val="2400"/>
              <a:buFont typeface="Bodoni Moda"/>
              <a:buNone/>
              <a:defRPr sz="2400" b="1">
                <a:latin typeface="Bodoni Moda"/>
                <a:ea typeface="Bodoni Moda"/>
                <a:cs typeface="Bodoni Moda"/>
                <a:sym typeface="Bodoni Moda"/>
              </a:defRPr>
            </a:lvl9pPr>
          </a:lstStyle>
          <a:p>
            <a:endParaRPr/>
          </a:p>
        </p:txBody>
      </p:sp>
      <p:sp>
        <p:nvSpPr>
          <p:cNvPr id="204" name="Google Shape;204;p13"/>
          <p:cNvSpPr txBox="1">
            <a:spLocks noGrp="1"/>
          </p:cNvSpPr>
          <p:nvPr>
            <p:ph type="subTitle" idx="13"/>
          </p:nvPr>
        </p:nvSpPr>
        <p:spPr>
          <a:xfrm>
            <a:off x="1762725" y="3491450"/>
            <a:ext cx="2305500" cy="41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odoni Moda"/>
              <a:buNone/>
              <a:defRPr sz="2000">
                <a:solidFill>
                  <a:schemeClr val="lt1"/>
                </a:solidFill>
                <a:latin typeface="Bodoni Moda"/>
                <a:ea typeface="Bodoni Moda"/>
                <a:cs typeface="Bodoni Moda"/>
                <a:sym typeface="Bodoni Moda"/>
              </a:defRPr>
            </a:lvl1pPr>
            <a:lvl2pPr lvl="1" rtl="0">
              <a:lnSpc>
                <a:spcPct val="100000"/>
              </a:lnSpc>
              <a:spcBef>
                <a:spcPts val="0"/>
              </a:spcBef>
              <a:spcAft>
                <a:spcPts val="0"/>
              </a:spcAft>
              <a:buSzPts val="2400"/>
              <a:buFont typeface="Bodoni Moda"/>
              <a:buNone/>
              <a:defRPr sz="2400" b="1">
                <a:latin typeface="Bodoni Moda"/>
                <a:ea typeface="Bodoni Moda"/>
                <a:cs typeface="Bodoni Moda"/>
                <a:sym typeface="Bodoni Moda"/>
              </a:defRPr>
            </a:lvl2pPr>
            <a:lvl3pPr lvl="2" rtl="0">
              <a:lnSpc>
                <a:spcPct val="100000"/>
              </a:lnSpc>
              <a:spcBef>
                <a:spcPts val="0"/>
              </a:spcBef>
              <a:spcAft>
                <a:spcPts val="0"/>
              </a:spcAft>
              <a:buSzPts val="2400"/>
              <a:buFont typeface="Bodoni Moda"/>
              <a:buNone/>
              <a:defRPr sz="2400" b="1">
                <a:latin typeface="Bodoni Moda"/>
                <a:ea typeface="Bodoni Moda"/>
                <a:cs typeface="Bodoni Moda"/>
                <a:sym typeface="Bodoni Moda"/>
              </a:defRPr>
            </a:lvl3pPr>
            <a:lvl4pPr lvl="3" rtl="0">
              <a:lnSpc>
                <a:spcPct val="100000"/>
              </a:lnSpc>
              <a:spcBef>
                <a:spcPts val="0"/>
              </a:spcBef>
              <a:spcAft>
                <a:spcPts val="0"/>
              </a:spcAft>
              <a:buSzPts val="2400"/>
              <a:buFont typeface="Bodoni Moda"/>
              <a:buNone/>
              <a:defRPr sz="2400" b="1">
                <a:latin typeface="Bodoni Moda"/>
                <a:ea typeface="Bodoni Moda"/>
                <a:cs typeface="Bodoni Moda"/>
                <a:sym typeface="Bodoni Moda"/>
              </a:defRPr>
            </a:lvl4pPr>
            <a:lvl5pPr lvl="4" rtl="0">
              <a:lnSpc>
                <a:spcPct val="100000"/>
              </a:lnSpc>
              <a:spcBef>
                <a:spcPts val="0"/>
              </a:spcBef>
              <a:spcAft>
                <a:spcPts val="0"/>
              </a:spcAft>
              <a:buSzPts val="2400"/>
              <a:buFont typeface="Bodoni Moda"/>
              <a:buNone/>
              <a:defRPr sz="2400" b="1">
                <a:latin typeface="Bodoni Moda"/>
                <a:ea typeface="Bodoni Moda"/>
                <a:cs typeface="Bodoni Moda"/>
                <a:sym typeface="Bodoni Moda"/>
              </a:defRPr>
            </a:lvl5pPr>
            <a:lvl6pPr lvl="5" rtl="0">
              <a:lnSpc>
                <a:spcPct val="100000"/>
              </a:lnSpc>
              <a:spcBef>
                <a:spcPts val="0"/>
              </a:spcBef>
              <a:spcAft>
                <a:spcPts val="0"/>
              </a:spcAft>
              <a:buSzPts val="2400"/>
              <a:buFont typeface="Bodoni Moda"/>
              <a:buNone/>
              <a:defRPr sz="2400" b="1">
                <a:latin typeface="Bodoni Moda"/>
                <a:ea typeface="Bodoni Moda"/>
                <a:cs typeface="Bodoni Moda"/>
                <a:sym typeface="Bodoni Moda"/>
              </a:defRPr>
            </a:lvl6pPr>
            <a:lvl7pPr lvl="6" rtl="0">
              <a:lnSpc>
                <a:spcPct val="100000"/>
              </a:lnSpc>
              <a:spcBef>
                <a:spcPts val="0"/>
              </a:spcBef>
              <a:spcAft>
                <a:spcPts val="0"/>
              </a:spcAft>
              <a:buSzPts val="2400"/>
              <a:buFont typeface="Bodoni Moda"/>
              <a:buNone/>
              <a:defRPr sz="2400" b="1">
                <a:latin typeface="Bodoni Moda"/>
                <a:ea typeface="Bodoni Moda"/>
                <a:cs typeface="Bodoni Moda"/>
                <a:sym typeface="Bodoni Moda"/>
              </a:defRPr>
            </a:lvl7pPr>
            <a:lvl8pPr lvl="7" rtl="0">
              <a:lnSpc>
                <a:spcPct val="100000"/>
              </a:lnSpc>
              <a:spcBef>
                <a:spcPts val="0"/>
              </a:spcBef>
              <a:spcAft>
                <a:spcPts val="0"/>
              </a:spcAft>
              <a:buSzPts val="2400"/>
              <a:buFont typeface="Bodoni Moda"/>
              <a:buNone/>
              <a:defRPr sz="2400" b="1">
                <a:latin typeface="Bodoni Moda"/>
                <a:ea typeface="Bodoni Moda"/>
                <a:cs typeface="Bodoni Moda"/>
                <a:sym typeface="Bodoni Moda"/>
              </a:defRPr>
            </a:lvl8pPr>
            <a:lvl9pPr lvl="8" rtl="0">
              <a:lnSpc>
                <a:spcPct val="100000"/>
              </a:lnSpc>
              <a:spcBef>
                <a:spcPts val="0"/>
              </a:spcBef>
              <a:spcAft>
                <a:spcPts val="0"/>
              </a:spcAft>
              <a:buSzPts val="2400"/>
              <a:buFont typeface="Bodoni Moda"/>
              <a:buNone/>
              <a:defRPr sz="2400" b="1">
                <a:latin typeface="Bodoni Moda"/>
                <a:ea typeface="Bodoni Moda"/>
                <a:cs typeface="Bodoni Moda"/>
                <a:sym typeface="Bodoni Moda"/>
              </a:defRPr>
            </a:lvl9pPr>
          </a:lstStyle>
          <a:p>
            <a:endParaRPr/>
          </a:p>
        </p:txBody>
      </p:sp>
      <p:sp>
        <p:nvSpPr>
          <p:cNvPr id="205" name="Google Shape;205;p13"/>
          <p:cNvSpPr txBox="1">
            <a:spLocks noGrp="1"/>
          </p:cNvSpPr>
          <p:nvPr>
            <p:ph type="subTitle" idx="14"/>
          </p:nvPr>
        </p:nvSpPr>
        <p:spPr>
          <a:xfrm>
            <a:off x="5075721" y="3491450"/>
            <a:ext cx="2305500" cy="41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odoni Moda"/>
              <a:buNone/>
              <a:defRPr sz="2000">
                <a:solidFill>
                  <a:schemeClr val="lt1"/>
                </a:solidFill>
                <a:latin typeface="Bodoni Moda"/>
                <a:ea typeface="Bodoni Moda"/>
                <a:cs typeface="Bodoni Moda"/>
                <a:sym typeface="Bodoni Moda"/>
              </a:defRPr>
            </a:lvl1pPr>
            <a:lvl2pPr lvl="1" rtl="0">
              <a:lnSpc>
                <a:spcPct val="100000"/>
              </a:lnSpc>
              <a:spcBef>
                <a:spcPts val="0"/>
              </a:spcBef>
              <a:spcAft>
                <a:spcPts val="0"/>
              </a:spcAft>
              <a:buSzPts val="2400"/>
              <a:buFont typeface="Bodoni Moda"/>
              <a:buNone/>
              <a:defRPr sz="2400" b="1">
                <a:latin typeface="Bodoni Moda"/>
                <a:ea typeface="Bodoni Moda"/>
                <a:cs typeface="Bodoni Moda"/>
                <a:sym typeface="Bodoni Moda"/>
              </a:defRPr>
            </a:lvl2pPr>
            <a:lvl3pPr lvl="2" rtl="0">
              <a:lnSpc>
                <a:spcPct val="100000"/>
              </a:lnSpc>
              <a:spcBef>
                <a:spcPts val="0"/>
              </a:spcBef>
              <a:spcAft>
                <a:spcPts val="0"/>
              </a:spcAft>
              <a:buSzPts val="2400"/>
              <a:buFont typeface="Bodoni Moda"/>
              <a:buNone/>
              <a:defRPr sz="2400" b="1">
                <a:latin typeface="Bodoni Moda"/>
                <a:ea typeface="Bodoni Moda"/>
                <a:cs typeface="Bodoni Moda"/>
                <a:sym typeface="Bodoni Moda"/>
              </a:defRPr>
            </a:lvl3pPr>
            <a:lvl4pPr lvl="3" rtl="0">
              <a:lnSpc>
                <a:spcPct val="100000"/>
              </a:lnSpc>
              <a:spcBef>
                <a:spcPts val="0"/>
              </a:spcBef>
              <a:spcAft>
                <a:spcPts val="0"/>
              </a:spcAft>
              <a:buSzPts val="2400"/>
              <a:buFont typeface="Bodoni Moda"/>
              <a:buNone/>
              <a:defRPr sz="2400" b="1">
                <a:latin typeface="Bodoni Moda"/>
                <a:ea typeface="Bodoni Moda"/>
                <a:cs typeface="Bodoni Moda"/>
                <a:sym typeface="Bodoni Moda"/>
              </a:defRPr>
            </a:lvl4pPr>
            <a:lvl5pPr lvl="4" rtl="0">
              <a:lnSpc>
                <a:spcPct val="100000"/>
              </a:lnSpc>
              <a:spcBef>
                <a:spcPts val="0"/>
              </a:spcBef>
              <a:spcAft>
                <a:spcPts val="0"/>
              </a:spcAft>
              <a:buSzPts val="2400"/>
              <a:buFont typeface="Bodoni Moda"/>
              <a:buNone/>
              <a:defRPr sz="2400" b="1">
                <a:latin typeface="Bodoni Moda"/>
                <a:ea typeface="Bodoni Moda"/>
                <a:cs typeface="Bodoni Moda"/>
                <a:sym typeface="Bodoni Moda"/>
              </a:defRPr>
            </a:lvl5pPr>
            <a:lvl6pPr lvl="5" rtl="0">
              <a:lnSpc>
                <a:spcPct val="100000"/>
              </a:lnSpc>
              <a:spcBef>
                <a:spcPts val="0"/>
              </a:spcBef>
              <a:spcAft>
                <a:spcPts val="0"/>
              </a:spcAft>
              <a:buSzPts val="2400"/>
              <a:buFont typeface="Bodoni Moda"/>
              <a:buNone/>
              <a:defRPr sz="2400" b="1">
                <a:latin typeface="Bodoni Moda"/>
                <a:ea typeface="Bodoni Moda"/>
                <a:cs typeface="Bodoni Moda"/>
                <a:sym typeface="Bodoni Moda"/>
              </a:defRPr>
            </a:lvl6pPr>
            <a:lvl7pPr lvl="6" rtl="0">
              <a:lnSpc>
                <a:spcPct val="100000"/>
              </a:lnSpc>
              <a:spcBef>
                <a:spcPts val="0"/>
              </a:spcBef>
              <a:spcAft>
                <a:spcPts val="0"/>
              </a:spcAft>
              <a:buSzPts val="2400"/>
              <a:buFont typeface="Bodoni Moda"/>
              <a:buNone/>
              <a:defRPr sz="2400" b="1">
                <a:latin typeface="Bodoni Moda"/>
                <a:ea typeface="Bodoni Moda"/>
                <a:cs typeface="Bodoni Moda"/>
                <a:sym typeface="Bodoni Moda"/>
              </a:defRPr>
            </a:lvl7pPr>
            <a:lvl8pPr lvl="7" rtl="0">
              <a:lnSpc>
                <a:spcPct val="100000"/>
              </a:lnSpc>
              <a:spcBef>
                <a:spcPts val="0"/>
              </a:spcBef>
              <a:spcAft>
                <a:spcPts val="0"/>
              </a:spcAft>
              <a:buSzPts val="2400"/>
              <a:buFont typeface="Bodoni Moda"/>
              <a:buNone/>
              <a:defRPr sz="2400" b="1">
                <a:latin typeface="Bodoni Moda"/>
                <a:ea typeface="Bodoni Moda"/>
                <a:cs typeface="Bodoni Moda"/>
                <a:sym typeface="Bodoni Moda"/>
              </a:defRPr>
            </a:lvl8pPr>
            <a:lvl9pPr lvl="8" rtl="0">
              <a:lnSpc>
                <a:spcPct val="100000"/>
              </a:lnSpc>
              <a:spcBef>
                <a:spcPts val="0"/>
              </a:spcBef>
              <a:spcAft>
                <a:spcPts val="0"/>
              </a:spcAft>
              <a:buSzPts val="2400"/>
              <a:buFont typeface="Bodoni Moda"/>
              <a:buNone/>
              <a:defRPr sz="2400" b="1">
                <a:latin typeface="Bodoni Moda"/>
                <a:ea typeface="Bodoni Moda"/>
                <a:cs typeface="Bodoni Moda"/>
                <a:sym typeface="Bodoni Moda"/>
              </a:defRPr>
            </a:lvl9pPr>
          </a:lstStyle>
          <a:p>
            <a:endParaRPr/>
          </a:p>
        </p:txBody>
      </p:sp>
      <p:sp>
        <p:nvSpPr>
          <p:cNvPr id="206" name="Google Shape;206;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07" name="Google Shape;207;p13"/>
          <p:cNvGrpSpPr/>
          <p:nvPr/>
        </p:nvGrpSpPr>
        <p:grpSpPr>
          <a:xfrm>
            <a:off x="8175680" y="321338"/>
            <a:ext cx="640312" cy="1046547"/>
            <a:chOff x="8175680" y="321338"/>
            <a:chExt cx="640312" cy="1046547"/>
          </a:xfrm>
        </p:grpSpPr>
        <p:grpSp>
          <p:nvGrpSpPr>
            <p:cNvPr id="208" name="Google Shape;208;p13"/>
            <p:cNvGrpSpPr/>
            <p:nvPr/>
          </p:nvGrpSpPr>
          <p:grpSpPr>
            <a:xfrm>
              <a:off x="8175680" y="321338"/>
              <a:ext cx="640312" cy="411618"/>
              <a:chOff x="6562440" y="2901600"/>
              <a:chExt cx="1316160" cy="797400"/>
            </a:xfrm>
          </p:grpSpPr>
          <p:sp>
            <p:nvSpPr>
              <p:cNvPr id="209" name="Google Shape;209;p13"/>
              <p:cNvSpPr/>
              <p:nvPr/>
            </p:nvSpPr>
            <p:spPr>
              <a:xfrm>
                <a:off x="6562440" y="2901600"/>
                <a:ext cx="1316160" cy="781560"/>
              </a:xfrm>
              <a:custGeom>
                <a:avLst/>
                <a:gdLst/>
                <a:ahLst/>
                <a:cxnLst/>
                <a:rect l="l" t="t" r="r" b="b"/>
                <a:pathLst>
                  <a:path w="3656" h="2171" extrusionOk="0">
                    <a:moveTo>
                      <a:pt x="47" y="3"/>
                    </a:moveTo>
                    <a:cubicBezTo>
                      <a:pt x="-10" y="104"/>
                      <a:pt x="-15" y="227"/>
                      <a:pt x="30" y="333"/>
                    </a:cubicBezTo>
                    <a:cubicBezTo>
                      <a:pt x="76" y="441"/>
                      <a:pt x="173" y="518"/>
                      <a:pt x="286" y="546"/>
                    </a:cubicBezTo>
                    <a:cubicBezTo>
                      <a:pt x="350" y="561"/>
                      <a:pt x="417" y="560"/>
                      <a:pt x="481" y="543"/>
                    </a:cubicBezTo>
                    <a:lnTo>
                      <a:pt x="457" y="522"/>
                    </a:lnTo>
                    <a:cubicBezTo>
                      <a:pt x="399" y="807"/>
                      <a:pt x="565" y="1084"/>
                      <a:pt x="798" y="1237"/>
                    </a:cubicBezTo>
                    <a:cubicBezTo>
                      <a:pt x="920" y="1317"/>
                      <a:pt x="1057" y="1370"/>
                      <a:pt x="1198" y="1403"/>
                    </a:cubicBezTo>
                    <a:cubicBezTo>
                      <a:pt x="1328" y="1434"/>
                      <a:pt x="1463" y="1448"/>
                      <a:pt x="1596" y="1433"/>
                    </a:cubicBezTo>
                    <a:cubicBezTo>
                      <a:pt x="1741" y="1417"/>
                      <a:pt x="1879" y="1363"/>
                      <a:pt x="1984" y="1260"/>
                    </a:cubicBezTo>
                    <a:lnTo>
                      <a:pt x="1951" y="1249"/>
                    </a:lnTo>
                    <a:cubicBezTo>
                      <a:pt x="1967" y="1449"/>
                      <a:pt x="2071" y="1637"/>
                      <a:pt x="2227" y="1762"/>
                    </a:cubicBezTo>
                    <a:cubicBezTo>
                      <a:pt x="2388" y="1892"/>
                      <a:pt x="2601" y="1941"/>
                      <a:pt x="2804" y="1904"/>
                    </a:cubicBezTo>
                    <a:cubicBezTo>
                      <a:pt x="2920" y="1884"/>
                      <a:pt x="3030" y="1836"/>
                      <a:pt x="3123" y="1764"/>
                    </a:cubicBezTo>
                    <a:lnTo>
                      <a:pt x="3094" y="1756"/>
                    </a:lnTo>
                    <a:cubicBezTo>
                      <a:pt x="3180" y="1980"/>
                      <a:pt x="3395" y="2145"/>
                      <a:pt x="3634" y="2170"/>
                    </a:cubicBezTo>
                    <a:cubicBezTo>
                      <a:pt x="3659" y="2173"/>
                      <a:pt x="3665" y="2135"/>
                      <a:pt x="3640" y="2132"/>
                    </a:cubicBezTo>
                    <a:cubicBezTo>
                      <a:pt x="3414" y="2109"/>
                      <a:pt x="3211" y="1954"/>
                      <a:pt x="3130" y="1742"/>
                    </a:cubicBezTo>
                    <a:cubicBezTo>
                      <a:pt x="3125" y="1731"/>
                      <a:pt x="3111" y="1726"/>
                      <a:pt x="3101" y="1733"/>
                    </a:cubicBezTo>
                    <a:cubicBezTo>
                      <a:pt x="2943" y="1856"/>
                      <a:pt x="2734" y="1904"/>
                      <a:pt x="2538" y="1866"/>
                    </a:cubicBezTo>
                    <a:cubicBezTo>
                      <a:pt x="2342" y="1828"/>
                      <a:pt x="2187" y="1710"/>
                      <a:pt x="2087" y="1547"/>
                    </a:cubicBezTo>
                    <a:cubicBezTo>
                      <a:pt x="2031" y="1456"/>
                      <a:pt x="1997" y="1352"/>
                      <a:pt x="1988" y="1246"/>
                    </a:cubicBezTo>
                    <a:cubicBezTo>
                      <a:pt x="1987" y="1229"/>
                      <a:pt x="1966" y="1225"/>
                      <a:pt x="1955" y="1236"/>
                    </a:cubicBezTo>
                    <a:cubicBezTo>
                      <a:pt x="1775" y="1414"/>
                      <a:pt x="1494" y="1425"/>
                      <a:pt x="1259" y="1378"/>
                    </a:cubicBezTo>
                    <a:cubicBezTo>
                      <a:pt x="995" y="1326"/>
                      <a:pt x="726" y="1201"/>
                      <a:pt x="580" y="965"/>
                    </a:cubicBezTo>
                    <a:cubicBezTo>
                      <a:pt x="501" y="835"/>
                      <a:pt x="462" y="680"/>
                      <a:pt x="493" y="529"/>
                    </a:cubicBezTo>
                    <a:cubicBezTo>
                      <a:pt x="496" y="516"/>
                      <a:pt x="483" y="505"/>
                      <a:pt x="469" y="508"/>
                    </a:cubicBezTo>
                    <a:cubicBezTo>
                      <a:pt x="341" y="545"/>
                      <a:pt x="194" y="501"/>
                      <a:pt x="107" y="398"/>
                    </a:cubicBezTo>
                    <a:cubicBezTo>
                      <a:pt x="21" y="295"/>
                      <a:pt x="5" y="135"/>
                      <a:pt x="64" y="12"/>
                    </a:cubicBezTo>
                    <a:cubicBezTo>
                      <a:pt x="68" y="3"/>
                      <a:pt x="53" y="-5"/>
                      <a:pt x="48" y="3"/>
                    </a:cubicBezTo>
                    <a:lnTo>
                      <a:pt x="48" y="3"/>
                    </a:lnTo>
                    <a:lnTo>
                      <a:pt x="47" y="3"/>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0" name="Google Shape;210;p13"/>
              <p:cNvSpPr/>
              <p:nvPr/>
            </p:nvSpPr>
            <p:spPr>
              <a:xfrm>
                <a:off x="6630840" y="2946240"/>
                <a:ext cx="481680" cy="387000"/>
              </a:xfrm>
              <a:custGeom>
                <a:avLst/>
                <a:gdLst/>
                <a:ahLst/>
                <a:cxnLst/>
                <a:rect l="l" t="t" r="r" b="b"/>
                <a:pathLst>
                  <a:path w="1338" h="1075" extrusionOk="0">
                    <a:moveTo>
                      <a:pt x="0" y="8"/>
                    </a:moveTo>
                    <a:cubicBezTo>
                      <a:pt x="21" y="193"/>
                      <a:pt x="234" y="319"/>
                      <a:pt x="407" y="251"/>
                    </a:cubicBezTo>
                    <a:lnTo>
                      <a:pt x="387" y="235"/>
                    </a:lnTo>
                    <a:cubicBezTo>
                      <a:pt x="371" y="423"/>
                      <a:pt x="427" y="615"/>
                      <a:pt x="540" y="766"/>
                    </a:cubicBezTo>
                    <a:cubicBezTo>
                      <a:pt x="653" y="918"/>
                      <a:pt x="823" y="1022"/>
                      <a:pt x="1009" y="1059"/>
                    </a:cubicBezTo>
                    <a:cubicBezTo>
                      <a:pt x="1113" y="1080"/>
                      <a:pt x="1222" y="1081"/>
                      <a:pt x="1326" y="1058"/>
                    </a:cubicBezTo>
                    <a:cubicBezTo>
                      <a:pt x="1348" y="1052"/>
                      <a:pt x="1337" y="1020"/>
                      <a:pt x="1316" y="1024"/>
                    </a:cubicBezTo>
                    <a:cubicBezTo>
                      <a:pt x="1136" y="1058"/>
                      <a:pt x="951" y="1032"/>
                      <a:pt x="791" y="941"/>
                    </a:cubicBezTo>
                    <a:cubicBezTo>
                      <a:pt x="632" y="851"/>
                      <a:pt x="515" y="704"/>
                      <a:pt x="457" y="532"/>
                    </a:cubicBezTo>
                    <a:cubicBezTo>
                      <a:pt x="425" y="437"/>
                      <a:pt x="412" y="336"/>
                      <a:pt x="419" y="235"/>
                    </a:cubicBezTo>
                    <a:cubicBezTo>
                      <a:pt x="420" y="222"/>
                      <a:pt x="406" y="216"/>
                      <a:pt x="395" y="221"/>
                    </a:cubicBezTo>
                    <a:cubicBezTo>
                      <a:pt x="240" y="284"/>
                      <a:pt x="44" y="169"/>
                      <a:pt x="16" y="6"/>
                    </a:cubicBezTo>
                    <a:cubicBezTo>
                      <a:pt x="14" y="-4"/>
                      <a:pt x="-1" y="-2"/>
                      <a:pt x="0" y="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1" name="Google Shape;211;p13"/>
              <p:cNvSpPr/>
              <p:nvPr/>
            </p:nvSpPr>
            <p:spPr>
              <a:xfrm>
                <a:off x="7249320" y="3418560"/>
                <a:ext cx="539640" cy="280440"/>
              </a:xfrm>
              <a:custGeom>
                <a:avLst/>
                <a:gdLst/>
                <a:ahLst/>
                <a:cxnLst/>
                <a:rect l="l" t="t" r="r" b="b"/>
                <a:pathLst>
                  <a:path w="1499" h="779" extrusionOk="0">
                    <a:moveTo>
                      <a:pt x="0" y="2"/>
                    </a:moveTo>
                    <a:cubicBezTo>
                      <a:pt x="6" y="24"/>
                      <a:pt x="10" y="46"/>
                      <a:pt x="16" y="68"/>
                    </a:cubicBezTo>
                    <a:cubicBezTo>
                      <a:pt x="23" y="90"/>
                      <a:pt x="32" y="114"/>
                      <a:pt x="41" y="136"/>
                    </a:cubicBezTo>
                    <a:cubicBezTo>
                      <a:pt x="60" y="177"/>
                      <a:pt x="82" y="217"/>
                      <a:pt x="107" y="255"/>
                    </a:cubicBezTo>
                    <a:cubicBezTo>
                      <a:pt x="157" y="330"/>
                      <a:pt x="219" y="397"/>
                      <a:pt x="289" y="454"/>
                    </a:cubicBezTo>
                    <a:cubicBezTo>
                      <a:pt x="441" y="576"/>
                      <a:pt x="631" y="642"/>
                      <a:pt x="825" y="646"/>
                    </a:cubicBezTo>
                    <a:cubicBezTo>
                      <a:pt x="939" y="648"/>
                      <a:pt x="1054" y="628"/>
                      <a:pt x="1161" y="587"/>
                    </a:cubicBezTo>
                    <a:lnTo>
                      <a:pt x="1143" y="584"/>
                    </a:lnTo>
                    <a:cubicBezTo>
                      <a:pt x="1189" y="634"/>
                      <a:pt x="1241" y="677"/>
                      <a:pt x="1300" y="711"/>
                    </a:cubicBezTo>
                    <a:cubicBezTo>
                      <a:pt x="1354" y="742"/>
                      <a:pt x="1420" y="776"/>
                      <a:pt x="1483" y="779"/>
                    </a:cubicBezTo>
                    <a:cubicBezTo>
                      <a:pt x="1500" y="780"/>
                      <a:pt x="1505" y="757"/>
                      <a:pt x="1489" y="751"/>
                    </a:cubicBezTo>
                    <a:cubicBezTo>
                      <a:pt x="1460" y="738"/>
                      <a:pt x="1428" y="731"/>
                      <a:pt x="1398" y="718"/>
                    </a:cubicBezTo>
                    <a:cubicBezTo>
                      <a:pt x="1368" y="706"/>
                      <a:pt x="1340" y="691"/>
                      <a:pt x="1313" y="675"/>
                    </a:cubicBezTo>
                    <a:cubicBezTo>
                      <a:pt x="1259" y="643"/>
                      <a:pt x="1210" y="603"/>
                      <a:pt x="1167" y="557"/>
                    </a:cubicBezTo>
                    <a:cubicBezTo>
                      <a:pt x="1163" y="552"/>
                      <a:pt x="1155" y="551"/>
                      <a:pt x="1149" y="553"/>
                    </a:cubicBezTo>
                    <a:cubicBezTo>
                      <a:pt x="965" y="625"/>
                      <a:pt x="759" y="631"/>
                      <a:pt x="572" y="571"/>
                    </a:cubicBezTo>
                    <a:cubicBezTo>
                      <a:pt x="398" y="515"/>
                      <a:pt x="252" y="403"/>
                      <a:pt x="143" y="259"/>
                    </a:cubicBezTo>
                    <a:cubicBezTo>
                      <a:pt x="115" y="221"/>
                      <a:pt x="91" y="181"/>
                      <a:pt x="69" y="140"/>
                    </a:cubicBezTo>
                    <a:cubicBezTo>
                      <a:pt x="57" y="119"/>
                      <a:pt x="46" y="97"/>
                      <a:pt x="37" y="75"/>
                    </a:cubicBezTo>
                    <a:cubicBezTo>
                      <a:pt x="26" y="50"/>
                      <a:pt x="12" y="26"/>
                      <a:pt x="4" y="1"/>
                    </a:cubicBezTo>
                    <a:cubicBezTo>
                      <a:pt x="3" y="-2"/>
                      <a:pt x="-1" y="-1"/>
                      <a:pt x="0" y="2"/>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2" name="Google Shape;212;p13"/>
              <p:cNvSpPr/>
              <p:nvPr/>
            </p:nvSpPr>
            <p:spPr>
              <a:xfrm>
                <a:off x="7022160" y="3058560"/>
                <a:ext cx="827280" cy="262800"/>
              </a:xfrm>
              <a:custGeom>
                <a:avLst/>
                <a:gdLst/>
                <a:ahLst/>
                <a:cxnLst/>
                <a:rect l="l" t="t" r="r" b="b"/>
                <a:pathLst>
                  <a:path w="2298" h="730" extrusionOk="0">
                    <a:moveTo>
                      <a:pt x="0" y="7"/>
                    </a:moveTo>
                    <a:cubicBezTo>
                      <a:pt x="26" y="147"/>
                      <a:pt x="165" y="235"/>
                      <a:pt x="293" y="275"/>
                    </a:cubicBezTo>
                    <a:cubicBezTo>
                      <a:pt x="421" y="315"/>
                      <a:pt x="564" y="313"/>
                      <a:pt x="691" y="269"/>
                    </a:cubicBezTo>
                    <a:cubicBezTo>
                      <a:pt x="764" y="244"/>
                      <a:pt x="831" y="205"/>
                      <a:pt x="889" y="154"/>
                    </a:cubicBezTo>
                    <a:lnTo>
                      <a:pt x="858" y="143"/>
                    </a:lnTo>
                    <a:cubicBezTo>
                      <a:pt x="875" y="359"/>
                      <a:pt x="1011" y="556"/>
                      <a:pt x="1200" y="659"/>
                    </a:cubicBezTo>
                    <a:cubicBezTo>
                      <a:pt x="1390" y="762"/>
                      <a:pt x="1625" y="749"/>
                      <a:pt x="1813" y="642"/>
                    </a:cubicBezTo>
                    <a:cubicBezTo>
                      <a:pt x="1917" y="582"/>
                      <a:pt x="2003" y="494"/>
                      <a:pt x="2058" y="388"/>
                    </a:cubicBezTo>
                    <a:lnTo>
                      <a:pt x="2031" y="392"/>
                    </a:lnTo>
                    <a:cubicBezTo>
                      <a:pt x="2104" y="450"/>
                      <a:pt x="2205" y="465"/>
                      <a:pt x="2290" y="424"/>
                    </a:cubicBezTo>
                    <a:cubicBezTo>
                      <a:pt x="2307" y="416"/>
                      <a:pt x="2295" y="387"/>
                      <a:pt x="2277" y="394"/>
                    </a:cubicBezTo>
                    <a:cubicBezTo>
                      <a:pt x="2203" y="423"/>
                      <a:pt x="2119" y="418"/>
                      <a:pt x="2055" y="367"/>
                    </a:cubicBezTo>
                    <a:cubicBezTo>
                      <a:pt x="2046" y="360"/>
                      <a:pt x="2033" y="361"/>
                      <a:pt x="2028" y="372"/>
                    </a:cubicBezTo>
                    <a:cubicBezTo>
                      <a:pt x="1933" y="550"/>
                      <a:pt x="1745" y="670"/>
                      <a:pt x="1545" y="691"/>
                    </a:cubicBezTo>
                    <a:cubicBezTo>
                      <a:pt x="1340" y="713"/>
                      <a:pt x="1142" y="618"/>
                      <a:pt x="1017" y="455"/>
                    </a:cubicBezTo>
                    <a:cubicBezTo>
                      <a:pt x="948" y="364"/>
                      <a:pt x="903" y="256"/>
                      <a:pt x="893" y="141"/>
                    </a:cubicBezTo>
                    <a:cubicBezTo>
                      <a:pt x="892" y="125"/>
                      <a:pt x="874" y="120"/>
                      <a:pt x="862" y="130"/>
                    </a:cubicBezTo>
                    <a:cubicBezTo>
                      <a:pt x="674" y="296"/>
                      <a:pt x="376" y="316"/>
                      <a:pt x="164" y="184"/>
                    </a:cubicBezTo>
                    <a:cubicBezTo>
                      <a:pt x="98" y="144"/>
                      <a:pt x="27" y="83"/>
                      <a:pt x="11" y="3"/>
                    </a:cubicBezTo>
                    <a:cubicBezTo>
                      <a:pt x="10" y="-4"/>
                      <a:pt x="-2" y="-1"/>
                      <a:pt x="0" y="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3" name="Google Shape;213;p13"/>
              <p:cNvSpPr/>
              <p:nvPr/>
            </p:nvSpPr>
            <p:spPr>
              <a:xfrm>
                <a:off x="7372440" y="3101760"/>
                <a:ext cx="390600" cy="158760"/>
              </a:xfrm>
              <a:custGeom>
                <a:avLst/>
                <a:gdLst/>
                <a:ahLst/>
                <a:cxnLst/>
                <a:rect l="l" t="t" r="r" b="b"/>
                <a:pathLst>
                  <a:path w="1085" h="441" extrusionOk="0">
                    <a:moveTo>
                      <a:pt x="1" y="31"/>
                    </a:moveTo>
                    <a:cubicBezTo>
                      <a:pt x="43" y="122"/>
                      <a:pt x="100" y="206"/>
                      <a:pt x="171" y="276"/>
                    </a:cubicBezTo>
                    <a:cubicBezTo>
                      <a:pt x="243" y="347"/>
                      <a:pt x="324" y="415"/>
                      <a:pt x="421" y="434"/>
                    </a:cubicBezTo>
                    <a:cubicBezTo>
                      <a:pt x="517" y="452"/>
                      <a:pt x="622" y="429"/>
                      <a:pt x="712" y="395"/>
                    </a:cubicBezTo>
                    <a:cubicBezTo>
                      <a:pt x="794" y="364"/>
                      <a:pt x="871" y="320"/>
                      <a:pt x="936" y="261"/>
                    </a:cubicBezTo>
                    <a:cubicBezTo>
                      <a:pt x="1007" y="197"/>
                      <a:pt x="1062" y="114"/>
                      <a:pt x="1084" y="21"/>
                    </a:cubicBezTo>
                    <a:cubicBezTo>
                      <a:pt x="1090" y="-2"/>
                      <a:pt x="1056" y="-9"/>
                      <a:pt x="1050" y="13"/>
                    </a:cubicBezTo>
                    <a:cubicBezTo>
                      <a:pt x="1005" y="173"/>
                      <a:pt x="876" y="289"/>
                      <a:pt x="727" y="351"/>
                    </a:cubicBezTo>
                    <a:cubicBezTo>
                      <a:pt x="645" y="385"/>
                      <a:pt x="552" y="410"/>
                      <a:pt x="463" y="405"/>
                    </a:cubicBezTo>
                    <a:cubicBezTo>
                      <a:pt x="362" y="398"/>
                      <a:pt x="275" y="329"/>
                      <a:pt x="203" y="262"/>
                    </a:cubicBezTo>
                    <a:cubicBezTo>
                      <a:pt x="132" y="195"/>
                      <a:pt x="67" y="111"/>
                      <a:pt x="19" y="22"/>
                    </a:cubicBezTo>
                    <a:cubicBezTo>
                      <a:pt x="13" y="11"/>
                      <a:pt x="-4" y="19"/>
                      <a:pt x="1" y="31"/>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14" name="Google Shape;214;p13"/>
            <p:cNvSpPr/>
            <p:nvPr/>
          </p:nvSpPr>
          <p:spPr>
            <a:xfrm>
              <a:off x="8423995" y="724565"/>
              <a:ext cx="360000" cy="643320"/>
            </a:xfrm>
            <a:custGeom>
              <a:avLst/>
              <a:gdLst/>
              <a:ahLst/>
              <a:cxnLst/>
              <a:rect l="l" t="t" r="r" b="b"/>
              <a:pathLst>
                <a:path w="1000" h="1787" extrusionOk="0">
                  <a:moveTo>
                    <a:pt x="602" y="959"/>
                  </a:moveTo>
                  <a:cubicBezTo>
                    <a:pt x="673" y="895"/>
                    <a:pt x="794" y="894"/>
                    <a:pt x="1000" y="893"/>
                  </a:cubicBezTo>
                  <a:cubicBezTo>
                    <a:pt x="794" y="892"/>
                    <a:pt x="673" y="891"/>
                    <a:pt x="602" y="827"/>
                  </a:cubicBezTo>
                  <a:cubicBezTo>
                    <a:pt x="631" y="769"/>
                    <a:pt x="697" y="700"/>
                    <a:pt x="799" y="595"/>
                  </a:cubicBezTo>
                  <a:cubicBezTo>
                    <a:pt x="696" y="695"/>
                    <a:pt x="628" y="760"/>
                    <a:pt x="571" y="790"/>
                  </a:cubicBezTo>
                  <a:cubicBezTo>
                    <a:pt x="502" y="682"/>
                    <a:pt x="501" y="459"/>
                    <a:pt x="500" y="0"/>
                  </a:cubicBezTo>
                  <a:cubicBezTo>
                    <a:pt x="500" y="459"/>
                    <a:pt x="499" y="682"/>
                    <a:pt x="430" y="790"/>
                  </a:cubicBezTo>
                  <a:cubicBezTo>
                    <a:pt x="372" y="760"/>
                    <a:pt x="304" y="695"/>
                    <a:pt x="201" y="595"/>
                  </a:cubicBezTo>
                  <a:cubicBezTo>
                    <a:pt x="304" y="700"/>
                    <a:pt x="370" y="769"/>
                    <a:pt x="399" y="827"/>
                  </a:cubicBezTo>
                  <a:cubicBezTo>
                    <a:pt x="328" y="891"/>
                    <a:pt x="207" y="892"/>
                    <a:pt x="0" y="893"/>
                  </a:cubicBezTo>
                  <a:cubicBezTo>
                    <a:pt x="207" y="894"/>
                    <a:pt x="328" y="895"/>
                    <a:pt x="399" y="959"/>
                  </a:cubicBezTo>
                  <a:cubicBezTo>
                    <a:pt x="370" y="1017"/>
                    <a:pt x="304" y="1086"/>
                    <a:pt x="201" y="1192"/>
                  </a:cubicBezTo>
                  <a:cubicBezTo>
                    <a:pt x="304" y="1092"/>
                    <a:pt x="372" y="1026"/>
                    <a:pt x="430" y="996"/>
                  </a:cubicBezTo>
                  <a:cubicBezTo>
                    <a:pt x="499" y="1104"/>
                    <a:pt x="500" y="1327"/>
                    <a:pt x="500" y="1787"/>
                  </a:cubicBezTo>
                  <a:cubicBezTo>
                    <a:pt x="501" y="1327"/>
                    <a:pt x="502" y="1104"/>
                    <a:pt x="571" y="996"/>
                  </a:cubicBezTo>
                  <a:cubicBezTo>
                    <a:pt x="628" y="1026"/>
                    <a:pt x="696" y="1092"/>
                    <a:pt x="799" y="1192"/>
                  </a:cubicBezTo>
                  <a:cubicBezTo>
                    <a:pt x="697" y="1086"/>
                    <a:pt x="631" y="1017"/>
                    <a:pt x="602" y="959"/>
                  </a:cubicBezTo>
                  <a:close/>
                </a:path>
              </a:pathLst>
            </a:custGeom>
            <a:solidFill>
              <a:srgbClr val="F7E2A0">
                <a:alpha val="4591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15"/>
        <p:cNvGrpSpPr/>
        <p:nvPr/>
      </p:nvGrpSpPr>
      <p:grpSpPr>
        <a:xfrm>
          <a:off x="0" y="0"/>
          <a:ext cx="0" cy="0"/>
          <a:chOff x="0" y="0"/>
          <a:chExt cx="0" cy="0"/>
        </a:xfrm>
      </p:grpSpPr>
      <p:pic>
        <p:nvPicPr>
          <p:cNvPr id="216" name="Google Shape;216;p14"/>
          <p:cNvPicPr preferRelativeResize="0"/>
          <p:nvPr/>
        </p:nvPicPr>
        <p:blipFill>
          <a:blip r:embed="rId2">
            <a:alphaModFix amt="20000"/>
          </a:blip>
          <a:stretch>
            <a:fillRect/>
          </a:stretch>
        </p:blipFill>
        <p:spPr>
          <a:xfrm flipH="1">
            <a:off x="-15" y="-16"/>
            <a:ext cx="9143961" cy="5143500"/>
          </a:xfrm>
          <a:prstGeom prst="rect">
            <a:avLst/>
          </a:prstGeom>
          <a:noFill/>
          <a:ln>
            <a:noFill/>
          </a:ln>
        </p:spPr>
      </p:pic>
      <p:grpSp>
        <p:nvGrpSpPr>
          <p:cNvPr id="217" name="Google Shape;217;p14"/>
          <p:cNvGrpSpPr/>
          <p:nvPr/>
        </p:nvGrpSpPr>
        <p:grpSpPr>
          <a:xfrm>
            <a:off x="25" y="0"/>
            <a:ext cx="9143963" cy="5143499"/>
            <a:chOff x="25" y="0"/>
            <a:chExt cx="9143963" cy="5143499"/>
          </a:xfrm>
        </p:grpSpPr>
        <p:pic>
          <p:nvPicPr>
            <p:cNvPr id="218" name="Google Shape;218;p14"/>
            <p:cNvPicPr preferRelativeResize="0"/>
            <p:nvPr/>
          </p:nvPicPr>
          <p:blipFill>
            <a:blip r:embed="rId3">
              <a:alphaModFix/>
            </a:blip>
            <a:stretch>
              <a:fillRect/>
            </a:stretch>
          </p:blipFill>
          <p:spPr>
            <a:xfrm>
              <a:off x="25" y="0"/>
              <a:ext cx="3463863" cy="5143499"/>
            </a:xfrm>
            <a:prstGeom prst="rect">
              <a:avLst/>
            </a:prstGeom>
            <a:noFill/>
            <a:ln>
              <a:noFill/>
            </a:ln>
          </p:spPr>
        </p:pic>
        <p:pic>
          <p:nvPicPr>
            <p:cNvPr id="219" name="Google Shape;219;p14"/>
            <p:cNvPicPr preferRelativeResize="0"/>
            <p:nvPr/>
          </p:nvPicPr>
          <p:blipFill>
            <a:blip r:embed="rId3">
              <a:alphaModFix/>
            </a:blip>
            <a:stretch>
              <a:fillRect/>
            </a:stretch>
          </p:blipFill>
          <p:spPr>
            <a:xfrm flipH="1">
              <a:off x="5680125" y="0"/>
              <a:ext cx="3463863" cy="5143499"/>
            </a:xfrm>
            <a:prstGeom prst="rect">
              <a:avLst/>
            </a:prstGeom>
            <a:noFill/>
            <a:ln>
              <a:noFill/>
            </a:ln>
          </p:spPr>
        </p:pic>
      </p:grpSp>
      <p:grpSp>
        <p:nvGrpSpPr>
          <p:cNvPr id="220" name="Google Shape;220;p14"/>
          <p:cNvGrpSpPr/>
          <p:nvPr/>
        </p:nvGrpSpPr>
        <p:grpSpPr>
          <a:xfrm>
            <a:off x="149700" y="136050"/>
            <a:ext cx="8844597" cy="4871396"/>
            <a:chOff x="149700" y="136050"/>
            <a:chExt cx="8844597" cy="4871396"/>
          </a:xfrm>
        </p:grpSpPr>
        <p:sp>
          <p:nvSpPr>
            <p:cNvPr id="221" name="Google Shape;221;p14"/>
            <p:cNvSpPr/>
            <p:nvPr/>
          </p:nvSpPr>
          <p:spPr>
            <a:xfrm>
              <a:off x="264575" y="240750"/>
              <a:ext cx="8604300" cy="4662000"/>
            </a:xfrm>
            <a:prstGeom prst="plus">
              <a:avLst>
                <a:gd name="adj" fmla="val 6919"/>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ek Bangla"/>
                <a:ea typeface="Anek Bangla"/>
                <a:cs typeface="Anek Bangla"/>
                <a:sym typeface="Anek Bangla"/>
              </a:endParaRPr>
            </a:p>
          </p:txBody>
        </p:sp>
        <p:sp>
          <p:nvSpPr>
            <p:cNvPr id="222" name="Google Shape;222;p14"/>
            <p:cNvSpPr/>
            <p:nvPr/>
          </p:nvSpPr>
          <p:spPr>
            <a:xfrm>
              <a:off x="149700" y="136050"/>
              <a:ext cx="8844597" cy="4871396"/>
            </a:xfrm>
            <a:custGeom>
              <a:avLst/>
              <a:gdLst/>
              <a:ahLst/>
              <a:cxnLst/>
              <a:rect l="l" t="t" r="r" b="b"/>
              <a:pathLst>
                <a:path w="6336" h="3482" extrusionOk="0">
                  <a:moveTo>
                    <a:pt x="0" y="857"/>
                  </a:moveTo>
                  <a:cubicBezTo>
                    <a:pt x="0" y="891"/>
                    <a:pt x="0" y="925"/>
                    <a:pt x="0" y="959"/>
                  </a:cubicBezTo>
                  <a:cubicBezTo>
                    <a:pt x="0" y="968"/>
                    <a:pt x="15" y="967"/>
                    <a:pt x="15" y="958"/>
                  </a:cubicBezTo>
                  <a:cubicBezTo>
                    <a:pt x="15" y="866"/>
                    <a:pt x="15" y="774"/>
                    <a:pt x="15" y="682"/>
                  </a:cubicBezTo>
                  <a:lnTo>
                    <a:pt x="15" y="242"/>
                  </a:lnTo>
                  <a:cubicBezTo>
                    <a:pt x="15" y="211"/>
                    <a:pt x="15" y="179"/>
                    <a:pt x="15" y="148"/>
                  </a:cubicBezTo>
                  <a:cubicBezTo>
                    <a:pt x="88" y="143"/>
                    <a:pt x="143" y="87"/>
                    <a:pt x="149" y="15"/>
                  </a:cubicBezTo>
                  <a:cubicBezTo>
                    <a:pt x="240" y="15"/>
                    <a:pt x="331" y="15"/>
                    <a:pt x="422" y="16"/>
                  </a:cubicBezTo>
                  <a:cubicBezTo>
                    <a:pt x="569" y="16"/>
                    <a:pt x="716" y="16"/>
                    <a:pt x="864" y="17"/>
                  </a:cubicBezTo>
                  <a:cubicBezTo>
                    <a:pt x="898" y="17"/>
                    <a:pt x="932" y="17"/>
                    <a:pt x="967" y="17"/>
                  </a:cubicBezTo>
                  <a:cubicBezTo>
                    <a:pt x="976" y="17"/>
                    <a:pt x="975" y="2"/>
                    <a:pt x="965" y="2"/>
                  </a:cubicBezTo>
                  <a:cubicBezTo>
                    <a:pt x="872" y="2"/>
                    <a:pt x="779" y="2"/>
                    <a:pt x="686" y="2"/>
                  </a:cubicBezTo>
                  <a:cubicBezTo>
                    <a:pt x="539" y="1"/>
                    <a:pt x="392" y="1"/>
                    <a:pt x="244" y="0"/>
                  </a:cubicBezTo>
                  <a:cubicBezTo>
                    <a:pt x="210" y="0"/>
                    <a:pt x="176" y="0"/>
                    <a:pt x="142" y="0"/>
                  </a:cubicBezTo>
                  <a:cubicBezTo>
                    <a:pt x="137" y="0"/>
                    <a:pt x="135" y="4"/>
                    <a:pt x="135" y="8"/>
                  </a:cubicBezTo>
                  <a:cubicBezTo>
                    <a:pt x="133" y="79"/>
                    <a:pt x="77" y="133"/>
                    <a:pt x="7" y="135"/>
                  </a:cubicBezTo>
                  <a:cubicBezTo>
                    <a:pt x="2" y="135"/>
                    <a:pt x="0" y="138"/>
                    <a:pt x="0" y="142"/>
                  </a:cubicBezTo>
                  <a:cubicBezTo>
                    <a:pt x="0" y="234"/>
                    <a:pt x="0" y="325"/>
                    <a:pt x="0" y="417"/>
                  </a:cubicBezTo>
                  <a:cubicBezTo>
                    <a:pt x="0" y="564"/>
                    <a:pt x="0" y="711"/>
                    <a:pt x="0" y="857"/>
                  </a:cubicBezTo>
                  <a:moveTo>
                    <a:pt x="965" y="3465"/>
                  </a:moveTo>
                  <a:cubicBezTo>
                    <a:pt x="872" y="3465"/>
                    <a:pt x="779" y="3466"/>
                    <a:pt x="687" y="3466"/>
                  </a:cubicBezTo>
                  <a:cubicBezTo>
                    <a:pt x="539" y="3466"/>
                    <a:pt x="392" y="3467"/>
                    <a:pt x="244" y="3467"/>
                  </a:cubicBezTo>
                  <a:cubicBezTo>
                    <a:pt x="213" y="3467"/>
                    <a:pt x="181" y="3467"/>
                    <a:pt x="149" y="3467"/>
                  </a:cubicBezTo>
                  <a:cubicBezTo>
                    <a:pt x="144" y="3394"/>
                    <a:pt x="87" y="3339"/>
                    <a:pt x="15" y="3333"/>
                  </a:cubicBezTo>
                  <a:cubicBezTo>
                    <a:pt x="15" y="3244"/>
                    <a:pt x="15" y="3154"/>
                    <a:pt x="15" y="3064"/>
                  </a:cubicBezTo>
                  <a:cubicBezTo>
                    <a:pt x="15" y="2917"/>
                    <a:pt x="15" y="2771"/>
                    <a:pt x="15" y="2624"/>
                  </a:cubicBezTo>
                  <a:cubicBezTo>
                    <a:pt x="15" y="2590"/>
                    <a:pt x="15" y="2556"/>
                    <a:pt x="15" y="2522"/>
                  </a:cubicBezTo>
                  <a:cubicBezTo>
                    <a:pt x="15" y="2513"/>
                    <a:pt x="0" y="2514"/>
                    <a:pt x="0" y="2524"/>
                  </a:cubicBezTo>
                  <a:cubicBezTo>
                    <a:pt x="0" y="2616"/>
                    <a:pt x="0" y="2707"/>
                    <a:pt x="0" y="2799"/>
                  </a:cubicBezTo>
                  <a:cubicBezTo>
                    <a:pt x="0" y="2946"/>
                    <a:pt x="0" y="3093"/>
                    <a:pt x="0" y="3239"/>
                  </a:cubicBezTo>
                  <a:cubicBezTo>
                    <a:pt x="0" y="3273"/>
                    <a:pt x="0" y="3307"/>
                    <a:pt x="0" y="3341"/>
                  </a:cubicBezTo>
                  <a:cubicBezTo>
                    <a:pt x="0" y="3345"/>
                    <a:pt x="4" y="3348"/>
                    <a:pt x="8" y="3348"/>
                  </a:cubicBezTo>
                  <a:cubicBezTo>
                    <a:pt x="79" y="3349"/>
                    <a:pt x="133" y="3405"/>
                    <a:pt x="135" y="3475"/>
                  </a:cubicBezTo>
                  <a:cubicBezTo>
                    <a:pt x="135" y="3480"/>
                    <a:pt x="139" y="3482"/>
                    <a:pt x="143" y="3482"/>
                  </a:cubicBezTo>
                  <a:cubicBezTo>
                    <a:pt x="236" y="3482"/>
                    <a:pt x="329" y="3482"/>
                    <a:pt x="422" y="3481"/>
                  </a:cubicBezTo>
                  <a:cubicBezTo>
                    <a:pt x="569" y="3481"/>
                    <a:pt x="716" y="3481"/>
                    <a:pt x="864" y="3480"/>
                  </a:cubicBezTo>
                  <a:cubicBezTo>
                    <a:pt x="898" y="3480"/>
                    <a:pt x="932" y="3480"/>
                    <a:pt x="967" y="3480"/>
                  </a:cubicBezTo>
                  <a:cubicBezTo>
                    <a:pt x="976" y="3480"/>
                    <a:pt x="975" y="3465"/>
                    <a:pt x="965" y="3465"/>
                  </a:cubicBezTo>
                  <a:moveTo>
                    <a:pt x="5370" y="17"/>
                  </a:moveTo>
                  <a:lnTo>
                    <a:pt x="5649" y="16"/>
                  </a:lnTo>
                  <a:cubicBezTo>
                    <a:pt x="5796" y="16"/>
                    <a:pt x="5944" y="15"/>
                    <a:pt x="6091" y="15"/>
                  </a:cubicBezTo>
                  <a:cubicBezTo>
                    <a:pt x="6123" y="15"/>
                    <a:pt x="6155" y="15"/>
                    <a:pt x="6186" y="15"/>
                  </a:cubicBezTo>
                  <a:cubicBezTo>
                    <a:pt x="6192" y="88"/>
                    <a:pt x="6248" y="142"/>
                    <a:pt x="6321" y="148"/>
                  </a:cubicBezTo>
                  <a:cubicBezTo>
                    <a:pt x="6321" y="237"/>
                    <a:pt x="6321" y="327"/>
                    <a:pt x="6321" y="417"/>
                  </a:cubicBezTo>
                  <a:cubicBezTo>
                    <a:pt x="6321" y="564"/>
                    <a:pt x="6321" y="710"/>
                    <a:pt x="6321" y="857"/>
                  </a:cubicBezTo>
                  <a:cubicBezTo>
                    <a:pt x="6321" y="891"/>
                    <a:pt x="6321" y="925"/>
                    <a:pt x="6321" y="959"/>
                  </a:cubicBezTo>
                  <a:cubicBezTo>
                    <a:pt x="6321" y="968"/>
                    <a:pt x="6336" y="967"/>
                    <a:pt x="6336" y="957"/>
                  </a:cubicBezTo>
                  <a:cubicBezTo>
                    <a:pt x="6336" y="866"/>
                    <a:pt x="6336" y="774"/>
                    <a:pt x="6336" y="682"/>
                  </a:cubicBezTo>
                  <a:lnTo>
                    <a:pt x="6336" y="242"/>
                  </a:lnTo>
                  <a:cubicBezTo>
                    <a:pt x="6336" y="208"/>
                    <a:pt x="6336" y="174"/>
                    <a:pt x="6336" y="140"/>
                  </a:cubicBezTo>
                  <a:cubicBezTo>
                    <a:pt x="6336" y="136"/>
                    <a:pt x="6331" y="134"/>
                    <a:pt x="6328" y="134"/>
                  </a:cubicBezTo>
                  <a:cubicBezTo>
                    <a:pt x="6257" y="133"/>
                    <a:pt x="6203" y="77"/>
                    <a:pt x="6201" y="7"/>
                  </a:cubicBezTo>
                  <a:cubicBezTo>
                    <a:pt x="6201" y="2"/>
                    <a:pt x="6196" y="0"/>
                    <a:pt x="6193" y="0"/>
                  </a:cubicBezTo>
                  <a:cubicBezTo>
                    <a:pt x="6100" y="0"/>
                    <a:pt x="6007" y="0"/>
                    <a:pt x="5914" y="1"/>
                  </a:cubicBezTo>
                  <a:cubicBezTo>
                    <a:pt x="5767" y="1"/>
                    <a:pt x="5619" y="1"/>
                    <a:pt x="5472" y="2"/>
                  </a:cubicBezTo>
                  <a:cubicBezTo>
                    <a:pt x="5438" y="2"/>
                    <a:pt x="5403" y="2"/>
                    <a:pt x="5369" y="2"/>
                  </a:cubicBezTo>
                  <a:cubicBezTo>
                    <a:pt x="5360" y="2"/>
                    <a:pt x="5361" y="17"/>
                    <a:pt x="5370" y="17"/>
                  </a:cubicBezTo>
                  <a:moveTo>
                    <a:pt x="6336" y="2624"/>
                  </a:moveTo>
                  <a:cubicBezTo>
                    <a:pt x="6336" y="2590"/>
                    <a:pt x="6336" y="2556"/>
                    <a:pt x="6336" y="2522"/>
                  </a:cubicBezTo>
                  <a:cubicBezTo>
                    <a:pt x="6336" y="2513"/>
                    <a:pt x="6321" y="2514"/>
                    <a:pt x="6321" y="2523"/>
                  </a:cubicBezTo>
                  <a:cubicBezTo>
                    <a:pt x="6321" y="2615"/>
                    <a:pt x="6321" y="2707"/>
                    <a:pt x="6321" y="2799"/>
                  </a:cubicBezTo>
                  <a:cubicBezTo>
                    <a:pt x="6321" y="2946"/>
                    <a:pt x="6321" y="3092"/>
                    <a:pt x="6321" y="3239"/>
                  </a:cubicBezTo>
                  <a:cubicBezTo>
                    <a:pt x="6321" y="3270"/>
                    <a:pt x="6321" y="3302"/>
                    <a:pt x="6321" y="3333"/>
                  </a:cubicBezTo>
                  <a:cubicBezTo>
                    <a:pt x="6248" y="3338"/>
                    <a:pt x="6192" y="3395"/>
                    <a:pt x="6187" y="3467"/>
                  </a:cubicBezTo>
                  <a:cubicBezTo>
                    <a:pt x="6096" y="3467"/>
                    <a:pt x="6005" y="3467"/>
                    <a:pt x="5914" y="3466"/>
                  </a:cubicBezTo>
                  <a:cubicBezTo>
                    <a:pt x="5767" y="3466"/>
                    <a:pt x="5619" y="3466"/>
                    <a:pt x="5472" y="3465"/>
                  </a:cubicBezTo>
                  <a:cubicBezTo>
                    <a:pt x="5438" y="3465"/>
                    <a:pt x="5403" y="3465"/>
                    <a:pt x="5369" y="3465"/>
                  </a:cubicBezTo>
                  <a:cubicBezTo>
                    <a:pt x="5360" y="3465"/>
                    <a:pt x="5361" y="3480"/>
                    <a:pt x="5370" y="3480"/>
                  </a:cubicBezTo>
                  <a:cubicBezTo>
                    <a:pt x="5463" y="3480"/>
                    <a:pt x="5556" y="3480"/>
                    <a:pt x="5649" y="3480"/>
                  </a:cubicBezTo>
                  <a:cubicBezTo>
                    <a:pt x="5797" y="3481"/>
                    <a:pt x="5944" y="3481"/>
                    <a:pt x="6091" y="3482"/>
                  </a:cubicBezTo>
                  <a:cubicBezTo>
                    <a:pt x="6126" y="3482"/>
                    <a:pt x="6160" y="3482"/>
                    <a:pt x="6194" y="3482"/>
                  </a:cubicBezTo>
                  <a:cubicBezTo>
                    <a:pt x="6198" y="3482"/>
                    <a:pt x="6201" y="3478"/>
                    <a:pt x="6201" y="3474"/>
                  </a:cubicBezTo>
                  <a:cubicBezTo>
                    <a:pt x="6203" y="3403"/>
                    <a:pt x="6259" y="3349"/>
                    <a:pt x="6329" y="3347"/>
                  </a:cubicBezTo>
                  <a:cubicBezTo>
                    <a:pt x="6333" y="3347"/>
                    <a:pt x="6336" y="3343"/>
                    <a:pt x="6336" y="3339"/>
                  </a:cubicBezTo>
                  <a:cubicBezTo>
                    <a:pt x="6336" y="3247"/>
                    <a:pt x="6336" y="3156"/>
                    <a:pt x="6336" y="3064"/>
                  </a:cubicBezTo>
                  <a:cubicBezTo>
                    <a:pt x="6336" y="2917"/>
                    <a:pt x="6336" y="2770"/>
                    <a:pt x="6336" y="262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23" name="Google Shape;223;p14"/>
          <p:cNvSpPr txBox="1">
            <a:spLocks noGrp="1"/>
          </p:cNvSpPr>
          <p:nvPr>
            <p:ph type="title"/>
          </p:nvPr>
        </p:nvSpPr>
        <p:spPr>
          <a:xfrm>
            <a:off x="1882788" y="3376525"/>
            <a:ext cx="5378400" cy="661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24" name="Google Shape;224;p14"/>
          <p:cNvSpPr txBox="1">
            <a:spLocks noGrp="1"/>
          </p:cNvSpPr>
          <p:nvPr>
            <p:ph type="subTitle" idx="1"/>
          </p:nvPr>
        </p:nvSpPr>
        <p:spPr>
          <a:xfrm>
            <a:off x="1226388" y="1126425"/>
            <a:ext cx="6691200" cy="186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28"/>
        <p:cNvGrpSpPr/>
        <p:nvPr/>
      </p:nvGrpSpPr>
      <p:grpSpPr>
        <a:xfrm>
          <a:off x="0" y="0"/>
          <a:ext cx="0" cy="0"/>
          <a:chOff x="0" y="0"/>
          <a:chExt cx="0" cy="0"/>
        </a:xfrm>
      </p:grpSpPr>
      <p:pic>
        <p:nvPicPr>
          <p:cNvPr id="429" name="Google Shape;429;p27"/>
          <p:cNvPicPr preferRelativeResize="0"/>
          <p:nvPr/>
        </p:nvPicPr>
        <p:blipFill>
          <a:blip r:embed="rId2">
            <a:alphaModFix amt="21000"/>
          </a:blip>
          <a:stretch>
            <a:fillRect/>
          </a:stretch>
        </p:blipFill>
        <p:spPr>
          <a:xfrm>
            <a:off x="0" y="0"/>
            <a:ext cx="9144000" cy="5143480"/>
          </a:xfrm>
          <a:prstGeom prst="rect">
            <a:avLst/>
          </a:prstGeom>
          <a:noFill/>
          <a:ln>
            <a:noFill/>
          </a:ln>
        </p:spPr>
      </p:pic>
      <p:grpSp>
        <p:nvGrpSpPr>
          <p:cNvPr id="430" name="Google Shape;430;p27"/>
          <p:cNvGrpSpPr/>
          <p:nvPr/>
        </p:nvGrpSpPr>
        <p:grpSpPr>
          <a:xfrm>
            <a:off x="25" y="0"/>
            <a:ext cx="9143963" cy="5143499"/>
            <a:chOff x="25" y="0"/>
            <a:chExt cx="9143963" cy="5143499"/>
          </a:xfrm>
        </p:grpSpPr>
        <p:pic>
          <p:nvPicPr>
            <p:cNvPr id="431" name="Google Shape;431;p27"/>
            <p:cNvPicPr preferRelativeResize="0"/>
            <p:nvPr/>
          </p:nvPicPr>
          <p:blipFill>
            <a:blip r:embed="rId3">
              <a:alphaModFix/>
            </a:blip>
            <a:stretch>
              <a:fillRect/>
            </a:stretch>
          </p:blipFill>
          <p:spPr>
            <a:xfrm>
              <a:off x="25" y="0"/>
              <a:ext cx="3463863" cy="5143499"/>
            </a:xfrm>
            <a:prstGeom prst="rect">
              <a:avLst/>
            </a:prstGeom>
            <a:noFill/>
            <a:ln>
              <a:noFill/>
            </a:ln>
          </p:spPr>
        </p:pic>
        <p:pic>
          <p:nvPicPr>
            <p:cNvPr id="432" name="Google Shape;432;p27"/>
            <p:cNvPicPr preferRelativeResize="0"/>
            <p:nvPr/>
          </p:nvPicPr>
          <p:blipFill>
            <a:blip r:embed="rId3">
              <a:alphaModFix/>
            </a:blip>
            <a:stretch>
              <a:fillRect/>
            </a:stretch>
          </p:blipFill>
          <p:spPr>
            <a:xfrm flipH="1">
              <a:off x="5680125" y="0"/>
              <a:ext cx="3463863" cy="5143499"/>
            </a:xfrm>
            <a:prstGeom prst="rect">
              <a:avLst/>
            </a:prstGeom>
            <a:noFill/>
            <a:ln>
              <a:noFill/>
            </a:ln>
          </p:spPr>
        </p:pic>
      </p:grpSp>
      <p:grpSp>
        <p:nvGrpSpPr>
          <p:cNvPr id="433" name="Google Shape;433;p27"/>
          <p:cNvGrpSpPr/>
          <p:nvPr/>
        </p:nvGrpSpPr>
        <p:grpSpPr>
          <a:xfrm>
            <a:off x="73566" y="54927"/>
            <a:ext cx="8996864" cy="5035683"/>
            <a:chOff x="73566" y="54927"/>
            <a:chExt cx="8996864" cy="5035683"/>
          </a:xfrm>
        </p:grpSpPr>
        <p:sp>
          <p:nvSpPr>
            <p:cNvPr id="434" name="Google Shape;434;p27"/>
            <p:cNvSpPr/>
            <p:nvPr/>
          </p:nvSpPr>
          <p:spPr>
            <a:xfrm>
              <a:off x="149700" y="136075"/>
              <a:ext cx="8844600" cy="4871400"/>
            </a:xfrm>
            <a:prstGeom prst="plaque">
              <a:avLst>
                <a:gd name="adj" fmla="val 2845"/>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435" name="Google Shape;435;p27"/>
            <p:cNvGrpSpPr/>
            <p:nvPr/>
          </p:nvGrpSpPr>
          <p:grpSpPr>
            <a:xfrm>
              <a:off x="73566" y="54927"/>
              <a:ext cx="150164" cy="5035683"/>
              <a:chOff x="73566" y="54927"/>
              <a:chExt cx="150164" cy="5035683"/>
            </a:xfrm>
          </p:grpSpPr>
          <p:sp>
            <p:nvSpPr>
              <p:cNvPr id="436" name="Google Shape;436;p27"/>
              <p:cNvSpPr/>
              <p:nvPr/>
            </p:nvSpPr>
            <p:spPr>
              <a:xfrm>
                <a:off x="73566" y="54927"/>
                <a:ext cx="150164" cy="166314"/>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7" name="Google Shape;437;p27"/>
              <p:cNvSpPr/>
              <p:nvPr/>
            </p:nvSpPr>
            <p:spPr>
              <a:xfrm>
                <a:off x="73566" y="4924296"/>
                <a:ext cx="150164" cy="166314"/>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38" name="Google Shape;438;p27"/>
            <p:cNvGrpSpPr/>
            <p:nvPr/>
          </p:nvGrpSpPr>
          <p:grpSpPr>
            <a:xfrm>
              <a:off x="8920266" y="54927"/>
              <a:ext cx="150164" cy="5035683"/>
              <a:chOff x="73566" y="54927"/>
              <a:chExt cx="150164" cy="5035683"/>
            </a:xfrm>
          </p:grpSpPr>
          <p:sp>
            <p:nvSpPr>
              <p:cNvPr id="439" name="Google Shape;439;p27"/>
              <p:cNvSpPr/>
              <p:nvPr/>
            </p:nvSpPr>
            <p:spPr>
              <a:xfrm>
                <a:off x="73566" y="54927"/>
                <a:ext cx="150164" cy="166314"/>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0" name="Google Shape;440;p27"/>
              <p:cNvSpPr/>
              <p:nvPr/>
            </p:nvSpPr>
            <p:spPr>
              <a:xfrm>
                <a:off x="73566" y="4924296"/>
                <a:ext cx="150164" cy="166314"/>
              </a:xfrm>
              <a:custGeom>
                <a:avLst/>
                <a:gdLst/>
                <a:ahLst/>
                <a:cxnLst/>
                <a:rect l="l" t="t" r="r" b="b"/>
                <a:pathLst>
                  <a:path w="108" h="115" extrusionOk="0">
                    <a:moveTo>
                      <a:pt x="108" y="56"/>
                    </a:moveTo>
                    <a:lnTo>
                      <a:pt x="70" y="49"/>
                    </a:lnTo>
                    <a:lnTo>
                      <a:pt x="79" y="30"/>
                    </a:lnTo>
                    <a:lnTo>
                      <a:pt x="62" y="41"/>
                    </a:lnTo>
                    <a:lnTo>
                      <a:pt x="54" y="0"/>
                    </a:lnTo>
                    <a:lnTo>
                      <a:pt x="46" y="41"/>
                    </a:lnTo>
                    <a:lnTo>
                      <a:pt x="29" y="30"/>
                    </a:lnTo>
                    <a:lnTo>
                      <a:pt x="38" y="49"/>
                    </a:lnTo>
                    <a:lnTo>
                      <a:pt x="0" y="56"/>
                    </a:lnTo>
                    <a:lnTo>
                      <a:pt x="37" y="62"/>
                    </a:lnTo>
                    <a:lnTo>
                      <a:pt x="27" y="81"/>
                    </a:lnTo>
                    <a:lnTo>
                      <a:pt x="46" y="70"/>
                    </a:lnTo>
                    <a:lnTo>
                      <a:pt x="54" y="115"/>
                    </a:lnTo>
                    <a:lnTo>
                      <a:pt x="62" y="70"/>
                    </a:lnTo>
                    <a:lnTo>
                      <a:pt x="81" y="81"/>
                    </a:lnTo>
                    <a:lnTo>
                      <a:pt x="71" y="62"/>
                    </a:lnTo>
                    <a:lnTo>
                      <a:pt x="108" y="56"/>
                    </a:lnTo>
                    <a:close/>
                  </a:path>
                </a:pathLst>
              </a:custGeom>
              <a:solidFill>
                <a:schemeClr val="lt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441" name="Google Shape;441;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2" name="Google Shape;442;p27"/>
          <p:cNvSpPr txBox="1">
            <a:spLocks noGrp="1"/>
          </p:cNvSpPr>
          <p:nvPr>
            <p:ph type="subTitle" idx="1"/>
          </p:nvPr>
        </p:nvSpPr>
        <p:spPr>
          <a:xfrm>
            <a:off x="5098580" y="2599824"/>
            <a:ext cx="25002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3" name="Google Shape;443;p27"/>
          <p:cNvSpPr txBox="1">
            <a:spLocks noGrp="1"/>
          </p:cNvSpPr>
          <p:nvPr>
            <p:ph type="subTitle" idx="2"/>
          </p:nvPr>
        </p:nvSpPr>
        <p:spPr>
          <a:xfrm>
            <a:off x="1545175" y="2599824"/>
            <a:ext cx="2500200" cy="101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4" name="Google Shape;444;p27"/>
          <p:cNvSpPr txBox="1">
            <a:spLocks noGrp="1"/>
          </p:cNvSpPr>
          <p:nvPr>
            <p:ph type="subTitle" idx="3"/>
          </p:nvPr>
        </p:nvSpPr>
        <p:spPr>
          <a:xfrm>
            <a:off x="1545175" y="2264425"/>
            <a:ext cx="2500200" cy="41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odoni Moda"/>
              <a:buNone/>
              <a:defRPr sz="1900">
                <a:solidFill>
                  <a:schemeClr val="lt1"/>
                </a:solidFill>
                <a:latin typeface="Bodoni Moda"/>
                <a:ea typeface="Bodoni Moda"/>
                <a:cs typeface="Bodoni Moda"/>
                <a:sym typeface="Bodoni Moda"/>
              </a:defRPr>
            </a:lvl1pPr>
            <a:lvl2pPr lvl="1" algn="ctr" rtl="0">
              <a:lnSpc>
                <a:spcPct val="100000"/>
              </a:lnSpc>
              <a:spcBef>
                <a:spcPts val="0"/>
              </a:spcBef>
              <a:spcAft>
                <a:spcPts val="0"/>
              </a:spcAft>
              <a:buSzPts val="2400"/>
              <a:buFont typeface="Bodoni Moda"/>
              <a:buNone/>
              <a:defRPr sz="2400" b="1">
                <a:latin typeface="Bodoni Moda"/>
                <a:ea typeface="Bodoni Moda"/>
                <a:cs typeface="Bodoni Moda"/>
                <a:sym typeface="Bodoni Moda"/>
              </a:defRPr>
            </a:lvl2pPr>
            <a:lvl3pPr lvl="2" algn="ctr" rtl="0">
              <a:lnSpc>
                <a:spcPct val="100000"/>
              </a:lnSpc>
              <a:spcBef>
                <a:spcPts val="0"/>
              </a:spcBef>
              <a:spcAft>
                <a:spcPts val="0"/>
              </a:spcAft>
              <a:buSzPts val="2400"/>
              <a:buFont typeface="Bodoni Moda"/>
              <a:buNone/>
              <a:defRPr sz="2400" b="1">
                <a:latin typeface="Bodoni Moda"/>
                <a:ea typeface="Bodoni Moda"/>
                <a:cs typeface="Bodoni Moda"/>
                <a:sym typeface="Bodoni Moda"/>
              </a:defRPr>
            </a:lvl3pPr>
            <a:lvl4pPr lvl="3" algn="ctr" rtl="0">
              <a:lnSpc>
                <a:spcPct val="100000"/>
              </a:lnSpc>
              <a:spcBef>
                <a:spcPts val="0"/>
              </a:spcBef>
              <a:spcAft>
                <a:spcPts val="0"/>
              </a:spcAft>
              <a:buSzPts val="2400"/>
              <a:buFont typeface="Bodoni Moda"/>
              <a:buNone/>
              <a:defRPr sz="2400" b="1">
                <a:latin typeface="Bodoni Moda"/>
                <a:ea typeface="Bodoni Moda"/>
                <a:cs typeface="Bodoni Moda"/>
                <a:sym typeface="Bodoni Moda"/>
              </a:defRPr>
            </a:lvl4pPr>
            <a:lvl5pPr lvl="4" algn="ctr" rtl="0">
              <a:lnSpc>
                <a:spcPct val="100000"/>
              </a:lnSpc>
              <a:spcBef>
                <a:spcPts val="0"/>
              </a:spcBef>
              <a:spcAft>
                <a:spcPts val="0"/>
              </a:spcAft>
              <a:buSzPts val="2400"/>
              <a:buFont typeface="Bodoni Moda"/>
              <a:buNone/>
              <a:defRPr sz="2400" b="1">
                <a:latin typeface="Bodoni Moda"/>
                <a:ea typeface="Bodoni Moda"/>
                <a:cs typeface="Bodoni Moda"/>
                <a:sym typeface="Bodoni Moda"/>
              </a:defRPr>
            </a:lvl5pPr>
            <a:lvl6pPr lvl="5" algn="ctr" rtl="0">
              <a:lnSpc>
                <a:spcPct val="100000"/>
              </a:lnSpc>
              <a:spcBef>
                <a:spcPts val="0"/>
              </a:spcBef>
              <a:spcAft>
                <a:spcPts val="0"/>
              </a:spcAft>
              <a:buSzPts val="2400"/>
              <a:buFont typeface="Bodoni Moda"/>
              <a:buNone/>
              <a:defRPr sz="2400" b="1">
                <a:latin typeface="Bodoni Moda"/>
                <a:ea typeface="Bodoni Moda"/>
                <a:cs typeface="Bodoni Moda"/>
                <a:sym typeface="Bodoni Moda"/>
              </a:defRPr>
            </a:lvl6pPr>
            <a:lvl7pPr lvl="6" algn="ctr" rtl="0">
              <a:lnSpc>
                <a:spcPct val="100000"/>
              </a:lnSpc>
              <a:spcBef>
                <a:spcPts val="0"/>
              </a:spcBef>
              <a:spcAft>
                <a:spcPts val="0"/>
              </a:spcAft>
              <a:buSzPts val="2400"/>
              <a:buFont typeface="Bodoni Moda"/>
              <a:buNone/>
              <a:defRPr sz="2400" b="1">
                <a:latin typeface="Bodoni Moda"/>
                <a:ea typeface="Bodoni Moda"/>
                <a:cs typeface="Bodoni Moda"/>
                <a:sym typeface="Bodoni Moda"/>
              </a:defRPr>
            </a:lvl7pPr>
            <a:lvl8pPr lvl="7" algn="ctr" rtl="0">
              <a:lnSpc>
                <a:spcPct val="100000"/>
              </a:lnSpc>
              <a:spcBef>
                <a:spcPts val="0"/>
              </a:spcBef>
              <a:spcAft>
                <a:spcPts val="0"/>
              </a:spcAft>
              <a:buSzPts val="2400"/>
              <a:buFont typeface="Bodoni Moda"/>
              <a:buNone/>
              <a:defRPr sz="2400" b="1">
                <a:latin typeface="Bodoni Moda"/>
                <a:ea typeface="Bodoni Moda"/>
                <a:cs typeface="Bodoni Moda"/>
                <a:sym typeface="Bodoni Moda"/>
              </a:defRPr>
            </a:lvl8pPr>
            <a:lvl9pPr lvl="8" algn="ctr" rtl="0">
              <a:lnSpc>
                <a:spcPct val="100000"/>
              </a:lnSpc>
              <a:spcBef>
                <a:spcPts val="0"/>
              </a:spcBef>
              <a:spcAft>
                <a:spcPts val="0"/>
              </a:spcAft>
              <a:buSzPts val="2400"/>
              <a:buFont typeface="Bodoni Moda"/>
              <a:buNone/>
              <a:defRPr sz="2400" b="1">
                <a:latin typeface="Bodoni Moda"/>
                <a:ea typeface="Bodoni Moda"/>
                <a:cs typeface="Bodoni Moda"/>
                <a:sym typeface="Bodoni Moda"/>
              </a:defRPr>
            </a:lvl9pPr>
          </a:lstStyle>
          <a:p>
            <a:endParaRPr/>
          </a:p>
        </p:txBody>
      </p:sp>
      <p:sp>
        <p:nvSpPr>
          <p:cNvPr id="445" name="Google Shape;445;p27"/>
          <p:cNvSpPr txBox="1">
            <a:spLocks noGrp="1"/>
          </p:cNvSpPr>
          <p:nvPr>
            <p:ph type="subTitle" idx="4"/>
          </p:nvPr>
        </p:nvSpPr>
        <p:spPr>
          <a:xfrm>
            <a:off x="5098583" y="2264425"/>
            <a:ext cx="2500200" cy="41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odoni Moda"/>
              <a:buNone/>
              <a:defRPr sz="1900">
                <a:solidFill>
                  <a:schemeClr val="lt1"/>
                </a:solidFill>
                <a:latin typeface="Bodoni Moda"/>
                <a:ea typeface="Bodoni Moda"/>
                <a:cs typeface="Bodoni Moda"/>
                <a:sym typeface="Bodoni Moda"/>
              </a:defRPr>
            </a:lvl1pPr>
            <a:lvl2pPr lvl="1" algn="ctr" rtl="0">
              <a:lnSpc>
                <a:spcPct val="100000"/>
              </a:lnSpc>
              <a:spcBef>
                <a:spcPts val="0"/>
              </a:spcBef>
              <a:spcAft>
                <a:spcPts val="0"/>
              </a:spcAft>
              <a:buSzPts val="2400"/>
              <a:buFont typeface="Bodoni Moda"/>
              <a:buNone/>
              <a:defRPr sz="2400" b="1">
                <a:latin typeface="Bodoni Moda"/>
                <a:ea typeface="Bodoni Moda"/>
                <a:cs typeface="Bodoni Moda"/>
                <a:sym typeface="Bodoni Moda"/>
              </a:defRPr>
            </a:lvl2pPr>
            <a:lvl3pPr lvl="2" algn="ctr" rtl="0">
              <a:lnSpc>
                <a:spcPct val="100000"/>
              </a:lnSpc>
              <a:spcBef>
                <a:spcPts val="0"/>
              </a:spcBef>
              <a:spcAft>
                <a:spcPts val="0"/>
              </a:spcAft>
              <a:buSzPts val="2400"/>
              <a:buFont typeface="Bodoni Moda"/>
              <a:buNone/>
              <a:defRPr sz="2400" b="1">
                <a:latin typeface="Bodoni Moda"/>
                <a:ea typeface="Bodoni Moda"/>
                <a:cs typeface="Bodoni Moda"/>
                <a:sym typeface="Bodoni Moda"/>
              </a:defRPr>
            </a:lvl3pPr>
            <a:lvl4pPr lvl="3" algn="ctr" rtl="0">
              <a:lnSpc>
                <a:spcPct val="100000"/>
              </a:lnSpc>
              <a:spcBef>
                <a:spcPts val="0"/>
              </a:spcBef>
              <a:spcAft>
                <a:spcPts val="0"/>
              </a:spcAft>
              <a:buSzPts val="2400"/>
              <a:buFont typeface="Bodoni Moda"/>
              <a:buNone/>
              <a:defRPr sz="2400" b="1">
                <a:latin typeface="Bodoni Moda"/>
                <a:ea typeface="Bodoni Moda"/>
                <a:cs typeface="Bodoni Moda"/>
                <a:sym typeface="Bodoni Moda"/>
              </a:defRPr>
            </a:lvl4pPr>
            <a:lvl5pPr lvl="4" algn="ctr" rtl="0">
              <a:lnSpc>
                <a:spcPct val="100000"/>
              </a:lnSpc>
              <a:spcBef>
                <a:spcPts val="0"/>
              </a:spcBef>
              <a:spcAft>
                <a:spcPts val="0"/>
              </a:spcAft>
              <a:buSzPts val="2400"/>
              <a:buFont typeface="Bodoni Moda"/>
              <a:buNone/>
              <a:defRPr sz="2400" b="1">
                <a:latin typeface="Bodoni Moda"/>
                <a:ea typeface="Bodoni Moda"/>
                <a:cs typeface="Bodoni Moda"/>
                <a:sym typeface="Bodoni Moda"/>
              </a:defRPr>
            </a:lvl5pPr>
            <a:lvl6pPr lvl="5" algn="ctr" rtl="0">
              <a:lnSpc>
                <a:spcPct val="100000"/>
              </a:lnSpc>
              <a:spcBef>
                <a:spcPts val="0"/>
              </a:spcBef>
              <a:spcAft>
                <a:spcPts val="0"/>
              </a:spcAft>
              <a:buSzPts val="2400"/>
              <a:buFont typeface="Bodoni Moda"/>
              <a:buNone/>
              <a:defRPr sz="2400" b="1">
                <a:latin typeface="Bodoni Moda"/>
                <a:ea typeface="Bodoni Moda"/>
                <a:cs typeface="Bodoni Moda"/>
                <a:sym typeface="Bodoni Moda"/>
              </a:defRPr>
            </a:lvl6pPr>
            <a:lvl7pPr lvl="6" algn="ctr" rtl="0">
              <a:lnSpc>
                <a:spcPct val="100000"/>
              </a:lnSpc>
              <a:spcBef>
                <a:spcPts val="0"/>
              </a:spcBef>
              <a:spcAft>
                <a:spcPts val="0"/>
              </a:spcAft>
              <a:buSzPts val="2400"/>
              <a:buFont typeface="Bodoni Moda"/>
              <a:buNone/>
              <a:defRPr sz="2400" b="1">
                <a:latin typeface="Bodoni Moda"/>
                <a:ea typeface="Bodoni Moda"/>
                <a:cs typeface="Bodoni Moda"/>
                <a:sym typeface="Bodoni Moda"/>
              </a:defRPr>
            </a:lvl7pPr>
            <a:lvl8pPr lvl="7" algn="ctr" rtl="0">
              <a:lnSpc>
                <a:spcPct val="100000"/>
              </a:lnSpc>
              <a:spcBef>
                <a:spcPts val="0"/>
              </a:spcBef>
              <a:spcAft>
                <a:spcPts val="0"/>
              </a:spcAft>
              <a:buSzPts val="2400"/>
              <a:buFont typeface="Bodoni Moda"/>
              <a:buNone/>
              <a:defRPr sz="2400" b="1">
                <a:latin typeface="Bodoni Moda"/>
                <a:ea typeface="Bodoni Moda"/>
                <a:cs typeface="Bodoni Moda"/>
                <a:sym typeface="Bodoni Moda"/>
              </a:defRPr>
            </a:lvl8pPr>
            <a:lvl9pPr lvl="8" algn="ctr" rtl="0">
              <a:lnSpc>
                <a:spcPct val="100000"/>
              </a:lnSpc>
              <a:spcBef>
                <a:spcPts val="0"/>
              </a:spcBef>
              <a:spcAft>
                <a:spcPts val="0"/>
              </a:spcAft>
              <a:buSzPts val="2400"/>
              <a:buFont typeface="Bodoni Moda"/>
              <a:buNone/>
              <a:defRPr sz="2400" b="1">
                <a:latin typeface="Bodoni Moda"/>
                <a:ea typeface="Bodoni Moda"/>
                <a:cs typeface="Bodoni Moda"/>
                <a:sym typeface="Bodoni Moda"/>
              </a:defRPr>
            </a:lvl9pPr>
          </a:lstStyle>
          <a:p>
            <a:endParaRPr/>
          </a:p>
        </p:txBody>
      </p:sp>
      <p:grpSp>
        <p:nvGrpSpPr>
          <p:cNvPr id="446" name="Google Shape;446;p27"/>
          <p:cNvGrpSpPr/>
          <p:nvPr/>
        </p:nvGrpSpPr>
        <p:grpSpPr>
          <a:xfrm>
            <a:off x="262926" y="1190435"/>
            <a:ext cx="493953" cy="470026"/>
            <a:chOff x="5039280" y="4775040"/>
            <a:chExt cx="564840" cy="537480"/>
          </a:xfrm>
        </p:grpSpPr>
        <p:sp>
          <p:nvSpPr>
            <p:cNvPr id="447" name="Google Shape;447;p27"/>
            <p:cNvSpPr/>
            <p:nvPr/>
          </p:nvSpPr>
          <p:spPr>
            <a:xfrm>
              <a:off x="5039280" y="4775040"/>
              <a:ext cx="564840" cy="537480"/>
            </a:xfrm>
            <a:custGeom>
              <a:avLst/>
              <a:gdLst/>
              <a:ahLst/>
              <a:cxnLst/>
              <a:rect l="l" t="t" r="r" b="b"/>
              <a:pathLst>
                <a:path w="1569" h="1493" extrusionOk="0">
                  <a:moveTo>
                    <a:pt x="784" y="0"/>
                  </a:moveTo>
                  <a:lnTo>
                    <a:pt x="795" y="766"/>
                  </a:lnTo>
                  <a:cubicBezTo>
                    <a:pt x="796" y="801"/>
                    <a:pt x="831" y="825"/>
                    <a:pt x="864" y="814"/>
                  </a:cubicBezTo>
                  <a:lnTo>
                    <a:pt x="1569" y="571"/>
                  </a:lnTo>
                  <a:lnTo>
                    <a:pt x="868" y="836"/>
                  </a:lnTo>
                  <a:cubicBezTo>
                    <a:pt x="836" y="848"/>
                    <a:pt x="824" y="888"/>
                    <a:pt x="844" y="915"/>
                  </a:cubicBezTo>
                  <a:lnTo>
                    <a:pt x="1270" y="1493"/>
                  </a:lnTo>
                  <a:lnTo>
                    <a:pt x="825" y="926"/>
                  </a:lnTo>
                  <a:cubicBezTo>
                    <a:pt x="804" y="900"/>
                    <a:pt x="764" y="900"/>
                    <a:pt x="744" y="926"/>
                  </a:cubicBezTo>
                  <a:lnTo>
                    <a:pt x="299" y="1493"/>
                  </a:lnTo>
                  <a:lnTo>
                    <a:pt x="725" y="915"/>
                  </a:lnTo>
                  <a:cubicBezTo>
                    <a:pt x="745" y="887"/>
                    <a:pt x="733" y="848"/>
                    <a:pt x="701" y="836"/>
                  </a:cubicBezTo>
                  <a:lnTo>
                    <a:pt x="0" y="571"/>
                  </a:lnTo>
                  <a:lnTo>
                    <a:pt x="705" y="814"/>
                  </a:lnTo>
                  <a:cubicBezTo>
                    <a:pt x="738" y="825"/>
                    <a:pt x="773" y="801"/>
                    <a:pt x="774" y="766"/>
                  </a:cubicBezTo>
                  <a:lnTo>
                    <a:pt x="785" y="0"/>
                  </a:lnTo>
                  <a:lnTo>
                    <a:pt x="784" y="0"/>
                  </a:lnTo>
                  <a:close/>
                </a:path>
              </a:pathLst>
            </a:custGeom>
            <a:solidFill>
              <a:srgbClr val="F7E2A0">
                <a:alpha val="4591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8" name="Google Shape;448;p27"/>
            <p:cNvSpPr/>
            <p:nvPr/>
          </p:nvSpPr>
          <p:spPr>
            <a:xfrm>
              <a:off x="5148360" y="4904640"/>
              <a:ext cx="346320" cy="346680"/>
            </a:xfrm>
            <a:custGeom>
              <a:avLst/>
              <a:gdLst/>
              <a:ahLst/>
              <a:cxnLst/>
              <a:rect l="l" t="t" r="r" b="b"/>
              <a:pathLst>
                <a:path w="962" h="963" extrusionOk="0">
                  <a:moveTo>
                    <a:pt x="481" y="0"/>
                  </a:moveTo>
                  <a:lnTo>
                    <a:pt x="485" y="459"/>
                  </a:lnTo>
                  <a:lnTo>
                    <a:pt x="630" y="24"/>
                  </a:lnTo>
                  <a:lnTo>
                    <a:pt x="491" y="462"/>
                  </a:lnTo>
                  <a:lnTo>
                    <a:pt x="764" y="92"/>
                  </a:lnTo>
                  <a:lnTo>
                    <a:pt x="497" y="466"/>
                  </a:lnTo>
                  <a:lnTo>
                    <a:pt x="871" y="198"/>
                  </a:lnTo>
                  <a:lnTo>
                    <a:pt x="501" y="471"/>
                  </a:lnTo>
                  <a:lnTo>
                    <a:pt x="939" y="333"/>
                  </a:lnTo>
                  <a:lnTo>
                    <a:pt x="503" y="478"/>
                  </a:lnTo>
                  <a:lnTo>
                    <a:pt x="962" y="481"/>
                  </a:lnTo>
                  <a:lnTo>
                    <a:pt x="503" y="485"/>
                  </a:lnTo>
                  <a:lnTo>
                    <a:pt x="939" y="630"/>
                  </a:lnTo>
                  <a:lnTo>
                    <a:pt x="501" y="491"/>
                  </a:lnTo>
                  <a:lnTo>
                    <a:pt x="871" y="764"/>
                  </a:lnTo>
                  <a:lnTo>
                    <a:pt x="497" y="497"/>
                  </a:lnTo>
                  <a:lnTo>
                    <a:pt x="764" y="871"/>
                  </a:lnTo>
                  <a:lnTo>
                    <a:pt x="491" y="501"/>
                  </a:lnTo>
                  <a:lnTo>
                    <a:pt x="630" y="939"/>
                  </a:lnTo>
                  <a:lnTo>
                    <a:pt x="485" y="503"/>
                  </a:lnTo>
                  <a:lnTo>
                    <a:pt x="481" y="963"/>
                  </a:lnTo>
                  <a:lnTo>
                    <a:pt x="478" y="503"/>
                  </a:lnTo>
                  <a:lnTo>
                    <a:pt x="332" y="939"/>
                  </a:lnTo>
                  <a:lnTo>
                    <a:pt x="471" y="501"/>
                  </a:lnTo>
                  <a:lnTo>
                    <a:pt x="198" y="871"/>
                  </a:lnTo>
                  <a:lnTo>
                    <a:pt x="466" y="497"/>
                  </a:lnTo>
                  <a:lnTo>
                    <a:pt x="92" y="764"/>
                  </a:lnTo>
                  <a:lnTo>
                    <a:pt x="461" y="491"/>
                  </a:lnTo>
                  <a:lnTo>
                    <a:pt x="23" y="630"/>
                  </a:lnTo>
                  <a:lnTo>
                    <a:pt x="459" y="485"/>
                  </a:lnTo>
                  <a:lnTo>
                    <a:pt x="0" y="481"/>
                  </a:lnTo>
                  <a:lnTo>
                    <a:pt x="459" y="478"/>
                  </a:lnTo>
                  <a:lnTo>
                    <a:pt x="23" y="333"/>
                  </a:lnTo>
                  <a:lnTo>
                    <a:pt x="461" y="471"/>
                  </a:lnTo>
                  <a:lnTo>
                    <a:pt x="92" y="198"/>
                  </a:lnTo>
                  <a:lnTo>
                    <a:pt x="466" y="466"/>
                  </a:lnTo>
                  <a:lnTo>
                    <a:pt x="198" y="92"/>
                  </a:lnTo>
                  <a:lnTo>
                    <a:pt x="471" y="462"/>
                  </a:lnTo>
                  <a:lnTo>
                    <a:pt x="332" y="24"/>
                  </a:lnTo>
                  <a:lnTo>
                    <a:pt x="478" y="459"/>
                  </a:lnTo>
                  <a:lnTo>
                    <a:pt x="481" y="0"/>
                  </a:lnTo>
                  <a:close/>
                </a:path>
              </a:pathLst>
            </a:custGeom>
            <a:solidFill>
              <a:srgbClr val="F7E2A0">
                <a:alpha val="4591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000"/>
              <a:buFont typeface="Bodoni Moda"/>
              <a:buNone/>
              <a:defRPr sz="3000">
                <a:solidFill>
                  <a:schemeClr val="lt1"/>
                </a:solidFill>
                <a:latin typeface="Bodoni Moda"/>
                <a:ea typeface="Bodoni Moda"/>
                <a:cs typeface="Bodoni Moda"/>
                <a:sym typeface="Bodoni Moda"/>
              </a:defRPr>
            </a:lvl1pPr>
            <a:lvl2pPr lvl="1" algn="ctr" rtl="0">
              <a:spcBef>
                <a:spcPts val="0"/>
              </a:spcBef>
              <a:spcAft>
                <a:spcPts val="0"/>
              </a:spcAft>
              <a:buClr>
                <a:schemeClr val="dk2"/>
              </a:buClr>
              <a:buSzPts val="3000"/>
              <a:buFont typeface="Bodoni Moda"/>
              <a:buNone/>
              <a:defRPr sz="3000" b="1">
                <a:solidFill>
                  <a:schemeClr val="dk2"/>
                </a:solidFill>
                <a:latin typeface="Bodoni Moda"/>
                <a:ea typeface="Bodoni Moda"/>
                <a:cs typeface="Bodoni Moda"/>
                <a:sym typeface="Bodoni Moda"/>
              </a:defRPr>
            </a:lvl2pPr>
            <a:lvl3pPr lvl="2" algn="ctr" rtl="0">
              <a:spcBef>
                <a:spcPts val="0"/>
              </a:spcBef>
              <a:spcAft>
                <a:spcPts val="0"/>
              </a:spcAft>
              <a:buClr>
                <a:schemeClr val="dk2"/>
              </a:buClr>
              <a:buSzPts val="3000"/>
              <a:buFont typeface="Bodoni Moda"/>
              <a:buNone/>
              <a:defRPr sz="3000" b="1">
                <a:solidFill>
                  <a:schemeClr val="dk2"/>
                </a:solidFill>
                <a:latin typeface="Bodoni Moda"/>
                <a:ea typeface="Bodoni Moda"/>
                <a:cs typeface="Bodoni Moda"/>
                <a:sym typeface="Bodoni Moda"/>
              </a:defRPr>
            </a:lvl3pPr>
            <a:lvl4pPr lvl="3" algn="ctr" rtl="0">
              <a:spcBef>
                <a:spcPts val="0"/>
              </a:spcBef>
              <a:spcAft>
                <a:spcPts val="0"/>
              </a:spcAft>
              <a:buClr>
                <a:schemeClr val="dk2"/>
              </a:buClr>
              <a:buSzPts val="3000"/>
              <a:buFont typeface="Bodoni Moda"/>
              <a:buNone/>
              <a:defRPr sz="3000" b="1">
                <a:solidFill>
                  <a:schemeClr val="dk2"/>
                </a:solidFill>
                <a:latin typeface="Bodoni Moda"/>
                <a:ea typeface="Bodoni Moda"/>
                <a:cs typeface="Bodoni Moda"/>
                <a:sym typeface="Bodoni Moda"/>
              </a:defRPr>
            </a:lvl4pPr>
            <a:lvl5pPr lvl="4" algn="ctr" rtl="0">
              <a:spcBef>
                <a:spcPts val="0"/>
              </a:spcBef>
              <a:spcAft>
                <a:spcPts val="0"/>
              </a:spcAft>
              <a:buClr>
                <a:schemeClr val="dk2"/>
              </a:buClr>
              <a:buSzPts val="3000"/>
              <a:buFont typeface="Bodoni Moda"/>
              <a:buNone/>
              <a:defRPr sz="3000" b="1">
                <a:solidFill>
                  <a:schemeClr val="dk2"/>
                </a:solidFill>
                <a:latin typeface="Bodoni Moda"/>
                <a:ea typeface="Bodoni Moda"/>
                <a:cs typeface="Bodoni Moda"/>
                <a:sym typeface="Bodoni Moda"/>
              </a:defRPr>
            </a:lvl5pPr>
            <a:lvl6pPr lvl="5" algn="ctr" rtl="0">
              <a:spcBef>
                <a:spcPts val="0"/>
              </a:spcBef>
              <a:spcAft>
                <a:spcPts val="0"/>
              </a:spcAft>
              <a:buClr>
                <a:schemeClr val="dk2"/>
              </a:buClr>
              <a:buSzPts val="3000"/>
              <a:buFont typeface="Bodoni Moda"/>
              <a:buNone/>
              <a:defRPr sz="3000" b="1">
                <a:solidFill>
                  <a:schemeClr val="dk2"/>
                </a:solidFill>
                <a:latin typeface="Bodoni Moda"/>
                <a:ea typeface="Bodoni Moda"/>
                <a:cs typeface="Bodoni Moda"/>
                <a:sym typeface="Bodoni Moda"/>
              </a:defRPr>
            </a:lvl6pPr>
            <a:lvl7pPr lvl="6" algn="ctr" rtl="0">
              <a:spcBef>
                <a:spcPts val="0"/>
              </a:spcBef>
              <a:spcAft>
                <a:spcPts val="0"/>
              </a:spcAft>
              <a:buClr>
                <a:schemeClr val="dk2"/>
              </a:buClr>
              <a:buSzPts val="3000"/>
              <a:buFont typeface="Bodoni Moda"/>
              <a:buNone/>
              <a:defRPr sz="3000" b="1">
                <a:solidFill>
                  <a:schemeClr val="dk2"/>
                </a:solidFill>
                <a:latin typeface="Bodoni Moda"/>
                <a:ea typeface="Bodoni Moda"/>
                <a:cs typeface="Bodoni Moda"/>
                <a:sym typeface="Bodoni Moda"/>
              </a:defRPr>
            </a:lvl7pPr>
            <a:lvl8pPr lvl="7" algn="ctr" rtl="0">
              <a:spcBef>
                <a:spcPts val="0"/>
              </a:spcBef>
              <a:spcAft>
                <a:spcPts val="0"/>
              </a:spcAft>
              <a:buClr>
                <a:schemeClr val="dk2"/>
              </a:buClr>
              <a:buSzPts val="3000"/>
              <a:buFont typeface="Bodoni Moda"/>
              <a:buNone/>
              <a:defRPr sz="3000" b="1">
                <a:solidFill>
                  <a:schemeClr val="dk2"/>
                </a:solidFill>
                <a:latin typeface="Bodoni Moda"/>
                <a:ea typeface="Bodoni Moda"/>
                <a:cs typeface="Bodoni Moda"/>
                <a:sym typeface="Bodoni Moda"/>
              </a:defRPr>
            </a:lvl8pPr>
            <a:lvl9pPr lvl="8" algn="ctr" rtl="0">
              <a:spcBef>
                <a:spcPts val="0"/>
              </a:spcBef>
              <a:spcAft>
                <a:spcPts val="0"/>
              </a:spcAft>
              <a:buClr>
                <a:schemeClr val="dk2"/>
              </a:buClr>
              <a:buSzPts val="3000"/>
              <a:buFont typeface="Bodoni Moda"/>
              <a:buNone/>
              <a:defRPr sz="3000" b="1">
                <a:solidFill>
                  <a:schemeClr val="dk2"/>
                </a:solidFill>
                <a:latin typeface="Bodoni Moda"/>
                <a:ea typeface="Bodoni Moda"/>
                <a:cs typeface="Bodoni Moda"/>
                <a:sym typeface="Bodoni Mod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Anek Bangla"/>
              <a:buChar char="●"/>
              <a:defRPr>
                <a:solidFill>
                  <a:schemeClr val="dk1"/>
                </a:solidFill>
                <a:latin typeface="Anek Bangla"/>
                <a:ea typeface="Anek Bangla"/>
                <a:cs typeface="Anek Bangla"/>
                <a:sym typeface="Anek Bangla"/>
              </a:defRPr>
            </a:lvl1pPr>
            <a:lvl2pPr marL="914400" lvl="1" indent="-317500" rtl="0">
              <a:lnSpc>
                <a:spcPct val="115000"/>
              </a:lnSpc>
              <a:spcBef>
                <a:spcPts val="0"/>
              </a:spcBef>
              <a:spcAft>
                <a:spcPts val="0"/>
              </a:spcAft>
              <a:buClr>
                <a:schemeClr val="dk1"/>
              </a:buClr>
              <a:buSzPts val="1400"/>
              <a:buFont typeface="Anek Bangla"/>
              <a:buChar char="○"/>
              <a:defRPr>
                <a:solidFill>
                  <a:schemeClr val="dk1"/>
                </a:solidFill>
                <a:latin typeface="Anek Bangla"/>
                <a:ea typeface="Anek Bangla"/>
                <a:cs typeface="Anek Bangla"/>
                <a:sym typeface="Anek Bangla"/>
              </a:defRPr>
            </a:lvl2pPr>
            <a:lvl3pPr marL="1371600" lvl="2" indent="-317500" rtl="0">
              <a:lnSpc>
                <a:spcPct val="115000"/>
              </a:lnSpc>
              <a:spcBef>
                <a:spcPts val="0"/>
              </a:spcBef>
              <a:spcAft>
                <a:spcPts val="0"/>
              </a:spcAft>
              <a:buClr>
                <a:schemeClr val="dk1"/>
              </a:buClr>
              <a:buSzPts val="1400"/>
              <a:buFont typeface="Anek Bangla"/>
              <a:buChar char="■"/>
              <a:defRPr>
                <a:solidFill>
                  <a:schemeClr val="dk1"/>
                </a:solidFill>
                <a:latin typeface="Anek Bangla"/>
                <a:ea typeface="Anek Bangla"/>
                <a:cs typeface="Anek Bangla"/>
                <a:sym typeface="Anek Bangla"/>
              </a:defRPr>
            </a:lvl3pPr>
            <a:lvl4pPr marL="1828800" lvl="3" indent="-317500" rtl="0">
              <a:lnSpc>
                <a:spcPct val="115000"/>
              </a:lnSpc>
              <a:spcBef>
                <a:spcPts val="0"/>
              </a:spcBef>
              <a:spcAft>
                <a:spcPts val="0"/>
              </a:spcAft>
              <a:buClr>
                <a:schemeClr val="dk1"/>
              </a:buClr>
              <a:buSzPts val="1400"/>
              <a:buFont typeface="Anek Bangla"/>
              <a:buChar char="●"/>
              <a:defRPr>
                <a:solidFill>
                  <a:schemeClr val="dk1"/>
                </a:solidFill>
                <a:latin typeface="Anek Bangla"/>
                <a:ea typeface="Anek Bangla"/>
                <a:cs typeface="Anek Bangla"/>
                <a:sym typeface="Anek Bangla"/>
              </a:defRPr>
            </a:lvl4pPr>
            <a:lvl5pPr marL="2286000" lvl="4" indent="-317500" rtl="0">
              <a:lnSpc>
                <a:spcPct val="115000"/>
              </a:lnSpc>
              <a:spcBef>
                <a:spcPts val="0"/>
              </a:spcBef>
              <a:spcAft>
                <a:spcPts val="0"/>
              </a:spcAft>
              <a:buClr>
                <a:schemeClr val="dk1"/>
              </a:buClr>
              <a:buSzPts val="1400"/>
              <a:buFont typeface="Anek Bangla"/>
              <a:buChar char="○"/>
              <a:defRPr>
                <a:solidFill>
                  <a:schemeClr val="dk1"/>
                </a:solidFill>
                <a:latin typeface="Anek Bangla"/>
                <a:ea typeface="Anek Bangla"/>
                <a:cs typeface="Anek Bangla"/>
                <a:sym typeface="Anek Bangla"/>
              </a:defRPr>
            </a:lvl5pPr>
            <a:lvl6pPr marL="2743200" lvl="5" indent="-317500" rtl="0">
              <a:lnSpc>
                <a:spcPct val="115000"/>
              </a:lnSpc>
              <a:spcBef>
                <a:spcPts val="0"/>
              </a:spcBef>
              <a:spcAft>
                <a:spcPts val="0"/>
              </a:spcAft>
              <a:buClr>
                <a:schemeClr val="dk1"/>
              </a:buClr>
              <a:buSzPts val="1400"/>
              <a:buFont typeface="Anek Bangla"/>
              <a:buChar char="■"/>
              <a:defRPr>
                <a:solidFill>
                  <a:schemeClr val="dk1"/>
                </a:solidFill>
                <a:latin typeface="Anek Bangla"/>
                <a:ea typeface="Anek Bangla"/>
                <a:cs typeface="Anek Bangla"/>
                <a:sym typeface="Anek Bangla"/>
              </a:defRPr>
            </a:lvl6pPr>
            <a:lvl7pPr marL="3200400" lvl="6" indent="-317500" rtl="0">
              <a:lnSpc>
                <a:spcPct val="115000"/>
              </a:lnSpc>
              <a:spcBef>
                <a:spcPts val="0"/>
              </a:spcBef>
              <a:spcAft>
                <a:spcPts val="0"/>
              </a:spcAft>
              <a:buClr>
                <a:schemeClr val="dk1"/>
              </a:buClr>
              <a:buSzPts val="1400"/>
              <a:buFont typeface="Anek Bangla"/>
              <a:buChar char="●"/>
              <a:defRPr>
                <a:solidFill>
                  <a:schemeClr val="dk1"/>
                </a:solidFill>
                <a:latin typeface="Anek Bangla"/>
                <a:ea typeface="Anek Bangla"/>
                <a:cs typeface="Anek Bangla"/>
                <a:sym typeface="Anek Bangla"/>
              </a:defRPr>
            </a:lvl7pPr>
            <a:lvl8pPr marL="3657600" lvl="7" indent="-317500" rtl="0">
              <a:lnSpc>
                <a:spcPct val="115000"/>
              </a:lnSpc>
              <a:spcBef>
                <a:spcPts val="0"/>
              </a:spcBef>
              <a:spcAft>
                <a:spcPts val="0"/>
              </a:spcAft>
              <a:buClr>
                <a:schemeClr val="dk1"/>
              </a:buClr>
              <a:buSzPts val="1400"/>
              <a:buFont typeface="Anek Bangla"/>
              <a:buChar char="○"/>
              <a:defRPr>
                <a:solidFill>
                  <a:schemeClr val="dk1"/>
                </a:solidFill>
                <a:latin typeface="Anek Bangla"/>
                <a:ea typeface="Anek Bangla"/>
                <a:cs typeface="Anek Bangla"/>
                <a:sym typeface="Anek Bangla"/>
              </a:defRPr>
            </a:lvl8pPr>
            <a:lvl9pPr marL="4114800" lvl="8" indent="-317500" rtl="0">
              <a:lnSpc>
                <a:spcPct val="115000"/>
              </a:lnSpc>
              <a:spcBef>
                <a:spcPts val="0"/>
              </a:spcBef>
              <a:spcAft>
                <a:spcPts val="0"/>
              </a:spcAft>
              <a:buClr>
                <a:schemeClr val="dk1"/>
              </a:buClr>
              <a:buSzPts val="1400"/>
              <a:buFont typeface="Anek Bangla"/>
              <a:buChar char="■"/>
              <a:defRPr>
                <a:solidFill>
                  <a:schemeClr val="dk1"/>
                </a:solidFill>
                <a:latin typeface="Anek Bangla"/>
                <a:ea typeface="Anek Bangla"/>
                <a:cs typeface="Anek Bangla"/>
                <a:sym typeface="Anek Bang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59" r:id="rId7"/>
    <p:sldLayoutId id="2147483660" r:id="rId8"/>
    <p:sldLayoutId id="2147483673" r:id="rId9"/>
    <p:sldLayoutId id="2147483674" r:id="rId10"/>
    <p:sldLayoutId id="2147483681" r:id="rId11"/>
    <p:sldLayoutId id="214748368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40"/>
          <p:cNvSpPr/>
          <p:nvPr/>
        </p:nvSpPr>
        <p:spPr>
          <a:xfrm>
            <a:off x="4515871" y="3420700"/>
            <a:ext cx="701188" cy="747200"/>
          </a:xfrm>
          <a:custGeom>
            <a:avLst/>
            <a:gdLst/>
            <a:ahLst/>
            <a:cxnLst/>
            <a:rect l="l" t="t" r="r" b="b"/>
            <a:pathLst>
              <a:path w="984123" h="1048702" extrusionOk="0">
                <a:moveTo>
                  <a:pt x="491966" y="0"/>
                </a:moveTo>
                <a:lnTo>
                  <a:pt x="498920" y="479774"/>
                </a:lnTo>
                <a:cubicBezTo>
                  <a:pt x="499205" y="501872"/>
                  <a:pt x="521018" y="517207"/>
                  <a:pt x="541973" y="509968"/>
                </a:cubicBezTo>
                <a:lnTo>
                  <a:pt x="984123" y="357568"/>
                </a:lnTo>
                <a:lnTo>
                  <a:pt x="544354" y="523970"/>
                </a:lnTo>
                <a:cubicBezTo>
                  <a:pt x="524256" y="531590"/>
                  <a:pt x="517017" y="556260"/>
                  <a:pt x="529685" y="573500"/>
                </a:cubicBezTo>
                <a:lnTo>
                  <a:pt x="796195" y="936022"/>
                </a:lnTo>
                <a:lnTo>
                  <a:pt x="517588" y="580549"/>
                </a:lnTo>
                <a:cubicBezTo>
                  <a:pt x="504635" y="563975"/>
                  <a:pt x="479488" y="563975"/>
                  <a:pt x="466535" y="580549"/>
                </a:cubicBezTo>
                <a:lnTo>
                  <a:pt x="187928" y="936022"/>
                </a:lnTo>
                <a:lnTo>
                  <a:pt x="454438" y="573500"/>
                </a:lnTo>
                <a:cubicBezTo>
                  <a:pt x="467201" y="556165"/>
                  <a:pt x="459867" y="531495"/>
                  <a:pt x="439769" y="523970"/>
                </a:cubicBezTo>
                <a:lnTo>
                  <a:pt x="0" y="357568"/>
                </a:lnTo>
                <a:lnTo>
                  <a:pt x="442151" y="509968"/>
                </a:lnTo>
                <a:cubicBezTo>
                  <a:pt x="463010" y="517207"/>
                  <a:pt x="484823" y="501872"/>
                  <a:pt x="485204" y="479774"/>
                </a:cubicBezTo>
                <a:lnTo>
                  <a:pt x="492157" y="0"/>
                </a:lnTo>
                <a:close/>
                <a:moveTo>
                  <a:pt x="639890" y="346996"/>
                </a:moveTo>
                <a:lnTo>
                  <a:pt x="783431" y="151733"/>
                </a:lnTo>
                <a:lnTo>
                  <a:pt x="633889" y="342424"/>
                </a:lnTo>
                <a:cubicBezTo>
                  <a:pt x="635889" y="343948"/>
                  <a:pt x="637889" y="345376"/>
                  <a:pt x="639890" y="346900"/>
                </a:cubicBezTo>
                <a:close/>
                <a:moveTo>
                  <a:pt x="716375" y="612648"/>
                </a:moveTo>
                <a:cubicBezTo>
                  <a:pt x="715518" y="615125"/>
                  <a:pt x="714661" y="617601"/>
                  <a:pt x="713709" y="619982"/>
                </a:cubicBezTo>
                <a:lnTo>
                  <a:pt x="963454" y="706088"/>
                </a:lnTo>
                <a:lnTo>
                  <a:pt x="716375" y="612648"/>
                </a:lnTo>
                <a:close/>
                <a:moveTo>
                  <a:pt x="350044" y="342519"/>
                </a:moveTo>
                <a:lnTo>
                  <a:pt x="200501" y="151828"/>
                </a:lnTo>
                <a:lnTo>
                  <a:pt x="344043" y="347091"/>
                </a:lnTo>
                <a:cubicBezTo>
                  <a:pt x="345948" y="345567"/>
                  <a:pt x="348044" y="344138"/>
                  <a:pt x="350044" y="342614"/>
                </a:cubicBezTo>
                <a:close/>
                <a:moveTo>
                  <a:pt x="267462" y="612648"/>
                </a:moveTo>
                <a:lnTo>
                  <a:pt x="20384" y="706088"/>
                </a:lnTo>
                <a:lnTo>
                  <a:pt x="270129" y="619982"/>
                </a:lnTo>
                <a:cubicBezTo>
                  <a:pt x="269177" y="617601"/>
                  <a:pt x="268319" y="615125"/>
                  <a:pt x="267462" y="612648"/>
                </a:cubicBezTo>
                <a:close/>
                <a:moveTo>
                  <a:pt x="491966" y="771716"/>
                </a:moveTo>
                <a:cubicBezTo>
                  <a:pt x="490633" y="771716"/>
                  <a:pt x="489299" y="771525"/>
                  <a:pt x="487966" y="771525"/>
                </a:cubicBezTo>
                <a:lnTo>
                  <a:pt x="491966" y="1048702"/>
                </a:lnTo>
                <a:lnTo>
                  <a:pt x="495967" y="771525"/>
                </a:lnTo>
                <a:cubicBezTo>
                  <a:pt x="494633" y="771525"/>
                  <a:pt x="493300" y="771716"/>
                  <a:pt x="491966" y="771716"/>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40"/>
          <p:cNvSpPr txBox="1">
            <a:spLocks noGrp="1"/>
          </p:cNvSpPr>
          <p:nvPr>
            <p:ph type="ctrTitle"/>
          </p:nvPr>
        </p:nvSpPr>
        <p:spPr>
          <a:xfrm>
            <a:off x="965794" y="1457512"/>
            <a:ext cx="3379200" cy="183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t>CÔ BÉ BÁN DIÊM</a:t>
            </a:r>
            <a:endParaRPr dirty="0">
              <a:solidFill>
                <a:schemeClr val="lt1"/>
              </a:solidFill>
            </a:endParaRPr>
          </a:p>
        </p:txBody>
      </p:sp>
      <p:sp>
        <p:nvSpPr>
          <p:cNvPr id="640" name="Google Shape;640;p40"/>
          <p:cNvSpPr txBox="1">
            <a:spLocks noGrp="1"/>
          </p:cNvSpPr>
          <p:nvPr>
            <p:ph type="subTitle" idx="1"/>
          </p:nvPr>
        </p:nvSpPr>
        <p:spPr>
          <a:xfrm>
            <a:off x="1232675" y="3348125"/>
            <a:ext cx="2696400" cy="69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NHÓM</a:t>
            </a:r>
            <a:endParaRPr dirty="0"/>
          </a:p>
        </p:txBody>
      </p:sp>
      <p:cxnSp>
        <p:nvCxnSpPr>
          <p:cNvPr id="642" name="Google Shape;642;p40"/>
          <p:cNvCxnSpPr/>
          <p:nvPr/>
        </p:nvCxnSpPr>
        <p:spPr>
          <a:xfrm>
            <a:off x="1294625" y="3199700"/>
            <a:ext cx="2572500" cy="0"/>
          </a:xfrm>
          <a:prstGeom prst="straightConnector1">
            <a:avLst/>
          </a:prstGeom>
          <a:noFill/>
          <a:ln w="9525" cap="flat" cmpd="sng">
            <a:solidFill>
              <a:schemeClr val="lt1"/>
            </a:solidFill>
            <a:prstDash val="solid"/>
            <a:round/>
            <a:headEnd type="diamond" w="med" len="med"/>
            <a:tailEnd type="diamond" w="med" len="med"/>
          </a:ln>
        </p:spPr>
      </p:cxnSp>
      <p:sp>
        <p:nvSpPr>
          <p:cNvPr id="643" name="Google Shape;643;p40"/>
          <p:cNvSpPr/>
          <p:nvPr/>
        </p:nvSpPr>
        <p:spPr>
          <a:xfrm rot="-462050" flipH="1">
            <a:off x="7565438" y="592545"/>
            <a:ext cx="846425" cy="813032"/>
          </a:xfrm>
          <a:custGeom>
            <a:avLst/>
            <a:gdLst/>
            <a:ahLst/>
            <a:cxnLst/>
            <a:rect l="l" t="t" r="r" b="b"/>
            <a:pathLst>
              <a:path w="1055084" h="1013459" extrusionOk="0">
                <a:moveTo>
                  <a:pt x="594741" y="585216"/>
                </a:moveTo>
                <a:cubicBezTo>
                  <a:pt x="593789" y="593026"/>
                  <a:pt x="595503" y="601218"/>
                  <a:pt x="600647" y="608267"/>
                </a:cubicBezTo>
                <a:lnTo>
                  <a:pt x="867156" y="970788"/>
                </a:lnTo>
                <a:lnTo>
                  <a:pt x="588550" y="615315"/>
                </a:lnTo>
                <a:cubicBezTo>
                  <a:pt x="583121" y="608457"/>
                  <a:pt x="575691" y="604552"/>
                  <a:pt x="567785" y="603409"/>
                </a:cubicBezTo>
                <a:cubicBezTo>
                  <a:pt x="567785" y="603980"/>
                  <a:pt x="567595" y="604552"/>
                  <a:pt x="567500" y="605219"/>
                </a:cubicBezTo>
                <a:lnTo>
                  <a:pt x="562928" y="918972"/>
                </a:lnTo>
                <a:lnTo>
                  <a:pt x="558356" y="605219"/>
                </a:lnTo>
                <a:cubicBezTo>
                  <a:pt x="558356" y="604647"/>
                  <a:pt x="558165" y="604076"/>
                  <a:pt x="558070" y="603409"/>
                </a:cubicBezTo>
                <a:cubicBezTo>
                  <a:pt x="550259" y="604552"/>
                  <a:pt x="542735" y="608457"/>
                  <a:pt x="537305" y="615315"/>
                </a:cubicBezTo>
                <a:lnTo>
                  <a:pt x="258699" y="970788"/>
                </a:lnTo>
                <a:lnTo>
                  <a:pt x="525209" y="608267"/>
                </a:lnTo>
                <a:cubicBezTo>
                  <a:pt x="530352" y="601218"/>
                  <a:pt x="532067" y="593026"/>
                  <a:pt x="531114" y="585216"/>
                </a:cubicBezTo>
                <a:cubicBezTo>
                  <a:pt x="530828" y="585311"/>
                  <a:pt x="530447" y="585311"/>
                  <a:pt x="530162" y="585406"/>
                </a:cubicBezTo>
                <a:lnTo>
                  <a:pt x="240983" y="685133"/>
                </a:lnTo>
                <a:lnTo>
                  <a:pt x="528638" y="576262"/>
                </a:lnTo>
                <a:cubicBezTo>
                  <a:pt x="528638" y="576262"/>
                  <a:pt x="528638" y="576262"/>
                  <a:pt x="528638" y="576262"/>
                </a:cubicBezTo>
                <a:cubicBezTo>
                  <a:pt x="525304" y="568547"/>
                  <a:pt x="519208" y="561975"/>
                  <a:pt x="510540" y="558641"/>
                </a:cubicBezTo>
                <a:lnTo>
                  <a:pt x="70771" y="392239"/>
                </a:lnTo>
                <a:lnTo>
                  <a:pt x="512921" y="544735"/>
                </a:lnTo>
                <a:cubicBezTo>
                  <a:pt x="521589" y="547687"/>
                  <a:pt x="530257" y="546640"/>
                  <a:pt x="537686" y="543020"/>
                </a:cubicBezTo>
                <a:lnTo>
                  <a:pt x="364046" y="306800"/>
                </a:lnTo>
                <a:lnTo>
                  <a:pt x="545211" y="537972"/>
                </a:lnTo>
                <a:cubicBezTo>
                  <a:pt x="551593" y="532257"/>
                  <a:pt x="555879" y="524065"/>
                  <a:pt x="555974" y="514540"/>
                </a:cubicBezTo>
                <a:lnTo>
                  <a:pt x="562928" y="34766"/>
                </a:lnTo>
                <a:lnTo>
                  <a:pt x="569881" y="514540"/>
                </a:lnTo>
                <a:cubicBezTo>
                  <a:pt x="569976" y="524065"/>
                  <a:pt x="574262" y="532161"/>
                  <a:pt x="580644" y="537972"/>
                </a:cubicBezTo>
                <a:lnTo>
                  <a:pt x="761810" y="306800"/>
                </a:lnTo>
                <a:lnTo>
                  <a:pt x="588169" y="543020"/>
                </a:lnTo>
                <a:cubicBezTo>
                  <a:pt x="595503" y="546640"/>
                  <a:pt x="604266" y="547687"/>
                  <a:pt x="612934" y="544735"/>
                </a:cubicBezTo>
                <a:lnTo>
                  <a:pt x="1055084" y="392239"/>
                </a:lnTo>
                <a:lnTo>
                  <a:pt x="615315" y="558641"/>
                </a:lnTo>
                <a:cubicBezTo>
                  <a:pt x="606647" y="561975"/>
                  <a:pt x="600456" y="568547"/>
                  <a:pt x="597218" y="576262"/>
                </a:cubicBezTo>
                <a:cubicBezTo>
                  <a:pt x="597218" y="576262"/>
                  <a:pt x="597218" y="576262"/>
                  <a:pt x="597218" y="576262"/>
                </a:cubicBezTo>
                <a:lnTo>
                  <a:pt x="884873" y="685133"/>
                </a:lnTo>
                <a:lnTo>
                  <a:pt x="595694" y="585406"/>
                </a:lnTo>
                <a:cubicBezTo>
                  <a:pt x="595694" y="585406"/>
                  <a:pt x="595027" y="585311"/>
                  <a:pt x="594741" y="585216"/>
                </a:cubicBezTo>
                <a:close/>
                <a:moveTo>
                  <a:pt x="906304" y="130016"/>
                </a:moveTo>
                <a:lnTo>
                  <a:pt x="974598" y="153543"/>
                </a:lnTo>
                <a:lnTo>
                  <a:pt x="906685" y="127826"/>
                </a:lnTo>
                <a:cubicBezTo>
                  <a:pt x="906685" y="127826"/>
                  <a:pt x="906685" y="127826"/>
                  <a:pt x="906685" y="127826"/>
                </a:cubicBezTo>
                <a:cubicBezTo>
                  <a:pt x="907447" y="126016"/>
                  <a:pt x="908876" y="124492"/>
                  <a:pt x="910971" y="123635"/>
                </a:cubicBezTo>
                <a:lnTo>
                  <a:pt x="1014794" y="84392"/>
                </a:lnTo>
                <a:lnTo>
                  <a:pt x="910399" y="120396"/>
                </a:lnTo>
                <a:cubicBezTo>
                  <a:pt x="908399" y="121063"/>
                  <a:pt x="906304" y="120872"/>
                  <a:pt x="904589" y="120015"/>
                </a:cubicBezTo>
                <a:lnTo>
                  <a:pt x="945547" y="64198"/>
                </a:lnTo>
                <a:lnTo>
                  <a:pt x="902780" y="118777"/>
                </a:lnTo>
                <a:cubicBezTo>
                  <a:pt x="901256" y="117443"/>
                  <a:pt x="900303" y="115538"/>
                  <a:pt x="900208" y="113252"/>
                </a:cubicBezTo>
                <a:lnTo>
                  <a:pt x="898589" y="0"/>
                </a:lnTo>
                <a:lnTo>
                  <a:pt x="896969" y="113252"/>
                </a:lnTo>
                <a:cubicBezTo>
                  <a:pt x="896969" y="115538"/>
                  <a:pt x="895922" y="117443"/>
                  <a:pt x="894398" y="118777"/>
                </a:cubicBezTo>
                <a:lnTo>
                  <a:pt x="851630" y="64198"/>
                </a:lnTo>
                <a:lnTo>
                  <a:pt x="892588" y="120015"/>
                </a:lnTo>
                <a:cubicBezTo>
                  <a:pt x="890873" y="120872"/>
                  <a:pt x="888778" y="121158"/>
                  <a:pt x="886778" y="120396"/>
                </a:cubicBezTo>
                <a:lnTo>
                  <a:pt x="782384" y="84392"/>
                </a:lnTo>
                <a:lnTo>
                  <a:pt x="886206" y="123635"/>
                </a:lnTo>
                <a:cubicBezTo>
                  <a:pt x="888301" y="124396"/>
                  <a:pt x="889730" y="125921"/>
                  <a:pt x="890492" y="127826"/>
                </a:cubicBezTo>
                <a:cubicBezTo>
                  <a:pt x="890492" y="127826"/>
                  <a:pt x="890492" y="127826"/>
                  <a:pt x="890492" y="127826"/>
                </a:cubicBezTo>
                <a:lnTo>
                  <a:pt x="822579" y="153543"/>
                </a:lnTo>
                <a:lnTo>
                  <a:pt x="890873" y="130016"/>
                </a:lnTo>
                <a:cubicBezTo>
                  <a:pt x="890873" y="130016"/>
                  <a:pt x="891064" y="130016"/>
                  <a:pt x="891064" y="130016"/>
                </a:cubicBezTo>
                <a:cubicBezTo>
                  <a:pt x="891254" y="131826"/>
                  <a:pt x="890873" y="133826"/>
                  <a:pt x="889635" y="135446"/>
                </a:cubicBezTo>
                <a:lnTo>
                  <a:pt x="826770" y="220980"/>
                </a:lnTo>
                <a:lnTo>
                  <a:pt x="892493" y="137065"/>
                </a:lnTo>
                <a:cubicBezTo>
                  <a:pt x="893731" y="135446"/>
                  <a:pt x="895541" y="134493"/>
                  <a:pt x="897350" y="134207"/>
                </a:cubicBezTo>
                <a:cubicBezTo>
                  <a:pt x="897350" y="134303"/>
                  <a:pt x="897350" y="134493"/>
                  <a:pt x="897350" y="134588"/>
                </a:cubicBezTo>
                <a:lnTo>
                  <a:pt x="898398" y="208693"/>
                </a:lnTo>
                <a:lnTo>
                  <a:pt x="899446" y="134588"/>
                </a:lnTo>
                <a:cubicBezTo>
                  <a:pt x="899446" y="134588"/>
                  <a:pt x="899446" y="134303"/>
                  <a:pt x="899446" y="134207"/>
                </a:cubicBezTo>
                <a:cubicBezTo>
                  <a:pt x="901256" y="134493"/>
                  <a:pt x="903065" y="135350"/>
                  <a:pt x="904304" y="137065"/>
                </a:cubicBezTo>
                <a:lnTo>
                  <a:pt x="970026" y="220980"/>
                </a:lnTo>
                <a:lnTo>
                  <a:pt x="907066" y="135446"/>
                </a:lnTo>
                <a:cubicBezTo>
                  <a:pt x="905828" y="133826"/>
                  <a:pt x="905447" y="131826"/>
                  <a:pt x="905637" y="130016"/>
                </a:cubicBezTo>
                <a:cubicBezTo>
                  <a:pt x="905637" y="130016"/>
                  <a:pt x="905828" y="130016"/>
                  <a:pt x="905828" y="130016"/>
                </a:cubicBezTo>
                <a:close/>
                <a:moveTo>
                  <a:pt x="80963" y="953929"/>
                </a:moveTo>
                <a:lnTo>
                  <a:pt x="125635" y="969359"/>
                </a:lnTo>
                <a:lnTo>
                  <a:pt x="81153" y="952500"/>
                </a:lnTo>
                <a:cubicBezTo>
                  <a:pt x="81153" y="952500"/>
                  <a:pt x="81153" y="952500"/>
                  <a:pt x="81153" y="952500"/>
                </a:cubicBezTo>
                <a:cubicBezTo>
                  <a:pt x="81629" y="951261"/>
                  <a:pt x="82582" y="950309"/>
                  <a:pt x="83915" y="949738"/>
                </a:cubicBezTo>
                <a:lnTo>
                  <a:pt x="151829" y="924020"/>
                </a:lnTo>
                <a:lnTo>
                  <a:pt x="83534" y="947547"/>
                </a:lnTo>
                <a:cubicBezTo>
                  <a:pt x="82201" y="948023"/>
                  <a:pt x="80867" y="947833"/>
                  <a:pt x="79724" y="947261"/>
                </a:cubicBezTo>
                <a:lnTo>
                  <a:pt x="106585" y="910780"/>
                </a:lnTo>
                <a:lnTo>
                  <a:pt x="78581" y="946499"/>
                </a:lnTo>
                <a:cubicBezTo>
                  <a:pt x="77629" y="945642"/>
                  <a:pt x="76962" y="944404"/>
                  <a:pt x="76962" y="942879"/>
                </a:cubicBezTo>
                <a:lnTo>
                  <a:pt x="75914" y="868775"/>
                </a:lnTo>
                <a:lnTo>
                  <a:pt x="74867" y="942879"/>
                </a:lnTo>
                <a:cubicBezTo>
                  <a:pt x="74867" y="944308"/>
                  <a:pt x="74200" y="945642"/>
                  <a:pt x="73247" y="946499"/>
                </a:cubicBezTo>
                <a:lnTo>
                  <a:pt x="45244" y="910780"/>
                </a:lnTo>
                <a:lnTo>
                  <a:pt x="72104" y="947261"/>
                </a:lnTo>
                <a:cubicBezTo>
                  <a:pt x="70961" y="947833"/>
                  <a:pt x="69628" y="948023"/>
                  <a:pt x="68294" y="947547"/>
                </a:cubicBezTo>
                <a:lnTo>
                  <a:pt x="0" y="924020"/>
                </a:lnTo>
                <a:lnTo>
                  <a:pt x="67913" y="949738"/>
                </a:lnTo>
                <a:cubicBezTo>
                  <a:pt x="69247" y="950214"/>
                  <a:pt x="70199" y="951261"/>
                  <a:pt x="70676" y="952500"/>
                </a:cubicBezTo>
                <a:cubicBezTo>
                  <a:pt x="70676" y="952500"/>
                  <a:pt x="70676" y="952500"/>
                  <a:pt x="70676" y="952500"/>
                </a:cubicBezTo>
                <a:lnTo>
                  <a:pt x="26194" y="969359"/>
                </a:lnTo>
                <a:lnTo>
                  <a:pt x="70866" y="953929"/>
                </a:lnTo>
                <a:cubicBezTo>
                  <a:pt x="70866" y="953929"/>
                  <a:pt x="70961" y="953929"/>
                  <a:pt x="71057" y="953929"/>
                </a:cubicBezTo>
                <a:cubicBezTo>
                  <a:pt x="71247" y="955167"/>
                  <a:pt x="70961" y="956405"/>
                  <a:pt x="70104" y="957453"/>
                </a:cubicBezTo>
                <a:lnTo>
                  <a:pt x="28956" y="1013460"/>
                </a:lnTo>
                <a:lnTo>
                  <a:pt x="72009" y="958501"/>
                </a:lnTo>
                <a:cubicBezTo>
                  <a:pt x="72866" y="957453"/>
                  <a:pt x="74009" y="956881"/>
                  <a:pt x="75248" y="956691"/>
                </a:cubicBezTo>
                <a:cubicBezTo>
                  <a:pt x="75248" y="956691"/>
                  <a:pt x="75248" y="956881"/>
                  <a:pt x="75248" y="956977"/>
                </a:cubicBezTo>
                <a:lnTo>
                  <a:pt x="75914" y="1005459"/>
                </a:lnTo>
                <a:lnTo>
                  <a:pt x="76581" y="956977"/>
                </a:lnTo>
                <a:cubicBezTo>
                  <a:pt x="76581" y="956977"/>
                  <a:pt x="76581" y="956786"/>
                  <a:pt x="76581" y="956691"/>
                </a:cubicBezTo>
                <a:cubicBezTo>
                  <a:pt x="77819" y="956881"/>
                  <a:pt x="78962" y="957453"/>
                  <a:pt x="79820" y="958501"/>
                </a:cubicBezTo>
                <a:lnTo>
                  <a:pt x="122873" y="1013460"/>
                </a:lnTo>
                <a:lnTo>
                  <a:pt x="81725" y="957453"/>
                </a:lnTo>
                <a:cubicBezTo>
                  <a:pt x="80963" y="956405"/>
                  <a:pt x="80677" y="955072"/>
                  <a:pt x="80772" y="953929"/>
                </a:cubicBezTo>
                <a:cubicBezTo>
                  <a:pt x="80772" y="953929"/>
                  <a:pt x="80867" y="953929"/>
                  <a:pt x="80963" y="953929"/>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40"/>
          <p:cNvSpPr/>
          <p:nvPr/>
        </p:nvSpPr>
        <p:spPr>
          <a:xfrm flipH="1">
            <a:off x="5272587" y="4007399"/>
            <a:ext cx="359205" cy="389243"/>
          </a:xfrm>
          <a:custGeom>
            <a:avLst/>
            <a:gdLst/>
            <a:ahLst/>
            <a:cxnLst/>
            <a:rect l="l" t="t" r="r" b="b"/>
            <a:pathLst>
              <a:path w="984123" h="1066419" extrusionOk="0">
                <a:moveTo>
                  <a:pt x="541972" y="556451"/>
                </a:moveTo>
                <a:lnTo>
                  <a:pt x="984123" y="708851"/>
                </a:lnTo>
                <a:lnTo>
                  <a:pt x="544354" y="542449"/>
                </a:lnTo>
                <a:cubicBezTo>
                  <a:pt x="539020" y="540448"/>
                  <a:pt x="534638" y="537115"/>
                  <a:pt x="531305" y="533209"/>
                </a:cubicBezTo>
                <a:cubicBezTo>
                  <a:pt x="534734" y="529209"/>
                  <a:pt x="539020" y="525970"/>
                  <a:pt x="544354" y="523970"/>
                </a:cubicBezTo>
                <a:lnTo>
                  <a:pt x="984123" y="357568"/>
                </a:lnTo>
                <a:lnTo>
                  <a:pt x="541972" y="509968"/>
                </a:lnTo>
                <a:cubicBezTo>
                  <a:pt x="535686" y="512159"/>
                  <a:pt x="529399" y="512064"/>
                  <a:pt x="523589" y="510540"/>
                </a:cubicBezTo>
                <a:cubicBezTo>
                  <a:pt x="523875" y="504444"/>
                  <a:pt x="525685" y="498253"/>
                  <a:pt x="529685" y="492823"/>
                </a:cubicBezTo>
                <a:lnTo>
                  <a:pt x="796195" y="130302"/>
                </a:lnTo>
                <a:lnTo>
                  <a:pt x="517588" y="485775"/>
                </a:lnTo>
                <a:cubicBezTo>
                  <a:pt x="513778" y="490633"/>
                  <a:pt x="508921" y="493871"/>
                  <a:pt x="503682" y="495871"/>
                </a:cubicBezTo>
                <a:cubicBezTo>
                  <a:pt x="500824" y="491204"/>
                  <a:pt x="499110" y="485775"/>
                  <a:pt x="499015" y="479774"/>
                </a:cubicBezTo>
                <a:lnTo>
                  <a:pt x="492061" y="0"/>
                </a:lnTo>
                <a:lnTo>
                  <a:pt x="485108" y="479774"/>
                </a:lnTo>
                <a:cubicBezTo>
                  <a:pt x="485108" y="485775"/>
                  <a:pt x="483203" y="491204"/>
                  <a:pt x="480441" y="495871"/>
                </a:cubicBezTo>
                <a:cubicBezTo>
                  <a:pt x="475202" y="493871"/>
                  <a:pt x="470344" y="490633"/>
                  <a:pt x="466534" y="485775"/>
                </a:cubicBezTo>
                <a:lnTo>
                  <a:pt x="187928" y="130302"/>
                </a:lnTo>
                <a:lnTo>
                  <a:pt x="454438" y="492823"/>
                </a:lnTo>
                <a:cubicBezTo>
                  <a:pt x="458438" y="498253"/>
                  <a:pt x="460248" y="504444"/>
                  <a:pt x="460534" y="510540"/>
                </a:cubicBezTo>
                <a:cubicBezTo>
                  <a:pt x="454723" y="512064"/>
                  <a:pt x="448437" y="512064"/>
                  <a:pt x="442150" y="509968"/>
                </a:cubicBezTo>
                <a:lnTo>
                  <a:pt x="0" y="357568"/>
                </a:lnTo>
                <a:lnTo>
                  <a:pt x="439769" y="523970"/>
                </a:lnTo>
                <a:cubicBezTo>
                  <a:pt x="445103" y="525970"/>
                  <a:pt x="449485" y="529304"/>
                  <a:pt x="452818" y="533209"/>
                </a:cubicBezTo>
                <a:cubicBezTo>
                  <a:pt x="449389" y="537210"/>
                  <a:pt x="445103" y="540448"/>
                  <a:pt x="439769" y="542449"/>
                </a:cubicBezTo>
                <a:lnTo>
                  <a:pt x="0" y="708851"/>
                </a:lnTo>
                <a:lnTo>
                  <a:pt x="442150" y="556451"/>
                </a:lnTo>
                <a:cubicBezTo>
                  <a:pt x="448437" y="554260"/>
                  <a:pt x="454723" y="554355"/>
                  <a:pt x="460534" y="555879"/>
                </a:cubicBezTo>
                <a:cubicBezTo>
                  <a:pt x="460248" y="561975"/>
                  <a:pt x="458438" y="568166"/>
                  <a:pt x="454438" y="573595"/>
                </a:cubicBezTo>
                <a:lnTo>
                  <a:pt x="187928" y="936117"/>
                </a:lnTo>
                <a:lnTo>
                  <a:pt x="466534" y="580644"/>
                </a:lnTo>
                <a:cubicBezTo>
                  <a:pt x="470344" y="575786"/>
                  <a:pt x="475202" y="572548"/>
                  <a:pt x="480441" y="570547"/>
                </a:cubicBezTo>
                <a:cubicBezTo>
                  <a:pt x="483298" y="575215"/>
                  <a:pt x="485013" y="580644"/>
                  <a:pt x="485108" y="586645"/>
                </a:cubicBezTo>
                <a:lnTo>
                  <a:pt x="492061" y="1066419"/>
                </a:lnTo>
                <a:lnTo>
                  <a:pt x="499015" y="586645"/>
                </a:lnTo>
                <a:cubicBezTo>
                  <a:pt x="499015" y="580644"/>
                  <a:pt x="500920" y="575215"/>
                  <a:pt x="503682" y="570547"/>
                </a:cubicBezTo>
                <a:cubicBezTo>
                  <a:pt x="508921" y="572548"/>
                  <a:pt x="513778" y="575786"/>
                  <a:pt x="517588" y="580644"/>
                </a:cubicBezTo>
                <a:lnTo>
                  <a:pt x="796195" y="936117"/>
                </a:lnTo>
                <a:lnTo>
                  <a:pt x="529685" y="573595"/>
                </a:lnTo>
                <a:cubicBezTo>
                  <a:pt x="525685" y="568166"/>
                  <a:pt x="523875" y="561975"/>
                  <a:pt x="523589" y="555879"/>
                </a:cubicBezTo>
                <a:cubicBezTo>
                  <a:pt x="529399" y="554355"/>
                  <a:pt x="535686" y="554355"/>
                  <a:pt x="541972" y="556451"/>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26" name="Picture 2" descr="Ý nghĩa cái chết của cô bé bán diêm trong truyện chi tiết"/>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t="13769" b="13769"/>
          <a:stretch>
            <a:fillRect/>
          </a:stretch>
        </p:blipFill>
        <p:spPr bwMode="auto">
          <a:xfrm>
            <a:off x="4760913" y="571804"/>
            <a:ext cx="3830500" cy="3825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1167" y="1813238"/>
            <a:ext cx="4872900" cy="1011600"/>
          </a:xfrm>
        </p:spPr>
        <p:txBody>
          <a:bodyPr/>
          <a:lstStyle/>
          <a:p>
            <a:r>
              <a:rPr lang="en-US" dirty="0" smtClean="0"/>
              <a:t>PHẦN II</a:t>
            </a:r>
            <a:endParaRPr lang="en-US" dirty="0"/>
          </a:p>
        </p:txBody>
      </p:sp>
      <p:sp>
        <p:nvSpPr>
          <p:cNvPr id="3" name="Subtitle 2"/>
          <p:cNvSpPr>
            <a:spLocks noGrp="1"/>
          </p:cNvSpPr>
          <p:nvPr>
            <p:ph type="subTitle" idx="1"/>
          </p:nvPr>
        </p:nvSpPr>
        <p:spPr>
          <a:xfrm>
            <a:off x="2145253" y="3057663"/>
            <a:ext cx="4872900" cy="671100"/>
          </a:xfrm>
        </p:spPr>
        <p:txBody>
          <a:bodyPr/>
          <a:lstStyle/>
          <a:p>
            <a:r>
              <a:rPr lang="en-US" dirty="0" smtClean="0"/>
              <a:t>-LÀM VĂN-</a:t>
            </a:r>
            <a:endParaRPr lang="en-US" dirty="0"/>
          </a:p>
        </p:txBody>
      </p:sp>
      <p:cxnSp>
        <p:nvCxnSpPr>
          <p:cNvPr id="5" name="Straight Connector 4"/>
          <p:cNvCxnSpPr/>
          <p:nvPr/>
        </p:nvCxnSpPr>
        <p:spPr>
          <a:xfrm>
            <a:off x="2490281" y="2941250"/>
            <a:ext cx="46498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oogle Shape;917;p52"/>
          <p:cNvGrpSpPr/>
          <p:nvPr/>
        </p:nvGrpSpPr>
        <p:grpSpPr>
          <a:xfrm>
            <a:off x="590820" y="3401452"/>
            <a:ext cx="1111320" cy="1511753"/>
            <a:chOff x="590820" y="3401452"/>
            <a:chExt cx="1111320" cy="1511753"/>
          </a:xfrm>
        </p:grpSpPr>
        <p:sp>
          <p:nvSpPr>
            <p:cNvPr id="7" name="Google Shape;918;p52"/>
            <p:cNvSpPr/>
            <p:nvPr/>
          </p:nvSpPr>
          <p:spPr>
            <a:xfrm>
              <a:off x="590820" y="4650405"/>
              <a:ext cx="1111320" cy="262800"/>
            </a:xfrm>
            <a:custGeom>
              <a:avLst/>
              <a:gdLst/>
              <a:ahLst/>
              <a:cxnLst/>
              <a:rect l="l" t="t" r="r" b="b"/>
              <a:pathLst>
                <a:path w="3087" h="730" extrusionOk="0">
                  <a:moveTo>
                    <a:pt x="10" y="114"/>
                  </a:moveTo>
                  <a:cubicBezTo>
                    <a:pt x="115" y="26"/>
                    <a:pt x="272" y="7"/>
                    <a:pt x="399" y="50"/>
                  </a:cubicBezTo>
                  <a:cubicBezTo>
                    <a:pt x="526" y="94"/>
                    <a:pt x="613" y="199"/>
                    <a:pt x="645" y="324"/>
                  </a:cubicBezTo>
                  <a:cubicBezTo>
                    <a:pt x="663" y="395"/>
                    <a:pt x="662" y="468"/>
                    <a:pt x="641" y="538"/>
                  </a:cubicBezTo>
                  <a:cubicBezTo>
                    <a:pt x="635" y="556"/>
                    <a:pt x="662" y="566"/>
                    <a:pt x="673" y="553"/>
                  </a:cubicBezTo>
                  <a:cubicBezTo>
                    <a:pt x="762" y="447"/>
                    <a:pt x="891" y="377"/>
                    <a:pt x="1028" y="359"/>
                  </a:cubicBezTo>
                  <a:cubicBezTo>
                    <a:pt x="1171" y="340"/>
                    <a:pt x="1330" y="374"/>
                    <a:pt x="1435" y="478"/>
                  </a:cubicBezTo>
                  <a:cubicBezTo>
                    <a:pt x="1498" y="540"/>
                    <a:pt x="1534" y="626"/>
                    <a:pt x="1526" y="714"/>
                  </a:cubicBezTo>
                  <a:cubicBezTo>
                    <a:pt x="1524" y="733"/>
                    <a:pt x="1552" y="735"/>
                    <a:pt x="1560" y="722"/>
                  </a:cubicBezTo>
                  <a:cubicBezTo>
                    <a:pt x="1622" y="617"/>
                    <a:pt x="1718" y="539"/>
                    <a:pt x="1822" y="476"/>
                  </a:cubicBezTo>
                  <a:cubicBezTo>
                    <a:pt x="1932" y="409"/>
                    <a:pt x="2050" y="356"/>
                    <a:pt x="2173" y="317"/>
                  </a:cubicBezTo>
                  <a:cubicBezTo>
                    <a:pt x="2398" y="244"/>
                    <a:pt x="2700" y="185"/>
                    <a:pt x="2903" y="345"/>
                  </a:cubicBezTo>
                  <a:cubicBezTo>
                    <a:pt x="2998" y="419"/>
                    <a:pt x="3066" y="537"/>
                    <a:pt x="3048" y="660"/>
                  </a:cubicBezTo>
                  <a:cubicBezTo>
                    <a:pt x="3045" y="683"/>
                    <a:pt x="3080" y="691"/>
                    <a:pt x="3083" y="668"/>
                  </a:cubicBezTo>
                  <a:cubicBezTo>
                    <a:pt x="3100" y="554"/>
                    <a:pt x="3054" y="444"/>
                    <a:pt x="2976" y="362"/>
                  </a:cubicBezTo>
                  <a:cubicBezTo>
                    <a:pt x="2888" y="269"/>
                    <a:pt x="2765" y="223"/>
                    <a:pt x="2639" y="212"/>
                  </a:cubicBezTo>
                  <a:cubicBezTo>
                    <a:pt x="2503" y="201"/>
                    <a:pt x="2365" y="225"/>
                    <a:pt x="2234" y="261"/>
                  </a:cubicBezTo>
                  <a:cubicBezTo>
                    <a:pt x="2099" y="298"/>
                    <a:pt x="1968" y="352"/>
                    <a:pt x="1845" y="421"/>
                  </a:cubicBezTo>
                  <a:cubicBezTo>
                    <a:pt x="1723" y="490"/>
                    <a:pt x="1603" y="580"/>
                    <a:pt x="1528" y="705"/>
                  </a:cubicBezTo>
                  <a:lnTo>
                    <a:pt x="1562" y="712"/>
                  </a:lnTo>
                  <a:cubicBezTo>
                    <a:pt x="1576" y="542"/>
                    <a:pt x="1447" y="406"/>
                    <a:pt x="1295" y="351"/>
                  </a:cubicBezTo>
                  <a:cubicBezTo>
                    <a:pt x="1144" y="297"/>
                    <a:pt x="985" y="311"/>
                    <a:pt x="847" y="376"/>
                  </a:cubicBezTo>
                  <a:cubicBezTo>
                    <a:pt x="769" y="412"/>
                    <a:pt x="700" y="464"/>
                    <a:pt x="645" y="529"/>
                  </a:cubicBezTo>
                  <a:lnTo>
                    <a:pt x="677" y="544"/>
                  </a:lnTo>
                  <a:cubicBezTo>
                    <a:pt x="718" y="412"/>
                    <a:pt x="686" y="262"/>
                    <a:pt x="601" y="154"/>
                  </a:cubicBezTo>
                  <a:cubicBezTo>
                    <a:pt x="511" y="39"/>
                    <a:pt x="365" y="-17"/>
                    <a:pt x="221" y="4"/>
                  </a:cubicBezTo>
                  <a:cubicBezTo>
                    <a:pt x="139" y="16"/>
                    <a:pt x="65" y="51"/>
                    <a:pt x="2" y="105"/>
                  </a:cubicBezTo>
                  <a:cubicBezTo>
                    <a:pt x="-4" y="110"/>
                    <a:pt x="5" y="118"/>
                    <a:pt x="10" y="113"/>
                  </a:cubicBezTo>
                  <a:lnTo>
                    <a:pt x="10" y="113"/>
                  </a:lnTo>
                  <a:lnTo>
                    <a:pt x="10" y="11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 name="Google Shape;919;p52"/>
            <p:cNvSpPr/>
            <p:nvPr/>
          </p:nvSpPr>
          <p:spPr>
            <a:xfrm rot="-5400000" flipH="1">
              <a:off x="701157" y="3413524"/>
              <a:ext cx="611949" cy="587806"/>
            </a:xfrm>
            <a:custGeom>
              <a:avLst/>
              <a:gdLst/>
              <a:ahLst/>
              <a:cxnLst/>
              <a:rect l="l" t="t" r="r" b="b"/>
              <a:pathLst>
                <a:path w="1055084" h="1013459" extrusionOk="0">
                  <a:moveTo>
                    <a:pt x="594741" y="585216"/>
                  </a:moveTo>
                  <a:cubicBezTo>
                    <a:pt x="593789" y="593026"/>
                    <a:pt x="595503" y="601218"/>
                    <a:pt x="600647" y="608267"/>
                  </a:cubicBezTo>
                  <a:lnTo>
                    <a:pt x="867156" y="970788"/>
                  </a:lnTo>
                  <a:lnTo>
                    <a:pt x="588550" y="615315"/>
                  </a:lnTo>
                  <a:cubicBezTo>
                    <a:pt x="583121" y="608457"/>
                    <a:pt x="575691" y="604552"/>
                    <a:pt x="567785" y="603409"/>
                  </a:cubicBezTo>
                  <a:cubicBezTo>
                    <a:pt x="567785" y="603980"/>
                    <a:pt x="567595" y="604552"/>
                    <a:pt x="567500" y="605219"/>
                  </a:cubicBezTo>
                  <a:lnTo>
                    <a:pt x="562928" y="918972"/>
                  </a:lnTo>
                  <a:lnTo>
                    <a:pt x="558356" y="605219"/>
                  </a:lnTo>
                  <a:cubicBezTo>
                    <a:pt x="558356" y="604647"/>
                    <a:pt x="558165" y="604076"/>
                    <a:pt x="558070" y="603409"/>
                  </a:cubicBezTo>
                  <a:cubicBezTo>
                    <a:pt x="550259" y="604552"/>
                    <a:pt x="542735" y="608457"/>
                    <a:pt x="537305" y="615315"/>
                  </a:cubicBezTo>
                  <a:lnTo>
                    <a:pt x="258699" y="970788"/>
                  </a:lnTo>
                  <a:lnTo>
                    <a:pt x="525209" y="608267"/>
                  </a:lnTo>
                  <a:cubicBezTo>
                    <a:pt x="530352" y="601218"/>
                    <a:pt x="532067" y="593026"/>
                    <a:pt x="531114" y="585216"/>
                  </a:cubicBezTo>
                  <a:cubicBezTo>
                    <a:pt x="530828" y="585311"/>
                    <a:pt x="530447" y="585311"/>
                    <a:pt x="530162" y="585406"/>
                  </a:cubicBezTo>
                  <a:lnTo>
                    <a:pt x="240983" y="685133"/>
                  </a:lnTo>
                  <a:lnTo>
                    <a:pt x="528638" y="576262"/>
                  </a:lnTo>
                  <a:cubicBezTo>
                    <a:pt x="528638" y="576262"/>
                    <a:pt x="528638" y="576262"/>
                    <a:pt x="528638" y="576262"/>
                  </a:cubicBezTo>
                  <a:cubicBezTo>
                    <a:pt x="525304" y="568547"/>
                    <a:pt x="519208" y="561975"/>
                    <a:pt x="510540" y="558641"/>
                  </a:cubicBezTo>
                  <a:lnTo>
                    <a:pt x="70771" y="392239"/>
                  </a:lnTo>
                  <a:lnTo>
                    <a:pt x="512921" y="544735"/>
                  </a:lnTo>
                  <a:cubicBezTo>
                    <a:pt x="521589" y="547687"/>
                    <a:pt x="530257" y="546640"/>
                    <a:pt x="537686" y="543020"/>
                  </a:cubicBezTo>
                  <a:lnTo>
                    <a:pt x="364046" y="306800"/>
                  </a:lnTo>
                  <a:lnTo>
                    <a:pt x="545211" y="537972"/>
                  </a:lnTo>
                  <a:cubicBezTo>
                    <a:pt x="551593" y="532257"/>
                    <a:pt x="555879" y="524065"/>
                    <a:pt x="555974" y="514540"/>
                  </a:cubicBezTo>
                  <a:lnTo>
                    <a:pt x="562928" y="34766"/>
                  </a:lnTo>
                  <a:lnTo>
                    <a:pt x="569881" y="514540"/>
                  </a:lnTo>
                  <a:cubicBezTo>
                    <a:pt x="569976" y="524065"/>
                    <a:pt x="574262" y="532161"/>
                    <a:pt x="580644" y="537972"/>
                  </a:cubicBezTo>
                  <a:lnTo>
                    <a:pt x="761810" y="306800"/>
                  </a:lnTo>
                  <a:lnTo>
                    <a:pt x="588169" y="543020"/>
                  </a:lnTo>
                  <a:cubicBezTo>
                    <a:pt x="595503" y="546640"/>
                    <a:pt x="604266" y="547687"/>
                    <a:pt x="612934" y="544735"/>
                  </a:cubicBezTo>
                  <a:lnTo>
                    <a:pt x="1055084" y="392239"/>
                  </a:lnTo>
                  <a:lnTo>
                    <a:pt x="615315" y="558641"/>
                  </a:lnTo>
                  <a:cubicBezTo>
                    <a:pt x="606647" y="561975"/>
                    <a:pt x="600456" y="568547"/>
                    <a:pt x="597218" y="576262"/>
                  </a:cubicBezTo>
                  <a:cubicBezTo>
                    <a:pt x="597218" y="576262"/>
                    <a:pt x="597218" y="576262"/>
                    <a:pt x="597218" y="576262"/>
                  </a:cubicBezTo>
                  <a:lnTo>
                    <a:pt x="884873" y="685133"/>
                  </a:lnTo>
                  <a:lnTo>
                    <a:pt x="595694" y="585406"/>
                  </a:lnTo>
                  <a:cubicBezTo>
                    <a:pt x="595694" y="585406"/>
                    <a:pt x="595027" y="585311"/>
                    <a:pt x="594741" y="585216"/>
                  </a:cubicBezTo>
                  <a:close/>
                  <a:moveTo>
                    <a:pt x="906304" y="130016"/>
                  </a:moveTo>
                  <a:lnTo>
                    <a:pt x="974598" y="153543"/>
                  </a:lnTo>
                  <a:lnTo>
                    <a:pt x="906685" y="127826"/>
                  </a:lnTo>
                  <a:cubicBezTo>
                    <a:pt x="906685" y="127826"/>
                    <a:pt x="906685" y="127826"/>
                    <a:pt x="906685" y="127826"/>
                  </a:cubicBezTo>
                  <a:cubicBezTo>
                    <a:pt x="907447" y="126016"/>
                    <a:pt x="908876" y="124492"/>
                    <a:pt x="910971" y="123635"/>
                  </a:cubicBezTo>
                  <a:lnTo>
                    <a:pt x="1014794" y="84392"/>
                  </a:lnTo>
                  <a:lnTo>
                    <a:pt x="910399" y="120396"/>
                  </a:lnTo>
                  <a:cubicBezTo>
                    <a:pt x="908399" y="121063"/>
                    <a:pt x="906304" y="120872"/>
                    <a:pt x="904589" y="120015"/>
                  </a:cubicBezTo>
                  <a:lnTo>
                    <a:pt x="945547" y="64198"/>
                  </a:lnTo>
                  <a:lnTo>
                    <a:pt x="902780" y="118777"/>
                  </a:lnTo>
                  <a:cubicBezTo>
                    <a:pt x="901256" y="117443"/>
                    <a:pt x="900303" y="115538"/>
                    <a:pt x="900208" y="113252"/>
                  </a:cubicBezTo>
                  <a:lnTo>
                    <a:pt x="898589" y="0"/>
                  </a:lnTo>
                  <a:lnTo>
                    <a:pt x="896969" y="113252"/>
                  </a:lnTo>
                  <a:cubicBezTo>
                    <a:pt x="896969" y="115538"/>
                    <a:pt x="895922" y="117443"/>
                    <a:pt x="894398" y="118777"/>
                  </a:cubicBezTo>
                  <a:lnTo>
                    <a:pt x="851630" y="64198"/>
                  </a:lnTo>
                  <a:lnTo>
                    <a:pt x="892588" y="120015"/>
                  </a:lnTo>
                  <a:cubicBezTo>
                    <a:pt x="890873" y="120872"/>
                    <a:pt x="888778" y="121158"/>
                    <a:pt x="886778" y="120396"/>
                  </a:cubicBezTo>
                  <a:lnTo>
                    <a:pt x="782384" y="84392"/>
                  </a:lnTo>
                  <a:lnTo>
                    <a:pt x="886206" y="123635"/>
                  </a:lnTo>
                  <a:cubicBezTo>
                    <a:pt x="888301" y="124396"/>
                    <a:pt x="889730" y="125921"/>
                    <a:pt x="890492" y="127826"/>
                  </a:cubicBezTo>
                  <a:cubicBezTo>
                    <a:pt x="890492" y="127826"/>
                    <a:pt x="890492" y="127826"/>
                    <a:pt x="890492" y="127826"/>
                  </a:cubicBezTo>
                  <a:lnTo>
                    <a:pt x="822579" y="153543"/>
                  </a:lnTo>
                  <a:lnTo>
                    <a:pt x="890873" y="130016"/>
                  </a:lnTo>
                  <a:cubicBezTo>
                    <a:pt x="890873" y="130016"/>
                    <a:pt x="891064" y="130016"/>
                    <a:pt x="891064" y="130016"/>
                  </a:cubicBezTo>
                  <a:cubicBezTo>
                    <a:pt x="891254" y="131826"/>
                    <a:pt x="890873" y="133826"/>
                    <a:pt x="889635" y="135446"/>
                  </a:cubicBezTo>
                  <a:lnTo>
                    <a:pt x="826770" y="220980"/>
                  </a:lnTo>
                  <a:lnTo>
                    <a:pt x="892493" y="137065"/>
                  </a:lnTo>
                  <a:cubicBezTo>
                    <a:pt x="893731" y="135446"/>
                    <a:pt x="895541" y="134493"/>
                    <a:pt x="897350" y="134207"/>
                  </a:cubicBezTo>
                  <a:cubicBezTo>
                    <a:pt x="897350" y="134303"/>
                    <a:pt x="897350" y="134493"/>
                    <a:pt x="897350" y="134588"/>
                  </a:cubicBezTo>
                  <a:lnTo>
                    <a:pt x="898398" y="208693"/>
                  </a:lnTo>
                  <a:lnTo>
                    <a:pt x="899446" y="134588"/>
                  </a:lnTo>
                  <a:cubicBezTo>
                    <a:pt x="899446" y="134588"/>
                    <a:pt x="899446" y="134303"/>
                    <a:pt x="899446" y="134207"/>
                  </a:cubicBezTo>
                  <a:cubicBezTo>
                    <a:pt x="901256" y="134493"/>
                    <a:pt x="903065" y="135350"/>
                    <a:pt x="904304" y="137065"/>
                  </a:cubicBezTo>
                  <a:lnTo>
                    <a:pt x="970026" y="220980"/>
                  </a:lnTo>
                  <a:lnTo>
                    <a:pt x="907066" y="135446"/>
                  </a:lnTo>
                  <a:cubicBezTo>
                    <a:pt x="905828" y="133826"/>
                    <a:pt x="905447" y="131826"/>
                    <a:pt x="905637" y="130016"/>
                  </a:cubicBezTo>
                  <a:cubicBezTo>
                    <a:pt x="905637" y="130016"/>
                    <a:pt x="905828" y="130016"/>
                    <a:pt x="905828" y="130016"/>
                  </a:cubicBezTo>
                  <a:close/>
                  <a:moveTo>
                    <a:pt x="80963" y="953929"/>
                  </a:moveTo>
                  <a:lnTo>
                    <a:pt x="125635" y="969359"/>
                  </a:lnTo>
                  <a:lnTo>
                    <a:pt x="81153" y="952500"/>
                  </a:lnTo>
                  <a:cubicBezTo>
                    <a:pt x="81153" y="952500"/>
                    <a:pt x="81153" y="952500"/>
                    <a:pt x="81153" y="952500"/>
                  </a:cubicBezTo>
                  <a:cubicBezTo>
                    <a:pt x="81629" y="951261"/>
                    <a:pt x="82582" y="950309"/>
                    <a:pt x="83915" y="949738"/>
                  </a:cubicBezTo>
                  <a:lnTo>
                    <a:pt x="151829" y="924020"/>
                  </a:lnTo>
                  <a:lnTo>
                    <a:pt x="83534" y="947547"/>
                  </a:lnTo>
                  <a:cubicBezTo>
                    <a:pt x="82201" y="948023"/>
                    <a:pt x="80867" y="947833"/>
                    <a:pt x="79724" y="947261"/>
                  </a:cubicBezTo>
                  <a:lnTo>
                    <a:pt x="106585" y="910780"/>
                  </a:lnTo>
                  <a:lnTo>
                    <a:pt x="78581" y="946499"/>
                  </a:lnTo>
                  <a:cubicBezTo>
                    <a:pt x="77629" y="945642"/>
                    <a:pt x="76962" y="944404"/>
                    <a:pt x="76962" y="942879"/>
                  </a:cubicBezTo>
                  <a:lnTo>
                    <a:pt x="75914" y="868775"/>
                  </a:lnTo>
                  <a:lnTo>
                    <a:pt x="74867" y="942879"/>
                  </a:lnTo>
                  <a:cubicBezTo>
                    <a:pt x="74867" y="944308"/>
                    <a:pt x="74200" y="945642"/>
                    <a:pt x="73247" y="946499"/>
                  </a:cubicBezTo>
                  <a:lnTo>
                    <a:pt x="45244" y="910780"/>
                  </a:lnTo>
                  <a:lnTo>
                    <a:pt x="72104" y="947261"/>
                  </a:lnTo>
                  <a:cubicBezTo>
                    <a:pt x="70961" y="947833"/>
                    <a:pt x="69628" y="948023"/>
                    <a:pt x="68294" y="947547"/>
                  </a:cubicBezTo>
                  <a:lnTo>
                    <a:pt x="0" y="924020"/>
                  </a:lnTo>
                  <a:lnTo>
                    <a:pt x="67913" y="949738"/>
                  </a:lnTo>
                  <a:cubicBezTo>
                    <a:pt x="69247" y="950214"/>
                    <a:pt x="70199" y="951261"/>
                    <a:pt x="70676" y="952500"/>
                  </a:cubicBezTo>
                  <a:cubicBezTo>
                    <a:pt x="70676" y="952500"/>
                    <a:pt x="70676" y="952500"/>
                    <a:pt x="70676" y="952500"/>
                  </a:cubicBezTo>
                  <a:lnTo>
                    <a:pt x="26194" y="969359"/>
                  </a:lnTo>
                  <a:lnTo>
                    <a:pt x="70866" y="953929"/>
                  </a:lnTo>
                  <a:cubicBezTo>
                    <a:pt x="70866" y="953929"/>
                    <a:pt x="70961" y="953929"/>
                    <a:pt x="71057" y="953929"/>
                  </a:cubicBezTo>
                  <a:cubicBezTo>
                    <a:pt x="71247" y="955167"/>
                    <a:pt x="70961" y="956405"/>
                    <a:pt x="70104" y="957453"/>
                  </a:cubicBezTo>
                  <a:lnTo>
                    <a:pt x="28956" y="1013460"/>
                  </a:lnTo>
                  <a:lnTo>
                    <a:pt x="72009" y="958501"/>
                  </a:lnTo>
                  <a:cubicBezTo>
                    <a:pt x="72866" y="957453"/>
                    <a:pt x="74009" y="956881"/>
                    <a:pt x="75248" y="956691"/>
                  </a:cubicBezTo>
                  <a:cubicBezTo>
                    <a:pt x="75248" y="956691"/>
                    <a:pt x="75248" y="956881"/>
                    <a:pt x="75248" y="956977"/>
                  </a:cubicBezTo>
                  <a:lnTo>
                    <a:pt x="75914" y="1005459"/>
                  </a:lnTo>
                  <a:lnTo>
                    <a:pt x="76581" y="956977"/>
                  </a:lnTo>
                  <a:cubicBezTo>
                    <a:pt x="76581" y="956977"/>
                    <a:pt x="76581" y="956786"/>
                    <a:pt x="76581" y="956691"/>
                  </a:cubicBezTo>
                  <a:cubicBezTo>
                    <a:pt x="77819" y="956881"/>
                    <a:pt x="78962" y="957453"/>
                    <a:pt x="79820" y="958501"/>
                  </a:cubicBezTo>
                  <a:lnTo>
                    <a:pt x="122873" y="1013460"/>
                  </a:lnTo>
                  <a:lnTo>
                    <a:pt x="81725" y="957453"/>
                  </a:lnTo>
                  <a:cubicBezTo>
                    <a:pt x="80963" y="956405"/>
                    <a:pt x="80677" y="955072"/>
                    <a:pt x="80772" y="953929"/>
                  </a:cubicBezTo>
                  <a:cubicBezTo>
                    <a:pt x="80772" y="953929"/>
                    <a:pt x="80867" y="953929"/>
                    <a:pt x="80963" y="953929"/>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9832523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55" name="Google Shape;755;p47"/>
          <p:cNvSpPr/>
          <p:nvPr/>
        </p:nvSpPr>
        <p:spPr>
          <a:xfrm>
            <a:off x="7655870" y="3755490"/>
            <a:ext cx="375480" cy="642960"/>
          </a:xfrm>
          <a:custGeom>
            <a:avLst/>
            <a:gdLst/>
            <a:ahLst/>
            <a:cxnLst/>
            <a:rect l="l" t="t" r="r" b="b"/>
            <a:pathLst>
              <a:path w="1043" h="1786" extrusionOk="0">
                <a:moveTo>
                  <a:pt x="1043" y="893"/>
                </a:moveTo>
                <a:cubicBezTo>
                  <a:pt x="546" y="895"/>
                  <a:pt x="545" y="897"/>
                  <a:pt x="543" y="1786"/>
                </a:cubicBezTo>
                <a:cubicBezTo>
                  <a:pt x="542" y="897"/>
                  <a:pt x="541" y="895"/>
                  <a:pt x="43" y="893"/>
                </a:cubicBezTo>
                <a:cubicBezTo>
                  <a:pt x="541" y="891"/>
                  <a:pt x="542" y="889"/>
                  <a:pt x="543" y="0"/>
                </a:cubicBezTo>
                <a:cubicBezTo>
                  <a:pt x="545" y="889"/>
                  <a:pt x="546" y="891"/>
                  <a:pt x="1043" y="893"/>
                </a:cubicBezTo>
                <a:moveTo>
                  <a:pt x="868" y="9"/>
                </a:moveTo>
                <a:cubicBezTo>
                  <a:pt x="867" y="322"/>
                  <a:pt x="867" y="322"/>
                  <a:pt x="692" y="323"/>
                </a:cubicBezTo>
                <a:cubicBezTo>
                  <a:pt x="867" y="324"/>
                  <a:pt x="867" y="325"/>
                  <a:pt x="868" y="638"/>
                </a:cubicBezTo>
                <a:cubicBezTo>
                  <a:pt x="868" y="325"/>
                  <a:pt x="869" y="324"/>
                  <a:pt x="1043" y="323"/>
                </a:cubicBezTo>
                <a:cubicBezTo>
                  <a:pt x="869" y="322"/>
                  <a:pt x="868" y="322"/>
                  <a:pt x="868" y="9"/>
                </a:cubicBezTo>
                <a:moveTo>
                  <a:pt x="127" y="1298"/>
                </a:moveTo>
                <a:cubicBezTo>
                  <a:pt x="127" y="1523"/>
                  <a:pt x="126" y="1523"/>
                  <a:pt x="0" y="1524"/>
                </a:cubicBezTo>
                <a:cubicBezTo>
                  <a:pt x="126" y="1525"/>
                  <a:pt x="127" y="1525"/>
                  <a:pt x="127" y="1750"/>
                </a:cubicBezTo>
                <a:cubicBezTo>
                  <a:pt x="127" y="1525"/>
                  <a:pt x="128" y="1525"/>
                  <a:pt x="254" y="1524"/>
                </a:cubicBezTo>
                <a:cubicBezTo>
                  <a:pt x="128" y="1523"/>
                  <a:pt x="127" y="1523"/>
                  <a:pt x="127" y="129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nvGrpSpPr>
          <p:cNvPr id="30" name="Google Shape;917;p52"/>
          <p:cNvGrpSpPr/>
          <p:nvPr/>
        </p:nvGrpSpPr>
        <p:grpSpPr>
          <a:xfrm>
            <a:off x="8031350" y="337239"/>
            <a:ext cx="1111320" cy="1511753"/>
            <a:chOff x="590820" y="3401452"/>
            <a:chExt cx="1111320" cy="1511753"/>
          </a:xfrm>
        </p:grpSpPr>
        <p:sp>
          <p:nvSpPr>
            <p:cNvPr id="31" name="Google Shape;918;p52"/>
            <p:cNvSpPr/>
            <p:nvPr/>
          </p:nvSpPr>
          <p:spPr>
            <a:xfrm>
              <a:off x="590820" y="4650405"/>
              <a:ext cx="1111320" cy="262800"/>
            </a:xfrm>
            <a:custGeom>
              <a:avLst/>
              <a:gdLst/>
              <a:ahLst/>
              <a:cxnLst/>
              <a:rect l="l" t="t" r="r" b="b"/>
              <a:pathLst>
                <a:path w="3087" h="730" extrusionOk="0">
                  <a:moveTo>
                    <a:pt x="10" y="114"/>
                  </a:moveTo>
                  <a:cubicBezTo>
                    <a:pt x="115" y="26"/>
                    <a:pt x="272" y="7"/>
                    <a:pt x="399" y="50"/>
                  </a:cubicBezTo>
                  <a:cubicBezTo>
                    <a:pt x="526" y="94"/>
                    <a:pt x="613" y="199"/>
                    <a:pt x="645" y="324"/>
                  </a:cubicBezTo>
                  <a:cubicBezTo>
                    <a:pt x="663" y="395"/>
                    <a:pt x="662" y="468"/>
                    <a:pt x="641" y="538"/>
                  </a:cubicBezTo>
                  <a:cubicBezTo>
                    <a:pt x="635" y="556"/>
                    <a:pt x="662" y="566"/>
                    <a:pt x="673" y="553"/>
                  </a:cubicBezTo>
                  <a:cubicBezTo>
                    <a:pt x="762" y="447"/>
                    <a:pt x="891" y="377"/>
                    <a:pt x="1028" y="359"/>
                  </a:cubicBezTo>
                  <a:cubicBezTo>
                    <a:pt x="1171" y="340"/>
                    <a:pt x="1330" y="374"/>
                    <a:pt x="1435" y="478"/>
                  </a:cubicBezTo>
                  <a:cubicBezTo>
                    <a:pt x="1498" y="540"/>
                    <a:pt x="1534" y="626"/>
                    <a:pt x="1526" y="714"/>
                  </a:cubicBezTo>
                  <a:cubicBezTo>
                    <a:pt x="1524" y="733"/>
                    <a:pt x="1552" y="735"/>
                    <a:pt x="1560" y="722"/>
                  </a:cubicBezTo>
                  <a:cubicBezTo>
                    <a:pt x="1622" y="617"/>
                    <a:pt x="1718" y="539"/>
                    <a:pt x="1822" y="476"/>
                  </a:cubicBezTo>
                  <a:cubicBezTo>
                    <a:pt x="1932" y="409"/>
                    <a:pt x="2050" y="356"/>
                    <a:pt x="2173" y="317"/>
                  </a:cubicBezTo>
                  <a:cubicBezTo>
                    <a:pt x="2398" y="244"/>
                    <a:pt x="2700" y="185"/>
                    <a:pt x="2903" y="345"/>
                  </a:cubicBezTo>
                  <a:cubicBezTo>
                    <a:pt x="2998" y="419"/>
                    <a:pt x="3066" y="537"/>
                    <a:pt x="3048" y="660"/>
                  </a:cubicBezTo>
                  <a:cubicBezTo>
                    <a:pt x="3045" y="683"/>
                    <a:pt x="3080" y="691"/>
                    <a:pt x="3083" y="668"/>
                  </a:cubicBezTo>
                  <a:cubicBezTo>
                    <a:pt x="3100" y="554"/>
                    <a:pt x="3054" y="444"/>
                    <a:pt x="2976" y="362"/>
                  </a:cubicBezTo>
                  <a:cubicBezTo>
                    <a:pt x="2888" y="269"/>
                    <a:pt x="2765" y="223"/>
                    <a:pt x="2639" y="212"/>
                  </a:cubicBezTo>
                  <a:cubicBezTo>
                    <a:pt x="2503" y="201"/>
                    <a:pt x="2365" y="225"/>
                    <a:pt x="2234" y="261"/>
                  </a:cubicBezTo>
                  <a:cubicBezTo>
                    <a:pt x="2099" y="298"/>
                    <a:pt x="1968" y="352"/>
                    <a:pt x="1845" y="421"/>
                  </a:cubicBezTo>
                  <a:cubicBezTo>
                    <a:pt x="1723" y="490"/>
                    <a:pt x="1603" y="580"/>
                    <a:pt x="1528" y="705"/>
                  </a:cubicBezTo>
                  <a:lnTo>
                    <a:pt x="1562" y="712"/>
                  </a:lnTo>
                  <a:cubicBezTo>
                    <a:pt x="1576" y="542"/>
                    <a:pt x="1447" y="406"/>
                    <a:pt x="1295" y="351"/>
                  </a:cubicBezTo>
                  <a:cubicBezTo>
                    <a:pt x="1144" y="297"/>
                    <a:pt x="985" y="311"/>
                    <a:pt x="847" y="376"/>
                  </a:cubicBezTo>
                  <a:cubicBezTo>
                    <a:pt x="769" y="412"/>
                    <a:pt x="700" y="464"/>
                    <a:pt x="645" y="529"/>
                  </a:cubicBezTo>
                  <a:lnTo>
                    <a:pt x="677" y="544"/>
                  </a:lnTo>
                  <a:cubicBezTo>
                    <a:pt x="718" y="412"/>
                    <a:pt x="686" y="262"/>
                    <a:pt x="601" y="154"/>
                  </a:cubicBezTo>
                  <a:cubicBezTo>
                    <a:pt x="511" y="39"/>
                    <a:pt x="365" y="-17"/>
                    <a:pt x="221" y="4"/>
                  </a:cubicBezTo>
                  <a:cubicBezTo>
                    <a:pt x="139" y="16"/>
                    <a:pt x="65" y="51"/>
                    <a:pt x="2" y="105"/>
                  </a:cubicBezTo>
                  <a:cubicBezTo>
                    <a:pt x="-4" y="110"/>
                    <a:pt x="5" y="118"/>
                    <a:pt x="10" y="113"/>
                  </a:cubicBezTo>
                  <a:lnTo>
                    <a:pt x="10" y="113"/>
                  </a:lnTo>
                  <a:lnTo>
                    <a:pt x="10" y="11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 name="Google Shape;919;p52"/>
            <p:cNvSpPr/>
            <p:nvPr/>
          </p:nvSpPr>
          <p:spPr>
            <a:xfrm rot="-5400000" flipH="1">
              <a:off x="701157" y="3413524"/>
              <a:ext cx="611949" cy="587806"/>
            </a:xfrm>
            <a:custGeom>
              <a:avLst/>
              <a:gdLst/>
              <a:ahLst/>
              <a:cxnLst/>
              <a:rect l="l" t="t" r="r" b="b"/>
              <a:pathLst>
                <a:path w="1055084" h="1013459" extrusionOk="0">
                  <a:moveTo>
                    <a:pt x="594741" y="585216"/>
                  </a:moveTo>
                  <a:cubicBezTo>
                    <a:pt x="593789" y="593026"/>
                    <a:pt x="595503" y="601218"/>
                    <a:pt x="600647" y="608267"/>
                  </a:cubicBezTo>
                  <a:lnTo>
                    <a:pt x="867156" y="970788"/>
                  </a:lnTo>
                  <a:lnTo>
                    <a:pt x="588550" y="615315"/>
                  </a:lnTo>
                  <a:cubicBezTo>
                    <a:pt x="583121" y="608457"/>
                    <a:pt x="575691" y="604552"/>
                    <a:pt x="567785" y="603409"/>
                  </a:cubicBezTo>
                  <a:cubicBezTo>
                    <a:pt x="567785" y="603980"/>
                    <a:pt x="567595" y="604552"/>
                    <a:pt x="567500" y="605219"/>
                  </a:cubicBezTo>
                  <a:lnTo>
                    <a:pt x="562928" y="918972"/>
                  </a:lnTo>
                  <a:lnTo>
                    <a:pt x="558356" y="605219"/>
                  </a:lnTo>
                  <a:cubicBezTo>
                    <a:pt x="558356" y="604647"/>
                    <a:pt x="558165" y="604076"/>
                    <a:pt x="558070" y="603409"/>
                  </a:cubicBezTo>
                  <a:cubicBezTo>
                    <a:pt x="550259" y="604552"/>
                    <a:pt x="542735" y="608457"/>
                    <a:pt x="537305" y="615315"/>
                  </a:cubicBezTo>
                  <a:lnTo>
                    <a:pt x="258699" y="970788"/>
                  </a:lnTo>
                  <a:lnTo>
                    <a:pt x="525209" y="608267"/>
                  </a:lnTo>
                  <a:cubicBezTo>
                    <a:pt x="530352" y="601218"/>
                    <a:pt x="532067" y="593026"/>
                    <a:pt x="531114" y="585216"/>
                  </a:cubicBezTo>
                  <a:cubicBezTo>
                    <a:pt x="530828" y="585311"/>
                    <a:pt x="530447" y="585311"/>
                    <a:pt x="530162" y="585406"/>
                  </a:cubicBezTo>
                  <a:lnTo>
                    <a:pt x="240983" y="685133"/>
                  </a:lnTo>
                  <a:lnTo>
                    <a:pt x="528638" y="576262"/>
                  </a:lnTo>
                  <a:cubicBezTo>
                    <a:pt x="528638" y="576262"/>
                    <a:pt x="528638" y="576262"/>
                    <a:pt x="528638" y="576262"/>
                  </a:cubicBezTo>
                  <a:cubicBezTo>
                    <a:pt x="525304" y="568547"/>
                    <a:pt x="519208" y="561975"/>
                    <a:pt x="510540" y="558641"/>
                  </a:cubicBezTo>
                  <a:lnTo>
                    <a:pt x="70771" y="392239"/>
                  </a:lnTo>
                  <a:lnTo>
                    <a:pt x="512921" y="544735"/>
                  </a:lnTo>
                  <a:cubicBezTo>
                    <a:pt x="521589" y="547687"/>
                    <a:pt x="530257" y="546640"/>
                    <a:pt x="537686" y="543020"/>
                  </a:cubicBezTo>
                  <a:lnTo>
                    <a:pt x="364046" y="306800"/>
                  </a:lnTo>
                  <a:lnTo>
                    <a:pt x="545211" y="537972"/>
                  </a:lnTo>
                  <a:cubicBezTo>
                    <a:pt x="551593" y="532257"/>
                    <a:pt x="555879" y="524065"/>
                    <a:pt x="555974" y="514540"/>
                  </a:cubicBezTo>
                  <a:lnTo>
                    <a:pt x="562928" y="34766"/>
                  </a:lnTo>
                  <a:lnTo>
                    <a:pt x="569881" y="514540"/>
                  </a:lnTo>
                  <a:cubicBezTo>
                    <a:pt x="569976" y="524065"/>
                    <a:pt x="574262" y="532161"/>
                    <a:pt x="580644" y="537972"/>
                  </a:cubicBezTo>
                  <a:lnTo>
                    <a:pt x="761810" y="306800"/>
                  </a:lnTo>
                  <a:lnTo>
                    <a:pt x="588169" y="543020"/>
                  </a:lnTo>
                  <a:cubicBezTo>
                    <a:pt x="595503" y="546640"/>
                    <a:pt x="604266" y="547687"/>
                    <a:pt x="612934" y="544735"/>
                  </a:cubicBezTo>
                  <a:lnTo>
                    <a:pt x="1055084" y="392239"/>
                  </a:lnTo>
                  <a:lnTo>
                    <a:pt x="615315" y="558641"/>
                  </a:lnTo>
                  <a:cubicBezTo>
                    <a:pt x="606647" y="561975"/>
                    <a:pt x="600456" y="568547"/>
                    <a:pt x="597218" y="576262"/>
                  </a:cubicBezTo>
                  <a:cubicBezTo>
                    <a:pt x="597218" y="576262"/>
                    <a:pt x="597218" y="576262"/>
                    <a:pt x="597218" y="576262"/>
                  </a:cubicBezTo>
                  <a:lnTo>
                    <a:pt x="884873" y="685133"/>
                  </a:lnTo>
                  <a:lnTo>
                    <a:pt x="595694" y="585406"/>
                  </a:lnTo>
                  <a:cubicBezTo>
                    <a:pt x="595694" y="585406"/>
                    <a:pt x="595027" y="585311"/>
                    <a:pt x="594741" y="585216"/>
                  </a:cubicBezTo>
                  <a:close/>
                  <a:moveTo>
                    <a:pt x="906304" y="130016"/>
                  </a:moveTo>
                  <a:lnTo>
                    <a:pt x="974598" y="153543"/>
                  </a:lnTo>
                  <a:lnTo>
                    <a:pt x="906685" y="127826"/>
                  </a:lnTo>
                  <a:cubicBezTo>
                    <a:pt x="906685" y="127826"/>
                    <a:pt x="906685" y="127826"/>
                    <a:pt x="906685" y="127826"/>
                  </a:cubicBezTo>
                  <a:cubicBezTo>
                    <a:pt x="907447" y="126016"/>
                    <a:pt x="908876" y="124492"/>
                    <a:pt x="910971" y="123635"/>
                  </a:cubicBezTo>
                  <a:lnTo>
                    <a:pt x="1014794" y="84392"/>
                  </a:lnTo>
                  <a:lnTo>
                    <a:pt x="910399" y="120396"/>
                  </a:lnTo>
                  <a:cubicBezTo>
                    <a:pt x="908399" y="121063"/>
                    <a:pt x="906304" y="120872"/>
                    <a:pt x="904589" y="120015"/>
                  </a:cubicBezTo>
                  <a:lnTo>
                    <a:pt x="945547" y="64198"/>
                  </a:lnTo>
                  <a:lnTo>
                    <a:pt x="902780" y="118777"/>
                  </a:lnTo>
                  <a:cubicBezTo>
                    <a:pt x="901256" y="117443"/>
                    <a:pt x="900303" y="115538"/>
                    <a:pt x="900208" y="113252"/>
                  </a:cubicBezTo>
                  <a:lnTo>
                    <a:pt x="898589" y="0"/>
                  </a:lnTo>
                  <a:lnTo>
                    <a:pt x="896969" y="113252"/>
                  </a:lnTo>
                  <a:cubicBezTo>
                    <a:pt x="896969" y="115538"/>
                    <a:pt x="895922" y="117443"/>
                    <a:pt x="894398" y="118777"/>
                  </a:cubicBezTo>
                  <a:lnTo>
                    <a:pt x="851630" y="64198"/>
                  </a:lnTo>
                  <a:lnTo>
                    <a:pt x="892588" y="120015"/>
                  </a:lnTo>
                  <a:cubicBezTo>
                    <a:pt x="890873" y="120872"/>
                    <a:pt x="888778" y="121158"/>
                    <a:pt x="886778" y="120396"/>
                  </a:cubicBezTo>
                  <a:lnTo>
                    <a:pt x="782384" y="84392"/>
                  </a:lnTo>
                  <a:lnTo>
                    <a:pt x="886206" y="123635"/>
                  </a:lnTo>
                  <a:cubicBezTo>
                    <a:pt x="888301" y="124396"/>
                    <a:pt x="889730" y="125921"/>
                    <a:pt x="890492" y="127826"/>
                  </a:cubicBezTo>
                  <a:cubicBezTo>
                    <a:pt x="890492" y="127826"/>
                    <a:pt x="890492" y="127826"/>
                    <a:pt x="890492" y="127826"/>
                  </a:cubicBezTo>
                  <a:lnTo>
                    <a:pt x="822579" y="153543"/>
                  </a:lnTo>
                  <a:lnTo>
                    <a:pt x="890873" y="130016"/>
                  </a:lnTo>
                  <a:cubicBezTo>
                    <a:pt x="890873" y="130016"/>
                    <a:pt x="891064" y="130016"/>
                    <a:pt x="891064" y="130016"/>
                  </a:cubicBezTo>
                  <a:cubicBezTo>
                    <a:pt x="891254" y="131826"/>
                    <a:pt x="890873" y="133826"/>
                    <a:pt x="889635" y="135446"/>
                  </a:cubicBezTo>
                  <a:lnTo>
                    <a:pt x="826770" y="220980"/>
                  </a:lnTo>
                  <a:lnTo>
                    <a:pt x="892493" y="137065"/>
                  </a:lnTo>
                  <a:cubicBezTo>
                    <a:pt x="893731" y="135446"/>
                    <a:pt x="895541" y="134493"/>
                    <a:pt x="897350" y="134207"/>
                  </a:cubicBezTo>
                  <a:cubicBezTo>
                    <a:pt x="897350" y="134303"/>
                    <a:pt x="897350" y="134493"/>
                    <a:pt x="897350" y="134588"/>
                  </a:cubicBezTo>
                  <a:lnTo>
                    <a:pt x="898398" y="208693"/>
                  </a:lnTo>
                  <a:lnTo>
                    <a:pt x="899446" y="134588"/>
                  </a:lnTo>
                  <a:cubicBezTo>
                    <a:pt x="899446" y="134588"/>
                    <a:pt x="899446" y="134303"/>
                    <a:pt x="899446" y="134207"/>
                  </a:cubicBezTo>
                  <a:cubicBezTo>
                    <a:pt x="901256" y="134493"/>
                    <a:pt x="903065" y="135350"/>
                    <a:pt x="904304" y="137065"/>
                  </a:cubicBezTo>
                  <a:lnTo>
                    <a:pt x="970026" y="220980"/>
                  </a:lnTo>
                  <a:lnTo>
                    <a:pt x="907066" y="135446"/>
                  </a:lnTo>
                  <a:cubicBezTo>
                    <a:pt x="905828" y="133826"/>
                    <a:pt x="905447" y="131826"/>
                    <a:pt x="905637" y="130016"/>
                  </a:cubicBezTo>
                  <a:cubicBezTo>
                    <a:pt x="905637" y="130016"/>
                    <a:pt x="905828" y="130016"/>
                    <a:pt x="905828" y="130016"/>
                  </a:cubicBezTo>
                  <a:close/>
                  <a:moveTo>
                    <a:pt x="80963" y="953929"/>
                  </a:moveTo>
                  <a:lnTo>
                    <a:pt x="125635" y="969359"/>
                  </a:lnTo>
                  <a:lnTo>
                    <a:pt x="81153" y="952500"/>
                  </a:lnTo>
                  <a:cubicBezTo>
                    <a:pt x="81153" y="952500"/>
                    <a:pt x="81153" y="952500"/>
                    <a:pt x="81153" y="952500"/>
                  </a:cubicBezTo>
                  <a:cubicBezTo>
                    <a:pt x="81629" y="951261"/>
                    <a:pt x="82582" y="950309"/>
                    <a:pt x="83915" y="949738"/>
                  </a:cubicBezTo>
                  <a:lnTo>
                    <a:pt x="151829" y="924020"/>
                  </a:lnTo>
                  <a:lnTo>
                    <a:pt x="83534" y="947547"/>
                  </a:lnTo>
                  <a:cubicBezTo>
                    <a:pt x="82201" y="948023"/>
                    <a:pt x="80867" y="947833"/>
                    <a:pt x="79724" y="947261"/>
                  </a:cubicBezTo>
                  <a:lnTo>
                    <a:pt x="106585" y="910780"/>
                  </a:lnTo>
                  <a:lnTo>
                    <a:pt x="78581" y="946499"/>
                  </a:lnTo>
                  <a:cubicBezTo>
                    <a:pt x="77629" y="945642"/>
                    <a:pt x="76962" y="944404"/>
                    <a:pt x="76962" y="942879"/>
                  </a:cubicBezTo>
                  <a:lnTo>
                    <a:pt x="75914" y="868775"/>
                  </a:lnTo>
                  <a:lnTo>
                    <a:pt x="74867" y="942879"/>
                  </a:lnTo>
                  <a:cubicBezTo>
                    <a:pt x="74867" y="944308"/>
                    <a:pt x="74200" y="945642"/>
                    <a:pt x="73247" y="946499"/>
                  </a:cubicBezTo>
                  <a:lnTo>
                    <a:pt x="45244" y="910780"/>
                  </a:lnTo>
                  <a:lnTo>
                    <a:pt x="72104" y="947261"/>
                  </a:lnTo>
                  <a:cubicBezTo>
                    <a:pt x="70961" y="947833"/>
                    <a:pt x="69628" y="948023"/>
                    <a:pt x="68294" y="947547"/>
                  </a:cubicBezTo>
                  <a:lnTo>
                    <a:pt x="0" y="924020"/>
                  </a:lnTo>
                  <a:lnTo>
                    <a:pt x="67913" y="949738"/>
                  </a:lnTo>
                  <a:cubicBezTo>
                    <a:pt x="69247" y="950214"/>
                    <a:pt x="70199" y="951261"/>
                    <a:pt x="70676" y="952500"/>
                  </a:cubicBezTo>
                  <a:cubicBezTo>
                    <a:pt x="70676" y="952500"/>
                    <a:pt x="70676" y="952500"/>
                    <a:pt x="70676" y="952500"/>
                  </a:cubicBezTo>
                  <a:lnTo>
                    <a:pt x="26194" y="969359"/>
                  </a:lnTo>
                  <a:lnTo>
                    <a:pt x="70866" y="953929"/>
                  </a:lnTo>
                  <a:cubicBezTo>
                    <a:pt x="70866" y="953929"/>
                    <a:pt x="70961" y="953929"/>
                    <a:pt x="71057" y="953929"/>
                  </a:cubicBezTo>
                  <a:cubicBezTo>
                    <a:pt x="71247" y="955167"/>
                    <a:pt x="70961" y="956405"/>
                    <a:pt x="70104" y="957453"/>
                  </a:cubicBezTo>
                  <a:lnTo>
                    <a:pt x="28956" y="1013460"/>
                  </a:lnTo>
                  <a:lnTo>
                    <a:pt x="72009" y="958501"/>
                  </a:lnTo>
                  <a:cubicBezTo>
                    <a:pt x="72866" y="957453"/>
                    <a:pt x="74009" y="956881"/>
                    <a:pt x="75248" y="956691"/>
                  </a:cubicBezTo>
                  <a:cubicBezTo>
                    <a:pt x="75248" y="956691"/>
                    <a:pt x="75248" y="956881"/>
                    <a:pt x="75248" y="956977"/>
                  </a:cubicBezTo>
                  <a:lnTo>
                    <a:pt x="75914" y="1005459"/>
                  </a:lnTo>
                  <a:lnTo>
                    <a:pt x="76581" y="956977"/>
                  </a:lnTo>
                  <a:cubicBezTo>
                    <a:pt x="76581" y="956977"/>
                    <a:pt x="76581" y="956786"/>
                    <a:pt x="76581" y="956691"/>
                  </a:cubicBezTo>
                  <a:cubicBezTo>
                    <a:pt x="77819" y="956881"/>
                    <a:pt x="78962" y="957453"/>
                    <a:pt x="79820" y="958501"/>
                  </a:cubicBezTo>
                  <a:lnTo>
                    <a:pt x="122873" y="1013460"/>
                  </a:lnTo>
                  <a:lnTo>
                    <a:pt x="81725" y="957453"/>
                  </a:lnTo>
                  <a:cubicBezTo>
                    <a:pt x="80963" y="956405"/>
                    <a:pt x="80677" y="955072"/>
                    <a:pt x="80772" y="953929"/>
                  </a:cubicBezTo>
                  <a:cubicBezTo>
                    <a:pt x="80772" y="953929"/>
                    <a:pt x="80867" y="953929"/>
                    <a:pt x="80963" y="953929"/>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 name="Rectangle 6"/>
          <p:cNvSpPr/>
          <p:nvPr/>
        </p:nvSpPr>
        <p:spPr>
          <a:xfrm>
            <a:off x="607167" y="337239"/>
            <a:ext cx="7840494" cy="4308872"/>
          </a:xfrm>
          <a:prstGeom prst="rect">
            <a:avLst/>
          </a:prstGeom>
        </p:spPr>
        <p:txBody>
          <a:bodyPr wrap="square">
            <a:spAutoFit/>
          </a:bodyPr>
          <a:lstStyle/>
          <a:p>
            <a:r>
              <a:rPr lang="vi-VN" sz="2000" b="1" u="sng" dirty="0" smtClean="0">
                <a:solidFill>
                  <a:schemeClr val="bg1">
                    <a:lumMod val="75000"/>
                  </a:schemeClr>
                </a:solidFill>
                <a:latin typeface="Segoe UI Historic" panose="020B0502040204020203" pitchFamily="34" charset="0"/>
              </a:rPr>
              <a:t>I </a:t>
            </a:r>
            <a:r>
              <a:rPr lang="vi-VN" sz="2000" b="1" u="sng" dirty="0">
                <a:solidFill>
                  <a:schemeClr val="bg1">
                    <a:lumMod val="75000"/>
                  </a:schemeClr>
                </a:solidFill>
                <a:latin typeface="Segoe UI Historic" panose="020B0502040204020203" pitchFamily="34" charset="0"/>
              </a:rPr>
              <a:t>. MỞ </a:t>
            </a:r>
            <a:r>
              <a:rPr lang="vi-VN" sz="2000" b="1" u="sng" dirty="0" smtClean="0">
                <a:solidFill>
                  <a:schemeClr val="bg1">
                    <a:lumMod val="75000"/>
                  </a:schemeClr>
                </a:solidFill>
                <a:latin typeface="Segoe UI Historic" panose="020B0502040204020203" pitchFamily="34" charset="0"/>
              </a:rPr>
              <a:t>BÀI</a:t>
            </a:r>
            <a:endParaRPr lang="vi-VN" sz="2000" b="1" u="sng" dirty="0">
              <a:solidFill>
                <a:schemeClr val="bg1">
                  <a:lumMod val="75000"/>
                </a:schemeClr>
              </a:solidFill>
              <a:latin typeface="Segoe UI Historic" panose="020B0502040204020203" pitchFamily="34" charset="0"/>
            </a:endParaRPr>
          </a:p>
          <a:p>
            <a:endParaRPr lang="vi-VN" sz="2000" b="1" u="sng" dirty="0">
              <a:solidFill>
                <a:schemeClr val="bg1">
                  <a:lumMod val="75000"/>
                </a:schemeClr>
              </a:solidFill>
              <a:latin typeface="Segoe UI Historic" panose="020B0502040204020203" pitchFamily="34" charset="0"/>
            </a:endParaRPr>
          </a:p>
          <a:p>
            <a:endParaRPr lang="en-US" sz="2000" b="1" dirty="0" smtClean="0">
              <a:solidFill>
                <a:schemeClr val="bg1">
                  <a:lumMod val="75000"/>
                </a:schemeClr>
              </a:solidFill>
              <a:latin typeface="Segoe UI Historic" panose="020B0502040204020203" pitchFamily="34" charset="0"/>
            </a:endParaRPr>
          </a:p>
          <a:p>
            <a:r>
              <a:rPr lang="vi-VN" sz="2000" dirty="0" smtClean="0">
                <a:solidFill>
                  <a:srgbClr val="E4E6EB"/>
                </a:solidFill>
                <a:latin typeface="Segoe UI Historic" panose="020B0502040204020203" pitchFamily="34" charset="0"/>
              </a:rPr>
              <a:t> </a:t>
            </a:r>
            <a:r>
              <a:rPr lang="vi-VN" sz="2000" b="1" dirty="0">
                <a:solidFill>
                  <a:schemeClr val="bg1">
                    <a:lumMod val="60000"/>
                    <a:lumOff val="40000"/>
                  </a:schemeClr>
                </a:solidFill>
                <a:latin typeface="Segoe UI Historic" panose="020B0502040204020203" pitchFamily="34" charset="0"/>
              </a:rPr>
              <a:t>Ai đã từng đọc </a:t>
            </a:r>
            <a:r>
              <a:rPr lang="vi-VN" sz="2000" b="1" dirty="0">
                <a:solidFill>
                  <a:schemeClr val="tx1">
                    <a:lumMod val="50000"/>
                  </a:schemeClr>
                </a:solidFill>
                <a:latin typeface="Segoe UI Historic" panose="020B0502040204020203" pitchFamily="34" charset="0"/>
              </a:rPr>
              <a:t>Cô bé bán diêm </a:t>
            </a:r>
            <a:r>
              <a:rPr lang="vi-VN" sz="2000" b="1" dirty="0">
                <a:solidFill>
                  <a:schemeClr val="bg1">
                    <a:lumMod val="60000"/>
                    <a:lumOff val="40000"/>
                  </a:schemeClr>
                </a:solidFill>
                <a:latin typeface="Segoe UI Historic" panose="020B0502040204020203" pitchFamily="34" charset="0"/>
              </a:rPr>
              <a:t>của nhà văn Đan Mạch An-đéc-xen hẳn sẽ không thể nào quên những ánh lửa diêm nhỏ nhoi bùng lên giữa đêm giao thừa giá rét gắn với một thế giới mộng tưởng thật đẹp của cô bé nghèo khổ. Từng que diêm vụt sáng như những ánh lửa mang bao nỗi </a:t>
            </a:r>
            <a:r>
              <a:rPr lang="vi-VN" sz="2000" b="1" dirty="0">
                <a:solidFill>
                  <a:schemeClr val="tx1">
                    <a:lumMod val="75000"/>
                  </a:schemeClr>
                </a:solidFill>
                <a:latin typeface="Segoe UI Historic" panose="020B0502040204020203" pitchFamily="34" charset="0"/>
              </a:rPr>
              <a:t>niềm khát khao, hi vọng sống</a:t>
            </a:r>
            <a:r>
              <a:rPr lang="vi-VN" sz="2000" b="1" dirty="0">
                <a:solidFill>
                  <a:schemeClr val="bg1">
                    <a:lumMod val="60000"/>
                    <a:lumOff val="40000"/>
                  </a:schemeClr>
                </a:solidFill>
                <a:latin typeface="Segoe UI Historic" panose="020B0502040204020203" pitchFamily="34" charset="0"/>
              </a:rPr>
              <a:t> của cô bé . Tuy những áng văn đã khép lại nhưng cảm xúc thì không , qua câu chuyện cô bé bán diêm đã cho ta thấy được khát vọng sống mãnh liệt . Thật vậy, niềm khát khao, hi vọng sống là một thực trạng quan trọng đáng để chúng ta bàn luận và có những nhận thức đúng đắn hơn. </a:t>
            </a:r>
            <a:endParaRPr lang="en-US" sz="2000" b="1" dirty="0" smtClean="0">
              <a:solidFill>
                <a:schemeClr val="bg1">
                  <a:lumMod val="60000"/>
                  <a:lumOff val="40000"/>
                </a:schemeClr>
              </a:solidFill>
              <a:latin typeface="Segoe UI Historic" panose="020B0502040204020203" pitchFamily="34" charset="0"/>
            </a:endParaRPr>
          </a:p>
          <a:p>
            <a:endParaRPr lang="vi-VN" b="1" dirty="0" smtClean="0">
              <a:solidFill>
                <a:schemeClr val="bg1">
                  <a:lumMod val="60000"/>
                  <a:lumOff val="40000"/>
                </a:schemeClr>
              </a:solidFill>
              <a:latin typeface="Segoe UI Historic"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55" name="Google Shape;755;p47"/>
          <p:cNvSpPr/>
          <p:nvPr/>
        </p:nvSpPr>
        <p:spPr>
          <a:xfrm>
            <a:off x="7655870" y="3755490"/>
            <a:ext cx="375480" cy="642960"/>
          </a:xfrm>
          <a:custGeom>
            <a:avLst/>
            <a:gdLst/>
            <a:ahLst/>
            <a:cxnLst/>
            <a:rect l="l" t="t" r="r" b="b"/>
            <a:pathLst>
              <a:path w="1043" h="1786" extrusionOk="0">
                <a:moveTo>
                  <a:pt x="1043" y="893"/>
                </a:moveTo>
                <a:cubicBezTo>
                  <a:pt x="546" y="895"/>
                  <a:pt x="545" y="897"/>
                  <a:pt x="543" y="1786"/>
                </a:cubicBezTo>
                <a:cubicBezTo>
                  <a:pt x="542" y="897"/>
                  <a:pt x="541" y="895"/>
                  <a:pt x="43" y="893"/>
                </a:cubicBezTo>
                <a:cubicBezTo>
                  <a:pt x="541" y="891"/>
                  <a:pt x="542" y="889"/>
                  <a:pt x="543" y="0"/>
                </a:cubicBezTo>
                <a:cubicBezTo>
                  <a:pt x="545" y="889"/>
                  <a:pt x="546" y="891"/>
                  <a:pt x="1043" y="893"/>
                </a:cubicBezTo>
                <a:moveTo>
                  <a:pt x="868" y="9"/>
                </a:moveTo>
                <a:cubicBezTo>
                  <a:pt x="867" y="322"/>
                  <a:pt x="867" y="322"/>
                  <a:pt x="692" y="323"/>
                </a:cubicBezTo>
                <a:cubicBezTo>
                  <a:pt x="867" y="324"/>
                  <a:pt x="867" y="325"/>
                  <a:pt x="868" y="638"/>
                </a:cubicBezTo>
                <a:cubicBezTo>
                  <a:pt x="868" y="325"/>
                  <a:pt x="869" y="324"/>
                  <a:pt x="1043" y="323"/>
                </a:cubicBezTo>
                <a:cubicBezTo>
                  <a:pt x="869" y="322"/>
                  <a:pt x="868" y="322"/>
                  <a:pt x="868" y="9"/>
                </a:cubicBezTo>
                <a:moveTo>
                  <a:pt x="127" y="1298"/>
                </a:moveTo>
                <a:cubicBezTo>
                  <a:pt x="127" y="1523"/>
                  <a:pt x="126" y="1523"/>
                  <a:pt x="0" y="1524"/>
                </a:cubicBezTo>
                <a:cubicBezTo>
                  <a:pt x="126" y="1525"/>
                  <a:pt x="127" y="1525"/>
                  <a:pt x="127" y="1750"/>
                </a:cubicBezTo>
                <a:cubicBezTo>
                  <a:pt x="127" y="1525"/>
                  <a:pt x="128" y="1525"/>
                  <a:pt x="254" y="1524"/>
                </a:cubicBezTo>
                <a:cubicBezTo>
                  <a:pt x="128" y="1523"/>
                  <a:pt x="127" y="1523"/>
                  <a:pt x="127" y="129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 name="Rectangle 1"/>
          <p:cNvSpPr/>
          <p:nvPr/>
        </p:nvSpPr>
        <p:spPr>
          <a:xfrm>
            <a:off x="147623" y="320662"/>
            <a:ext cx="8891446" cy="4493538"/>
          </a:xfrm>
          <a:prstGeom prst="rect">
            <a:avLst/>
          </a:prstGeom>
        </p:spPr>
        <p:txBody>
          <a:bodyPr wrap="square">
            <a:spAutoFit/>
          </a:bodyPr>
          <a:lstStyle/>
          <a:p>
            <a:r>
              <a:rPr lang="vi-VN" b="1" dirty="0" smtClean="0">
                <a:solidFill>
                  <a:schemeClr val="bg1">
                    <a:lumMod val="75000"/>
                  </a:schemeClr>
                </a:solidFill>
                <a:latin typeface="Segoe UI Historic" panose="020B0502040204020203" pitchFamily="34" charset="0"/>
              </a:rPr>
              <a:t>. </a:t>
            </a:r>
            <a:r>
              <a:rPr lang="vi-VN" b="1" dirty="0">
                <a:solidFill>
                  <a:schemeClr val="bg1">
                    <a:lumMod val="75000"/>
                  </a:schemeClr>
                </a:solidFill>
                <a:latin typeface="Segoe UI Historic" panose="020B0502040204020203" pitchFamily="34" charset="0"/>
              </a:rPr>
              <a:t>II . THÂN </a:t>
            </a:r>
            <a:r>
              <a:rPr lang="vi-VN" b="1" dirty="0" smtClean="0">
                <a:solidFill>
                  <a:schemeClr val="bg1">
                    <a:lumMod val="75000"/>
                  </a:schemeClr>
                </a:solidFill>
                <a:latin typeface="Segoe UI Historic" panose="020B0502040204020203" pitchFamily="34" charset="0"/>
              </a:rPr>
              <a:t>BÀ</a:t>
            </a:r>
            <a:r>
              <a:rPr lang="en-US" b="1" dirty="0">
                <a:solidFill>
                  <a:schemeClr val="bg1">
                    <a:lumMod val="75000"/>
                  </a:schemeClr>
                </a:solidFill>
                <a:latin typeface="Segoe UI Historic" panose="020B0502040204020203" pitchFamily="34" charset="0"/>
              </a:rPr>
              <a:t>I</a:t>
            </a:r>
          </a:p>
          <a:p>
            <a:r>
              <a:rPr lang="vi-VN" sz="1600" b="1" u="sng" dirty="0" smtClean="0">
                <a:solidFill>
                  <a:schemeClr val="bg1">
                    <a:lumMod val="75000"/>
                  </a:schemeClr>
                </a:solidFill>
                <a:latin typeface="Segoe UI Historic" panose="020B0502040204020203" pitchFamily="34" charset="0"/>
              </a:rPr>
              <a:t>1.Giải thích</a:t>
            </a:r>
            <a:endParaRPr lang="vi-VN" sz="1600" b="1" u="sng" dirty="0" smtClean="0">
              <a:solidFill>
                <a:schemeClr val="bg1">
                  <a:lumMod val="75000"/>
                </a:schemeClr>
              </a:solidFill>
              <a:latin typeface="Segoe UI Historic" panose="020B0502040204020203" pitchFamily="34" charset="0"/>
            </a:endParaRPr>
          </a:p>
          <a:p>
            <a:r>
              <a:rPr lang="vi-VN" sz="1600" b="1" dirty="0">
                <a:solidFill>
                  <a:schemeClr val="tx1"/>
                </a:solidFill>
                <a:latin typeface="Segoe UI Historic" panose="020B0502040204020203" pitchFamily="34" charset="0"/>
              </a:rPr>
              <a:t> </a:t>
            </a:r>
            <a:r>
              <a:rPr lang="vi-VN" sz="1600" b="1" dirty="0" smtClean="0">
                <a:solidFill>
                  <a:schemeClr val="tx1"/>
                </a:solidFill>
                <a:latin typeface="Segoe UI Historic" panose="020B0502040204020203" pitchFamily="34" charset="0"/>
              </a:rPr>
              <a:t> -</a:t>
            </a:r>
            <a:r>
              <a:rPr lang="vi-VN" sz="1600" dirty="0" smtClean="0">
                <a:solidFill>
                  <a:schemeClr val="tx1"/>
                </a:solidFill>
                <a:latin typeface="Segoe UI Historic" panose="020B0502040204020203" pitchFamily="34" charset="0"/>
              </a:rPr>
              <a:t>Câu chuyện kể về một cô bé sinh ra trong gia đình gặp biến cố nên sống trong cảnh nghèo đói,chật vật.Vào đêm đông cô bé không thể về nhà đành nắp ở xó tường,vừa lạnh,vừa tủi.Lần lượt cô quẹt từng que diêm như mỗi lần quẹt là mỗi cô khát khao,mộng tưởng về cuộc sống tốt đẹp hơn.</a:t>
            </a:r>
            <a:endParaRPr lang="en-US" sz="1600" dirty="0" smtClean="0">
              <a:solidFill>
                <a:schemeClr val="tx1"/>
              </a:solidFill>
              <a:latin typeface="Segoe UI Historic" panose="020B0502040204020203" pitchFamily="34" charset="0"/>
            </a:endParaRPr>
          </a:p>
          <a:p>
            <a:r>
              <a:rPr lang="en-US" b="1" dirty="0" smtClean="0">
                <a:solidFill>
                  <a:schemeClr val="bg1">
                    <a:lumMod val="60000"/>
                    <a:lumOff val="40000"/>
                  </a:schemeClr>
                </a:solidFill>
                <a:latin typeface="Segoe UI Historic" panose="020B0502040204020203" pitchFamily="34" charset="0"/>
              </a:rPr>
              <a:t>  </a:t>
            </a:r>
            <a:r>
              <a:rPr lang="vi-VN" sz="1600" b="1" dirty="0" smtClean="0">
                <a:solidFill>
                  <a:schemeClr val="bg1">
                    <a:lumMod val="60000"/>
                    <a:lumOff val="40000"/>
                  </a:schemeClr>
                </a:solidFill>
                <a:latin typeface="Segoe UI Historic" panose="020B0502040204020203" pitchFamily="34" charset="0"/>
              </a:rPr>
              <a:t>- </a:t>
            </a:r>
            <a:r>
              <a:rPr lang="vi-VN" sz="1600" b="1" dirty="0">
                <a:solidFill>
                  <a:schemeClr val="tx1">
                    <a:lumMod val="75000"/>
                  </a:schemeClr>
                </a:solidFill>
                <a:latin typeface="Segoe UI Historic" panose="020B0502040204020203" pitchFamily="34" charset="0"/>
              </a:rPr>
              <a:t>Khát vọng sống </a:t>
            </a:r>
            <a:r>
              <a:rPr lang="vi-VN" sz="1600" b="1" dirty="0">
                <a:solidFill>
                  <a:schemeClr val="bg1">
                    <a:lumMod val="60000"/>
                    <a:lumOff val="40000"/>
                  </a:schemeClr>
                </a:solidFill>
                <a:latin typeface="Segoe UI Historic" panose="020B0502040204020203" pitchFamily="34" charset="0"/>
              </a:rPr>
              <a:t>: </a:t>
            </a:r>
            <a:r>
              <a:rPr lang="vi-VN" sz="1600" dirty="0">
                <a:solidFill>
                  <a:schemeClr val="bg1">
                    <a:lumMod val="60000"/>
                    <a:lumOff val="40000"/>
                  </a:schemeClr>
                </a:solidFill>
                <a:latin typeface="Segoe UI Historic" panose="020B0502040204020203" pitchFamily="34" charset="0"/>
              </a:rPr>
              <a:t>Khát khao, hi vọng sống là những mong muốn, kì vọng vào một kết quả tốt đẹp sẽ diễn ra trong tương lai. </a:t>
            </a:r>
            <a:endParaRPr lang="en-US" sz="1600" dirty="0" smtClean="0">
              <a:solidFill>
                <a:schemeClr val="bg1">
                  <a:lumMod val="60000"/>
                  <a:lumOff val="40000"/>
                </a:schemeClr>
              </a:solidFill>
              <a:latin typeface="Segoe UI Historic" panose="020B0502040204020203" pitchFamily="34" charset="0"/>
            </a:endParaRPr>
          </a:p>
          <a:p>
            <a:r>
              <a:rPr lang="en-US" sz="1600" dirty="0" smtClean="0">
                <a:solidFill>
                  <a:schemeClr val="bg1">
                    <a:lumMod val="60000"/>
                    <a:lumOff val="40000"/>
                  </a:schemeClr>
                </a:solidFill>
                <a:latin typeface="Segoe UI Historic" panose="020B0502040204020203" pitchFamily="34" charset="0"/>
              </a:rPr>
              <a:t>  </a:t>
            </a:r>
            <a:r>
              <a:rPr lang="vi-VN" sz="1600" dirty="0" smtClean="0">
                <a:solidFill>
                  <a:schemeClr val="bg1">
                    <a:lumMod val="60000"/>
                    <a:lumOff val="40000"/>
                  </a:schemeClr>
                </a:solidFill>
                <a:latin typeface="Segoe UI Historic" panose="020B0502040204020203" pitchFamily="34" charset="0"/>
              </a:rPr>
              <a:t>- </a:t>
            </a:r>
            <a:r>
              <a:rPr lang="vi-VN" sz="1600" dirty="0">
                <a:solidFill>
                  <a:schemeClr val="bg1">
                    <a:lumMod val="60000"/>
                    <a:lumOff val="40000"/>
                  </a:schemeClr>
                </a:solidFill>
                <a:latin typeface="Segoe UI Historic" panose="020B0502040204020203" pitchFamily="34" charset="0"/>
              </a:rPr>
              <a:t>Đánh thức được những năng lực, khả năng tiềm ẩn bên trong mỗi con người, mang đến sức mạnh tổng thể giúp chinh phục mọi khó khăn và chạm tay tới thành công, hạnh phúc</a:t>
            </a:r>
            <a:r>
              <a:rPr lang="vi-VN" sz="1600" dirty="0" smtClean="0">
                <a:solidFill>
                  <a:schemeClr val="bg1">
                    <a:lumMod val="60000"/>
                    <a:lumOff val="40000"/>
                  </a:schemeClr>
                </a:solidFill>
                <a:latin typeface="Segoe UI Historic" panose="020B0502040204020203" pitchFamily="34" charset="0"/>
              </a:rPr>
              <a:t>.</a:t>
            </a:r>
            <a:endParaRPr lang="en-US" sz="1600" dirty="0" smtClean="0">
              <a:solidFill>
                <a:schemeClr val="bg1">
                  <a:lumMod val="60000"/>
                  <a:lumOff val="40000"/>
                </a:schemeClr>
              </a:solidFill>
              <a:latin typeface="Segoe UI Historic" panose="020B0502040204020203" pitchFamily="34" charset="0"/>
            </a:endParaRPr>
          </a:p>
          <a:p>
            <a:r>
              <a:rPr lang="vi-VN" sz="1600" b="1" dirty="0" smtClean="0">
                <a:solidFill>
                  <a:schemeClr val="bg1">
                    <a:lumMod val="75000"/>
                  </a:schemeClr>
                </a:solidFill>
                <a:latin typeface="Segoe UI Historic" panose="020B0502040204020203" pitchFamily="34" charset="0"/>
              </a:rPr>
              <a:t> </a:t>
            </a:r>
            <a:r>
              <a:rPr lang="vi-VN" sz="1600" b="1" u="sng" dirty="0">
                <a:solidFill>
                  <a:schemeClr val="bg1">
                    <a:lumMod val="75000"/>
                  </a:schemeClr>
                </a:solidFill>
                <a:latin typeface="Segoe UI Historic" panose="020B0502040204020203" pitchFamily="34" charset="0"/>
              </a:rPr>
              <a:t>2. Biểu </a:t>
            </a:r>
            <a:r>
              <a:rPr lang="vi-VN" sz="1600" b="1" u="sng" dirty="0" smtClean="0">
                <a:solidFill>
                  <a:schemeClr val="bg1">
                    <a:lumMod val="75000"/>
                  </a:schemeClr>
                </a:solidFill>
                <a:latin typeface="Segoe UI Historic" panose="020B0502040204020203" pitchFamily="34" charset="0"/>
              </a:rPr>
              <a:t>hiện</a:t>
            </a:r>
            <a:endParaRPr lang="en-US" sz="1600" b="1" u="sng" dirty="0" smtClean="0">
              <a:solidFill>
                <a:schemeClr val="bg1">
                  <a:lumMod val="75000"/>
                </a:schemeClr>
              </a:solidFill>
              <a:latin typeface="Segoe UI Historic" panose="020B0502040204020203" pitchFamily="34" charset="0"/>
            </a:endParaRPr>
          </a:p>
          <a:p>
            <a:r>
              <a:rPr lang="vi-VN" sz="1600" dirty="0" smtClean="0">
                <a:solidFill>
                  <a:schemeClr val="bg1">
                    <a:lumMod val="60000"/>
                    <a:lumOff val="40000"/>
                  </a:schemeClr>
                </a:solidFill>
                <a:latin typeface="Segoe UI Historic" panose="020B0502040204020203" pitchFamily="34" charset="0"/>
              </a:rPr>
              <a:t> </a:t>
            </a:r>
            <a:r>
              <a:rPr lang="vi-VN" sz="1600" dirty="0">
                <a:solidFill>
                  <a:schemeClr val="bg1">
                    <a:lumMod val="60000"/>
                    <a:lumOff val="40000"/>
                  </a:schemeClr>
                </a:solidFill>
                <a:latin typeface="Segoe UI Historic" panose="020B0502040204020203" pitchFamily="34" charset="0"/>
              </a:rPr>
              <a:t>-Người có </a:t>
            </a:r>
            <a:r>
              <a:rPr lang="vi-VN" sz="1600" b="1" dirty="0">
                <a:solidFill>
                  <a:schemeClr val="tx1">
                    <a:lumMod val="75000"/>
                  </a:schemeClr>
                </a:solidFill>
                <a:latin typeface="Segoe UI Historic" panose="020B0502040204020203" pitchFamily="34" charset="0"/>
              </a:rPr>
              <a:t>khát vọng sống </a:t>
            </a:r>
            <a:r>
              <a:rPr lang="vi-VN" sz="1600" dirty="0">
                <a:solidFill>
                  <a:schemeClr val="bg1">
                    <a:lumMod val="60000"/>
                    <a:lumOff val="40000"/>
                  </a:schemeClr>
                </a:solidFill>
                <a:latin typeface="Segoe UI Historic" panose="020B0502040204020203" pitchFamily="34" charset="0"/>
              </a:rPr>
              <a:t>thường thể hiện sự quyết tâm và sự cống hiến cao độ đối với mục tiêu trong cuộc sống </a:t>
            </a:r>
            <a:r>
              <a:rPr lang="vi-VN" sz="1600" dirty="0" smtClean="0">
                <a:solidFill>
                  <a:schemeClr val="bg1">
                    <a:lumMod val="60000"/>
                    <a:lumOff val="40000"/>
                  </a:schemeClr>
                </a:solidFill>
                <a:latin typeface="Segoe UI Historic" panose="020B0502040204020203" pitchFamily="34" charset="0"/>
              </a:rPr>
              <a:t>.</a:t>
            </a:r>
            <a:endParaRPr lang="en-US" sz="1600" dirty="0" smtClean="0">
              <a:solidFill>
                <a:schemeClr val="bg1">
                  <a:lumMod val="60000"/>
                  <a:lumOff val="40000"/>
                </a:schemeClr>
              </a:solidFill>
              <a:latin typeface="Segoe UI Historic" panose="020B0502040204020203" pitchFamily="34" charset="0"/>
            </a:endParaRPr>
          </a:p>
          <a:p>
            <a:r>
              <a:rPr lang="vi-VN" sz="1600" dirty="0" smtClean="0">
                <a:solidFill>
                  <a:schemeClr val="bg1">
                    <a:lumMod val="60000"/>
                    <a:lumOff val="40000"/>
                  </a:schemeClr>
                </a:solidFill>
                <a:latin typeface="Segoe UI Historic" panose="020B0502040204020203" pitchFamily="34" charset="0"/>
              </a:rPr>
              <a:t>-</a:t>
            </a:r>
            <a:r>
              <a:rPr lang="vi-VN" sz="1600" b="1" dirty="0">
                <a:solidFill>
                  <a:schemeClr val="tx1">
                    <a:lumMod val="75000"/>
                  </a:schemeClr>
                </a:solidFill>
                <a:latin typeface="Segoe UI Historic" panose="020B0502040204020203" pitchFamily="34" charset="0"/>
              </a:rPr>
              <a:t>Khát vọng sống </a:t>
            </a:r>
            <a:r>
              <a:rPr lang="vi-VN" sz="1600" dirty="0">
                <a:solidFill>
                  <a:schemeClr val="bg1">
                    <a:lumMod val="60000"/>
                    <a:lumOff val="40000"/>
                  </a:schemeClr>
                </a:solidFill>
                <a:latin typeface="Segoe UI Historic" panose="020B0502040204020203" pitchFamily="34" charset="0"/>
              </a:rPr>
              <a:t>có thể bao gồm sự tự đặt ra mục tiêu, hoạt động mạnh mẽ để đạt được mục tiêu đó, lòng kiên nhẫn và sự cống hiến, khả năng thất bại và vẫn tự tin tiến lên, và niềm tin vào khả năng thay đổi cuộc </a:t>
            </a:r>
            <a:r>
              <a:rPr lang="vi-VN" sz="1600" dirty="0" smtClean="0">
                <a:solidFill>
                  <a:schemeClr val="bg1">
                    <a:lumMod val="60000"/>
                    <a:lumOff val="40000"/>
                  </a:schemeClr>
                </a:solidFill>
                <a:latin typeface="Segoe UI Historic" panose="020B0502040204020203" pitchFamily="34" charset="0"/>
              </a:rPr>
              <a:t>sống</a:t>
            </a:r>
            <a:endParaRPr lang="en-US" sz="1600" dirty="0" smtClean="0">
              <a:solidFill>
                <a:schemeClr val="bg1">
                  <a:lumMod val="60000"/>
                  <a:lumOff val="40000"/>
                </a:schemeClr>
              </a:solidFill>
              <a:latin typeface="Segoe UI Historic" panose="020B0502040204020203" pitchFamily="34" charset="0"/>
            </a:endParaRPr>
          </a:p>
          <a:p>
            <a:r>
              <a:rPr lang="vi-VN" sz="1600" dirty="0" smtClean="0">
                <a:solidFill>
                  <a:schemeClr val="bg1">
                    <a:lumMod val="60000"/>
                    <a:lumOff val="40000"/>
                  </a:schemeClr>
                </a:solidFill>
                <a:latin typeface="Segoe UI Historic" panose="020B0502040204020203" pitchFamily="34" charset="0"/>
              </a:rPr>
              <a:t>-</a:t>
            </a:r>
            <a:r>
              <a:rPr lang="vi-VN" sz="1600" dirty="0">
                <a:solidFill>
                  <a:schemeClr val="bg1">
                    <a:lumMod val="60000"/>
                    <a:lumOff val="40000"/>
                  </a:schemeClr>
                </a:solidFill>
                <a:latin typeface="Segoe UI Historic" panose="020B0502040204020203" pitchFamily="34" charset="0"/>
              </a:rPr>
              <a:t>Khi vấp ngã hay gặp khó khăn cũng không nản chí mà biết đứng dậy bước tiếp về phía trước</a:t>
            </a:r>
            <a:r>
              <a:rPr lang="vi-VN" sz="1600" dirty="0" smtClean="0">
                <a:solidFill>
                  <a:schemeClr val="bg1">
                    <a:lumMod val="60000"/>
                    <a:lumOff val="40000"/>
                  </a:schemeClr>
                </a:solidFill>
                <a:latin typeface="Segoe UI Historic" panose="020B0502040204020203" pitchFamily="34" charset="0"/>
              </a:rPr>
              <a:t>.</a:t>
            </a:r>
            <a:endParaRPr lang="en-US" sz="1600" dirty="0" smtClean="0">
              <a:solidFill>
                <a:schemeClr val="bg1">
                  <a:lumMod val="60000"/>
                  <a:lumOff val="40000"/>
                </a:schemeClr>
              </a:solidFill>
              <a:latin typeface="Segoe UI Historic" panose="020B0502040204020203" pitchFamily="34" charset="0"/>
            </a:endParaRPr>
          </a:p>
          <a:p>
            <a:r>
              <a:rPr lang="vi-VN" sz="1600" dirty="0" smtClean="0">
                <a:solidFill>
                  <a:schemeClr val="bg1">
                    <a:lumMod val="60000"/>
                    <a:lumOff val="40000"/>
                  </a:schemeClr>
                </a:solidFill>
                <a:latin typeface="Segoe UI Historic" panose="020B0502040204020203" pitchFamily="34" charset="0"/>
              </a:rPr>
              <a:t> </a:t>
            </a:r>
            <a:r>
              <a:rPr lang="vi-VN" sz="1600" dirty="0">
                <a:solidFill>
                  <a:schemeClr val="bg1">
                    <a:lumMod val="60000"/>
                    <a:lumOff val="40000"/>
                  </a:schemeClr>
                </a:solidFill>
                <a:latin typeface="Segoe UI Historic" panose="020B0502040204020203" pitchFamily="34" charset="0"/>
              </a:rPr>
              <a:t>-Sống có ước mơ, hoài bão, luôn biết đặt ra những mục tiêu cho bản thân mình.</a:t>
            </a:r>
            <a:endParaRPr lang="en-US" sz="1600" dirty="0">
              <a:solidFill>
                <a:schemeClr val="bg1">
                  <a:lumMod val="60000"/>
                  <a:lumOff val="40000"/>
                </a:schemeClr>
              </a:solidFill>
            </a:endParaRPr>
          </a:p>
        </p:txBody>
      </p:sp>
    </p:spTree>
    <p:extLst>
      <p:ext uri="{BB962C8B-B14F-4D97-AF65-F5344CB8AC3E}">
        <p14:creationId xmlns:p14="http://schemas.microsoft.com/office/powerpoint/2010/main" val="173497790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55" name="Google Shape;755;p47"/>
          <p:cNvSpPr/>
          <p:nvPr/>
        </p:nvSpPr>
        <p:spPr>
          <a:xfrm>
            <a:off x="7655870" y="3755490"/>
            <a:ext cx="375480" cy="642960"/>
          </a:xfrm>
          <a:custGeom>
            <a:avLst/>
            <a:gdLst/>
            <a:ahLst/>
            <a:cxnLst/>
            <a:rect l="l" t="t" r="r" b="b"/>
            <a:pathLst>
              <a:path w="1043" h="1786" extrusionOk="0">
                <a:moveTo>
                  <a:pt x="1043" y="893"/>
                </a:moveTo>
                <a:cubicBezTo>
                  <a:pt x="546" y="895"/>
                  <a:pt x="545" y="897"/>
                  <a:pt x="543" y="1786"/>
                </a:cubicBezTo>
                <a:cubicBezTo>
                  <a:pt x="542" y="897"/>
                  <a:pt x="541" y="895"/>
                  <a:pt x="43" y="893"/>
                </a:cubicBezTo>
                <a:cubicBezTo>
                  <a:pt x="541" y="891"/>
                  <a:pt x="542" y="889"/>
                  <a:pt x="543" y="0"/>
                </a:cubicBezTo>
                <a:cubicBezTo>
                  <a:pt x="545" y="889"/>
                  <a:pt x="546" y="891"/>
                  <a:pt x="1043" y="893"/>
                </a:cubicBezTo>
                <a:moveTo>
                  <a:pt x="868" y="9"/>
                </a:moveTo>
                <a:cubicBezTo>
                  <a:pt x="867" y="322"/>
                  <a:pt x="867" y="322"/>
                  <a:pt x="692" y="323"/>
                </a:cubicBezTo>
                <a:cubicBezTo>
                  <a:pt x="867" y="324"/>
                  <a:pt x="867" y="325"/>
                  <a:pt x="868" y="638"/>
                </a:cubicBezTo>
                <a:cubicBezTo>
                  <a:pt x="868" y="325"/>
                  <a:pt x="869" y="324"/>
                  <a:pt x="1043" y="323"/>
                </a:cubicBezTo>
                <a:cubicBezTo>
                  <a:pt x="869" y="322"/>
                  <a:pt x="868" y="322"/>
                  <a:pt x="868" y="9"/>
                </a:cubicBezTo>
                <a:moveTo>
                  <a:pt x="127" y="1298"/>
                </a:moveTo>
                <a:cubicBezTo>
                  <a:pt x="127" y="1523"/>
                  <a:pt x="126" y="1523"/>
                  <a:pt x="0" y="1524"/>
                </a:cubicBezTo>
                <a:cubicBezTo>
                  <a:pt x="126" y="1525"/>
                  <a:pt x="127" y="1525"/>
                  <a:pt x="127" y="1750"/>
                </a:cubicBezTo>
                <a:cubicBezTo>
                  <a:pt x="127" y="1525"/>
                  <a:pt x="128" y="1525"/>
                  <a:pt x="254" y="1524"/>
                </a:cubicBezTo>
                <a:cubicBezTo>
                  <a:pt x="128" y="1523"/>
                  <a:pt x="127" y="1523"/>
                  <a:pt x="127" y="129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 name="TextBox 1"/>
          <p:cNvSpPr txBox="1"/>
          <p:nvPr/>
        </p:nvSpPr>
        <p:spPr>
          <a:xfrm>
            <a:off x="203235" y="191482"/>
            <a:ext cx="2749420" cy="338554"/>
          </a:xfrm>
          <a:prstGeom prst="rect">
            <a:avLst/>
          </a:prstGeom>
          <a:noFill/>
        </p:spPr>
        <p:txBody>
          <a:bodyPr wrap="square" rtlCol="0">
            <a:spAutoFit/>
          </a:bodyPr>
          <a:lstStyle/>
          <a:p>
            <a:r>
              <a:rPr lang="vi-VN" sz="1600" b="1" u="sng" dirty="0" smtClean="0">
                <a:solidFill>
                  <a:schemeClr val="bg1">
                    <a:lumMod val="75000"/>
                  </a:schemeClr>
                </a:solidFill>
              </a:rPr>
              <a:t>3.KHẲNG ĐỊNH</a:t>
            </a:r>
            <a:endParaRPr lang="en-US" sz="1600" b="1" u="sng" dirty="0">
              <a:solidFill>
                <a:schemeClr val="bg1">
                  <a:lumMod val="75000"/>
                </a:schemeClr>
              </a:solidFill>
            </a:endParaRPr>
          </a:p>
        </p:txBody>
      </p:sp>
      <p:sp>
        <p:nvSpPr>
          <p:cNvPr id="3" name="TextBox 2"/>
          <p:cNvSpPr txBox="1"/>
          <p:nvPr/>
        </p:nvSpPr>
        <p:spPr>
          <a:xfrm>
            <a:off x="203235" y="817619"/>
            <a:ext cx="8745893" cy="5016758"/>
          </a:xfrm>
          <a:prstGeom prst="rect">
            <a:avLst/>
          </a:prstGeom>
          <a:noFill/>
        </p:spPr>
        <p:txBody>
          <a:bodyPr wrap="square" rtlCol="0">
            <a:spAutoFit/>
          </a:bodyPr>
          <a:lstStyle/>
          <a:p>
            <a:r>
              <a:rPr lang="vi-VN" sz="1600" dirty="0" smtClean="0">
                <a:solidFill>
                  <a:schemeClr val="tx1"/>
                </a:solidFill>
              </a:rPr>
              <a:t>-Từ đó </a:t>
            </a:r>
            <a:r>
              <a:rPr lang="vi-VN" sz="1600" dirty="0">
                <a:solidFill>
                  <a:schemeClr val="tx1"/>
                </a:solidFill>
              </a:rPr>
              <a:t>, bằng ngòi bút đẫm chất hiện thực và nhân văn tác giả đã đưa người đọc đến sự rung cảm nhất định là niềm cảm thông trước số phận bất hạnh của cô bé bán diêm cũng như thấy được khát vọng sống luôn tràn đầy mạnh mẽ trong cô.</a:t>
            </a:r>
          </a:p>
          <a:p>
            <a:endParaRPr lang="vi-VN" sz="1600" dirty="0" smtClean="0"/>
          </a:p>
          <a:p>
            <a:pPr fontAlgn="base"/>
            <a:r>
              <a:rPr lang="vi-VN" sz="1600" dirty="0" smtClean="0">
                <a:solidFill>
                  <a:schemeClr val="tx1"/>
                </a:solidFill>
              </a:rPr>
              <a:t>-Giúp </a:t>
            </a:r>
            <a:r>
              <a:rPr lang="vi-VN" sz="1600" dirty="0">
                <a:solidFill>
                  <a:schemeClr val="tx1"/>
                </a:solidFill>
              </a:rPr>
              <a:t>con người tràn đầy năng lượng trong cuộc </a:t>
            </a:r>
            <a:r>
              <a:rPr lang="vi-VN" sz="1600" dirty="0" smtClean="0">
                <a:solidFill>
                  <a:schemeClr val="tx1"/>
                </a:solidFill>
              </a:rPr>
              <a:t>sống</a:t>
            </a:r>
          </a:p>
          <a:p>
            <a:pPr marL="285750" indent="-285750" fontAlgn="base">
              <a:buFontTx/>
              <a:buChar char="-"/>
            </a:pPr>
            <a:endParaRPr lang="vi-VN" sz="1600" dirty="0">
              <a:solidFill>
                <a:schemeClr val="tx1"/>
              </a:solidFill>
            </a:endParaRPr>
          </a:p>
          <a:p>
            <a:pPr fontAlgn="base"/>
            <a:r>
              <a:rPr lang="vi-VN" sz="1600" dirty="0">
                <a:solidFill>
                  <a:schemeClr val="tx1"/>
                </a:solidFill>
              </a:rPr>
              <a:t>-</a:t>
            </a:r>
            <a:r>
              <a:rPr lang="vi-VN" sz="1600" dirty="0" smtClean="0">
                <a:solidFill>
                  <a:schemeClr val="tx1"/>
                </a:solidFill>
              </a:rPr>
              <a:t>Làm </a:t>
            </a:r>
            <a:r>
              <a:rPr lang="vi-VN" sz="1600" dirty="0">
                <a:solidFill>
                  <a:schemeClr val="tx1"/>
                </a:solidFill>
              </a:rPr>
              <a:t>con người biết đặt ra mục tiêu riêng cho mình, cách thức để thực hiện và đạt được những mục tiêu đã nêu </a:t>
            </a:r>
            <a:r>
              <a:rPr lang="vi-VN" sz="1600" dirty="0" smtClean="0">
                <a:solidFill>
                  <a:schemeClr val="tx1"/>
                </a:solidFill>
              </a:rPr>
              <a:t>ra</a:t>
            </a:r>
          </a:p>
          <a:p>
            <a:pPr fontAlgn="base"/>
            <a:endParaRPr lang="vi-VN" sz="1600" dirty="0">
              <a:solidFill>
                <a:schemeClr val="tx1"/>
              </a:solidFill>
            </a:endParaRPr>
          </a:p>
          <a:p>
            <a:pPr fontAlgn="base"/>
            <a:r>
              <a:rPr lang="vi-VN" sz="1600" dirty="0" smtClean="0">
                <a:solidFill>
                  <a:schemeClr val="tx1"/>
                </a:solidFill>
              </a:rPr>
              <a:t>-Con </a:t>
            </a:r>
            <a:r>
              <a:rPr lang="vi-VN" sz="1600" dirty="0">
                <a:solidFill>
                  <a:schemeClr val="tx1"/>
                </a:solidFill>
              </a:rPr>
              <a:t>người có tâm lí tích cực, lí tưởng sống tốt </a:t>
            </a:r>
            <a:r>
              <a:rPr lang="vi-VN" sz="1600" dirty="0" smtClean="0">
                <a:solidFill>
                  <a:schemeClr val="tx1"/>
                </a:solidFill>
              </a:rPr>
              <a:t>đẹp</a:t>
            </a:r>
          </a:p>
          <a:p>
            <a:pPr marL="285750" indent="-285750" fontAlgn="base">
              <a:buFontTx/>
              <a:buChar char="-"/>
            </a:pPr>
            <a:endParaRPr lang="vi-VN" sz="1600" dirty="0" smtClean="0">
              <a:solidFill>
                <a:schemeClr val="tx1"/>
              </a:solidFill>
            </a:endParaRPr>
          </a:p>
          <a:p>
            <a:pPr fontAlgn="base"/>
            <a:r>
              <a:rPr lang="vi-VN" sz="1600" dirty="0" smtClean="0">
                <a:solidFill>
                  <a:schemeClr val="tx1"/>
                </a:solidFill>
              </a:rPr>
              <a:t>- </a:t>
            </a:r>
            <a:r>
              <a:rPr lang="vi-VN" sz="1600" dirty="0">
                <a:solidFill>
                  <a:schemeClr val="tx1"/>
                </a:solidFill>
              </a:rPr>
              <a:t>Khát vọng sống giúp con người có động lực vươn lên, mạnh mẽ những khi vấp ngã hay gặp khó khăn. </a:t>
            </a:r>
            <a:endParaRPr lang="vi-VN" sz="1600" dirty="0" smtClean="0">
              <a:solidFill>
                <a:schemeClr val="tx1"/>
              </a:solidFill>
            </a:endParaRPr>
          </a:p>
          <a:p>
            <a:pPr marL="285750" indent="-285750" fontAlgn="base">
              <a:buFontTx/>
              <a:buChar char="-"/>
            </a:pPr>
            <a:endParaRPr lang="vi-VN" sz="1600" dirty="0">
              <a:solidFill>
                <a:schemeClr val="tx1"/>
              </a:solidFill>
            </a:endParaRPr>
          </a:p>
          <a:p>
            <a:pPr fontAlgn="base"/>
            <a:r>
              <a:rPr lang="vi-VN" sz="1600" dirty="0" smtClean="0">
                <a:solidFill>
                  <a:schemeClr val="tx1"/>
                </a:solidFill>
              </a:rPr>
              <a:t>-Có </a:t>
            </a:r>
            <a:r>
              <a:rPr lang="vi-VN" sz="1600" dirty="0">
                <a:solidFill>
                  <a:schemeClr val="tx1"/>
                </a:solidFill>
              </a:rPr>
              <a:t>thể nói, khát vọng sống giúp con người mạnh mẽ, cứng cỏi hơn</a:t>
            </a:r>
          </a:p>
          <a:p>
            <a:r>
              <a:rPr lang="vi-VN" sz="2000" dirty="0"/>
              <a:t/>
            </a:r>
            <a:br>
              <a:rPr lang="vi-VN" sz="2000" dirty="0"/>
            </a:br>
            <a:endParaRPr lang="vi-VN" sz="2000" dirty="0" smtClean="0"/>
          </a:p>
          <a:p>
            <a:r>
              <a:rPr lang="vi-VN" sz="2000" dirty="0"/>
              <a:t/>
            </a:r>
            <a:br>
              <a:rPr lang="vi-VN" sz="2000" dirty="0"/>
            </a:br>
            <a:endParaRPr lang="vi-VN" sz="2000" dirty="0" smtClean="0">
              <a:solidFill>
                <a:schemeClr val="tx1"/>
              </a:solidFill>
            </a:endParaRPr>
          </a:p>
        </p:txBody>
      </p:sp>
    </p:spTree>
    <p:extLst>
      <p:ext uri="{BB962C8B-B14F-4D97-AF65-F5344CB8AC3E}">
        <p14:creationId xmlns:p14="http://schemas.microsoft.com/office/powerpoint/2010/main" val="139083770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95" y="167529"/>
            <a:ext cx="7704000" cy="572700"/>
          </a:xfrm>
        </p:spPr>
        <p:txBody>
          <a:bodyPr/>
          <a:lstStyle/>
          <a:p>
            <a:r>
              <a:rPr lang="vi-VN" b="1" dirty="0" smtClean="0">
                <a:solidFill>
                  <a:schemeClr val="tx1">
                    <a:lumMod val="75000"/>
                  </a:schemeClr>
                </a:solidFill>
              </a:rPr>
              <a:t>DẪN CHỨNG</a:t>
            </a:r>
            <a:r>
              <a:rPr lang="vi-VN" b="1" dirty="0" smtClean="0"/>
              <a:t/>
            </a:r>
            <a:br>
              <a:rPr lang="vi-VN" b="1" dirty="0" smtClean="0"/>
            </a:br>
            <a:endParaRPr lang="en-US" b="1" dirty="0"/>
          </a:p>
        </p:txBody>
      </p:sp>
      <p:sp>
        <p:nvSpPr>
          <p:cNvPr id="5" name="Rectangle 4"/>
          <p:cNvSpPr/>
          <p:nvPr/>
        </p:nvSpPr>
        <p:spPr>
          <a:xfrm>
            <a:off x="976604" y="831113"/>
            <a:ext cx="3149082" cy="401302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vi-VN" sz="1800" dirty="0">
                <a:solidFill>
                  <a:schemeClr val="tx1"/>
                </a:solidFill>
              </a:rPr>
              <a:t>Lê Thị Thắm sinh ra với cơ thể tật nguyền không có đôi tay, tự tập viết và làm việc bằng đôi chân của mình để thực hiện ước mơ trở thành cô giáo dạy Tiếng Anh. Nỗ lực theo đuổi con đường học tập cô gái ấy đã vượt lên hoàn cảnh của chính mình để bước chân vào trường đại học Hồng Đức. Và ước mơ trở thành cô giáo của Lê Thị Thắm đến nay đã trở thành sự thật.</a:t>
            </a:r>
            <a:endParaRPr lang="vi-VN" sz="1800" dirty="0">
              <a:solidFill>
                <a:schemeClr val="tx1"/>
              </a:solidFill>
            </a:endParaRPr>
          </a:p>
        </p:txBody>
      </p:sp>
      <p:sp>
        <p:nvSpPr>
          <p:cNvPr id="6" name="Rectangle 5"/>
          <p:cNvSpPr/>
          <p:nvPr/>
        </p:nvSpPr>
        <p:spPr>
          <a:xfrm>
            <a:off x="4702629" y="740229"/>
            <a:ext cx="3755571" cy="410391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Rectangle 6"/>
          <p:cNvSpPr/>
          <p:nvPr/>
        </p:nvSpPr>
        <p:spPr>
          <a:xfrm>
            <a:off x="4805276" y="831113"/>
            <a:ext cx="3556519" cy="4093428"/>
          </a:xfrm>
          <a:prstGeom prst="rect">
            <a:avLst/>
          </a:prstGeom>
        </p:spPr>
        <p:txBody>
          <a:bodyPr wrap="square">
            <a:spAutoFit/>
          </a:bodyPr>
          <a:lstStyle/>
          <a:p>
            <a:r>
              <a:rPr lang="vi-VN" sz="2000" dirty="0">
                <a:solidFill>
                  <a:schemeClr val="tx1"/>
                </a:solidFill>
              </a:rPr>
              <a:t>Trước khi trở thành nhà văn nhà văn được nhiều người yêu thích,Rowling là một phụ nữ thất nghiệp,ly hôn và nuôi con bằng tiền trợ cấp xã hội.Nhưng với nghị lực,khát vọng sống mãnh liệt nữ nhà văn đã mang đến cho cả nhân loại 7 tập Harry Potter,từ đó cô ấy đã trở nhà văn nổi tiếng khắp trên thế giới,và là người đầu tiên trở thành tỷ phố nhờ viết sách.</a:t>
            </a:r>
            <a:endParaRPr lang="en-US" sz="2000" dirty="0">
              <a:solidFill>
                <a:schemeClr val="tx1"/>
              </a:solidFill>
            </a:endParaRPr>
          </a:p>
        </p:txBody>
      </p:sp>
    </p:spTree>
    <p:extLst>
      <p:ext uri="{BB962C8B-B14F-4D97-AF65-F5344CB8AC3E}">
        <p14:creationId xmlns:p14="http://schemas.microsoft.com/office/powerpoint/2010/main" val="155746753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783" y="258318"/>
            <a:ext cx="7704000" cy="572700"/>
          </a:xfrm>
        </p:spPr>
        <p:txBody>
          <a:bodyPr/>
          <a:lstStyle/>
          <a:p>
            <a:r>
              <a:rPr lang="vi-VN" b="1" u="sng" dirty="0" smtClean="0">
                <a:solidFill>
                  <a:schemeClr val="tx1">
                    <a:lumMod val="50000"/>
                  </a:schemeClr>
                </a:solidFill>
              </a:rPr>
              <a:t>HẬU QUẢ</a:t>
            </a:r>
            <a:endParaRPr lang="en-US" b="1" u="sng" dirty="0">
              <a:solidFill>
                <a:schemeClr val="tx1">
                  <a:lumMod val="50000"/>
                </a:schemeClr>
              </a:solidFill>
            </a:endParaRPr>
          </a:p>
        </p:txBody>
      </p:sp>
      <p:sp>
        <p:nvSpPr>
          <p:cNvPr id="3" name="TextBox 2"/>
          <p:cNvSpPr txBox="1"/>
          <p:nvPr/>
        </p:nvSpPr>
        <p:spPr>
          <a:xfrm>
            <a:off x="991557" y="1103352"/>
            <a:ext cx="8309840" cy="4001095"/>
          </a:xfrm>
          <a:prstGeom prst="rect">
            <a:avLst/>
          </a:prstGeom>
          <a:noFill/>
        </p:spPr>
        <p:txBody>
          <a:bodyPr wrap="square" rtlCol="0">
            <a:spAutoFit/>
          </a:bodyPr>
          <a:lstStyle/>
          <a:p>
            <a:r>
              <a:rPr lang="vi-VN" sz="1600" b="1" u="sng" dirty="0" smtClean="0">
                <a:solidFill>
                  <a:schemeClr val="bg1"/>
                </a:solidFill>
              </a:rPr>
              <a:t>Trong môi trường học tập:</a:t>
            </a:r>
          </a:p>
          <a:p>
            <a:endParaRPr lang="vi-VN" sz="1600" dirty="0">
              <a:solidFill>
                <a:schemeClr val="tx1"/>
              </a:solidFill>
            </a:endParaRPr>
          </a:p>
          <a:p>
            <a:r>
              <a:rPr lang="vi-VN" sz="1600" dirty="0" smtClean="0">
                <a:solidFill>
                  <a:schemeClr val="tx1"/>
                </a:solidFill>
              </a:rPr>
              <a:t>  -Lơ đà,bị bỏ lại sau so với bạn bè,tập thể.</a:t>
            </a:r>
          </a:p>
          <a:p>
            <a:endParaRPr lang="vi-VN" sz="1600" dirty="0">
              <a:solidFill>
                <a:schemeClr val="tx1"/>
              </a:solidFill>
            </a:endParaRPr>
          </a:p>
          <a:p>
            <a:r>
              <a:rPr lang="vi-VN" sz="1600" dirty="0" smtClean="0">
                <a:solidFill>
                  <a:schemeClr val="tx1"/>
                </a:solidFill>
              </a:rPr>
              <a:t>                                   </a:t>
            </a:r>
            <a:r>
              <a:rPr lang="vi-VN" sz="1600" b="1" u="sng" dirty="0" smtClean="0">
                <a:solidFill>
                  <a:schemeClr val="bg1"/>
                </a:solidFill>
              </a:rPr>
              <a:t>Trong môi trường công việc:</a:t>
            </a:r>
            <a:br>
              <a:rPr lang="vi-VN" sz="1600" b="1" u="sng" dirty="0" smtClean="0">
                <a:solidFill>
                  <a:schemeClr val="bg1"/>
                </a:solidFill>
              </a:rPr>
            </a:br>
            <a:endParaRPr lang="vi-VN" sz="1600" b="1" u="sng" dirty="0" smtClean="0">
              <a:solidFill>
                <a:schemeClr val="bg1"/>
              </a:solidFill>
            </a:endParaRPr>
          </a:p>
          <a:p>
            <a:r>
              <a:rPr lang="vi-VN" sz="1600" dirty="0" smtClean="0">
                <a:solidFill>
                  <a:schemeClr val="tx1"/>
                </a:solidFill>
              </a:rPr>
              <a:t>                                     -Thua kém đồng nghiệp,lúc nào cũng bị khiển trách.</a:t>
            </a:r>
          </a:p>
          <a:p>
            <a:endParaRPr lang="vi-VN" sz="1600" dirty="0">
              <a:solidFill>
                <a:schemeClr val="tx1"/>
              </a:solidFill>
            </a:endParaRPr>
          </a:p>
          <a:p>
            <a:r>
              <a:rPr lang="vi-VN" sz="1600" dirty="0" smtClean="0">
                <a:solidFill>
                  <a:schemeClr val="tx1"/>
                </a:solidFill>
              </a:rPr>
              <a:t>                                                                       </a:t>
            </a:r>
            <a:r>
              <a:rPr lang="vi-VN" sz="1600" b="1" u="sng" dirty="0" smtClean="0">
                <a:solidFill>
                  <a:schemeClr val="bg1"/>
                </a:solidFill>
              </a:rPr>
              <a:t>Trong môi trường cộng đồng:</a:t>
            </a:r>
          </a:p>
          <a:p>
            <a:endParaRPr lang="vi-VN" sz="1600" dirty="0" smtClean="0">
              <a:solidFill>
                <a:schemeClr val="tx1"/>
              </a:solidFill>
            </a:endParaRPr>
          </a:p>
          <a:p>
            <a:r>
              <a:rPr lang="vi-VN" sz="1600" dirty="0" smtClean="0">
                <a:solidFill>
                  <a:schemeClr val="tx1"/>
                </a:solidFill>
              </a:rPr>
              <a:t>                                                                       - Phát triển chậm so với mọi người.</a:t>
            </a:r>
          </a:p>
          <a:p>
            <a:endParaRPr lang="vi-VN" sz="1600" dirty="0" smtClean="0">
              <a:solidFill>
                <a:schemeClr val="tx1"/>
              </a:solidFill>
            </a:endParaRPr>
          </a:p>
          <a:p>
            <a:r>
              <a:rPr lang="vi-VN" sz="1600" dirty="0" smtClean="0">
                <a:solidFill>
                  <a:schemeClr val="tx1"/>
                </a:solidFill>
              </a:rPr>
              <a:t>                                                                       -Khó có thể thành công được.</a:t>
            </a:r>
          </a:p>
          <a:p>
            <a:endParaRPr lang="vi-VN" sz="1600" dirty="0" smtClean="0">
              <a:solidFill>
                <a:schemeClr val="tx1"/>
              </a:solidFill>
            </a:endParaRPr>
          </a:p>
          <a:p>
            <a:r>
              <a:rPr lang="vi-VN" sz="1600" dirty="0" smtClean="0">
                <a:solidFill>
                  <a:schemeClr val="tx1"/>
                </a:solidFill>
              </a:rPr>
              <a:t>                                                                       - Bị tách khỏi xã hội</a:t>
            </a:r>
          </a:p>
          <a:p>
            <a:endParaRPr lang="vi-VN" dirty="0" smtClean="0">
              <a:solidFill>
                <a:schemeClr val="tx1"/>
              </a:solidFill>
            </a:endParaRPr>
          </a:p>
        </p:txBody>
      </p:sp>
      <p:sp>
        <p:nvSpPr>
          <p:cNvPr id="4" name="Rectangle 3"/>
          <p:cNvSpPr/>
          <p:nvPr/>
        </p:nvSpPr>
        <p:spPr>
          <a:xfrm>
            <a:off x="794479" y="1034321"/>
            <a:ext cx="4262057" cy="89191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 name="Rectangle 4"/>
          <p:cNvSpPr/>
          <p:nvPr/>
        </p:nvSpPr>
        <p:spPr>
          <a:xfrm>
            <a:off x="2818151" y="2038662"/>
            <a:ext cx="5164111" cy="86193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6" name="Rectangle 5"/>
          <p:cNvSpPr/>
          <p:nvPr/>
        </p:nvSpPr>
        <p:spPr>
          <a:xfrm>
            <a:off x="4498783" y="3103900"/>
            <a:ext cx="4032354" cy="183629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1338238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584" y="203984"/>
            <a:ext cx="7704000" cy="572700"/>
          </a:xfrm>
        </p:spPr>
        <p:txBody>
          <a:bodyPr/>
          <a:lstStyle/>
          <a:p>
            <a:r>
              <a:rPr lang="vi-VN" b="1" u="sng" dirty="0" smtClean="0">
                <a:solidFill>
                  <a:schemeClr val="bg1">
                    <a:lumMod val="75000"/>
                  </a:schemeClr>
                </a:solidFill>
              </a:rPr>
              <a:t>PHÊ PHÁN</a:t>
            </a:r>
            <a:endParaRPr lang="en-US" b="1" u="sng" dirty="0">
              <a:solidFill>
                <a:schemeClr val="bg1">
                  <a:lumMod val="75000"/>
                </a:schemeClr>
              </a:solidFill>
            </a:endParaRPr>
          </a:p>
        </p:txBody>
      </p:sp>
      <p:sp>
        <p:nvSpPr>
          <p:cNvPr id="20" name="TextBox 19"/>
          <p:cNvSpPr txBox="1"/>
          <p:nvPr/>
        </p:nvSpPr>
        <p:spPr>
          <a:xfrm>
            <a:off x="990601" y="1122126"/>
            <a:ext cx="7500269" cy="461665"/>
          </a:xfrm>
          <a:prstGeom prst="rect">
            <a:avLst/>
          </a:prstGeom>
          <a:noFill/>
        </p:spPr>
        <p:txBody>
          <a:bodyPr wrap="square" rtlCol="0">
            <a:spAutoFit/>
          </a:bodyPr>
          <a:lstStyle/>
          <a:p>
            <a:endParaRPr lang="en-US" sz="2400" dirty="0">
              <a:solidFill>
                <a:schemeClr val="tx1"/>
              </a:solidFill>
            </a:endParaRPr>
          </a:p>
        </p:txBody>
      </p:sp>
      <p:sp>
        <p:nvSpPr>
          <p:cNvPr id="21" name="Rectangle 20"/>
          <p:cNvSpPr/>
          <p:nvPr/>
        </p:nvSpPr>
        <p:spPr>
          <a:xfrm>
            <a:off x="404734" y="979715"/>
            <a:ext cx="8364511" cy="370114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2" name="Rectangle 21"/>
          <p:cNvSpPr/>
          <p:nvPr/>
        </p:nvSpPr>
        <p:spPr>
          <a:xfrm>
            <a:off x="827315" y="1122126"/>
            <a:ext cx="7854845" cy="3170099"/>
          </a:xfrm>
          <a:prstGeom prst="rect">
            <a:avLst/>
          </a:prstGeom>
        </p:spPr>
        <p:txBody>
          <a:bodyPr wrap="square">
            <a:spAutoFit/>
          </a:bodyPr>
          <a:lstStyle/>
          <a:p>
            <a:r>
              <a:rPr lang="vi-VN" sz="2000" dirty="0" smtClean="0">
                <a:solidFill>
                  <a:schemeClr val="tx1"/>
                </a:solidFill>
              </a:rPr>
              <a:t>Những kẻ không có khát vọng,thờ ơ,bỏ mặc cuộc đời.</a:t>
            </a:r>
          </a:p>
          <a:p>
            <a:endParaRPr lang="vi-VN" sz="2000" dirty="0" smtClean="0">
              <a:solidFill>
                <a:schemeClr val="tx1"/>
              </a:solidFill>
            </a:endParaRPr>
          </a:p>
          <a:p>
            <a:endParaRPr lang="vi-VN" sz="2000" dirty="0">
              <a:solidFill>
                <a:schemeClr val="tx1"/>
              </a:solidFill>
            </a:endParaRPr>
          </a:p>
          <a:p>
            <a:r>
              <a:rPr lang="vi-VN" sz="2000" dirty="0" smtClean="0">
                <a:solidFill>
                  <a:schemeClr val="tx1"/>
                </a:solidFill>
              </a:rPr>
              <a:t>Sống ký sinh,không có chính kiến riêng,ai sống sao mình sống vậy.</a:t>
            </a:r>
          </a:p>
          <a:p>
            <a:endParaRPr lang="vi-VN" sz="2000" dirty="0" smtClean="0">
              <a:solidFill>
                <a:schemeClr val="tx1"/>
              </a:solidFill>
            </a:endParaRPr>
          </a:p>
          <a:p>
            <a:endParaRPr lang="vi-VN" sz="2000" dirty="0">
              <a:solidFill>
                <a:schemeClr val="tx1"/>
              </a:solidFill>
            </a:endParaRPr>
          </a:p>
          <a:p>
            <a:r>
              <a:rPr lang="vi-VN" sz="2000" dirty="0" smtClean="0">
                <a:solidFill>
                  <a:schemeClr val="tx1"/>
                </a:solidFill>
              </a:rPr>
              <a:t>Không có đam mê,khát vọng về cuộc sống tốt đẹp hơn.</a:t>
            </a:r>
          </a:p>
          <a:p>
            <a:endParaRPr lang="vi-VN" sz="2000" dirty="0" smtClean="0">
              <a:solidFill>
                <a:schemeClr val="tx1"/>
              </a:solidFill>
            </a:endParaRPr>
          </a:p>
          <a:p>
            <a:endParaRPr lang="vi-VN" sz="2000" dirty="0">
              <a:solidFill>
                <a:schemeClr val="tx1"/>
              </a:solidFill>
            </a:endParaRPr>
          </a:p>
          <a:p>
            <a:r>
              <a:rPr lang="vi-VN" sz="2000" dirty="0" smtClean="0">
                <a:solidFill>
                  <a:schemeClr val="tx1"/>
                </a:solidFill>
              </a:rPr>
              <a:t>Khát vọng về một cuộc sống hão huyền,xa rời thực tế.</a:t>
            </a:r>
            <a:endParaRPr lang="en-US" sz="2000" dirty="0">
              <a:solidFill>
                <a:schemeClr val="tx1"/>
              </a:solidFill>
            </a:endParaRPr>
          </a:p>
        </p:txBody>
      </p:sp>
      <p:sp>
        <p:nvSpPr>
          <p:cNvPr id="27" name="Google Shape;717;p45"/>
          <p:cNvSpPr/>
          <p:nvPr/>
        </p:nvSpPr>
        <p:spPr>
          <a:xfrm>
            <a:off x="599311" y="1031298"/>
            <a:ext cx="360000" cy="643320"/>
          </a:xfrm>
          <a:custGeom>
            <a:avLst/>
            <a:gdLst/>
            <a:ahLst/>
            <a:cxnLst/>
            <a:rect l="l" t="t" r="r" b="b"/>
            <a:pathLst>
              <a:path w="1000" h="1787" extrusionOk="0">
                <a:moveTo>
                  <a:pt x="602" y="959"/>
                </a:moveTo>
                <a:cubicBezTo>
                  <a:pt x="673" y="895"/>
                  <a:pt x="794" y="894"/>
                  <a:pt x="1000" y="893"/>
                </a:cubicBezTo>
                <a:cubicBezTo>
                  <a:pt x="794" y="892"/>
                  <a:pt x="673" y="891"/>
                  <a:pt x="602" y="827"/>
                </a:cubicBezTo>
                <a:cubicBezTo>
                  <a:pt x="631" y="769"/>
                  <a:pt x="697" y="700"/>
                  <a:pt x="799" y="595"/>
                </a:cubicBezTo>
                <a:cubicBezTo>
                  <a:pt x="696" y="695"/>
                  <a:pt x="628" y="760"/>
                  <a:pt x="571" y="790"/>
                </a:cubicBezTo>
                <a:cubicBezTo>
                  <a:pt x="502" y="682"/>
                  <a:pt x="501" y="459"/>
                  <a:pt x="500" y="0"/>
                </a:cubicBezTo>
                <a:cubicBezTo>
                  <a:pt x="500" y="459"/>
                  <a:pt x="499" y="682"/>
                  <a:pt x="430" y="790"/>
                </a:cubicBezTo>
                <a:cubicBezTo>
                  <a:pt x="372" y="760"/>
                  <a:pt x="304" y="695"/>
                  <a:pt x="201" y="595"/>
                </a:cubicBezTo>
                <a:cubicBezTo>
                  <a:pt x="304" y="700"/>
                  <a:pt x="370" y="769"/>
                  <a:pt x="399" y="827"/>
                </a:cubicBezTo>
                <a:cubicBezTo>
                  <a:pt x="328" y="891"/>
                  <a:pt x="207" y="892"/>
                  <a:pt x="0" y="893"/>
                </a:cubicBezTo>
                <a:cubicBezTo>
                  <a:pt x="207" y="894"/>
                  <a:pt x="328" y="895"/>
                  <a:pt x="399" y="959"/>
                </a:cubicBezTo>
                <a:cubicBezTo>
                  <a:pt x="370" y="1017"/>
                  <a:pt x="304" y="1086"/>
                  <a:pt x="201" y="1192"/>
                </a:cubicBezTo>
                <a:cubicBezTo>
                  <a:pt x="304" y="1092"/>
                  <a:pt x="372" y="1026"/>
                  <a:pt x="430" y="996"/>
                </a:cubicBezTo>
                <a:cubicBezTo>
                  <a:pt x="499" y="1104"/>
                  <a:pt x="500" y="1327"/>
                  <a:pt x="500" y="1787"/>
                </a:cubicBezTo>
                <a:cubicBezTo>
                  <a:pt x="501" y="1327"/>
                  <a:pt x="502" y="1104"/>
                  <a:pt x="571" y="996"/>
                </a:cubicBezTo>
                <a:cubicBezTo>
                  <a:pt x="628" y="1026"/>
                  <a:pt x="696" y="1092"/>
                  <a:pt x="799" y="1192"/>
                </a:cubicBezTo>
                <a:cubicBezTo>
                  <a:pt x="697" y="1086"/>
                  <a:pt x="631" y="1017"/>
                  <a:pt x="602" y="959"/>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 name="Google Shape;717;p45"/>
          <p:cNvSpPr/>
          <p:nvPr/>
        </p:nvSpPr>
        <p:spPr>
          <a:xfrm>
            <a:off x="560230" y="1958143"/>
            <a:ext cx="360000" cy="643320"/>
          </a:xfrm>
          <a:custGeom>
            <a:avLst/>
            <a:gdLst/>
            <a:ahLst/>
            <a:cxnLst/>
            <a:rect l="l" t="t" r="r" b="b"/>
            <a:pathLst>
              <a:path w="1000" h="1787" extrusionOk="0">
                <a:moveTo>
                  <a:pt x="602" y="959"/>
                </a:moveTo>
                <a:cubicBezTo>
                  <a:pt x="673" y="895"/>
                  <a:pt x="794" y="894"/>
                  <a:pt x="1000" y="893"/>
                </a:cubicBezTo>
                <a:cubicBezTo>
                  <a:pt x="794" y="892"/>
                  <a:pt x="673" y="891"/>
                  <a:pt x="602" y="827"/>
                </a:cubicBezTo>
                <a:cubicBezTo>
                  <a:pt x="631" y="769"/>
                  <a:pt x="697" y="700"/>
                  <a:pt x="799" y="595"/>
                </a:cubicBezTo>
                <a:cubicBezTo>
                  <a:pt x="696" y="695"/>
                  <a:pt x="628" y="760"/>
                  <a:pt x="571" y="790"/>
                </a:cubicBezTo>
                <a:cubicBezTo>
                  <a:pt x="502" y="682"/>
                  <a:pt x="501" y="459"/>
                  <a:pt x="500" y="0"/>
                </a:cubicBezTo>
                <a:cubicBezTo>
                  <a:pt x="500" y="459"/>
                  <a:pt x="499" y="682"/>
                  <a:pt x="430" y="790"/>
                </a:cubicBezTo>
                <a:cubicBezTo>
                  <a:pt x="372" y="760"/>
                  <a:pt x="304" y="695"/>
                  <a:pt x="201" y="595"/>
                </a:cubicBezTo>
                <a:cubicBezTo>
                  <a:pt x="304" y="700"/>
                  <a:pt x="370" y="769"/>
                  <a:pt x="399" y="827"/>
                </a:cubicBezTo>
                <a:cubicBezTo>
                  <a:pt x="328" y="891"/>
                  <a:pt x="207" y="892"/>
                  <a:pt x="0" y="893"/>
                </a:cubicBezTo>
                <a:cubicBezTo>
                  <a:pt x="207" y="894"/>
                  <a:pt x="328" y="895"/>
                  <a:pt x="399" y="959"/>
                </a:cubicBezTo>
                <a:cubicBezTo>
                  <a:pt x="370" y="1017"/>
                  <a:pt x="304" y="1086"/>
                  <a:pt x="201" y="1192"/>
                </a:cubicBezTo>
                <a:cubicBezTo>
                  <a:pt x="304" y="1092"/>
                  <a:pt x="372" y="1026"/>
                  <a:pt x="430" y="996"/>
                </a:cubicBezTo>
                <a:cubicBezTo>
                  <a:pt x="499" y="1104"/>
                  <a:pt x="500" y="1327"/>
                  <a:pt x="500" y="1787"/>
                </a:cubicBezTo>
                <a:cubicBezTo>
                  <a:pt x="501" y="1327"/>
                  <a:pt x="502" y="1104"/>
                  <a:pt x="571" y="996"/>
                </a:cubicBezTo>
                <a:cubicBezTo>
                  <a:pt x="628" y="1026"/>
                  <a:pt x="696" y="1092"/>
                  <a:pt x="799" y="1192"/>
                </a:cubicBezTo>
                <a:cubicBezTo>
                  <a:pt x="697" y="1086"/>
                  <a:pt x="631" y="1017"/>
                  <a:pt x="602" y="959"/>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 name="Google Shape;717;p45"/>
          <p:cNvSpPr/>
          <p:nvPr/>
        </p:nvSpPr>
        <p:spPr>
          <a:xfrm>
            <a:off x="560230" y="2830286"/>
            <a:ext cx="360000" cy="643320"/>
          </a:xfrm>
          <a:custGeom>
            <a:avLst/>
            <a:gdLst/>
            <a:ahLst/>
            <a:cxnLst/>
            <a:rect l="l" t="t" r="r" b="b"/>
            <a:pathLst>
              <a:path w="1000" h="1787" extrusionOk="0">
                <a:moveTo>
                  <a:pt x="602" y="959"/>
                </a:moveTo>
                <a:cubicBezTo>
                  <a:pt x="673" y="895"/>
                  <a:pt x="794" y="894"/>
                  <a:pt x="1000" y="893"/>
                </a:cubicBezTo>
                <a:cubicBezTo>
                  <a:pt x="794" y="892"/>
                  <a:pt x="673" y="891"/>
                  <a:pt x="602" y="827"/>
                </a:cubicBezTo>
                <a:cubicBezTo>
                  <a:pt x="631" y="769"/>
                  <a:pt x="697" y="700"/>
                  <a:pt x="799" y="595"/>
                </a:cubicBezTo>
                <a:cubicBezTo>
                  <a:pt x="696" y="695"/>
                  <a:pt x="628" y="760"/>
                  <a:pt x="571" y="790"/>
                </a:cubicBezTo>
                <a:cubicBezTo>
                  <a:pt x="502" y="682"/>
                  <a:pt x="501" y="459"/>
                  <a:pt x="500" y="0"/>
                </a:cubicBezTo>
                <a:cubicBezTo>
                  <a:pt x="500" y="459"/>
                  <a:pt x="499" y="682"/>
                  <a:pt x="430" y="790"/>
                </a:cubicBezTo>
                <a:cubicBezTo>
                  <a:pt x="372" y="760"/>
                  <a:pt x="304" y="695"/>
                  <a:pt x="201" y="595"/>
                </a:cubicBezTo>
                <a:cubicBezTo>
                  <a:pt x="304" y="700"/>
                  <a:pt x="370" y="769"/>
                  <a:pt x="399" y="827"/>
                </a:cubicBezTo>
                <a:cubicBezTo>
                  <a:pt x="328" y="891"/>
                  <a:pt x="207" y="892"/>
                  <a:pt x="0" y="893"/>
                </a:cubicBezTo>
                <a:cubicBezTo>
                  <a:pt x="207" y="894"/>
                  <a:pt x="328" y="895"/>
                  <a:pt x="399" y="959"/>
                </a:cubicBezTo>
                <a:cubicBezTo>
                  <a:pt x="370" y="1017"/>
                  <a:pt x="304" y="1086"/>
                  <a:pt x="201" y="1192"/>
                </a:cubicBezTo>
                <a:cubicBezTo>
                  <a:pt x="304" y="1092"/>
                  <a:pt x="372" y="1026"/>
                  <a:pt x="430" y="996"/>
                </a:cubicBezTo>
                <a:cubicBezTo>
                  <a:pt x="499" y="1104"/>
                  <a:pt x="500" y="1327"/>
                  <a:pt x="500" y="1787"/>
                </a:cubicBezTo>
                <a:cubicBezTo>
                  <a:pt x="501" y="1327"/>
                  <a:pt x="502" y="1104"/>
                  <a:pt x="571" y="996"/>
                </a:cubicBezTo>
                <a:cubicBezTo>
                  <a:pt x="628" y="1026"/>
                  <a:pt x="696" y="1092"/>
                  <a:pt x="799" y="1192"/>
                </a:cubicBezTo>
                <a:cubicBezTo>
                  <a:pt x="697" y="1086"/>
                  <a:pt x="631" y="1017"/>
                  <a:pt x="602" y="959"/>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 name="Google Shape;717;p45"/>
          <p:cNvSpPr/>
          <p:nvPr/>
        </p:nvSpPr>
        <p:spPr>
          <a:xfrm>
            <a:off x="560230" y="3789360"/>
            <a:ext cx="360000" cy="643320"/>
          </a:xfrm>
          <a:custGeom>
            <a:avLst/>
            <a:gdLst/>
            <a:ahLst/>
            <a:cxnLst/>
            <a:rect l="l" t="t" r="r" b="b"/>
            <a:pathLst>
              <a:path w="1000" h="1787" extrusionOk="0">
                <a:moveTo>
                  <a:pt x="602" y="959"/>
                </a:moveTo>
                <a:cubicBezTo>
                  <a:pt x="673" y="895"/>
                  <a:pt x="794" y="894"/>
                  <a:pt x="1000" y="893"/>
                </a:cubicBezTo>
                <a:cubicBezTo>
                  <a:pt x="794" y="892"/>
                  <a:pt x="673" y="891"/>
                  <a:pt x="602" y="827"/>
                </a:cubicBezTo>
                <a:cubicBezTo>
                  <a:pt x="631" y="769"/>
                  <a:pt x="697" y="700"/>
                  <a:pt x="799" y="595"/>
                </a:cubicBezTo>
                <a:cubicBezTo>
                  <a:pt x="696" y="695"/>
                  <a:pt x="628" y="760"/>
                  <a:pt x="571" y="790"/>
                </a:cubicBezTo>
                <a:cubicBezTo>
                  <a:pt x="502" y="682"/>
                  <a:pt x="501" y="459"/>
                  <a:pt x="500" y="0"/>
                </a:cubicBezTo>
                <a:cubicBezTo>
                  <a:pt x="500" y="459"/>
                  <a:pt x="499" y="682"/>
                  <a:pt x="430" y="790"/>
                </a:cubicBezTo>
                <a:cubicBezTo>
                  <a:pt x="372" y="760"/>
                  <a:pt x="304" y="695"/>
                  <a:pt x="201" y="595"/>
                </a:cubicBezTo>
                <a:cubicBezTo>
                  <a:pt x="304" y="700"/>
                  <a:pt x="370" y="769"/>
                  <a:pt x="399" y="827"/>
                </a:cubicBezTo>
                <a:cubicBezTo>
                  <a:pt x="328" y="891"/>
                  <a:pt x="207" y="892"/>
                  <a:pt x="0" y="893"/>
                </a:cubicBezTo>
                <a:cubicBezTo>
                  <a:pt x="207" y="894"/>
                  <a:pt x="328" y="895"/>
                  <a:pt x="399" y="959"/>
                </a:cubicBezTo>
                <a:cubicBezTo>
                  <a:pt x="370" y="1017"/>
                  <a:pt x="304" y="1086"/>
                  <a:pt x="201" y="1192"/>
                </a:cubicBezTo>
                <a:cubicBezTo>
                  <a:pt x="304" y="1092"/>
                  <a:pt x="372" y="1026"/>
                  <a:pt x="430" y="996"/>
                </a:cubicBezTo>
                <a:cubicBezTo>
                  <a:pt x="499" y="1104"/>
                  <a:pt x="500" y="1327"/>
                  <a:pt x="500" y="1787"/>
                </a:cubicBezTo>
                <a:cubicBezTo>
                  <a:pt x="501" y="1327"/>
                  <a:pt x="502" y="1104"/>
                  <a:pt x="571" y="996"/>
                </a:cubicBezTo>
                <a:cubicBezTo>
                  <a:pt x="628" y="1026"/>
                  <a:pt x="696" y="1092"/>
                  <a:pt x="799" y="1192"/>
                </a:cubicBezTo>
                <a:cubicBezTo>
                  <a:pt x="697" y="1086"/>
                  <a:pt x="631" y="1017"/>
                  <a:pt x="602" y="959"/>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Tree>
    <p:extLst>
      <p:ext uri="{BB962C8B-B14F-4D97-AF65-F5344CB8AC3E}">
        <p14:creationId xmlns:p14="http://schemas.microsoft.com/office/powerpoint/2010/main" val="234922780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220" y="2280045"/>
            <a:ext cx="7704000" cy="572700"/>
          </a:xfrm>
        </p:spPr>
        <p:txBody>
          <a:bodyPr/>
          <a:lstStyle/>
          <a:p>
            <a:r>
              <a:rPr lang="vi-VN" dirty="0" smtClean="0"/>
              <a:t>KẾT BÀI</a:t>
            </a:r>
            <a:endParaRPr lang="en-US" dirty="0"/>
          </a:p>
        </p:txBody>
      </p:sp>
      <p:grpSp>
        <p:nvGrpSpPr>
          <p:cNvPr id="4" name="Google Shape;917;p52"/>
          <p:cNvGrpSpPr/>
          <p:nvPr/>
        </p:nvGrpSpPr>
        <p:grpSpPr>
          <a:xfrm>
            <a:off x="3355791" y="1725052"/>
            <a:ext cx="1111320" cy="1511753"/>
            <a:chOff x="590820" y="3401452"/>
            <a:chExt cx="1111320" cy="1511753"/>
          </a:xfrm>
        </p:grpSpPr>
        <p:sp>
          <p:nvSpPr>
            <p:cNvPr id="5" name="Google Shape;918;p52"/>
            <p:cNvSpPr/>
            <p:nvPr/>
          </p:nvSpPr>
          <p:spPr>
            <a:xfrm>
              <a:off x="590820" y="4650405"/>
              <a:ext cx="1111320" cy="262800"/>
            </a:xfrm>
            <a:custGeom>
              <a:avLst/>
              <a:gdLst/>
              <a:ahLst/>
              <a:cxnLst/>
              <a:rect l="l" t="t" r="r" b="b"/>
              <a:pathLst>
                <a:path w="3087" h="730" extrusionOk="0">
                  <a:moveTo>
                    <a:pt x="10" y="114"/>
                  </a:moveTo>
                  <a:cubicBezTo>
                    <a:pt x="115" y="26"/>
                    <a:pt x="272" y="7"/>
                    <a:pt x="399" y="50"/>
                  </a:cubicBezTo>
                  <a:cubicBezTo>
                    <a:pt x="526" y="94"/>
                    <a:pt x="613" y="199"/>
                    <a:pt x="645" y="324"/>
                  </a:cubicBezTo>
                  <a:cubicBezTo>
                    <a:pt x="663" y="395"/>
                    <a:pt x="662" y="468"/>
                    <a:pt x="641" y="538"/>
                  </a:cubicBezTo>
                  <a:cubicBezTo>
                    <a:pt x="635" y="556"/>
                    <a:pt x="662" y="566"/>
                    <a:pt x="673" y="553"/>
                  </a:cubicBezTo>
                  <a:cubicBezTo>
                    <a:pt x="762" y="447"/>
                    <a:pt x="891" y="377"/>
                    <a:pt x="1028" y="359"/>
                  </a:cubicBezTo>
                  <a:cubicBezTo>
                    <a:pt x="1171" y="340"/>
                    <a:pt x="1330" y="374"/>
                    <a:pt x="1435" y="478"/>
                  </a:cubicBezTo>
                  <a:cubicBezTo>
                    <a:pt x="1498" y="540"/>
                    <a:pt x="1534" y="626"/>
                    <a:pt x="1526" y="714"/>
                  </a:cubicBezTo>
                  <a:cubicBezTo>
                    <a:pt x="1524" y="733"/>
                    <a:pt x="1552" y="735"/>
                    <a:pt x="1560" y="722"/>
                  </a:cubicBezTo>
                  <a:cubicBezTo>
                    <a:pt x="1622" y="617"/>
                    <a:pt x="1718" y="539"/>
                    <a:pt x="1822" y="476"/>
                  </a:cubicBezTo>
                  <a:cubicBezTo>
                    <a:pt x="1932" y="409"/>
                    <a:pt x="2050" y="356"/>
                    <a:pt x="2173" y="317"/>
                  </a:cubicBezTo>
                  <a:cubicBezTo>
                    <a:pt x="2398" y="244"/>
                    <a:pt x="2700" y="185"/>
                    <a:pt x="2903" y="345"/>
                  </a:cubicBezTo>
                  <a:cubicBezTo>
                    <a:pt x="2998" y="419"/>
                    <a:pt x="3066" y="537"/>
                    <a:pt x="3048" y="660"/>
                  </a:cubicBezTo>
                  <a:cubicBezTo>
                    <a:pt x="3045" y="683"/>
                    <a:pt x="3080" y="691"/>
                    <a:pt x="3083" y="668"/>
                  </a:cubicBezTo>
                  <a:cubicBezTo>
                    <a:pt x="3100" y="554"/>
                    <a:pt x="3054" y="444"/>
                    <a:pt x="2976" y="362"/>
                  </a:cubicBezTo>
                  <a:cubicBezTo>
                    <a:pt x="2888" y="269"/>
                    <a:pt x="2765" y="223"/>
                    <a:pt x="2639" y="212"/>
                  </a:cubicBezTo>
                  <a:cubicBezTo>
                    <a:pt x="2503" y="201"/>
                    <a:pt x="2365" y="225"/>
                    <a:pt x="2234" y="261"/>
                  </a:cubicBezTo>
                  <a:cubicBezTo>
                    <a:pt x="2099" y="298"/>
                    <a:pt x="1968" y="352"/>
                    <a:pt x="1845" y="421"/>
                  </a:cubicBezTo>
                  <a:cubicBezTo>
                    <a:pt x="1723" y="490"/>
                    <a:pt x="1603" y="580"/>
                    <a:pt x="1528" y="705"/>
                  </a:cubicBezTo>
                  <a:lnTo>
                    <a:pt x="1562" y="712"/>
                  </a:lnTo>
                  <a:cubicBezTo>
                    <a:pt x="1576" y="542"/>
                    <a:pt x="1447" y="406"/>
                    <a:pt x="1295" y="351"/>
                  </a:cubicBezTo>
                  <a:cubicBezTo>
                    <a:pt x="1144" y="297"/>
                    <a:pt x="985" y="311"/>
                    <a:pt x="847" y="376"/>
                  </a:cubicBezTo>
                  <a:cubicBezTo>
                    <a:pt x="769" y="412"/>
                    <a:pt x="700" y="464"/>
                    <a:pt x="645" y="529"/>
                  </a:cubicBezTo>
                  <a:lnTo>
                    <a:pt x="677" y="544"/>
                  </a:lnTo>
                  <a:cubicBezTo>
                    <a:pt x="718" y="412"/>
                    <a:pt x="686" y="262"/>
                    <a:pt x="601" y="154"/>
                  </a:cubicBezTo>
                  <a:cubicBezTo>
                    <a:pt x="511" y="39"/>
                    <a:pt x="365" y="-17"/>
                    <a:pt x="221" y="4"/>
                  </a:cubicBezTo>
                  <a:cubicBezTo>
                    <a:pt x="139" y="16"/>
                    <a:pt x="65" y="51"/>
                    <a:pt x="2" y="105"/>
                  </a:cubicBezTo>
                  <a:cubicBezTo>
                    <a:pt x="-4" y="110"/>
                    <a:pt x="5" y="118"/>
                    <a:pt x="10" y="113"/>
                  </a:cubicBezTo>
                  <a:lnTo>
                    <a:pt x="10" y="113"/>
                  </a:lnTo>
                  <a:lnTo>
                    <a:pt x="10" y="11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 name="Google Shape;919;p52"/>
            <p:cNvSpPr/>
            <p:nvPr/>
          </p:nvSpPr>
          <p:spPr>
            <a:xfrm rot="-5400000" flipH="1">
              <a:off x="701157" y="3413524"/>
              <a:ext cx="611949" cy="587806"/>
            </a:xfrm>
            <a:custGeom>
              <a:avLst/>
              <a:gdLst/>
              <a:ahLst/>
              <a:cxnLst/>
              <a:rect l="l" t="t" r="r" b="b"/>
              <a:pathLst>
                <a:path w="1055084" h="1013459" extrusionOk="0">
                  <a:moveTo>
                    <a:pt x="594741" y="585216"/>
                  </a:moveTo>
                  <a:cubicBezTo>
                    <a:pt x="593789" y="593026"/>
                    <a:pt x="595503" y="601218"/>
                    <a:pt x="600647" y="608267"/>
                  </a:cubicBezTo>
                  <a:lnTo>
                    <a:pt x="867156" y="970788"/>
                  </a:lnTo>
                  <a:lnTo>
                    <a:pt x="588550" y="615315"/>
                  </a:lnTo>
                  <a:cubicBezTo>
                    <a:pt x="583121" y="608457"/>
                    <a:pt x="575691" y="604552"/>
                    <a:pt x="567785" y="603409"/>
                  </a:cubicBezTo>
                  <a:cubicBezTo>
                    <a:pt x="567785" y="603980"/>
                    <a:pt x="567595" y="604552"/>
                    <a:pt x="567500" y="605219"/>
                  </a:cubicBezTo>
                  <a:lnTo>
                    <a:pt x="562928" y="918972"/>
                  </a:lnTo>
                  <a:lnTo>
                    <a:pt x="558356" y="605219"/>
                  </a:lnTo>
                  <a:cubicBezTo>
                    <a:pt x="558356" y="604647"/>
                    <a:pt x="558165" y="604076"/>
                    <a:pt x="558070" y="603409"/>
                  </a:cubicBezTo>
                  <a:cubicBezTo>
                    <a:pt x="550259" y="604552"/>
                    <a:pt x="542735" y="608457"/>
                    <a:pt x="537305" y="615315"/>
                  </a:cubicBezTo>
                  <a:lnTo>
                    <a:pt x="258699" y="970788"/>
                  </a:lnTo>
                  <a:lnTo>
                    <a:pt x="525209" y="608267"/>
                  </a:lnTo>
                  <a:cubicBezTo>
                    <a:pt x="530352" y="601218"/>
                    <a:pt x="532067" y="593026"/>
                    <a:pt x="531114" y="585216"/>
                  </a:cubicBezTo>
                  <a:cubicBezTo>
                    <a:pt x="530828" y="585311"/>
                    <a:pt x="530447" y="585311"/>
                    <a:pt x="530162" y="585406"/>
                  </a:cubicBezTo>
                  <a:lnTo>
                    <a:pt x="240983" y="685133"/>
                  </a:lnTo>
                  <a:lnTo>
                    <a:pt x="528638" y="576262"/>
                  </a:lnTo>
                  <a:cubicBezTo>
                    <a:pt x="528638" y="576262"/>
                    <a:pt x="528638" y="576262"/>
                    <a:pt x="528638" y="576262"/>
                  </a:cubicBezTo>
                  <a:cubicBezTo>
                    <a:pt x="525304" y="568547"/>
                    <a:pt x="519208" y="561975"/>
                    <a:pt x="510540" y="558641"/>
                  </a:cubicBezTo>
                  <a:lnTo>
                    <a:pt x="70771" y="392239"/>
                  </a:lnTo>
                  <a:lnTo>
                    <a:pt x="512921" y="544735"/>
                  </a:lnTo>
                  <a:cubicBezTo>
                    <a:pt x="521589" y="547687"/>
                    <a:pt x="530257" y="546640"/>
                    <a:pt x="537686" y="543020"/>
                  </a:cubicBezTo>
                  <a:lnTo>
                    <a:pt x="364046" y="306800"/>
                  </a:lnTo>
                  <a:lnTo>
                    <a:pt x="545211" y="537972"/>
                  </a:lnTo>
                  <a:cubicBezTo>
                    <a:pt x="551593" y="532257"/>
                    <a:pt x="555879" y="524065"/>
                    <a:pt x="555974" y="514540"/>
                  </a:cubicBezTo>
                  <a:lnTo>
                    <a:pt x="562928" y="34766"/>
                  </a:lnTo>
                  <a:lnTo>
                    <a:pt x="569881" y="514540"/>
                  </a:lnTo>
                  <a:cubicBezTo>
                    <a:pt x="569976" y="524065"/>
                    <a:pt x="574262" y="532161"/>
                    <a:pt x="580644" y="537972"/>
                  </a:cubicBezTo>
                  <a:lnTo>
                    <a:pt x="761810" y="306800"/>
                  </a:lnTo>
                  <a:lnTo>
                    <a:pt x="588169" y="543020"/>
                  </a:lnTo>
                  <a:cubicBezTo>
                    <a:pt x="595503" y="546640"/>
                    <a:pt x="604266" y="547687"/>
                    <a:pt x="612934" y="544735"/>
                  </a:cubicBezTo>
                  <a:lnTo>
                    <a:pt x="1055084" y="392239"/>
                  </a:lnTo>
                  <a:lnTo>
                    <a:pt x="615315" y="558641"/>
                  </a:lnTo>
                  <a:cubicBezTo>
                    <a:pt x="606647" y="561975"/>
                    <a:pt x="600456" y="568547"/>
                    <a:pt x="597218" y="576262"/>
                  </a:cubicBezTo>
                  <a:cubicBezTo>
                    <a:pt x="597218" y="576262"/>
                    <a:pt x="597218" y="576262"/>
                    <a:pt x="597218" y="576262"/>
                  </a:cubicBezTo>
                  <a:lnTo>
                    <a:pt x="884873" y="685133"/>
                  </a:lnTo>
                  <a:lnTo>
                    <a:pt x="595694" y="585406"/>
                  </a:lnTo>
                  <a:cubicBezTo>
                    <a:pt x="595694" y="585406"/>
                    <a:pt x="595027" y="585311"/>
                    <a:pt x="594741" y="585216"/>
                  </a:cubicBezTo>
                  <a:close/>
                  <a:moveTo>
                    <a:pt x="906304" y="130016"/>
                  </a:moveTo>
                  <a:lnTo>
                    <a:pt x="974598" y="153543"/>
                  </a:lnTo>
                  <a:lnTo>
                    <a:pt x="906685" y="127826"/>
                  </a:lnTo>
                  <a:cubicBezTo>
                    <a:pt x="906685" y="127826"/>
                    <a:pt x="906685" y="127826"/>
                    <a:pt x="906685" y="127826"/>
                  </a:cubicBezTo>
                  <a:cubicBezTo>
                    <a:pt x="907447" y="126016"/>
                    <a:pt x="908876" y="124492"/>
                    <a:pt x="910971" y="123635"/>
                  </a:cubicBezTo>
                  <a:lnTo>
                    <a:pt x="1014794" y="84392"/>
                  </a:lnTo>
                  <a:lnTo>
                    <a:pt x="910399" y="120396"/>
                  </a:lnTo>
                  <a:cubicBezTo>
                    <a:pt x="908399" y="121063"/>
                    <a:pt x="906304" y="120872"/>
                    <a:pt x="904589" y="120015"/>
                  </a:cubicBezTo>
                  <a:lnTo>
                    <a:pt x="945547" y="64198"/>
                  </a:lnTo>
                  <a:lnTo>
                    <a:pt x="902780" y="118777"/>
                  </a:lnTo>
                  <a:cubicBezTo>
                    <a:pt x="901256" y="117443"/>
                    <a:pt x="900303" y="115538"/>
                    <a:pt x="900208" y="113252"/>
                  </a:cubicBezTo>
                  <a:lnTo>
                    <a:pt x="898589" y="0"/>
                  </a:lnTo>
                  <a:lnTo>
                    <a:pt x="896969" y="113252"/>
                  </a:lnTo>
                  <a:cubicBezTo>
                    <a:pt x="896969" y="115538"/>
                    <a:pt x="895922" y="117443"/>
                    <a:pt x="894398" y="118777"/>
                  </a:cubicBezTo>
                  <a:lnTo>
                    <a:pt x="851630" y="64198"/>
                  </a:lnTo>
                  <a:lnTo>
                    <a:pt x="892588" y="120015"/>
                  </a:lnTo>
                  <a:cubicBezTo>
                    <a:pt x="890873" y="120872"/>
                    <a:pt x="888778" y="121158"/>
                    <a:pt x="886778" y="120396"/>
                  </a:cubicBezTo>
                  <a:lnTo>
                    <a:pt x="782384" y="84392"/>
                  </a:lnTo>
                  <a:lnTo>
                    <a:pt x="886206" y="123635"/>
                  </a:lnTo>
                  <a:cubicBezTo>
                    <a:pt x="888301" y="124396"/>
                    <a:pt x="889730" y="125921"/>
                    <a:pt x="890492" y="127826"/>
                  </a:cubicBezTo>
                  <a:cubicBezTo>
                    <a:pt x="890492" y="127826"/>
                    <a:pt x="890492" y="127826"/>
                    <a:pt x="890492" y="127826"/>
                  </a:cubicBezTo>
                  <a:lnTo>
                    <a:pt x="822579" y="153543"/>
                  </a:lnTo>
                  <a:lnTo>
                    <a:pt x="890873" y="130016"/>
                  </a:lnTo>
                  <a:cubicBezTo>
                    <a:pt x="890873" y="130016"/>
                    <a:pt x="891064" y="130016"/>
                    <a:pt x="891064" y="130016"/>
                  </a:cubicBezTo>
                  <a:cubicBezTo>
                    <a:pt x="891254" y="131826"/>
                    <a:pt x="890873" y="133826"/>
                    <a:pt x="889635" y="135446"/>
                  </a:cubicBezTo>
                  <a:lnTo>
                    <a:pt x="826770" y="220980"/>
                  </a:lnTo>
                  <a:lnTo>
                    <a:pt x="892493" y="137065"/>
                  </a:lnTo>
                  <a:cubicBezTo>
                    <a:pt x="893731" y="135446"/>
                    <a:pt x="895541" y="134493"/>
                    <a:pt x="897350" y="134207"/>
                  </a:cubicBezTo>
                  <a:cubicBezTo>
                    <a:pt x="897350" y="134303"/>
                    <a:pt x="897350" y="134493"/>
                    <a:pt x="897350" y="134588"/>
                  </a:cubicBezTo>
                  <a:lnTo>
                    <a:pt x="898398" y="208693"/>
                  </a:lnTo>
                  <a:lnTo>
                    <a:pt x="899446" y="134588"/>
                  </a:lnTo>
                  <a:cubicBezTo>
                    <a:pt x="899446" y="134588"/>
                    <a:pt x="899446" y="134303"/>
                    <a:pt x="899446" y="134207"/>
                  </a:cubicBezTo>
                  <a:cubicBezTo>
                    <a:pt x="901256" y="134493"/>
                    <a:pt x="903065" y="135350"/>
                    <a:pt x="904304" y="137065"/>
                  </a:cubicBezTo>
                  <a:lnTo>
                    <a:pt x="970026" y="220980"/>
                  </a:lnTo>
                  <a:lnTo>
                    <a:pt x="907066" y="135446"/>
                  </a:lnTo>
                  <a:cubicBezTo>
                    <a:pt x="905828" y="133826"/>
                    <a:pt x="905447" y="131826"/>
                    <a:pt x="905637" y="130016"/>
                  </a:cubicBezTo>
                  <a:cubicBezTo>
                    <a:pt x="905637" y="130016"/>
                    <a:pt x="905828" y="130016"/>
                    <a:pt x="905828" y="130016"/>
                  </a:cubicBezTo>
                  <a:close/>
                  <a:moveTo>
                    <a:pt x="80963" y="953929"/>
                  </a:moveTo>
                  <a:lnTo>
                    <a:pt x="125635" y="969359"/>
                  </a:lnTo>
                  <a:lnTo>
                    <a:pt x="81153" y="952500"/>
                  </a:lnTo>
                  <a:cubicBezTo>
                    <a:pt x="81153" y="952500"/>
                    <a:pt x="81153" y="952500"/>
                    <a:pt x="81153" y="952500"/>
                  </a:cubicBezTo>
                  <a:cubicBezTo>
                    <a:pt x="81629" y="951261"/>
                    <a:pt x="82582" y="950309"/>
                    <a:pt x="83915" y="949738"/>
                  </a:cubicBezTo>
                  <a:lnTo>
                    <a:pt x="151829" y="924020"/>
                  </a:lnTo>
                  <a:lnTo>
                    <a:pt x="83534" y="947547"/>
                  </a:lnTo>
                  <a:cubicBezTo>
                    <a:pt x="82201" y="948023"/>
                    <a:pt x="80867" y="947833"/>
                    <a:pt x="79724" y="947261"/>
                  </a:cubicBezTo>
                  <a:lnTo>
                    <a:pt x="106585" y="910780"/>
                  </a:lnTo>
                  <a:lnTo>
                    <a:pt x="78581" y="946499"/>
                  </a:lnTo>
                  <a:cubicBezTo>
                    <a:pt x="77629" y="945642"/>
                    <a:pt x="76962" y="944404"/>
                    <a:pt x="76962" y="942879"/>
                  </a:cubicBezTo>
                  <a:lnTo>
                    <a:pt x="75914" y="868775"/>
                  </a:lnTo>
                  <a:lnTo>
                    <a:pt x="74867" y="942879"/>
                  </a:lnTo>
                  <a:cubicBezTo>
                    <a:pt x="74867" y="944308"/>
                    <a:pt x="74200" y="945642"/>
                    <a:pt x="73247" y="946499"/>
                  </a:cubicBezTo>
                  <a:lnTo>
                    <a:pt x="45244" y="910780"/>
                  </a:lnTo>
                  <a:lnTo>
                    <a:pt x="72104" y="947261"/>
                  </a:lnTo>
                  <a:cubicBezTo>
                    <a:pt x="70961" y="947833"/>
                    <a:pt x="69628" y="948023"/>
                    <a:pt x="68294" y="947547"/>
                  </a:cubicBezTo>
                  <a:lnTo>
                    <a:pt x="0" y="924020"/>
                  </a:lnTo>
                  <a:lnTo>
                    <a:pt x="67913" y="949738"/>
                  </a:lnTo>
                  <a:cubicBezTo>
                    <a:pt x="69247" y="950214"/>
                    <a:pt x="70199" y="951261"/>
                    <a:pt x="70676" y="952500"/>
                  </a:cubicBezTo>
                  <a:cubicBezTo>
                    <a:pt x="70676" y="952500"/>
                    <a:pt x="70676" y="952500"/>
                    <a:pt x="70676" y="952500"/>
                  </a:cubicBezTo>
                  <a:lnTo>
                    <a:pt x="26194" y="969359"/>
                  </a:lnTo>
                  <a:lnTo>
                    <a:pt x="70866" y="953929"/>
                  </a:lnTo>
                  <a:cubicBezTo>
                    <a:pt x="70866" y="953929"/>
                    <a:pt x="70961" y="953929"/>
                    <a:pt x="71057" y="953929"/>
                  </a:cubicBezTo>
                  <a:cubicBezTo>
                    <a:pt x="71247" y="955167"/>
                    <a:pt x="70961" y="956405"/>
                    <a:pt x="70104" y="957453"/>
                  </a:cubicBezTo>
                  <a:lnTo>
                    <a:pt x="28956" y="1013460"/>
                  </a:lnTo>
                  <a:lnTo>
                    <a:pt x="72009" y="958501"/>
                  </a:lnTo>
                  <a:cubicBezTo>
                    <a:pt x="72866" y="957453"/>
                    <a:pt x="74009" y="956881"/>
                    <a:pt x="75248" y="956691"/>
                  </a:cubicBezTo>
                  <a:cubicBezTo>
                    <a:pt x="75248" y="956691"/>
                    <a:pt x="75248" y="956881"/>
                    <a:pt x="75248" y="956977"/>
                  </a:cubicBezTo>
                  <a:lnTo>
                    <a:pt x="75914" y="1005459"/>
                  </a:lnTo>
                  <a:lnTo>
                    <a:pt x="76581" y="956977"/>
                  </a:lnTo>
                  <a:cubicBezTo>
                    <a:pt x="76581" y="956977"/>
                    <a:pt x="76581" y="956786"/>
                    <a:pt x="76581" y="956691"/>
                  </a:cubicBezTo>
                  <a:cubicBezTo>
                    <a:pt x="77819" y="956881"/>
                    <a:pt x="78962" y="957453"/>
                    <a:pt x="79820" y="958501"/>
                  </a:cubicBezTo>
                  <a:lnTo>
                    <a:pt x="122873" y="1013460"/>
                  </a:lnTo>
                  <a:lnTo>
                    <a:pt x="81725" y="957453"/>
                  </a:lnTo>
                  <a:cubicBezTo>
                    <a:pt x="80963" y="956405"/>
                    <a:pt x="80677" y="955072"/>
                    <a:pt x="80772" y="953929"/>
                  </a:cubicBezTo>
                  <a:cubicBezTo>
                    <a:pt x="80772" y="953929"/>
                    <a:pt x="80867" y="953929"/>
                    <a:pt x="80963" y="953929"/>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6915411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662" y="2130755"/>
            <a:ext cx="7704000" cy="572700"/>
          </a:xfrm>
        </p:spPr>
        <p:txBody>
          <a:bodyPr/>
          <a:lstStyle/>
          <a:p>
            <a:r>
              <a:rPr lang="vi-VN" dirty="0" smtClean="0"/>
              <a:t>KHẲNG ĐỊNH LẠI VẤN ĐỀ</a:t>
            </a:r>
            <a:endParaRPr lang="en-US" dirty="0"/>
          </a:p>
        </p:txBody>
      </p:sp>
      <p:sp>
        <p:nvSpPr>
          <p:cNvPr id="3" name="Google Shape;1346;p74"/>
          <p:cNvSpPr/>
          <p:nvPr/>
        </p:nvSpPr>
        <p:spPr>
          <a:xfrm rot="-462050" flipH="1">
            <a:off x="8019449" y="3487549"/>
            <a:ext cx="846425" cy="813032"/>
          </a:xfrm>
          <a:custGeom>
            <a:avLst/>
            <a:gdLst/>
            <a:ahLst/>
            <a:cxnLst/>
            <a:rect l="l" t="t" r="r" b="b"/>
            <a:pathLst>
              <a:path w="1055084" h="1013459" extrusionOk="0">
                <a:moveTo>
                  <a:pt x="594741" y="585216"/>
                </a:moveTo>
                <a:cubicBezTo>
                  <a:pt x="593789" y="593026"/>
                  <a:pt x="595503" y="601218"/>
                  <a:pt x="600647" y="608267"/>
                </a:cubicBezTo>
                <a:lnTo>
                  <a:pt x="867156" y="970788"/>
                </a:lnTo>
                <a:lnTo>
                  <a:pt x="588550" y="615315"/>
                </a:lnTo>
                <a:cubicBezTo>
                  <a:pt x="583121" y="608457"/>
                  <a:pt x="575691" y="604552"/>
                  <a:pt x="567785" y="603409"/>
                </a:cubicBezTo>
                <a:cubicBezTo>
                  <a:pt x="567785" y="603980"/>
                  <a:pt x="567595" y="604552"/>
                  <a:pt x="567500" y="605219"/>
                </a:cubicBezTo>
                <a:lnTo>
                  <a:pt x="562928" y="918972"/>
                </a:lnTo>
                <a:lnTo>
                  <a:pt x="558356" y="605219"/>
                </a:lnTo>
                <a:cubicBezTo>
                  <a:pt x="558356" y="604647"/>
                  <a:pt x="558165" y="604076"/>
                  <a:pt x="558070" y="603409"/>
                </a:cubicBezTo>
                <a:cubicBezTo>
                  <a:pt x="550259" y="604552"/>
                  <a:pt x="542735" y="608457"/>
                  <a:pt x="537305" y="615315"/>
                </a:cubicBezTo>
                <a:lnTo>
                  <a:pt x="258699" y="970788"/>
                </a:lnTo>
                <a:lnTo>
                  <a:pt x="525209" y="608267"/>
                </a:lnTo>
                <a:cubicBezTo>
                  <a:pt x="530352" y="601218"/>
                  <a:pt x="532067" y="593026"/>
                  <a:pt x="531114" y="585216"/>
                </a:cubicBezTo>
                <a:cubicBezTo>
                  <a:pt x="530828" y="585311"/>
                  <a:pt x="530447" y="585311"/>
                  <a:pt x="530162" y="585406"/>
                </a:cubicBezTo>
                <a:lnTo>
                  <a:pt x="240983" y="685133"/>
                </a:lnTo>
                <a:lnTo>
                  <a:pt x="528638" y="576262"/>
                </a:lnTo>
                <a:cubicBezTo>
                  <a:pt x="528638" y="576262"/>
                  <a:pt x="528638" y="576262"/>
                  <a:pt x="528638" y="576262"/>
                </a:cubicBezTo>
                <a:cubicBezTo>
                  <a:pt x="525304" y="568547"/>
                  <a:pt x="519208" y="561975"/>
                  <a:pt x="510540" y="558641"/>
                </a:cubicBezTo>
                <a:lnTo>
                  <a:pt x="70771" y="392239"/>
                </a:lnTo>
                <a:lnTo>
                  <a:pt x="512921" y="544735"/>
                </a:lnTo>
                <a:cubicBezTo>
                  <a:pt x="521589" y="547687"/>
                  <a:pt x="530257" y="546640"/>
                  <a:pt x="537686" y="543020"/>
                </a:cubicBezTo>
                <a:lnTo>
                  <a:pt x="364046" y="306800"/>
                </a:lnTo>
                <a:lnTo>
                  <a:pt x="545211" y="537972"/>
                </a:lnTo>
                <a:cubicBezTo>
                  <a:pt x="551593" y="532257"/>
                  <a:pt x="555879" y="524065"/>
                  <a:pt x="555974" y="514540"/>
                </a:cubicBezTo>
                <a:lnTo>
                  <a:pt x="562928" y="34766"/>
                </a:lnTo>
                <a:lnTo>
                  <a:pt x="569881" y="514540"/>
                </a:lnTo>
                <a:cubicBezTo>
                  <a:pt x="569976" y="524065"/>
                  <a:pt x="574262" y="532161"/>
                  <a:pt x="580644" y="537972"/>
                </a:cubicBezTo>
                <a:lnTo>
                  <a:pt x="761810" y="306800"/>
                </a:lnTo>
                <a:lnTo>
                  <a:pt x="588169" y="543020"/>
                </a:lnTo>
                <a:cubicBezTo>
                  <a:pt x="595503" y="546640"/>
                  <a:pt x="604266" y="547687"/>
                  <a:pt x="612934" y="544735"/>
                </a:cubicBezTo>
                <a:lnTo>
                  <a:pt x="1055084" y="392239"/>
                </a:lnTo>
                <a:lnTo>
                  <a:pt x="615315" y="558641"/>
                </a:lnTo>
                <a:cubicBezTo>
                  <a:pt x="606647" y="561975"/>
                  <a:pt x="600456" y="568547"/>
                  <a:pt x="597218" y="576262"/>
                </a:cubicBezTo>
                <a:cubicBezTo>
                  <a:pt x="597218" y="576262"/>
                  <a:pt x="597218" y="576262"/>
                  <a:pt x="597218" y="576262"/>
                </a:cubicBezTo>
                <a:lnTo>
                  <a:pt x="884873" y="685133"/>
                </a:lnTo>
                <a:lnTo>
                  <a:pt x="595694" y="585406"/>
                </a:lnTo>
                <a:cubicBezTo>
                  <a:pt x="595694" y="585406"/>
                  <a:pt x="595027" y="585311"/>
                  <a:pt x="594741" y="585216"/>
                </a:cubicBezTo>
                <a:close/>
                <a:moveTo>
                  <a:pt x="906304" y="130016"/>
                </a:moveTo>
                <a:lnTo>
                  <a:pt x="974598" y="153543"/>
                </a:lnTo>
                <a:lnTo>
                  <a:pt x="906685" y="127826"/>
                </a:lnTo>
                <a:cubicBezTo>
                  <a:pt x="906685" y="127826"/>
                  <a:pt x="906685" y="127826"/>
                  <a:pt x="906685" y="127826"/>
                </a:cubicBezTo>
                <a:cubicBezTo>
                  <a:pt x="907447" y="126016"/>
                  <a:pt x="908876" y="124492"/>
                  <a:pt x="910971" y="123635"/>
                </a:cubicBezTo>
                <a:lnTo>
                  <a:pt x="1014794" y="84392"/>
                </a:lnTo>
                <a:lnTo>
                  <a:pt x="910399" y="120396"/>
                </a:lnTo>
                <a:cubicBezTo>
                  <a:pt x="908399" y="121063"/>
                  <a:pt x="906304" y="120872"/>
                  <a:pt x="904589" y="120015"/>
                </a:cubicBezTo>
                <a:lnTo>
                  <a:pt x="945547" y="64198"/>
                </a:lnTo>
                <a:lnTo>
                  <a:pt x="902780" y="118777"/>
                </a:lnTo>
                <a:cubicBezTo>
                  <a:pt x="901256" y="117443"/>
                  <a:pt x="900303" y="115538"/>
                  <a:pt x="900208" y="113252"/>
                </a:cubicBezTo>
                <a:lnTo>
                  <a:pt x="898589" y="0"/>
                </a:lnTo>
                <a:lnTo>
                  <a:pt x="896969" y="113252"/>
                </a:lnTo>
                <a:cubicBezTo>
                  <a:pt x="896969" y="115538"/>
                  <a:pt x="895922" y="117443"/>
                  <a:pt x="894398" y="118777"/>
                </a:cubicBezTo>
                <a:lnTo>
                  <a:pt x="851630" y="64198"/>
                </a:lnTo>
                <a:lnTo>
                  <a:pt x="892588" y="120015"/>
                </a:lnTo>
                <a:cubicBezTo>
                  <a:pt x="890873" y="120872"/>
                  <a:pt x="888778" y="121158"/>
                  <a:pt x="886778" y="120396"/>
                </a:cubicBezTo>
                <a:lnTo>
                  <a:pt x="782384" y="84392"/>
                </a:lnTo>
                <a:lnTo>
                  <a:pt x="886206" y="123635"/>
                </a:lnTo>
                <a:cubicBezTo>
                  <a:pt x="888301" y="124396"/>
                  <a:pt x="889730" y="125921"/>
                  <a:pt x="890492" y="127826"/>
                </a:cubicBezTo>
                <a:cubicBezTo>
                  <a:pt x="890492" y="127826"/>
                  <a:pt x="890492" y="127826"/>
                  <a:pt x="890492" y="127826"/>
                </a:cubicBezTo>
                <a:lnTo>
                  <a:pt x="822579" y="153543"/>
                </a:lnTo>
                <a:lnTo>
                  <a:pt x="890873" y="130016"/>
                </a:lnTo>
                <a:cubicBezTo>
                  <a:pt x="890873" y="130016"/>
                  <a:pt x="891064" y="130016"/>
                  <a:pt x="891064" y="130016"/>
                </a:cubicBezTo>
                <a:cubicBezTo>
                  <a:pt x="891254" y="131826"/>
                  <a:pt x="890873" y="133826"/>
                  <a:pt x="889635" y="135446"/>
                </a:cubicBezTo>
                <a:lnTo>
                  <a:pt x="826770" y="220980"/>
                </a:lnTo>
                <a:lnTo>
                  <a:pt x="892493" y="137065"/>
                </a:lnTo>
                <a:cubicBezTo>
                  <a:pt x="893731" y="135446"/>
                  <a:pt x="895541" y="134493"/>
                  <a:pt x="897350" y="134207"/>
                </a:cubicBezTo>
                <a:cubicBezTo>
                  <a:pt x="897350" y="134303"/>
                  <a:pt x="897350" y="134493"/>
                  <a:pt x="897350" y="134588"/>
                </a:cubicBezTo>
                <a:lnTo>
                  <a:pt x="898398" y="208693"/>
                </a:lnTo>
                <a:lnTo>
                  <a:pt x="899446" y="134588"/>
                </a:lnTo>
                <a:cubicBezTo>
                  <a:pt x="899446" y="134588"/>
                  <a:pt x="899446" y="134303"/>
                  <a:pt x="899446" y="134207"/>
                </a:cubicBezTo>
                <a:cubicBezTo>
                  <a:pt x="901256" y="134493"/>
                  <a:pt x="903065" y="135350"/>
                  <a:pt x="904304" y="137065"/>
                </a:cubicBezTo>
                <a:lnTo>
                  <a:pt x="970026" y="220980"/>
                </a:lnTo>
                <a:lnTo>
                  <a:pt x="907066" y="135446"/>
                </a:lnTo>
                <a:cubicBezTo>
                  <a:pt x="905828" y="133826"/>
                  <a:pt x="905447" y="131826"/>
                  <a:pt x="905637" y="130016"/>
                </a:cubicBezTo>
                <a:cubicBezTo>
                  <a:pt x="905637" y="130016"/>
                  <a:pt x="905828" y="130016"/>
                  <a:pt x="905828" y="130016"/>
                </a:cubicBezTo>
                <a:close/>
                <a:moveTo>
                  <a:pt x="80963" y="953929"/>
                </a:moveTo>
                <a:lnTo>
                  <a:pt x="125635" y="969359"/>
                </a:lnTo>
                <a:lnTo>
                  <a:pt x="81153" y="952500"/>
                </a:lnTo>
                <a:cubicBezTo>
                  <a:pt x="81153" y="952500"/>
                  <a:pt x="81153" y="952500"/>
                  <a:pt x="81153" y="952500"/>
                </a:cubicBezTo>
                <a:cubicBezTo>
                  <a:pt x="81629" y="951261"/>
                  <a:pt x="82582" y="950309"/>
                  <a:pt x="83915" y="949738"/>
                </a:cubicBezTo>
                <a:lnTo>
                  <a:pt x="151829" y="924020"/>
                </a:lnTo>
                <a:lnTo>
                  <a:pt x="83534" y="947547"/>
                </a:lnTo>
                <a:cubicBezTo>
                  <a:pt x="82201" y="948023"/>
                  <a:pt x="80867" y="947833"/>
                  <a:pt x="79724" y="947261"/>
                </a:cubicBezTo>
                <a:lnTo>
                  <a:pt x="106585" y="910780"/>
                </a:lnTo>
                <a:lnTo>
                  <a:pt x="78581" y="946499"/>
                </a:lnTo>
                <a:cubicBezTo>
                  <a:pt x="77629" y="945642"/>
                  <a:pt x="76962" y="944404"/>
                  <a:pt x="76962" y="942879"/>
                </a:cubicBezTo>
                <a:lnTo>
                  <a:pt x="75914" y="868775"/>
                </a:lnTo>
                <a:lnTo>
                  <a:pt x="74867" y="942879"/>
                </a:lnTo>
                <a:cubicBezTo>
                  <a:pt x="74867" y="944308"/>
                  <a:pt x="74200" y="945642"/>
                  <a:pt x="73247" y="946499"/>
                </a:cubicBezTo>
                <a:lnTo>
                  <a:pt x="45244" y="910780"/>
                </a:lnTo>
                <a:lnTo>
                  <a:pt x="72104" y="947261"/>
                </a:lnTo>
                <a:cubicBezTo>
                  <a:pt x="70961" y="947833"/>
                  <a:pt x="69628" y="948023"/>
                  <a:pt x="68294" y="947547"/>
                </a:cubicBezTo>
                <a:lnTo>
                  <a:pt x="0" y="924020"/>
                </a:lnTo>
                <a:lnTo>
                  <a:pt x="67913" y="949738"/>
                </a:lnTo>
                <a:cubicBezTo>
                  <a:pt x="69247" y="950214"/>
                  <a:pt x="70199" y="951261"/>
                  <a:pt x="70676" y="952500"/>
                </a:cubicBezTo>
                <a:cubicBezTo>
                  <a:pt x="70676" y="952500"/>
                  <a:pt x="70676" y="952500"/>
                  <a:pt x="70676" y="952500"/>
                </a:cubicBezTo>
                <a:lnTo>
                  <a:pt x="26194" y="969359"/>
                </a:lnTo>
                <a:lnTo>
                  <a:pt x="70866" y="953929"/>
                </a:lnTo>
                <a:cubicBezTo>
                  <a:pt x="70866" y="953929"/>
                  <a:pt x="70961" y="953929"/>
                  <a:pt x="71057" y="953929"/>
                </a:cubicBezTo>
                <a:cubicBezTo>
                  <a:pt x="71247" y="955167"/>
                  <a:pt x="70961" y="956405"/>
                  <a:pt x="70104" y="957453"/>
                </a:cubicBezTo>
                <a:lnTo>
                  <a:pt x="28956" y="1013460"/>
                </a:lnTo>
                <a:lnTo>
                  <a:pt x="72009" y="958501"/>
                </a:lnTo>
                <a:cubicBezTo>
                  <a:pt x="72866" y="957453"/>
                  <a:pt x="74009" y="956881"/>
                  <a:pt x="75248" y="956691"/>
                </a:cubicBezTo>
                <a:cubicBezTo>
                  <a:pt x="75248" y="956691"/>
                  <a:pt x="75248" y="956881"/>
                  <a:pt x="75248" y="956977"/>
                </a:cubicBezTo>
                <a:lnTo>
                  <a:pt x="75914" y="1005459"/>
                </a:lnTo>
                <a:lnTo>
                  <a:pt x="76581" y="956977"/>
                </a:lnTo>
                <a:cubicBezTo>
                  <a:pt x="76581" y="956977"/>
                  <a:pt x="76581" y="956786"/>
                  <a:pt x="76581" y="956691"/>
                </a:cubicBezTo>
                <a:cubicBezTo>
                  <a:pt x="77819" y="956881"/>
                  <a:pt x="78962" y="957453"/>
                  <a:pt x="79820" y="958501"/>
                </a:cubicBezTo>
                <a:lnTo>
                  <a:pt x="122873" y="1013460"/>
                </a:lnTo>
                <a:lnTo>
                  <a:pt x="81725" y="957453"/>
                </a:lnTo>
                <a:cubicBezTo>
                  <a:pt x="80963" y="956405"/>
                  <a:pt x="80677" y="955072"/>
                  <a:pt x="80772" y="953929"/>
                </a:cubicBezTo>
                <a:cubicBezTo>
                  <a:pt x="80772" y="953929"/>
                  <a:pt x="80867" y="953929"/>
                  <a:pt x="80963" y="953929"/>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702134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220" y="177547"/>
            <a:ext cx="7704000" cy="572700"/>
          </a:xfrm>
        </p:spPr>
        <p:txBody>
          <a:bodyPr/>
          <a:lstStyle/>
          <a:p>
            <a:r>
              <a:rPr lang="vi-VN" dirty="0" smtClean="0">
                <a:solidFill>
                  <a:schemeClr val="bg1"/>
                </a:solidFill>
              </a:rPr>
              <a:t>LIÊN HỆ BẢN THÂN</a:t>
            </a:r>
            <a:endParaRPr lang="en-US" dirty="0">
              <a:solidFill>
                <a:schemeClr val="bg1"/>
              </a:solidFill>
            </a:endParaRPr>
          </a:p>
        </p:txBody>
      </p:sp>
      <p:sp>
        <p:nvSpPr>
          <p:cNvPr id="3" name="TextBox 2"/>
          <p:cNvSpPr txBox="1"/>
          <p:nvPr/>
        </p:nvSpPr>
        <p:spPr>
          <a:xfrm>
            <a:off x="1810139" y="1878563"/>
            <a:ext cx="5766319" cy="1754326"/>
          </a:xfrm>
          <a:prstGeom prst="rect">
            <a:avLst/>
          </a:prstGeom>
          <a:noFill/>
        </p:spPr>
        <p:txBody>
          <a:bodyPr wrap="square" rtlCol="0">
            <a:spAutoFit/>
          </a:bodyPr>
          <a:lstStyle/>
          <a:p>
            <a:r>
              <a:rPr lang="vi-VN" sz="1800" dirty="0">
                <a:solidFill>
                  <a:schemeClr val="tx1"/>
                </a:solidFill>
              </a:rPr>
              <a:t>Mở cửa và nhìn ngắm thế giới rồi nhìn lại chính mình, tôi thấy mình thật may mắn vì luôn có góc nhìn tích cực về mọi việc trong cuộc sống. Tôi luôn tự nhắc nhở mình giống như một mầm cây, luôn hướng mình về phía mặt trời - nơi tràn đầy ánh sáng và sự sống, thay vì cứ mãi nhìn vào những mảng tăm tối, quẩn quanh.</a:t>
            </a:r>
            <a:endParaRPr lang="en-US" sz="1800" dirty="0">
              <a:solidFill>
                <a:schemeClr val="tx1"/>
              </a:solidFill>
            </a:endParaRPr>
          </a:p>
        </p:txBody>
      </p:sp>
      <p:sp>
        <p:nvSpPr>
          <p:cNvPr id="4" name="Rectangle 3"/>
          <p:cNvSpPr/>
          <p:nvPr/>
        </p:nvSpPr>
        <p:spPr>
          <a:xfrm>
            <a:off x="1496008" y="1536441"/>
            <a:ext cx="6394580" cy="232643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42483554"/>
      </p:ext>
    </p:extLst>
  </p:cSld>
  <p:clrMapOvr>
    <a:masterClrMapping/>
  </p:clrMapOvr>
  <mc:AlternateContent xmlns:mc="http://schemas.openxmlformats.org/markup-compatibility/2006">
    <mc:Choice xmlns:p14="http://schemas.microsoft.com/office/powerpoint/2010/main" Requires="p14">
      <p:transition spd="slow" p14:dur="15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42"/>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dirty="0" smtClean="0"/>
              <a:t>MỤC LỤC</a:t>
            </a:r>
            <a:endParaRPr sz="3000" dirty="0"/>
          </a:p>
        </p:txBody>
      </p:sp>
      <p:sp>
        <p:nvSpPr>
          <p:cNvPr id="661" name="Google Shape;661;p42"/>
          <p:cNvSpPr txBox="1">
            <a:spLocks noGrp="1"/>
          </p:cNvSpPr>
          <p:nvPr>
            <p:ph type="subTitle" idx="1"/>
          </p:nvPr>
        </p:nvSpPr>
        <p:spPr>
          <a:xfrm>
            <a:off x="440565" y="2199099"/>
            <a:ext cx="3822351" cy="57270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 typeface="Wingdings" panose="05000000000000000000" pitchFamily="2" charset="2"/>
              <a:buChar char="Ø"/>
            </a:pPr>
            <a:r>
              <a:rPr lang="en-US" dirty="0" smtClean="0"/>
              <a:t>GIỚI THIỆU TÁC GIẢ,TÁC PHẨM</a:t>
            </a:r>
          </a:p>
          <a:p>
            <a:pPr marL="285750" lvl="0" indent="-285750" algn="ctr" rtl="0">
              <a:spcBef>
                <a:spcPts val="0"/>
              </a:spcBef>
              <a:spcAft>
                <a:spcPts val="0"/>
              </a:spcAft>
              <a:buFont typeface="Wingdings" panose="05000000000000000000" pitchFamily="2" charset="2"/>
              <a:buChar char="Ø"/>
            </a:pPr>
            <a:endParaRPr lang="en-US" dirty="0"/>
          </a:p>
          <a:p>
            <a:pPr marL="285750" lvl="0" indent="-285750" algn="ctr" rtl="0">
              <a:spcBef>
                <a:spcPts val="0"/>
              </a:spcBef>
              <a:spcAft>
                <a:spcPts val="0"/>
              </a:spcAft>
              <a:buFont typeface="Wingdings" panose="05000000000000000000" pitchFamily="2" charset="2"/>
              <a:buChar char="Ø"/>
            </a:pPr>
            <a:r>
              <a:rPr lang="en-US" dirty="0" smtClean="0"/>
              <a:t>TÓM TẮT TÁC PHẨM</a:t>
            </a:r>
          </a:p>
          <a:p>
            <a:pPr marL="285750" lvl="0" indent="-285750" algn="ctr" rtl="0">
              <a:spcBef>
                <a:spcPts val="0"/>
              </a:spcBef>
              <a:spcAft>
                <a:spcPts val="0"/>
              </a:spcAft>
              <a:buFont typeface="Wingdings" panose="05000000000000000000" pitchFamily="2" charset="2"/>
              <a:buChar char="Ø"/>
            </a:pPr>
            <a:endParaRPr lang="en-US" dirty="0"/>
          </a:p>
          <a:p>
            <a:pPr marL="285750" lvl="0" indent="-285750" algn="ctr" rtl="0">
              <a:spcBef>
                <a:spcPts val="0"/>
              </a:spcBef>
              <a:spcAft>
                <a:spcPts val="0"/>
              </a:spcAft>
              <a:buFont typeface="Wingdings" panose="05000000000000000000" pitchFamily="2" charset="2"/>
              <a:buChar char="Ø"/>
            </a:pPr>
            <a:r>
              <a:rPr lang="en-US" dirty="0" smtClean="0"/>
              <a:t>RÚT RA VẤN ĐỀ NGHỊ LUẬN</a:t>
            </a:r>
            <a:endParaRPr dirty="0"/>
          </a:p>
        </p:txBody>
      </p:sp>
      <p:sp>
        <p:nvSpPr>
          <p:cNvPr id="662" name="Google Shape;662;p42"/>
          <p:cNvSpPr txBox="1">
            <a:spLocks noGrp="1"/>
          </p:cNvSpPr>
          <p:nvPr>
            <p:ph type="subTitle" idx="2"/>
          </p:nvPr>
        </p:nvSpPr>
        <p:spPr>
          <a:xfrm>
            <a:off x="5352015" y="2199099"/>
            <a:ext cx="2305500" cy="57270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 typeface="Wingdings" panose="05000000000000000000" pitchFamily="2" charset="2"/>
              <a:buChar char="Ø"/>
            </a:pPr>
            <a:r>
              <a:rPr lang="en-US" dirty="0" smtClean="0"/>
              <a:t>LÀM VĂN</a:t>
            </a:r>
            <a:endParaRPr dirty="0"/>
          </a:p>
        </p:txBody>
      </p:sp>
      <p:sp>
        <p:nvSpPr>
          <p:cNvPr id="665" name="Google Shape;665;p42"/>
          <p:cNvSpPr txBox="1">
            <a:spLocks noGrp="1"/>
          </p:cNvSpPr>
          <p:nvPr>
            <p:ph type="title"/>
          </p:nvPr>
        </p:nvSpPr>
        <p:spPr>
          <a:xfrm>
            <a:off x="1816436" y="1416572"/>
            <a:ext cx="15201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t>PHẦN I</a:t>
            </a:r>
            <a:endParaRPr b="1" dirty="0"/>
          </a:p>
        </p:txBody>
      </p:sp>
      <p:sp>
        <p:nvSpPr>
          <p:cNvPr id="667" name="Google Shape;667;p42"/>
          <p:cNvSpPr txBox="1">
            <a:spLocks noGrp="1"/>
          </p:cNvSpPr>
          <p:nvPr>
            <p:ph type="title" idx="6"/>
          </p:nvPr>
        </p:nvSpPr>
        <p:spPr>
          <a:xfrm>
            <a:off x="5624298" y="1416572"/>
            <a:ext cx="1605383"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t>PHẦN II</a:t>
            </a:r>
            <a:endParaRPr b="1" dirty="0"/>
          </a:p>
        </p:txBody>
      </p:sp>
      <p:grpSp>
        <p:nvGrpSpPr>
          <p:cNvPr id="672" name="Google Shape;672;p42"/>
          <p:cNvGrpSpPr/>
          <p:nvPr/>
        </p:nvGrpSpPr>
        <p:grpSpPr>
          <a:xfrm>
            <a:off x="324616" y="4032600"/>
            <a:ext cx="1491820" cy="800950"/>
            <a:chOff x="6089760" y="4084560"/>
            <a:chExt cx="1873440" cy="1005840"/>
          </a:xfrm>
        </p:grpSpPr>
        <p:sp>
          <p:nvSpPr>
            <p:cNvPr id="673" name="Google Shape;673;p42"/>
            <p:cNvSpPr/>
            <p:nvPr/>
          </p:nvSpPr>
          <p:spPr>
            <a:xfrm>
              <a:off x="6089760" y="4084560"/>
              <a:ext cx="1836720" cy="1005840"/>
            </a:xfrm>
            <a:custGeom>
              <a:avLst/>
              <a:gdLst/>
              <a:ahLst/>
              <a:cxnLst/>
              <a:rect l="l" t="t" r="r" b="b"/>
              <a:pathLst>
                <a:path w="5102" h="2794" extrusionOk="0">
                  <a:moveTo>
                    <a:pt x="7" y="79"/>
                  </a:moveTo>
                  <a:cubicBezTo>
                    <a:pt x="121" y="18"/>
                    <a:pt x="268" y="8"/>
                    <a:pt x="385" y="68"/>
                  </a:cubicBezTo>
                  <a:cubicBezTo>
                    <a:pt x="492" y="123"/>
                    <a:pt x="570" y="230"/>
                    <a:pt x="588" y="350"/>
                  </a:cubicBezTo>
                  <a:cubicBezTo>
                    <a:pt x="590" y="363"/>
                    <a:pt x="604" y="372"/>
                    <a:pt x="616" y="363"/>
                  </a:cubicBezTo>
                  <a:cubicBezTo>
                    <a:pt x="853" y="198"/>
                    <a:pt x="1160" y="125"/>
                    <a:pt x="1442" y="200"/>
                  </a:cubicBezTo>
                  <a:cubicBezTo>
                    <a:pt x="1703" y="270"/>
                    <a:pt x="1906" y="476"/>
                    <a:pt x="1976" y="735"/>
                  </a:cubicBezTo>
                  <a:cubicBezTo>
                    <a:pt x="2014" y="873"/>
                    <a:pt x="2009" y="1022"/>
                    <a:pt x="1952" y="1153"/>
                  </a:cubicBezTo>
                  <a:cubicBezTo>
                    <a:pt x="1945" y="1170"/>
                    <a:pt x="1961" y="1184"/>
                    <a:pt x="1976" y="1179"/>
                  </a:cubicBezTo>
                  <a:cubicBezTo>
                    <a:pt x="2120" y="1133"/>
                    <a:pt x="2281" y="1126"/>
                    <a:pt x="2423" y="1181"/>
                  </a:cubicBezTo>
                  <a:cubicBezTo>
                    <a:pt x="2553" y="1231"/>
                    <a:pt x="2656" y="1335"/>
                    <a:pt x="2700" y="1468"/>
                  </a:cubicBezTo>
                  <a:cubicBezTo>
                    <a:pt x="2724" y="1541"/>
                    <a:pt x="2727" y="1618"/>
                    <a:pt x="2706" y="1691"/>
                  </a:cubicBezTo>
                  <a:cubicBezTo>
                    <a:pt x="2701" y="1710"/>
                    <a:pt x="2725" y="1717"/>
                    <a:pt x="2737" y="1710"/>
                  </a:cubicBezTo>
                  <a:cubicBezTo>
                    <a:pt x="2903" y="1608"/>
                    <a:pt x="3085" y="1538"/>
                    <a:pt x="3271" y="1483"/>
                  </a:cubicBezTo>
                  <a:cubicBezTo>
                    <a:pt x="3434" y="1435"/>
                    <a:pt x="3601" y="1398"/>
                    <a:pt x="3771" y="1387"/>
                  </a:cubicBezTo>
                  <a:cubicBezTo>
                    <a:pt x="3933" y="1377"/>
                    <a:pt x="4102" y="1394"/>
                    <a:pt x="4250" y="1464"/>
                  </a:cubicBezTo>
                  <a:cubicBezTo>
                    <a:pt x="4399" y="1534"/>
                    <a:pt x="4504" y="1647"/>
                    <a:pt x="4564" y="1793"/>
                  </a:cubicBezTo>
                  <a:cubicBezTo>
                    <a:pt x="4631" y="1951"/>
                    <a:pt x="4635" y="2134"/>
                    <a:pt x="4568" y="2293"/>
                  </a:cubicBezTo>
                  <a:cubicBezTo>
                    <a:pt x="4564" y="2304"/>
                    <a:pt x="4570" y="2319"/>
                    <a:pt x="4583" y="2320"/>
                  </a:cubicBezTo>
                  <a:cubicBezTo>
                    <a:pt x="4821" y="2334"/>
                    <a:pt x="5026" y="2547"/>
                    <a:pt x="5062" y="2778"/>
                  </a:cubicBezTo>
                  <a:cubicBezTo>
                    <a:pt x="5066" y="2803"/>
                    <a:pt x="5105" y="2798"/>
                    <a:pt x="5101" y="2772"/>
                  </a:cubicBezTo>
                  <a:cubicBezTo>
                    <a:pt x="5064" y="2525"/>
                    <a:pt x="4844" y="2297"/>
                    <a:pt x="4589" y="2282"/>
                  </a:cubicBezTo>
                  <a:lnTo>
                    <a:pt x="4604" y="2309"/>
                  </a:lnTo>
                  <a:cubicBezTo>
                    <a:pt x="4730" y="2011"/>
                    <a:pt x="4617" y="1643"/>
                    <a:pt x="4342" y="1471"/>
                  </a:cubicBezTo>
                  <a:cubicBezTo>
                    <a:pt x="4046" y="1285"/>
                    <a:pt x="3665" y="1337"/>
                    <a:pt x="3345" y="1423"/>
                  </a:cubicBezTo>
                  <a:cubicBezTo>
                    <a:pt x="3125" y="1481"/>
                    <a:pt x="2909" y="1559"/>
                    <a:pt x="2714" y="1679"/>
                  </a:cubicBezTo>
                  <a:lnTo>
                    <a:pt x="2745" y="1697"/>
                  </a:lnTo>
                  <a:cubicBezTo>
                    <a:pt x="2785" y="1556"/>
                    <a:pt x="2739" y="1404"/>
                    <a:pt x="2647" y="1293"/>
                  </a:cubicBezTo>
                  <a:cubicBezTo>
                    <a:pt x="2545" y="1171"/>
                    <a:pt x="2390" y="1110"/>
                    <a:pt x="2234" y="1104"/>
                  </a:cubicBezTo>
                  <a:cubicBezTo>
                    <a:pt x="2142" y="1101"/>
                    <a:pt x="2050" y="1115"/>
                    <a:pt x="1962" y="1143"/>
                  </a:cubicBezTo>
                  <a:lnTo>
                    <a:pt x="1987" y="1168"/>
                  </a:lnTo>
                  <a:cubicBezTo>
                    <a:pt x="2095" y="918"/>
                    <a:pt x="2024" y="624"/>
                    <a:pt x="1855" y="419"/>
                  </a:cubicBezTo>
                  <a:cubicBezTo>
                    <a:pt x="1664" y="189"/>
                    <a:pt x="1361" y="101"/>
                    <a:pt x="1071" y="143"/>
                  </a:cubicBezTo>
                  <a:cubicBezTo>
                    <a:pt x="900" y="167"/>
                    <a:pt x="736" y="232"/>
                    <a:pt x="596" y="333"/>
                  </a:cubicBezTo>
                  <a:lnTo>
                    <a:pt x="625" y="347"/>
                  </a:lnTo>
                  <a:cubicBezTo>
                    <a:pt x="603" y="218"/>
                    <a:pt x="522" y="102"/>
                    <a:pt x="406" y="43"/>
                  </a:cubicBezTo>
                  <a:cubicBezTo>
                    <a:pt x="277" y="-23"/>
                    <a:pt x="120" y="-14"/>
                    <a:pt x="2" y="71"/>
                  </a:cubicBezTo>
                  <a:cubicBezTo>
                    <a:pt x="-3" y="74"/>
                    <a:pt x="3" y="81"/>
                    <a:pt x="7" y="79"/>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4" name="Google Shape;674;p42"/>
            <p:cNvSpPr/>
            <p:nvPr/>
          </p:nvSpPr>
          <p:spPr>
            <a:xfrm>
              <a:off x="6309720" y="4203360"/>
              <a:ext cx="657000" cy="450000"/>
            </a:xfrm>
            <a:custGeom>
              <a:avLst/>
              <a:gdLst/>
              <a:ahLst/>
              <a:cxnLst/>
              <a:rect l="l" t="t" r="r" b="b"/>
              <a:pathLst>
                <a:path w="1825" h="1250" extrusionOk="0">
                  <a:moveTo>
                    <a:pt x="3" y="154"/>
                  </a:moveTo>
                  <a:cubicBezTo>
                    <a:pt x="114" y="82"/>
                    <a:pt x="252" y="41"/>
                    <a:pt x="385" y="32"/>
                  </a:cubicBezTo>
                  <a:cubicBezTo>
                    <a:pt x="507" y="23"/>
                    <a:pt x="633" y="48"/>
                    <a:pt x="743" y="102"/>
                  </a:cubicBezTo>
                  <a:cubicBezTo>
                    <a:pt x="973" y="216"/>
                    <a:pt x="1113" y="474"/>
                    <a:pt x="1138" y="724"/>
                  </a:cubicBezTo>
                  <a:cubicBezTo>
                    <a:pt x="1154" y="875"/>
                    <a:pt x="1118" y="1024"/>
                    <a:pt x="1054" y="1161"/>
                  </a:cubicBezTo>
                  <a:cubicBezTo>
                    <a:pt x="1045" y="1179"/>
                    <a:pt x="1069" y="1196"/>
                    <a:pt x="1084" y="1184"/>
                  </a:cubicBezTo>
                  <a:cubicBezTo>
                    <a:pt x="1189" y="1098"/>
                    <a:pt x="1321" y="1049"/>
                    <a:pt x="1457" y="1044"/>
                  </a:cubicBezTo>
                  <a:cubicBezTo>
                    <a:pt x="1593" y="1039"/>
                    <a:pt x="1771" y="1077"/>
                    <a:pt x="1790" y="1233"/>
                  </a:cubicBezTo>
                  <a:cubicBezTo>
                    <a:pt x="1792" y="1256"/>
                    <a:pt x="1826" y="1255"/>
                    <a:pt x="1825" y="1232"/>
                  </a:cubicBezTo>
                  <a:cubicBezTo>
                    <a:pt x="1817" y="1065"/>
                    <a:pt x="1626" y="1009"/>
                    <a:pt x="1488" y="1006"/>
                  </a:cubicBezTo>
                  <a:cubicBezTo>
                    <a:pt x="1334" y="1004"/>
                    <a:pt x="1180" y="1057"/>
                    <a:pt x="1060" y="1153"/>
                  </a:cubicBezTo>
                  <a:lnTo>
                    <a:pt x="1090" y="1176"/>
                  </a:lnTo>
                  <a:cubicBezTo>
                    <a:pt x="1151" y="1049"/>
                    <a:pt x="1186" y="910"/>
                    <a:pt x="1180" y="769"/>
                  </a:cubicBezTo>
                  <a:cubicBezTo>
                    <a:pt x="1175" y="628"/>
                    <a:pt x="1130" y="489"/>
                    <a:pt x="1062" y="366"/>
                  </a:cubicBezTo>
                  <a:cubicBezTo>
                    <a:pt x="997" y="250"/>
                    <a:pt x="912" y="152"/>
                    <a:pt x="795" y="87"/>
                  </a:cubicBezTo>
                  <a:cubicBezTo>
                    <a:pt x="679" y="22"/>
                    <a:pt x="552" y="-5"/>
                    <a:pt x="422" y="1"/>
                  </a:cubicBezTo>
                  <a:cubicBezTo>
                    <a:pt x="346" y="5"/>
                    <a:pt x="272" y="21"/>
                    <a:pt x="200" y="46"/>
                  </a:cubicBezTo>
                  <a:cubicBezTo>
                    <a:pt x="129" y="72"/>
                    <a:pt x="64" y="110"/>
                    <a:pt x="0" y="152"/>
                  </a:cubicBezTo>
                  <a:cubicBezTo>
                    <a:pt x="-1" y="153"/>
                    <a:pt x="0" y="156"/>
                    <a:pt x="2" y="155"/>
                  </a:cubicBezTo>
                  <a:lnTo>
                    <a:pt x="2" y="155"/>
                  </a:lnTo>
                  <a:lnTo>
                    <a:pt x="3" y="15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5" name="Google Shape;675;p42"/>
            <p:cNvSpPr/>
            <p:nvPr/>
          </p:nvSpPr>
          <p:spPr>
            <a:xfrm>
              <a:off x="7206120" y="4528080"/>
              <a:ext cx="757080" cy="481320"/>
            </a:xfrm>
            <a:custGeom>
              <a:avLst/>
              <a:gdLst/>
              <a:ahLst/>
              <a:cxnLst/>
              <a:rect l="l" t="t" r="r" b="b"/>
              <a:pathLst>
                <a:path w="2103" h="1337" extrusionOk="0">
                  <a:moveTo>
                    <a:pt x="6" y="183"/>
                  </a:moveTo>
                  <a:cubicBezTo>
                    <a:pt x="155" y="127"/>
                    <a:pt x="311" y="90"/>
                    <a:pt x="467" y="65"/>
                  </a:cubicBezTo>
                  <a:cubicBezTo>
                    <a:pt x="624" y="40"/>
                    <a:pt x="775" y="27"/>
                    <a:pt x="929" y="37"/>
                  </a:cubicBezTo>
                  <a:cubicBezTo>
                    <a:pt x="1083" y="48"/>
                    <a:pt x="1222" y="83"/>
                    <a:pt x="1347" y="162"/>
                  </a:cubicBezTo>
                  <a:cubicBezTo>
                    <a:pt x="1459" y="234"/>
                    <a:pt x="1552" y="336"/>
                    <a:pt x="1611" y="455"/>
                  </a:cubicBezTo>
                  <a:cubicBezTo>
                    <a:pt x="1684" y="603"/>
                    <a:pt x="1705" y="775"/>
                    <a:pt x="1671" y="937"/>
                  </a:cubicBezTo>
                  <a:cubicBezTo>
                    <a:pt x="1670" y="944"/>
                    <a:pt x="1675" y="955"/>
                    <a:pt x="1682" y="958"/>
                  </a:cubicBezTo>
                  <a:cubicBezTo>
                    <a:pt x="1769" y="985"/>
                    <a:pt x="1849" y="1032"/>
                    <a:pt x="1915" y="1094"/>
                  </a:cubicBezTo>
                  <a:cubicBezTo>
                    <a:pt x="1986" y="1161"/>
                    <a:pt x="2031" y="1241"/>
                    <a:pt x="2072" y="1328"/>
                  </a:cubicBezTo>
                  <a:cubicBezTo>
                    <a:pt x="2080" y="1345"/>
                    <a:pt x="2106" y="1334"/>
                    <a:pt x="2102" y="1316"/>
                  </a:cubicBezTo>
                  <a:cubicBezTo>
                    <a:pt x="2078" y="1223"/>
                    <a:pt x="2015" y="1138"/>
                    <a:pt x="1947" y="1072"/>
                  </a:cubicBezTo>
                  <a:cubicBezTo>
                    <a:pt x="1879" y="1006"/>
                    <a:pt x="1791" y="952"/>
                    <a:pt x="1698" y="923"/>
                  </a:cubicBezTo>
                  <a:lnTo>
                    <a:pt x="1709" y="943"/>
                  </a:lnTo>
                  <a:cubicBezTo>
                    <a:pt x="1769" y="654"/>
                    <a:pt x="1658" y="351"/>
                    <a:pt x="1424" y="171"/>
                  </a:cubicBezTo>
                  <a:cubicBezTo>
                    <a:pt x="1174" y="-22"/>
                    <a:pt x="844" y="-21"/>
                    <a:pt x="546" y="25"/>
                  </a:cubicBezTo>
                  <a:cubicBezTo>
                    <a:pt x="359" y="53"/>
                    <a:pt x="180" y="105"/>
                    <a:pt x="4" y="172"/>
                  </a:cubicBezTo>
                  <a:cubicBezTo>
                    <a:pt x="-3" y="174"/>
                    <a:pt x="0" y="185"/>
                    <a:pt x="6" y="182"/>
                  </a:cubicBezTo>
                  <a:lnTo>
                    <a:pt x="6" y="182"/>
                  </a:lnTo>
                  <a:lnTo>
                    <a:pt x="6" y="183"/>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76" name="Google Shape;676;p42"/>
            <p:cNvSpPr/>
            <p:nvPr/>
          </p:nvSpPr>
          <p:spPr>
            <a:xfrm>
              <a:off x="6343920" y="4717080"/>
              <a:ext cx="1111320" cy="262800"/>
            </a:xfrm>
            <a:custGeom>
              <a:avLst/>
              <a:gdLst/>
              <a:ahLst/>
              <a:cxnLst/>
              <a:rect l="l" t="t" r="r" b="b"/>
              <a:pathLst>
                <a:path w="3087" h="730" extrusionOk="0">
                  <a:moveTo>
                    <a:pt x="10" y="114"/>
                  </a:moveTo>
                  <a:cubicBezTo>
                    <a:pt x="115" y="26"/>
                    <a:pt x="272" y="7"/>
                    <a:pt x="399" y="50"/>
                  </a:cubicBezTo>
                  <a:cubicBezTo>
                    <a:pt x="526" y="94"/>
                    <a:pt x="613" y="199"/>
                    <a:pt x="645" y="324"/>
                  </a:cubicBezTo>
                  <a:cubicBezTo>
                    <a:pt x="663" y="395"/>
                    <a:pt x="662" y="468"/>
                    <a:pt x="641" y="538"/>
                  </a:cubicBezTo>
                  <a:cubicBezTo>
                    <a:pt x="635" y="556"/>
                    <a:pt x="662" y="566"/>
                    <a:pt x="673" y="553"/>
                  </a:cubicBezTo>
                  <a:cubicBezTo>
                    <a:pt x="762" y="447"/>
                    <a:pt x="891" y="377"/>
                    <a:pt x="1028" y="359"/>
                  </a:cubicBezTo>
                  <a:cubicBezTo>
                    <a:pt x="1171" y="340"/>
                    <a:pt x="1330" y="374"/>
                    <a:pt x="1435" y="478"/>
                  </a:cubicBezTo>
                  <a:cubicBezTo>
                    <a:pt x="1498" y="540"/>
                    <a:pt x="1534" y="626"/>
                    <a:pt x="1526" y="714"/>
                  </a:cubicBezTo>
                  <a:cubicBezTo>
                    <a:pt x="1524" y="733"/>
                    <a:pt x="1552" y="735"/>
                    <a:pt x="1560" y="722"/>
                  </a:cubicBezTo>
                  <a:cubicBezTo>
                    <a:pt x="1622" y="617"/>
                    <a:pt x="1718" y="539"/>
                    <a:pt x="1822" y="476"/>
                  </a:cubicBezTo>
                  <a:cubicBezTo>
                    <a:pt x="1932" y="409"/>
                    <a:pt x="2050" y="356"/>
                    <a:pt x="2173" y="317"/>
                  </a:cubicBezTo>
                  <a:cubicBezTo>
                    <a:pt x="2398" y="244"/>
                    <a:pt x="2700" y="185"/>
                    <a:pt x="2903" y="345"/>
                  </a:cubicBezTo>
                  <a:cubicBezTo>
                    <a:pt x="2998" y="419"/>
                    <a:pt x="3066" y="537"/>
                    <a:pt x="3048" y="660"/>
                  </a:cubicBezTo>
                  <a:cubicBezTo>
                    <a:pt x="3045" y="683"/>
                    <a:pt x="3080" y="691"/>
                    <a:pt x="3083" y="668"/>
                  </a:cubicBezTo>
                  <a:cubicBezTo>
                    <a:pt x="3100" y="554"/>
                    <a:pt x="3054" y="444"/>
                    <a:pt x="2976" y="362"/>
                  </a:cubicBezTo>
                  <a:cubicBezTo>
                    <a:pt x="2888" y="269"/>
                    <a:pt x="2765" y="223"/>
                    <a:pt x="2639" y="212"/>
                  </a:cubicBezTo>
                  <a:cubicBezTo>
                    <a:pt x="2503" y="201"/>
                    <a:pt x="2365" y="225"/>
                    <a:pt x="2234" y="261"/>
                  </a:cubicBezTo>
                  <a:cubicBezTo>
                    <a:pt x="2099" y="298"/>
                    <a:pt x="1968" y="352"/>
                    <a:pt x="1845" y="421"/>
                  </a:cubicBezTo>
                  <a:cubicBezTo>
                    <a:pt x="1723" y="490"/>
                    <a:pt x="1603" y="580"/>
                    <a:pt x="1528" y="705"/>
                  </a:cubicBezTo>
                  <a:lnTo>
                    <a:pt x="1562" y="712"/>
                  </a:lnTo>
                  <a:cubicBezTo>
                    <a:pt x="1576" y="542"/>
                    <a:pt x="1447" y="406"/>
                    <a:pt x="1295" y="351"/>
                  </a:cubicBezTo>
                  <a:cubicBezTo>
                    <a:pt x="1144" y="297"/>
                    <a:pt x="985" y="311"/>
                    <a:pt x="847" y="376"/>
                  </a:cubicBezTo>
                  <a:cubicBezTo>
                    <a:pt x="769" y="412"/>
                    <a:pt x="700" y="464"/>
                    <a:pt x="645" y="529"/>
                  </a:cubicBezTo>
                  <a:lnTo>
                    <a:pt x="677" y="544"/>
                  </a:lnTo>
                  <a:cubicBezTo>
                    <a:pt x="718" y="412"/>
                    <a:pt x="686" y="262"/>
                    <a:pt x="601" y="154"/>
                  </a:cubicBezTo>
                  <a:cubicBezTo>
                    <a:pt x="511" y="39"/>
                    <a:pt x="365" y="-17"/>
                    <a:pt x="221" y="4"/>
                  </a:cubicBezTo>
                  <a:cubicBezTo>
                    <a:pt x="139" y="16"/>
                    <a:pt x="65" y="51"/>
                    <a:pt x="2" y="105"/>
                  </a:cubicBezTo>
                  <a:cubicBezTo>
                    <a:pt x="-4" y="110"/>
                    <a:pt x="5" y="118"/>
                    <a:pt x="10" y="113"/>
                  </a:cubicBezTo>
                  <a:lnTo>
                    <a:pt x="10" y="113"/>
                  </a:lnTo>
                  <a:lnTo>
                    <a:pt x="10" y="11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77" name="Google Shape;677;p42"/>
          <p:cNvGrpSpPr/>
          <p:nvPr/>
        </p:nvGrpSpPr>
        <p:grpSpPr>
          <a:xfrm>
            <a:off x="1017911" y="1041284"/>
            <a:ext cx="697430" cy="944444"/>
            <a:chOff x="1325711" y="1268259"/>
            <a:chExt cx="697430" cy="944444"/>
          </a:xfrm>
        </p:grpSpPr>
        <p:sp>
          <p:nvSpPr>
            <p:cNvPr id="678" name="Google Shape;678;p42"/>
            <p:cNvSpPr/>
            <p:nvPr/>
          </p:nvSpPr>
          <p:spPr>
            <a:xfrm>
              <a:off x="1325711" y="1869227"/>
              <a:ext cx="322276" cy="343475"/>
            </a:xfrm>
            <a:custGeom>
              <a:avLst/>
              <a:gdLst/>
              <a:ahLst/>
              <a:cxnLst/>
              <a:rect l="l" t="t" r="r" b="b"/>
              <a:pathLst>
                <a:path w="1292" h="1377" extrusionOk="0">
                  <a:moveTo>
                    <a:pt x="646" y="0"/>
                  </a:moveTo>
                  <a:lnTo>
                    <a:pt x="655" y="630"/>
                  </a:lnTo>
                  <a:cubicBezTo>
                    <a:pt x="655" y="659"/>
                    <a:pt x="684" y="679"/>
                    <a:pt x="711" y="670"/>
                  </a:cubicBezTo>
                  <a:lnTo>
                    <a:pt x="1292" y="470"/>
                  </a:lnTo>
                  <a:lnTo>
                    <a:pt x="714" y="688"/>
                  </a:lnTo>
                  <a:cubicBezTo>
                    <a:pt x="688" y="698"/>
                    <a:pt x="679" y="730"/>
                    <a:pt x="695" y="753"/>
                  </a:cubicBezTo>
                  <a:lnTo>
                    <a:pt x="1045" y="1229"/>
                  </a:lnTo>
                  <a:lnTo>
                    <a:pt x="679" y="762"/>
                  </a:lnTo>
                  <a:cubicBezTo>
                    <a:pt x="662" y="740"/>
                    <a:pt x="629" y="740"/>
                    <a:pt x="612" y="762"/>
                  </a:cubicBezTo>
                  <a:lnTo>
                    <a:pt x="247" y="1229"/>
                  </a:lnTo>
                  <a:lnTo>
                    <a:pt x="596" y="753"/>
                  </a:lnTo>
                  <a:cubicBezTo>
                    <a:pt x="613" y="730"/>
                    <a:pt x="604" y="698"/>
                    <a:pt x="577" y="688"/>
                  </a:cubicBezTo>
                  <a:lnTo>
                    <a:pt x="0" y="470"/>
                  </a:lnTo>
                  <a:lnTo>
                    <a:pt x="580" y="670"/>
                  </a:lnTo>
                  <a:cubicBezTo>
                    <a:pt x="608" y="679"/>
                    <a:pt x="636" y="659"/>
                    <a:pt x="637" y="630"/>
                  </a:cubicBezTo>
                  <a:lnTo>
                    <a:pt x="646" y="0"/>
                  </a:lnTo>
                  <a:moveTo>
                    <a:pt x="840" y="456"/>
                  </a:moveTo>
                  <a:lnTo>
                    <a:pt x="1028" y="200"/>
                  </a:lnTo>
                  <a:lnTo>
                    <a:pt x="832" y="450"/>
                  </a:lnTo>
                  <a:cubicBezTo>
                    <a:pt x="835" y="452"/>
                    <a:pt x="837" y="454"/>
                    <a:pt x="840" y="456"/>
                  </a:cubicBezTo>
                  <a:moveTo>
                    <a:pt x="940" y="805"/>
                  </a:moveTo>
                  <a:cubicBezTo>
                    <a:pt x="939" y="808"/>
                    <a:pt x="938" y="811"/>
                    <a:pt x="937" y="814"/>
                  </a:cubicBezTo>
                  <a:lnTo>
                    <a:pt x="1265" y="928"/>
                  </a:lnTo>
                  <a:lnTo>
                    <a:pt x="940" y="805"/>
                  </a:lnTo>
                  <a:moveTo>
                    <a:pt x="459" y="450"/>
                  </a:moveTo>
                  <a:lnTo>
                    <a:pt x="263" y="200"/>
                  </a:lnTo>
                  <a:lnTo>
                    <a:pt x="452" y="456"/>
                  </a:lnTo>
                  <a:cubicBezTo>
                    <a:pt x="454" y="454"/>
                    <a:pt x="457" y="452"/>
                    <a:pt x="459" y="450"/>
                  </a:cubicBezTo>
                  <a:moveTo>
                    <a:pt x="351" y="805"/>
                  </a:moveTo>
                  <a:lnTo>
                    <a:pt x="27" y="927"/>
                  </a:lnTo>
                  <a:lnTo>
                    <a:pt x="355" y="814"/>
                  </a:lnTo>
                  <a:cubicBezTo>
                    <a:pt x="353" y="811"/>
                    <a:pt x="352" y="808"/>
                    <a:pt x="351" y="805"/>
                  </a:cubicBezTo>
                  <a:moveTo>
                    <a:pt x="646" y="1013"/>
                  </a:moveTo>
                  <a:cubicBezTo>
                    <a:pt x="644" y="1013"/>
                    <a:pt x="642" y="1013"/>
                    <a:pt x="640" y="1013"/>
                  </a:cubicBezTo>
                  <a:lnTo>
                    <a:pt x="646" y="1377"/>
                  </a:lnTo>
                  <a:lnTo>
                    <a:pt x="651" y="1013"/>
                  </a:lnTo>
                  <a:cubicBezTo>
                    <a:pt x="649" y="1013"/>
                    <a:pt x="647" y="1013"/>
                    <a:pt x="646" y="1013"/>
                  </a:cubicBezTo>
                  <a:close/>
                </a:path>
              </a:pathLst>
            </a:custGeom>
            <a:solidFill>
              <a:srgbClr val="F7E2A0">
                <a:alpha val="4591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9" name="Google Shape;679;p42"/>
            <p:cNvSpPr/>
            <p:nvPr/>
          </p:nvSpPr>
          <p:spPr>
            <a:xfrm>
              <a:off x="1380491" y="1268259"/>
              <a:ext cx="642650" cy="643301"/>
            </a:xfrm>
            <a:custGeom>
              <a:avLst/>
              <a:gdLst/>
              <a:ahLst/>
              <a:cxnLst/>
              <a:rect l="l" t="t" r="r" b="b"/>
              <a:pathLst>
                <a:path w="962" h="963" extrusionOk="0">
                  <a:moveTo>
                    <a:pt x="481" y="0"/>
                  </a:moveTo>
                  <a:lnTo>
                    <a:pt x="485" y="459"/>
                  </a:lnTo>
                  <a:lnTo>
                    <a:pt x="630" y="24"/>
                  </a:lnTo>
                  <a:lnTo>
                    <a:pt x="491" y="462"/>
                  </a:lnTo>
                  <a:lnTo>
                    <a:pt x="764" y="92"/>
                  </a:lnTo>
                  <a:lnTo>
                    <a:pt x="497" y="466"/>
                  </a:lnTo>
                  <a:lnTo>
                    <a:pt x="871" y="198"/>
                  </a:lnTo>
                  <a:lnTo>
                    <a:pt x="501" y="471"/>
                  </a:lnTo>
                  <a:lnTo>
                    <a:pt x="939" y="333"/>
                  </a:lnTo>
                  <a:lnTo>
                    <a:pt x="503" y="478"/>
                  </a:lnTo>
                  <a:lnTo>
                    <a:pt x="962" y="481"/>
                  </a:lnTo>
                  <a:lnTo>
                    <a:pt x="503" y="485"/>
                  </a:lnTo>
                  <a:lnTo>
                    <a:pt x="939" y="630"/>
                  </a:lnTo>
                  <a:lnTo>
                    <a:pt x="501" y="491"/>
                  </a:lnTo>
                  <a:lnTo>
                    <a:pt x="871" y="764"/>
                  </a:lnTo>
                  <a:lnTo>
                    <a:pt x="497" y="497"/>
                  </a:lnTo>
                  <a:lnTo>
                    <a:pt x="764" y="871"/>
                  </a:lnTo>
                  <a:lnTo>
                    <a:pt x="491" y="501"/>
                  </a:lnTo>
                  <a:lnTo>
                    <a:pt x="630" y="939"/>
                  </a:lnTo>
                  <a:lnTo>
                    <a:pt x="485" y="503"/>
                  </a:lnTo>
                  <a:lnTo>
                    <a:pt x="481" y="963"/>
                  </a:lnTo>
                  <a:lnTo>
                    <a:pt x="478" y="503"/>
                  </a:lnTo>
                  <a:lnTo>
                    <a:pt x="332" y="939"/>
                  </a:lnTo>
                  <a:lnTo>
                    <a:pt x="471" y="501"/>
                  </a:lnTo>
                  <a:lnTo>
                    <a:pt x="198" y="871"/>
                  </a:lnTo>
                  <a:lnTo>
                    <a:pt x="466" y="497"/>
                  </a:lnTo>
                  <a:lnTo>
                    <a:pt x="92" y="764"/>
                  </a:lnTo>
                  <a:lnTo>
                    <a:pt x="461" y="491"/>
                  </a:lnTo>
                  <a:lnTo>
                    <a:pt x="23" y="630"/>
                  </a:lnTo>
                  <a:lnTo>
                    <a:pt x="459" y="485"/>
                  </a:lnTo>
                  <a:lnTo>
                    <a:pt x="0" y="481"/>
                  </a:lnTo>
                  <a:lnTo>
                    <a:pt x="459" y="478"/>
                  </a:lnTo>
                  <a:lnTo>
                    <a:pt x="23" y="333"/>
                  </a:lnTo>
                  <a:lnTo>
                    <a:pt x="461" y="471"/>
                  </a:lnTo>
                  <a:lnTo>
                    <a:pt x="92" y="198"/>
                  </a:lnTo>
                  <a:lnTo>
                    <a:pt x="466" y="466"/>
                  </a:lnTo>
                  <a:lnTo>
                    <a:pt x="198" y="92"/>
                  </a:lnTo>
                  <a:lnTo>
                    <a:pt x="471" y="462"/>
                  </a:lnTo>
                  <a:lnTo>
                    <a:pt x="332" y="24"/>
                  </a:lnTo>
                  <a:lnTo>
                    <a:pt x="478" y="459"/>
                  </a:lnTo>
                  <a:lnTo>
                    <a:pt x="481" y="0"/>
                  </a:lnTo>
                  <a:close/>
                </a:path>
              </a:pathLst>
            </a:custGeom>
            <a:solidFill>
              <a:srgbClr val="F7E2A0">
                <a:alpha val="4591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31" name="Google Shape;687;p43"/>
          <p:cNvSpPr/>
          <p:nvPr/>
        </p:nvSpPr>
        <p:spPr>
          <a:xfrm flipH="1">
            <a:off x="7749631" y="2877700"/>
            <a:ext cx="846705" cy="813301"/>
          </a:xfrm>
          <a:custGeom>
            <a:avLst/>
            <a:gdLst/>
            <a:ahLst/>
            <a:cxnLst/>
            <a:rect l="l" t="t" r="r" b="b"/>
            <a:pathLst>
              <a:path w="1055084" h="1013459" extrusionOk="0">
                <a:moveTo>
                  <a:pt x="594741" y="585216"/>
                </a:moveTo>
                <a:cubicBezTo>
                  <a:pt x="593789" y="593026"/>
                  <a:pt x="595503" y="601218"/>
                  <a:pt x="600647" y="608267"/>
                </a:cubicBezTo>
                <a:lnTo>
                  <a:pt x="867156" y="970788"/>
                </a:lnTo>
                <a:lnTo>
                  <a:pt x="588550" y="615315"/>
                </a:lnTo>
                <a:cubicBezTo>
                  <a:pt x="583121" y="608457"/>
                  <a:pt x="575691" y="604552"/>
                  <a:pt x="567785" y="603409"/>
                </a:cubicBezTo>
                <a:cubicBezTo>
                  <a:pt x="567785" y="603980"/>
                  <a:pt x="567595" y="604552"/>
                  <a:pt x="567500" y="605219"/>
                </a:cubicBezTo>
                <a:lnTo>
                  <a:pt x="562928" y="918972"/>
                </a:lnTo>
                <a:lnTo>
                  <a:pt x="558356" y="605219"/>
                </a:lnTo>
                <a:cubicBezTo>
                  <a:pt x="558356" y="604647"/>
                  <a:pt x="558165" y="604076"/>
                  <a:pt x="558070" y="603409"/>
                </a:cubicBezTo>
                <a:cubicBezTo>
                  <a:pt x="550259" y="604552"/>
                  <a:pt x="542735" y="608457"/>
                  <a:pt x="537305" y="615315"/>
                </a:cubicBezTo>
                <a:lnTo>
                  <a:pt x="258699" y="970788"/>
                </a:lnTo>
                <a:lnTo>
                  <a:pt x="525209" y="608267"/>
                </a:lnTo>
                <a:cubicBezTo>
                  <a:pt x="530352" y="601218"/>
                  <a:pt x="532067" y="593026"/>
                  <a:pt x="531114" y="585216"/>
                </a:cubicBezTo>
                <a:cubicBezTo>
                  <a:pt x="530828" y="585311"/>
                  <a:pt x="530447" y="585311"/>
                  <a:pt x="530162" y="585406"/>
                </a:cubicBezTo>
                <a:lnTo>
                  <a:pt x="240983" y="685133"/>
                </a:lnTo>
                <a:lnTo>
                  <a:pt x="528638" y="576262"/>
                </a:lnTo>
                <a:cubicBezTo>
                  <a:pt x="528638" y="576262"/>
                  <a:pt x="528638" y="576262"/>
                  <a:pt x="528638" y="576262"/>
                </a:cubicBezTo>
                <a:cubicBezTo>
                  <a:pt x="525304" y="568547"/>
                  <a:pt x="519208" y="561975"/>
                  <a:pt x="510540" y="558641"/>
                </a:cubicBezTo>
                <a:lnTo>
                  <a:pt x="70771" y="392239"/>
                </a:lnTo>
                <a:lnTo>
                  <a:pt x="512921" y="544735"/>
                </a:lnTo>
                <a:cubicBezTo>
                  <a:pt x="521589" y="547687"/>
                  <a:pt x="530257" y="546640"/>
                  <a:pt x="537686" y="543020"/>
                </a:cubicBezTo>
                <a:lnTo>
                  <a:pt x="364046" y="306800"/>
                </a:lnTo>
                <a:lnTo>
                  <a:pt x="545211" y="537972"/>
                </a:lnTo>
                <a:cubicBezTo>
                  <a:pt x="551593" y="532257"/>
                  <a:pt x="555879" y="524065"/>
                  <a:pt x="555974" y="514540"/>
                </a:cubicBezTo>
                <a:lnTo>
                  <a:pt x="562928" y="34766"/>
                </a:lnTo>
                <a:lnTo>
                  <a:pt x="569881" y="514540"/>
                </a:lnTo>
                <a:cubicBezTo>
                  <a:pt x="569976" y="524065"/>
                  <a:pt x="574262" y="532161"/>
                  <a:pt x="580644" y="537972"/>
                </a:cubicBezTo>
                <a:lnTo>
                  <a:pt x="761810" y="306800"/>
                </a:lnTo>
                <a:lnTo>
                  <a:pt x="588169" y="543020"/>
                </a:lnTo>
                <a:cubicBezTo>
                  <a:pt x="595503" y="546640"/>
                  <a:pt x="604266" y="547687"/>
                  <a:pt x="612934" y="544735"/>
                </a:cubicBezTo>
                <a:lnTo>
                  <a:pt x="1055084" y="392239"/>
                </a:lnTo>
                <a:lnTo>
                  <a:pt x="615315" y="558641"/>
                </a:lnTo>
                <a:cubicBezTo>
                  <a:pt x="606647" y="561975"/>
                  <a:pt x="600456" y="568547"/>
                  <a:pt x="597218" y="576262"/>
                </a:cubicBezTo>
                <a:cubicBezTo>
                  <a:pt x="597218" y="576262"/>
                  <a:pt x="597218" y="576262"/>
                  <a:pt x="597218" y="576262"/>
                </a:cubicBezTo>
                <a:lnTo>
                  <a:pt x="884873" y="685133"/>
                </a:lnTo>
                <a:lnTo>
                  <a:pt x="595694" y="585406"/>
                </a:lnTo>
                <a:cubicBezTo>
                  <a:pt x="595694" y="585406"/>
                  <a:pt x="595027" y="585311"/>
                  <a:pt x="594741" y="585216"/>
                </a:cubicBezTo>
                <a:close/>
                <a:moveTo>
                  <a:pt x="906304" y="130016"/>
                </a:moveTo>
                <a:lnTo>
                  <a:pt x="974598" y="153543"/>
                </a:lnTo>
                <a:lnTo>
                  <a:pt x="906685" y="127826"/>
                </a:lnTo>
                <a:cubicBezTo>
                  <a:pt x="906685" y="127826"/>
                  <a:pt x="906685" y="127826"/>
                  <a:pt x="906685" y="127826"/>
                </a:cubicBezTo>
                <a:cubicBezTo>
                  <a:pt x="907447" y="126016"/>
                  <a:pt x="908876" y="124492"/>
                  <a:pt x="910971" y="123635"/>
                </a:cubicBezTo>
                <a:lnTo>
                  <a:pt x="1014794" y="84392"/>
                </a:lnTo>
                <a:lnTo>
                  <a:pt x="910399" y="120396"/>
                </a:lnTo>
                <a:cubicBezTo>
                  <a:pt x="908399" y="121063"/>
                  <a:pt x="906304" y="120872"/>
                  <a:pt x="904589" y="120015"/>
                </a:cubicBezTo>
                <a:lnTo>
                  <a:pt x="945547" y="64198"/>
                </a:lnTo>
                <a:lnTo>
                  <a:pt x="902780" y="118777"/>
                </a:lnTo>
                <a:cubicBezTo>
                  <a:pt x="901256" y="117443"/>
                  <a:pt x="900303" y="115538"/>
                  <a:pt x="900208" y="113252"/>
                </a:cubicBezTo>
                <a:lnTo>
                  <a:pt x="898589" y="0"/>
                </a:lnTo>
                <a:lnTo>
                  <a:pt x="896969" y="113252"/>
                </a:lnTo>
                <a:cubicBezTo>
                  <a:pt x="896969" y="115538"/>
                  <a:pt x="895922" y="117443"/>
                  <a:pt x="894398" y="118777"/>
                </a:cubicBezTo>
                <a:lnTo>
                  <a:pt x="851630" y="64198"/>
                </a:lnTo>
                <a:lnTo>
                  <a:pt x="892588" y="120015"/>
                </a:lnTo>
                <a:cubicBezTo>
                  <a:pt x="890873" y="120872"/>
                  <a:pt x="888778" y="121158"/>
                  <a:pt x="886778" y="120396"/>
                </a:cubicBezTo>
                <a:lnTo>
                  <a:pt x="782384" y="84392"/>
                </a:lnTo>
                <a:lnTo>
                  <a:pt x="886206" y="123635"/>
                </a:lnTo>
                <a:cubicBezTo>
                  <a:pt x="888301" y="124396"/>
                  <a:pt x="889730" y="125921"/>
                  <a:pt x="890492" y="127826"/>
                </a:cubicBezTo>
                <a:cubicBezTo>
                  <a:pt x="890492" y="127826"/>
                  <a:pt x="890492" y="127826"/>
                  <a:pt x="890492" y="127826"/>
                </a:cubicBezTo>
                <a:lnTo>
                  <a:pt x="822579" y="153543"/>
                </a:lnTo>
                <a:lnTo>
                  <a:pt x="890873" y="130016"/>
                </a:lnTo>
                <a:cubicBezTo>
                  <a:pt x="890873" y="130016"/>
                  <a:pt x="891064" y="130016"/>
                  <a:pt x="891064" y="130016"/>
                </a:cubicBezTo>
                <a:cubicBezTo>
                  <a:pt x="891254" y="131826"/>
                  <a:pt x="890873" y="133826"/>
                  <a:pt x="889635" y="135446"/>
                </a:cubicBezTo>
                <a:lnTo>
                  <a:pt x="826770" y="220980"/>
                </a:lnTo>
                <a:lnTo>
                  <a:pt x="892493" y="137065"/>
                </a:lnTo>
                <a:cubicBezTo>
                  <a:pt x="893731" y="135446"/>
                  <a:pt x="895541" y="134493"/>
                  <a:pt x="897350" y="134207"/>
                </a:cubicBezTo>
                <a:cubicBezTo>
                  <a:pt x="897350" y="134303"/>
                  <a:pt x="897350" y="134493"/>
                  <a:pt x="897350" y="134588"/>
                </a:cubicBezTo>
                <a:lnTo>
                  <a:pt x="898398" y="208693"/>
                </a:lnTo>
                <a:lnTo>
                  <a:pt x="899446" y="134588"/>
                </a:lnTo>
                <a:cubicBezTo>
                  <a:pt x="899446" y="134588"/>
                  <a:pt x="899446" y="134303"/>
                  <a:pt x="899446" y="134207"/>
                </a:cubicBezTo>
                <a:cubicBezTo>
                  <a:pt x="901256" y="134493"/>
                  <a:pt x="903065" y="135350"/>
                  <a:pt x="904304" y="137065"/>
                </a:cubicBezTo>
                <a:lnTo>
                  <a:pt x="970026" y="220980"/>
                </a:lnTo>
                <a:lnTo>
                  <a:pt x="907066" y="135446"/>
                </a:lnTo>
                <a:cubicBezTo>
                  <a:pt x="905828" y="133826"/>
                  <a:pt x="905447" y="131826"/>
                  <a:pt x="905637" y="130016"/>
                </a:cubicBezTo>
                <a:cubicBezTo>
                  <a:pt x="905637" y="130016"/>
                  <a:pt x="905828" y="130016"/>
                  <a:pt x="905828" y="130016"/>
                </a:cubicBezTo>
                <a:close/>
                <a:moveTo>
                  <a:pt x="80963" y="953929"/>
                </a:moveTo>
                <a:lnTo>
                  <a:pt x="125635" y="969359"/>
                </a:lnTo>
                <a:lnTo>
                  <a:pt x="81153" y="952500"/>
                </a:lnTo>
                <a:cubicBezTo>
                  <a:pt x="81153" y="952500"/>
                  <a:pt x="81153" y="952500"/>
                  <a:pt x="81153" y="952500"/>
                </a:cubicBezTo>
                <a:cubicBezTo>
                  <a:pt x="81629" y="951261"/>
                  <a:pt x="82582" y="950309"/>
                  <a:pt x="83915" y="949738"/>
                </a:cubicBezTo>
                <a:lnTo>
                  <a:pt x="151829" y="924020"/>
                </a:lnTo>
                <a:lnTo>
                  <a:pt x="83534" y="947547"/>
                </a:lnTo>
                <a:cubicBezTo>
                  <a:pt x="82201" y="948023"/>
                  <a:pt x="80867" y="947833"/>
                  <a:pt x="79724" y="947261"/>
                </a:cubicBezTo>
                <a:lnTo>
                  <a:pt x="106585" y="910780"/>
                </a:lnTo>
                <a:lnTo>
                  <a:pt x="78581" y="946499"/>
                </a:lnTo>
                <a:cubicBezTo>
                  <a:pt x="77629" y="945642"/>
                  <a:pt x="76962" y="944404"/>
                  <a:pt x="76962" y="942879"/>
                </a:cubicBezTo>
                <a:lnTo>
                  <a:pt x="75914" y="868775"/>
                </a:lnTo>
                <a:lnTo>
                  <a:pt x="74867" y="942879"/>
                </a:lnTo>
                <a:cubicBezTo>
                  <a:pt x="74867" y="944308"/>
                  <a:pt x="74200" y="945642"/>
                  <a:pt x="73247" y="946499"/>
                </a:cubicBezTo>
                <a:lnTo>
                  <a:pt x="45244" y="910780"/>
                </a:lnTo>
                <a:lnTo>
                  <a:pt x="72104" y="947261"/>
                </a:lnTo>
                <a:cubicBezTo>
                  <a:pt x="70961" y="947833"/>
                  <a:pt x="69628" y="948023"/>
                  <a:pt x="68294" y="947547"/>
                </a:cubicBezTo>
                <a:lnTo>
                  <a:pt x="0" y="924020"/>
                </a:lnTo>
                <a:lnTo>
                  <a:pt x="67913" y="949738"/>
                </a:lnTo>
                <a:cubicBezTo>
                  <a:pt x="69247" y="950214"/>
                  <a:pt x="70199" y="951261"/>
                  <a:pt x="70676" y="952500"/>
                </a:cubicBezTo>
                <a:cubicBezTo>
                  <a:pt x="70676" y="952500"/>
                  <a:pt x="70676" y="952500"/>
                  <a:pt x="70676" y="952500"/>
                </a:cubicBezTo>
                <a:lnTo>
                  <a:pt x="26194" y="969359"/>
                </a:lnTo>
                <a:lnTo>
                  <a:pt x="70866" y="953929"/>
                </a:lnTo>
                <a:cubicBezTo>
                  <a:pt x="70866" y="953929"/>
                  <a:pt x="70961" y="953929"/>
                  <a:pt x="71057" y="953929"/>
                </a:cubicBezTo>
                <a:cubicBezTo>
                  <a:pt x="71247" y="955167"/>
                  <a:pt x="70961" y="956405"/>
                  <a:pt x="70104" y="957453"/>
                </a:cubicBezTo>
                <a:lnTo>
                  <a:pt x="28956" y="1013460"/>
                </a:lnTo>
                <a:lnTo>
                  <a:pt x="72009" y="958501"/>
                </a:lnTo>
                <a:cubicBezTo>
                  <a:pt x="72866" y="957453"/>
                  <a:pt x="74009" y="956881"/>
                  <a:pt x="75248" y="956691"/>
                </a:cubicBezTo>
                <a:cubicBezTo>
                  <a:pt x="75248" y="956691"/>
                  <a:pt x="75248" y="956881"/>
                  <a:pt x="75248" y="956977"/>
                </a:cubicBezTo>
                <a:lnTo>
                  <a:pt x="75914" y="1005459"/>
                </a:lnTo>
                <a:lnTo>
                  <a:pt x="76581" y="956977"/>
                </a:lnTo>
                <a:cubicBezTo>
                  <a:pt x="76581" y="956977"/>
                  <a:pt x="76581" y="956786"/>
                  <a:pt x="76581" y="956691"/>
                </a:cubicBezTo>
                <a:cubicBezTo>
                  <a:pt x="77819" y="956881"/>
                  <a:pt x="78962" y="957453"/>
                  <a:pt x="79820" y="958501"/>
                </a:cubicBezTo>
                <a:lnTo>
                  <a:pt x="122873" y="1013460"/>
                </a:lnTo>
                <a:lnTo>
                  <a:pt x="81725" y="957453"/>
                </a:lnTo>
                <a:cubicBezTo>
                  <a:pt x="80963" y="956405"/>
                  <a:pt x="80677" y="955072"/>
                  <a:pt x="80772" y="953929"/>
                </a:cubicBezTo>
                <a:cubicBezTo>
                  <a:pt x="80772" y="953929"/>
                  <a:pt x="80867" y="953929"/>
                  <a:pt x="80963" y="953929"/>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9"/>
                                        </p:tgtEl>
                                        <p:attrNameLst>
                                          <p:attrName>style.visibility</p:attrName>
                                        </p:attrNameLst>
                                      </p:cBhvr>
                                      <p:to>
                                        <p:strVal val="visible"/>
                                      </p:to>
                                    </p:set>
                                    <p:animEffect transition="in" filter="fade">
                                      <p:cBhvr>
                                        <p:cTn id="7" dur="1000"/>
                                        <p:tgtEl>
                                          <p:spTgt spid="659"/>
                                        </p:tgtEl>
                                      </p:cBhvr>
                                    </p:animEffect>
                                    <p:anim calcmode="lin" valueType="num">
                                      <p:cBhvr>
                                        <p:cTn id="8" dur="1000" fill="hold"/>
                                        <p:tgtEl>
                                          <p:spTgt spid="659"/>
                                        </p:tgtEl>
                                        <p:attrNameLst>
                                          <p:attrName>ppt_x</p:attrName>
                                        </p:attrNameLst>
                                      </p:cBhvr>
                                      <p:tavLst>
                                        <p:tav tm="0">
                                          <p:val>
                                            <p:strVal val="#ppt_x"/>
                                          </p:val>
                                        </p:tav>
                                        <p:tav tm="100000">
                                          <p:val>
                                            <p:strVal val="#ppt_x"/>
                                          </p:val>
                                        </p:tav>
                                      </p:tavLst>
                                    </p:anim>
                                    <p:anim calcmode="lin" valueType="num">
                                      <p:cBhvr>
                                        <p:cTn id="9" dur="1000" fill="hold"/>
                                        <p:tgtEl>
                                          <p:spTgt spid="6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65"/>
                                        </p:tgtEl>
                                        <p:attrNameLst>
                                          <p:attrName>style.visibility</p:attrName>
                                        </p:attrNameLst>
                                      </p:cBhvr>
                                      <p:to>
                                        <p:strVal val="visible"/>
                                      </p:to>
                                    </p:set>
                                    <p:animEffect transition="in" filter="fade">
                                      <p:cBhvr>
                                        <p:cTn id="14" dur="1000"/>
                                        <p:tgtEl>
                                          <p:spTgt spid="665"/>
                                        </p:tgtEl>
                                      </p:cBhvr>
                                    </p:animEffect>
                                    <p:anim calcmode="lin" valueType="num">
                                      <p:cBhvr>
                                        <p:cTn id="15" dur="1000" fill="hold"/>
                                        <p:tgtEl>
                                          <p:spTgt spid="665"/>
                                        </p:tgtEl>
                                        <p:attrNameLst>
                                          <p:attrName>ppt_x</p:attrName>
                                        </p:attrNameLst>
                                      </p:cBhvr>
                                      <p:tavLst>
                                        <p:tav tm="0">
                                          <p:val>
                                            <p:strVal val="#ppt_x"/>
                                          </p:val>
                                        </p:tav>
                                        <p:tav tm="100000">
                                          <p:val>
                                            <p:strVal val="#ppt_x"/>
                                          </p:val>
                                        </p:tav>
                                      </p:tavLst>
                                    </p:anim>
                                    <p:anim calcmode="lin" valueType="num">
                                      <p:cBhvr>
                                        <p:cTn id="16" dur="1000" fill="hold"/>
                                        <p:tgtEl>
                                          <p:spTgt spid="6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61">
                                            <p:txEl>
                                              <p:pRg st="0" end="0"/>
                                            </p:txEl>
                                          </p:spTgt>
                                        </p:tgtEl>
                                        <p:attrNameLst>
                                          <p:attrName>style.visibility</p:attrName>
                                        </p:attrNameLst>
                                      </p:cBhvr>
                                      <p:to>
                                        <p:strVal val="visible"/>
                                      </p:to>
                                    </p:set>
                                    <p:animEffect transition="in" filter="fade">
                                      <p:cBhvr>
                                        <p:cTn id="21" dur="1000"/>
                                        <p:tgtEl>
                                          <p:spTgt spid="661">
                                            <p:txEl>
                                              <p:pRg st="0" end="0"/>
                                            </p:txEl>
                                          </p:spTgt>
                                        </p:tgtEl>
                                      </p:cBhvr>
                                    </p:animEffect>
                                    <p:anim calcmode="lin" valueType="num">
                                      <p:cBhvr>
                                        <p:cTn id="22" dur="1000" fill="hold"/>
                                        <p:tgtEl>
                                          <p:spTgt spid="66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61">
                                            <p:txEl>
                                              <p:pRg st="2" end="2"/>
                                            </p:txEl>
                                          </p:spTgt>
                                        </p:tgtEl>
                                        <p:attrNameLst>
                                          <p:attrName>style.visibility</p:attrName>
                                        </p:attrNameLst>
                                      </p:cBhvr>
                                      <p:to>
                                        <p:strVal val="visible"/>
                                      </p:to>
                                    </p:set>
                                    <p:animEffect transition="in" filter="fade">
                                      <p:cBhvr>
                                        <p:cTn id="28" dur="1000"/>
                                        <p:tgtEl>
                                          <p:spTgt spid="661">
                                            <p:txEl>
                                              <p:pRg st="2" end="2"/>
                                            </p:txEl>
                                          </p:spTgt>
                                        </p:tgtEl>
                                      </p:cBhvr>
                                    </p:animEffect>
                                    <p:anim calcmode="lin" valueType="num">
                                      <p:cBhvr>
                                        <p:cTn id="29" dur="1000" fill="hold"/>
                                        <p:tgtEl>
                                          <p:spTgt spid="66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61">
                                            <p:txEl>
                                              <p:pRg st="4" end="4"/>
                                            </p:txEl>
                                          </p:spTgt>
                                        </p:tgtEl>
                                        <p:attrNameLst>
                                          <p:attrName>style.visibility</p:attrName>
                                        </p:attrNameLst>
                                      </p:cBhvr>
                                      <p:to>
                                        <p:strVal val="visible"/>
                                      </p:to>
                                    </p:set>
                                    <p:animEffect transition="in" filter="fade">
                                      <p:cBhvr>
                                        <p:cTn id="35" dur="1000"/>
                                        <p:tgtEl>
                                          <p:spTgt spid="661">
                                            <p:txEl>
                                              <p:pRg st="4" end="4"/>
                                            </p:txEl>
                                          </p:spTgt>
                                        </p:tgtEl>
                                      </p:cBhvr>
                                    </p:animEffect>
                                    <p:anim calcmode="lin" valueType="num">
                                      <p:cBhvr>
                                        <p:cTn id="36" dur="1000" fill="hold"/>
                                        <p:tgtEl>
                                          <p:spTgt spid="66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6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67"/>
                                        </p:tgtEl>
                                        <p:attrNameLst>
                                          <p:attrName>style.visibility</p:attrName>
                                        </p:attrNameLst>
                                      </p:cBhvr>
                                      <p:to>
                                        <p:strVal val="visible"/>
                                      </p:to>
                                    </p:set>
                                    <p:animEffect transition="in" filter="fade">
                                      <p:cBhvr>
                                        <p:cTn id="42" dur="1000"/>
                                        <p:tgtEl>
                                          <p:spTgt spid="667"/>
                                        </p:tgtEl>
                                      </p:cBhvr>
                                    </p:animEffect>
                                    <p:anim calcmode="lin" valueType="num">
                                      <p:cBhvr>
                                        <p:cTn id="43" dur="1000" fill="hold"/>
                                        <p:tgtEl>
                                          <p:spTgt spid="667"/>
                                        </p:tgtEl>
                                        <p:attrNameLst>
                                          <p:attrName>ppt_x</p:attrName>
                                        </p:attrNameLst>
                                      </p:cBhvr>
                                      <p:tavLst>
                                        <p:tav tm="0">
                                          <p:val>
                                            <p:strVal val="#ppt_x"/>
                                          </p:val>
                                        </p:tav>
                                        <p:tav tm="100000">
                                          <p:val>
                                            <p:strVal val="#ppt_x"/>
                                          </p:val>
                                        </p:tav>
                                      </p:tavLst>
                                    </p:anim>
                                    <p:anim calcmode="lin" valueType="num">
                                      <p:cBhvr>
                                        <p:cTn id="44" dur="1000" fill="hold"/>
                                        <p:tgtEl>
                                          <p:spTgt spid="66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62">
                                            <p:txEl>
                                              <p:pRg st="0" end="0"/>
                                            </p:txEl>
                                          </p:spTgt>
                                        </p:tgtEl>
                                        <p:attrNameLst>
                                          <p:attrName>style.visibility</p:attrName>
                                        </p:attrNameLst>
                                      </p:cBhvr>
                                      <p:to>
                                        <p:strVal val="visible"/>
                                      </p:to>
                                    </p:set>
                                    <p:animEffect transition="in" filter="fade">
                                      <p:cBhvr>
                                        <p:cTn id="49" dur="1000"/>
                                        <p:tgtEl>
                                          <p:spTgt spid="662">
                                            <p:txEl>
                                              <p:pRg st="0" end="0"/>
                                            </p:txEl>
                                          </p:spTgt>
                                        </p:tgtEl>
                                      </p:cBhvr>
                                    </p:animEffect>
                                    <p:anim calcmode="lin" valueType="num">
                                      <p:cBhvr>
                                        <p:cTn id="50" dur="1000" fill="hold"/>
                                        <p:tgtEl>
                                          <p:spTgt spid="66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66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0"/>
      <p:bldP spid="661" grpId="0" build="p"/>
      <p:bldP spid="662" grpId="0" build="p"/>
      <p:bldP spid="665" grpId="0"/>
      <p:bldP spid="6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494" y="2099654"/>
            <a:ext cx="7704000" cy="572700"/>
          </a:xfrm>
        </p:spPr>
        <p:txBody>
          <a:bodyPr/>
          <a:lstStyle/>
          <a:p>
            <a:r>
              <a:rPr lang="vi-VN" dirty="0" smtClean="0"/>
              <a:t>THANKS FOR WATCHING</a:t>
            </a:r>
            <a:endParaRPr lang="en-US" dirty="0"/>
          </a:p>
        </p:txBody>
      </p:sp>
      <p:grpSp>
        <p:nvGrpSpPr>
          <p:cNvPr id="3" name="Google Shape;917;p52"/>
          <p:cNvGrpSpPr/>
          <p:nvPr/>
        </p:nvGrpSpPr>
        <p:grpSpPr>
          <a:xfrm>
            <a:off x="491293" y="3308145"/>
            <a:ext cx="1111320" cy="1511753"/>
            <a:chOff x="590820" y="3401452"/>
            <a:chExt cx="1111320" cy="1511753"/>
          </a:xfrm>
        </p:grpSpPr>
        <p:sp>
          <p:nvSpPr>
            <p:cNvPr id="4" name="Google Shape;918;p52"/>
            <p:cNvSpPr/>
            <p:nvPr/>
          </p:nvSpPr>
          <p:spPr>
            <a:xfrm>
              <a:off x="590820" y="4650405"/>
              <a:ext cx="1111320" cy="262800"/>
            </a:xfrm>
            <a:custGeom>
              <a:avLst/>
              <a:gdLst/>
              <a:ahLst/>
              <a:cxnLst/>
              <a:rect l="l" t="t" r="r" b="b"/>
              <a:pathLst>
                <a:path w="3087" h="730" extrusionOk="0">
                  <a:moveTo>
                    <a:pt x="10" y="114"/>
                  </a:moveTo>
                  <a:cubicBezTo>
                    <a:pt x="115" y="26"/>
                    <a:pt x="272" y="7"/>
                    <a:pt x="399" y="50"/>
                  </a:cubicBezTo>
                  <a:cubicBezTo>
                    <a:pt x="526" y="94"/>
                    <a:pt x="613" y="199"/>
                    <a:pt x="645" y="324"/>
                  </a:cubicBezTo>
                  <a:cubicBezTo>
                    <a:pt x="663" y="395"/>
                    <a:pt x="662" y="468"/>
                    <a:pt x="641" y="538"/>
                  </a:cubicBezTo>
                  <a:cubicBezTo>
                    <a:pt x="635" y="556"/>
                    <a:pt x="662" y="566"/>
                    <a:pt x="673" y="553"/>
                  </a:cubicBezTo>
                  <a:cubicBezTo>
                    <a:pt x="762" y="447"/>
                    <a:pt x="891" y="377"/>
                    <a:pt x="1028" y="359"/>
                  </a:cubicBezTo>
                  <a:cubicBezTo>
                    <a:pt x="1171" y="340"/>
                    <a:pt x="1330" y="374"/>
                    <a:pt x="1435" y="478"/>
                  </a:cubicBezTo>
                  <a:cubicBezTo>
                    <a:pt x="1498" y="540"/>
                    <a:pt x="1534" y="626"/>
                    <a:pt x="1526" y="714"/>
                  </a:cubicBezTo>
                  <a:cubicBezTo>
                    <a:pt x="1524" y="733"/>
                    <a:pt x="1552" y="735"/>
                    <a:pt x="1560" y="722"/>
                  </a:cubicBezTo>
                  <a:cubicBezTo>
                    <a:pt x="1622" y="617"/>
                    <a:pt x="1718" y="539"/>
                    <a:pt x="1822" y="476"/>
                  </a:cubicBezTo>
                  <a:cubicBezTo>
                    <a:pt x="1932" y="409"/>
                    <a:pt x="2050" y="356"/>
                    <a:pt x="2173" y="317"/>
                  </a:cubicBezTo>
                  <a:cubicBezTo>
                    <a:pt x="2398" y="244"/>
                    <a:pt x="2700" y="185"/>
                    <a:pt x="2903" y="345"/>
                  </a:cubicBezTo>
                  <a:cubicBezTo>
                    <a:pt x="2998" y="419"/>
                    <a:pt x="3066" y="537"/>
                    <a:pt x="3048" y="660"/>
                  </a:cubicBezTo>
                  <a:cubicBezTo>
                    <a:pt x="3045" y="683"/>
                    <a:pt x="3080" y="691"/>
                    <a:pt x="3083" y="668"/>
                  </a:cubicBezTo>
                  <a:cubicBezTo>
                    <a:pt x="3100" y="554"/>
                    <a:pt x="3054" y="444"/>
                    <a:pt x="2976" y="362"/>
                  </a:cubicBezTo>
                  <a:cubicBezTo>
                    <a:pt x="2888" y="269"/>
                    <a:pt x="2765" y="223"/>
                    <a:pt x="2639" y="212"/>
                  </a:cubicBezTo>
                  <a:cubicBezTo>
                    <a:pt x="2503" y="201"/>
                    <a:pt x="2365" y="225"/>
                    <a:pt x="2234" y="261"/>
                  </a:cubicBezTo>
                  <a:cubicBezTo>
                    <a:pt x="2099" y="298"/>
                    <a:pt x="1968" y="352"/>
                    <a:pt x="1845" y="421"/>
                  </a:cubicBezTo>
                  <a:cubicBezTo>
                    <a:pt x="1723" y="490"/>
                    <a:pt x="1603" y="580"/>
                    <a:pt x="1528" y="705"/>
                  </a:cubicBezTo>
                  <a:lnTo>
                    <a:pt x="1562" y="712"/>
                  </a:lnTo>
                  <a:cubicBezTo>
                    <a:pt x="1576" y="542"/>
                    <a:pt x="1447" y="406"/>
                    <a:pt x="1295" y="351"/>
                  </a:cubicBezTo>
                  <a:cubicBezTo>
                    <a:pt x="1144" y="297"/>
                    <a:pt x="985" y="311"/>
                    <a:pt x="847" y="376"/>
                  </a:cubicBezTo>
                  <a:cubicBezTo>
                    <a:pt x="769" y="412"/>
                    <a:pt x="700" y="464"/>
                    <a:pt x="645" y="529"/>
                  </a:cubicBezTo>
                  <a:lnTo>
                    <a:pt x="677" y="544"/>
                  </a:lnTo>
                  <a:cubicBezTo>
                    <a:pt x="718" y="412"/>
                    <a:pt x="686" y="262"/>
                    <a:pt x="601" y="154"/>
                  </a:cubicBezTo>
                  <a:cubicBezTo>
                    <a:pt x="511" y="39"/>
                    <a:pt x="365" y="-17"/>
                    <a:pt x="221" y="4"/>
                  </a:cubicBezTo>
                  <a:cubicBezTo>
                    <a:pt x="139" y="16"/>
                    <a:pt x="65" y="51"/>
                    <a:pt x="2" y="105"/>
                  </a:cubicBezTo>
                  <a:cubicBezTo>
                    <a:pt x="-4" y="110"/>
                    <a:pt x="5" y="118"/>
                    <a:pt x="10" y="113"/>
                  </a:cubicBezTo>
                  <a:lnTo>
                    <a:pt x="10" y="113"/>
                  </a:lnTo>
                  <a:lnTo>
                    <a:pt x="10" y="114"/>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 name="Google Shape;919;p52"/>
            <p:cNvSpPr/>
            <p:nvPr/>
          </p:nvSpPr>
          <p:spPr>
            <a:xfrm rot="-5400000" flipH="1">
              <a:off x="701157" y="3413524"/>
              <a:ext cx="611949" cy="587806"/>
            </a:xfrm>
            <a:custGeom>
              <a:avLst/>
              <a:gdLst/>
              <a:ahLst/>
              <a:cxnLst/>
              <a:rect l="l" t="t" r="r" b="b"/>
              <a:pathLst>
                <a:path w="1055084" h="1013459" extrusionOk="0">
                  <a:moveTo>
                    <a:pt x="594741" y="585216"/>
                  </a:moveTo>
                  <a:cubicBezTo>
                    <a:pt x="593789" y="593026"/>
                    <a:pt x="595503" y="601218"/>
                    <a:pt x="600647" y="608267"/>
                  </a:cubicBezTo>
                  <a:lnTo>
                    <a:pt x="867156" y="970788"/>
                  </a:lnTo>
                  <a:lnTo>
                    <a:pt x="588550" y="615315"/>
                  </a:lnTo>
                  <a:cubicBezTo>
                    <a:pt x="583121" y="608457"/>
                    <a:pt x="575691" y="604552"/>
                    <a:pt x="567785" y="603409"/>
                  </a:cubicBezTo>
                  <a:cubicBezTo>
                    <a:pt x="567785" y="603980"/>
                    <a:pt x="567595" y="604552"/>
                    <a:pt x="567500" y="605219"/>
                  </a:cubicBezTo>
                  <a:lnTo>
                    <a:pt x="562928" y="918972"/>
                  </a:lnTo>
                  <a:lnTo>
                    <a:pt x="558356" y="605219"/>
                  </a:lnTo>
                  <a:cubicBezTo>
                    <a:pt x="558356" y="604647"/>
                    <a:pt x="558165" y="604076"/>
                    <a:pt x="558070" y="603409"/>
                  </a:cubicBezTo>
                  <a:cubicBezTo>
                    <a:pt x="550259" y="604552"/>
                    <a:pt x="542735" y="608457"/>
                    <a:pt x="537305" y="615315"/>
                  </a:cubicBezTo>
                  <a:lnTo>
                    <a:pt x="258699" y="970788"/>
                  </a:lnTo>
                  <a:lnTo>
                    <a:pt x="525209" y="608267"/>
                  </a:lnTo>
                  <a:cubicBezTo>
                    <a:pt x="530352" y="601218"/>
                    <a:pt x="532067" y="593026"/>
                    <a:pt x="531114" y="585216"/>
                  </a:cubicBezTo>
                  <a:cubicBezTo>
                    <a:pt x="530828" y="585311"/>
                    <a:pt x="530447" y="585311"/>
                    <a:pt x="530162" y="585406"/>
                  </a:cubicBezTo>
                  <a:lnTo>
                    <a:pt x="240983" y="685133"/>
                  </a:lnTo>
                  <a:lnTo>
                    <a:pt x="528638" y="576262"/>
                  </a:lnTo>
                  <a:cubicBezTo>
                    <a:pt x="528638" y="576262"/>
                    <a:pt x="528638" y="576262"/>
                    <a:pt x="528638" y="576262"/>
                  </a:cubicBezTo>
                  <a:cubicBezTo>
                    <a:pt x="525304" y="568547"/>
                    <a:pt x="519208" y="561975"/>
                    <a:pt x="510540" y="558641"/>
                  </a:cubicBezTo>
                  <a:lnTo>
                    <a:pt x="70771" y="392239"/>
                  </a:lnTo>
                  <a:lnTo>
                    <a:pt x="512921" y="544735"/>
                  </a:lnTo>
                  <a:cubicBezTo>
                    <a:pt x="521589" y="547687"/>
                    <a:pt x="530257" y="546640"/>
                    <a:pt x="537686" y="543020"/>
                  </a:cubicBezTo>
                  <a:lnTo>
                    <a:pt x="364046" y="306800"/>
                  </a:lnTo>
                  <a:lnTo>
                    <a:pt x="545211" y="537972"/>
                  </a:lnTo>
                  <a:cubicBezTo>
                    <a:pt x="551593" y="532257"/>
                    <a:pt x="555879" y="524065"/>
                    <a:pt x="555974" y="514540"/>
                  </a:cubicBezTo>
                  <a:lnTo>
                    <a:pt x="562928" y="34766"/>
                  </a:lnTo>
                  <a:lnTo>
                    <a:pt x="569881" y="514540"/>
                  </a:lnTo>
                  <a:cubicBezTo>
                    <a:pt x="569976" y="524065"/>
                    <a:pt x="574262" y="532161"/>
                    <a:pt x="580644" y="537972"/>
                  </a:cubicBezTo>
                  <a:lnTo>
                    <a:pt x="761810" y="306800"/>
                  </a:lnTo>
                  <a:lnTo>
                    <a:pt x="588169" y="543020"/>
                  </a:lnTo>
                  <a:cubicBezTo>
                    <a:pt x="595503" y="546640"/>
                    <a:pt x="604266" y="547687"/>
                    <a:pt x="612934" y="544735"/>
                  </a:cubicBezTo>
                  <a:lnTo>
                    <a:pt x="1055084" y="392239"/>
                  </a:lnTo>
                  <a:lnTo>
                    <a:pt x="615315" y="558641"/>
                  </a:lnTo>
                  <a:cubicBezTo>
                    <a:pt x="606647" y="561975"/>
                    <a:pt x="600456" y="568547"/>
                    <a:pt x="597218" y="576262"/>
                  </a:cubicBezTo>
                  <a:cubicBezTo>
                    <a:pt x="597218" y="576262"/>
                    <a:pt x="597218" y="576262"/>
                    <a:pt x="597218" y="576262"/>
                  </a:cubicBezTo>
                  <a:lnTo>
                    <a:pt x="884873" y="685133"/>
                  </a:lnTo>
                  <a:lnTo>
                    <a:pt x="595694" y="585406"/>
                  </a:lnTo>
                  <a:cubicBezTo>
                    <a:pt x="595694" y="585406"/>
                    <a:pt x="595027" y="585311"/>
                    <a:pt x="594741" y="585216"/>
                  </a:cubicBezTo>
                  <a:close/>
                  <a:moveTo>
                    <a:pt x="906304" y="130016"/>
                  </a:moveTo>
                  <a:lnTo>
                    <a:pt x="974598" y="153543"/>
                  </a:lnTo>
                  <a:lnTo>
                    <a:pt x="906685" y="127826"/>
                  </a:lnTo>
                  <a:cubicBezTo>
                    <a:pt x="906685" y="127826"/>
                    <a:pt x="906685" y="127826"/>
                    <a:pt x="906685" y="127826"/>
                  </a:cubicBezTo>
                  <a:cubicBezTo>
                    <a:pt x="907447" y="126016"/>
                    <a:pt x="908876" y="124492"/>
                    <a:pt x="910971" y="123635"/>
                  </a:cubicBezTo>
                  <a:lnTo>
                    <a:pt x="1014794" y="84392"/>
                  </a:lnTo>
                  <a:lnTo>
                    <a:pt x="910399" y="120396"/>
                  </a:lnTo>
                  <a:cubicBezTo>
                    <a:pt x="908399" y="121063"/>
                    <a:pt x="906304" y="120872"/>
                    <a:pt x="904589" y="120015"/>
                  </a:cubicBezTo>
                  <a:lnTo>
                    <a:pt x="945547" y="64198"/>
                  </a:lnTo>
                  <a:lnTo>
                    <a:pt x="902780" y="118777"/>
                  </a:lnTo>
                  <a:cubicBezTo>
                    <a:pt x="901256" y="117443"/>
                    <a:pt x="900303" y="115538"/>
                    <a:pt x="900208" y="113252"/>
                  </a:cubicBezTo>
                  <a:lnTo>
                    <a:pt x="898589" y="0"/>
                  </a:lnTo>
                  <a:lnTo>
                    <a:pt x="896969" y="113252"/>
                  </a:lnTo>
                  <a:cubicBezTo>
                    <a:pt x="896969" y="115538"/>
                    <a:pt x="895922" y="117443"/>
                    <a:pt x="894398" y="118777"/>
                  </a:cubicBezTo>
                  <a:lnTo>
                    <a:pt x="851630" y="64198"/>
                  </a:lnTo>
                  <a:lnTo>
                    <a:pt x="892588" y="120015"/>
                  </a:lnTo>
                  <a:cubicBezTo>
                    <a:pt x="890873" y="120872"/>
                    <a:pt x="888778" y="121158"/>
                    <a:pt x="886778" y="120396"/>
                  </a:cubicBezTo>
                  <a:lnTo>
                    <a:pt x="782384" y="84392"/>
                  </a:lnTo>
                  <a:lnTo>
                    <a:pt x="886206" y="123635"/>
                  </a:lnTo>
                  <a:cubicBezTo>
                    <a:pt x="888301" y="124396"/>
                    <a:pt x="889730" y="125921"/>
                    <a:pt x="890492" y="127826"/>
                  </a:cubicBezTo>
                  <a:cubicBezTo>
                    <a:pt x="890492" y="127826"/>
                    <a:pt x="890492" y="127826"/>
                    <a:pt x="890492" y="127826"/>
                  </a:cubicBezTo>
                  <a:lnTo>
                    <a:pt x="822579" y="153543"/>
                  </a:lnTo>
                  <a:lnTo>
                    <a:pt x="890873" y="130016"/>
                  </a:lnTo>
                  <a:cubicBezTo>
                    <a:pt x="890873" y="130016"/>
                    <a:pt x="891064" y="130016"/>
                    <a:pt x="891064" y="130016"/>
                  </a:cubicBezTo>
                  <a:cubicBezTo>
                    <a:pt x="891254" y="131826"/>
                    <a:pt x="890873" y="133826"/>
                    <a:pt x="889635" y="135446"/>
                  </a:cubicBezTo>
                  <a:lnTo>
                    <a:pt x="826770" y="220980"/>
                  </a:lnTo>
                  <a:lnTo>
                    <a:pt x="892493" y="137065"/>
                  </a:lnTo>
                  <a:cubicBezTo>
                    <a:pt x="893731" y="135446"/>
                    <a:pt x="895541" y="134493"/>
                    <a:pt x="897350" y="134207"/>
                  </a:cubicBezTo>
                  <a:cubicBezTo>
                    <a:pt x="897350" y="134303"/>
                    <a:pt x="897350" y="134493"/>
                    <a:pt x="897350" y="134588"/>
                  </a:cubicBezTo>
                  <a:lnTo>
                    <a:pt x="898398" y="208693"/>
                  </a:lnTo>
                  <a:lnTo>
                    <a:pt x="899446" y="134588"/>
                  </a:lnTo>
                  <a:cubicBezTo>
                    <a:pt x="899446" y="134588"/>
                    <a:pt x="899446" y="134303"/>
                    <a:pt x="899446" y="134207"/>
                  </a:cubicBezTo>
                  <a:cubicBezTo>
                    <a:pt x="901256" y="134493"/>
                    <a:pt x="903065" y="135350"/>
                    <a:pt x="904304" y="137065"/>
                  </a:cubicBezTo>
                  <a:lnTo>
                    <a:pt x="970026" y="220980"/>
                  </a:lnTo>
                  <a:lnTo>
                    <a:pt x="907066" y="135446"/>
                  </a:lnTo>
                  <a:cubicBezTo>
                    <a:pt x="905828" y="133826"/>
                    <a:pt x="905447" y="131826"/>
                    <a:pt x="905637" y="130016"/>
                  </a:cubicBezTo>
                  <a:cubicBezTo>
                    <a:pt x="905637" y="130016"/>
                    <a:pt x="905828" y="130016"/>
                    <a:pt x="905828" y="130016"/>
                  </a:cubicBezTo>
                  <a:close/>
                  <a:moveTo>
                    <a:pt x="80963" y="953929"/>
                  </a:moveTo>
                  <a:lnTo>
                    <a:pt x="125635" y="969359"/>
                  </a:lnTo>
                  <a:lnTo>
                    <a:pt x="81153" y="952500"/>
                  </a:lnTo>
                  <a:cubicBezTo>
                    <a:pt x="81153" y="952500"/>
                    <a:pt x="81153" y="952500"/>
                    <a:pt x="81153" y="952500"/>
                  </a:cubicBezTo>
                  <a:cubicBezTo>
                    <a:pt x="81629" y="951261"/>
                    <a:pt x="82582" y="950309"/>
                    <a:pt x="83915" y="949738"/>
                  </a:cubicBezTo>
                  <a:lnTo>
                    <a:pt x="151829" y="924020"/>
                  </a:lnTo>
                  <a:lnTo>
                    <a:pt x="83534" y="947547"/>
                  </a:lnTo>
                  <a:cubicBezTo>
                    <a:pt x="82201" y="948023"/>
                    <a:pt x="80867" y="947833"/>
                    <a:pt x="79724" y="947261"/>
                  </a:cubicBezTo>
                  <a:lnTo>
                    <a:pt x="106585" y="910780"/>
                  </a:lnTo>
                  <a:lnTo>
                    <a:pt x="78581" y="946499"/>
                  </a:lnTo>
                  <a:cubicBezTo>
                    <a:pt x="77629" y="945642"/>
                    <a:pt x="76962" y="944404"/>
                    <a:pt x="76962" y="942879"/>
                  </a:cubicBezTo>
                  <a:lnTo>
                    <a:pt x="75914" y="868775"/>
                  </a:lnTo>
                  <a:lnTo>
                    <a:pt x="74867" y="942879"/>
                  </a:lnTo>
                  <a:cubicBezTo>
                    <a:pt x="74867" y="944308"/>
                    <a:pt x="74200" y="945642"/>
                    <a:pt x="73247" y="946499"/>
                  </a:cubicBezTo>
                  <a:lnTo>
                    <a:pt x="45244" y="910780"/>
                  </a:lnTo>
                  <a:lnTo>
                    <a:pt x="72104" y="947261"/>
                  </a:lnTo>
                  <a:cubicBezTo>
                    <a:pt x="70961" y="947833"/>
                    <a:pt x="69628" y="948023"/>
                    <a:pt x="68294" y="947547"/>
                  </a:cubicBezTo>
                  <a:lnTo>
                    <a:pt x="0" y="924020"/>
                  </a:lnTo>
                  <a:lnTo>
                    <a:pt x="67913" y="949738"/>
                  </a:lnTo>
                  <a:cubicBezTo>
                    <a:pt x="69247" y="950214"/>
                    <a:pt x="70199" y="951261"/>
                    <a:pt x="70676" y="952500"/>
                  </a:cubicBezTo>
                  <a:cubicBezTo>
                    <a:pt x="70676" y="952500"/>
                    <a:pt x="70676" y="952500"/>
                    <a:pt x="70676" y="952500"/>
                  </a:cubicBezTo>
                  <a:lnTo>
                    <a:pt x="26194" y="969359"/>
                  </a:lnTo>
                  <a:lnTo>
                    <a:pt x="70866" y="953929"/>
                  </a:lnTo>
                  <a:cubicBezTo>
                    <a:pt x="70866" y="953929"/>
                    <a:pt x="70961" y="953929"/>
                    <a:pt x="71057" y="953929"/>
                  </a:cubicBezTo>
                  <a:cubicBezTo>
                    <a:pt x="71247" y="955167"/>
                    <a:pt x="70961" y="956405"/>
                    <a:pt x="70104" y="957453"/>
                  </a:cubicBezTo>
                  <a:lnTo>
                    <a:pt x="28956" y="1013460"/>
                  </a:lnTo>
                  <a:lnTo>
                    <a:pt x="72009" y="958501"/>
                  </a:lnTo>
                  <a:cubicBezTo>
                    <a:pt x="72866" y="957453"/>
                    <a:pt x="74009" y="956881"/>
                    <a:pt x="75248" y="956691"/>
                  </a:cubicBezTo>
                  <a:cubicBezTo>
                    <a:pt x="75248" y="956691"/>
                    <a:pt x="75248" y="956881"/>
                    <a:pt x="75248" y="956977"/>
                  </a:cubicBezTo>
                  <a:lnTo>
                    <a:pt x="75914" y="1005459"/>
                  </a:lnTo>
                  <a:lnTo>
                    <a:pt x="76581" y="956977"/>
                  </a:lnTo>
                  <a:cubicBezTo>
                    <a:pt x="76581" y="956977"/>
                    <a:pt x="76581" y="956786"/>
                    <a:pt x="76581" y="956691"/>
                  </a:cubicBezTo>
                  <a:cubicBezTo>
                    <a:pt x="77819" y="956881"/>
                    <a:pt x="78962" y="957453"/>
                    <a:pt x="79820" y="958501"/>
                  </a:cubicBezTo>
                  <a:lnTo>
                    <a:pt x="122873" y="1013460"/>
                  </a:lnTo>
                  <a:lnTo>
                    <a:pt x="81725" y="957453"/>
                  </a:lnTo>
                  <a:cubicBezTo>
                    <a:pt x="80963" y="956405"/>
                    <a:pt x="80677" y="955072"/>
                    <a:pt x="80772" y="953929"/>
                  </a:cubicBezTo>
                  <a:cubicBezTo>
                    <a:pt x="80772" y="953929"/>
                    <a:pt x="80867" y="953929"/>
                    <a:pt x="80963" y="953929"/>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 name="Google Shape;938;p54"/>
          <p:cNvSpPr/>
          <p:nvPr/>
        </p:nvSpPr>
        <p:spPr>
          <a:xfrm rot="-5400000" flipH="1">
            <a:off x="7904149" y="231612"/>
            <a:ext cx="846705" cy="813301"/>
          </a:xfrm>
          <a:custGeom>
            <a:avLst/>
            <a:gdLst/>
            <a:ahLst/>
            <a:cxnLst/>
            <a:rect l="l" t="t" r="r" b="b"/>
            <a:pathLst>
              <a:path w="1055084" h="1013459" extrusionOk="0">
                <a:moveTo>
                  <a:pt x="594741" y="585216"/>
                </a:moveTo>
                <a:cubicBezTo>
                  <a:pt x="593789" y="593026"/>
                  <a:pt x="595503" y="601218"/>
                  <a:pt x="600647" y="608267"/>
                </a:cubicBezTo>
                <a:lnTo>
                  <a:pt x="867156" y="970788"/>
                </a:lnTo>
                <a:lnTo>
                  <a:pt x="588550" y="615315"/>
                </a:lnTo>
                <a:cubicBezTo>
                  <a:pt x="583121" y="608457"/>
                  <a:pt x="575691" y="604552"/>
                  <a:pt x="567785" y="603409"/>
                </a:cubicBezTo>
                <a:cubicBezTo>
                  <a:pt x="567785" y="603980"/>
                  <a:pt x="567595" y="604552"/>
                  <a:pt x="567500" y="605219"/>
                </a:cubicBezTo>
                <a:lnTo>
                  <a:pt x="562928" y="918972"/>
                </a:lnTo>
                <a:lnTo>
                  <a:pt x="558356" y="605219"/>
                </a:lnTo>
                <a:cubicBezTo>
                  <a:pt x="558356" y="604647"/>
                  <a:pt x="558165" y="604076"/>
                  <a:pt x="558070" y="603409"/>
                </a:cubicBezTo>
                <a:cubicBezTo>
                  <a:pt x="550259" y="604552"/>
                  <a:pt x="542735" y="608457"/>
                  <a:pt x="537305" y="615315"/>
                </a:cubicBezTo>
                <a:lnTo>
                  <a:pt x="258699" y="970788"/>
                </a:lnTo>
                <a:lnTo>
                  <a:pt x="525209" y="608267"/>
                </a:lnTo>
                <a:cubicBezTo>
                  <a:pt x="530352" y="601218"/>
                  <a:pt x="532067" y="593026"/>
                  <a:pt x="531114" y="585216"/>
                </a:cubicBezTo>
                <a:cubicBezTo>
                  <a:pt x="530828" y="585311"/>
                  <a:pt x="530447" y="585311"/>
                  <a:pt x="530162" y="585406"/>
                </a:cubicBezTo>
                <a:lnTo>
                  <a:pt x="240983" y="685133"/>
                </a:lnTo>
                <a:lnTo>
                  <a:pt x="528638" y="576262"/>
                </a:lnTo>
                <a:cubicBezTo>
                  <a:pt x="528638" y="576262"/>
                  <a:pt x="528638" y="576262"/>
                  <a:pt x="528638" y="576262"/>
                </a:cubicBezTo>
                <a:cubicBezTo>
                  <a:pt x="525304" y="568547"/>
                  <a:pt x="519208" y="561975"/>
                  <a:pt x="510540" y="558641"/>
                </a:cubicBezTo>
                <a:lnTo>
                  <a:pt x="70771" y="392239"/>
                </a:lnTo>
                <a:lnTo>
                  <a:pt x="512921" y="544735"/>
                </a:lnTo>
                <a:cubicBezTo>
                  <a:pt x="521589" y="547687"/>
                  <a:pt x="530257" y="546640"/>
                  <a:pt x="537686" y="543020"/>
                </a:cubicBezTo>
                <a:lnTo>
                  <a:pt x="364046" y="306800"/>
                </a:lnTo>
                <a:lnTo>
                  <a:pt x="545211" y="537972"/>
                </a:lnTo>
                <a:cubicBezTo>
                  <a:pt x="551593" y="532257"/>
                  <a:pt x="555879" y="524065"/>
                  <a:pt x="555974" y="514540"/>
                </a:cubicBezTo>
                <a:lnTo>
                  <a:pt x="562928" y="34766"/>
                </a:lnTo>
                <a:lnTo>
                  <a:pt x="569881" y="514540"/>
                </a:lnTo>
                <a:cubicBezTo>
                  <a:pt x="569976" y="524065"/>
                  <a:pt x="574262" y="532161"/>
                  <a:pt x="580644" y="537972"/>
                </a:cubicBezTo>
                <a:lnTo>
                  <a:pt x="761810" y="306800"/>
                </a:lnTo>
                <a:lnTo>
                  <a:pt x="588169" y="543020"/>
                </a:lnTo>
                <a:cubicBezTo>
                  <a:pt x="595503" y="546640"/>
                  <a:pt x="604266" y="547687"/>
                  <a:pt x="612934" y="544735"/>
                </a:cubicBezTo>
                <a:lnTo>
                  <a:pt x="1055084" y="392239"/>
                </a:lnTo>
                <a:lnTo>
                  <a:pt x="615315" y="558641"/>
                </a:lnTo>
                <a:cubicBezTo>
                  <a:pt x="606647" y="561975"/>
                  <a:pt x="600456" y="568547"/>
                  <a:pt x="597218" y="576262"/>
                </a:cubicBezTo>
                <a:cubicBezTo>
                  <a:pt x="597218" y="576262"/>
                  <a:pt x="597218" y="576262"/>
                  <a:pt x="597218" y="576262"/>
                </a:cubicBezTo>
                <a:lnTo>
                  <a:pt x="884873" y="685133"/>
                </a:lnTo>
                <a:lnTo>
                  <a:pt x="595694" y="585406"/>
                </a:lnTo>
                <a:cubicBezTo>
                  <a:pt x="595694" y="585406"/>
                  <a:pt x="595027" y="585311"/>
                  <a:pt x="594741" y="585216"/>
                </a:cubicBezTo>
                <a:close/>
                <a:moveTo>
                  <a:pt x="906304" y="130016"/>
                </a:moveTo>
                <a:lnTo>
                  <a:pt x="974598" y="153543"/>
                </a:lnTo>
                <a:lnTo>
                  <a:pt x="906685" y="127826"/>
                </a:lnTo>
                <a:cubicBezTo>
                  <a:pt x="906685" y="127826"/>
                  <a:pt x="906685" y="127826"/>
                  <a:pt x="906685" y="127826"/>
                </a:cubicBezTo>
                <a:cubicBezTo>
                  <a:pt x="907447" y="126016"/>
                  <a:pt x="908876" y="124492"/>
                  <a:pt x="910971" y="123635"/>
                </a:cubicBezTo>
                <a:lnTo>
                  <a:pt x="1014794" y="84392"/>
                </a:lnTo>
                <a:lnTo>
                  <a:pt x="910399" y="120396"/>
                </a:lnTo>
                <a:cubicBezTo>
                  <a:pt x="908399" y="121063"/>
                  <a:pt x="906304" y="120872"/>
                  <a:pt x="904589" y="120015"/>
                </a:cubicBezTo>
                <a:lnTo>
                  <a:pt x="945547" y="64198"/>
                </a:lnTo>
                <a:lnTo>
                  <a:pt x="902780" y="118777"/>
                </a:lnTo>
                <a:cubicBezTo>
                  <a:pt x="901256" y="117443"/>
                  <a:pt x="900303" y="115538"/>
                  <a:pt x="900208" y="113252"/>
                </a:cubicBezTo>
                <a:lnTo>
                  <a:pt x="898589" y="0"/>
                </a:lnTo>
                <a:lnTo>
                  <a:pt x="896969" y="113252"/>
                </a:lnTo>
                <a:cubicBezTo>
                  <a:pt x="896969" y="115538"/>
                  <a:pt x="895922" y="117443"/>
                  <a:pt x="894398" y="118777"/>
                </a:cubicBezTo>
                <a:lnTo>
                  <a:pt x="851630" y="64198"/>
                </a:lnTo>
                <a:lnTo>
                  <a:pt x="892588" y="120015"/>
                </a:lnTo>
                <a:cubicBezTo>
                  <a:pt x="890873" y="120872"/>
                  <a:pt x="888778" y="121158"/>
                  <a:pt x="886778" y="120396"/>
                </a:cubicBezTo>
                <a:lnTo>
                  <a:pt x="782384" y="84392"/>
                </a:lnTo>
                <a:lnTo>
                  <a:pt x="886206" y="123635"/>
                </a:lnTo>
                <a:cubicBezTo>
                  <a:pt x="888301" y="124396"/>
                  <a:pt x="889730" y="125921"/>
                  <a:pt x="890492" y="127826"/>
                </a:cubicBezTo>
                <a:cubicBezTo>
                  <a:pt x="890492" y="127826"/>
                  <a:pt x="890492" y="127826"/>
                  <a:pt x="890492" y="127826"/>
                </a:cubicBezTo>
                <a:lnTo>
                  <a:pt x="822579" y="153543"/>
                </a:lnTo>
                <a:lnTo>
                  <a:pt x="890873" y="130016"/>
                </a:lnTo>
                <a:cubicBezTo>
                  <a:pt x="890873" y="130016"/>
                  <a:pt x="891064" y="130016"/>
                  <a:pt x="891064" y="130016"/>
                </a:cubicBezTo>
                <a:cubicBezTo>
                  <a:pt x="891254" y="131826"/>
                  <a:pt x="890873" y="133826"/>
                  <a:pt x="889635" y="135446"/>
                </a:cubicBezTo>
                <a:lnTo>
                  <a:pt x="826770" y="220980"/>
                </a:lnTo>
                <a:lnTo>
                  <a:pt x="892493" y="137065"/>
                </a:lnTo>
                <a:cubicBezTo>
                  <a:pt x="893731" y="135446"/>
                  <a:pt x="895541" y="134493"/>
                  <a:pt x="897350" y="134207"/>
                </a:cubicBezTo>
                <a:cubicBezTo>
                  <a:pt x="897350" y="134303"/>
                  <a:pt x="897350" y="134493"/>
                  <a:pt x="897350" y="134588"/>
                </a:cubicBezTo>
                <a:lnTo>
                  <a:pt x="898398" y="208693"/>
                </a:lnTo>
                <a:lnTo>
                  <a:pt x="899446" y="134588"/>
                </a:lnTo>
                <a:cubicBezTo>
                  <a:pt x="899446" y="134588"/>
                  <a:pt x="899446" y="134303"/>
                  <a:pt x="899446" y="134207"/>
                </a:cubicBezTo>
                <a:cubicBezTo>
                  <a:pt x="901256" y="134493"/>
                  <a:pt x="903065" y="135350"/>
                  <a:pt x="904304" y="137065"/>
                </a:cubicBezTo>
                <a:lnTo>
                  <a:pt x="970026" y="220980"/>
                </a:lnTo>
                <a:lnTo>
                  <a:pt x="907066" y="135446"/>
                </a:lnTo>
                <a:cubicBezTo>
                  <a:pt x="905828" y="133826"/>
                  <a:pt x="905447" y="131826"/>
                  <a:pt x="905637" y="130016"/>
                </a:cubicBezTo>
                <a:cubicBezTo>
                  <a:pt x="905637" y="130016"/>
                  <a:pt x="905828" y="130016"/>
                  <a:pt x="905828" y="130016"/>
                </a:cubicBezTo>
                <a:close/>
                <a:moveTo>
                  <a:pt x="80963" y="953929"/>
                </a:moveTo>
                <a:lnTo>
                  <a:pt x="125635" y="969359"/>
                </a:lnTo>
                <a:lnTo>
                  <a:pt x="81153" y="952500"/>
                </a:lnTo>
                <a:cubicBezTo>
                  <a:pt x="81153" y="952500"/>
                  <a:pt x="81153" y="952500"/>
                  <a:pt x="81153" y="952500"/>
                </a:cubicBezTo>
                <a:cubicBezTo>
                  <a:pt x="81629" y="951261"/>
                  <a:pt x="82582" y="950309"/>
                  <a:pt x="83915" y="949738"/>
                </a:cubicBezTo>
                <a:lnTo>
                  <a:pt x="151829" y="924020"/>
                </a:lnTo>
                <a:lnTo>
                  <a:pt x="83534" y="947547"/>
                </a:lnTo>
                <a:cubicBezTo>
                  <a:pt x="82201" y="948023"/>
                  <a:pt x="80867" y="947833"/>
                  <a:pt x="79724" y="947261"/>
                </a:cubicBezTo>
                <a:lnTo>
                  <a:pt x="106585" y="910780"/>
                </a:lnTo>
                <a:lnTo>
                  <a:pt x="78581" y="946499"/>
                </a:lnTo>
                <a:cubicBezTo>
                  <a:pt x="77629" y="945642"/>
                  <a:pt x="76962" y="944404"/>
                  <a:pt x="76962" y="942879"/>
                </a:cubicBezTo>
                <a:lnTo>
                  <a:pt x="75914" y="868775"/>
                </a:lnTo>
                <a:lnTo>
                  <a:pt x="74867" y="942879"/>
                </a:lnTo>
                <a:cubicBezTo>
                  <a:pt x="74867" y="944308"/>
                  <a:pt x="74200" y="945642"/>
                  <a:pt x="73247" y="946499"/>
                </a:cubicBezTo>
                <a:lnTo>
                  <a:pt x="45244" y="910780"/>
                </a:lnTo>
                <a:lnTo>
                  <a:pt x="72104" y="947261"/>
                </a:lnTo>
                <a:cubicBezTo>
                  <a:pt x="70961" y="947833"/>
                  <a:pt x="69628" y="948023"/>
                  <a:pt x="68294" y="947547"/>
                </a:cubicBezTo>
                <a:lnTo>
                  <a:pt x="0" y="924020"/>
                </a:lnTo>
                <a:lnTo>
                  <a:pt x="67913" y="949738"/>
                </a:lnTo>
                <a:cubicBezTo>
                  <a:pt x="69247" y="950214"/>
                  <a:pt x="70199" y="951261"/>
                  <a:pt x="70676" y="952500"/>
                </a:cubicBezTo>
                <a:cubicBezTo>
                  <a:pt x="70676" y="952500"/>
                  <a:pt x="70676" y="952500"/>
                  <a:pt x="70676" y="952500"/>
                </a:cubicBezTo>
                <a:lnTo>
                  <a:pt x="26194" y="969359"/>
                </a:lnTo>
                <a:lnTo>
                  <a:pt x="70866" y="953929"/>
                </a:lnTo>
                <a:cubicBezTo>
                  <a:pt x="70866" y="953929"/>
                  <a:pt x="70961" y="953929"/>
                  <a:pt x="71057" y="953929"/>
                </a:cubicBezTo>
                <a:cubicBezTo>
                  <a:pt x="71247" y="955167"/>
                  <a:pt x="70961" y="956405"/>
                  <a:pt x="70104" y="957453"/>
                </a:cubicBezTo>
                <a:lnTo>
                  <a:pt x="28956" y="1013460"/>
                </a:lnTo>
                <a:lnTo>
                  <a:pt x="72009" y="958501"/>
                </a:lnTo>
                <a:cubicBezTo>
                  <a:pt x="72866" y="957453"/>
                  <a:pt x="74009" y="956881"/>
                  <a:pt x="75248" y="956691"/>
                </a:cubicBezTo>
                <a:cubicBezTo>
                  <a:pt x="75248" y="956691"/>
                  <a:pt x="75248" y="956881"/>
                  <a:pt x="75248" y="956977"/>
                </a:cubicBezTo>
                <a:lnTo>
                  <a:pt x="75914" y="1005459"/>
                </a:lnTo>
                <a:lnTo>
                  <a:pt x="76581" y="956977"/>
                </a:lnTo>
                <a:cubicBezTo>
                  <a:pt x="76581" y="956977"/>
                  <a:pt x="76581" y="956786"/>
                  <a:pt x="76581" y="956691"/>
                </a:cubicBezTo>
                <a:cubicBezTo>
                  <a:pt x="77819" y="956881"/>
                  <a:pt x="78962" y="957453"/>
                  <a:pt x="79820" y="958501"/>
                </a:cubicBezTo>
                <a:lnTo>
                  <a:pt x="122873" y="1013460"/>
                </a:lnTo>
                <a:lnTo>
                  <a:pt x="81725" y="957453"/>
                </a:lnTo>
                <a:cubicBezTo>
                  <a:pt x="80963" y="956405"/>
                  <a:pt x="80677" y="955072"/>
                  <a:pt x="80772" y="953929"/>
                </a:cubicBezTo>
                <a:cubicBezTo>
                  <a:pt x="80772" y="953929"/>
                  <a:pt x="80867" y="953929"/>
                  <a:pt x="80963" y="953929"/>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191753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5" name="Google Shape;685;p43"/>
          <p:cNvSpPr txBox="1">
            <a:spLocks noGrp="1"/>
          </p:cNvSpPr>
          <p:nvPr>
            <p:ph type="title"/>
          </p:nvPr>
        </p:nvSpPr>
        <p:spPr>
          <a:xfrm>
            <a:off x="2135500" y="1967216"/>
            <a:ext cx="4872900" cy="101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t>PHẦN I</a:t>
            </a:r>
            <a:endParaRPr dirty="0"/>
          </a:p>
        </p:txBody>
      </p:sp>
      <p:cxnSp>
        <p:nvCxnSpPr>
          <p:cNvPr id="686" name="Google Shape;686;p43"/>
          <p:cNvCxnSpPr/>
          <p:nvPr/>
        </p:nvCxnSpPr>
        <p:spPr>
          <a:xfrm>
            <a:off x="3285700" y="2978816"/>
            <a:ext cx="2572500" cy="0"/>
          </a:xfrm>
          <a:prstGeom prst="straightConnector1">
            <a:avLst/>
          </a:prstGeom>
          <a:noFill/>
          <a:ln w="9525" cap="flat" cmpd="sng">
            <a:solidFill>
              <a:schemeClr val="lt1"/>
            </a:solidFill>
            <a:prstDash val="solid"/>
            <a:round/>
            <a:headEnd type="diamond" w="med" len="med"/>
            <a:tailEnd type="diamond" w="med" len="med"/>
          </a:ln>
        </p:spPr>
      </p:cxnSp>
      <p:sp>
        <p:nvSpPr>
          <p:cNvPr id="687" name="Google Shape;687;p43"/>
          <p:cNvSpPr/>
          <p:nvPr/>
        </p:nvSpPr>
        <p:spPr>
          <a:xfrm flipH="1">
            <a:off x="7131259" y="798920"/>
            <a:ext cx="846705" cy="813301"/>
          </a:xfrm>
          <a:custGeom>
            <a:avLst/>
            <a:gdLst/>
            <a:ahLst/>
            <a:cxnLst/>
            <a:rect l="l" t="t" r="r" b="b"/>
            <a:pathLst>
              <a:path w="1055084" h="1013459" extrusionOk="0">
                <a:moveTo>
                  <a:pt x="594741" y="585216"/>
                </a:moveTo>
                <a:cubicBezTo>
                  <a:pt x="593789" y="593026"/>
                  <a:pt x="595503" y="601218"/>
                  <a:pt x="600647" y="608267"/>
                </a:cubicBezTo>
                <a:lnTo>
                  <a:pt x="867156" y="970788"/>
                </a:lnTo>
                <a:lnTo>
                  <a:pt x="588550" y="615315"/>
                </a:lnTo>
                <a:cubicBezTo>
                  <a:pt x="583121" y="608457"/>
                  <a:pt x="575691" y="604552"/>
                  <a:pt x="567785" y="603409"/>
                </a:cubicBezTo>
                <a:cubicBezTo>
                  <a:pt x="567785" y="603980"/>
                  <a:pt x="567595" y="604552"/>
                  <a:pt x="567500" y="605219"/>
                </a:cubicBezTo>
                <a:lnTo>
                  <a:pt x="562928" y="918972"/>
                </a:lnTo>
                <a:lnTo>
                  <a:pt x="558356" y="605219"/>
                </a:lnTo>
                <a:cubicBezTo>
                  <a:pt x="558356" y="604647"/>
                  <a:pt x="558165" y="604076"/>
                  <a:pt x="558070" y="603409"/>
                </a:cubicBezTo>
                <a:cubicBezTo>
                  <a:pt x="550259" y="604552"/>
                  <a:pt x="542735" y="608457"/>
                  <a:pt x="537305" y="615315"/>
                </a:cubicBezTo>
                <a:lnTo>
                  <a:pt x="258699" y="970788"/>
                </a:lnTo>
                <a:lnTo>
                  <a:pt x="525209" y="608267"/>
                </a:lnTo>
                <a:cubicBezTo>
                  <a:pt x="530352" y="601218"/>
                  <a:pt x="532067" y="593026"/>
                  <a:pt x="531114" y="585216"/>
                </a:cubicBezTo>
                <a:cubicBezTo>
                  <a:pt x="530828" y="585311"/>
                  <a:pt x="530447" y="585311"/>
                  <a:pt x="530162" y="585406"/>
                </a:cubicBezTo>
                <a:lnTo>
                  <a:pt x="240983" y="685133"/>
                </a:lnTo>
                <a:lnTo>
                  <a:pt x="528638" y="576262"/>
                </a:lnTo>
                <a:cubicBezTo>
                  <a:pt x="528638" y="576262"/>
                  <a:pt x="528638" y="576262"/>
                  <a:pt x="528638" y="576262"/>
                </a:cubicBezTo>
                <a:cubicBezTo>
                  <a:pt x="525304" y="568547"/>
                  <a:pt x="519208" y="561975"/>
                  <a:pt x="510540" y="558641"/>
                </a:cubicBezTo>
                <a:lnTo>
                  <a:pt x="70771" y="392239"/>
                </a:lnTo>
                <a:lnTo>
                  <a:pt x="512921" y="544735"/>
                </a:lnTo>
                <a:cubicBezTo>
                  <a:pt x="521589" y="547687"/>
                  <a:pt x="530257" y="546640"/>
                  <a:pt x="537686" y="543020"/>
                </a:cubicBezTo>
                <a:lnTo>
                  <a:pt x="364046" y="306800"/>
                </a:lnTo>
                <a:lnTo>
                  <a:pt x="545211" y="537972"/>
                </a:lnTo>
                <a:cubicBezTo>
                  <a:pt x="551593" y="532257"/>
                  <a:pt x="555879" y="524065"/>
                  <a:pt x="555974" y="514540"/>
                </a:cubicBezTo>
                <a:lnTo>
                  <a:pt x="562928" y="34766"/>
                </a:lnTo>
                <a:lnTo>
                  <a:pt x="569881" y="514540"/>
                </a:lnTo>
                <a:cubicBezTo>
                  <a:pt x="569976" y="524065"/>
                  <a:pt x="574262" y="532161"/>
                  <a:pt x="580644" y="537972"/>
                </a:cubicBezTo>
                <a:lnTo>
                  <a:pt x="761810" y="306800"/>
                </a:lnTo>
                <a:lnTo>
                  <a:pt x="588169" y="543020"/>
                </a:lnTo>
                <a:cubicBezTo>
                  <a:pt x="595503" y="546640"/>
                  <a:pt x="604266" y="547687"/>
                  <a:pt x="612934" y="544735"/>
                </a:cubicBezTo>
                <a:lnTo>
                  <a:pt x="1055084" y="392239"/>
                </a:lnTo>
                <a:lnTo>
                  <a:pt x="615315" y="558641"/>
                </a:lnTo>
                <a:cubicBezTo>
                  <a:pt x="606647" y="561975"/>
                  <a:pt x="600456" y="568547"/>
                  <a:pt x="597218" y="576262"/>
                </a:cubicBezTo>
                <a:cubicBezTo>
                  <a:pt x="597218" y="576262"/>
                  <a:pt x="597218" y="576262"/>
                  <a:pt x="597218" y="576262"/>
                </a:cubicBezTo>
                <a:lnTo>
                  <a:pt x="884873" y="685133"/>
                </a:lnTo>
                <a:lnTo>
                  <a:pt x="595694" y="585406"/>
                </a:lnTo>
                <a:cubicBezTo>
                  <a:pt x="595694" y="585406"/>
                  <a:pt x="595027" y="585311"/>
                  <a:pt x="594741" y="585216"/>
                </a:cubicBezTo>
                <a:close/>
                <a:moveTo>
                  <a:pt x="906304" y="130016"/>
                </a:moveTo>
                <a:lnTo>
                  <a:pt x="974598" y="153543"/>
                </a:lnTo>
                <a:lnTo>
                  <a:pt x="906685" y="127826"/>
                </a:lnTo>
                <a:cubicBezTo>
                  <a:pt x="906685" y="127826"/>
                  <a:pt x="906685" y="127826"/>
                  <a:pt x="906685" y="127826"/>
                </a:cubicBezTo>
                <a:cubicBezTo>
                  <a:pt x="907447" y="126016"/>
                  <a:pt x="908876" y="124492"/>
                  <a:pt x="910971" y="123635"/>
                </a:cubicBezTo>
                <a:lnTo>
                  <a:pt x="1014794" y="84392"/>
                </a:lnTo>
                <a:lnTo>
                  <a:pt x="910399" y="120396"/>
                </a:lnTo>
                <a:cubicBezTo>
                  <a:pt x="908399" y="121063"/>
                  <a:pt x="906304" y="120872"/>
                  <a:pt x="904589" y="120015"/>
                </a:cubicBezTo>
                <a:lnTo>
                  <a:pt x="945547" y="64198"/>
                </a:lnTo>
                <a:lnTo>
                  <a:pt x="902780" y="118777"/>
                </a:lnTo>
                <a:cubicBezTo>
                  <a:pt x="901256" y="117443"/>
                  <a:pt x="900303" y="115538"/>
                  <a:pt x="900208" y="113252"/>
                </a:cubicBezTo>
                <a:lnTo>
                  <a:pt x="898589" y="0"/>
                </a:lnTo>
                <a:lnTo>
                  <a:pt x="896969" y="113252"/>
                </a:lnTo>
                <a:cubicBezTo>
                  <a:pt x="896969" y="115538"/>
                  <a:pt x="895922" y="117443"/>
                  <a:pt x="894398" y="118777"/>
                </a:cubicBezTo>
                <a:lnTo>
                  <a:pt x="851630" y="64198"/>
                </a:lnTo>
                <a:lnTo>
                  <a:pt x="892588" y="120015"/>
                </a:lnTo>
                <a:cubicBezTo>
                  <a:pt x="890873" y="120872"/>
                  <a:pt x="888778" y="121158"/>
                  <a:pt x="886778" y="120396"/>
                </a:cubicBezTo>
                <a:lnTo>
                  <a:pt x="782384" y="84392"/>
                </a:lnTo>
                <a:lnTo>
                  <a:pt x="886206" y="123635"/>
                </a:lnTo>
                <a:cubicBezTo>
                  <a:pt x="888301" y="124396"/>
                  <a:pt x="889730" y="125921"/>
                  <a:pt x="890492" y="127826"/>
                </a:cubicBezTo>
                <a:cubicBezTo>
                  <a:pt x="890492" y="127826"/>
                  <a:pt x="890492" y="127826"/>
                  <a:pt x="890492" y="127826"/>
                </a:cubicBezTo>
                <a:lnTo>
                  <a:pt x="822579" y="153543"/>
                </a:lnTo>
                <a:lnTo>
                  <a:pt x="890873" y="130016"/>
                </a:lnTo>
                <a:cubicBezTo>
                  <a:pt x="890873" y="130016"/>
                  <a:pt x="891064" y="130016"/>
                  <a:pt x="891064" y="130016"/>
                </a:cubicBezTo>
                <a:cubicBezTo>
                  <a:pt x="891254" y="131826"/>
                  <a:pt x="890873" y="133826"/>
                  <a:pt x="889635" y="135446"/>
                </a:cubicBezTo>
                <a:lnTo>
                  <a:pt x="826770" y="220980"/>
                </a:lnTo>
                <a:lnTo>
                  <a:pt x="892493" y="137065"/>
                </a:lnTo>
                <a:cubicBezTo>
                  <a:pt x="893731" y="135446"/>
                  <a:pt x="895541" y="134493"/>
                  <a:pt x="897350" y="134207"/>
                </a:cubicBezTo>
                <a:cubicBezTo>
                  <a:pt x="897350" y="134303"/>
                  <a:pt x="897350" y="134493"/>
                  <a:pt x="897350" y="134588"/>
                </a:cubicBezTo>
                <a:lnTo>
                  <a:pt x="898398" y="208693"/>
                </a:lnTo>
                <a:lnTo>
                  <a:pt x="899446" y="134588"/>
                </a:lnTo>
                <a:cubicBezTo>
                  <a:pt x="899446" y="134588"/>
                  <a:pt x="899446" y="134303"/>
                  <a:pt x="899446" y="134207"/>
                </a:cubicBezTo>
                <a:cubicBezTo>
                  <a:pt x="901256" y="134493"/>
                  <a:pt x="903065" y="135350"/>
                  <a:pt x="904304" y="137065"/>
                </a:cubicBezTo>
                <a:lnTo>
                  <a:pt x="970026" y="220980"/>
                </a:lnTo>
                <a:lnTo>
                  <a:pt x="907066" y="135446"/>
                </a:lnTo>
                <a:cubicBezTo>
                  <a:pt x="905828" y="133826"/>
                  <a:pt x="905447" y="131826"/>
                  <a:pt x="905637" y="130016"/>
                </a:cubicBezTo>
                <a:cubicBezTo>
                  <a:pt x="905637" y="130016"/>
                  <a:pt x="905828" y="130016"/>
                  <a:pt x="905828" y="130016"/>
                </a:cubicBezTo>
                <a:close/>
                <a:moveTo>
                  <a:pt x="80963" y="953929"/>
                </a:moveTo>
                <a:lnTo>
                  <a:pt x="125635" y="969359"/>
                </a:lnTo>
                <a:lnTo>
                  <a:pt x="81153" y="952500"/>
                </a:lnTo>
                <a:cubicBezTo>
                  <a:pt x="81153" y="952500"/>
                  <a:pt x="81153" y="952500"/>
                  <a:pt x="81153" y="952500"/>
                </a:cubicBezTo>
                <a:cubicBezTo>
                  <a:pt x="81629" y="951261"/>
                  <a:pt x="82582" y="950309"/>
                  <a:pt x="83915" y="949738"/>
                </a:cubicBezTo>
                <a:lnTo>
                  <a:pt x="151829" y="924020"/>
                </a:lnTo>
                <a:lnTo>
                  <a:pt x="83534" y="947547"/>
                </a:lnTo>
                <a:cubicBezTo>
                  <a:pt x="82201" y="948023"/>
                  <a:pt x="80867" y="947833"/>
                  <a:pt x="79724" y="947261"/>
                </a:cubicBezTo>
                <a:lnTo>
                  <a:pt x="106585" y="910780"/>
                </a:lnTo>
                <a:lnTo>
                  <a:pt x="78581" y="946499"/>
                </a:lnTo>
                <a:cubicBezTo>
                  <a:pt x="77629" y="945642"/>
                  <a:pt x="76962" y="944404"/>
                  <a:pt x="76962" y="942879"/>
                </a:cubicBezTo>
                <a:lnTo>
                  <a:pt x="75914" y="868775"/>
                </a:lnTo>
                <a:lnTo>
                  <a:pt x="74867" y="942879"/>
                </a:lnTo>
                <a:cubicBezTo>
                  <a:pt x="74867" y="944308"/>
                  <a:pt x="74200" y="945642"/>
                  <a:pt x="73247" y="946499"/>
                </a:cubicBezTo>
                <a:lnTo>
                  <a:pt x="45244" y="910780"/>
                </a:lnTo>
                <a:lnTo>
                  <a:pt x="72104" y="947261"/>
                </a:lnTo>
                <a:cubicBezTo>
                  <a:pt x="70961" y="947833"/>
                  <a:pt x="69628" y="948023"/>
                  <a:pt x="68294" y="947547"/>
                </a:cubicBezTo>
                <a:lnTo>
                  <a:pt x="0" y="924020"/>
                </a:lnTo>
                <a:lnTo>
                  <a:pt x="67913" y="949738"/>
                </a:lnTo>
                <a:cubicBezTo>
                  <a:pt x="69247" y="950214"/>
                  <a:pt x="70199" y="951261"/>
                  <a:pt x="70676" y="952500"/>
                </a:cubicBezTo>
                <a:cubicBezTo>
                  <a:pt x="70676" y="952500"/>
                  <a:pt x="70676" y="952500"/>
                  <a:pt x="70676" y="952500"/>
                </a:cubicBezTo>
                <a:lnTo>
                  <a:pt x="26194" y="969359"/>
                </a:lnTo>
                <a:lnTo>
                  <a:pt x="70866" y="953929"/>
                </a:lnTo>
                <a:cubicBezTo>
                  <a:pt x="70866" y="953929"/>
                  <a:pt x="70961" y="953929"/>
                  <a:pt x="71057" y="953929"/>
                </a:cubicBezTo>
                <a:cubicBezTo>
                  <a:pt x="71247" y="955167"/>
                  <a:pt x="70961" y="956405"/>
                  <a:pt x="70104" y="957453"/>
                </a:cubicBezTo>
                <a:lnTo>
                  <a:pt x="28956" y="1013460"/>
                </a:lnTo>
                <a:lnTo>
                  <a:pt x="72009" y="958501"/>
                </a:lnTo>
                <a:cubicBezTo>
                  <a:pt x="72866" y="957453"/>
                  <a:pt x="74009" y="956881"/>
                  <a:pt x="75248" y="956691"/>
                </a:cubicBezTo>
                <a:cubicBezTo>
                  <a:pt x="75248" y="956691"/>
                  <a:pt x="75248" y="956881"/>
                  <a:pt x="75248" y="956977"/>
                </a:cubicBezTo>
                <a:lnTo>
                  <a:pt x="75914" y="1005459"/>
                </a:lnTo>
                <a:lnTo>
                  <a:pt x="76581" y="956977"/>
                </a:lnTo>
                <a:cubicBezTo>
                  <a:pt x="76581" y="956977"/>
                  <a:pt x="76581" y="956786"/>
                  <a:pt x="76581" y="956691"/>
                </a:cubicBezTo>
                <a:cubicBezTo>
                  <a:pt x="77819" y="956881"/>
                  <a:pt x="78962" y="957453"/>
                  <a:pt x="79820" y="958501"/>
                </a:cubicBezTo>
                <a:lnTo>
                  <a:pt x="122873" y="1013460"/>
                </a:lnTo>
                <a:lnTo>
                  <a:pt x="81725" y="957453"/>
                </a:lnTo>
                <a:cubicBezTo>
                  <a:pt x="80963" y="956405"/>
                  <a:pt x="80677" y="955072"/>
                  <a:pt x="80772" y="953929"/>
                </a:cubicBezTo>
                <a:cubicBezTo>
                  <a:pt x="80772" y="953929"/>
                  <a:pt x="80867" y="953929"/>
                  <a:pt x="80963" y="953929"/>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88" name="Google Shape;688;p43"/>
          <p:cNvGrpSpPr/>
          <p:nvPr/>
        </p:nvGrpSpPr>
        <p:grpSpPr>
          <a:xfrm>
            <a:off x="507847" y="3668940"/>
            <a:ext cx="830869" cy="796502"/>
            <a:chOff x="507847" y="3668940"/>
            <a:chExt cx="830869" cy="796502"/>
          </a:xfrm>
        </p:grpSpPr>
        <p:grpSp>
          <p:nvGrpSpPr>
            <p:cNvPr id="689" name="Google Shape;689;p43"/>
            <p:cNvGrpSpPr/>
            <p:nvPr/>
          </p:nvGrpSpPr>
          <p:grpSpPr>
            <a:xfrm>
              <a:off x="507847" y="3668940"/>
              <a:ext cx="410760" cy="642960"/>
              <a:chOff x="2923560" y="2532240"/>
              <a:chExt cx="410760" cy="642960"/>
            </a:xfrm>
          </p:grpSpPr>
          <p:sp>
            <p:nvSpPr>
              <p:cNvPr id="690" name="Google Shape;690;p43"/>
              <p:cNvSpPr/>
              <p:nvPr/>
            </p:nvSpPr>
            <p:spPr>
              <a:xfrm>
                <a:off x="2949120" y="2532240"/>
                <a:ext cx="360000" cy="642960"/>
              </a:xfrm>
              <a:custGeom>
                <a:avLst/>
                <a:gdLst/>
                <a:ahLst/>
                <a:cxnLst/>
                <a:rect l="l" t="t" r="r" b="b"/>
                <a:pathLst>
                  <a:path w="1000" h="1786" extrusionOk="0">
                    <a:moveTo>
                      <a:pt x="1000" y="893"/>
                    </a:moveTo>
                    <a:cubicBezTo>
                      <a:pt x="502" y="895"/>
                      <a:pt x="501" y="897"/>
                      <a:pt x="500" y="1786"/>
                    </a:cubicBezTo>
                    <a:cubicBezTo>
                      <a:pt x="498" y="897"/>
                      <a:pt x="497" y="895"/>
                      <a:pt x="0" y="893"/>
                    </a:cubicBezTo>
                    <a:cubicBezTo>
                      <a:pt x="497" y="891"/>
                      <a:pt x="498" y="889"/>
                      <a:pt x="500" y="0"/>
                    </a:cubicBezTo>
                    <a:cubicBezTo>
                      <a:pt x="501" y="889"/>
                      <a:pt x="502" y="891"/>
                      <a:pt x="1000" y="893"/>
                    </a:cubicBezTo>
                    <a:close/>
                  </a:path>
                </a:pathLst>
              </a:custGeom>
              <a:solidFill>
                <a:srgbClr val="F7E2A0">
                  <a:alpha val="4591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1" name="Google Shape;691;p43"/>
              <p:cNvSpPr/>
              <p:nvPr/>
            </p:nvSpPr>
            <p:spPr>
              <a:xfrm>
                <a:off x="2923560" y="2648520"/>
                <a:ext cx="410760" cy="410760"/>
              </a:xfrm>
              <a:custGeom>
                <a:avLst/>
                <a:gdLst/>
                <a:ahLst/>
                <a:cxnLst/>
                <a:rect l="l" t="t" r="r" b="b"/>
                <a:pathLst>
                  <a:path w="1141" h="1141" extrusionOk="0">
                    <a:moveTo>
                      <a:pt x="167" y="167"/>
                    </a:moveTo>
                    <a:cubicBezTo>
                      <a:pt x="-55" y="390"/>
                      <a:pt x="-56" y="750"/>
                      <a:pt x="167" y="973"/>
                    </a:cubicBezTo>
                    <a:cubicBezTo>
                      <a:pt x="389" y="1196"/>
                      <a:pt x="751" y="1196"/>
                      <a:pt x="974" y="973"/>
                    </a:cubicBezTo>
                    <a:cubicBezTo>
                      <a:pt x="1197" y="750"/>
                      <a:pt x="1197" y="389"/>
                      <a:pt x="974" y="167"/>
                    </a:cubicBezTo>
                    <a:cubicBezTo>
                      <a:pt x="751" y="-56"/>
                      <a:pt x="390" y="-55"/>
                      <a:pt x="167" y="167"/>
                    </a:cubicBezTo>
                    <a:moveTo>
                      <a:pt x="965" y="964"/>
                    </a:moveTo>
                    <a:cubicBezTo>
                      <a:pt x="742" y="1186"/>
                      <a:pt x="385" y="1190"/>
                      <a:pt x="168" y="972"/>
                    </a:cubicBezTo>
                    <a:cubicBezTo>
                      <a:pt x="-50" y="755"/>
                      <a:pt x="-47" y="398"/>
                      <a:pt x="176" y="176"/>
                    </a:cubicBezTo>
                    <a:cubicBezTo>
                      <a:pt x="398" y="-47"/>
                      <a:pt x="756" y="-50"/>
                      <a:pt x="974" y="168"/>
                    </a:cubicBezTo>
                    <a:cubicBezTo>
                      <a:pt x="1191" y="385"/>
                      <a:pt x="1187" y="741"/>
                      <a:pt x="965" y="964"/>
                    </a:cubicBezTo>
                    <a:moveTo>
                      <a:pt x="805" y="336"/>
                    </a:moveTo>
                    <a:cubicBezTo>
                      <a:pt x="676" y="207"/>
                      <a:pt x="466" y="206"/>
                      <a:pt x="337" y="336"/>
                    </a:cubicBezTo>
                    <a:cubicBezTo>
                      <a:pt x="207" y="465"/>
                      <a:pt x="207" y="675"/>
                      <a:pt x="337" y="804"/>
                    </a:cubicBezTo>
                    <a:cubicBezTo>
                      <a:pt x="466" y="934"/>
                      <a:pt x="676" y="934"/>
                      <a:pt x="805" y="804"/>
                    </a:cubicBezTo>
                    <a:cubicBezTo>
                      <a:pt x="934" y="675"/>
                      <a:pt x="934" y="466"/>
                      <a:pt x="805" y="336"/>
                    </a:cubicBezTo>
                    <a:moveTo>
                      <a:pt x="342" y="798"/>
                    </a:moveTo>
                    <a:cubicBezTo>
                      <a:pt x="213" y="669"/>
                      <a:pt x="210" y="463"/>
                      <a:pt x="337" y="336"/>
                    </a:cubicBezTo>
                    <a:cubicBezTo>
                      <a:pt x="463" y="210"/>
                      <a:pt x="670" y="212"/>
                      <a:pt x="800" y="341"/>
                    </a:cubicBezTo>
                    <a:cubicBezTo>
                      <a:pt x="929" y="471"/>
                      <a:pt x="931" y="677"/>
                      <a:pt x="805" y="803"/>
                    </a:cubicBezTo>
                    <a:cubicBezTo>
                      <a:pt x="678" y="930"/>
                      <a:pt x="471" y="927"/>
                      <a:pt x="342" y="79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692" name="Google Shape;692;p43"/>
            <p:cNvSpPr/>
            <p:nvPr/>
          </p:nvSpPr>
          <p:spPr>
            <a:xfrm flipH="1">
              <a:off x="979512" y="4076199"/>
              <a:ext cx="359205" cy="389243"/>
            </a:xfrm>
            <a:custGeom>
              <a:avLst/>
              <a:gdLst/>
              <a:ahLst/>
              <a:cxnLst/>
              <a:rect l="l" t="t" r="r" b="b"/>
              <a:pathLst>
                <a:path w="984123" h="1066419" extrusionOk="0">
                  <a:moveTo>
                    <a:pt x="541972" y="556451"/>
                  </a:moveTo>
                  <a:lnTo>
                    <a:pt x="984123" y="708851"/>
                  </a:lnTo>
                  <a:lnTo>
                    <a:pt x="544354" y="542449"/>
                  </a:lnTo>
                  <a:cubicBezTo>
                    <a:pt x="539020" y="540448"/>
                    <a:pt x="534638" y="537115"/>
                    <a:pt x="531305" y="533209"/>
                  </a:cubicBezTo>
                  <a:cubicBezTo>
                    <a:pt x="534734" y="529209"/>
                    <a:pt x="539020" y="525970"/>
                    <a:pt x="544354" y="523970"/>
                  </a:cubicBezTo>
                  <a:lnTo>
                    <a:pt x="984123" y="357568"/>
                  </a:lnTo>
                  <a:lnTo>
                    <a:pt x="541972" y="509968"/>
                  </a:lnTo>
                  <a:cubicBezTo>
                    <a:pt x="535686" y="512159"/>
                    <a:pt x="529399" y="512064"/>
                    <a:pt x="523589" y="510540"/>
                  </a:cubicBezTo>
                  <a:cubicBezTo>
                    <a:pt x="523875" y="504444"/>
                    <a:pt x="525685" y="498253"/>
                    <a:pt x="529685" y="492823"/>
                  </a:cubicBezTo>
                  <a:lnTo>
                    <a:pt x="796195" y="130302"/>
                  </a:lnTo>
                  <a:lnTo>
                    <a:pt x="517588" y="485775"/>
                  </a:lnTo>
                  <a:cubicBezTo>
                    <a:pt x="513778" y="490633"/>
                    <a:pt x="508921" y="493871"/>
                    <a:pt x="503682" y="495871"/>
                  </a:cubicBezTo>
                  <a:cubicBezTo>
                    <a:pt x="500824" y="491204"/>
                    <a:pt x="499110" y="485775"/>
                    <a:pt x="499015" y="479774"/>
                  </a:cubicBezTo>
                  <a:lnTo>
                    <a:pt x="492061" y="0"/>
                  </a:lnTo>
                  <a:lnTo>
                    <a:pt x="485108" y="479774"/>
                  </a:lnTo>
                  <a:cubicBezTo>
                    <a:pt x="485108" y="485775"/>
                    <a:pt x="483203" y="491204"/>
                    <a:pt x="480441" y="495871"/>
                  </a:cubicBezTo>
                  <a:cubicBezTo>
                    <a:pt x="475202" y="493871"/>
                    <a:pt x="470344" y="490633"/>
                    <a:pt x="466534" y="485775"/>
                  </a:cubicBezTo>
                  <a:lnTo>
                    <a:pt x="187928" y="130302"/>
                  </a:lnTo>
                  <a:lnTo>
                    <a:pt x="454438" y="492823"/>
                  </a:lnTo>
                  <a:cubicBezTo>
                    <a:pt x="458438" y="498253"/>
                    <a:pt x="460248" y="504444"/>
                    <a:pt x="460534" y="510540"/>
                  </a:cubicBezTo>
                  <a:cubicBezTo>
                    <a:pt x="454723" y="512064"/>
                    <a:pt x="448437" y="512064"/>
                    <a:pt x="442150" y="509968"/>
                  </a:cubicBezTo>
                  <a:lnTo>
                    <a:pt x="0" y="357568"/>
                  </a:lnTo>
                  <a:lnTo>
                    <a:pt x="439769" y="523970"/>
                  </a:lnTo>
                  <a:cubicBezTo>
                    <a:pt x="445103" y="525970"/>
                    <a:pt x="449485" y="529304"/>
                    <a:pt x="452818" y="533209"/>
                  </a:cubicBezTo>
                  <a:cubicBezTo>
                    <a:pt x="449389" y="537210"/>
                    <a:pt x="445103" y="540448"/>
                    <a:pt x="439769" y="542449"/>
                  </a:cubicBezTo>
                  <a:lnTo>
                    <a:pt x="0" y="708851"/>
                  </a:lnTo>
                  <a:lnTo>
                    <a:pt x="442150" y="556451"/>
                  </a:lnTo>
                  <a:cubicBezTo>
                    <a:pt x="448437" y="554260"/>
                    <a:pt x="454723" y="554355"/>
                    <a:pt x="460534" y="555879"/>
                  </a:cubicBezTo>
                  <a:cubicBezTo>
                    <a:pt x="460248" y="561975"/>
                    <a:pt x="458438" y="568166"/>
                    <a:pt x="454438" y="573595"/>
                  </a:cubicBezTo>
                  <a:lnTo>
                    <a:pt x="187928" y="936117"/>
                  </a:lnTo>
                  <a:lnTo>
                    <a:pt x="466534" y="580644"/>
                  </a:lnTo>
                  <a:cubicBezTo>
                    <a:pt x="470344" y="575786"/>
                    <a:pt x="475202" y="572548"/>
                    <a:pt x="480441" y="570547"/>
                  </a:cubicBezTo>
                  <a:cubicBezTo>
                    <a:pt x="483298" y="575215"/>
                    <a:pt x="485013" y="580644"/>
                    <a:pt x="485108" y="586645"/>
                  </a:cubicBezTo>
                  <a:lnTo>
                    <a:pt x="492061" y="1066419"/>
                  </a:lnTo>
                  <a:lnTo>
                    <a:pt x="499015" y="586645"/>
                  </a:lnTo>
                  <a:cubicBezTo>
                    <a:pt x="499015" y="580644"/>
                    <a:pt x="500920" y="575215"/>
                    <a:pt x="503682" y="570547"/>
                  </a:cubicBezTo>
                  <a:cubicBezTo>
                    <a:pt x="508921" y="572548"/>
                    <a:pt x="513778" y="575786"/>
                    <a:pt x="517588" y="580644"/>
                  </a:cubicBezTo>
                  <a:lnTo>
                    <a:pt x="796195" y="936117"/>
                  </a:lnTo>
                  <a:lnTo>
                    <a:pt x="529685" y="573595"/>
                  </a:lnTo>
                  <a:cubicBezTo>
                    <a:pt x="525685" y="568166"/>
                    <a:pt x="523875" y="561975"/>
                    <a:pt x="523589" y="555879"/>
                  </a:cubicBezTo>
                  <a:cubicBezTo>
                    <a:pt x="529399" y="554355"/>
                    <a:pt x="535686" y="554355"/>
                    <a:pt x="541972" y="556451"/>
                  </a:cubicBezTo>
                  <a:close/>
                </a:path>
              </a:pathLst>
            </a:custGeom>
            <a:noFill/>
            <a:ln w="95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44"/>
          <p:cNvSpPr txBox="1">
            <a:spLocks noGrp="1"/>
          </p:cNvSpPr>
          <p:nvPr>
            <p:ph type="title"/>
          </p:nvPr>
        </p:nvSpPr>
        <p:spPr>
          <a:xfrm>
            <a:off x="4813809" y="2347225"/>
            <a:ext cx="5045903"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t>TÁC GIẢ</a:t>
            </a:r>
            <a:br>
              <a:rPr lang="en-US" dirty="0" smtClean="0"/>
            </a:br>
            <a:r>
              <a:rPr lang="en-US" dirty="0" smtClean="0"/>
              <a:t>TÁC PHẨM</a:t>
            </a:r>
            <a:endParaRPr dirty="0"/>
          </a:p>
        </p:txBody>
      </p:sp>
      <p:cxnSp>
        <p:nvCxnSpPr>
          <p:cNvPr id="700" name="Google Shape;700;p44"/>
          <p:cNvCxnSpPr/>
          <p:nvPr/>
        </p:nvCxnSpPr>
        <p:spPr>
          <a:xfrm>
            <a:off x="4993500" y="3143275"/>
            <a:ext cx="3199800" cy="0"/>
          </a:xfrm>
          <a:prstGeom prst="straightConnector1">
            <a:avLst/>
          </a:prstGeom>
          <a:noFill/>
          <a:ln w="9525" cap="flat" cmpd="sng">
            <a:solidFill>
              <a:schemeClr val="lt1"/>
            </a:solidFill>
            <a:prstDash val="solid"/>
            <a:round/>
            <a:headEnd type="diamond" w="med" len="med"/>
            <a:tailEnd type="diamond" w="med" len="med"/>
          </a:ln>
        </p:spPr>
      </p:cxnSp>
      <p:sp>
        <p:nvSpPr>
          <p:cNvPr id="701" name="Google Shape;701;p44"/>
          <p:cNvSpPr/>
          <p:nvPr/>
        </p:nvSpPr>
        <p:spPr>
          <a:xfrm>
            <a:off x="3116925" y="1833310"/>
            <a:ext cx="513360" cy="643320"/>
          </a:xfrm>
          <a:custGeom>
            <a:avLst/>
            <a:gdLst/>
            <a:ahLst/>
            <a:cxnLst/>
            <a:rect l="l" t="t" r="r" b="b"/>
            <a:pathLst>
              <a:path w="1426" h="1787" extrusionOk="0">
                <a:moveTo>
                  <a:pt x="1212" y="894"/>
                </a:moveTo>
                <a:cubicBezTo>
                  <a:pt x="715" y="896"/>
                  <a:pt x="714" y="898"/>
                  <a:pt x="712" y="1787"/>
                </a:cubicBezTo>
                <a:cubicBezTo>
                  <a:pt x="711" y="898"/>
                  <a:pt x="710" y="896"/>
                  <a:pt x="212" y="894"/>
                </a:cubicBezTo>
                <a:cubicBezTo>
                  <a:pt x="710" y="891"/>
                  <a:pt x="711" y="889"/>
                  <a:pt x="712" y="0"/>
                </a:cubicBezTo>
                <a:cubicBezTo>
                  <a:pt x="714" y="889"/>
                  <a:pt x="715" y="891"/>
                  <a:pt x="1212" y="894"/>
                </a:cubicBezTo>
                <a:moveTo>
                  <a:pt x="1115" y="492"/>
                </a:moveTo>
                <a:cubicBezTo>
                  <a:pt x="1146" y="460"/>
                  <a:pt x="1180" y="426"/>
                  <a:pt x="1217" y="389"/>
                </a:cubicBezTo>
                <a:cubicBezTo>
                  <a:pt x="1180" y="426"/>
                  <a:pt x="1146" y="460"/>
                  <a:pt x="1114" y="491"/>
                </a:cubicBezTo>
                <a:cubicBezTo>
                  <a:pt x="1115" y="491"/>
                  <a:pt x="1115" y="491"/>
                  <a:pt x="1115" y="492"/>
                </a:cubicBezTo>
                <a:moveTo>
                  <a:pt x="1282" y="894"/>
                </a:moveTo>
                <a:lnTo>
                  <a:pt x="1282" y="893"/>
                </a:lnTo>
                <a:cubicBezTo>
                  <a:pt x="1326" y="893"/>
                  <a:pt x="1374" y="894"/>
                  <a:pt x="1426" y="894"/>
                </a:cubicBezTo>
                <a:cubicBezTo>
                  <a:pt x="1374" y="894"/>
                  <a:pt x="1326" y="894"/>
                  <a:pt x="1282" y="894"/>
                </a:cubicBezTo>
                <a:moveTo>
                  <a:pt x="1237" y="1116"/>
                </a:moveTo>
                <a:lnTo>
                  <a:pt x="1237" y="1115"/>
                </a:lnTo>
                <a:cubicBezTo>
                  <a:pt x="1278" y="1132"/>
                  <a:pt x="1322" y="1151"/>
                  <a:pt x="1370" y="1171"/>
                </a:cubicBezTo>
                <a:cubicBezTo>
                  <a:pt x="1322" y="1151"/>
                  <a:pt x="1277" y="1133"/>
                  <a:pt x="1237" y="1116"/>
                </a:cubicBezTo>
                <a:moveTo>
                  <a:pt x="1237" y="673"/>
                </a:moveTo>
                <a:lnTo>
                  <a:pt x="1237" y="672"/>
                </a:lnTo>
                <a:cubicBezTo>
                  <a:pt x="1277" y="655"/>
                  <a:pt x="1322" y="636"/>
                  <a:pt x="1370" y="616"/>
                </a:cubicBezTo>
                <a:cubicBezTo>
                  <a:pt x="1322" y="636"/>
                  <a:pt x="1278" y="655"/>
                  <a:pt x="1237" y="673"/>
                </a:cubicBezTo>
                <a:moveTo>
                  <a:pt x="310" y="1297"/>
                </a:moveTo>
                <a:cubicBezTo>
                  <a:pt x="279" y="1328"/>
                  <a:pt x="245" y="1362"/>
                  <a:pt x="208" y="1398"/>
                </a:cubicBezTo>
                <a:cubicBezTo>
                  <a:pt x="244" y="1361"/>
                  <a:pt x="278" y="1327"/>
                  <a:pt x="309" y="1296"/>
                </a:cubicBezTo>
                <a:cubicBezTo>
                  <a:pt x="310" y="1296"/>
                  <a:pt x="310" y="1296"/>
                  <a:pt x="310" y="1297"/>
                </a:cubicBezTo>
                <a:moveTo>
                  <a:pt x="1115" y="1296"/>
                </a:moveTo>
                <a:cubicBezTo>
                  <a:pt x="1146" y="1327"/>
                  <a:pt x="1180" y="1361"/>
                  <a:pt x="1217" y="1398"/>
                </a:cubicBezTo>
                <a:cubicBezTo>
                  <a:pt x="1180" y="1362"/>
                  <a:pt x="1146" y="1328"/>
                  <a:pt x="1114" y="1297"/>
                </a:cubicBezTo>
                <a:cubicBezTo>
                  <a:pt x="1115" y="1296"/>
                  <a:pt x="1115" y="1296"/>
                  <a:pt x="1115" y="1296"/>
                </a:cubicBezTo>
                <a:moveTo>
                  <a:pt x="143" y="894"/>
                </a:moveTo>
                <a:lnTo>
                  <a:pt x="143" y="894"/>
                </a:lnTo>
                <a:cubicBezTo>
                  <a:pt x="99" y="894"/>
                  <a:pt x="51" y="894"/>
                  <a:pt x="0" y="894"/>
                </a:cubicBezTo>
                <a:cubicBezTo>
                  <a:pt x="51" y="894"/>
                  <a:pt x="99" y="893"/>
                  <a:pt x="143" y="893"/>
                </a:cubicBezTo>
                <a:lnTo>
                  <a:pt x="143" y="894"/>
                </a:lnTo>
                <a:moveTo>
                  <a:pt x="933" y="1419"/>
                </a:moveTo>
                <a:lnTo>
                  <a:pt x="934" y="1418"/>
                </a:lnTo>
                <a:cubicBezTo>
                  <a:pt x="951" y="1459"/>
                  <a:pt x="970" y="1503"/>
                  <a:pt x="990" y="1551"/>
                </a:cubicBezTo>
                <a:cubicBezTo>
                  <a:pt x="970" y="1503"/>
                  <a:pt x="951" y="1459"/>
                  <a:pt x="933" y="1419"/>
                </a:cubicBezTo>
                <a:moveTo>
                  <a:pt x="309" y="492"/>
                </a:moveTo>
                <a:cubicBezTo>
                  <a:pt x="278" y="460"/>
                  <a:pt x="244" y="426"/>
                  <a:pt x="208" y="389"/>
                </a:cubicBezTo>
                <a:cubicBezTo>
                  <a:pt x="245" y="426"/>
                  <a:pt x="279" y="460"/>
                  <a:pt x="310" y="491"/>
                </a:cubicBezTo>
                <a:lnTo>
                  <a:pt x="309" y="492"/>
                </a:lnTo>
                <a:moveTo>
                  <a:pt x="934" y="369"/>
                </a:moveTo>
                <a:lnTo>
                  <a:pt x="933" y="369"/>
                </a:lnTo>
                <a:cubicBezTo>
                  <a:pt x="951" y="328"/>
                  <a:pt x="970" y="284"/>
                  <a:pt x="990" y="236"/>
                </a:cubicBezTo>
                <a:cubicBezTo>
                  <a:pt x="970" y="284"/>
                  <a:pt x="951" y="328"/>
                  <a:pt x="934" y="369"/>
                </a:cubicBezTo>
                <a:moveTo>
                  <a:pt x="187" y="1115"/>
                </a:moveTo>
                <a:cubicBezTo>
                  <a:pt x="187" y="1115"/>
                  <a:pt x="188" y="1115"/>
                  <a:pt x="188" y="1116"/>
                </a:cubicBezTo>
                <a:cubicBezTo>
                  <a:pt x="147" y="1133"/>
                  <a:pt x="103" y="1151"/>
                  <a:pt x="55" y="1171"/>
                </a:cubicBezTo>
                <a:cubicBezTo>
                  <a:pt x="103" y="1151"/>
                  <a:pt x="147" y="1132"/>
                  <a:pt x="187" y="1115"/>
                </a:cubicBezTo>
                <a:moveTo>
                  <a:pt x="490" y="1418"/>
                </a:moveTo>
                <a:cubicBezTo>
                  <a:pt x="490" y="1418"/>
                  <a:pt x="491" y="1418"/>
                  <a:pt x="491" y="1419"/>
                </a:cubicBezTo>
                <a:cubicBezTo>
                  <a:pt x="474" y="1459"/>
                  <a:pt x="455" y="1503"/>
                  <a:pt x="435" y="1551"/>
                </a:cubicBezTo>
                <a:cubicBezTo>
                  <a:pt x="455" y="1503"/>
                  <a:pt x="473" y="1459"/>
                  <a:pt x="490" y="1418"/>
                </a:cubicBezTo>
                <a:moveTo>
                  <a:pt x="188" y="671"/>
                </a:moveTo>
                <a:lnTo>
                  <a:pt x="187" y="673"/>
                </a:lnTo>
                <a:cubicBezTo>
                  <a:pt x="147" y="655"/>
                  <a:pt x="103" y="636"/>
                  <a:pt x="55" y="616"/>
                </a:cubicBezTo>
                <a:cubicBezTo>
                  <a:pt x="103" y="636"/>
                  <a:pt x="147" y="654"/>
                  <a:pt x="188" y="671"/>
                </a:cubicBezTo>
                <a:moveTo>
                  <a:pt x="491" y="369"/>
                </a:moveTo>
                <a:lnTo>
                  <a:pt x="490" y="369"/>
                </a:lnTo>
                <a:cubicBezTo>
                  <a:pt x="473" y="328"/>
                  <a:pt x="455" y="284"/>
                  <a:pt x="435" y="236"/>
                </a:cubicBezTo>
                <a:cubicBezTo>
                  <a:pt x="455" y="284"/>
                  <a:pt x="474" y="328"/>
                  <a:pt x="491" y="369"/>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nvGrpSpPr>
          <p:cNvPr id="702" name="Google Shape;702;p44"/>
          <p:cNvGrpSpPr/>
          <p:nvPr/>
        </p:nvGrpSpPr>
        <p:grpSpPr>
          <a:xfrm>
            <a:off x="7461976" y="919025"/>
            <a:ext cx="682991" cy="948754"/>
            <a:chOff x="7447351" y="1045650"/>
            <a:chExt cx="682991" cy="948754"/>
          </a:xfrm>
        </p:grpSpPr>
        <p:sp>
          <p:nvSpPr>
            <p:cNvPr id="703" name="Google Shape;703;p44"/>
            <p:cNvSpPr/>
            <p:nvPr/>
          </p:nvSpPr>
          <p:spPr>
            <a:xfrm>
              <a:off x="7447351" y="1045650"/>
              <a:ext cx="428250" cy="643324"/>
            </a:xfrm>
            <a:custGeom>
              <a:avLst/>
              <a:gdLst/>
              <a:ahLst/>
              <a:cxnLst/>
              <a:rect l="l" t="t" r="r" b="b"/>
              <a:pathLst>
                <a:path w="1000" h="1787" extrusionOk="0">
                  <a:moveTo>
                    <a:pt x="1000" y="894"/>
                  </a:moveTo>
                  <a:cubicBezTo>
                    <a:pt x="502" y="896"/>
                    <a:pt x="501" y="898"/>
                    <a:pt x="500" y="1787"/>
                  </a:cubicBezTo>
                  <a:cubicBezTo>
                    <a:pt x="498" y="898"/>
                    <a:pt x="497" y="896"/>
                    <a:pt x="0" y="894"/>
                  </a:cubicBezTo>
                  <a:cubicBezTo>
                    <a:pt x="497" y="891"/>
                    <a:pt x="498" y="889"/>
                    <a:pt x="500" y="0"/>
                  </a:cubicBezTo>
                  <a:cubicBezTo>
                    <a:pt x="501" y="889"/>
                    <a:pt x="502" y="891"/>
                    <a:pt x="1000" y="894"/>
                  </a:cubicBezTo>
                  <a:moveTo>
                    <a:pt x="346" y="721"/>
                  </a:moveTo>
                  <a:cubicBezTo>
                    <a:pt x="336" y="735"/>
                    <a:pt x="315" y="735"/>
                    <a:pt x="305" y="721"/>
                  </a:cubicBezTo>
                  <a:cubicBezTo>
                    <a:pt x="246" y="634"/>
                    <a:pt x="147" y="531"/>
                    <a:pt x="7" y="388"/>
                  </a:cubicBezTo>
                  <a:cubicBezTo>
                    <a:pt x="151" y="527"/>
                    <a:pt x="254" y="627"/>
                    <a:pt x="341" y="686"/>
                  </a:cubicBezTo>
                  <a:cubicBezTo>
                    <a:pt x="352" y="694"/>
                    <a:pt x="355" y="709"/>
                    <a:pt x="347" y="720"/>
                  </a:cubicBezTo>
                  <a:lnTo>
                    <a:pt x="346" y="721"/>
                  </a:lnTo>
                  <a:moveTo>
                    <a:pt x="347" y="1067"/>
                  </a:moveTo>
                  <a:cubicBezTo>
                    <a:pt x="355" y="1079"/>
                    <a:pt x="352" y="1094"/>
                    <a:pt x="341" y="1102"/>
                  </a:cubicBezTo>
                  <a:cubicBezTo>
                    <a:pt x="254" y="1161"/>
                    <a:pt x="151" y="1260"/>
                    <a:pt x="7" y="1400"/>
                  </a:cubicBezTo>
                  <a:cubicBezTo>
                    <a:pt x="147" y="1257"/>
                    <a:pt x="246" y="1153"/>
                    <a:pt x="305" y="1067"/>
                  </a:cubicBezTo>
                  <a:cubicBezTo>
                    <a:pt x="315" y="1053"/>
                    <a:pt x="336" y="1053"/>
                    <a:pt x="346" y="1067"/>
                  </a:cubicBezTo>
                  <a:lnTo>
                    <a:pt x="347" y="1068"/>
                  </a:lnTo>
                  <a:lnTo>
                    <a:pt x="347" y="1067"/>
                  </a:lnTo>
                  <a:moveTo>
                    <a:pt x="653" y="720"/>
                  </a:moveTo>
                  <a:cubicBezTo>
                    <a:pt x="645" y="709"/>
                    <a:pt x="648" y="694"/>
                    <a:pt x="659" y="686"/>
                  </a:cubicBezTo>
                  <a:cubicBezTo>
                    <a:pt x="745" y="627"/>
                    <a:pt x="848" y="527"/>
                    <a:pt x="992" y="388"/>
                  </a:cubicBezTo>
                  <a:cubicBezTo>
                    <a:pt x="853" y="531"/>
                    <a:pt x="753" y="635"/>
                    <a:pt x="694" y="721"/>
                  </a:cubicBezTo>
                  <a:cubicBezTo>
                    <a:pt x="684" y="735"/>
                    <a:pt x="663" y="735"/>
                    <a:pt x="653" y="721"/>
                  </a:cubicBezTo>
                  <a:lnTo>
                    <a:pt x="653" y="720"/>
                  </a:lnTo>
                  <a:moveTo>
                    <a:pt x="653" y="1067"/>
                  </a:moveTo>
                  <a:cubicBezTo>
                    <a:pt x="663" y="1053"/>
                    <a:pt x="684" y="1053"/>
                    <a:pt x="694" y="1067"/>
                  </a:cubicBezTo>
                  <a:cubicBezTo>
                    <a:pt x="753" y="1153"/>
                    <a:pt x="853" y="1257"/>
                    <a:pt x="992" y="1400"/>
                  </a:cubicBezTo>
                  <a:cubicBezTo>
                    <a:pt x="849" y="1261"/>
                    <a:pt x="745" y="1161"/>
                    <a:pt x="659" y="1102"/>
                  </a:cubicBezTo>
                  <a:cubicBezTo>
                    <a:pt x="648" y="1094"/>
                    <a:pt x="645" y="1079"/>
                    <a:pt x="653" y="106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4" name="Google Shape;704;p44"/>
            <p:cNvSpPr/>
            <p:nvPr/>
          </p:nvSpPr>
          <p:spPr>
            <a:xfrm>
              <a:off x="7747794" y="1630528"/>
              <a:ext cx="382548" cy="363876"/>
            </a:xfrm>
            <a:custGeom>
              <a:avLst/>
              <a:gdLst/>
              <a:ahLst/>
              <a:cxnLst/>
              <a:rect l="l" t="t" r="r" b="b"/>
              <a:pathLst>
                <a:path w="1292" h="1229" extrusionOk="0">
                  <a:moveTo>
                    <a:pt x="1068" y="862"/>
                  </a:moveTo>
                  <a:lnTo>
                    <a:pt x="691" y="719"/>
                  </a:lnTo>
                  <a:cubicBezTo>
                    <a:pt x="691" y="719"/>
                    <a:pt x="689" y="719"/>
                    <a:pt x="688" y="718"/>
                  </a:cubicBezTo>
                  <a:cubicBezTo>
                    <a:pt x="691" y="705"/>
                    <a:pt x="700" y="693"/>
                    <a:pt x="714" y="688"/>
                  </a:cubicBezTo>
                  <a:lnTo>
                    <a:pt x="1292" y="469"/>
                  </a:lnTo>
                  <a:lnTo>
                    <a:pt x="711" y="669"/>
                  </a:lnTo>
                  <a:cubicBezTo>
                    <a:pt x="702" y="673"/>
                    <a:pt x="692" y="672"/>
                    <a:pt x="684" y="669"/>
                  </a:cubicBezTo>
                  <a:lnTo>
                    <a:pt x="907" y="366"/>
                  </a:lnTo>
                  <a:lnTo>
                    <a:pt x="673" y="664"/>
                  </a:lnTo>
                  <a:cubicBezTo>
                    <a:pt x="662" y="657"/>
                    <a:pt x="655" y="644"/>
                    <a:pt x="655" y="630"/>
                  </a:cubicBezTo>
                  <a:lnTo>
                    <a:pt x="646" y="0"/>
                  </a:lnTo>
                  <a:lnTo>
                    <a:pt x="637" y="630"/>
                  </a:lnTo>
                  <a:cubicBezTo>
                    <a:pt x="636" y="645"/>
                    <a:pt x="629" y="657"/>
                    <a:pt x="619" y="664"/>
                  </a:cubicBezTo>
                  <a:lnTo>
                    <a:pt x="385" y="366"/>
                  </a:lnTo>
                  <a:lnTo>
                    <a:pt x="608" y="669"/>
                  </a:lnTo>
                  <a:cubicBezTo>
                    <a:pt x="599" y="672"/>
                    <a:pt x="590" y="673"/>
                    <a:pt x="580" y="669"/>
                  </a:cubicBezTo>
                  <a:lnTo>
                    <a:pt x="0" y="469"/>
                  </a:lnTo>
                  <a:lnTo>
                    <a:pt x="577" y="688"/>
                  </a:lnTo>
                  <a:cubicBezTo>
                    <a:pt x="591" y="693"/>
                    <a:pt x="600" y="705"/>
                    <a:pt x="604" y="718"/>
                  </a:cubicBezTo>
                  <a:cubicBezTo>
                    <a:pt x="603" y="719"/>
                    <a:pt x="602" y="719"/>
                    <a:pt x="601" y="719"/>
                  </a:cubicBezTo>
                  <a:lnTo>
                    <a:pt x="224" y="862"/>
                  </a:lnTo>
                  <a:lnTo>
                    <a:pt x="603" y="731"/>
                  </a:lnTo>
                  <a:cubicBezTo>
                    <a:pt x="603" y="731"/>
                    <a:pt x="604" y="731"/>
                    <a:pt x="605" y="731"/>
                  </a:cubicBezTo>
                  <a:cubicBezTo>
                    <a:pt x="604" y="739"/>
                    <a:pt x="602" y="746"/>
                    <a:pt x="597" y="753"/>
                  </a:cubicBezTo>
                  <a:lnTo>
                    <a:pt x="247" y="1229"/>
                  </a:lnTo>
                  <a:lnTo>
                    <a:pt x="613" y="762"/>
                  </a:lnTo>
                  <a:cubicBezTo>
                    <a:pt x="619" y="754"/>
                    <a:pt x="628" y="749"/>
                    <a:pt x="638" y="747"/>
                  </a:cubicBezTo>
                  <a:cubicBezTo>
                    <a:pt x="639" y="750"/>
                    <a:pt x="640" y="754"/>
                    <a:pt x="640" y="757"/>
                  </a:cubicBezTo>
                  <a:lnTo>
                    <a:pt x="646" y="1169"/>
                  </a:lnTo>
                  <a:lnTo>
                    <a:pt x="652" y="757"/>
                  </a:lnTo>
                  <a:cubicBezTo>
                    <a:pt x="652" y="753"/>
                    <a:pt x="653" y="750"/>
                    <a:pt x="655" y="747"/>
                  </a:cubicBezTo>
                  <a:cubicBezTo>
                    <a:pt x="664" y="749"/>
                    <a:pt x="673" y="754"/>
                    <a:pt x="680" y="762"/>
                  </a:cubicBezTo>
                  <a:lnTo>
                    <a:pt x="1045" y="1229"/>
                  </a:lnTo>
                  <a:lnTo>
                    <a:pt x="695" y="753"/>
                  </a:lnTo>
                  <a:cubicBezTo>
                    <a:pt x="691" y="746"/>
                    <a:pt x="688" y="739"/>
                    <a:pt x="688" y="731"/>
                  </a:cubicBezTo>
                  <a:lnTo>
                    <a:pt x="689" y="731"/>
                  </a:lnTo>
                  <a:lnTo>
                    <a:pt x="1069" y="862"/>
                  </a:lnTo>
                  <a:lnTo>
                    <a:pt x="1068" y="862"/>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706" name="Google Shape;706;p44"/>
          <p:cNvSpPr/>
          <p:nvPr/>
        </p:nvSpPr>
        <p:spPr>
          <a:xfrm>
            <a:off x="1065660" y="3912920"/>
            <a:ext cx="465120" cy="442440"/>
          </a:xfrm>
          <a:custGeom>
            <a:avLst/>
            <a:gdLst/>
            <a:ahLst/>
            <a:cxnLst/>
            <a:rect l="l" t="t" r="r" b="b"/>
            <a:pathLst>
              <a:path w="1292" h="1229" extrusionOk="0">
                <a:moveTo>
                  <a:pt x="1068" y="862"/>
                </a:moveTo>
                <a:lnTo>
                  <a:pt x="691" y="719"/>
                </a:lnTo>
                <a:cubicBezTo>
                  <a:pt x="691" y="719"/>
                  <a:pt x="689" y="719"/>
                  <a:pt x="688" y="718"/>
                </a:cubicBezTo>
                <a:cubicBezTo>
                  <a:pt x="691" y="705"/>
                  <a:pt x="700" y="693"/>
                  <a:pt x="714" y="688"/>
                </a:cubicBezTo>
                <a:lnTo>
                  <a:pt x="1292" y="469"/>
                </a:lnTo>
                <a:lnTo>
                  <a:pt x="711" y="669"/>
                </a:lnTo>
                <a:cubicBezTo>
                  <a:pt x="702" y="673"/>
                  <a:pt x="692" y="672"/>
                  <a:pt x="684" y="669"/>
                </a:cubicBezTo>
                <a:lnTo>
                  <a:pt x="907" y="366"/>
                </a:lnTo>
                <a:lnTo>
                  <a:pt x="673" y="664"/>
                </a:lnTo>
                <a:cubicBezTo>
                  <a:pt x="662" y="657"/>
                  <a:pt x="655" y="644"/>
                  <a:pt x="655" y="630"/>
                </a:cubicBezTo>
                <a:lnTo>
                  <a:pt x="646" y="0"/>
                </a:lnTo>
                <a:lnTo>
                  <a:pt x="637" y="630"/>
                </a:lnTo>
                <a:cubicBezTo>
                  <a:pt x="636" y="645"/>
                  <a:pt x="629" y="657"/>
                  <a:pt x="619" y="664"/>
                </a:cubicBezTo>
                <a:lnTo>
                  <a:pt x="385" y="366"/>
                </a:lnTo>
                <a:lnTo>
                  <a:pt x="608" y="669"/>
                </a:lnTo>
                <a:cubicBezTo>
                  <a:pt x="599" y="672"/>
                  <a:pt x="590" y="673"/>
                  <a:pt x="580" y="669"/>
                </a:cubicBezTo>
                <a:lnTo>
                  <a:pt x="0" y="469"/>
                </a:lnTo>
                <a:lnTo>
                  <a:pt x="577" y="688"/>
                </a:lnTo>
                <a:cubicBezTo>
                  <a:pt x="591" y="693"/>
                  <a:pt x="600" y="705"/>
                  <a:pt x="604" y="718"/>
                </a:cubicBezTo>
                <a:cubicBezTo>
                  <a:pt x="603" y="719"/>
                  <a:pt x="602" y="719"/>
                  <a:pt x="601" y="719"/>
                </a:cubicBezTo>
                <a:lnTo>
                  <a:pt x="224" y="862"/>
                </a:lnTo>
                <a:lnTo>
                  <a:pt x="603" y="731"/>
                </a:lnTo>
                <a:cubicBezTo>
                  <a:pt x="603" y="731"/>
                  <a:pt x="604" y="731"/>
                  <a:pt x="605" y="731"/>
                </a:cubicBezTo>
                <a:cubicBezTo>
                  <a:pt x="604" y="739"/>
                  <a:pt x="602" y="746"/>
                  <a:pt x="597" y="753"/>
                </a:cubicBezTo>
                <a:lnTo>
                  <a:pt x="247" y="1229"/>
                </a:lnTo>
                <a:lnTo>
                  <a:pt x="613" y="762"/>
                </a:lnTo>
                <a:cubicBezTo>
                  <a:pt x="619" y="754"/>
                  <a:pt x="628" y="749"/>
                  <a:pt x="638" y="747"/>
                </a:cubicBezTo>
                <a:cubicBezTo>
                  <a:pt x="639" y="750"/>
                  <a:pt x="640" y="754"/>
                  <a:pt x="640" y="757"/>
                </a:cubicBezTo>
                <a:lnTo>
                  <a:pt x="646" y="1169"/>
                </a:lnTo>
                <a:lnTo>
                  <a:pt x="652" y="757"/>
                </a:lnTo>
                <a:cubicBezTo>
                  <a:pt x="652" y="753"/>
                  <a:pt x="653" y="750"/>
                  <a:pt x="655" y="747"/>
                </a:cubicBezTo>
                <a:cubicBezTo>
                  <a:pt x="664" y="749"/>
                  <a:pt x="673" y="754"/>
                  <a:pt x="680" y="762"/>
                </a:cubicBezTo>
                <a:lnTo>
                  <a:pt x="1045" y="1229"/>
                </a:lnTo>
                <a:lnTo>
                  <a:pt x="695" y="753"/>
                </a:lnTo>
                <a:cubicBezTo>
                  <a:pt x="691" y="746"/>
                  <a:pt x="688" y="739"/>
                  <a:pt x="688" y="731"/>
                </a:cubicBezTo>
                <a:lnTo>
                  <a:pt x="689" y="731"/>
                </a:lnTo>
                <a:lnTo>
                  <a:pt x="1069" y="862"/>
                </a:lnTo>
                <a:lnTo>
                  <a:pt x="1068" y="862"/>
                </a:lnTo>
                <a:close/>
              </a:path>
            </a:pathLst>
          </a:custGeom>
          <a:solidFill>
            <a:srgbClr val="F7E2A0">
              <a:alpha val="4591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pic>
        <p:nvPicPr>
          <p:cNvPr id="2050" name="Picture 2" descr="https://upload.wikimedia.org/wikipedia/commons/thumb/5/5d/HCA_1836_by_C.A._Jensen.jpg/220px-HCA_1836_by_C.A._Jensen.jpg"/>
          <p:cNvPicPr>
            <a:picLocks noGrp="1" noChangeAspect="1" noChangeArrowheads="1"/>
          </p:cNvPicPr>
          <p:nvPr>
            <p:ph type="pic" idx="3"/>
          </p:nvPr>
        </p:nvPicPr>
        <p:blipFill rotWithShape="1">
          <a:blip r:embed="rId3">
            <a:extLst>
              <a:ext uri="{28A0092B-C50C-407E-A947-70E740481C1C}">
                <a14:useLocalDpi xmlns:a14="http://schemas.microsoft.com/office/drawing/2010/main" val="0"/>
              </a:ext>
            </a:extLst>
          </a:blip>
          <a:srcRect l="1208" t="8332" r="586" b="15642"/>
          <a:stretch/>
        </p:blipFill>
        <p:spPr bwMode="auto">
          <a:xfrm>
            <a:off x="618371" y="661160"/>
            <a:ext cx="3707817" cy="369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45"/>
          <p:cNvSpPr txBox="1">
            <a:spLocks noGrp="1"/>
          </p:cNvSpPr>
          <p:nvPr>
            <p:ph type="title"/>
          </p:nvPr>
        </p:nvSpPr>
        <p:spPr>
          <a:xfrm>
            <a:off x="-2272518" y="42920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u="sng" dirty="0" smtClean="0"/>
              <a:t>TÁC GIẢ</a:t>
            </a:r>
            <a:endParaRPr b="1" u="sng" dirty="0"/>
          </a:p>
        </p:txBody>
      </p:sp>
      <p:sp>
        <p:nvSpPr>
          <p:cNvPr id="713" name="Google Shape;713;p45"/>
          <p:cNvSpPr txBox="1">
            <a:spLocks noGrp="1"/>
          </p:cNvSpPr>
          <p:nvPr>
            <p:ph type="subTitle" idx="2"/>
          </p:nvPr>
        </p:nvSpPr>
        <p:spPr>
          <a:xfrm>
            <a:off x="358797" y="1072528"/>
            <a:ext cx="8785203" cy="2253996"/>
          </a:xfrm>
          <a:prstGeom prst="rect">
            <a:avLst/>
          </a:prstGeom>
        </p:spPr>
        <p:txBody>
          <a:bodyPr spcFirstLastPara="1" wrap="square" lIns="91425" tIns="91425" rIns="91425" bIns="91425" anchor="t" anchorCtr="0">
            <a:noAutofit/>
          </a:bodyPr>
          <a:lstStyle/>
          <a:p>
            <a:pPr marL="0" indent="0"/>
            <a:r>
              <a:rPr lang="vi-VN" sz="2400" b="1" dirty="0"/>
              <a:t>Hans Christian  Andersen (2/4/1805-4/8/1875).  là nhà văn người Đan Mạch chuyên viết truyện cổ tích cho thiếu nhi. </a:t>
            </a:r>
            <a:endParaRPr lang="en-US" sz="2400" b="1" dirty="0"/>
          </a:p>
          <a:p>
            <a:pPr marL="0" lvl="0" indent="0" algn="l" rtl="0">
              <a:spcBef>
                <a:spcPts val="0"/>
              </a:spcBef>
              <a:spcAft>
                <a:spcPts val="0"/>
              </a:spcAft>
              <a:buNone/>
            </a:pPr>
            <a:endParaRPr dirty="0"/>
          </a:p>
        </p:txBody>
      </p:sp>
      <p:grpSp>
        <p:nvGrpSpPr>
          <p:cNvPr id="714" name="Google Shape;714;p45"/>
          <p:cNvGrpSpPr/>
          <p:nvPr/>
        </p:nvGrpSpPr>
        <p:grpSpPr>
          <a:xfrm>
            <a:off x="8198210" y="4304820"/>
            <a:ext cx="465120" cy="448920"/>
            <a:chOff x="5088960" y="3352320"/>
            <a:chExt cx="465120" cy="448920"/>
          </a:xfrm>
        </p:grpSpPr>
        <p:sp>
          <p:nvSpPr>
            <p:cNvPr id="715" name="Google Shape;715;p45"/>
            <p:cNvSpPr/>
            <p:nvPr/>
          </p:nvSpPr>
          <p:spPr>
            <a:xfrm>
              <a:off x="5088960" y="3352320"/>
              <a:ext cx="465120" cy="442440"/>
            </a:xfrm>
            <a:custGeom>
              <a:avLst/>
              <a:gdLst/>
              <a:ahLst/>
              <a:cxnLst/>
              <a:rect l="l" t="t" r="r" b="b"/>
              <a:pathLst>
                <a:path w="1292" h="1229" extrusionOk="0">
                  <a:moveTo>
                    <a:pt x="689" y="718"/>
                  </a:moveTo>
                  <a:lnTo>
                    <a:pt x="1069" y="849"/>
                  </a:lnTo>
                  <a:lnTo>
                    <a:pt x="693" y="707"/>
                  </a:lnTo>
                  <a:cubicBezTo>
                    <a:pt x="697" y="698"/>
                    <a:pt x="705" y="691"/>
                    <a:pt x="715" y="688"/>
                  </a:cubicBezTo>
                  <a:lnTo>
                    <a:pt x="1292" y="469"/>
                  </a:lnTo>
                  <a:lnTo>
                    <a:pt x="711" y="669"/>
                  </a:lnTo>
                  <a:cubicBezTo>
                    <a:pt x="699" y="674"/>
                    <a:pt x="687" y="671"/>
                    <a:pt x="677" y="666"/>
                  </a:cubicBezTo>
                  <a:cubicBezTo>
                    <a:pt x="677" y="665"/>
                    <a:pt x="677" y="664"/>
                    <a:pt x="678" y="663"/>
                  </a:cubicBezTo>
                  <a:lnTo>
                    <a:pt x="907" y="352"/>
                  </a:lnTo>
                  <a:lnTo>
                    <a:pt x="668" y="657"/>
                  </a:lnTo>
                  <a:lnTo>
                    <a:pt x="667" y="658"/>
                  </a:lnTo>
                  <a:cubicBezTo>
                    <a:pt x="660" y="651"/>
                    <a:pt x="655" y="641"/>
                    <a:pt x="655" y="629"/>
                  </a:cubicBezTo>
                  <a:lnTo>
                    <a:pt x="646" y="0"/>
                  </a:lnTo>
                  <a:lnTo>
                    <a:pt x="637" y="629"/>
                  </a:lnTo>
                  <a:cubicBezTo>
                    <a:pt x="637" y="641"/>
                    <a:pt x="632" y="651"/>
                    <a:pt x="625" y="658"/>
                  </a:cubicBezTo>
                  <a:cubicBezTo>
                    <a:pt x="625" y="658"/>
                    <a:pt x="624" y="658"/>
                    <a:pt x="624" y="657"/>
                  </a:cubicBezTo>
                  <a:lnTo>
                    <a:pt x="385" y="352"/>
                  </a:lnTo>
                  <a:lnTo>
                    <a:pt x="614" y="663"/>
                  </a:lnTo>
                  <a:cubicBezTo>
                    <a:pt x="614" y="663"/>
                    <a:pt x="615" y="665"/>
                    <a:pt x="615" y="666"/>
                  </a:cubicBezTo>
                  <a:cubicBezTo>
                    <a:pt x="605" y="672"/>
                    <a:pt x="593" y="674"/>
                    <a:pt x="580" y="669"/>
                  </a:cubicBezTo>
                  <a:lnTo>
                    <a:pt x="0" y="469"/>
                  </a:lnTo>
                  <a:lnTo>
                    <a:pt x="577" y="688"/>
                  </a:lnTo>
                  <a:cubicBezTo>
                    <a:pt x="587" y="691"/>
                    <a:pt x="595" y="698"/>
                    <a:pt x="599" y="707"/>
                  </a:cubicBezTo>
                  <a:lnTo>
                    <a:pt x="223" y="849"/>
                  </a:lnTo>
                  <a:lnTo>
                    <a:pt x="603" y="718"/>
                  </a:lnTo>
                  <a:lnTo>
                    <a:pt x="604" y="718"/>
                  </a:lnTo>
                  <a:cubicBezTo>
                    <a:pt x="606" y="730"/>
                    <a:pt x="604" y="742"/>
                    <a:pt x="597" y="753"/>
                  </a:cubicBezTo>
                  <a:lnTo>
                    <a:pt x="247" y="1229"/>
                  </a:lnTo>
                  <a:lnTo>
                    <a:pt x="612" y="762"/>
                  </a:lnTo>
                  <a:cubicBezTo>
                    <a:pt x="620" y="753"/>
                    <a:pt x="630" y="748"/>
                    <a:pt x="640" y="746"/>
                  </a:cubicBezTo>
                  <a:lnTo>
                    <a:pt x="646" y="1156"/>
                  </a:lnTo>
                  <a:lnTo>
                    <a:pt x="652" y="746"/>
                  </a:lnTo>
                  <a:cubicBezTo>
                    <a:pt x="663" y="748"/>
                    <a:pt x="672" y="753"/>
                    <a:pt x="680" y="762"/>
                  </a:cubicBezTo>
                  <a:lnTo>
                    <a:pt x="1045" y="1229"/>
                  </a:lnTo>
                  <a:lnTo>
                    <a:pt x="696" y="753"/>
                  </a:lnTo>
                  <a:cubicBezTo>
                    <a:pt x="688" y="742"/>
                    <a:pt x="686" y="729"/>
                    <a:pt x="689" y="718"/>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6" name="Google Shape;716;p45"/>
            <p:cNvSpPr/>
            <p:nvPr/>
          </p:nvSpPr>
          <p:spPr>
            <a:xfrm>
              <a:off x="5130000" y="3418200"/>
              <a:ext cx="383400" cy="383040"/>
            </a:xfrm>
            <a:custGeom>
              <a:avLst/>
              <a:gdLst/>
              <a:ahLst/>
              <a:cxnLst/>
              <a:rect l="l" t="t" r="r" b="b"/>
              <a:pathLst>
                <a:path w="1065" h="1064" extrusionOk="0">
                  <a:moveTo>
                    <a:pt x="156" y="156"/>
                  </a:moveTo>
                  <a:cubicBezTo>
                    <a:pt x="-52" y="364"/>
                    <a:pt x="-52" y="700"/>
                    <a:pt x="156" y="908"/>
                  </a:cubicBezTo>
                  <a:cubicBezTo>
                    <a:pt x="364" y="1116"/>
                    <a:pt x="702" y="1116"/>
                    <a:pt x="909" y="908"/>
                  </a:cubicBezTo>
                  <a:cubicBezTo>
                    <a:pt x="1117" y="700"/>
                    <a:pt x="1117" y="364"/>
                    <a:pt x="909" y="156"/>
                  </a:cubicBezTo>
                  <a:cubicBezTo>
                    <a:pt x="702" y="-52"/>
                    <a:pt x="364" y="-52"/>
                    <a:pt x="156" y="156"/>
                  </a:cubicBezTo>
                  <a:moveTo>
                    <a:pt x="900" y="900"/>
                  </a:moveTo>
                  <a:cubicBezTo>
                    <a:pt x="692" y="1107"/>
                    <a:pt x="359" y="1111"/>
                    <a:pt x="156" y="908"/>
                  </a:cubicBezTo>
                  <a:cubicBezTo>
                    <a:pt x="-47" y="705"/>
                    <a:pt x="-43" y="372"/>
                    <a:pt x="164" y="164"/>
                  </a:cubicBezTo>
                  <a:cubicBezTo>
                    <a:pt x="372" y="-43"/>
                    <a:pt x="705" y="-47"/>
                    <a:pt x="908" y="156"/>
                  </a:cubicBezTo>
                  <a:cubicBezTo>
                    <a:pt x="1111" y="359"/>
                    <a:pt x="1108" y="692"/>
                    <a:pt x="900" y="90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717" name="Google Shape;717;p45"/>
          <p:cNvSpPr/>
          <p:nvPr/>
        </p:nvSpPr>
        <p:spPr>
          <a:xfrm>
            <a:off x="486155" y="429208"/>
            <a:ext cx="360000" cy="643320"/>
          </a:xfrm>
          <a:custGeom>
            <a:avLst/>
            <a:gdLst/>
            <a:ahLst/>
            <a:cxnLst/>
            <a:rect l="l" t="t" r="r" b="b"/>
            <a:pathLst>
              <a:path w="1000" h="1787" extrusionOk="0">
                <a:moveTo>
                  <a:pt x="602" y="959"/>
                </a:moveTo>
                <a:cubicBezTo>
                  <a:pt x="673" y="895"/>
                  <a:pt x="794" y="894"/>
                  <a:pt x="1000" y="893"/>
                </a:cubicBezTo>
                <a:cubicBezTo>
                  <a:pt x="794" y="892"/>
                  <a:pt x="673" y="891"/>
                  <a:pt x="602" y="827"/>
                </a:cubicBezTo>
                <a:cubicBezTo>
                  <a:pt x="631" y="769"/>
                  <a:pt x="697" y="700"/>
                  <a:pt x="799" y="595"/>
                </a:cubicBezTo>
                <a:cubicBezTo>
                  <a:pt x="696" y="695"/>
                  <a:pt x="628" y="760"/>
                  <a:pt x="571" y="790"/>
                </a:cubicBezTo>
                <a:cubicBezTo>
                  <a:pt x="502" y="682"/>
                  <a:pt x="501" y="459"/>
                  <a:pt x="500" y="0"/>
                </a:cubicBezTo>
                <a:cubicBezTo>
                  <a:pt x="500" y="459"/>
                  <a:pt x="499" y="682"/>
                  <a:pt x="430" y="790"/>
                </a:cubicBezTo>
                <a:cubicBezTo>
                  <a:pt x="372" y="760"/>
                  <a:pt x="304" y="695"/>
                  <a:pt x="201" y="595"/>
                </a:cubicBezTo>
                <a:cubicBezTo>
                  <a:pt x="304" y="700"/>
                  <a:pt x="370" y="769"/>
                  <a:pt x="399" y="827"/>
                </a:cubicBezTo>
                <a:cubicBezTo>
                  <a:pt x="328" y="891"/>
                  <a:pt x="207" y="892"/>
                  <a:pt x="0" y="893"/>
                </a:cubicBezTo>
                <a:cubicBezTo>
                  <a:pt x="207" y="894"/>
                  <a:pt x="328" y="895"/>
                  <a:pt x="399" y="959"/>
                </a:cubicBezTo>
                <a:cubicBezTo>
                  <a:pt x="370" y="1017"/>
                  <a:pt x="304" y="1086"/>
                  <a:pt x="201" y="1192"/>
                </a:cubicBezTo>
                <a:cubicBezTo>
                  <a:pt x="304" y="1092"/>
                  <a:pt x="372" y="1026"/>
                  <a:pt x="430" y="996"/>
                </a:cubicBezTo>
                <a:cubicBezTo>
                  <a:pt x="499" y="1104"/>
                  <a:pt x="500" y="1327"/>
                  <a:pt x="500" y="1787"/>
                </a:cubicBezTo>
                <a:cubicBezTo>
                  <a:pt x="501" y="1327"/>
                  <a:pt x="502" y="1104"/>
                  <a:pt x="571" y="996"/>
                </a:cubicBezTo>
                <a:cubicBezTo>
                  <a:pt x="628" y="1026"/>
                  <a:pt x="696" y="1092"/>
                  <a:pt x="799" y="1192"/>
                </a:cubicBezTo>
                <a:cubicBezTo>
                  <a:pt x="697" y="1086"/>
                  <a:pt x="631" y="1017"/>
                  <a:pt x="602" y="959"/>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pic>
        <p:nvPicPr>
          <p:cNvPr id="3076" name="Picture 4" descr="Nguyên bản Nàng tiên cá: Nữ chính mất mạng vì mối tình ngang trái và không  hề có &quot;happy ending&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471" y="2175970"/>
            <a:ext cx="1708608" cy="233257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ịt con xấu xí - Triết họ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3" y="2175970"/>
            <a:ext cx="1905000" cy="233257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ruyện Cổ Andersen - Bộ Quần Áo Mới Của Hoàng Đ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575" y="2175970"/>
            <a:ext cx="1839119" cy="23325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7921" y="-931650"/>
            <a:ext cx="6691200" cy="1863300"/>
          </a:xfrm>
        </p:spPr>
        <p:txBody>
          <a:bodyPr/>
          <a:lstStyle/>
          <a:p>
            <a:r>
              <a:rPr lang="vi-VN" b="1" u="sng" dirty="0" smtClean="0">
                <a:solidFill>
                  <a:schemeClr val="tx1">
                    <a:lumMod val="75000"/>
                  </a:schemeClr>
                </a:solidFill>
              </a:rPr>
              <a:t>TÁC PHẨM</a:t>
            </a:r>
            <a:endParaRPr lang="en-US" b="1" u="sng" dirty="0">
              <a:solidFill>
                <a:schemeClr val="tx1">
                  <a:lumMod val="75000"/>
                </a:schemeClr>
              </a:solidFill>
            </a:endParaRPr>
          </a:p>
        </p:txBody>
      </p:sp>
      <p:sp>
        <p:nvSpPr>
          <p:cNvPr id="5" name="TextBox 4"/>
          <p:cNvSpPr txBox="1"/>
          <p:nvPr/>
        </p:nvSpPr>
        <p:spPr>
          <a:xfrm>
            <a:off x="377419" y="996846"/>
            <a:ext cx="8661650" cy="1107996"/>
          </a:xfrm>
          <a:prstGeom prst="rect">
            <a:avLst/>
          </a:prstGeom>
          <a:noFill/>
        </p:spPr>
        <p:txBody>
          <a:bodyPr wrap="square" rtlCol="0">
            <a:spAutoFit/>
          </a:bodyPr>
          <a:lstStyle/>
          <a:p>
            <a:r>
              <a:rPr lang="vi-VN" sz="1600" b="1" u="sng" dirty="0" smtClean="0">
                <a:solidFill>
                  <a:schemeClr val="tx1">
                    <a:lumMod val="75000"/>
                  </a:schemeClr>
                </a:solidFill>
              </a:rPr>
              <a:t>1.Hoàn cảnh sáng tác:</a:t>
            </a:r>
          </a:p>
          <a:p>
            <a:endParaRPr lang="vi-VN" b="1" u="sng" dirty="0" smtClean="0">
              <a:solidFill>
                <a:schemeClr val="tx1">
                  <a:lumMod val="75000"/>
                </a:schemeClr>
              </a:solidFill>
            </a:endParaRPr>
          </a:p>
          <a:p>
            <a:r>
              <a:rPr lang="vi-VN" sz="1800" dirty="0" smtClean="0">
                <a:solidFill>
                  <a:schemeClr val="tx1"/>
                </a:solidFill>
              </a:rPr>
              <a:t>-</a:t>
            </a:r>
            <a:r>
              <a:rPr lang="vi-VN" sz="1800" dirty="0">
                <a:solidFill>
                  <a:schemeClr val="tx1"/>
                </a:solidFill>
              </a:rPr>
              <a:t> Văn bản được viết vào năm 1845, khi tên tuổi của tác giả lừng danh thế giới với trên 20 năm cầm </a:t>
            </a:r>
            <a:r>
              <a:rPr lang="vi-VN" sz="1800" dirty="0" smtClean="0">
                <a:solidFill>
                  <a:schemeClr val="tx1"/>
                </a:solidFill>
              </a:rPr>
              <a:t>bút</a:t>
            </a:r>
            <a:endParaRPr lang="en-US" sz="1800" dirty="0">
              <a:solidFill>
                <a:schemeClr val="tx1"/>
              </a:solidFill>
            </a:endParaRPr>
          </a:p>
        </p:txBody>
      </p:sp>
      <p:sp>
        <p:nvSpPr>
          <p:cNvPr id="6" name="TextBox 5"/>
          <p:cNvSpPr txBox="1"/>
          <p:nvPr/>
        </p:nvSpPr>
        <p:spPr>
          <a:xfrm>
            <a:off x="377419" y="2118556"/>
            <a:ext cx="6625653" cy="2554545"/>
          </a:xfrm>
          <a:prstGeom prst="rect">
            <a:avLst/>
          </a:prstGeom>
          <a:noFill/>
        </p:spPr>
        <p:txBody>
          <a:bodyPr wrap="square" rtlCol="0">
            <a:spAutoFit/>
          </a:bodyPr>
          <a:lstStyle/>
          <a:p>
            <a:r>
              <a:rPr lang="vi-VN" sz="1600" b="1" u="sng" dirty="0" smtClean="0">
                <a:solidFill>
                  <a:schemeClr val="tx1">
                    <a:lumMod val="75000"/>
                  </a:schemeClr>
                </a:solidFill>
              </a:rPr>
              <a:t>2.Ý chính</a:t>
            </a:r>
          </a:p>
          <a:p>
            <a:endParaRPr lang="vi-VN" sz="1800" b="1" u="sng" dirty="0" smtClean="0">
              <a:solidFill>
                <a:schemeClr val="tx1">
                  <a:lumMod val="75000"/>
                </a:schemeClr>
              </a:solidFill>
            </a:endParaRPr>
          </a:p>
          <a:p>
            <a:r>
              <a:rPr lang="vi-VN" sz="1800" dirty="0" smtClean="0">
                <a:solidFill>
                  <a:schemeClr val="tx1"/>
                </a:solidFill>
              </a:rPr>
              <a:t>-Đoạn </a:t>
            </a:r>
            <a:r>
              <a:rPr lang="vi-VN" sz="1800" dirty="0">
                <a:solidFill>
                  <a:schemeClr val="tx1"/>
                </a:solidFill>
              </a:rPr>
              <a:t>1: </a:t>
            </a:r>
            <a:r>
              <a:rPr lang="vi-VN" sz="1800" dirty="0" smtClean="0">
                <a:solidFill>
                  <a:schemeClr val="tx1"/>
                </a:solidFill>
              </a:rPr>
              <a:t>Hình </a:t>
            </a:r>
            <a:r>
              <a:rPr lang="vi-VN" sz="1800" dirty="0">
                <a:solidFill>
                  <a:schemeClr val="tx1"/>
                </a:solidFill>
              </a:rPr>
              <a:t>ảnh cô bé bán diêm trong đêm giao thừa giá </a:t>
            </a:r>
            <a:r>
              <a:rPr lang="vi-VN" sz="1800" dirty="0" smtClean="0">
                <a:solidFill>
                  <a:schemeClr val="tx1"/>
                </a:solidFill>
              </a:rPr>
              <a:t>rét.</a:t>
            </a:r>
          </a:p>
          <a:p>
            <a:pPr marL="285750" indent="-285750">
              <a:buFontTx/>
              <a:buChar char="-"/>
            </a:pPr>
            <a:endParaRPr lang="vi-VN" sz="1800" dirty="0">
              <a:solidFill>
                <a:schemeClr val="tx1"/>
              </a:solidFill>
            </a:endParaRPr>
          </a:p>
          <a:p>
            <a:r>
              <a:rPr lang="vi-VN" sz="1800" dirty="0" smtClean="0">
                <a:solidFill>
                  <a:schemeClr val="tx1"/>
                </a:solidFill>
              </a:rPr>
              <a:t>-Đoạn </a:t>
            </a:r>
            <a:r>
              <a:rPr lang="vi-VN" sz="1800" dirty="0">
                <a:solidFill>
                  <a:schemeClr val="tx1"/>
                </a:solidFill>
              </a:rPr>
              <a:t>2</a:t>
            </a:r>
            <a:r>
              <a:rPr lang="vi-VN" sz="1800" dirty="0" smtClean="0">
                <a:solidFill>
                  <a:schemeClr val="tx1"/>
                </a:solidFill>
              </a:rPr>
              <a:t>: </a:t>
            </a:r>
            <a:r>
              <a:rPr lang="vi-VN" sz="1800" dirty="0">
                <a:solidFill>
                  <a:schemeClr val="tx1"/>
                </a:solidFill>
              </a:rPr>
              <a:t>Các lần quẹt diêm, mộng tưởng và hiện </a:t>
            </a:r>
            <a:r>
              <a:rPr lang="vi-VN" sz="1800" dirty="0" smtClean="0">
                <a:solidFill>
                  <a:schemeClr val="tx1"/>
                </a:solidFill>
              </a:rPr>
              <a:t>thực.</a:t>
            </a:r>
          </a:p>
          <a:p>
            <a:pPr marL="285750" indent="-285750">
              <a:buFontTx/>
              <a:buChar char="-"/>
            </a:pPr>
            <a:endParaRPr lang="vi-VN" sz="1800" dirty="0">
              <a:solidFill>
                <a:schemeClr val="tx1"/>
              </a:solidFill>
            </a:endParaRPr>
          </a:p>
          <a:p>
            <a:r>
              <a:rPr lang="vi-VN" sz="1800" dirty="0" smtClean="0">
                <a:solidFill>
                  <a:schemeClr val="tx1"/>
                </a:solidFill>
              </a:rPr>
              <a:t>-Đoạn </a:t>
            </a:r>
            <a:r>
              <a:rPr lang="vi-VN" sz="1800" dirty="0">
                <a:solidFill>
                  <a:schemeClr val="tx1"/>
                </a:solidFill>
              </a:rPr>
              <a:t>3: </a:t>
            </a:r>
            <a:r>
              <a:rPr lang="vi-VN" sz="1800" dirty="0" smtClean="0">
                <a:solidFill>
                  <a:schemeClr val="tx1"/>
                </a:solidFill>
              </a:rPr>
              <a:t>Cái </a:t>
            </a:r>
            <a:r>
              <a:rPr lang="vi-VN" sz="1800" dirty="0">
                <a:solidFill>
                  <a:schemeClr val="tx1"/>
                </a:solidFill>
              </a:rPr>
              <a:t>chết thương tâm của cô bé bán </a:t>
            </a:r>
            <a:r>
              <a:rPr lang="vi-VN" sz="1800" dirty="0" smtClean="0">
                <a:solidFill>
                  <a:schemeClr val="tx1"/>
                </a:solidFill>
              </a:rPr>
              <a:t>diêm.</a:t>
            </a:r>
          </a:p>
          <a:p>
            <a:pPr marL="285750" indent="-285750">
              <a:buFontTx/>
              <a:buChar char="-"/>
            </a:pPr>
            <a:endParaRPr lang="vi-VN" sz="1800" dirty="0">
              <a:solidFill>
                <a:schemeClr val="tx1"/>
              </a:solidFill>
            </a:endParaRPr>
          </a:p>
          <a:p>
            <a:endParaRPr lang="en-US" sz="1800" dirty="0"/>
          </a:p>
        </p:txBody>
      </p:sp>
      <p:sp>
        <p:nvSpPr>
          <p:cNvPr id="7" name="Google Shape;717;p45"/>
          <p:cNvSpPr/>
          <p:nvPr/>
        </p:nvSpPr>
        <p:spPr>
          <a:xfrm>
            <a:off x="3056969" y="288330"/>
            <a:ext cx="360000" cy="643320"/>
          </a:xfrm>
          <a:custGeom>
            <a:avLst/>
            <a:gdLst/>
            <a:ahLst/>
            <a:cxnLst/>
            <a:rect l="l" t="t" r="r" b="b"/>
            <a:pathLst>
              <a:path w="1000" h="1787" extrusionOk="0">
                <a:moveTo>
                  <a:pt x="602" y="959"/>
                </a:moveTo>
                <a:cubicBezTo>
                  <a:pt x="673" y="895"/>
                  <a:pt x="794" y="894"/>
                  <a:pt x="1000" y="893"/>
                </a:cubicBezTo>
                <a:cubicBezTo>
                  <a:pt x="794" y="892"/>
                  <a:pt x="673" y="891"/>
                  <a:pt x="602" y="827"/>
                </a:cubicBezTo>
                <a:cubicBezTo>
                  <a:pt x="631" y="769"/>
                  <a:pt x="697" y="700"/>
                  <a:pt x="799" y="595"/>
                </a:cubicBezTo>
                <a:cubicBezTo>
                  <a:pt x="696" y="695"/>
                  <a:pt x="628" y="760"/>
                  <a:pt x="571" y="790"/>
                </a:cubicBezTo>
                <a:cubicBezTo>
                  <a:pt x="502" y="682"/>
                  <a:pt x="501" y="459"/>
                  <a:pt x="500" y="0"/>
                </a:cubicBezTo>
                <a:cubicBezTo>
                  <a:pt x="500" y="459"/>
                  <a:pt x="499" y="682"/>
                  <a:pt x="430" y="790"/>
                </a:cubicBezTo>
                <a:cubicBezTo>
                  <a:pt x="372" y="760"/>
                  <a:pt x="304" y="695"/>
                  <a:pt x="201" y="595"/>
                </a:cubicBezTo>
                <a:cubicBezTo>
                  <a:pt x="304" y="700"/>
                  <a:pt x="370" y="769"/>
                  <a:pt x="399" y="827"/>
                </a:cubicBezTo>
                <a:cubicBezTo>
                  <a:pt x="328" y="891"/>
                  <a:pt x="207" y="892"/>
                  <a:pt x="0" y="893"/>
                </a:cubicBezTo>
                <a:cubicBezTo>
                  <a:pt x="207" y="894"/>
                  <a:pt x="328" y="895"/>
                  <a:pt x="399" y="959"/>
                </a:cubicBezTo>
                <a:cubicBezTo>
                  <a:pt x="370" y="1017"/>
                  <a:pt x="304" y="1086"/>
                  <a:pt x="201" y="1192"/>
                </a:cubicBezTo>
                <a:cubicBezTo>
                  <a:pt x="304" y="1092"/>
                  <a:pt x="372" y="1026"/>
                  <a:pt x="430" y="996"/>
                </a:cubicBezTo>
                <a:cubicBezTo>
                  <a:pt x="499" y="1104"/>
                  <a:pt x="500" y="1327"/>
                  <a:pt x="500" y="1787"/>
                </a:cubicBezTo>
                <a:cubicBezTo>
                  <a:pt x="501" y="1327"/>
                  <a:pt x="502" y="1104"/>
                  <a:pt x="571" y="996"/>
                </a:cubicBezTo>
                <a:cubicBezTo>
                  <a:pt x="628" y="1026"/>
                  <a:pt x="696" y="1092"/>
                  <a:pt x="799" y="1192"/>
                </a:cubicBezTo>
                <a:cubicBezTo>
                  <a:pt x="697" y="1086"/>
                  <a:pt x="631" y="1017"/>
                  <a:pt x="602" y="959"/>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Tree>
    <p:extLst>
      <p:ext uri="{BB962C8B-B14F-4D97-AF65-F5344CB8AC3E}">
        <p14:creationId xmlns:p14="http://schemas.microsoft.com/office/powerpoint/2010/main" val="119957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u="sng" dirty="0" smtClean="0"/>
              <a:t>TÓM TẮT TÁC PHẨM</a:t>
            </a:r>
            <a:endParaRPr lang="en-US" b="1" u="sng" dirty="0"/>
          </a:p>
        </p:txBody>
      </p:sp>
      <p:pic>
        <p:nvPicPr>
          <p:cNvPr id="2050" name="Picture 2" descr="Truyện cổ tích: Cô bé bán diêm"/>
          <p:cNvPicPr>
            <a:picLocks noGrp="1" noChangeAspect="1" noChangeArrowheads="1"/>
          </p:cNvPicPr>
          <p:nvPr>
            <p:ph type="pic" idx="2"/>
          </p:nvPr>
        </p:nvPicPr>
        <p:blipFill rotWithShape="1">
          <a:blip r:embed="rId2">
            <a:extLst>
              <a:ext uri="{28A0092B-C50C-407E-A947-70E740481C1C}">
                <a14:useLocalDpi xmlns:a14="http://schemas.microsoft.com/office/drawing/2010/main" val="0"/>
              </a:ext>
            </a:extLst>
          </a:blip>
          <a:srcRect l="30438" t="-235" r="315" b="235"/>
          <a:stretch/>
        </p:blipFill>
        <p:spPr bwMode="auto">
          <a:xfrm>
            <a:off x="3050497" y="1309969"/>
            <a:ext cx="3290341" cy="31910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934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3815" y="78265"/>
            <a:ext cx="8728823" cy="4967385"/>
          </a:xfrm>
          <a:prstGeom prst="rect">
            <a:avLst/>
          </a:prstGeom>
        </p:spPr>
        <p:txBody>
          <a:bodyPr wrap="square">
            <a:spAutoFit/>
          </a:bodyPr>
          <a:lstStyle/>
          <a:p>
            <a:pPr>
              <a:lnSpc>
                <a:spcPct val="115000"/>
              </a:lnSpc>
              <a:spcAft>
                <a:spcPts val="800"/>
              </a:spcAft>
            </a:pPr>
            <a:r>
              <a:rPr lang="en-US"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Truyện</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kể</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về</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một</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cô</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bé</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sống</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trong</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một</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gia</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đình</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không</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hạnh</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phúc,phải</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đi</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bán</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diêm</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để</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mưu</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sinh</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a:t>
            </a:r>
            <a:endParaRPr lang="en-US"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vi-VN"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vi-VN"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Em phải chui rúc trong một xó tối tăm, lạnh lẽo, luôn luôn chịu đựng những lời mắng nhiếc , chửi rủa của người bố tàn nhẫn và phải đi bán diêm kiếm sống. </a:t>
            </a:r>
            <a:endParaRPr lang="en-US"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vi-VN"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 Trong một đêm Giao Thừa , khi mọi người đã trở về nhà bên gia đình để đón giao thừa thì em vẫn lặng lẽ mưu sinh trên từng con phố với bộ quần áo rách rưới. </a:t>
            </a:r>
            <a:endPar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Không</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bán</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được</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diêm</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nên</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em</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không</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dám</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về</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nhà,phải</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nắp</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ở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góc</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tường</a:t>
            </a:r>
            <a:r>
              <a:rPr lang="vi-VN"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vi-VN"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quẹt diêm</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sưởi</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US" sz="1450" b="1" kern="100" dirty="0" err="1"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ấm</a:t>
            </a:r>
            <a:r>
              <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a:t>
            </a:r>
            <a:endParaRPr lang="en-US"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vi-VN"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vi-VN"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Mỗi lần quẹt que diêm cháy sáng là một mộng tưởng đến với em. </a:t>
            </a:r>
            <a:endParaRPr lang="en-US"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vi-VN"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 </a:t>
            </a:r>
            <a:r>
              <a:rPr lang="vi-VN" sz="1450" b="1" kern="100" dirty="0">
                <a:solidFill>
                  <a:schemeClr val="bg1">
                    <a:lumMod val="75000"/>
                  </a:schemeClr>
                </a:solidFill>
                <a:latin typeface="Arial" panose="020B0604020202020204" pitchFamily="34" charset="0"/>
                <a:ea typeface="Times New Roman" panose="02020603050405020304" pitchFamily="18" charset="0"/>
                <a:cs typeface="Times New Roman" panose="02020603050405020304" pitchFamily="18" charset="0"/>
              </a:rPr>
              <a:t>Lần thứ nhất</a:t>
            </a:r>
            <a:r>
              <a:rPr lang="vi-VN"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em thấy lò sưởi</a:t>
            </a:r>
            <a:r>
              <a:rPr lang="vi-VN"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a:t>
            </a:r>
            <a:endParaRPr lang="en-US"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vi-VN" sz="1450" b="1" kern="100" dirty="0" smtClean="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vi-VN" sz="1450" b="1" kern="100" dirty="0">
                <a:solidFill>
                  <a:schemeClr val="bg1">
                    <a:lumMod val="75000"/>
                  </a:schemeClr>
                </a:solidFill>
                <a:latin typeface="Arial" panose="020B0604020202020204" pitchFamily="34" charset="0"/>
                <a:ea typeface="Times New Roman" panose="02020603050405020304" pitchFamily="18" charset="0"/>
                <a:cs typeface="Times New Roman" panose="02020603050405020304" pitchFamily="18" charset="0"/>
              </a:rPr>
              <a:t>Lần thứ hai </a:t>
            </a:r>
            <a:r>
              <a:rPr lang="vi-VN"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em thấy bàn ăn và con ngỗng quay.</a:t>
            </a:r>
            <a:endParaRPr lang="en-US"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vi-VN"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 </a:t>
            </a:r>
            <a:r>
              <a:rPr lang="vi-VN" sz="1450" b="1" kern="100" dirty="0">
                <a:solidFill>
                  <a:schemeClr val="bg1">
                    <a:lumMod val="75000"/>
                  </a:schemeClr>
                </a:solidFill>
                <a:latin typeface="Arial" panose="020B0604020202020204" pitchFamily="34" charset="0"/>
                <a:ea typeface="Times New Roman" panose="02020603050405020304" pitchFamily="18" charset="0"/>
                <a:cs typeface="Times New Roman" panose="02020603050405020304" pitchFamily="18" charset="0"/>
              </a:rPr>
              <a:t>Lần thứ ba </a:t>
            </a:r>
            <a:r>
              <a:rPr lang="vi-VN"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em thấy cây thông Nô-en hiện ra.</a:t>
            </a:r>
            <a:endParaRPr lang="en-US"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vi-VN"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 </a:t>
            </a:r>
            <a:r>
              <a:rPr lang="vi-VN" sz="1450" b="1" kern="100" dirty="0">
                <a:solidFill>
                  <a:schemeClr val="bg1">
                    <a:lumMod val="75000"/>
                  </a:schemeClr>
                </a:solidFill>
                <a:latin typeface="Arial" panose="020B0604020202020204" pitchFamily="34" charset="0"/>
                <a:ea typeface="Times New Roman" panose="02020603050405020304" pitchFamily="18" charset="0"/>
                <a:cs typeface="Times New Roman" panose="02020603050405020304" pitchFamily="18" charset="0"/>
              </a:rPr>
              <a:t>Lần thứ tư </a:t>
            </a:r>
            <a:r>
              <a:rPr lang="vi-VN"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bà hiện về, vì sợ bà đi mất nên cô bé đã quẹt hết một bao diêm để níu giữ bà ở lại. </a:t>
            </a:r>
            <a:endParaRPr lang="en-US"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vi-VN"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 </a:t>
            </a:r>
            <a:r>
              <a:rPr lang="vi-VN" sz="1450" b="1" kern="100" dirty="0">
                <a:solidFill>
                  <a:schemeClr val="bg1">
                    <a:lumMod val="75000"/>
                  </a:schemeClr>
                </a:solidFill>
                <a:latin typeface="Arial" panose="020B0604020202020204" pitchFamily="34" charset="0"/>
                <a:ea typeface="Times New Roman" panose="02020603050405020304" pitchFamily="18" charset="0"/>
                <a:cs typeface="Times New Roman" panose="02020603050405020304" pitchFamily="18" charset="0"/>
              </a:rPr>
              <a:t>Cuối cùng </a:t>
            </a:r>
            <a:r>
              <a:rPr lang="vi-VN"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em đã chết vì rét.</a:t>
            </a:r>
            <a:endParaRPr lang="en-US"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vi-VN" sz="1450" b="1" kern="100" dirty="0">
                <a:solidFill>
                  <a:schemeClr val="bg1">
                    <a:lumMod val="40000"/>
                    <a:lumOff val="60000"/>
                  </a:schemeClr>
                </a:solidFill>
                <a:latin typeface="Arial" panose="020B0604020202020204" pitchFamily="34" charset="0"/>
                <a:ea typeface="Times New Roman" panose="02020603050405020304" pitchFamily="18" charset="0"/>
                <a:cs typeface="Times New Roman" panose="02020603050405020304" pitchFamily="18" charset="0"/>
              </a:rPr>
              <a:t> - Buổi sáng đầu năm, người ta thấy một em bé ngồi giữa những bao diêm trong đó có một bao diêm đốt hết nhẵn.</a:t>
            </a:r>
            <a:endParaRPr lang="en-US" sz="1450" b="1" kern="100" dirty="0">
              <a:solidFill>
                <a:schemeClr val="bg1">
                  <a:lumMod val="40000"/>
                  <a:lumOff val="6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753197"/>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3" name="Google Shape;723;p46"/>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dirty="0" smtClean="0">
                <a:solidFill>
                  <a:schemeClr val="tx1">
                    <a:lumMod val="75000"/>
                  </a:schemeClr>
                </a:solidFill>
              </a:rPr>
              <a:t>VẤN ĐỀ NGHỊ LUẬN ĐƯỢC RÚT RA</a:t>
            </a:r>
            <a:endParaRPr b="1" u="sng" dirty="0">
              <a:solidFill>
                <a:schemeClr val="tx1">
                  <a:lumMod val="75000"/>
                </a:schemeClr>
              </a:solidFill>
            </a:endParaRPr>
          </a:p>
        </p:txBody>
      </p:sp>
      <p:sp>
        <p:nvSpPr>
          <p:cNvPr id="724" name="Google Shape;724;p46"/>
          <p:cNvSpPr txBox="1">
            <a:spLocks noGrp="1"/>
          </p:cNvSpPr>
          <p:nvPr>
            <p:ph type="subTitle" idx="1"/>
          </p:nvPr>
        </p:nvSpPr>
        <p:spPr>
          <a:xfrm>
            <a:off x="480272" y="1319963"/>
            <a:ext cx="5026633" cy="2627170"/>
          </a:xfrm>
          <a:prstGeom prst="rect">
            <a:avLst/>
          </a:prstGeom>
        </p:spPr>
        <p:txBody>
          <a:bodyPr spcFirstLastPara="1" wrap="square" lIns="91425" tIns="91425" rIns="91425" bIns="91425" anchor="t" anchorCtr="0">
            <a:noAutofit/>
          </a:bodyPr>
          <a:lstStyle/>
          <a:p>
            <a:pPr marL="0" lvl="0" indent="0">
              <a:buSzPts val="1100"/>
              <a:buNone/>
            </a:pPr>
            <a:r>
              <a:rPr lang="vi-VN" sz="1600" dirty="0">
                <a:solidFill>
                  <a:schemeClr val="tx1"/>
                </a:solidFill>
              </a:rPr>
              <a:t>Hình ảnh của cô bé bán diêm ẩn chứa một thông điệp sâu sắc, để lại dấu ấn mãi mãi trong tâm hồn của những người đọc trên khắp thế giới. Nỗi đau khó tả trong câu chuyện luôn nhắc nhở chúng ta </a:t>
            </a:r>
            <a:r>
              <a:rPr lang="en-US" sz="1600" dirty="0" err="1" smtClean="0">
                <a:solidFill>
                  <a:schemeClr val="tx1"/>
                </a:solidFill>
              </a:rPr>
              <a:t>về</a:t>
            </a:r>
            <a:r>
              <a:rPr lang="en-US" sz="1600" dirty="0" smtClean="0">
                <a:solidFill>
                  <a:schemeClr val="tx1"/>
                </a:solidFill>
              </a:rPr>
              <a:t> </a:t>
            </a:r>
            <a:r>
              <a:rPr lang="en-US" sz="1600" b="1" dirty="0" err="1" smtClean="0">
                <a:solidFill>
                  <a:schemeClr val="tx1">
                    <a:lumMod val="75000"/>
                  </a:schemeClr>
                </a:solidFill>
              </a:rPr>
              <a:t>khát</a:t>
            </a:r>
            <a:r>
              <a:rPr lang="en-US" sz="1600" b="1" dirty="0" smtClean="0">
                <a:solidFill>
                  <a:schemeClr val="tx1">
                    <a:lumMod val="75000"/>
                  </a:schemeClr>
                </a:solidFill>
              </a:rPr>
              <a:t> </a:t>
            </a:r>
            <a:r>
              <a:rPr lang="en-US" sz="1600" b="1" dirty="0" err="1" smtClean="0">
                <a:solidFill>
                  <a:schemeClr val="tx1">
                    <a:lumMod val="75000"/>
                  </a:schemeClr>
                </a:solidFill>
              </a:rPr>
              <a:t>vọng</a:t>
            </a:r>
            <a:r>
              <a:rPr lang="en-US" sz="1600" b="1" dirty="0" smtClean="0">
                <a:solidFill>
                  <a:schemeClr val="tx1">
                    <a:lumMod val="75000"/>
                  </a:schemeClr>
                </a:solidFill>
              </a:rPr>
              <a:t> </a:t>
            </a:r>
            <a:r>
              <a:rPr lang="en-US" sz="1600" b="1" dirty="0" err="1" smtClean="0">
                <a:solidFill>
                  <a:schemeClr val="tx1">
                    <a:lumMod val="75000"/>
                  </a:schemeClr>
                </a:solidFill>
              </a:rPr>
              <a:t>sống</a:t>
            </a:r>
            <a:r>
              <a:rPr lang="en-US" sz="1600" b="1" dirty="0" smtClean="0">
                <a:solidFill>
                  <a:schemeClr val="tx1">
                    <a:lumMod val="75000"/>
                  </a:schemeClr>
                </a:solidFill>
              </a:rPr>
              <a:t> </a:t>
            </a:r>
            <a:r>
              <a:rPr lang="en-US" sz="1600" dirty="0" err="1" smtClean="0">
                <a:solidFill>
                  <a:schemeClr val="tx1"/>
                </a:solidFill>
              </a:rPr>
              <a:t>mãnh</a:t>
            </a:r>
            <a:r>
              <a:rPr lang="en-US" sz="1600" dirty="0" smtClean="0">
                <a:solidFill>
                  <a:schemeClr val="tx1"/>
                </a:solidFill>
              </a:rPr>
              <a:t> </a:t>
            </a:r>
            <a:r>
              <a:rPr lang="en-US" sz="1600" dirty="0" err="1" smtClean="0">
                <a:solidFill>
                  <a:schemeClr val="tx1"/>
                </a:solidFill>
              </a:rPr>
              <a:t>liệt</a:t>
            </a:r>
            <a:r>
              <a:rPr lang="en-US" sz="1600" dirty="0">
                <a:solidFill>
                  <a:schemeClr val="tx1"/>
                </a:solidFill>
              </a:rPr>
              <a:t> </a:t>
            </a:r>
            <a:r>
              <a:rPr lang="en-US" sz="1600" dirty="0" err="1" smtClean="0">
                <a:solidFill>
                  <a:schemeClr val="tx1"/>
                </a:solidFill>
              </a:rPr>
              <a:t>của</a:t>
            </a:r>
            <a:r>
              <a:rPr lang="en-US" sz="1600" dirty="0" smtClean="0">
                <a:solidFill>
                  <a:schemeClr val="tx1"/>
                </a:solidFill>
              </a:rPr>
              <a:t> </a:t>
            </a:r>
            <a:r>
              <a:rPr lang="en-US" sz="1600" dirty="0" err="1" smtClean="0">
                <a:solidFill>
                  <a:schemeClr val="tx1"/>
                </a:solidFill>
              </a:rPr>
              <a:t>một</a:t>
            </a:r>
            <a:r>
              <a:rPr lang="en-US" sz="1600" dirty="0" smtClean="0">
                <a:solidFill>
                  <a:schemeClr val="tx1"/>
                </a:solidFill>
              </a:rPr>
              <a:t> </a:t>
            </a:r>
            <a:r>
              <a:rPr lang="en-US" sz="1600" dirty="0" err="1" smtClean="0">
                <a:solidFill>
                  <a:schemeClr val="tx1"/>
                </a:solidFill>
              </a:rPr>
              <a:t>đứa</a:t>
            </a:r>
            <a:r>
              <a:rPr lang="en-US" sz="1600" dirty="0" smtClean="0">
                <a:solidFill>
                  <a:schemeClr val="tx1"/>
                </a:solidFill>
              </a:rPr>
              <a:t> </a:t>
            </a:r>
            <a:r>
              <a:rPr lang="en-US" sz="1600" dirty="0" err="1" smtClean="0">
                <a:solidFill>
                  <a:schemeClr val="tx1"/>
                </a:solidFill>
              </a:rPr>
              <a:t>trẻ</a:t>
            </a:r>
            <a:r>
              <a:rPr lang="en-US" sz="1600" dirty="0" smtClean="0">
                <a:solidFill>
                  <a:schemeClr val="tx1"/>
                </a:solidFill>
              </a:rPr>
              <a:t> </a:t>
            </a:r>
            <a:r>
              <a:rPr lang="en-US" sz="1600" dirty="0" err="1" smtClean="0">
                <a:solidFill>
                  <a:schemeClr val="tx1"/>
                </a:solidFill>
              </a:rPr>
              <a:t>tội</a:t>
            </a:r>
            <a:r>
              <a:rPr lang="en-US" sz="1600" dirty="0" smtClean="0">
                <a:solidFill>
                  <a:schemeClr val="tx1"/>
                </a:solidFill>
              </a:rPr>
              <a:t> </a:t>
            </a:r>
            <a:r>
              <a:rPr lang="en-US" sz="1600" dirty="0" err="1" smtClean="0">
                <a:solidFill>
                  <a:schemeClr val="tx1"/>
                </a:solidFill>
              </a:rPr>
              <a:t>nghiệp</a:t>
            </a:r>
            <a:r>
              <a:rPr lang="en-US" sz="1600" dirty="0" smtClean="0">
                <a:solidFill>
                  <a:schemeClr val="tx1"/>
                </a:solidFill>
              </a:rPr>
              <a:t> ,</a:t>
            </a:r>
            <a:r>
              <a:rPr lang="vi-VN" sz="1600" dirty="0" smtClean="0">
                <a:solidFill>
                  <a:schemeClr val="tx1"/>
                </a:solidFill>
              </a:rPr>
              <a:t>khuyến </a:t>
            </a:r>
            <a:r>
              <a:rPr lang="vi-VN" sz="1600" dirty="0">
                <a:solidFill>
                  <a:schemeClr val="tx1"/>
                </a:solidFill>
              </a:rPr>
              <a:t>khích chúng ta hiểu rằng chúng ta cần phải giúp đỡ và yêu thương lẫn nhau trong cuộc sống này. </a:t>
            </a:r>
            <a:r>
              <a:rPr lang="en-US" sz="1600" dirty="0" err="1" smtClean="0">
                <a:solidFill>
                  <a:schemeClr val="tx1"/>
                </a:solidFill>
              </a:rPr>
              <a:t>Thật</a:t>
            </a:r>
            <a:r>
              <a:rPr lang="en-US" sz="1600" dirty="0" smtClean="0">
                <a:solidFill>
                  <a:schemeClr val="tx1"/>
                </a:solidFill>
              </a:rPr>
              <a:t> </a:t>
            </a:r>
            <a:r>
              <a:rPr lang="vi-VN" sz="1600" dirty="0" smtClean="0">
                <a:solidFill>
                  <a:schemeClr val="tx1"/>
                </a:solidFill>
              </a:rPr>
              <a:t>vậy,khát vọng sống như chính tính mạng của chúng ta, nó quan trọng như thế đấy</a:t>
            </a:r>
            <a:r>
              <a:rPr lang="vi-VN" sz="1600" dirty="0" smtClean="0"/>
              <a:t>.</a:t>
            </a:r>
            <a:endParaRPr sz="1600" dirty="0"/>
          </a:p>
        </p:txBody>
      </p:sp>
      <p:grpSp>
        <p:nvGrpSpPr>
          <p:cNvPr id="725" name="Google Shape;725;p46"/>
          <p:cNvGrpSpPr/>
          <p:nvPr/>
        </p:nvGrpSpPr>
        <p:grpSpPr>
          <a:xfrm>
            <a:off x="7118526" y="3080411"/>
            <a:ext cx="1386451" cy="1523598"/>
            <a:chOff x="6153490" y="1520013"/>
            <a:chExt cx="2095920" cy="2303248"/>
          </a:xfrm>
        </p:grpSpPr>
        <p:sp>
          <p:nvSpPr>
            <p:cNvPr id="726" name="Google Shape;726;p46"/>
            <p:cNvSpPr/>
            <p:nvPr/>
          </p:nvSpPr>
          <p:spPr>
            <a:xfrm>
              <a:off x="6934095" y="2323888"/>
              <a:ext cx="465120" cy="495720"/>
            </a:xfrm>
            <a:custGeom>
              <a:avLst/>
              <a:gdLst/>
              <a:ahLst/>
              <a:cxnLst/>
              <a:rect l="l" t="t" r="r" b="b"/>
              <a:pathLst>
                <a:path w="1292" h="1377" extrusionOk="0">
                  <a:moveTo>
                    <a:pt x="646" y="0"/>
                  </a:moveTo>
                  <a:lnTo>
                    <a:pt x="655" y="630"/>
                  </a:lnTo>
                  <a:cubicBezTo>
                    <a:pt x="655" y="659"/>
                    <a:pt x="684" y="679"/>
                    <a:pt x="711" y="670"/>
                  </a:cubicBezTo>
                  <a:lnTo>
                    <a:pt x="1292" y="470"/>
                  </a:lnTo>
                  <a:lnTo>
                    <a:pt x="714" y="688"/>
                  </a:lnTo>
                  <a:cubicBezTo>
                    <a:pt x="688" y="698"/>
                    <a:pt x="679" y="730"/>
                    <a:pt x="695" y="753"/>
                  </a:cubicBezTo>
                  <a:lnTo>
                    <a:pt x="1045" y="1229"/>
                  </a:lnTo>
                  <a:lnTo>
                    <a:pt x="679" y="762"/>
                  </a:lnTo>
                  <a:cubicBezTo>
                    <a:pt x="662" y="740"/>
                    <a:pt x="629" y="740"/>
                    <a:pt x="612" y="762"/>
                  </a:cubicBezTo>
                  <a:lnTo>
                    <a:pt x="247" y="1229"/>
                  </a:lnTo>
                  <a:lnTo>
                    <a:pt x="596" y="753"/>
                  </a:lnTo>
                  <a:cubicBezTo>
                    <a:pt x="613" y="730"/>
                    <a:pt x="604" y="698"/>
                    <a:pt x="577" y="688"/>
                  </a:cubicBezTo>
                  <a:lnTo>
                    <a:pt x="0" y="470"/>
                  </a:lnTo>
                  <a:lnTo>
                    <a:pt x="580" y="670"/>
                  </a:lnTo>
                  <a:cubicBezTo>
                    <a:pt x="608" y="679"/>
                    <a:pt x="636" y="659"/>
                    <a:pt x="637" y="630"/>
                  </a:cubicBezTo>
                  <a:lnTo>
                    <a:pt x="646" y="0"/>
                  </a:lnTo>
                  <a:moveTo>
                    <a:pt x="840" y="456"/>
                  </a:moveTo>
                  <a:lnTo>
                    <a:pt x="1028" y="200"/>
                  </a:lnTo>
                  <a:lnTo>
                    <a:pt x="832" y="450"/>
                  </a:lnTo>
                  <a:cubicBezTo>
                    <a:pt x="835" y="452"/>
                    <a:pt x="837" y="454"/>
                    <a:pt x="840" y="456"/>
                  </a:cubicBezTo>
                  <a:moveTo>
                    <a:pt x="940" y="805"/>
                  </a:moveTo>
                  <a:cubicBezTo>
                    <a:pt x="939" y="808"/>
                    <a:pt x="938" y="811"/>
                    <a:pt x="937" y="814"/>
                  </a:cubicBezTo>
                  <a:lnTo>
                    <a:pt x="1265" y="928"/>
                  </a:lnTo>
                  <a:lnTo>
                    <a:pt x="940" y="805"/>
                  </a:lnTo>
                  <a:moveTo>
                    <a:pt x="459" y="450"/>
                  </a:moveTo>
                  <a:lnTo>
                    <a:pt x="263" y="200"/>
                  </a:lnTo>
                  <a:lnTo>
                    <a:pt x="452" y="456"/>
                  </a:lnTo>
                  <a:cubicBezTo>
                    <a:pt x="454" y="454"/>
                    <a:pt x="457" y="452"/>
                    <a:pt x="459" y="450"/>
                  </a:cubicBezTo>
                  <a:moveTo>
                    <a:pt x="351" y="805"/>
                  </a:moveTo>
                  <a:lnTo>
                    <a:pt x="27" y="927"/>
                  </a:lnTo>
                  <a:lnTo>
                    <a:pt x="355" y="814"/>
                  </a:lnTo>
                  <a:cubicBezTo>
                    <a:pt x="353" y="811"/>
                    <a:pt x="352" y="808"/>
                    <a:pt x="351" y="805"/>
                  </a:cubicBezTo>
                  <a:moveTo>
                    <a:pt x="646" y="1013"/>
                  </a:moveTo>
                  <a:cubicBezTo>
                    <a:pt x="644" y="1013"/>
                    <a:pt x="642" y="1013"/>
                    <a:pt x="640" y="1013"/>
                  </a:cubicBezTo>
                  <a:lnTo>
                    <a:pt x="646" y="1377"/>
                  </a:lnTo>
                  <a:lnTo>
                    <a:pt x="651" y="1013"/>
                  </a:lnTo>
                  <a:cubicBezTo>
                    <a:pt x="649" y="1013"/>
                    <a:pt x="647" y="1013"/>
                    <a:pt x="646" y="1013"/>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7" name="Google Shape;727;p46"/>
            <p:cNvSpPr/>
            <p:nvPr/>
          </p:nvSpPr>
          <p:spPr>
            <a:xfrm>
              <a:off x="6153490" y="1520013"/>
              <a:ext cx="2095920" cy="2103480"/>
            </a:xfrm>
            <a:custGeom>
              <a:avLst/>
              <a:gdLst/>
              <a:ahLst/>
              <a:cxnLst/>
              <a:rect l="l" t="t" r="r" b="b"/>
              <a:pathLst>
                <a:path w="5822" h="5843" extrusionOk="0">
                  <a:moveTo>
                    <a:pt x="3394" y="1169"/>
                  </a:moveTo>
                  <a:cubicBezTo>
                    <a:pt x="3317" y="1395"/>
                    <a:pt x="3255" y="1625"/>
                    <a:pt x="3209" y="1859"/>
                  </a:cubicBezTo>
                  <a:cubicBezTo>
                    <a:pt x="3287" y="1634"/>
                    <a:pt x="3349" y="1403"/>
                    <a:pt x="3394" y="1169"/>
                  </a:cubicBezTo>
                  <a:moveTo>
                    <a:pt x="3158" y="1526"/>
                  </a:moveTo>
                  <a:cubicBezTo>
                    <a:pt x="3217" y="1278"/>
                    <a:pt x="3260" y="1027"/>
                    <a:pt x="3286" y="773"/>
                  </a:cubicBezTo>
                  <a:cubicBezTo>
                    <a:pt x="3227" y="1021"/>
                    <a:pt x="3185" y="1273"/>
                    <a:pt x="3158" y="1526"/>
                  </a:cubicBezTo>
                  <a:moveTo>
                    <a:pt x="3465" y="1986"/>
                  </a:moveTo>
                  <a:cubicBezTo>
                    <a:pt x="3785" y="1465"/>
                    <a:pt x="4094" y="930"/>
                    <a:pt x="4385" y="392"/>
                  </a:cubicBezTo>
                  <a:cubicBezTo>
                    <a:pt x="4066" y="913"/>
                    <a:pt x="3757" y="1449"/>
                    <a:pt x="3465" y="1986"/>
                  </a:cubicBezTo>
                  <a:moveTo>
                    <a:pt x="1636" y="4201"/>
                  </a:moveTo>
                  <a:cubicBezTo>
                    <a:pt x="1802" y="4059"/>
                    <a:pt x="1955" y="3905"/>
                    <a:pt x="2097" y="3740"/>
                  </a:cubicBezTo>
                  <a:cubicBezTo>
                    <a:pt x="1932" y="3882"/>
                    <a:pt x="1778" y="4036"/>
                    <a:pt x="1636" y="4201"/>
                  </a:cubicBezTo>
                  <a:moveTo>
                    <a:pt x="4181" y="4206"/>
                  </a:moveTo>
                  <a:cubicBezTo>
                    <a:pt x="4018" y="4019"/>
                    <a:pt x="3842" y="3843"/>
                    <a:pt x="3655" y="3680"/>
                  </a:cubicBezTo>
                  <a:cubicBezTo>
                    <a:pt x="3819" y="3867"/>
                    <a:pt x="3994" y="4042"/>
                    <a:pt x="4181" y="4206"/>
                  </a:cubicBezTo>
                  <a:moveTo>
                    <a:pt x="1427" y="967"/>
                  </a:moveTo>
                  <a:cubicBezTo>
                    <a:pt x="1609" y="1232"/>
                    <a:pt x="1807" y="1491"/>
                    <a:pt x="2016" y="1735"/>
                  </a:cubicBezTo>
                  <a:cubicBezTo>
                    <a:pt x="1834" y="1470"/>
                    <a:pt x="1635" y="1212"/>
                    <a:pt x="1427" y="967"/>
                  </a:cubicBezTo>
                  <a:moveTo>
                    <a:pt x="1244" y="1531"/>
                  </a:moveTo>
                  <a:cubicBezTo>
                    <a:pt x="1429" y="1706"/>
                    <a:pt x="1626" y="1869"/>
                    <a:pt x="1832" y="2019"/>
                  </a:cubicBezTo>
                  <a:cubicBezTo>
                    <a:pt x="1647" y="1843"/>
                    <a:pt x="1450" y="1681"/>
                    <a:pt x="1244" y="1531"/>
                  </a:cubicBezTo>
                  <a:moveTo>
                    <a:pt x="393" y="1457"/>
                  </a:moveTo>
                  <a:cubicBezTo>
                    <a:pt x="885" y="1760"/>
                    <a:pt x="1390" y="2052"/>
                    <a:pt x="1898" y="2326"/>
                  </a:cubicBezTo>
                  <a:cubicBezTo>
                    <a:pt x="1407" y="2024"/>
                    <a:pt x="901" y="1732"/>
                    <a:pt x="393" y="1457"/>
                  </a:cubicBezTo>
                  <a:moveTo>
                    <a:pt x="1168" y="3387"/>
                  </a:moveTo>
                  <a:cubicBezTo>
                    <a:pt x="1375" y="3349"/>
                    <a:pt x="1577" y="3295"/>
                    <a:pt x="1775" y="3224"/>
                  </a:cubicBezTo>
                  <a:cubicBezTo>
                    <a:pt x="1568" y="3263"/>
                    <a:pt x="1366" y="3317"/>
                    <a:pt x="1168" y="3387"/>
                  </a:cubicBezTo>
                  <a:moveTo>
                    <a:pt x="2019" y="4010"/>
                  </a:moveTo>
                  <a:cubicBezTo>
                    <a:pt x="1844" y="4196"/>
                    <a:pt x="1681" y="4392"/>
                    <a:pt x="1532" y="4599"/>
                  </a:cubicBezTo>
                  <a:cubicBezTo>
                    <a:pt x="1707" y="4413"/>
                    <a:pt x="1869" y="4217"/>
                    <a:pt x="2019" y="4010"/>
                  </a:cubicBezTo>
                  <a:moveTo>
                    <a:pt x="1641" y="1636"/>
                  </a:moveTo>
                  <a:cubicBezTo>
                    <a:pt x="1781" y="1799"/>
                    <a:pt x="1932" y="1950"/>
                    <a:pt x="2095" y="2090"/>
                  </a:cubicBezTo>
                  <a:cubicBezTo>
                    <a:pt x="1955" y="1927"/>
                    <a:pt x="1804" y="1775"/>
                    <a:pt x="1641" y="1636"/>
                  </a:cubicBezTo>
                  <a:moveTo>
                    <a:pt x="1464" y="389"/>
                  </a:moveTo>
                  <a:cubicBezTo>
                    <a:pt x="1742" y="905"/>
                    <a:pt x="2039" y="1418"/>
                    <a:pt x="2346" y="1917"/>
                  </a:cubicBezTo>
                  <a:cubicBezTo>
                    <a:pt x="2067" y="1402"/>
                    <a:pt x="1771" y="888"/>
                    <a:pt x="1464" y="389"/>
                  </a:cubicBezTo>
                  <a:moveTo>
                    <a:pt x="4652" y="3394"/>
                  </a:moveTo>
                  <a:cubicBezTo>
                    <a:pt x="4414" y="3313"/>
                    <a:pt x="4171" y="3248"/>
                    <a:pt x="3924" y="3199"/>
                  </a:cubicBezTo>
                  <a:cubicBezTo>
                    <a:pt x="4162" y="3280"/>
                    <a:pt x="4405" y="3345"/>
                    <a:pt x="4652" y="3394"/>
                  </a:cubicBezTo>
                  <a:moveTo>
                    <a:pt x="5340" y="2603"/>
                  </a:moveTo>
                  <a:cubicBezTo>
                    <a:pt x="5020" y="2629"/>
                    <a:pt x="4697" y="2671"/>
                    <a:pt x="4380" y="2730"/>
                  </a:cubicBezTo>
                  <a:cubicBezTo>
                    <a:pt x="4701" y="2704"/>
                    <a:pt x="5024" y="2662"/>
                    <a:pt x="5340" y="2603"/>
                  </a:cubicBezTo>
                  <a:moveTo>
                    <a:pt x="4295" y="3158"/>
                  </a:moveTo>
                  <a:cubicBezTo>
                    <a:pt x="4544" y="3217"/>
                    <a:pt x="4795" y="3260"/>
                    <a:pt x="5049" y="3286"/>
                  </a:cubicBezTo>
                  <a:cubicBezTo>
                    <a:pt x="4801" y="3227"/>
                    <a:pt x="4549" y="3184"/>
                    <a:pt x="4295" y="3158"/>
                  </a:cubicBezTo>
                  <a:moveTo>
                    <a:pt x="4278" y="3495"/>
                  </a:moveTo>
                  <a:cubicBezTo>
                    <a:pt x="4568" y="3633"/>
                    <a:pt x="4869" y="3758"/>
                    <a:pt x="5172" y="3866"/>
                  </a:cubicBezTo>
                  <a:cubicBezTo>
                    <a:pt x="4882" y="3727"/>
                    <a:pt x="4581" y="3603"/>
                    <a:pt x="4278" y="3495"/>
                  </a:cubicBezTo>
                  <a:moveTo>
                    <a:pt x="4227" y="2429"/>
                  </a:moveTo>
                  <a:cubicBezTo>
                    <a:pt x="4471" y="2356"/>
                    <a:pt x="4710" y="2267"/>
                    <a:pt x="4944" y="2163"/>
                  </a:cubicBezTo>
                  <a:cubicBezTo>
                    <a:pt x="4699" y="2236"/>
                    <a:pt x="4460" y="2325"/>
                    <a:pt x="4227" y="2429"/>
                  </a:cubicBezTo>
                  <a:moveTo>
                    <a:pt x="4654" y="2455"/>
                  </a:moveTo>
                  <a:cubicBezTo>
                    <a:pt x="4408" y="2503"/>
                    <a:pt x="4166" y="2568"/>
                    <a:pt x="3929" y="2649"/>
                  </a:cubicBezTo>
                  <a:cubicBezTo>
                    <a:pt x="4175" y="2600"/>
                    <a:pt x="4417" y="2535"/>
                    <a:pt x="4654" y="2455"/>
                  </a:cubicBezTo>
                  <a:moveTo>
                    <a:pt x="3960" y="2924"/>
                  </a:moveTo>
                  <a:cubicBezTo>
                    <a:pt x="4579" y="2941"/>
                    <a:pt x="5204" y="2941"/>
                    <a:pt x="5822" y="2924"/>
                  </a:cubicBezTo>
                  <a:cubicBezTo>
                    <a:pt x="5204" y="2908"/>
                    <a:pt x="4579" y="2908"/>
                    <a:pt x="3960" y="2924"/>
                  </a:cubicBezTo>
                  <a:moveTo>
                    <a:pt x="4854" y="1426"/>
                  </a:moveTo>
                  <a:cubicBezTo>
                    <a:pt x="4590" y="1609"/>
                    <a:pt x="4331" y="1807"/>
                    <a:pt x="4086" y="2016"/>
                  </a:cubicBezTo>
                  <a:cubicBezTo>
                    <a:pt x="4351" y="1833"/>
                    <a:pt x="4610" y="1635"/>
                    <a:pt x="4854" y="1426"/>
                  </a:cubicBezTo>
                  <a:moveTo>
                    <a:pt x="3496" y="1544"/>
                  </a:moveTo>
                  <a:cubicBezTo>
                    <a:pt x="3634" y="1254"/>
                    <a:pt x="3758" y="953"/>
                    <a:pt x="3866" y="650"/>
                  </a:cubicBezTo>
                  <a:cubicBezTo>
                    <a:pt x="3728" y="940"/>
                    <a:pt x="3603" y="1241"/>
                    <a:pt x="3496" y="1544"/>
                  </a:cubicBezTo>
                  <a:moveTo>
                    <a:pt x="3803" y="1832"/>
                  </a:moveTo>
                  <a:cubicBezTo>
                    <a:pt x="3978" y="1646"/>
                    <a:pt x="4141" y="1450"/>
                    <a:pt x="4291" y="1243"/>
                  </a:cubicBezTo>
                  <a:cubicBezTo>
                    <a:pt x="4115" y="1429"/>
                    <a:pt x="3953" y="1625"/>
                    <a:pt x="3803" y="1832"/>
                  </a:cubicBezTo>
                  <a:moveTo>
                    <a:pt x="5433" y="1463"/>
                  </a:moveTo>
                  <a:cubicBezTo>
                    <a:pt x="4892" y="1757"/>
                    <a:pt x="4354" y="2067"/>
                    <a:pt x="3829" y="2389"/>
                  </a:cubicBezTo>
                  <a:cubicBezTo>
                    <a:pt x="4370" y="2095"/>
                    <a:pt x="4908" y="1785"/>
                    <a:pt x="5433" y="1463"/>
                  </a:cubicBezTo>
                  <a:moveTo>
                    <a:pt x="4186" y="1641"/>
                  </a:moveTo>
                  <a:cubicBezTo>
                    <a:pt x="4001" y="1802"/>
                    <a:pt x="3828" y="1975"/>
                    <a:pt x="3667" y="2160"/>
                  </a:cubicBezTo>
                  <a:cubicBezTo>
                    <a:pt x="3852" y="1999"/>
                    <a:pt x="4025" y="1825"/>
                    <a:pt x="4186" y="1641"/>
                  </a:cubicBezTo>
                  <a:moveTo>
                    <a:pt x="2348" y="4298"/>
                  </a:moveTo>
                  <a:cubicBezTo>
                    <a:pt x="2209" y="4588"/>
                    <a:pt x="2085" y="4889"/>
                    <a:pt x="1977" y="5192"/>
                  </a:cubicBezTo>
                  <a:cubicBezTo>
                    <a:pt x="2115" y="4902"/>
                    <a:pt x="2240" y="4601"/>
                    <a:pt x="2348" y="4298"/>
                  </a:cubicBezTo>
                  <a:moveTo>
                    <a:pt x="3219" y="5360"/>
                  </a:moveTo>
                  <a:cubicBezTo>
                    <a:pt x="3193" y="5040"/>
                    <a:pt x="3151" y="4717"/>
                    <a:pt x="3092" y="4401"/>
                  </a:cubicBezTo>
                  <a:cubicBezTo>
                    <a:pt x="3118" y="4721"/>
                    <a:pt x="3160" y="5044"/>
                    <a:pt x="3219" y="5360"/>
                  </a:cubicBezTo>
                  <a:moveTo>
                    <a:pt x="2925" y="1802"/>
                  </a:moveTo>
                  <a:cubicBezTo>
                    <a:pt x="2941" y="1204"/>
                    <a:pt x="2941" y="598"/>
                    <a:pt x="2925" y="0"/>
                  </a:cubicBezTo>
                  <a:cubicBezTo>
                    <a:pt x="2909" y="598"/>
                    <a:pt x="2909" y="1204"/>
                    <a:pt x="2925" y="1802"/>
                  </a:cubicBezTo>
                  <a:moveTo>
                    <a:pt x="2898" y="5843"/>
                  </a:moveTo>
                  <a:cubicBezTo>
                    <a:pt x="2914" y="5240"/>
                    <a:pt x="2914" y="4630"/>
                    <a:pt x="2898" y="4028"/>
                  </a:cubicBezTo>
                  <a:cubicBezTo>
                    <a:pt x="2881" y="4630"/>
                    <a:pt x="2881" y="5240"/>
                    <a:pt x="2898" y="5843"/>
                  </a:cubicBezTo>
                  <a:moveTo>
                    <a:pt x="3367" y="4674"/>
                  </a:moveTo>
                  <a:cubicBezTo>
                    <a:pt x="3321" y="4438"/>
                    <a:pt x="3259" y="4206"/>
                    <a:pt x="3181" y="3978"/>
                  </a:cubicBezTo>
                  <a:cubicBezTo>
                    <a:pt x="3227" y="4214"/>
                    <a:pt x="3289" y="4446"/>
                    <a:pt x="3367" y="4674"/>
                  </a:cubicBezTo>
                  <a:moveTo>
                    <a:pt x="2731" y="1442"/>
                  </a:moveTo>
                  <a:cubicBezTo>
                    <a:pt x="2705" y="1121"/>
                    <a:pt x="2662" y="798"/>
                    <a:pt x="2604" y="482"/>
                  </a:cubicBezTo>
                  <a:cubicBezTo>
                    <a:pt x="2630" y="803"/>
                    <a:pt x="2672" y="1126"/>
                    <a:pt x="2731" y="1442"/>
                  </a:cubicBezTo>
                  <a:moveTo>
                    <a:pt x="4359" y="5453"/>
                  </a:moveTo>
                  <a:cubicBezTo>
                    <a:pt x="4067" y="4915"/>
                    <a:pt x="3758" y="4380"/>
                    <a:pt x="3439" y="3858"/>
                  </a:cubicBezTo>
                  <a:cubicBezTo>
                    <a:pt x="3730" y="4396"/>
                    <a:pt x="4039" y="4931"/>
                    <a:pt x="4359" y="5453"/>
                  </a:cubicBezTo>
                  <a:moveTo>
                    <a:pt x="5430" y="4385"/>
                  </a:moveTo>
                  <a:cubicBezTo>
                    <a:pt x="4904" y="4062"/>
                    <a:pt x="4363" y="3750"/>
                    <a:pt x="3821" y="3456"/>
                  </a:cubicBezTo>
                  <a:cubicBezTo>
                    <a:pt x="4347" y="3778"/>
                    <a:pt x="4887" y="4090"/>
                    <a:pt x="5430" y="4385"/>
                  </a:cubicBezTo>
                  <a:moveTo>
                    <a:pt x="3659" y="4963"/>
                  </a:moveTo>
                  <a:cubicBezTo>
                    <a:pt x="3586" y="4719"/>
                    <a:pt x="3498" y="4480"/>
                    <a:pt x="3393" y="4247"/>
                  </a:cubicBezTo>
                  <a:cubicBezTo>
                    <a:pt x="3467" y="4491"/>
                    <a:pt x="3555" y="4730"/>
                    <a:pt x="3659" y="4963"/>
                  </a:cubicBezTo>
                  <a:moveTo>
                    <a:pt x="4579" y="4311"/>
                  </a:moveTo>
                  <a:cubicBezTo>
                    <a:pt x="4394" y="4135"/>
                    <a:pt x="4197" y="3973"/>
                    <a:pt x="3990" y="3823"/>
                  </a:cubicBezTo>
                  <a:cubicBezTo>
                    <a:pt x="4176" y="3998"/>
                    <a:pt x="4372" y="4161"/>
                    <a:pt x="4579" y="4311"/>
                  </a:cubicBezTo>
                  <a:moveTo>
                    <a:pt x="2685" y="4315"/>
                  </a:moveTo>
                  <a:cubicBezTo>
                    <a:pt x="2626" y="4564"/>
                    <a:pt x="2583" y="4815"/>
                    <a:pt x="2557" y="5069"/>
                  </a:cubicBezTo>
                  <a:cubicBezTo>
                    <a:pt x="2616" y="4821"/>
                    <a:pt x="2659" y="4569"/>
                    <a:pt x="2685" y="4315"/>
                  </a:cubicBezTo>
                  <a:moveTo>
                    <a:pt x="4396" y="4875"/>
                  </a:moveTo>
                  <a:cubicBezTo>
                    <a:pt x="4213" y="4610"/>
                    <a:pt x="4015" y="4351"/>
                    <a:pt x="3807" y="4106"/>
                  </a:cubicBezTo>
                  <a:cubicBezTo>
                    <a:pt x="3989" y="4371"/>
                    <a:pt x="4188" y="4630"/>
                    <a:pt x="4396" y="4875"/>
                  </a:cubicBezTo>
                  <a:moveTo>
                    <a:pt x="1596" y="3413"/>
                  </a:moveTo>
                  <a:cubicBezTo>
                    <a:pt x="1351" y="3486"/>
                    <a:pt x="1112" y="3575"/>
                    <a:pt x="879" y="3679"/>
                  </a:cubicBezTo>
                  <a:cubicBezTo>
                    <a:pt x="1124" y="3606"/>
                    <a:pt x="1363" y="3517"/>
                    <a:pt x="1596" y="3413"/>
                  </a:cubicBezTo>
                  <a:moveTo>
                    <a:pt x="1528" y="2684"/>
                  </a:moveTo>
                  <a:cubicBezTo>
                    <a:pt x="1279" y="2625"/>
                    <a:pt x="1028" y="2582"/>
                    <a:pt x="774" y="2556"/>
                  </a:cubicBezTo>
                  <a:cubicBezTo>
                    <a:pt x="1022" y="2615"/>
                    <a:pt x="1274" y="2658"/>
                    <a:pt x="1528" y="2684"/>
                  </a:cubicBezTo>
                  <a:moveTo>
                    <a:pt x="651" y="1977"/>
                  </a:moveTo>
                  <a:cubicBezTo>
                    <a:pt x="941" y="2115"/>
                    <a:pt x="1242" y="2239"/>
                    <a:pt x="1545" y="2347"/>
                  </a:cubicBezTo>
                  <a:cubicBezTo>
                    <a:pt x="1255" y="2209"/>
                    <a:pt x="954" y="2084"/>
                    <a:pt x="651" y="1977"/>
                  </a:cubicBezTo>
                  <a:moveTo>
                    <a:pt x="483" y="3239"/>
                  </a:moveTo>
                  <a:cubicBezTo>
                    <a:pt x="803" y="3213"/>
                    <a:pt x="1126" y="3171"/>
                    <a:pt x="1443" y="3112"/>
                  </a:cubicBezTo>
                  <a:cubicBezTo>
                    <a:pt x="1122" y="3138"/>
                    <a:pt x="799" y="3180"/>
                    <a:pt x="483" y="3239"/>
                  </a:cubicBezTo>
                  <a:moveTo>
                    <a:pt x="1731" y="2918"/>
                  </a:moveTo>
                  <a:cubicBezTo>
                    <a:pt x="1157" y="2901"/>
                    <a:pt x="575" y="2901"/>
                    <a:pt x="0" y="2918"/>
                  </a:cubicBezTo>
                  <a:cubicBezTo>
                    <a:pt x="575" y="2934"/>
                    <a:pt x="1157" y="2934"/>
                    <a:pt x="1731" y="2918"/>
                  </a:cubicBezTo>
                  <a:moveTo>
                    <a:pt x="1170" y="2448"/>
                  </a:moveTo>
                  <a:cubicBezTo>
                    <a:pt x="1367" y="2518"/>
                    <a:pt x="1568" y="2572"/>
                    <a:pt x="1773" y="2610"/>
                  </a:cubicBezTo>
                  <a:cubicBezTo>
                    <a:pt x="1577" y="2540"/>
                    <a:pt x="1376" y="2486"/>
                    <a:pt x="1170" y="2448"/>
                  </a:cubicBezTo>
                  <a:moveTo>
                    <a:pt x="2449" y="4673"/>
                  </a:moveTo>
                  <a:cubicBezTo>
                    <a:pt x="2525" y="4455"/>
                    <a:pt x="2584" y="4233"/>
                    <a:pt x="2627" y="4007"/>
                  </a:cubicBezTo>
                  <a:cubicBezTo>
                    <a:pt x="2552" y="4225"/>
                    <a:pt x="2492" y="4446"/>
                    <a:pt x="2449" y="4673"/>
                  </a:cubicBezTo>
                  <a:moveTo>
                    <a:pt x="2456" y="1168"/>
                  </a:moveTo>
                  <a:cubicBezTo>
                    <a:pt x="2498" y="1389"/>
                    <a:pt x="2556" y="1607"/>
                    <a:pt x="2630" y="1820"/>
                  </a:cubicBezTo>
                  <a:cubicBezTo>
                    <a:pt x="2588" y="1598"/>
                    <a:pt x="2530" y="1381"/>
                    <a:pt x="2456" y="1168"/>
                  </a:cubicBezTo>
                  <a:moveTo>
                    <a:pt x="2430" y="1595"/>
                  </a:moveTo>
                  <a:cubicBezTo>
                    <a:pt x="2357" y="1351"/>
                    <a:pt x="2268" y="1112"/>
                    <a:pt x="2164" y="878"/>
                  </a:cubicBezTo>
                  <a:cubicBezTo>
                    <a:pt x="2237" y="1123"/>
                    <a:pt x="2326" y="1362"/>
                    <a:pt x="2430" y="1595"/>
                  </a:cubicBezTo>
                  <a:moveTo>
                    <a:pt x="390" y="4379"/>
                  </a:moveTo>
                  <a:cubicBezTo>
                    <a:pt x="900" y="4103"/>
                    <a:pt x="1408" y="3810"/>
                    <a:pt x="1902" y="3506"/>
                  </a:cubicBezTo>
                  <a:cubicBezTo>
                    <a:pt x="1392" y="3782"/>
                    <a:pt x="884" y="4075"/>
                    <a:pt x="390" y="4379"/>
                  </a:cubicBezTo>
                  <a:moveTo>
                    <a:pt x="968" y="4416"/>
                  </a:moveTo>
                  <a:cubicBezTo>
                    <a:pt x="1233" y="4233"/>
                    <a:pt x="1492" y="4035"/>
                    <a:pt x="1736" y="3826"/>
                  </a:cubicBezTo>
                  <a:cubicBezTo>
                    <a:pt x="1472" y="4009"/>
                    <a:pt x="1213" y="4207"/>
                    <a:pt x="968" y="4416"/>
                  </a:cubicBezTo>
                  <a:moveTo>
                    <a:pt x="1458" y="5449"/>
                  </a:moveTo>
                  <a:cubicBezTo>
                    <a:pt x="1767" y="4946"/>
                    <a:pt x="2066" y="4429"/>
                    <a:pt x="2347" y="3911"/>
                  </a:cubicBezTo>
                  <a:cubicBezTo>
                    <a:pt x="2038" y="4413"/>
                    <a:pt x="1739" y="4930"/>
                    <a:pt x="1458" y="5449"/>
                  </a:cubicBezTo>
                  <a:close/>
                </a:path>
              </a:pathLst>
            </a:custGeom>
            <a:solidFill>
              <a:srgbClr val="F7E2A0">
                <a:alpha val="4591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28" name="Google Shape;728;p46"/>
            <p:cNvSpPr/>
            <p:nvPr/>
          </p:nvSpPr>
          <p:spPr>
            <a:xfrm>
              <a:off x="7739945" y="3179940"/>
              <a:ext cx="360000" cy="643320"/>
            </a:xfrm>
            <a:custGeom>
              <a:avLst/>
              <a:gdLst/>
              <a:ahLst/>
              <a:cxnLst/>
              <a:rect l="l" t="t" r="r" b="b"/>
              <a:pathLst>
                <a:path w="1000" h="1787" extrusionOk="0">
                  <a:moveTo>
                    <a:pt x="602" y="959"/>
                  </a:moveTo>
                  <a:cubicBezTo>
                    <a:pt x="673" y="895"/>
                    <a:pt x="794" y="894"/>
                    <a:pt x="1000" y="893"/>
                  </a:cubicBezTo>
                  <a:cubicBezTo>
                    <a:pt x="794" y="892"/>
                    <a:pt x="673" y="891"/>
                    <a:pt x="602" y="827"/>
                  </a:cubicBezTo>
                  <a:cubicBezTo>
                    <a:pt x="631" y="769"/>
                    <a:pt x="697" y="700"/>
                    <a:pt x="799" y="595"/>
                  </a:cubicBezTo>
                  <a:cubicBezTo>
                    <a:pt x="696" y="695"/>
                    <a:pt x="628" y="760"/>
                    <a:pt x="571" y="790"/>
                  </a:cubicBezTo>
                  <a:cubicBezTo>
                    <a:pt x="502" y="682"/>
                    <a:pt x="501" y="459"/>
                    <a:pt x="500" y="0"/>
                  </a:cubicBezTo>
                  <a:cubicBezTo>
                    <a:pt x="500" y="459"/>
                    <a:pt x="499" y="682"/>
                    <a:pt x="430" y="790"/>
                  </a:cubicBezTo>
                  <a:cubicBezTo>
                    <a:pt x="372" y="760"/>
                    <a:pt x="304" y="695"/>
                    <a:pt x="201" y="595"/>
                  </a:cubicBezTo>
                  <a:cubicBezTo>
                    <a:pt x="304" y="700"/>
                    <a:pt x="370" y="769"/>
                    <a:pt x="399" y="827"/>
                  </a:cubicBezTo>
                  <a:cubicBezTo>
                    <a:pt x="328" y="891"/>
                    <a:pt x="207" y="892"/>
                    <a:pt x="0" y="893"/>
                  </a:cubicBezTo>
                  <a:cubicBezTo>
                    <a:pt x="207" y="894"/>
                    <a:pt x="328" y="895"/>
                    <a:pt x="399" y="959"/>
                  </a:cubicBezTo>
                  <a:cubicBezTo>
                    <a:pt x="370" y="1017"/>
                    <a:pt x="304" y="1086"/>
                    <a:pt x="201" y="1192"/>
                  </a:cubicBezTo>
                  <a:cubicBezTo>
                    <a:pt x="304" y="1092"/>
                    <a:pt x="372" y="1026"/>
                    <a:pt x="430" y="996"/>
                  </a:cubicBezTo>
                  <a:cubicBezTo>
                    <a:pt x="499" y="1104"/>
                    <a:pt x="500" y="1327"/>
                    <a:pt x="500" y="1787"/>
                  </a:cubicBezTo>
                  <a:cubicBezTo>
                    <a:pt x="501" y="1327"/>
                    <a:pt x="502" y="1104"/>
                    <a:pt x="571" y="996"/>
                  </a:cubicBezTo>
                  <a:cubicBezTo>
                    <a:pt x="628" y="1026"/>
                    <a:pt x="696" y="1092"/>
                    <a:pt x="799" y="1192"/>
                  </a:cubicBezTo>
                  <a:cubicBezTo>
                    <a:pt x="697" y="1086"/>
                    <a:pt x="631" y="1017"/>
                    <a:pt x="602" y="959"/>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2731"/>
          <a:stretch/>
        </p:blipFill>
        <p:spPr>
          <a:xfrm>
            <a:off x="5636536" y="1449835"/>
            <a:ext cx="2435668" cy="2430297"/>
          </a:xfrm>
          <a:prstGeom prst="rect">
            <a:avLst/>
          </a:prstGeom>
        </p:spPr>
      </p:pic>
      <p:sp>
        <p:nvSpPr>
          <p:cNvPr id="5" name="Rectangle 4"/>
          <p:cNvSpPr/>
          <p:nvPr/>
        </p:nvSpPr>
        <p:spPr>
          <a:xfrm>
            <a:off x="374754" y="1146748"/>
            <a:ext cx="7912282" cy="313294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orld Book Day by Slidesgo">
  <a:themeElements>
    <a:clrScheme name="Simple Light">
      <a:dk1>
        <a:srgbClr val="FCE4BF"/>
      </a:dk1>
      <a:lt1>
        <a:srgbClr val="F7CC86"/>
      </a:lt1>
      <a:dk2>
        <a:srgbClr val="0B5394"/>
      </a:dk2>
      <a:lt2>
        <a:srgbClr val="07062E"/>
      </a:lt2>
      <a:accent1>
        <a:srgbClr val="FFFFFF"/>
      </a:accent1>
      <a:accent2>
        <a:srgbClr val="FFFFFF"/>
      </a:accent2>
      <a:accent3>
        <a:srgbClr val="FFFFFF"/>
      </a:accent3>
      <a:accent4>
        <a:srgbClr val="FFFFFF"/>
      </a:accent4>
      <a:accent5>
        <a:srgbClr val="FFFFFF"/>
      </a:accent5>
      <a:accent6>
        <a:srgbClr val="FFFFFF"/>
      </a:accent6>
      <a:hlink>
        <a:srgbClr val="FCE4B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1362</Words>
  <Application>Microsoft Office PowerPoint</Application>
  <PresentationFormat>On-screen Show (16:9)</PresentationFormat>
  <Paragraphs>104</Paragraphs>
  <Slides>20</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Anek Bangla</vt:lpstr>
      <vt:lpstr>Anek Bangla Light</vt:lpstr>
      <vt:lpstr>Arial</vt:lpstr>
      <vt:lpstr>Bodoni Moda</vt:lpstr>
      <vt:lpstr>Calibri</vt:lpstr>
      <vt:lpstr>Lato</vt:lpstr>
      <vt:lpstr>Nunito Light</vt:lpstr>
      <vt:lpstr>Segoe UI Historic</vt:lpstr>
      <vt:lpstr>Times New Roman</vt:lpstr>
      <vt:lpstr>Wingdings</vt:lpstr>
      <vt:lpstr>World Book Day by Slidesgo</vt:lpstr>
      <vt:lpstr>CÔ BÉ BÁN DIÊM</vt:lpstr>
      <vt:lpstr>MỤC LỤC</vt:lpstr>
      <vt:lpstr>PHẦN I</vt:lpstr>
      <vt:lpstr>TÁC GIẢ TÁC PHẨM</vt:lpstr>
      <vt:lpstr>TÁC GIẢ</vt:lpstr>
      <vt:lpstr>PowerPoint Presentation</vt:lpstr>
      <vt:lpstr>TÓM TẮT TÁC PHẨM</vt:lpstr>
      <vt:lpstr>PowerPoint Presentation</vt:lpstr>
      <vt:lpstr>VẤN ĐỀ NGHỊ LUẬN ĐƯỢC RÚT RA</vt:lpstr>
      <vt:lpstr>PHẦN II</vt:lpstr>
      <vt:lpstr>PowerPoint Presentation</vt:lpstr>
      <vt:lpstr>PowerPoint Presentation</vt:lpstr>
      <vt:lpstr>PowerPoint Presentation</vt:lpstr>
      <vt:lpstr>DẪN CHỨNG </vt:lpstr>
      <vt:lpstr>HẬU QUẢ</vt:lpstr>
      <vt:lpstr>PHÊ PHÁN</vt:lpstr>
      <vt:lpstr>KẾT BÀI</vt:lpstr>
      <vt:lpstr>KHẲNG ĐỊNH LẠI VẤN ĐỀ</vt:lpstr>
      <vt:lpstr>LIÊN HỆ BẢN THÂN</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 BÉ BÁN DIÊM</dc:title>
  <dc:creator>Administrator</dc:creator>
  <cp:lastModifiedBy>acer</cp:lastModifiedBy>
  <cp:revision>22</cp:revision>
  <dcterms:modified xsi:type="dcterms:W3CDTF">2024-04-02T14:42:07Z</dcterms:modified>
</cp:coreProperties>
</file>