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1" r:id="rId2"/>
    <p:sldId id="259" r:id="rId3"/>
    <p:sldId id="287" r:id="rId4"/>
    <p:sldId id="288" r:id="rId5"/>
    <p:sldId id="289" r:id="rId6"/>
    <p:sldId id="284" r:id="rId7"/>
    <p:sldId id="285" r:id="rId8"/>
    <p:sldId id="261" r:id="rId9"/>
    <p:sldId id="264" r:id="rId10"/>
    <p:sldId id="262" r:id="rId11"/>
    <p:sldId id="265" r:id="rId12"/>
    <p:sldId id="263" r:id="rId13"/>
    <p:sldId id="257" r:id="rId14"/>
    <p:sldId id="267" r:id="rId15"/>
    <p:sldId id="269" r:id="rId16"/>
    <p:sldId id="271" r:id="rId17"/>
    <p:sldId id="270" r:id="rId18"/>
    <p:sldId id="272" r:id="rId19"/>
    <p:sldId id="273" r:id="rId20"/>
    <p:sldId id="274" r:id="rId21"/>
    <p:sldId id="276" r:id="rId22"/>
    <p:sldId id="275" r:id="rId23"/>
    <p:sldId id="277" r:id="rId24"/>
    <p:sldId id="279" r:id="rId25"/>
    <p:sldId id="280" r:id="rId26"/>
    <p:sldId id="281" r:id="rId27"/>
    <p:sldId id="283" r:id="rId28"/>
    <p:sldId id="282"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76" d="100"/>
          <a:sy n="76" d="100"/>
        </p:scale>
        <p:origin x="82"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61DF858-4FE9-467C-8C7B-C1098D6692EC}"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E2527-BA60-49D3-B5B5-0CAB79C1A7FE}" type="slidenum">
              <a:rPr lang="en-US" smtClean="0"/>
              <a:t>‹#›</a:t>
            </a:fld>
            <a:endParaRPr lang="en-US"/>
          </a:p>
        </p:txBody>
      </p:sp>
    </p:spTree>
    <p:extLst>
      <p:ext uri="{BB962C8B-B14F-4D97-AF65-F5344CB8AC3E}">
        <p14:creationId xmlns:p14="http://schemas.microsoft.com/office/powerpoint/2010/main" val="1698493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1DF858-4FE9-467C-8C7B-C1098D6692EC}"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7E2527-BA60-49D3-B5B5-0CAB79C1A7FE}" type="slidenum">
              <a:rPr lang="en-US" smtClean="0"/>
              <a:t>‹#›</a:t>
            </a:fld>
            <a:endParaRPr lang="en-US"/>
          </a:p>
        </p:txBody>
      </p:sp>
    </p:spTree>
    <p:extLst>
      <p:ext uri="{BB962C8B-B14F-4D97-AF65-F5344CB8AC3E}">
        <p14:creationId xmlns:p14="http://schemas.microsoft.com/office/powerpoint/2010/main" val="3635014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1DF858-4FE9-467C-8C7B-C1098D6692EC}"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E2527-BA60-49D3-B5B5-0CAB79C1A7FE}" type="slidenum">
              <a:rPr lang="en-US" smtClean="0"/>
              <a:t>‹#›</a:t>
            </a:fld>
            <a:endParaRPr lang="en-US"/>
          </a:p>
        </p:txBody>
      </p:sp>
    </p:spTree>
    <p:extLst>
      <p:ext uri="{BB962C8B-B14F-4D97-AF65-F5344CB8AC3E}">
        <p14:creationId xmlns:p14="http://schemas.microsoft.com/office/powerpoint/2010/main" val="3694824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1DF858-4FE9-467C-8C7B-C1098D6692EC}"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E2527-BA60-49D3-B5B5-0CAB79C1A7FE}"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889986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1DF858-4FE9-467C-8C7B-C1098D6692EC}"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E2527-BA60-49D3-B5B5-0CAB79C1A7FE}" type="slidenum">
              <a:rPr lang="en-US" smtClean="0"/>
              <a:t>‹#›</a:t>
            </a:fld>
            <a:endParaRPr lang="en-US"/>
          </a:p>
        </p:txBody>
      </p:sp>
    </p:spTree>
    <p:extLst>
      <p:ext uri="{BB962C8B-B14F-4D97-AF65-F5344CB8AC3E}">
        <p14:creationId xmlns:p14="http://schemas.microsoft.com/office/powerpoint/2010/main" val="2497690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61DF858-4FE9-467C-8C7B-C1098D6692EC}" type="datetimeFigureOut">
              <a:rPr lang="en-US" smtClean="0"/>
              <a:t>4/3/2024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E2527-BA60-49D3-B5B5-0CAB79C1A7FE}" type="slidenum">
              <a:rPr lang="en-US" smtClean="0"/>
              <a:t>‹#›</a:t>
            </a:fld>
            <a:endParaRPr lang="en-US"/>
          </a:p>
        </p:txBody>
      </p:sp>
    </p:spTree>
    <p:extLst>
      <p:ext uri="{BB962C8B-B14F-4D97-AF65-F5344CB8AC3E}">
        <p14:creationId xmlns:p14="http://schemas.microsoft.com/office/powerpoint/2010/main" val="3055336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61DF858-4FE9-467C-8C7B-C1098D6692EC}" type="datetimeFigureOut">
              <a:rPr lang="en-US" smtClean="0"/>
              <a:t>4/3/2024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E2527-BA60-49D3-B5B5-0CAB79C1A7FE}" type="slidenum">
              <a:rPr lang="en-US" smtClean="0"/>
              <a:t>‹#›</a:t>
            </a:fld>
            <a:endParaRPr lang="en-US"/>
          </a:p>
        </p:txBody>
      </p:sp>
    </p:spTree>
    <p:extLst>
      <p:ext uri="{BB962C8B-B14F-4D97-AF65-F5344CB8AC3E}">
        <p14:creationId xmlns:p14="http://schemas.microsoft.com/office/powerpoint/2010/main" val="2145620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1DF858-4FE9-467C-8C7B-C1098D6692EC}"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E2527-BA60-49D3-B5B5-0CAB79C1A7FE}" type="slidenum">
              <a:rPr lang="en-US" smtClean="0"/>
              <a:t>‹#›</a:t>
            </a:fld>
            <a:endParaRPr lang="en-US"/>
          </a:p>
        </p:txBody>
      </p:sp>
    </p:spTree>
    <p:extLst>
      <p:ext uri="{BB962C8B-B14F-4D97-AF65-F5344CB8AC3E}">
        <p14:creationId xmlns:p14="http://schemas.microsoft.com/office/powerpoint/2010/main" val="446653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1DF858-4FE9-467C-8C7B-C1098D6692EC}"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E2527-BA60-49D3-B5B5-0CAB79C1A7FE}" type="slidenum">
              <a:rPr lang="en-US" smtClean="0"/>
              <a:t>‹#›</a:t>
            </a:fld>
            <a:endParaRPr lang="en-US"/>
          </a:p>
        </p:txBody>
      </p:sp>
    </p:spTree>
    <p:extLst>
      <p:ext uri="{BB962C8B-B14F-4D97-AF65-F5344CB8AC3E}">
        <p14:creationId xmlns:p14="http://schemas.microsoft.com/office/powerpoint/2010/main" val="389091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661DF858-4FE9-467C-8C7B-C1098D6692EC}"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E2527-BA60-49D3-B5B5-0CAB79C1A7FE}" type="slidenum">
              <a:rPr lang="en-US" smtClean="0"/>
              <a:t>‹#›</a:t>
            </a:fld>
            <a:endParaRPr lang="en-US"/>
          </a:p>
        </p:txBody>
      </p:sp>
    </p:spTree>
    <p:extLst>
      <p:ext uri="{BB962C8B-B14F-4D97-AF65-F5344CB8AC3E}">
        <p14:creationId xmlns:p14="http://schemas.microsoft.com/office/powerpoint/2010/main" val="335223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1DF858-4FE9-467C-8C7B-C1098D6692EC}"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E2527-BA60-49D3-B5B5-0CAB79C1A7FE}" type="slidenum">
              <a:rPr lang="en-US" smtClean="0"/>
              <a:t>‹#›</a:t>
            </a:fld>
            <a:endParaRPr lang="en-US"/>
          </a:p>
        </p:txBody>
      </p:sp>
    </p:spTree>
    <p:extLst>
      <p:ext uri="{BB962C8B-B14F-4D97-AF65-F5344CB8AC3E}">
        <p14:creationId xmlns:p14="http://schemas.microsoft.com/office/powerpoint/2010/main" val="3848931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61DF858-4FE9-467C-8C7B-C1098D6692EC}"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7E2527-BA60-49D3-B5B5-0CAB79C1A7FE}" type="slidenum">
              <a:rPr lang="en-US" smtClean="0"/>
              <a:t>‹#›</a:t>
            </a:fld>
            <a:endParaRPr lang="en-US"/>
          </a:p>
        </p:txBody>
      </p:sp>
    </p:spTree>
    <p:extLst>
      <p:ext uri="{BB962C8B-B14F-4D97-AF65-F5344CB8AC3E}">
        <p14:creationId xmlns:p14="http://schemas.microsoft.com/office/powerpoint/2010/main" val="2242757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61DF858-4FE9-467C-8C7B-C1098D6692EC}" type="datetimeFigureOut">
              <a:rPr lang="en-US" smtClean="0"/>
              <a:t>4/3/2024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7E2527-BA60-49D3-B5B5-0CAB79C1A7FE}" type="slidenum">
              <a:rPr lang="en-US" smtClean="0"/>
              <a:t>‹#›</a:t>
            </a:fld>
            <a:endParaRPr lang="en-US"/>
          </a:p>
        </p:txBody>
      </p:sp>
    </p:spTree>
    <p:extLst>
      <p:ext uri="{BB962C8B-B14F-4D97-AF65-F5344CB8AC3E}">
        <p14:creationId xmlns:p14="http://schemas.microsoft.com/office/powerpoint/2010/main" val="2766817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661DF858-4FE9-467C-8C7B-C1098D6692EC}" type="datetimeFigureOut">
              <a:rPr lang="en-US" smtClean="0"/>
              <a:t>4/3/2024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6C7E2527-BA60-49D3-B5B5-0CAB79C1A7FE}" type="slidenum">
              <a:rPr lang="en-US" smtClean="0"/>
              <a:t>‹#›</a:t>
            </a:fld>
            <a:endParaRPr lang="en-US"/>
          </a:p>
        </p:txBody>
      </p:sp>
    </p:spTree>
    <p:extLst>
      <p:ext uri="{BB962C8B-B14F-4D97-AF65-F5344CB8AC3E}">
        <p14:creationId xmlns:p14="http://schemas.microsoft.com/office/powerpoint/2010/main" val="3577727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61DF858-4FE9-467C-8C7B-C1098D6692EC}" type="datetimeFigureOut">
              <a:rPr lang="en-US" smtClean="0"/>
              <a:t>4/3/2024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6C7E2527-BA60-49D3-B5B5-0CAB79C1A7FE}" type="slidenum">
              <a:rPr lang="en-US" smtClean="0"/>
              <a:t>‹#›</a:t>
            </a:fld>
            <a:endParaRPr lang="en-US"/>
          </a:p>
        </p:txBody>
      </p:sp>
    </p:spTree>
    <p:extLst>
      <p:ext uri="{BB962C8B-B14F-4D97-AF65-F5344CB8AC3E}">
        <p14:creationId xmlns:p14="http://schemas.microsoft.com/office/powerpoint/2010/main" val="591378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661DF858-4FE9-467C-8C7B-C1098D6692EC}" type="datetimeFigureOut">
              <a:rPr lang="en-US" smtClean="0"/>
              <a:t>4/3/2024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6C7E2527-BA60-49D3-B5B5-0CAB79C1A7FE}" type="slidenum">
              <a:rPr lang="en-US" smtClean="0"/>
              <a:t>‹#›</a:t>
            </a:fld>
            <a:endParaRPr lang="en-US"/>
          </a:p>
        </p:txBody>
      </p:sp>
    </p:spTree>
    <p:extLst>
      <p:ext uri="{BB962C8B-B14F-4D97-AF65-F5344CB8AC3E}">
        <p14:creationId xmlns:p14="http://schemas.microsoft.com/office/powerpoint/2010/main" val="3763402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1DF858-4FE9-467C-8C7B-C1098D6692EC}"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7E2527-BA60-49D3-B5B5-0CAB79C1A7FE}" type="slidenum">
              <a:rPr lang="en-US" smtClean="0"/>
              <a:t>‹#›</a:t>
            </a:fld>
            <a:endParaRPr lang="en-US"/>
          </a:p>
        </p:txBody>
      </p:sp>
    </p:spTree>
    <p:extLst>
      <p:ext uri="{BB962C8B-B14F-4D97-AF65-F5344CB8AC3E}">
        <p14:creationId xmlns:p14="http://schemas.microsoft.com/office/powerpoint/2010/main" val="148566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61DF858-4FE9-467C-8C7B-C1098D6692EC}" type="datetimeFigureOut">
              <a:rPr lang="en-US" smtClean="0"/>
              <a:t>4/3/2024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C7E2527-BA60-49D3-B5B5-0CAB79C1A7FE}" type="slidenum">
              <a:rPr lang="en-US" smtClean="0"/>
              <a:t>‹#›</a:t>
            </a:fld>
            <a:endParaRPr lang="en-US"/>
          </a:p>
        </p:txBody>
      </p:sp>
    </p:spTree>
    <p:extLst>
      <p:ext uri="{BB962C8B-B14F-4D97-AF65-F5344CB8AC3E}">
        <p14:creationId xmlns:p14="http://schemas.microsoft.com/office/powerpoint/2010/main" val="234651262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solidFill>
                  <a:srgbClr val="FFFF00"/>
                </a:solidFill>
                <a:latin typeface="Times New Roman" panose="02020603050405020304" pitchFamily="18" charset="0"/>
                <a:cs typeface="Times New Roman" panose="02020603050405020304" pitchFamily="18" charset="0"/>
              </a:rPr>
              <a:t>SỞ GIÁO DỤC VÀ ĐÀO TẠO TP HỒ CHÍ MINH</a:t>
            </a:r>
            <a:r>
              <a:rPr lang="en-US" sz="3200" dirty="0">
                <a:solidFill>
                  <a:srgbClr val="FFFF00"/>
                </a:solidFill>
                <a:latin typeface="Times New Roman" panose="02020603050405020304" pitchFamily="18" charset="0"/>
                <a:cs typeface="Times New Roman" panose="02020603050405020304" pitchFamily="18" charset="0"/>
              </a:rPr>
              <a:t/>
            </a:r>
            <a:br>
              <a:rPr lang="en-US" sz="3200" dirty="0">
                <a:solidFill>
                  <a:srgbClr val="FFFF00"/>
                </a:solidFill>
                <a:latin typeface="Times New Roman" panose="02020603050405020304" pitchFamily="18" charset="0"/>
                <a:cs typeface="Times New Roman" panose="02020603050405020304" pitchFamily="18" charset="0"/>
              </a:rPr>
            </a:br>
            <a:r>
              <a:rPr lang="en-US" sz="3200" dirty="0" smtClean="0">
                <a:solidFill>
                  <a:srgbClr val="FFFF00"/>
                </a:solidFill>
                <a:latin typeface="Times New Roman" panose="02020603050405020304" pitchFamily="18" charset="0"/>
                <a:cs typeface="Times New Roman" panose="02020603050405020304" pitchFamily="18" charset="0"/>
              </a:rPr>
              <a:t>TRƯỜNG THPT HỒ THỊ BI</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p:txBody>
          <a:bodyPr>
            <a:normAutofit/>
          </a:bodyPr>
          <a:lstStyle/>
          <a:p>
            <a:pPr algn="ctr"/>
            <a:r>
              <a:rPr lang="en-US" sz="3600" b="1" dirty="0">
                <a:solidFill>
                  <a:schemeClr val="accent3">
                    <a:lumMod val="40000"/>
                    <a:lumOff val="60000"/>
                  </a:schemeClr>
                </a:solidFill>
                <a:latin typeface="Times New Roman" panose="02020603050405020304" pitchFamily="18" charset="0"/>
                <a:cs typeface="Times New Roman" panose="02020603050405020304" pitchFamily="18" charset="0"/>
              </a:rPr>
              <a:t>BÀI 1.</a:t>
            </a:r>
            <a:br>
              <a:rPr lang="en-US" sz="3600" b="1" dirty="0">
                <a:solidFill>
                  <a:schemeClr val="accent3">
                    <a:lumMod val="40000"/>
                    <a:lumOff val="60000"/>
                  </a:schemeClr>
                </a:solidFill>
                <a:latin typeface="Times New Roman" panose="02020603050405020304" pitchFamily="18" charset="0"/>
                <a:cs typeface="Times New Roman" panose="02020603050405020304" pitchFamily="18" charset="0"/>
              </a:rPr>
            </a:br>
            <a:r>
              <a:rPr lang="en-US" sz="3600" b="1" dirty="0">
                <a:solidFill>
                  <a:schemeClr val="accent3">
                    <a:lumMod val="40000"/>
                    <a:lumOff val="60000"/>
                  </a:schemeClr>
                </a:solidFill>
                <a:latin typeface="Times New Roman" panose="02020603050405020304" pitchFamily="18" charset="0"/>
                <a:cs typeface="Times New Roman" panose="02020603050405020304" pitchFamily="18" charset="0"/>
              </a:rPr>
              <a:t>LỊCH SỬ, TRUYỀN THỐNG CỦA </a:t>
            </a:r>
          </a:p>
          <a:p>
            <a:pPr algn="ctr"/>
            <a:r>
              <a:rPr lang="en-US" sz="3600" b="1" dirty="0">
                <a:solidFill>
                  <a:schemeClr val="accent3">
                    <a:lumMod val="40000"/>
                    <a:lumOff val="60000"/>
                  </a:schemeClr>
                </a:solidFill>
                <a:latin typeface="Times New Roman" panose="02020603050405020304" pitchFamily="18" charset="0"/>
                <a:cs typeface="Times New Roman" panose="02020603050405020304" pitchFamily="18" charset="0"/>
              </a:rPr>
              <a:t>LỰC LƯỢNG VŨ TRANG NHÂN </a:t>
            </a:r>
            <a:r>
              <a:rPr lang="en-US" sz="3600" b="1" dirty="0" smtClean="0">
                <a:solidFill>
                  <a:schemeClr val="accent3">
                    <a:lumMod val="40000"/>
                    <a:lumOff val="60000"/>
                  </a:schemeClr>
                </a:solidFill>
                <a:latin typeface="Times New Roman" panose="02020603050405020304" pitchFamily="18" charset="0"/>
                <a:cs typeface="Times New Roman" panose="02020603050405020304" pitchFamily="18" charset="0"/>
              </a:rPr>
              <a:t>DÂN</a:t>
            </a:r>
          </a:p>
          <a:p>
            <a:pPr algn="ctr"/>
            <a:r>
              <a:rPr lang="en-US" sz="3600" b="1" dirty="0" err="1" smtClean="0">
                <a:solidFill>
                  <a:schemeClr val="accent3">
                    <a:lumMod val="40000"/>
                    <a:lumOff val="60000"/>
                  </a:schemeClr>
                </a:solidFill>
                <a:latin typeface="Times New Roman" panose="02020603050405020304" pitchFamily="18" charset="0"/>
                <a:cs typeface="Times New Roman" panose="02020603050405020304" pitchFamily="18" charset="0"/>
              </a:rPr>
              <a:t>Giáo</a:t>
            </a:r>
            <a:r>
              <a:rPr lang="en-US" sz="3600" b="1" dirty="0" smtClean="0">
                <a:solidFill>
                  <a:schemeClr val="accent3">
                    <a:lumMod val="40000"/>
                    <a:lumOff val="6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3">
                    <a:lumMod val="40000"/>
                    <a:lumOff val="60000"/>
                  </a:schemeClr>
                </a:solidFill>
                <a:latin typeface="Times New Roman" panose="02020603050405020304" pitchFamily="18" charset="0"/>
                <a:cs typeface="Times New Roman" panose="02020603050405020304" pitchFamily="18" charset="0"/>
              </a:rPr>
              <a:t>viên</a:t>
            </a:r>
            <a:r>
              <a:rPr lang="en-US" sz="3600" b="1" dirty="0" smtClean="0">
                <a:solidFill>
                  <a:schemeClr val="accent3">
                    <a:lumMod val="40000"/>
                    <a:lumOff val="60000"/>
                  </a:schemeClr>
                </a:solidFill>
                <a:latin typeface="Times New Roman" panose="02020603050405020304" pitchFamily="18" charset="0"/>
                <a:cs typeface="Times New Roman" panose="02020603050405020304" pitchFamily="18" charset="0"/>
              </a:rPr>
              <a:t> : </a:t>
            </a:r>
            <a:r>
              <a:rPr lang="en-US" sz="3600" b="1" dirty="0" err="1" smtClean="0">
                <a:solidFill>
                  <a:schemeClr val="accent3">
                    <a:lumMod val="40000"/>
                    <a:lumOff val="60000"/>
                  </a:schemeClr>
                </a:solidFill>
                <a:latin typeface="Times New Roman" panose="02020603050405020304" pitchFamily="18" charset="0"/>
                <a:cs typeface="Times New Roman" panose="02020603050405020304" pitchFamily="18" charset="0"/>
              </a:rPr>
              <a:t>Trần</a:t>
            </a:r>
            <a:r>
              <a:rPr lang="en-US" sz="3600" b="1" dirty="0" smtClean="0">
                <a:solidFill>
                  <a:schemeClr val="accent3">
                    <a:lumMod val="40000"/>
                    <a:lumOff val="6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3">
                    <a:lumMod val="40000"/>
                    <a:lumOff val="60000"/>
                  </a:schemeClr>
                </a:solidFill>
                <a:latin typeface="Times New Roman" panose="02020603050405020304" pitchFamily="18" charset="0"/>
                <a:cs typeface="Times New Roman" panose="02020603050405020304" pitchFamily="18" charset="0"/>
              </a:rPr>
              <a:t>Thị</a:t>
            </a:r>
            <a:r>
              <a:rPr lang="en-US" sz="3600" b="1" dirty="0" smtClean="0">
                <a:solidFill>
                  <a:schemeClr val="accent3">
                    <a:lumMod val="40000"/>
                    <a:lumOff val="6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3">
                    <a:lumMod val="40000"/>
                    <a:lumOff val="60000"/>
                  </a:schemeClr>
                </a:solidFill>
                <a:latin typeface="Times New Roman" panose="02020603050405020304" pitchFamily="18" charset="0"/>
                <a:cs typeface="Times New Roman" panose="02020603050405020304" pitchFamily="18" charset="0"/>
              </a:rPr>
              <a:t>Thanh</a:t>
            </a:r>
            <a:endParaRPr lang="en-US" sz="3600" b="1"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7637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418618" cy="1400530"/>
          </a:xfrm>
        </p:spPr>
        <p:txBody>
          <a:bodyPr/>
          <a:lstStyle/>
          <a:p>
            <a:pPr algn="just"/>
            <a:r>
              <a:rPr lang="en-US" dirty="0" smtClean="0">
                <a:solidFill>
                  <a:srgbClr val="FFFF00"/>
                </a:solidFill>
                <a:latin typeface="Times New Roman" panose="02020603050405020304" pitchFamily="18" charset="0"/>
                <a:cs typeface="Times New Roman" panose="02020603050405020304" pitchFamily="18" charset="0"/>
              </a:rPr>
              <a:t>I. LỊCH SỬ, BẢN CHẤT, TRUYỀN THỐNG CỦA QUÂN ĐỘI NHÂN DÂN VIỆT NAM.</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400530"/>
            <a:ext cx="12192000" cy="5457470"/>
          </a:xfrm>
        </p:spPr>
        <p:txBody>
          <a:bodyPr>
            <a:normAutofit lnSpcReduction="10000"/>
          </a:bodyPr>
          <a:lstStyle/>
          <a:p>
            <a:pPr marL="0" indent="0">
              <a:buNone/>
            </a:pPr>
            <a:r>
              <a:rPr lang="en-US" dirty="0" smtClean="0">
                <a:solidFill>
                  <a:srgbClr val="FFFF00"/>
                </a:solidFill>
                <a:latin typeface="Times New Roman" panose="02020603050405020304" pitchFamily="18" charset="0"/>
                <a:cs typeface="Times New Roman" panose="02020603050405020304" pitchFamily="18" charset="0"/>
              </a:rPr>
              <a:t>1. LỊCH SỬ CỦA QUÂN ĐỘI NHÂN DÂN VIỆT NAM.</a:t>
            </a:r>
          </a:p>
          <a:p>
            <a:pPr marL="0" indent="0">
              <a:buNone/>
            </a:pPr>
            <a:r>
              <a:rPr lang="en-US" b="1" dirty="0" err="1">
                <a:solidFill>
                  <a:srgbClr val="FFFF00"/>
                </a:solidFill>
                <a:latin typeface="Times New Roman" panose="02020603050405020304" pitchFamily="18" charset="0"/>
                <a:cs typeface="Times New Roman" panose="02020603050405020304" pitchFamily="18" charset="0"/>
              </a:rPr>
              <a:t>b.Thời</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kỳ</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xây</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dựng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trưởng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thành</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trong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hai</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cuộc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kháng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chiến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chống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Thực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dân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Pháp</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và</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Đế</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quốc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Mỹ</a:t>
            </a:r>
            <a:r>
              <a:rPr lang="en-US" b="1" dirty="0">
                <a:solidFill>
                  <a:srgbClr val="FFFF00"/>
                </a:solidFill>
                <a:latin typeface="Times New Roman" panose="02020603050405020304" pitchFamily="18" charset="0"/>
                <a:cs typeface="Times New Roman" panose="02020603050405020304" pitchFamily="18" charset="0"/>
              </a:rPr>
              <a:t>.</a:t>
            </a:r>
          </a:p>
          <a:p>
            <a:pPr marL="0" indent="0" algn="just">
              <a:buNone/>
            </a:pPr>
            <a:r>
              <a:rPr lang="en-US" dirty="0">
                <a:solidFill>
                  <a:srgbClr val="FFFF00"/>
                </a:solidFill>
                <a:latin typeface="Times New Roman" panose="02020603050405020304" pitchFamily="18" charset="0"/>
                <a:cs typeface="Times New Roman" panose="02020603050405020304" pitchFamily="18" charset="0"/>
              </a:rPr>
              <a:t>* </a:t>
            </a:r>
            <a:r>
              <a:rPr lang="en-US" altLang="en-US" b="1" i="1" dirty="0" err="1">
                <a:solidFill>
                  <a:srgbClr val="FFFF00"/>
                </a:solidFill>
                <a:latin typeface="Times New Roman" panose="02020603050405020304" pitchFamily="18" charset="0"/>
              </a:rPr>
              <a:t>Trong</a:t>
            </a:r>
            <a:r>
              <a:rPr lang="en-US" altLang="en-US" b="1" i="1" dirty="0">
                <a:solidFill>
                  <a:srgbClr val="FFFF00"/>
                </a:solidFill>
                <a:latin typeface="Times New Roman" panose="02020603050405020304" pitchFamily="18" charset="0"/>
              </a:rPr>
              <a:t> </a:t>
            </a:r>
            <a:r>
              <a:rPr lang="en-US" altLang="en-US" b="1" i="1" dirty="0" err="1">
                <a:solidFill>
                  <a:srgbClr val="FFFF00"/>
                </a:solidFill>
                <a:latin typeface="Times New Roman" panose="02020603050405020304" pitchFamily="18" charset="0"/>
              </a:rPr>
              <a:t>kháng</a:t>
            </a:r>
            <a:r>
              <a:rPr lang="en-US" altLang="en-US" b="1" i="1" dirty="0">
                <a:solidFill>
                  <a:srgbClr val="FFFF00"/>
                </a:solidFill>
                <a:latin typeface="Times New Roman" panose="02020603050405020304" pitchFamily="18" charset="0"/>
              </a:rPr>
              <a:t> </a:t>
            </a:r>
            <a:r>
              <a:rPr lang="en-US" altLang="en-US" b="1" i="1" dirty="0" err="1">
                <a:solidFill>
                  <a:srgbClr val="FFFF00"/>
                </a:solidFill>
                <a:latin typeface="Times New Roman" panose="02020603050405020304" pitchFamily="18" charset="0"/>
              </a:rPr>
              <a:t>chiến</a:t>
            </a:r>
            <a:r>
              <a:rPr lang="en-US" altLang="en-US" b="1" i="1" dirty="0">
                <a:solidFill>
                  <a:srgbClr val="FFFF00"/>
                </a:solidFill>
                <a:latin typeface="Times New Roman" panose="02020603050405020304" pitchFamily="18" charset="0"/>
              </a:rPr>
              <a:t> </a:t>
            </a:r>
            <a:r>
              <a:rPr lang="en-US" altLang="en-US" b="1" i="1" dirty="0" err="1">
                <a:solidFill>
                  <a:srgbClr val="FFFF00"/>
                </a:solidFill>
                <a:latin typeface="Times New Roman" panose="02020603050405020304" pitchFamily="18" charset="0"/>
              </a:rPr>
              <a:t>chống</a:t>
            </a:r>
            <a:r>
              <a:rPr lang="en-US" altLang="en-US" b="1" i="1" dirty="0">
                <a:solidFill>
                  <a:srgbClr val="FFFF00"/>
                </a:solidFill>
                <a:latin typeface="Times New Roman" panose="02020603050405020304" pitchFamily="18" charset="0"/>
              </a:rPr>
              <a:t> </a:t>
            </a:r>
            <a:r>
              <a:rPr lang="en-US" altLang="en-US" b="1" i="1" dirty="0" err="1">
                <a:solidFill>
                  <a:srgbClr val="FFFF00"/>
                </a:solidFill>
                <a:latin typeface="Times New Roman" panose="02020603050405020304" pitchFamily="18" charset="0"/>
              </a:rPr>
              <a:t>thực</a:t>
            </a:r>
            <a:r>
              <a:rPr lang="en-US" altLang="en-US" b="1" i="1" dirty="0">
                <a:solidFill>
                  <a:srgbClr val="FFFF00"/>
                </a:solidFill>
                <a:latin typeface="Times New Roman" panose="02020603050405020304" pitchFamily="18" charset="0"/>
              </a:rPr>
              <a:t> </a:t>
            </a:r>
            <a:r>
              <a:rPr lang="en-US" altLang="en-US" b="1" i="1" dirty="0" err="1">
                <a:solidFill>
                  <a:srgbClr val="FFFF00"/>
                </a:solidFill>
                <a:latin typeface="Times New Roman" panose="02020603050405020304" pitchFamily="18" charset="0"/>
              </a:rPr>
              <a:t>dân</a:t>
            </a:r>
            <a:r>
              <a:rPr lang="en-US" altLang="en-US" b="1" i="1" dirty="0">
                <a:solidFill>
                  <a:srgbClr val="FFFF00"/>
                </a:solidFill>
                <a:latin typeface="Times New Roman" panose="02020603050405020304" pitchFamily="18" charset="0"/>
              </a:rPr>
              <a:t> </a:t>
            </a:r>
            <a:r>
              <a:rPr lang="en-US" altLang="en-US" b="1" i="1" dirty="0" err="1">
                <a:solidFill>
                  <a:srgbClr val="FFFF00"/>
                </a:solidFill>
                <a:latin typeface="Times New Roman" panose="02020603050405020304" pitchFamily="18" charset="0"/>
              </a:rPr>
              <a:t>Pháp</a:t>
            </a:r>
            <a:r>
              <a:rPr lang="en-US" altLang="en-US" b="1" i="1" dirty="0">
                <a:solidFill>
                  <a:srgbClr val="FFFF00"/>
                </a:solidFill>
                <a:latin typeface="Times New Roman" panose="02020603050405020304" pitchFamily="18" charset="0"/>
              </a:rPr>
              <a:t> (1945 – 1954)</a:t>
            </a:r>
          </a:p>
          <a:p>
            <a:pPr marL="0" indent="0" algn="just">
              <a:buNone/>
            </a:pP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Quá</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trình</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phát</a:t>
            </a:r>
            <a:r>
              <a:rPr lang="en-US" dirty="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triển</a:t>
            </a:r>
            <a:r>
              <a:rPr lang="en-US" dirty="0">
                <a:solidFill>
                  <a:srgbClr val="FFFF00"/>
                </a:solidFill>
                <a:latin typeface="Times New Roman" panose="02020603050405020304" pitchFamily="18" charset="0"/>
                <a:cs typeface="Times New Roman" panose="02020603050405020304" pitchFamily="18" charset="0"/>
              </a:rPr>
              <a:t>:</a:t>
            </a:r>
          </a:p>
          <a:p>
            <a:pPr marL="0" indent="0" algn="just">
              <a:buNone/>
            </a:pPr>
            <a:r>
              <a:rPr 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rPr>
              <a:t>Sau</a:t>
            </a:r>
            <a:r>
              <a:rPr lang="en-US" altLang="en-US" dirty="0">
                <a:latin typeface="Times New Roman" panose="02020603050405020304" pitchFamily="18" charset="0"/>
              </a:rPr>
              <a:t> </a:t>
            </a:r>
            <a:r>
              <a:rPr lang="en-US" altLang="en-US" dirty="0" err="1">
                <a:latin typeface="Times New Roman" panose="02020603050405020304" pitchFamily="18" charset="0"/>
              </a:rPr>
              <a:t>cách</a:t>
            </a:r>
            <a:r>
              <a:rPr lang="en-US" altLang="en-US" dirty="0">
                <a:latin typeface="Times New Roman" panose="02020603050405020304" pitchFamily="18" charset="0"/>
              </a:rPr>
              <a:t> </a:t>
            </a:r>
            <a:r>
              <a:rPr lang="en-US" altLang="en-US" dirty="0" err="1">
                <a:latin typeface="Times New Roman" panose="02020603050405020304" pitchFamily="18" charset="0"/>
              </a:rPr>
              <a:t>mạng</a:t>
            </a:r>
            <a:r>
              <a:rPr lang="en-US" altLang="en-US" dirty="0">
                <a:latin typeface="Times New Roman" panose="02020603050405020304" pitchFamily="18" charset="0"/>
              </a:rPr>
              <a:t> </a:t>
            </a:r>
            <a:r>
              <a:rPr lang="en-US" altLang="en-US" dirty="0" err="1">
                <a:latin typeface="Times New Roman" panose="02020603050405020304" pitchFamily="18" charset="0"/>
              </a:rPr>
              <a:t>tháng</a:t>
            </a:r>
            <a:r>
              <a:rPr lang="en-US" altLang="en-US" dirty="0">
                <a:latin typeface="Times New Roman" panose="02020603050405020304" pitchFamily="18" charset="0"/>
              </a:rPr>
              <a:t> </a:t>
            </a:r>
            <a:r>
              <a:rPr lang="en-US" altLang="en-US" dirty="0" err="1">
                <a:latin typeface="Times New Roman" panose="02020603050405020304" pitchFamily="18" charset="0"/>
              </a:rPr>
              <a:t>Tám</a:t>
            </a:r>
            <a:r>
              <a:rPr lang="en-US" altLang="en-US" dirty="0">
                <a:latin typeface="Times New Roman" panose="02020603050405020304" pitchFamily="18" charset="0"/>
              </a:rPr>
              <a:t> 1945 </a:t>
            </a:r>
            <a:r>
              <a:rPr lang="en-US" altLang="en-US" dirty="0" err="1">
                <a:latin typeface="Times New Roman" panose="02020603050405020304" pitchFamily="18" charset="0"/>
              </a:rPr>
              <a:t>Đội</a:t>
            </a:r>
            <a:r>
              <a:rPr lang="en-US" altLang="en-US" dirty="0">
                <a:latin typeface="Times New Roman" panose="02020603050405020304" pitchFamily="18" charset="0"/>
              </a:rPr>
              <a:t> </a:t>
            </a:r>
            <a:r>
              <a:rPr lang="en-US" altLang="en-US" dirty="0" err="1">
                <a:latin typeface="Times New Roman" panose="02020603050405020304" pitchFamily="18" charset="0"/>
              </a:rPr>
              <a:t>Việt</a:t>
            </a:r>
            <a:r>
              <a:rPr lang="en-US" altLang="en-US" dirty="0">
                <a:latin typeface="Times New Roman" panose="02020603050405020304" pitchFamily="18" charset="0"/>
              </a:rPr>
              <a:t> Nam </a:t>
            </a:r>
            <a:r>
              <a:rPr lang="en-US" altLang="en-US" dirty="0" err="1">
                <a:latin typeface="Times New Roman" panose="02020603050405020304" pitchFamily="18" charset="0"/>
              </a:rPr>
              <a:t>giải</a:t>
            </a:r>
            <a:r>
              <a:rPr lang="en-US" altLang="en-US" dirty="0">
                <a:latin typeface="Times New Roman" panose="02020603050405020304" pitchFamily="18" charset="0"/>
              </a:rPr>
              <a:t> </a:t>
            </a:r>
            <a:r>
              <a:rPr lang="en-US" altLang="en-US" dirty="0" err="1">
                <a:latin typeface="Times New Roman" panose="02020603050405020304" pitchFamily="18" charset="0"/>
              </a:rPr>
              <a:t>phóng</a:t>
            </a:r>
            <a:r>
              <a:rPr lang="en-US" altLang="en-US" dirty="0">
                <a:latin typeface="Times New Roman" panose="02020603050405020304" pitchFamily="18" charset="0"/>
              </a:rPr>
              <a:t> </a:t>
            </a:r>
            <a:r>
              <a:rPr lang="en-US" altLang="en-US" dirty="0" err="1">
                <a:latin typeface="Times New Roman" panose="02020603050405020304" pitchFamily="18" charset="0"/>
              </a:rPr>
              <a:t>quân</a:t>
            </a:r>
            <a:r>
              <a:rPr lang="en-US" altLang="en-US" dirty="0">
                <a:latin typeface="Times New Roman" panose="02020603050405020304" pitchFamily="18" charset="0"/>
              </a:rPr>
              <a:t> </a:t>
            </a:r>
            <a:r>
              <a:rPr lang="en-US" altLang="en-US" dirty="0" err="1">
                <a:latin typeface="Times New Roman" panose="02020603050405020304" pitchFamily="18" charset="0"/>
              </a:rPr>
              <a:t>được</a:t>
            </a:r>
            <a:r>
              <a:rPr lang="en-US" altLang="en-US" dirty="0">
                <a:latin typeface="Times New Roman" panose="02020603050405020304" pitchFamily="18" charset="0"/>
              </a:rPr>
              <a:t> </a:t>
            </a:r>
            <a:r>
              <a:rPr lang="en-US" altLang="en-US" dirty="0" err="1">
                <a:latin typeface="Times New Roman" panose="02020603050405020304" pitchFamily="18" charset="0"/>
              </a:rPr>
              <a:t>đổi</a:t>
            </a:r>
            <a:r>
              <a:rPr lang="en-US" altLang="en-US" dirty="0">
                <a:latin typeface="Times New Roman" panose="02020603050405020304" pitchFamily="18" charset="0"/>
              </a:rPr>
              <a:t> </a:t>
            </a:r>
            <a:r>
              <a:rPr lang="en-US" altLang="en-US" dirty="0" err="1">
                <a:latin typeface="Times New Roman" panose="02020603050405020304" pitchFamily="18" charset="0"/>
              </a:rPr>
              <a:t>thành</a:t>
            </a:r>
            <a:r>
              <a:rPr lang="en-US" altLang="en-US" dirty="0">
                <a:latin typeface="Times New Roman" panose="02020603050405020304" pitchFamily="18" charset="0"/>
              </a:rPr>
              <a:t> “</a:t>
            </a:r>
            <a:r>
              <a:rPr lang="en-US" altLang="en-US" dirty="0" err="1">
                <a:latin typeface="Times New Roman" panose="02020603050405020304" pitchFamily="18" charset="0"/>
              </a:rPr>
              <a:t>Vệ</a:t>
            </a:r>
            <a:r>
              <a:rPr lang="en-US" altLang="en-US" dirty="0">
                <a:latin typeface="Times New Roman" panose="02020603050405020304" pitchFamily="18" charset="0"/>
              </a:rPr>
              <a:t> </a:t>
            </a:r>
            <a:r>
              <a:rPr lang="en-US" altLang="en-US" dirty="0" err="1">
                <a:latin typeface="Times New Roman" panose="02020603050405020304" pitchFamily="18" charset="0"/>
              </a:rPr>
              <a:t>quốc</a:t>
            </a:r>
            <a:r>
              <a:rPr lang="en-US" altLang="en-US" dirty="0">
                <a:latin typeface="Times New Roman" panose="02020603050405020304" pitchFamily="18" charset="0"/>
              </a:rPr>
              <a:t> </a:t>
            </a:r>
            <a:r>
              <a:rPr lang="en-US" altLang="en-US" dirty="0" err="1">
                <a:latin typeface="Times New Roman" panose="02020603050405020304" pitchFamily="18" charset="0"/>
              </a:rPr>
              <a:t>đoàn</a:t>
            </a:r>
            <a:r>
              <a:rPr lang="en-US" altLang="en-US" dirty="0">
                <a:latin typeface="Times New Roman" panose="02020603050405020304" pitchFamily="18" charset="0"/>
              </a:rPr>
              <a:t>”. </a:t>
            </a:r>
          </a:p>
          <a:p>
            <a:pPr marL="0" indent="0" algn="just">
              <a:buNone/>
            </a:pPr>
            <a:r>
              <a:rPr 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rPr>
              <a:t>Ngày</a:t>
            </a:r>
            <a:r>
              <a:rPr lang="en-US" altLang="en-US" dirty="0">
                <a:latin typeface="Times New Roman" panose="02020603050405020304" pitchFamily="18" charset="0"/>
              </a:rPr>
              <a:t> 22/05/1946, </a:t>
            </a:r>
            <a:r>
              <a:rPr lang="en-US" altLang="en-US" dirty="0" err="1">
                <a:latin typeface="Times New Roman" panose="02020603050405020304" pitchFamily="18" charset="0"/>
              </a:rPr>
              <a:t>Chủ</a:t>
            </a:r>
            <a:r>
              <a:rPr lang="en-US" altLang="en-US" dirty="0">
                <a:latin typeface="Times New Roman" panose="02020603050405020304" pitchFamily="18" charset="0"/>
              </a:rPr>
              <a:t> </a:t>
            </a:r>
            <a:r>
              <a:rPr lang="en-US" altLang="en-US" dirty="0" err="1">
                <a:latin typeface="Times New Roman" panose="02020603050405020304" pitchFamily="18" charset="0"/>
              </a:rPr>
              <a:t>tịch</a:t>
            </a:r>
            <a:r>
              <a:rPr lang="en-US" altLang="en-US" dirty="0">
                <a:latin typeface="Times New Roman" panose="02020603050405020304" pitchFamily="18" charset="0"/>
              </a:rPr>
              <a:t> </a:t>
            </a:r>
            <a:r>
              <a:rPr lang="en-US" altLang="en-US" dirty="0" err="1">
                <a:latin typeface="Times New Roman" panose="02020603050405020304" pitchFamily="18" charset="0"/>
              </a:rPr>
              <a:t>Hồ</a:t>
            </a:r>
            <a:r>
              <a:rPr lang="en-US" altLang="en-US" dirty="0">
                <a:latin typeface="Times New Roman" panose="02020603050405020304" pitchFamily="18" charset="0"/>
              </a:rPr>
              <a:t> </a:t>
            </a:r>
            <a:r>
              <a:rPr lang="en-US" altLang="en-US" dirty="0" err="1">
                <a:latin typeface="Times New Roman" panose="02020603050405020304" pitchFamily="18" charset="0"/>
              </a:rPr>
              <a:t>Chí</a:t>
            </a:r>
            <a:r>
              <a:rPr lang="en-US" altLang="en-US" dirty="0">
                <a:latin typeface="Times New Roman" panose="02020603050405020304" pitchFamily="18" charset="0"/>
              </a:rPr>
              <a:t> Minh </a:t>
            </a:r>
            <a:r>
              <a:rPr lang="en-US" altLang="en-US" dirty="0" err="1">
                <a:latin typeface="Times New Roman" panose="02020603050405020304" pitchFamily="18" charset="0"/>
              </a:rPr>
              <a:t>kí</a:t>
            </a:r>
            <a:r>
              <a:rPr lang="en-US" altLang="en-US" dirty="0">
                <a:latin typeface="Times New Roman" panose="02020603050405020304" pitchFamily="18" charset="0"/>
              </a:rPr>
              <a:t> </a:t>
            </a:r>
            <a:r>
              <a:rPr lang="en-US" altLang="en-US" dirty="0" err="1">
                <a:latin typeface="Times New Roman" panose="02020603050405020304" pitchFamily="18" charset="0"/>
              </a:rPr>
              <a:t>sắc</a:t>
            </a:r>
            <a:r>
              <a:rPr lang="en-US" altLang="en-US" dirty="0">
                <a:latin typeface="Times New Roman" panose="02020603050405020304" pitchFamily="18" charset="0"/>
              </a:rPr>
              <a:t> </a:t>
            </a:r>
            <a:r>
              <a:rPr lang="en-US" altLang="en-US" dirty="0" err="1">
                <a:latin typeface="Times New Roman" panose="02020603050405020304" pitchFamily="18" charset="0"/>
              </a:rPr>
              <a:t>lệnh</a:t>
            </a:r>
            <a:r>
              <a:rPr lang="en-US" altLang="en-US" dirty="0">
                <a:latin typeface="Times New Roman" panose="02020603050405020304" pitchFamily="18" charset="0"/>
              </a:rPr>
              <a:t> 71/SL </a:t>
            </a:r>
            <a:r>
              <a:rPr lang="en-US" altLang="en-US" dirty="0" err="1">
                <a:latin typeface="Times New Roman" panose="02020603050405020304" pitchFamily="18" charset="0"/>
              </a:rPr>
              <a:t>thành</a:t>
            </a:r>
            <a:r>
              <a:rPr lang="en-US" altLang="en-US" dirty="0">
                <a:latin typeface="Times New Roman" panose="02020603050405020304" pitchFamily="18" charset="0"/>
              </a:rPr>
              <a:t> </a:t>
            </a:r>
            <a:r>
              <a:rPr lang="en-US" altLang="en-US" dirty="0" err="1">
                <a:latin typeface="Times New Roman" panose="02020603050405020304" pitchFamily="18" charset="0"/>
              </a:rPr>
              <a:t>lập</a:t>
            </a:r>
            <a:r>
              <a:rPr lang="en-US" altLang="en-US" dirty="0">
                <a:latin typeface="Times New Roman" panose="02020603050405020304" pitchFamily="18" charset="0"/>
              </a:rPr>
              <a:t> </a:t>
            </a:r>
            <a:r>
              <a:rPr lang="en-US" altLang="en-US" dirty="0" err="1">
                <a:latin typeface="Times New Roman" panose="02020603050405020304" pitchFamily="18" charset="0"/>
              </a:rPr>
              <a:t>Quân</a:t>
            </a:r>
            <a:r>
              <a:rPr lang="en-US" altLang="en-US" dirty="0">
                <a:latin typeface="Times New Roman" panose="02020603050405020304" pitchFamily="18" charset="0"/>
              </a:rPr>
              <a:t> </a:t>
            </a:r>
            <a:r>
              <a:rPr lang="en-US" altLang="en-US" dirty="0" err="1">
                <a:latin typeface="Times New Roman" panose="02020603050405020304" pitchFamily="18" charset="0"/>
              </a:rPr>
              <a:t>Đội</a:t>
            </a:r>
            <a:r>
              <a:rPr lang="en-US" altLang="en-US" dirty="0">
                <a:latin typeface="Times New Roman" panose="02020603050405020304" pitchFamily="18" charset="0"/>
              </a:rPr>
              <a:t> </a:t>
            </a:r>
            <a:r>
              <a:rPr lang="en-US" altLang="en-US" dirty="0" err="1">
                <a:latin typeface="Times New Roman" panose="02020603050405020304" pitchFamily="18" charset="0"/>
              </a:rPr>
              <a:t>quốc</a:t>
            </a:r>
            <a:r>
              <a:rPr lang="en-US" altLang="en-US" dirty="0">
                <a:latin typeface="Times New Roman" panose="02020603050405020304" pitchFamily="18" charset="0"/>
              </a:rPr>
              <a:t> </a:t>
            </a:r>
            <a:r>
              <a:rPr lang="en-US" altLang="en-US" dirty="0" err="1">
                <a:latin typeface="Times New Roman" panose="02020603050405020304" pitchFamily="18" charset="0"/>
              </a:rPr>
              <a:t>gia</a:t>
            </a:r>
            <a:r>
              <a:rPr lang="en-US" altLang="en-US" dirty="0">
                <a:latin typeface="Times New Roman" panose="02020603050405020304" pitchFamily="18" charset="0"/>
              </a:rPr>
              <a:t> </a:t>
            </a:r>
            <a:r>
              <a:rPr lang="en-US" altLang="en-US" dirty="0" err="1">
                <a:latin typeface="Times New Roman" panose="02020603050405020304" pitchFamily="18" charset="0"/>
              </a:rPr>
              <a:t>Việt</a:t>
            </a:r>
            <a:r>
              <a:rPr lang="en-US" altLang="en-US" dirty="0">
                <a:latin typeface="Times New Roman" panose="02020603050405020304" pitchFamily="18" charset="0"/>
              </a:rPr>
              <a:t> Nam. </a:t>
            </a:r>
            <a:r>
              <a:rPr lang="en-US" altLang="en-US" dirty="0" err="1">
                <a:latin typeface="Times New Roman" panose="02020603050405020304" pitchFamily="18" charset="0"/>
              </a:rPr>
              <a:t>Sau</a:t>
            </a:r>
            <a:r>
              <a:rPr lang="en-US" altLang="en-US" dirty="0">
                <a:latin typeface="Times New Roman" panose="02020603050405020304" pitchFamily="18" charset="0"/>
              </a:rPr>
              <a:t> </a:t>
            </a:r>
            <a:r>
              <a:rPr lang="en-US" altLang="en-US" dirty="0" err="1">
                <a:latin typeface="Times New Roman" panose="02020603050405020304" pitchFamily="18" charset="0"/>
              </a:rPr>
              <a:t>Đại</a:t>
            </a:r>
            <a:r>
              <a:rPr lang="en-US" altLang="en-US" dirty="0">
                <a:latin typeface="Times New Roman" panose="02020603050405020304" pitchFamily="18" charset="0"/>
              </a:rPr>
              <a:t> </a:t>
            </a:r>
            <a:r>
              <a:rPr lang="en-US" altLang="en-US" dirty="0" err="1">
                <a:latin typeface="Times New Roman" panose="02020603050405020304" pitchFamily="18" charset="0"/>
              </a:rPr>
              <a:t>hội</a:t>
            </a:r>
            <a:r>
              <a:rPr lang="en-US" altLang="en-US" dirty="0">
                <a:latin typeface="Times New Roman" panose="02020603050405020304" pitchFamily="18" charset="0"/>
              </a:rPr>
              <a:t> </a:t>
            </a:r>
            <a:r>
              <a:rPr lang="en-US" altLang="en-US" dirty="0" err="1">
                <a:latin typeface="Times New Roman" panose="02020603050405020304" pitchFamily="18" charset="0"/>
              </a:rPr>
              <a:t>đại</a:t>
            </a:r>
            <a:r>
              <a:rPr lang="en-US" altLang="en-US" dirty="0">
                <a:latin typeface="Times New Roman" panose="02020603050405020304" pitchFamily="18" charset="0"/>
              </a:rPr>
              <a:t> </a:t>
            </a:r>
            <a:r>
              <a:rPr lang="en-US" altLang="en-US" dirty="0" err="1">
                <a:latin typeface="Times New Roman" panose="02020603050405020304" pitchFamily="18" charset="0"/>
              </a:rPr>
              <a:t>biểu</a:t>
            </a:r>
            <a:r>
              <a:rPr lang="en-US" altLang="en-US" dirty="0">
                <a:latin typeface="Times New Roman" panose="02020603050405020304" pitchFamily="18" charset="0"/>
              </a:rPr>
              <a:t> </a:t>
            </a:r>
            <a:r>
              <a:rPr lang="en-US" altLang="en-US" dirty="0" err="1">
                <a:latin typeface="Times New Roman" panose="02020603050405020304" pitchFamily="18" charset="0"/>
              </a:rPr>
              <a:t>toàn</a:t>
            </a:r>
            <a:r>
              <a:rPr lang="en-US" altLang="en-US" dirty="0">
                <a:latin typeface="Times New Roman" panose="02020603050405020304" pitchFamily="18" charset="0"/>
              </a:rPr>
              <a:t> </a:t>
            </a:r>
            <a:r>
              <a:rPr lang="en-US" altLang="en-US" dirty="0" err="1">
                <a:latin typeface="Times New Roman" panose="02020603050405020304" pitchFamily="18" charset="0"/>
              </a:rPr>
              <a:t>quốc</a:t>
            </a:r>
            <a:r>
              <a:rPr lang="en-US" altLang="en-US" dirty="0">
                <a:latin typeface="Times New Roman" panose="02020603050405020304" pitchFamily="18" charset="0"/>
              </a:rPr>
              <a:t> </a:t>
            </a:r>
            <a:r>
              <a:rPr lang="en-US" altLang="en-US" dirty="0" err="1">
                <a:latin typeface="Times New Roman" panose="02020603050405020304" pitchFamily="18" charset="0"/>
              </a:rPr>
              <a:t>lần</a:t>
            </a:r>
            <a:r>
              <a:rPr lang="en-US" altLang="en-US" dirty="0">
                <a:latin typeface="Times New Roman" panose="02020603050405020304" pitchFamily="18" charset="0"/>
              </a:rPr>
              <a:t> </a:t>
            </a:r>
            <a:r>
              <a:rPr lang="en-US" altLang="en-US" dirty="0" err="1">
                <a:latin typeface="Times New Roman" panose="02020603050405020304" pitchFamily="18" charset="0"/>
              </a:rPr>
              <a:t>thứ</a:t>
            </a:r>
            <a:r>
              <a:rPr lang="en-US" altLang="en-US" dirty="0">
                <a:latin typeface="Times New Roman" panose="02020603050405020304" pitchFamily="18" charset="0"/>
              </a:rPr>
              <a:t> II </a:t>
            </a:r>
            <a:r>
              <a:rPr lang="en-US" altLang="en-US" dirty="0" err="1">
                <a:latin typeface="Times New Roman" panose="02020603050405020304" pitchFamily="18" charset="0"/>
              </a:rPr>
              <a:t>của</a:t>
            </a:r>
            <a:r>
              <a:rPr lang="en-US" altLang="en-US" dirty="0">
                <a:latin typeface="Times New Roman" panose="02020603050405020304" pitchFamily="18" charset="0"/>
              </a:rPr>
              <a:t> </a:t>
            </a:r>
            <a:r>
              <a:rPr lang="en-US" altLang="en-US" dirty="0" err="1">
                <a:latin typeface="Times New Roman" panose="02020603050405020304" pitchFamily="18" charset="0"/>
              </a:rPr>
              <a:t>Đảng</a:t>
            </a:r>
            <a:r>
              <a:rPr lang="en-US" altLang="en-US" dirty="0">
                <a:latin typeface="Times New Roman" panose="02020603050405020304" pitchFamily="18" charset="0"/>
              </a:rPr>
              <a:t> 1951, </a:t>
            </a:r>
            <a:r>
              <a:rPr lang="en-US" altLang="en-US" dirty="0" err="1">
                <a:latin typeface="Times New Roman" panose="02020603050405020304" pitchFamily="18" charset="0"/>
              </a:rPr>
              <a:t>đổi</a:t>
            </a:r>
            <a:r>
              <a:rPr lang="en-US" altLang="en-US" dirty="0">
                <a:latin typeface="Times New Roman" panose="02020603050405020304" pitchFamily="18" charset="0"/>
              </a:rPr>
              <a:t> </a:t>
            </a:r>
            <a:r>
              <a:rPr lang="en-US" altLang="en-US" dirty="0" err="1">
                <a:latin typeface="Times New Roman" panose="02020603050405020304" pitchFamily="18" charset="0"/>
              </a:rPr>
              <a:t>tên</a:t>
            </a:r>
            <a:r>
              <a:rPr lang="en-US" altLang="en-US" dirty="0">
                <a:latin typeface="Times New Roman" panose="02020603050405020304" pitchFamily="18" charset="0"/>
              </a:rPr>
              <a:t> </a:t>
            </a:r>
            <a:r>
              <a:rPr lang="en-US" altLang="en-US" dirty="0" err="1">
                <a:latin typeface="Times New Roman" panose="02020603050405020304" pitchFamily="18" charset="0"/>
              </a:rPr>
              <a:t>là</a:t>
            </a:r>
            <a:r>
              <a:rPr lang="en-US" altLang="en-US" dirty="0">
                <a:latin typeface="Times New Roman" panose="02020603050405020304" pitchFamily="18" charset="0"/>
              </a:rPr>
              <a:t> </a:t>
            </a:r>
            <a:r>
              <a:rPr lang="en-US" altLang="en-US" dirty="0" err="1">
                <a:latin typeface="Times New Roman" panose="02020603050405020304" pitchFamily="18" charset="0"/>
              </a:rPr>
              <a:t>Quân</a:t>
            </a:r>
            <a:r>
              <a:rPr lang="en-US" altLang="en-US" dirty="0">
                <a:latin typeface="Times New Roman" panose="02020603050405020304" pitchFamily="18" charset="0"/>
              </a:rPr>
              <a:t> </a:t>
            </a:r>
            <a:r>
              <a:rPr lang="en-US" altLang="en-US" dirty="0" err="1">
                <a:latin typeface="Times New Roman" panose="02020603050405020304" pitchFamily="18" charset="0"/>
              </a:rPr>
              <a:t>Đội</a:t>
            </a:r>
            <a:r>
              <a:rPr lang="en-US" altLang="en-US" dirty="0">
                <a:latin typeface="Times New Roman" panose="02020603050405020304" pitchFamily="18" charset="0"/>
              </a:rPr>
              <a:t> </a:t>
            </a:r>
            <a:r>
              <a:rPr lang="en-US" altLang="en-US" dirty="0" err="1">
                <a:latin typeface="Times New Roman" panose="02020603050405020304" pitchFamily="18" charset="0"/>
              </a:rPr>
              <a:t>nhân</a:t>
            </a:r>
            <a:r>
              <a:rPr lang="en-US" altLang="en-US" dirty="0">
                <a:latin typeface="Times New Roman" panose="02020603050405020304" pitchFamily="18" charset="0"/>
              </a:rPr>
              <a:t> </a:t>
            </a:r>
            <a:r>
              <a:rPr lang="en-US" altLang="en-US" dirty="0" err="1">
                <a:latin typeface="Times New Roman" panose="02020603050405020304" pitchFamily="18" charset="0"/>
              </a:rPr>
              <a:t>dân</a:t>
            </a:r>
            <a:r>
              <a:rPr lang="en-US" altLang="en-US" dirty="0">
                <a:latin typeface="Times New Roman" panose="02020603050405020304" pitchFamily="18" charset="0"/>
              </a:rPr>
              <a:t> </a:t>
            </a:r>
            <a:r>
              <a:rPr lang="en-US" altLang="en-US" dirty="0" err="1">
                <a:latin typeface="Times New Roman" panose="02020603050405020304" pitchFamily="18" charset="0"/>
              </a:rPr>
              <a:t>Việt</a:t>
            </a:r>
            <a:r>
              <a:rPr lang="en-US" altLang="en-US" dirty="0">
                <a:latin typeface="Times New Roman" panose="02020603050405020304" pitchFamily="18" charset="0"/>
              </a:rPr>
              <a:t> Nam </a:t>
            </a:r>
            <a:r>
              <a:rPr lang="en-US" altLang="en-US" dirty="0" err="1">
                <a:latin typeface="Times New Roman" panose="02020603050405020304" pitchFamily="18" charset="0"/>
              </a:rPr>
              <a:t>và</a:t>
            </a:r>
            <a:r>
              <a:rPr lang="en-US" altLang="en-US" dirty="0">
                <a:latin typeface="Times New Roman" panose="02020603050405020304" pitchFamily="18" charset="0"/>
              </a:rPr>
              <a:t> </a:t>
            </a:r>
            <a:r>
              <a:rPr lang="en-US" altLang="en-US" dirty="0" err="1">
                <a:latin typeface="Times New Roman" panose="02020603050405020304" pitchFamily="18" charset="0"/>
              </a:rPr>
              <a:t>được</a:t>
            </a:r>
            <a:r>
              <a:rPr lang="en-US" altLang="en-US" dirty="0">
                <a:latin typeface="Times New Roman" panose="02020603050405020304" pitchFamily="18" charset="0"/>
              </a:rPr>
              <a:t> </a:t>
            </a:r>
            <a:r>
              <a:rPr lang="en-US" altLang="en-US" dirty="0" err="1">
                <a:latin typeface="Times New Roman" panose="02020603050405020304" pitchFamily="18" charset="0"/>
              </a:rPr>
              <a:t>gọi</a:t>
            </a:r>
            <a:r>
              <a:rPr lang="en-US" altLang="en-US" dirty="0">
                <a:latin typeface="Times New Roman" panose="02020603050405020304" pitchFamily="18" charset="0"/>
              </a:rPr>
              <a:t> </a:t>
            </a:r>
            <a:r>
              <a:rPr lang="en-US" altLang="en-US" dirty="0" err="1">
                <a:latin typeface="Times New Roman" panose="02020603050405020304" pitchFamily="18" charset="0"/>
              </a:rPr>
              <a:t>cho</a:t>
            </a:r>
            <a:r>
              <a:rPr lang="en-US" altLang="en-US" dirty="0">
                <a:latin typeface="Times New Roman" panose="02020603050405020304" pitchFamily="18" charset="0"/>
              </a:rPr>
              <a:t> </a:t>
            </a:r>
            <a:r>
              <a:rPr lang="en-US" altLang="en-US" dirty="0" err="1">
                <a:latin typeface="Times New Roman" panose="02020603050405020304" pitchFamily="18" charset="0"/>
              </a:rPr>
              <a:t>đến</a:t>
            </a:r>
            <a:r>
              <a:rPr lang="en-US" altLang="en-US" dirty="0">
                <a:latin typeface="Times New Roman" panose="02020603050405020304" pitchFamily="18" charset="0"/>
              </a:rPr>
              <a:t> </a:t>
            </a:r>
            <a:r>
              <a:rPr lang="en-US" altLang="en-US" dirty="0" err="1">
                <a:latin typeface="Times New Roman" panose="02020603050405020304" pitchFamily="18" charset="0"/>
              </a:rPr>
              <a:t>ngày</a:t>
            </a:r>
            <a:r>
              <a:rPr lang="en-US" altLang="en-US" dirty="0">
                <a:latin typeface="Times New Roman" panose="02020603050405020304" pitchFamily="18" charset="0"/>
              </a:rPr>
              <a:t> nay.</a:t>
            </a:r>
          </a:p>
          <a:p>
            <a:pPr marL="0" indent="0" algn="jus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gồm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solidFill>
                  <a:schemeClr val="accent1">
                    <a:lumMod val="60000"/>
                    <a:lumOff val="40000"/>
                  </a:schemeClr>
                </a:solidFill>
                <a:latin typeface="Times New Roman" panose="02020603050405020304" pitchFamily="18" charset="0"/>
                <a:cs typeface="Times New Roman" panose="02020603050405020304" pitchFamily="18" charset="0"/>
              </a:rPr>
              <a:t>Chủ</a:t>
            </a:r>
            <a:r>
              <a:rPr lang="en-US"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1">
                    <a:lumMod val="60000"/>
                    <a:lumOff val="40000"/>
                  </a:schemeClr>
                </a:solidFill>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solidFill>
                  <a:schemeClr val="accent1">
                    <a:lumMod val="60000"/>
                    <a:lumOff val="40000"/>
                  </a:schemeClr>
                </a:solidFill>
                <a:latin typeface="Times New Roman" panose="02020603050405020304" pitchFamily="18" charset="0"/>
                <a:cs typeface="Times New Roman" panose="02020603050405020304" pitchFamily="18" charset="0"/>
              </a:rPr>
              <a:t>Địa</a:t>
            </a:r>
            <a:r>
              <a:rPr lang="en-US"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1">
                    <a:lumMod val="60000"/>
                    <a:lumOff val="40000"/>
                  </a:schemeClr>
                </a:solidFill>
                <a:latin typeface="Times New Roman" panose="02020603050405020304" pitchFamily="18" charset="0"/>
                <a:cs typeface="Times New Roman" panose="02020603050405020304" pitchFamily="18" charset="0"/>
              </a:rPr>
              <a:t>phương</a:t>
            </a:r>
            <a:r>
              <a:rPr lang="en-US"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solidFill>
                  <a:schemeClr val="accent1">
                    <a:lumMod val="60000"/>
                    <a:lumOff val="40000"/>
                  </a:schemeClr>
                </a:solidFill>
                <a:latin typeface="Times New Roman" panose="02020603050405020304" pitchFamily="18" charset="0"/>
                <a:cs typeface="Times New Roman" panose="02020603050405020304" pitchFamily="18" charset="0"/>
              </a:rPr>
              <a:t>Biên</a:t>
            </a:r>
            <a:r>
              <a:rPr lang="en-US"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1">
                    <a:lumMod val="60000"/>
                    <a:lumOff val="40000"/>
                  </a:schemeClr>
                </a:solidFill>
                <a:latin typeface="Times New Roman" panose="02020603050405020304" pitchFamily="18" charset="0"/>
                <a:cs typeface="Times New Roman" panose="02020603050405020304" pitchFamily="18" charset="0"/>
              </a:rPr>
              <a:t>phòng</a:t>
            </a:r>
            <a:r>
              <a:rPr lang="en-US" dirty="0">
                <a:latin typeface="Times New Roman" panose="02020603050405020304" pitchFamily="18" charset="0"/>
                <a:cs typeface="Times New Roman" panose="02020603050405020304" pitchFamily="18" charset="0"/>
              </a:rPr>
              <a:t>)</a:t>
            </a:r>
          </a:p>
          <a:p>
            <a:pPr marL="0" indent="0" algn="just">
              <a:buNone/>
            </a:pP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Quá</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trình</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chiến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đấu</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và</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chiến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thắng</a:t>
            </a:r>
            <a:r>
              <a:rPr lang="en-US" dirty="0">
                <a:solidFill>
                  <a:srgbClr val="FFFF00"/>
                </a:solidFill>
                <a:latin typeface="Times New Roman" panose="02020603050405020304" pitchFamily="18" charset="0"/>
                <a:cs typeface="Times New Roman" panose="02020603050405020304" pitchFamily="18" charset="0"/>
              </a:rPr>
              <a:t>:</a:t>
            </a:r>
          </a:p>
          <a:p>
            <a:pPr marL="0" indent="0" algn="just">
              <a:buNone/>
            </a:pPr>
            <a:r>
              <a:rPr lang="en-US" dirty="0" smtClean="0">
                <a:solidFill>
                  <a:srgbClr val="FFFF00"/>
                </a:solidFill>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rPr>
              <a:t>Trong</a:t>
            </a:r>
            <a:r>
              <a:rPr lang="en-US" altLang="en-US" dirty="0">
                <a:latin typeface="Times New Roman" panose="02020603050405020304" pitchFamily="18" charset="0"/>
              </a:rPr>
              <a:t> k/c </a:t>
            </a:r>
            <a:r>
              <a:rPr lang="en-US" altLang="en-US" dirty="0" err="1">
                <a:latin typeface="Times New Roman" panose="02020603050405020304" pitchFamily="18" charset="0"/>
              </a:rPr>
              <a:t>chống</a:t>
            </a:r>
            <a:r>
              <a:rPr lang="en-US" altLang="en-US" dirty="0">
                <a:latin typeface="Times New Roman" panose="02020603050405020304" pitchFamily="18" charset="0"/>
              </a:rPr>
              <a:t> </a:t>
            </a:r>
            <a:r>
              <a:rPr lang="en-US" altLang="en-US" dirty="0" err="1">
                <a:latin typeface="Times New Roman" panose="02020603050405020304" pitchFamily="18" charset="0"/>
              </a:rPr>
              <a:t>pháp</a:t>
            </a:r>
            <a:r>
              <a:rPr lang="en-US" altLang="en-US" dirty="0">
                <a:latin typeface="Times New Roman" panose="02020603050405020304" pitchFamily="18" charset="0"/>
              </a:rPr>
              <a:t> 1945-1954 </a:t>
            </a:r>
            <a:r>
              <a:rPr lang="en-US" altLang="en-US" dirty="0" err="1">
                <a:latin typeface="Times New Roman" panose="02020603050405020304" pitchFamily="18" charset="0"/>
              </a:rPr>
              <a:t>Quân</a:t>
            </a:r>
            <a:r>
              <a:rPr lang="en-US" altLang="en-US" dirty="0">
                <a:latin typeface="Times New Roman" panose="02020603050405020304" pitchFamily="18" charset="0"/>
              </a:rPr>
              <a:t> </a:t>
            </a:r>
            <a:r>
              <a:rPr lang="en-US" altLang="en-US" dirty="0" err="1">
                <a:latin typeface="Times New Roman" panose="02020603050405020304" pitchFamily="18" charset="0"/>
              </a:rPr>
              <a:t>và</a:t>
            </a:r>
            <a:r>
              <a:rPr lang="en-US" altLang="en-US" dirty="0">
                <a:latin typeface="Times New Roman" panose="02020603050405020304" pitchFamily="18" charset="0"/>
              </a:rPr>
              <a:t> </a:t>
            </a:r>
            <a:r>
              <a:rPr lang="en-US" altLang="en-US" dirty="0" err="1">
                <a:latin typeface="Times New Roman" panose="02020603050405020304" pitchFamily="18" charset="0"/>
              </a:rPr>
              <a:t>dân</a:t>
            </a:r>
            <a:r>
              <a:rPr lang="en-US" altLang="en-US" dirty="0">
                <a:latin typeface="Times New Roman" panose="02020603050405020304" pitchFamily="18" charset="0"/>
              </a:rPr>
              <a:t> ta </a:t>
            </a:r>
            <a:r>
              <a:rPr lang="en-US" altLang="en-US" dirty="0" err="1">
                <a:latin typeface="Times New Roman" panose="02020603050405020304" pitchFamily="18" charset="0"/>
              </a:rPr>
              <a:t>đã</a:t>
            </a:r>
            <a:r>
              <a:rPr lang="en-US" altLang="en-US" dirty="0">
                <a:latin typeface="Times New Roman" panose="02020603050405020304" pitchFamily="18" charset="0"/>
              </a:rPr>
              <a:t> </a:t>
            </a:r>
            <a:r>
              <a:rPr lang="en-US" altLang="en-US" dirty="0" err="1">
                <a:latin typeface="Times New Roman" panose="02020603050405020304" pitchFamily="18" charset="0"/>
              </a:rPr>
              <a:t>phối</a:t>
            </a:r>
            <a:r>
              <a:rPr lang="en-US" altLang="en-US" dirty="0">
                <a:latin typeface="Times New Roman" panose="02020603050405020304" pitchFamily="18" charset="0"/>
              </a:rPr>
              <a:t> </a:t>
            </a:r>
            <a:r>
              <a:rPr lang="en-US" altLang="en-US" dirty="0" err="1" smtClean="0">
                <a:latin typeface="Times New Roman" panose="02020603050405020304" pitchFamily="18" charset="0"/>
              </a:rPr>
              <a:t>hợp</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vừa</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chiến</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đấu</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sản</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xuất</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khôi</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phục</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đất</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nước</a:t>
            </a:r>
            <a:r>
              <a:rPr lang="en-US" altLang="en-US" dirty="0" smtClean="0">
                <a:latin typeface="Times New Roman" panose="02020603050405020304" pitchFamily="18" charset="0"/>
              </a:rPr>
              <a:t> </a:t>
            </a:r>
            <a:r>
              <a:rPr lang="en-US" altLang="en-US" dirty="0" err="1">
                <a:latin typeface="Times New Roman" panose="02020603050405020304" pitchFamily="18" charset="0"/>
              </a:rPr>
              <a:t>và</a:t>
            </a:r>
            <a:r>
              <a:rPr lang="en-US" altLang="en-US" dirty="0">
                <a:latin typeface="Times New Roman" panose="02020603050405020304" pitchFamily="18" charset="0"/>
              </a:rPr>
              <a:t> </a:t>
            </a:r>
            <a:r>
              <a:rPr lang="en-US" altLang="en-US" dirty="0" err="1">
                <a:latin typeface="Times New Roman" panose="02020603050405020304" pitchFamily="18" charset="0"/>
              </a:rPr>
              <a:t>lập</a:t>
            </a:r>
            <a:r>
              <a:rPr lang="en-US" altLang="en-US" dirty="0">
                <a:latin typeface="Times New Roman" panose="02020603050405020304" pitchFamily="18" charset="0"/>
              </a:rPr>
              <a:t> </a:t>
            </a:r>
            <a:r>
              <a:rPr lang="en-US" altLang="en-US" dirty="0" err="1">
                <a:latin typeface="Times New Roman" panose="02020603050405020304" pitchFamily="18" charset="0"/>
              </a:rPr>
              <a:t>được</a:t>
            </a:r>
            <a:r>
              <a:rPr lang="en-US" altLang="en-US" dirty="0">
                <a:latin typeface="Times New Roman" panose="02020603050405020304" pitchFamily="18" charset="0"/>
              </a:rPr>
              <a:t> </a:t>
            </a:r>
            <a:r>
              <a:rPr lang="en-US" altLang="en-US" dirty="0" err="1">
                <a:latin typeface="Times New Roman" panose="02020603050405020304" pitchFamily="18" charset="0"/>
              </a:rPr>
              <a:t>nhiều</a:t>
            </a:r>
            <a:r>
              <a:rPr lang="en-US" altLang="en-US" dirty="0">
                <a:latin typeface="Times New Roman" panose="02020603050405020304" pitchFamily="18" charset="0"/>
              </a:rPr>
              <a:t> </a:t>
            </a:r>
            <a:r>
              <a:rPr lang="en-US" altLang="en-US" dirty="0" err="1">
                <a:latin typeface="Times New Roman" panose="02020603050405020304" pitchFamily="18" charset="0"/>
              </a:rPr>
              <a:t>chiến</a:t>
            </a:r>
            <a:r>
              <a:rPr lang="en-US" altLang="en-US" dirty="0">
                <a:latin typeface="Times New Roman" panose="02020603050405020304" pitchFamily="18" charset="0"/>
              </a:rPr>
              <a:t> </a:t>
            </a:r>
            <a:r>
              <a:rPr lang="en-US" altLang="en-US" dirty="0" err="1">
                <a:latin typeface="Times New Roman" panose="02020603050405020304" pitchFamily="18" charset="0"/>
              </a:rPr>
              <a:t>công</a:t>
            </a:r>
            <a:r>
              <a:rPr lang="en-US" altLang="en-US" dirty="0">
                <a:latin typeface="Times New Roman" panose="02020603050405020304" pitchFamily="18" charset="0"/>
              </a:rPr>
              <a:t> </a:t>
            </a:r>
            <a:r>
              <a:rPr lang="en-US" altLang="en-US" dirty="0" err="1">
                <a:latin typeface="Times New Roman" panose="02020603050405020304" pitchFamily="18" charset="0"/>
              </a:rPr>
              <a:t>như</a:t>
            </a:r>
            <a:r>
              <a:rPr lang="en-US" altLang="en-US" dirty="0">
                <a:latin typeface="Times New Roman" panose="02020603050405020304" pitchFamily="18" charset="0"/>
              </a:rPr>
              <a:t> : </a:t>
            </a:r>
          </a:p>
          <a:p>
            <a:pPr marL="0" indent="0" algn="just">
              <a:buNone/>
            </a:pPr>
            <a:r>
              <a:rPr lang="en-US" dirty="0" smtClean="0">
                <a:solidFill>
                  <a:srgbClr val="FFFF00"/>
                </a:solidFill>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rPr>
              <a:t>Chiến</a:t>
            </a:r>
            <a:r>
              <a:rPr lang="en-US" altLang="en-US" dirty="0">
                <a:latin typeface="Times New Roman" panose="02020603050405020304" pitchFamily="18" charset="0"/>
              </a:rPr>
              <a:t> </a:t>
            </a:r>
            <a:r>
              <a:rPr lang="en-US" altLang="en-US" dirty="0" err="1">
                <a:latin typeface="Times New Roman" panose="02020603050405020304" pitchFamily="18" charset="0"/>
              </a:rPr>
              <a:t>dịch</a:t>
            </a:r>
            <a:r>
              <a:rPr lang="en-US" altLang="en-US" dirty="0">
                <a:latin typeface="Times New Roman" panose="02020603050405020304" pitchFamily="18" charset="0"/>
              </a:rPr>
              <a:t> </a:t>
            </a:r>
            <a:r>
              <a:rPr lang="en-US" altLang="en-US" dirty="0" err="1">
                <a:latin typeface="Times New Roman" panose="02020603050405020304" pitchFamily="18" charset="0"/>
              </a:rPr>
              <a:t>Việt</a:t>
            </a:r>
            <a:r>
              <a:rPr lang="en-US" altLang="en-US" dirty="0">
                <a:latin typeface="Times New Roman" panose="02020603050405020304" pitchFamily="18" charset="0"/>
              </a:rPr>
              <a:t> </a:t>
            </a:r>
            <a:r>
              <a:rPr lang="en-US" altLang="en-US" dirty="0" err="1">
                <a:latin typeface="Times New Roman" panose="02020603050405020304" pitchFamily="18" charset="0"/>
              </a:rPr>
              <a:t>bắc</a:t>
            </a:r>
            <a:r>
              <a:rPr lang="en-US" altLang="en-US" dirty="0">
                <a:latin typeface="Times New Roman" panose="02020603050405020304" pitchFamily="18" charset="0"/>
              </a:rPr>
              <a:t> </a:t>
            </a:r>
            <a:r>
              <a:rPr lang="en-US" altLang="en-US" dirty="0" err="1">
                <a:latin typeface="Times New Roman" panose="02020603050405020304" pitchFamily="18" charset="0"/>
              </a:rPr>
              <a:t>thu</a:t>
            </a:r>
            <a:r>
              <a:rPr lang="en-US" altLang="en-US" dirty="0">
                <a:latin typeface="Times New Roman" panose="02020603050405020304" pitchFamily="18" charset="0"/>
              </a:rPr>
              <a:t> </a:t>
            </a:r>
            <a:r>
              <a:rPr lang="en-US" altLang="en-US" dirty="0" err="1">
                <a:latin typeface="Times New Roman" panose="02020603050405020304" pitchFamily="18" charset="0"/>
              </a:rPr>
              <a:t>đông</a:t>
            </a:r>
            <a:r>
              <a:rPr lang="en-US" altLang="en-US" dirty="0">
                <a:latin typeface="Times New Roman" panose="02020603050405020304" pitchFamily="18" charset="0"/>
              </a:rPr>
              <a:t> 1947 ta </a:t>
            </a:r>
            <a:r>
              <a:rPr lang="en-US" altLang="en-US" dirty="0" err="1">
                <a:latin typeface="Times New Roman" panose="02020603050405020304" pitchFamily="18" charset="0"/>
              </a:rPr>
              <a:t>có</a:t>
            </a:r>
            <a:r>
              <a:rPr lang="en-US" altLang="en-US" dirty="0">
                <a:latin typeface="Times New Roman" panose="02020603050405020304" pitchFamily="18" charset="0"/>
              </a:rPr>
              <a:t> 30 </a:t>
            </a:r>
            <a:r>
              <a:rPr lang="en-US" altLang="en-US" dirty="0" err="1">
                <a:latin typeface="Times New Roman" panose="02020603050405020304" pitchFamily="18" charset="0"/>
              </a:rPr>
              <a:t>đại</a:t>
            </a:r>
            <a:r>
              <a:rPr lang="en-US" altLang="en-US" dirty="0">
                <a:latin typeface="Times New Roman" panose="02020603050405020304" pitchFamily="18" charset="0"/>
              </a:rPr>
              <a:t> </a:t>
            </a:r>
            <a:r>
              <a:rPr lang="en-US" altLang="en-US" dirty="0" err="1">
                <a:latin typeface="Times New Roman" panose="02020603050405020304" pitchFamily="18" charset="0"/>
              </a:rPr>
              <a:t>đội</a:t>
            </a:r>
            <a:r>
              <a:rPr lang="en-US" altLang="en-US" dirty="0">
                <a:latin typeface="Times New Roman" panose="02020603050405020304" pitchFamily="18" charset="0"/>
              </a:rPr>
              <a:t>, 18 </a:t>
            </a:r>
            <a:r>
              <a:rPr lang="en-US" altLang="en-US" dirty="0" err="1">
                <a:latin typeface="Times New Roman" panose="02020603050405020304" pitchFamily="18" charset="0"/>
              </a:rPr>
              <a:t>tiểu</a:t>
            </a:r>
            <a:r>
              <a:rPr lang="en-US" altLang="en-US" dirty="0">
                <a:latin typeface="Times New Roman" panose="02020603050405020304" pitchFamily="18" charset="0"/>
              </a:rPr>
              <a:t> </a:t>
            </a:r>
            <a:r>
              <a:rPr lang="en-US" altLang="en-US" dirty="0" err="1">
                <a:latin typeface="Times New Roman" panose="02020603050405020304" pitchFamily="18" charset="0"/>
              </a:rPr>
              <a:t>đoàn</a:t>
            </a:r>
            <a:r>
              <a:rPr lang="en-US" altLang="en-US" dirty="0">
                <a:latin typeface="Times New Roman" panose="02020603050405020304" pitchFamily="18" charset="0"/>
              </a:rPr>
              <a:t> </a:t>
            </a:r>
            <a:r>
              <a:rPr lang="en-US" altLang="en-US" dirty="0" err="1">
                <a:latin typeface="Times New Roman" panose="02020603050405020304" pitchFamily="18" charset="0"/>
              </a:rPr>
              <a:t>đánh</a:t>
            </a:r>
            <a:r>
              <a:rPr lang="en-US" altLang="en-US" dirty="0">
                <a:latin typeface="Times New Roman" panose="02020603050405020304" pitchFamily="18" charset="0"/>
              </a:rPr>
              <a:t> </a:t>
            </a:r>
            <a:r>
              <a:rPr lang="en-US" altLang="en-US" dirty="0" err="1">
                <a:latin typeface="Times New Roman" panose="02020603050405020304" pitchFamily="18" charset="0"/>
              </a:rPr>
              <a:t>bại</a:t>
            </a:r>
            <a:r>
              <a:rPr lang="en-US" altLang="en-US" dirty="0">
                <a:latin typeface="Times New Roman" panose="02020603050405020304" pitchFamily="18" charset="0"/>
              </a:rPr>
              <a:t> 20.000 </a:t>
            </a:r>
            <a:r>
              <a:rPr lang="en-US" altLang="en-US" dirty="0" err="1">
                <a:latin typeface="Times New Roman" panose="02020603050405020304" pitchFamily="18" charset="0"/>
              </a:rPr>
              <a:t>Quân</a:t>
            </a:r>
            <a:r>
              <a:rPr lang="en-US" altLang="en-US" dirty="0">
                <a:latin typeface="Times New Roman" panose="02020603050405020304" pitchFamily="18" charset="0"/>
              </a:rPr>
              <a:t> </a:t>
            </a:r>
            <a:r>
              <a:rPr lang="en-US" altLang="en-US" dirty="0" err="1">
                <a:latin typeface="Times New Roman" panose="02020603050405020304" pitchFamily="18" charset="0"/>
              </a:rPr>
              <a:t>Pháp</a:t>
            </a:r>
            <a:r>
              <a:rPr lang="en-US" altLang="en-US" dirty="0">
                <a:latin typeface="Times New Roman" panose="02020603050405020304" pitchFamily="18" charset="0"/>
              </a:rPr>
              <a:t>. Hay </a:t>
            </a:r>
            <a:r>
              <a:rPr lang="en-US" altLang="en-US" dirty="0" err="1">
                <a:latin typeface="Times New Roman" panose="02020603050405020304" pitchFamily="18" charset="0"/>
              </a:rPr>
              <a:t>như</a:t>
            </a:r>
            <a:r>
              <a:rPr lang="en-US" altLang="en-US" dirty="0">
                <a:latin typeface="Times New Roman" panose="02020603050405020304" pitchFamily="18" charset="0"/>
              </a:rPr>
              <a:t> </a:t>
            </a:r>
            <a:r>
              <a:rPr lang="en-US" altLang="en-US" dirty="0" err="1">
                <a:latin typeface="Times New Roman" panose="02020603050405020304" pitchFamily="18" charset="0"/>
              </a:rPr>
              <a:t>các</a:t>
            </a:r>
            <a:r>
              <a:rPr lang="en-US" altLang="en-US" dirty="0">
                <a:latin typeface="Times New Roman" panose="02020603050405020304" pitchFamily="18" charset="0"/>
              </a:rPr>
              <a:t> </a:t>
            </a:r>
            <a:r>
              <a:rPr lang="en-US" altLang="en-US" dirty="0" err="1">
                <a:latin typeface="Times New Roman" panose="02020603050405020304" pitchFamily="18" charset="0"/>
              </a:rPr>
              <a:t>chiến</a:t>
            </a:r>
            <a:r>
              <a:rPr lang="en-US" altLang="en-US" dirty="0">
                <a:latin typeface="Times New Roman" panose="02020603050405020304" pitchFamily="18" charset="0"/>
              </a:rPr>
              <a:t> </a:t>
            </a:r>
            <a:r>
              <a:rPr lang="en-US" altLang="en-US" dirty="0" err="1">
                <a:latin typeface="Times New Roman" panose="02020603050405020304" pitchFamily="18" charset="0"/>
              </a:rPr>
              <a:t>dịch</a:t>
            </a:r>
            <a:r>
              <a:rPr lang="en-US" altLang="en-US" dirty="0">
                <a:latin typeface="Times New Roman" panose="02020603050405020304" pitchFamily="18" charset="0"/>
              </a:rPr>
              <a:t> </a:t>
            </a:r>
            <a:r>
              <a:rPr lang="en-US" altLang="en-US" dirty="0" err="1">
                <a:latin typeface="Times New Roman" panose="02020603050405020304" pitchFamily="18" charset="0"/>
              </a:rPr>
              <a:t>Biên</a:t>
            </a:r>
            <a:r>
              <a:rPr lang="en-US" altLang="en-US" dirty="0">
                <a:latin typeface="Times New Roman" panose="02020603050405020304" pitchFamily="18" charset="0"/>
              </a:rPr>
              <a:t> </a:t>
            </a:r>
            <a:r>
              <a:rPr lang="en-US" altLang="en-US" dirty="0" err="1">
                <a:latin typeface="Times New Roman" panose="02020603050405020304" pitchFamily="18" charset="0"/>
              </a:rPr>
              <a:t>giới</a:t>
            </a:r>
            <a:r>
              <a:rPr lang="en-US" altLang="en-US" dirty="0">
                <a:latin typeface="Times New Roman" panose="02020603050405020304" pitchFamily="18" charset="0"/>
              </a:rPr>
              <a:t> 1950, </a:t>
            </a:r>
            <a:r>
              <a:rPr lang="en-US" altLang="en-US" dirty="0" err="1">
                <a:latin typeface="Times New Roman" panose="02020603050405020304" pitchFamily="18" charset="0"/>
              </a:rPr>
              <a:t>chiến</a:t>
            </a:r>
            <a:r>
              <a:rPr lang="en-US" altLang="en-US" dirty="0">
                <a:latin typeface="Times New Roman" panose="02020603050405020304" pitchFamily="18" charset="0"/>
              </a:rPr>
              <a:t> </a:t>
            </a:r>
            <a:r>
              <a:rPr lang="en-US" altLang="en-US" dirty="0" err="1">
                <a:latin typeface="Times New Roman" panose="02020603050405020304" pitchFamily="18" charset="0"/>
              </a:rPr>
              <a:t>dịch</a:t>
            </a:r>
            <a:r>
              <a:rPr lang="en-US" altLang="en-US" dirty="0">
                <a:latin typeface="Times New Roman" panose="02020603050405020304" pitchFamily="18" charset="0"/>
              </a:rPr>
              <a:t> </a:t>
            </a:r>
            <a:r>
              <a:rPr lang="en-US" altLang="en-US" dirty="0" err="1">
                <a:latin typeface="Times New Roman" panose="02020603050405020304" pitchFamily="18" charset="0"/>
              </a:rPr>
              <a:t>Tây</a:t>
            </a:r>
            <a:r>
              <a:rPr lang="en-US" altLang="en-US" dirty="0">
                <a:latin typeface="Times New Roman" panose="02020603050405020304" pitchFamily="18" charset="0"/>
              </a:rPr>
              <a:t> </a:t>
            </a:r>
            <a:r>
              <a:rPr lang="en-US" altLang="en-US" dirty="0" err="1">
                <a:latin typeface="Times New Roman" panose="02020603050405020304" pitchFamily="18" charset="0"/>
              </a:rPr>
              <a:t>bắc</a:t>
            </a:r>
            <a:r>
              <a:rPr lang="en-US" altLang="en-US" dirty="0">
                <a:latin typeface="Times New Roman" panose="02020603050405020304" pitchFamily="18" charset="0"/>
              </a:rPr>
              <a:t> 1952 </a:t>
            </a:r>
            <a:r>
              <a:rPr lang="en-US" altLang="en-US" dirty="0" err="1">
                <a:latin typeface="Times New Roman" panose="02020603050405020304" pitchFamily="18" charset="0"/>
              </a:rPr>
              <a:t>đã</a:t>
            </a:r>
            <a:r>
              <a:rPr lang="en-US" altLang="en-US" dirty="0">
                <a:latin typeface="Times New Roman" panose="02020603050405020304" pitchFamily="18" charset="0"/>
              </a:rPr>
              <a:t> </a:t>
            </a:r>
            <a:r>
              <a:rPr lang="en-US" altLang="en-US" dirty="0" err="1">
                <a:latin typeface="Times New Roman" panose="02020603050405020304" pitchFamily="18" charset="0"/>
              </a:rPr>
              <a:t>gây</a:t>
            </a:r>
            <a:r>
              <a:rPr lang="en-US" altLang="en-US" dirty="0">
                <a:latin typeface="Times New Roman" panose="02020603050405020304" pitchFamily="18" charset="0"/>
              </a:rPr>
              <a:t> </a:t>
            </a:r>
            <a:r>
              <a:rPr lang="en-US" altLang="en-US" dirty="0" err="1">
                <a:latin typeface="Times New Roman" panose="02020603050405020304" pitchFamily="18" charset="0"/>
              </a:rPr>
              <a:t>những</a:t>
            </a:r>
            <a:r>
              <a:rPr lang="en-US" altLang="en-US" dirty="0">
                <a:latin typeface="Times New Roman" panose="02020603050405020304" pitchFamily="18" charset="0"/>
              </a:rPr>
              <a:t> </a:t>
            </a:r>
            <a:r>
              <a:rPr lang="en-US" altLang="en-US" dirty="0" err="1">
                <a:latin typeface="Times New Roman" panose="02020603050405020304" pitchFamily="18" charset="0"/>
              </a:rPr>
              <a:t>tổn</a:t>
            </a:r>
            <a:r>
              <a:rPr lang="en-US" altLang="en-US" dirty="0">
                <a:latin typeface="Times New Roman" panose="02020603050405020304" pitchFamily="18" charset="0"/>
              </a:rPr>
              <a:t> </a:t>
            </a:r>
            <a:r>
              <a:rPr lang="en-US" altLang="en-US" dirty="0" err="1">
                <a:latin typeface="Times New Roman" panose="02020603050405020304" pitchFamily="18" charset="0"/>
              </a:rPr>
              <a:t>thất</a:t>
            </a:r>
            <a:r>
              <a:rPr lang="en-US" altLang="en-US" dirty="0">
                <a:latin typeface="Times New Roman" panose="02020603050405020304" pitchFamily="18" charset="0"/>
              </a:rPr>
              <a:t> </a:t>
            </a:r>
            <a:r>
              <a:rPr lang="en-US" altLang="en-US" dirty="0" err="1">
                <a:latin typeface="Times New Roman" panose="02020603050405020304" pitchFamily="18" charset="0"/>
              </a:rPr>
              <a:t>lớn</a:t>
            </a:r>
            <a:r>
              <a:rPr lang="en-US" altLang="en-US" dirty="0">
                <a:latin typeface="Times New Roman" panose="02020603050405020304" pitchFamily="18" charset="0"/>
              </a:rPr>
              <a:t> </a:t>
            </a:r>
            <a:r>
              <a:rPr lang="en-US" altLang="en-US" dirty="0" err="1">
                <a:latin typeface="Times New Roman" panose="02020603050405020304" pitchFamily="18" charset="0"/>
              </a:rPr>
              <a:t>cho</a:t>
            </a:r>
            <a:r>
              <a:rPr lang="en-US" altLang="en-US" dirty="0">
                <a:latin typeface="Times New Roman" panose="02020603050405020304" pitchFamily="18" charset="0"/>
              </a:rPr>
              <a:t> </a:t>
            </a:r>
            <a:r>
              <a:rPr lang="en-US" altLang="en-US" dirty="0" err="1">
                <a:latin typeface="Times New Roman" panose="02020603050405020304" pitchFamily="18" charset="0"/>
              </a:rPr>
              <a:t>địch</a:t>
            </a:r>
            <a:r>
              <a:rPr lang="en-US" altLang="en-US" dirty="0">
                <a:latin typeface="Times New Roman" panose="02020603050405020304" pitchFamily="18" charset="0"/>
              </a:rPr>
              <a:t>. </a:t>
            </a:r>
            <a:r>
              <a:rPr lang="en-US" altLang="en-US" dirty="0" err="1">
                <a:latin typeface="Times New Roman" panose="02020603050405020304" pitchFamily="18" charset="0"/>
              </a:rPr>
              <a:t>Đỉnh</a:t>
            </a:r>
            <a:r>
              <a:rPr lang="en-US" altLang="en-US" dirty="0">
                <a:latin typeface="Times New Roman" panose="02020603050405020304" pitchFamily="18" charset="0"/>
              </a:rPr>
              <a:t> </a:t>
            </a:r>
            <a:r>
              <a:rPr lang="en-US" altLang="en-US" dirty="0" err="1">
                <a:latin typeface="Times New Roman" panose="02020603050405020304" pitchFamily="18" charset="0"/>
              </a:rPr>
              <a:t>cao</a:t>
            </a:r>
            <a:r>
              <a:rPr lang="en-US" altLang="en-US" dirty="0">
                <a:latin typeface="Times New Roman" panose="02020603050405020304" pitchFamily="18" charset="0"/>
              </a:rPr>
              <a:t> </a:t>
            </a:r>
            <a:r>
              <a:rPr lang="en-US" altLang="en-US" dirty="0" err="1">
                <a:latin typeface="Times New Roman" panose="02020603050405020304" pitchFamily="18" charset="0"/>
              </a:rPr>
              <a:t>là</a:t>
            </a:r>
            <a:r>
              <a:rPr lang="en-US" altLang="en-US" dirty="0">
                <a:latin typeface="Times New Roman" panose="02020603050405020304" pitchFamily="18" charset="0"/>
              </a:rPr>
              <a:t> </a:t>
            </a:r>
            <a:r>
              <a:rPr lang="en-US" altLang="en-US" dirty="0" err="1">
                <a:latin typeface="Times New Roman" panose="02020603050405020304" pitchFamily="18" charset="0"/>
              </a:rPr>
              <a:t>chiến</a:t>
            </a:r>
            <a:r>
              <a:rPr lang="en-US" altLang="en-US" dirty="0">
                <a:latin typeface="Times New Roman" panose="02020603050405020304" pitchFamily="18" charset="0"/>
              </a:rPr>
              <a:t> </a:t>
            </a:r>
            <a:r>
              <a:rPr lang="en-US" altLang="en-US" dirty="0" err="1">
                <a:latin typeface="Times New Roman" panose="02020603050405020304" pitchFamily="18" charset="0"/>
              </a:rPr>
              <a:t>dịch</a:t>
            </a:r>
            <a:r>
              <a:rPr lang="en-US" altLang="en-US" dirty="0">
                <a:latin typeface="Times New Roman" panose="02020603050405020304" pitchFamily="18" charset="0"/>
              </a:rPr>
              <a:t> </a:t>
            </a:r>
            <a:r>
              <a:rPr lang="en-US" altLang="en-US" dirty="0" err="1">
                <a:latin typeface="Times New Roman" panose="02020603050405020304" pitchFamily="18" charset="0"/>
              </a:rPr>
              <a:t>Điện</a:t>
            </a:r>
            <a:r>
              <a:rPr lang="en-US" altLang="en-US" dirty="0">
                <a:latin typeface="Times New Roman" panose="02020603050405020304" pitchFamily="18" charset="0"/>
              </a:rPr>
              <a:t> </a:t>
            </a:r>
            <a:r>
              <a:rPr lang="en-US" altLang="en-US" dirty="0" err="1">
                <a:latin typeface="Times New Roman" panose="02020603050405020304" pitchFamily="18" charset="0"/>
              </a:rPr>
              <a:t>Biên</a:t>
            </a:r>
            <a:r>
              <a:rPr lang="en-US" altLang="en-US" dirty="0">
                <a:latin typeface="Times New Roman" panose="02020603050405020304" pitchFamily="18" charset="0"/>
              </a:rPr>
              <a:t> </a:t>
            </a:r>
            <a:r>
              <a:rPr lang="en-US" altLang="en-US" dirty="0" err="1">
                <a:latin typeface="Times New Roman" panose="02020603050405020304" pitchFamily="18" charset="0"/>
              </a:rPr>
              <a:t>Phủ</a:t>
            </a:r>
            <a:r>
              <a:rPr lang="en-US" altLang="en-US" dirty="0">
                <a:latin typeface="Times New Roman" panose="02020603050405020304" pitchFamily="18" charset="0"/>
              </a:rPr>
              <a:t> </a:t>
            </a:r>
            <a:r>
              <a:rPr lang="en-US" altLang="en-US" dirty="0" err="1">
                <a:latin typeface="Times New Roman" panose="02020603050405020304" pitchFamily="18" charset="0"/>
              </a:rPr>
              <a:t>giành</a:t>
            </a:r>
            <a:r>
              <a:rPr lang="en-US" altLang="en-US" dirty="0">
                <a:latin typeface="Times New Roman" panose="02020603050405020304" pitchFamily="18" charset="0"/>
              </a:rPr>
              <a:t> </a:t>
            </a:r>
            <a:r>
              <a:rPr lang="en-US" altLang="en-US" dirty="0" err="1">
                <a:latin typeface="Times New Roman" panose="02020603050405020304" pitchFamily="18" charset="0"/>
              </a:rPr>
              <a:t>thắng</a:t>
            </a:r>
            <a:r>
              <a:rPr lang="en-US" altLang="en-US" dirty="0">
                <a:latin typeface="Times New Roman" panose="02020603050405020304" pitchFamily="18" charset="0"/>
              </a:rPr>
              <a:t> </a:t>
            </a:r>
            <a:r>
              <a:rPr lang="en-US" altLang="en-US" dirty="0" err="1">
                <a:latin typeface="Times New Roman" panose="02020603050405020304" pitchFamily="18" charset="0"/>
              </a:rPr>
              <a:t>lợi</a:t>
            </a:r>
            <a:r>
              <a:rPr lang="en-US" altLang="en-US" dirty="0">
                <a:latin typeface="Times New Roman" panose="02020603050405020304" pitchFamily="18" charset="0"/>
              </a:rPr>
              <a:t> ta </a:t>
            </a:r>
            <a:r>
              <a:rPr lang="en-US" altLang="en-US" dirty="0" err="1">
                <a:latin typeface="Times New Roman" panose="02020603050405020304" pitchFamily="18" charset="0"/>
              </a:rPr>
              <a:t>buộc</a:t>
            </a:r>
            <a:r>
              <a:rPr lang="en-US" altLang="en-US" dirty="0">
                <a:latin typeface="Times New Roman" panose="02020603050405020304" pitchFamily="18" charset="0"/>
              </a:rPr>
              <a:t> </a:t>
            </a:r>
            <a:r>
              <a:rPr lang="en-US" altLang="en-US" dirty="0" err="1">
                <a:latin typeface="Times New Roman" panose="02020603050405020304" pitchFamily="18" charset="0"/>
              </a:rPr>
              <a:t>Pháp</a:t>
            </a:r>
            <a:r>
              <a:rPr lang="en-US" altLang="en-US" dirty="0">
                <a:latin typeface="Times New Roman" panose="02020603050405020304" pitchFamily="18" charset="0"/>
              </a:rPr>
              <a:t> </a:t>
            </a:r>
            <a:r>
              <a:rPr lang="en-US" altLang="en-US" dirty="0" err="1">
                <a:latin typeface="Times New Roman" panose="02020603050405020304" pitchFamily="18" charset="0"/>
              </a:rPr>
              <a:t>phải</a:t>
            </a:r>
            <a:r>
              <a:rPr lang="en-US" altLang="en-US" dirty="0">
                <a:latin typeface="Times New Roman" panose="02020603050405020304" pitchFamily="18" charset="0"/>
              </a:rPr>
              <a:t> </a:t>
            </a:r>
            <a:r>
              <a:rPr lang="en-US" altLang="en-US" dirty="0" err="1">
                <a:latin typeface="Times New Roman" panose="02020603050405020304" pitchFamily="18" charset="0"/>
              </a:rPr>
              <a:t>kí</a:t>
            </a:r>
            <a:r>
              <a:rPr lang="en-US" altLang="en-US" dirty="0">
                <a:latin typeface="Times New Roman" panose="02020603050405020304" pitchFamily="18" charset="0"/>
              </a:rPr>
              <a:t> HĐ </a:t>
            </a:r>
            <a:r>
              <a:rPr lang="en-US" altLang="en-US" dirty="0" err="1">
                <a:latin typeface="Times New Roman" panose="02020603050405020304" pitchFamily="18" charset="0"/>
              </a:rPr>
              <a:t>Giơnevo</a:t>
            </a:r>
            <a:r>
              <a:rPr lang="en-US" altLang="en-US" dirty="0">
                <a:latin typeface="Times New Roman" panose="02020603050405020304" pitchFamily="18" charset="0"/>
              </a:rPr>
              <a:t>, </a:t>
            </a:r>
            <a:r>
              <a:rPr lang="en-US" altLang="en-US" dirty="0" err="1">
                <a:latin typeface="Times New Roman" panose="02020603050405020304" pitchFamily="18" charset="0"/>
              </a:rPr>
              <a:t>Miền</a:t>
            </a:r>
            <a:r>
              <a:rPr lang="en-US" altLang="en-US" dirty="0">
                <a:latin typeface="Times New Roman" panose="02020603050405020304" pitchFamily="18" charset="0"/>
              </a:rPr>
              <a:t> </a:t>
            </a:r>
            <a:r>
              <a:rPr lang="en-US" altLang="en-US" dirty="0" err="1">
                <a:latin typeface="Times New Roman" panose="02020603050405020304" pitchFamily="18" charset="0"/>
              </a:rPr>
              <a:t>Bắc</a:t>
            </a:r>
            <a:r>
              <a:rPr lang="en-US" altLang="en-US" dirty="0">
                <a:latin typeface="Times New Roman" panose="02020603050405020304" pitchFamily="18" charset="0"/>
              </a:rPr>
              <a:t> </a:t>
            </a:r>
            <a:r>
              <a:rPr lang="en-US" altLang="en-US" dirty="0" err="1">
                <a:latin typeface="Times New Roman" panose="02020603050405020304" pitchFamily="18" charset="0"/>
              </a:rPr>
              <a:t>hoàn</a:t>
            </a:r>
            <a:r>
              <a:rPr lang="en-US" altLang="en-US" dirty="0">
                <a:latin typeface="Times New Roman" panose="02020603050405020304" pitchFamily="18" charset="0"/>
              </a:rPr>
              <a:t> </a:t>
            </a:r>
            <a:r>
              <a:rPr lang="en-US" altLang="en-US" dirty="0" err="1">
                <a:latin typeface="Times New Roman" panose="02020603050405020304" pitchFamily="18" charset="0"/>
              </a:rPr>
              <a:t>toàn</a:t>
            </a:r>
            <a:r>
              <a:rPr lang="en-US" altLang="en-US" dirty="0">
                <a:latin typeface="Times New Roman" panose="02020603050405020304" pitchFamily="18" charset="0"/>
              </a:rPr>
              <a:t> </a:t>
            </a:r>
            <a:r>
              <a:rPr lang="en-US" altLang="en-US" dirty="0" err="1">
                <a:latin typeface="Times New Roman" panose="02020603050405020304" pitchFamily="18" charset="0"/>
              </a:rPr>
              <a:t>giải</a:t>
            </a:r>
            <a:r>
              <a:rPr lang="en-US" altLang="en-US" dirty="0">
                <a:latin typeface="Times New Roman" panose="02020603050405020304" pitchFamily="18" charset="0"/>
              </a:rPr>
              <a:t> </a:t>
            </a:r>
            <a:r>
              <a:rPr lang="en-US" altLang="en-US" dirty="0" err="1">
                <a:latin typeface="Times New Roman" panose="02020603050405020304" pitchFamily="18" charset="0"/>
              </a:rPr>
              <a:t>phóng</a:t>
            </a:r>
            <a:r>
              <a:rPr lang="en-US" altLang="en-US" dirty="0">
                <a:latin typeface="Times New Roman" panose="02020603050405020304" pitchFamily="18" charset="0"/>
              </a:rPr>
              <a:t>. </a:t>
            </a:r>
          </a:p>
          <a:p>
            <a:pPr marL="0" indent="0">
              <a:buNone/>
            </a:pPr>
            <a:endParaRPr lang="en-US"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253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wipe(down)">
                                      <p:cBhvr>
                                        <p:cTn id="48" dur="5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6"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5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638" y="0"/>
            <a:ext cx="47625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Káº¿t quáº£ hÃ¬nh áº£nh cho chiáº¿n dá»ch viá»t báº¯c tÃ¢y báº¯c 19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449580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áº¿t quáº£ hÃ¬nh áº£nh cho báº£n Äá» chiáº¿n dá»ch Äiá»n biÃªn phá»§ 19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733800"/>
            <a:ext cx="47323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228138" y="0"/>
            <a:ext cx="2963862"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dirty="0" smtClean="0">
                <a:latin typeface="Times New Roman" panose="02020603050405020304" pitchFamily="18" charset="0"/>
                <a:cs typeface="Times New Roman" panose="02020603050405020304" pitchFamily="18" charset="0"/>
              </a:rPr>
              <a:t>CÁC CHIẾN DỊCH LỚN Ở THỜI KỲ CHỐNG PHÁP GIAI ĐOẠN 1945 – 1954.</a:t>
            </a:r>
          </a:p>
          <a:p>
            <a:pPr algn="just"/>
            <a:endParaRPr lang="en-US" dirty="0" smtClean="0">
              <a:latin typeface="Times New Roman" panose="02020603050405020304" pitchFamily="18" charset="0"/>
              <a:cs typeface="Times New Roman" panose="02020603050405020304" pitchFamily="18" charset="0"/>
            </a:endParaRPr>
          </a:p>
          <a:p>
            <a:pPr algn="just"/>
            <a:r>
              <a:rPr lang="en-US" dirty="0" smtClean="0">
                <a:solidFill>
                  <a:schemeClr val="bg1"/>
                </a:solidFill>
                <a:latin typeface="Times New Roman" panose="02020603050405020304" pitchFamily="18" charset="0"/>
                <a:cs typeface="Times New Roman" panose="02020603050405020304" pitchFamily="18" charset="0"/>
              </a:rPr>
              <a:t>1. CHIẾN DỊCH VIỆT BẮC, THU ĐÔNG NĂM 1947</a:t>
            </a:r>
          </a:p>
          <a:p>
            <a:pPr algn="just"/>
            <a:r>
              <a:rPr lang="en-US" dirty="0" smtClean="0">
                <a:solidFill>
                  <a:schemeClr val="bg1"/>
                </a:solidFill>
                <a:latin typeface="Times New Roman" panose="02020603050405020304" pitchFamily="18" charset="0"/>
                <a:cs typeface="Times New Roman" panose="02020603050405020304" pitchFamily="18" charset="0"/>
              </a:rPr>
              <a:t>2. CHIẾN DỊCH BIÊN GIỚI NĂM 1950</a:t>
            </a:r>
          </a:p>
          <a:p>
            <a:pPr algn="just"/>
            <a:r>
              <a:rPr lang="en-US" dirty="0" smtClean="0">
                <a:solidFill>
                  <a:schemeClr val="bg1"/>
                </a:solidFill>
                <a:latin typeface="Times New Roman" panose="02020603050405020304" pitchFamily="18" charset="0"/>
                <a:cs typeface="Times New Roman" panose="02020603050405020304" pitchFamily="18" charset="0"/>
              </a:rPr>
              <a:t>3. CHIẾN DỊCH TÂY BẮC NĂM 1952</a:t>
            </a:r>
          </a:p>
          <a:p>
            <a:pPr algn="just"/>
            <a:r>
              <a:rPr lang="en-US" dirty="0" smtClean="0">
                <a:solidFill>
                  <a:schemeClr val="bg1"/>
                </a:solidFill>
                <a:latin typeface="Times New Roman" panose="02020603050405020304" pitchFamily="18" charset="0"/>
                <a:cs typeface="Times New Roman" panose="02020603050405020304" pitchFamily="18" charset="0"/>
              </a:rPr>
              <a:t>4. CHIẾN DỊCH ĐIỆN BIÊN PHỦ NĂM 1954</a:t>
            </a:r>
          </a:p>
          <a:p>
            <a:pPr algn="just"/>
            <a:endParaRPr lang="en-US" dirty="0">
              <a:solidFill>
                <a:schemeClr val="bg1"/>
              </a:solidFill>
              <a:latin typeface="Times New Roman" panose="02020603050405020304" pitchFamily="18" charset="0"/>
              <a:cs typeface="Times New Roman" panose="02020603050405020304" pitchFamily="18" charset="0"/>
            </a:endParaRPr>
          </a:p>
          <a:p>
            <a:pPr algn="just"/>
            <a:r>
              <a:rPr lang="en-US" b="1" dirty="0" smtClean="0">
                <a:solidFill>
                  <a:srgbClr val="FF0000"/>
                </a:solidFill>
                <a:latin typeface="Times New Roman" panose="02020603050405020304" pitchFamily="18" charset="0"/>
                <a:cs typeface="Times New Roman" panose="02020603050405020304" pitchFamily="18" charset="0"/>
              </a:rPr>
              <a:t>“</a:t>
            </a:r>
            <a:r>
              <a:rPr lang="en-US" b="1" dirty="0" err="1">
                <a:solidFill>
                  <a:srgbClr val="FF0000"/>
                </a:solidFill>
                <a:latin typeface="Times New Roman" panose="02020603050405020304" pitchFamily="18" charset="0"/>
                <a:cs typeface="Times New Roman" panose="02020603050405020304" pitchFamily="18" charset="0"/>
              </a:rPr>
              <a:t>N</a:t>
            </a:r>
            <a:r>
              <a:rPr lang="en-US" b="1" dirty="0" err="1" smtClean="0">
                <a:solidFill>
                  <a:srgbClr val="FF0000"/>
                </a:solidFill>
                <a:latin typeface="Times New Roman" panose="02020603050405020304" pitchFamily="18" charset="0"/>
                <a:cs typeface="Times New Roman" panose="02020603050405020304" pitchFamily="18" charset="0"/>
              </a:rPr>
              <a:t>ghệ</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thuật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quân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sự</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chủ</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yếu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vận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dụng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lối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đánh</a:t>
            </a:r>
            <a:r>
              <a:rPr lang="en-US" b="1" dirty="0">
                <a:solidFill>
                  <a:srgbClr val="FF0000"/>
                </a:solidFill>
                <a:latin typeface="Times New Roman" panose="02020603050405020304" pitchFamily="18" charset="0"/>
                <a:cs typeface="Times New Roman" panose="02020603050405020304" pitchFamily="18" charset="0"/>
              </a:rPr>
              <a:t> du </a:t>
            </a:r>
            <a:r>
              <a:rPr lang="en-US" b="1" dirty="0" err="1">
                <a:solidFill>
                  <a:srgbClr val="FF0000"/>
                </a:solidFill>
                <a:latin typeface="Times New Roman" panose="02020603050405020304" pitchFamily="18" charset="0"/>
                <a:cs typeface="Times New Roman" panose="02020603050405020304" pitchFamily="18" charset="0"/>
              </a:rPr>
              <a:t>kích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quy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mô</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cấp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tiểu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đội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trung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đội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đại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đội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Vừa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chiến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đấu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vừa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trưởng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thành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Quân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đội</a:t>
            </a:r>
            <a:r>
              <a:rPr lang="en-US" b="1" dirty="0">
                <a:solidFill>
                  <a:srgbClr val="FF0000"/>
                </a:solidFill>
                <a:latin typeface="Times New Roman" panose="02020603050405020304" pitchFamily="18" charset="0"/>
                <a:cs typeface="Times New Roman" panose="02020603050405020304" pitchFamily="18" charset="0"/>
              </a:rPr>
              <a:t> ta </a:t>
            </a:r>
            <a:r>
              <a:rPr lang="en-US" b="1" dirty="0" err="1">
                <a:solidFill>
                  <a:srgbClr val="FF0000"/>
                </a:solidFill>
                <a:latin typeface="Times New Roman" panose="02020603050405020304" pitchFamily="18" charset="0"/>
                <a:cs typeface="Times New Roman" panose="02020603050405020304" pitchFamily="18" charset="0"/>
              </a:rPr>
              <a:t>đã</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từng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bước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đánh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địch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quy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mô</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cấp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tiểu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đoàn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trung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đoàn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đại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đoàn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chiến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dịch</a:t>
            </a:r>
            <a:r>
              <a:rPr lang="en-US" b="1" dirty="0" smtClean="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167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432473" cy="1149927"/>
          </a:xfrm>
        </p:spPr>
        <p:txBody>
          <a:bodyPr/>
          <a:lstStyle/>
          <a:p>
            <a:pPr algn="just"/>
            <a:r>
              <a:rPr lang="en-US" sz="3800" dirty="0" smtClean="0">
                <a:solidFill>
                  <a:srgbClr val="FFFF00"/>
                </a:solidFill>
                <a:latin typeface="Times New Roman" panose="02020603050405020304" pitchFamily="18" charset="0"/>
                <a:cs typeface="Times New Roman" panose="02020603050405020304" pitchFamily="18" charset="0"/>
              </a:rPr>
              <a:t>I. LỊCH SỬ, BẢN CHẤT, TRUYỀN THỐNG CỦA QUÂN ĐỘI NHÂN DÂN VIỆT NAM.</a:t>
            </a:r>
            <a:endParaRPr lang="en-US" sz="38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149927"/>
            <a:ext cx="12192000" cy="5708073"/>
          </a:xfrm>
        </p:spPr>
        <p:txBody>
          <a:bodyPr>
            <a:normAutofit fontScale="85000" lnSpcReduction="20000"/>
          </a:bodyPr>
          <a:lstStyle/>
          <a:p>
            <a:pPr marL="0" indent="0" algn="just">
              <a:buNone/>
            </a:pPr>
            <a:r>
              <a:rPr lang="en-US" sz="2100" dirty="0" smtClean="0">
                <a:solidFill>
                  <a:srgbClr val="FFFF00"/>
                </a:solidFill>
                <a:latin typeface="Times New Roman" panose="02020603050405020304" pitchFamily="18" charset="0"/>
                <a:cs typeface="Times New Roman" panose="02020603050405020304" pitchFamily="18" charset="0"/>
              </a:rPr>
              <a:t>1. LỊCH SỬ CỦA QUÂN ĐỘI NHÂN DÂN VIỆT NAM.</a:t>
            </a:r>
          </a:p>
          <a:p>
            <a:pPr marL="0" indent="0" algn="just">
              <a:buNone/>
            </a:pPr>
            <a:r>
              <a:rPr lang="en-US" sz="2100" b="1" dirty="0" err="1">
                <a:solidFill>
                  <a:srgbClr val="FFFF00"/>
                </a:solidFill>
                <a:latin typeface="Times New Roman" panose="02020603050405020304" pitchFamily="18" charset="0"/>
                <a:cs typeface="Times New Roman" panose="02020603050405020304" pitchFamily="18" charset="0"/>
              </a:rPr>
              <a:t>b.Thời</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kỳ</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xây</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dựng</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trưởng</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thành</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trong</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hai</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cuộc</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kháng</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chiến</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chống</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Thực</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dân</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Pháp</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và</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Đế</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quốc</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Mỹ</a:t>
            </a:r>
            <a:r>
              <a:rPr lang="en-US" sz="2100" b="1" dirty="0">
                <a:solidFill>
                  <a:srgbClr val="FFFF00"/>
                </a:solidFill>
                <a:latin typeface="Times New Roman" panose="02020603050405020304" pitchFamily="18" charset="0"/>
                <a:cs typeface="Times New Roman" panose="02020603050405020304" pitchFamily="18" charset="0"/>
              </a:rPr>
              <a:t>.</a:t>
            </a:r>
          </a:p>
          <a:p>
            <a:pPr marL="0" indent="0" algn="just">
              <a:buNone/>
            </a:pPr>
            <a:r>
              <a:rPr lang="en-US" sz="2100" dirty="0">
                <a:solidFill>
                  <a:srgbClr val="FFFF00"/>
                </a:solidFill>
                <a:latin typeface="Times New Roman" panose="02020603050405020304" pitchFamily="18" charset="0"/>
                <a:cs typeface="Times New Roman" panose="02020603050405020304" pitchFamily="18" charset="0"/>
              </a:rPr>
              <a:t>* </a:t>
            </a:r>
            <a:r>
              <a:rPr lang="en-US" altLang="en-US" sz="2100" b="1" i="1" dirty="0" err="1">
                <a:solidFill>
                  <a:srgbClr val="FFFF00"/>
                </a:solidFill>
                <a:latin typeface="Times New Roman" panose="02020603050405020304" pitchFamily="18" charset="0"/>
              </a:rPr>
              <a:t>Trong</a:t>
            </a:r>
            <a:r>
              <a:rPr lang="en-US" altLang="en-US" sz="2100" b="1" i="1" dirty="0">
                <a:solidFill>
                  <a:srgbClr val="FFFF00"/>
                </a:solidFill>
                <a:latin typeface="Times New Roman" panose="02020603050405020304" pitchFamily="18" charset="0"/>
              </a:rPr>
              <a:t> </a:t>
            </a:r>
            <a:r>
              <a:rPr lang="en-US" altLang="en-US" sz="2100" b="1" i="1" dirty="0" err="1">
                <a:solidFill>
                  <a:srgbClr val="FFFF00"/>
                </a:solidFill>
                <a:latin typeface="Times New Roman" panose="02020603050405020304" pitchFamily="18" charset="0"/>
              </a:rPr>
              <a:t>kháng</a:t>
            </a:r>
            <a:r>
              <a:rPr lang="en-US" altLang="en-US" sz="2100" b="1" i="1" dirty="0">
                <a:solidFill>
                  <a:srgbClr val="FFFF00"/>
                </a:solidFill>
                <a:latin typeface="Times New Roman" panose="02020603050405020304" pitchFamily="18" charset="0"/>
              </a:rPr>
              <a:t> </a:t>
            </a:r>
            <a:r>
              <a:rPr lang="en-US" altLang="en-US" sz="2100" b="1" i="1" dirty="0" err="1">
                <a:solidFill>
                  <a:srgbClr val="FFFF00"/>
                </a:solidFill>
                <a:latin typeface="Times New Roman" panose="02020603050405020304" pitchFamily="18" charset="0"/>
              </a:rPr>
              <a:t>chiến</a:t>
            </a:r>
            <a:r>
              <a:rPr lang="en-US" altLang="en-US" sz="2100" b="1" i="1" dirty="0">
                <a:solidFill>
                  <a:srgbClr val="FFFF00"/>
                </a:solidFill>
                <a:latin typeface="Times New Roman" panose="02020603050405020304" pitchFamily="18" charset="0"/>
              </a:rPr>
              <a:t> </a:t>
            </a:r>
            <a:r>
              <a:rPr lang="en-US" altLang="en-US" sz="2100" b="1" i="1" dirty="0" err="1">
                <a:solidFill>
                  <a:srgbClr val="FFFF00"/>
                </a:solidFill>
                <a:latin typeface="Times New Roman" panose="02020603050405020304" pitchFamily="18" charset="0"/>
              </a:rPr>
              <a:t>chống</a:t>
            </a:r>
            <a:r>
              <a:rPr lang="en-US" altLang="en-US" sz="2100" b="1" i="1" dirty="0">
                <a:solidFill>
                  <a:srgbClr val="FFFF00"/>
                </a:solidFill>
                <a:latin typeface="Times New Roman" panose="02020603050405020304" pitchFamily="18" charset="0"/>
              </a:rPr>
              <a:t> </a:t>
            </a:r>
            <a:r>
              <a:rPr lang="en-US" altLang="en-US" sz="2100" b="1" i="1" dirty="0" err="1" smtClean="0">
                <a:solidFill>
                  <a:srgbClr val="FFFF00"/>
                </a:solidFill>
                <a:latin typeface="Times New Roman" panose="02020603050405020304" pitchFamily="18" charset="0"/>
              </a:rPr>
              <a:t>Đế</a:t>
            </a:r>
            <a:r>
              <a:rPr lang="en-US" altLang="en-US" sz="2100" b="1" i="1" dirty="0" smtClean="0">
                <a:solidFill>
                  <a:srgbClr val="FFFF00"/>
                </a:solidFill>
                <a:latin typeface="Times New Roman" panose="02020603050405020304" pitchFamily="18" charset="0"/>
              </a:rPr>
              <a:t> </a:t>
            </a:r>
            <a:r>
              <a:rPr lang="en-US" altLang="en-US" sz="2100" b="1" i="1" dirty="0" err="1" smtClean="0">
                <a:solidFill>
                  <a:srgbClr val="FFFF00"/>
                </a:solidFill>
                <a:latin typeface="Times New Roman" panose="02020603050405020304" pitchFamily="18" charset="0"/>
              </a:rPr>
              <a:t>quốc</a:t>
            </a:r>
            <a:r>
              <a:rPr lang="en-US" altLang="en-US" sz="2100" b="1" i="1" dirty="0" smtClean="0">
                <a:solidFill>
                  <a:srgbClr val="FFFF00"/>
                </a:solidFill>
                <a:latin typeface="Times New Roman" panose="02020603050405020304" pitchFamily="18" charset="0"/>
              </a:rPr>
              <a:t> </a:t>
            </a:r>
            <a:r>
              <a:rPr lang="en-US" altLang="en-US" sz="2100" b="1" i="1" dirty="0" err="1" smtClean="0">
                <a:solidFill>
                  <a:srgbClr val="FFFF00"/>
                </a:solidFill>
                <a:latin typeface="Times New Roman" panose="02020603050405020304" pitchFamily="18" charset="0"/>
              </a:rPr>
              <a:t>Mỹ</a:t>
            </a:r>
            <a:r>
              <a:rPr lang="en-US" altLang="en-US" sz="2100" b="1" i="1" dirty="0" smtClean="0">
                <a:solidFill>
                  <a:srgbClr val="FFFF00"/>
                </a:solidFill>
                <a:latin typeface="Times New Roman" panose="02020603050405020304" pitchFamily="18" charset="0"/>
              </a:rPr>
              <a:t> (1954 – 1975)</a:t>
            </a:r>
            <a:endParaRPr lang="en-US" altLang="en-US" sz="2100" b="1" i="1" dirty="0">
              <a:solidFill>
                <a:srgbClr val="FFFF00"/>
              </a:solidFill>
              <a:latin typeface="Times New Roman" panose="02020603050405020304" pitchFamily="18" charset="0"/>
            </a:endParaRPr>
          </a:p>
          <a:p>
            <a:pPr marL="0" indent="0" algn="just">
              <a:buNone/>
            </a:pPr>
            <a:r>
              <a:rPr lang="en-US" sz="2100" dirty="0" smtClean="0">
                <a:solidFill>
                  <a:srgbClr val="FFFF00"/>
                </a:solidFill>
                <a:latin typeface="Times New Roman" panose="02020603050405020304" pitchFamily="18" charset="0"/>
                <a:cs typeface="Times New Roman" panose="02020603050405020304" pitchFamily="18" charset="0"/>
              </a:rPr>
              <a:t>- </a:t>
            </a:r>
            <a:r>
              <a:rPr lang="en-US" altLang="en-US" sz="2100" dirty="0" err="1" smtClean="0">
                <a:latin typeface="Times New Roman" panose="02020603050405020304" pitchFamily="18" charset="0"/>
              </a:rPr>
              <a:t>Ngày</a:t>
            </a:r>
            <a:r>
              <a:rPr lang="en-US" altLang="en-US" sz="2100" dirty="0" smtClean="0">
                <a:latin typeface="Times New Roman" panose="02020603050405020304" pitchFamily="18" charset="0"/>
              </a:rPr>
              <a:t> </a:t>
            </a:r>
            <a:r>
              <a:rPr lang="en-US" altLang="en-US" sz="2100" dirty="0">
                <a:latin typeface="Times New Roman" panose="02020603050405020304" pitchFamily="18" charset="0"/>
              </a:rPr>
              <a:t>15/1/1961, </a:t>
            </a:r>
            <a:r>
              <a:rPr lang="en-US" altLang="en-US" sz="2100" dirty="0" err="1">
                <a:latin typeface="Times New Roman" panose="02020603050405020304" pitchFamily="18" charset="0"/>
              </a:rPr>
              <a:t>các</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lực</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lượng</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vũ</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trang</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miền</a:t>
            </a:r>
            <a:r>
              <a:rPr lang="en-US" altLang="en-US" sz="2100" dirty="0">
                <a:latin typeface="Times New Roman" panose="02020603050405020304" pitchFamily="18" charset="0"/>
              </a:rPr>
              <a:t> Nam </a:t>
            </a:r>
            <a:r>
              <a:rPr lang="en-US" altLang="en-US" sz="2100" dirty="0" err="1">
                <a:latin typeface="Times New Roman" panose="02020603050405020304" pitchFamily="18" charset="0"/>
              </a:rPr>
              <a:t>được</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thống</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nhất</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với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tên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gọi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Quân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giải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phóng</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Những</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thắng</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lợi</a:t>
            </a:r>
            <a:r>
              <a:rPr lang="en-US" altLang="en-US" sz="2100" dirty="0">
                <a:latin typeface="Times New Roman" panose="02020603050405020304" pitchFamily="18" charset="0"/>
              </a:rPr>
              <a:t> ở </a:t>
            </a:r>
            <a:r>
              <a:rPr lang="en-US" altLang="en-US" sz="2100" dirty="0" err="1">
                <a:latin typeface="Times New Roman" panose="02020603050405020304" pitchFamily="18" charset="0"/>
              </a:rPr>
              <a:t>Ấp</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Bắc</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Bình</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Giã</a:t>
            </a:r>
            <a:r>
              <a:rPr lang="en-US" altLang="en-US" sz="2100" dirty="0">
                <a:latin typeface="Times New Roman" panose="02020603050405020304" pitchFamily="18" charset="0"/>
              </a:rPr>
              <a:t>, Ba </a:t>
            </a:r>
            <a:r>
              <a:rPr lang="en-US" altLang="en-US" sz="2100" dirty="0" err="1">
                <a:latin typeface="Times New Roman" panose="02020603050405020304" pitchFamily="18" charset="0"/>
              </a:rPr>
              <a:t>Gia</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Đồng</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Xoài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đã</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góp</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phần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bẽ</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gãy</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chiến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lược</a:t>
            </a:r>
            <a:r>
              <a:rPr lang="en-US" altLang="en-US" sz="2100" dirty="0">
                <a:latin typeface="Times New Roman" panose="02020603050405020304" pitchFamily="18" charset="0"/>
              </a:rPr>
              <a:t> “ </a:t>
            </a:r>
            <a:r>
              <a:rPr lang="en-US" altLang="en-US" sz="2100" dirty="0" err="1">
                <a:latin typeface="Times New Roman" panose="02020603050405020304" pitchFamily="18" charset="0"/>
              </a:rPr>
              <a:t>Chiến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tranh</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đặc</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biệt</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của</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đế</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quốc</a:t>
            </a:r>
            <a:r>
              <a:rPr lang="en-US" altLang="en-US" sz="2100" dirty="0">
                <a:latin typeface="Times New Roman" panose="02020603050405020304" pitchFamily="18" charset="0"/>
              </a:rPr>
              <a:t> </a:t>
            </a:r>
            <a:r>
              <a:rPr lang="en-US" altLang="en-US" sz="2100" dirty="0" err="1" smtClean="0">
                <a:latin typeface="Times New Roman" panose="02020603050405020304" pitchFamily="18" charset="0"/>
              </a:rPr>
              <a:t>Mĩ</a:t>
            </a:r>
            <a:r>
              <a:rPr lang="en-US" altLang="en-US" sz="2100" dirty="0" smtClean="0">
                <a:latin typeface="Times New Roman" panose="02020603050405020304" pitchFamily="18" charset="0"/>
              </a:rPr>
              <a:t> </a:t>
            </a:r>
            <a:r>
              <a:rPr lang="en-US" altLang="en-US" sz="2100" b="1" dirty="0" smtClean="0">
                <a:solidFill>
                  <a:srgbClr val="FFFF00"/>
                </a:solidFill>
                <a:latin typeface="Times New Roman" panose="02020603050405020304" pitchFamily="18" charset="0"/>
              </a:rPr>
              <a:t>(</a:t>
            </a:r>
            <a:r>
              <a:rPr lang="en-US" altLang="en-US" sz="2100" b="1" dirty="0" err="1" smtClean="0">
                <a:solidFill>
                  <a:srgbClr val="FFFF00"/>
                </a:solidFill>
                <a:latin typeface="Times New Roman" panose="02020603050405020304" pitchFamily="18" charset="0"/>
              </a:rPr>
              <a:t>giai</a:t>
            </a:r>
            <a:r>
              <a:rPr lang="en-US" altLang="en-US" sz="2100" b="1" dirty="0" smtClean="0">
                <a:solidFill>
                  <a:srgbClr val="FFFF00"/>
                </a:solidFill>
                <a:latin typeface="Times New Roman" panose="02020603050405020304" pitchFamily="18" charset="0"/>
              </a:rPr>
              <a:t> </a:t>
            </a:r>
            <a:r>
              <a:rPr lang="en-US" altLang="en-US" sz="2100" b="1" dirty="0" err="1" smtClean="0">
                <a:solidFill>
                  <a:srgbClr val="FFFF00"/>
                </a:solidFill>
                <a:latin typeface="Times New Roman" panose="02020603050405020304" pitchFamily="18" charset="0"/>
              </a:rPr>
              <a:t>đoạn</a:t>
            </a:r>
            <a:r>
              <a:rPr lang="en-US" altLang="en-US" sz="2100" b="1" dirty="0" smtClean="0">
                <a:solidFill>
                  <a:srgbClr val="FFFF00"/>
                </a:solidFill>
                <a:latin typeface="Times New Roman" panose="02020603050405020304" pitchFamily="18" charset="0"/>
              </a:rPr>
              <a:t> </a:t>
            </a:r>
            <a:r>
              <a:rPr lang="en-US" altLang="en-US" sz="2100" b="1" dirty="0" err="1" smtClean="0">
                <a:solidFill>
                  <a:srgbClr val="FFFF00"/>
                </a:solidFill>
                <a:latin typeface="Times New Roman" panose="02020603050405020304" pitchFamily="18" charset="0"/>
              </a:rPr>
              <a:t>từ</a:t>
            </a:r>
            <a:r>
              <a:rPr lang="en-US" altLang="en-US" sz="2100" b="1" dirty="0" smtClean="0">
                <a:solidFill>
                  <a:srgbClr val="FFFF00"/>
                </a:solidFill>
                <a:latin typeface="Times New Roman" panose="02020603050405020304" pitchFamily="18" charset="0"/>
              </a:rPr>
              <a:t> 1961 – 1965 ).</a:t>
            </a:r>
          </a:p>
          <a:p>
            <a:pPr marL="0" indent="0" algn="just">
              <a:buNone/>
            </a:pP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Bị</a:t>
            </a:r>
            <a:r>
              <a:rPr lang="en-US" altLang="en-US" sz="2100" dirty="0" smtClean="0">
                <a:latin typeface="Times New Roman" panose="02020603050405020304" pitchFamily="18" charset="0"/>
              </a:rPr>
              <a:t> </a:t>
            </a:r>
            <a:r>
              <a:rPr lang="en-US" altLang="en-US" sz="2100" dirty="0" err="1">
                <a:latin typeface="Times New Roman" panose="02020603050405020304" pitchFamily="18" charset="0"/>
              </a:rPr>
              <a:t>thất</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bại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trong</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chiến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tranh</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đặc</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biệt</a:t>
            </a:r>
            <a:r>
              <a:rPr lang="en-US" altLang="en-US" sz="2100" dirty="0" smtClean="0">
                <a:latin typeface="Times New Roman" panose="02020603050405020304" pitchFamily="18" charset="0"/>
              </a:rPr>
              <a:t>, </a:t>
            </a:r>
            <a:r>
              <a:rPr lang="en-US" altLang="en-US" sz="2100" b="1" dirty="0" err="1" smtClean="0">
                <a:solidFill>
                  <a:srgbClr val="FFFF00"/>
                </a:solidFill>
                <a:latin typeface="Times New Roman" panose="02020603050405020304" pitchFamily="18" charset="0"/>
              </a:rPr>
              <a:t>giai</a:t>
            </a:r>
            <a:r>
              <a:rPr lang="en-US" altLang="en-US" sz="2100" b="1" dirty="0" smtClean="0">
                <a:solidFill>
                  <a:srgbClr val="FFFF00"/>
                </a:solidFill>
                <a:latin typeface="Times New Roman" panose="02020603050405020304" pitchFamily="18" charset="0"/>
              </a:rPr>
              <a:t> </a:t>
            </a:r>
            <a:r>
              <a:rPr lang="en-US" altLang="en-US" sz="2100" b="1" dirty="0" err="1" smtClean="0">
                <a:solidFill>
                  <a:srgbClr val="FFFF00"/>
                </a:solidFill>
                <a:latin typeface="Times New Roman" panose="02020603050405020304" pitchFamily="18" charset="0"/>
              </a:rPr>
              <a:t>đoạn</a:t>
            </a:r>
            <a:r>
              <a:rPr lang="en-US" altLang="en-US" sz="2100" b="1" dirty="0" smtClean="0">
                <a:solidFill>
                  <a:srgbClr val="FFFF00"/>
                </a:solidFill>
                <a:latin typeface="Times New Roman" panose="02020603050405020304" pitchFamily="18" charset="0"/>
              </a:rPr>
              <a:t> </a:t>
            </a:r>
            <a:r>
              <a:rPr lang="en-US" altLang="en-US" sz="2100" b="1" dirty="0" err="1" smtClean="0">
                <a:solidFill>
                  <a:srgbClr val="FFFF00"/>
                </a:solidFill>
                <a:latin typeface="Times New Roman" panose="02020603050405020304" pitchFamily="18" charset="0"/>
              </a:rPr>
              <a:t>từ</a:t>
            </a:r>
            <a:r>
              <a:rPr lang="en-US" altLang="en-US" sz="2100" b="1" dirty="0" smtClean="0">
                <a:solidFill>
                  <a:srgbClr val="FFFF00"/>
                </a:solidFill>
                <a:latin typeface="Times New Roman" panose="02020603050405020304" pitchFamily="18" charset="0"/>
              </a:rPr>
              <a:t> 1965 - 1968 </a:t>
            </a:r>
            <a:r>
              <a:rPr lang="en-US" altLang="en-US" sz="2100" dirty="0" err="1">
                <a:latin typeface="Times New Roman" panose="02020603050405020304" pitchFamily="18" charset="0"/>
              </a:rPr>
              <a:t>Mĩ</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chuyển</a:t>
            </a:r>
            <a:r>
              <a:rPr lang="en-US" altLang="en-US" sz="2100" dirty="0">
                <a:latin typeface="Times New Roman" panose="02020603050405020304" pitchFamily="18" charset="0"/>
              </a:rPr>
              <a:t> </a:t>
            </a:r>
            <a:r>
              <a:rPr lang="en-US" altLang="en-US" sz="2100" dirty="0" smtClean="0">
                <a:latin typeface="Times New Roman" panose="02020603050405020304" pitchFamily="18" charset="0"/>
              </a:rPr>
              <a:t>sang </a:t>
            </a:r>
            <a:r>
              <a:rPr lang="en-US" altLang="en-US" sz="2100" dirty="0" err="1" smtClean="0">
                <a:latin typeface="Times New Roman" panose="02020603050405020304" pitchFamily="18" charset="0"/>
              </a:rPr>
              <a:t>chiến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lược</a:t>
            </a:r>
            <a:r>
              <a:rPr lang="en-US" altLang="en-US" sz="2100" dirty="0" smtClean="0">
                <a:latin typeface="Times New Roman" panose="02020603050405020304" pitchFamily="18" charset="0"/>
              </a:rPr>
              <a:t> </a:t>
            </a:r>
            <a:r>
              <a:rPr lang="en-US" altLang="en-US" sz="2100" dirty="0">
                <a:latin typeface="Times New Roman" panose="02020603050405020304" pitchFamily="18" charset="0"/>
              </a:rPr>
              <a:t>“</a:t>
            </a:r>
            <a:r>
              <a:rPr lang="en-US" altLang="en-US" sz="2100" dirty="0" err="1">
                <a:latin typeface="Times New Roman" panose="02020603050405020304" pitchFamily="18" charset="0"/>
              </a:rPr>
              <a:t>Chiến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tranh</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cục</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bộ</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và</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chiến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tranh</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ném</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bom</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phá</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hoại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miền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bắc</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lần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thứ</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nhất</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Dưới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sự</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lãnh</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đạo</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của</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Đảng</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nhân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dân</a:t>
            </a:r>
            <a:r>
              <a:rPr lang="en-US" altLang="en-US" sz="2100" dirty="0" smtClean="0">
                <a:latin typeface="Times New Roman" panose="02020603050405020304" pitchFamily="18" charset="0"/>
              </a:rPr>
              <a:t> ta </a:t>
            </a:r>
            <a:r>
              <a:rPr lang="en-US" altLang="en-US" sz="2100" dirty="0" err="1" smtClean="0">
                <a:latin typeface="Times New Roman" panose="02020603050405020304" pitchFamily="18" charset="0"/>
              </a:rPr>
              <a:t>đã</a:t>
            </a:r>
            <a:r>
              <a:rPr lang="en-US" altLang="en-US" sz="2100" dirty="0" smtClean="0">
                <a:latin typeface="Times New Roman" panose="02020603050405020304" pitchFamily="18" charset="0"/>
              </a:rPr>
              <a:t> </a:t>
            </a:r>
            <a:r>
              <a:rPr lang="en-US" altLang="en-US" sz="2100" dirty="0" err="1">
                <a:latin typeface="Times New Roman" panose="02020603050405020304" pitchFamily="18" charset="0"/>
              </a:rPr>
              <a:t>đánh</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bại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hai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cuộc</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hành</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quân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của</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Mĩ</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vào</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mùa</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khô</a:t>
            </a:r>
            <a:r>
              <a:rPr lang="en-US" altLang="en-US" sz="2100" dirty="0">
                <a:latin typeface="Times New Roman" panose="02020603050405020304" pitchFamily="18" charset="0"/>
              </a:rPr>
              <a:t> 1965- 1966 </a:t>
            </a:r>
            <a:r>
              <a:rPr lang="en-US" altLang="en-US" sz="2100" dirty="0" err="1">
                <a:latin typeface="Times New Roman" panose="02020603050405020304" pitchFamily="18" charset="0"/>
              </a:rPr>
              <a:t>và</a:t>
            </a:r>
            <a:r>
              <a:rPr lang="en-US" altLang="en-US" sz="2100" dirty="0">
                <a:latin typeface="Times New Roman" panose="02020603050405020304" pitchFamily="18" charset="0"/>
              </a:rPr>
              <a:t> 1966- 1967 </a:t>
            </a:r>
            <a:r>
              <a:rPr lang="en-US" altLang="en-US" sz="2100" dirty="0" err="1">
                <a:latin typeface="Times New Roman" panose="02020603050405020304" pitchFamily="18" charset="0"/>
              </a:rPr>
              <a:t>trên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chiến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trường</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miền</a:t>
            </a:r>
            <a:r>
              <a:rPr lang="en-US" altLang="en-US" sz="2100" dirty="0">
                <a:latin typeface="Times New Roman" panose="02020603050405020304" pitchFamily="18" charset="0"/>
              </a:rPr>
              <a:t> Nam </a:t>
            </a:r>
            <a:r>
              <a:rPr lang="en-US" altLang="en-US" sz="2100" dirty="0" err="1">
                <a:latin typeface="Times New Roman" panose="02020603050405020304" pitchFamily="18" charset="0"/>
              </a:rPr>
              <a:t>và</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đặc</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biệt</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là</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thắng</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lợi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cuộc</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tổng</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tiến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công</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và</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nổi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dậy</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tết</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Mậu</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Thân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năm</a:t>
            </a:r>
            <a:r>
              <a:rPr lang="en-US" altLang="en-US" sz="2100" dirty="0">
                <a:latin typeface="Times New Roman" panose="02020603050405020304" pitchFamily="18" charset="0"/>
              </a:rPr>
              <a:t> 1968, </a:t>
            </a:r>
            <a:r>
              <a:rPr lang="en-US" altLang="en-US" sz="2100" dirty="0" err="1">
                <a:latin typeface="Times New Roman" panose="02020603050405020304" pitchFamily="18" charset="0"/>
              </a:rPr>
              <a:t>đánh</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bại</a:t>
            </a:r>
            <a:r>
              <a:rPr lang="en-US" altLang="en-US" sz="2100" dirty="0">
                <a:latin typeface="Times New Roman" panose="02020603050405020304" pitchFamily="18" charset="0"/>
              </a:rPr>
              <a:t> ý </a:t>
            </a:r>
            <a:r>
              <a:rPr lang="en-US" altLang="en-US" sz="2100" dirty="0" err="1">
                <a:latin typeface="Times New Roman" panose="02020603050405020304" pitchFamily="18" charset="0"/>
              </a:rPr>
              <a:t>chí</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xâm</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lược</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của</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đế</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quốc</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Mĩ</a:t>
            </a:r>
            <a:r>
              <a:rPr lang="en-US" altLang="en-US" sz="2100" dirty="0" smtClean="0">
                <a:latin typeface="Times New Roman" panose="02020603050405020304" pitchFamily="18" charset="0"/>
              </a:rPr>
              <a:t>.</a:t>
            </a:r>
          </a:p>
          <a:p>
            <a:pPr marL="0" indent="0" algn="just">
              <a:buNone/>
            </a:pPr>
            <a:r>
              <a:rPr lang="en-US" altLang="en-US" sz="2100" dirty="0" smtClean="0">
                <a:latin typeface="Times New Roman" panose="02020603050405020304" pitchFamily="18" charset="0"/>
              </a:rPr>
              <a:t>- </a:t>
            </a:r>
            <a:r>
              <a:rPr lang="en-US" altLang="en-US" sz="2100" b="1" dirty="0" err="1" smtClean="0">
                <a:solidFill>
                  <a:srgbClr val="FFFF00"/>
                </a:solidFill>
                <a:latin typeface="Times New Roman" panose="02020603050405020304" pitchFamily="18" charset="0"/>
              </a:rPr>
              <a:t>Giai</a:t>
            </a:r>
            <a:r>
              <a:rPr lang="en-US" altLang="en-US" sz="2100" b="1" dirty="0" smtClean="0">
                <a:solidFill>
                  <a:srgbClr val="FFFF00"/>
                </a:solidFill>
                <a:latin typeface="Times New Roman" panose="02020603050405020304" pitchFamily="18" charset="0"/>
              </a:rPr>
              <a:t> </a:t>
            </a:r>
            <a:r>
              <a:rPr lang="en-US" altLang="en-US" sz="2100" b="1" dirty="0" err="1" smtClean="0">
                <a:solidFill>
                  <a:srgbClr val="FFFF00"/>
                </a:solidFill>
                <a:latin typeface="Times New Roman" panose="02020603050405020304" pitchFamily="18" charset="0"/>
              </a:rPr>
              <a:t>đoạn</a:t>
            </a:r>
            <a:r>
              <a:rPr lang="en-US" altLang="en-US" sz="2100" b="1" dirty="0" smtClean="0">
                <a:solidFill>
                  <a:srgbClr val="FFFF00"/>
                </a:solidFill>
                <a:latin typeface="Times New Roman" panose="02020603050405020304" pitchFamily="18" charset="0"/>
              </a:rPr>
              <a:t> 1969 – 1972 </a:t>
            </a:r>
            <a:r>
              <a:rPr lang="en-US" altLang="en-US" sz="2100" dirty="0" err="1" smtClean="0">
                <a:latin typeface="Times New Roman" panose="02020603050405020304" pitchFamily="18" charset="0"/>
              </a:rPr>
              <a:t>Mỹ</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thực</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hiện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chiến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lược</a:t>
            </a:r>
            <a:r>
              <a:rPr lang="en-US" altLang="en-US" sz="2100" dirty="0" smtClean="0">
                <a:latin typeface="Times New Roman" panose="02020603050405020304" pitchFamily="18" charset="0"/>
              </a:rPr>
              <a:t> </a:t>
            </a:r>
            <a:r>
              <a:rPr lang="en-US" altLang="en-US" sz="2100" dirty="0">
                <a:latin typeface="Times New Roman" panose="02020603050405020304" pitchFamily="18" charset="0"/>
              </a:rPr>
              <a:t>“</a:t>
            </a:r>
            <a:r>
              <a:rPr lang="en-US" altLang="en-US" sz="2100" dirty="0" err="1">
                <a:latin typeface="Times New Roman" panose="02020603050405020304" pitchFamily="18" charset="0"/>
              </a:rPr>
              <a:t>Việt</a:t>
            </a:r>
            <a:r>
              <a:rPr lang="en-US" altLang="en-US" sz="2100" dirty="0">
                <a:latin typeface="Times New Roman" panose="02020603050405020304" pitchFamily="18" charset="0"/>
              </a:rPr>
              <a:t> Nam </a:t>
            </a:r>
            <a:r>
              <a:rPr lang="en-US" altLang="en-US" sz="2100" dirty="0" err="1">
                <a:latin typeface="Times New Roman" panose="02020603050405020304" pitchFamily="18" charset="0"/>
              </a:rPr>
              <a:t>hóa</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chiến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tranh</a:t>
            </a:r>
            <a:r>
              <a:rPr lang="en-US" altLang="en-US" sz="2100" dirty="0" smtClean="0">
                <a:latin typeface="Times New Roman" panose="02020603050405020304" pitchFamily="18" charset="0"/>
              </a:rPr>
              <a:t>” ( </a:t>
            </a:r>
            <a:r>
              <a:rPr lang="en-US" altLang="en-US" sz="2100" dirty="0" err="1" smtClean="0">
                <a:latin typeface="Times New Roman" panose="02020603050405020304" pitchFamily="18" charset="0"/>
              </a:rPr>
              <a:t>Sau</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khi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sa</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lầy</a:t>
            </a:r>
            <a:r>
              <a:rPr lang="en-US" altLang="en-US" sz="2100" dirty="0" smtClean="0">
                <a:latin typeface="Times New Roman" panose="02020603050405020304" pitchFamily="18" charset="0"/>
              </a:rPr>
              <a:t> ở </a:t>
            </a:r>
            <a:r>
              <a:rPr lang="en-US" altLang="en-US" sz="2100" dirty="0" err="1" smtClean="0">
                <a:latin typeface="Times New Roman" panose="02020603050405020304" pitchFamily="18" charset="0"/>
              </a:rPr>
              <a:t>chiến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tranh</a:t>
            </a:r>
            <a:r>
              <a:rPr lang="en-US" altLang="en-US" sz="2100" dirty="0" smtClean="0">
                <a:latin typeface="Times New Roman" panose="02020603050405020304" pitchFamily="18" charset="0"/>
              </a:rPr>
              <a:t> VN, </a:t>
            </a:r>
            <a:r>
              <a:rPr lang="en-US" altLang="en-US" sz="2100" dirty="0" err="1" smtClean="0">
                <a:latin typeface="Times New Roman" panose="02020603050405020304" pitchFamily="18" charset="0"/>
              </a:rPr>
              <a:t>chính</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quyền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Mỹ</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bị</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chính</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nhân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dân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Mỹ</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phản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đối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về</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cuộc</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chiến</a:t>
            </a:r>
            <a:r>
              <a:rPr lang="en-US" altLang="en-US" sz="2100" dirty="0" smtClean="0">
                <a:latin typeface="Times New Roman" panose="02020603050405020304" pitchFamily="18" charset="0"/>
              </a:rPr>
              <a:t> ở VN </a:t>
            </a:r>
            <a:r>
              <a:rPr lang="en-US" altLang="en-US" sz="2100" dirty="0" err="1" smtClean="0">
                <a:latin typeface="Times New Roman" panose="02020603050405020304" pitchFamily="18" charset="0"/>
              </a:rPr>
              <a:t>và</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tiêu</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hao</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về</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kinh</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tế</a:t>
            </a:r>
            <a:r>
              <a:rPr lang="en-US" altLang="en-US" sz="2100" dirty="0" smtClean="0">
                <a:latin typeface="Times New Roman" panose="02020603050405020304" pitchFamily="18" charset="0"/>
              </a:rPr>
              <a:t> … </a:t>
            </a:r>
            <a:r>
              <a:rPr lang="en-US" altLang="en-US" sz="2100" dirty="0" err="1" smtClean="0">
                <a:latin typeface="Times New Roman" panose="02020603050405020304" pitchFamily="18" charset="0"/>
              </a:rPr>
              <a:t>vì</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vậy</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chính</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quyền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Mỹ</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đã</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chuyển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giao</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vũ</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khí</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công</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nghệ</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cho</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quân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đội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Miền</a:t>
            </a:r>
            <a:r>
              <a:rPr lang="en-US" altLang="en-US" sz="2100" dirty="0" smtClean="0">
                <a:latin typeface="Times New Roman" panose="02020603050405020304" pitchFamily="18" charset="0"/>
              </a:rPr>
              <a:t> Nam, </a:t>
            </a:r>
            <a:r>
              <a:rPr lang="en-US" altLang="en-US" sz="2100" dirty="0" err="1" smtClean="0">
                <a:latin typeface="Times New Roman" panose="02020603050405020304" pitchFamily="18" charset="0"/>
              </a:rPr>
              <a:t>đồng</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thời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dần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rút</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quân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khỏi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Miền</a:t>
            </a:r>
            <a:r>
              <a:rPr lang="en-US" altLang="en-US" sz="2100" dirty="0" smtClean="0">
                <a:latin typeface="Times New Roman" panose="02020603050405020304" pitchFamily="18" charset="0"/>
              </a:rPr>
              <a:t> Nam </a:t>
            </a:r>
            <a:r>
              <a:rPr lang="en-US" altLang="en-US" sz="2100" dirty="0" err="1" smtClean="0">
                <a:latin typeface="Times New Roman" panose="02020603050405020304" pitchFamily="18" charset="0"/>
              </a:rPr>
              <a:t>mà</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chỉ</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để</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lại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cố</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vấn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quân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sự</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Để</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cứu</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vãn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sự</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sụp</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đổ</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của</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Quân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đội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Miền</a:t>
            </a:r>
            <a:r>
              <a:rPr lang="en-US" altLang="en-US" sz="2100" dirty="0" smtClean="0">
                <a:latin typeface="Times New Roman" panose="02020603050405020304" pitchFamily="18" charset="0"/>
              </a:rPr>
              <a:t> Nam </a:t>
            </a:r>
            <a:r>
              <a:rPr lang="en-US" altLang="en-US" sz="2100" dirty="0" err="1" smtClean="0">
                <a:latin typeface="Times New Roman" panose="02020603050405020304" pitchFamily="18" charset="0"/>
              </a:rPr>
              <a:t>chúng</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đã</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mở</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các</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cuộc</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tấn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công</a:t>
            </a:r>
            <a:r>
              <a:rPr lang="en-US" altLang="en-US" sz="2100" dirty="0" smtClean="0">
                <a:latin typeface="Times New Roman" panose="02020603050405020304" pitchFamily="18" charset="0"/>
              </a:rPr>
              <a:t> sang </a:t>
            </a:r>
            <a:r>
              <a:rPr lang="en-US" altLang="en-US" sz="2100" dirty="0" err="1" smtClean="0">
                <a:latin typeface="Times New Roman" panose="02020603050405020304" pitchFamily="18" charset="0"/>
              </a:rPr>
              <a:t>Lào</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và</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Campuchia</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để</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cắt</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đứt</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đường</a:t>
            </a:r>
            <a:r>
              <a:rPr lang="en-US" altLang="en-US" sz="2100" dirty="0" smtClean="0">
                <a:latin typeface="Times New Roman" panose="02020603050405020304" pitchFamily="18" charset="0"/>
              </a:rPr>
              <a:t> chi </a:t>
            </a:r>
            <a:r>
              <a:rPr lang="en-US" altLang="en-US" sz="2100" dirty="0" err="1" smtClean="0">
                <a:latin typeface="Times New Roman" panose="02020603050405020304" pitchFamily="18" charset="0"/>
              </a:rPr>
              <a:t>viện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của</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Miền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Bắc</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cho</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Miền</a:t>
            </a:r>
            <a:r>
              <a:rPr lang="en-US" altLang="en-US" sz="2100" dirty="0" smtClean="0">
                <a:latin typeface="Times New Roman" panose="02020603050405020304" pitchFamily="18" charset="0"/>
              </a:rPr>
              <a:t> Nam </a:t>
            </a:r>
            <a:r>
              <a:rPr lang="en-US" altLang="en-US" sz="2100" dirty="0" err="1" smtClean="0">
                <a:latin typeface="Times New Roman" panose="02020603050405020304" pitchFamily="18" charset="0"/>
              </a:rPr>
              <a:t>và</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Ném</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bom</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phá</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hoại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miền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bắc</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lần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thứ</a:t>
            </a:r>
            <a:r>
              <a:rPr lang="en-US" altLang="en-US" sz="2100" dirty="0" smtClean="0">
                <a:latin typeface="Times New Roman" panose="02020603050405020304" pitchFamily="18" charset="0"/>
              </a:rPr>
              <a:t> 2 </a:t>
            </a:r>
            <a:r>
              <a:rPr lang="en-US" altLang="en-US" sz="2100" b="1" dirty="0" smtClean="0">
                <a:solidFill>
                  <a:srgbClr val="FFFF00"/>
                </a:solidFill>
                <a:latin typeface="Times New Roman" panose="02020603050405020304" pitchFamily="18" charset="0"/>
              </a:rPr>
              <a:t>“12 </a:t>
            </a:r>
            <a:r>
              <a:rPr lang="en-US" altLang="en-US" sz="2100" b="1" dirty="0" err="1" smtClean="0">
                <a:solidFill>
                  <a:srgbClr val="FFFF00"/>
                </a:solidFill>
                <a:latin typeface="Times New Roman" panose="02020603050405020304" pitchFamily="18" charset="0"/>
              </a:rPr>
              <a:t>ngày</a:t>
            </a:r>
            <a:r>
              <a:rPr lang="en-US" altLang="en-US" sz="2100" b="1" dirty="0" smtClean="0">
                <a:solidFill>
                  <a:srgbClr val="FFFF00"/>
                </a:solidFill>
                <a:latin typeface="Times New Roman" panose="02020603050405020304" pitchFamily="18" charset="0"/>
              </a:rPr>
              <a:t> </a:t>
            </a:r>
            <a:r>
              <a:rPr lang="en-US" altLang="en-US" sz="2100" b="1" dirty="0" err="1" smtClean="0">
                <a:solidFill>
                  <a:srgbClr val="FFFF00"/>
                </a:solidFill>
                <a:latin typeface="Times New Roman" panose="02020603050405020304" pitchFamily="18" charset="0"/>
              </a:rPr>
              <a:t>đêm</a:t>
            </a:r>
            <a:r>
              <a:rPr lang="en-US" altLang="en-US" sz="2100" b="1" dirty="0" smtClean="0">
                <a:solidFill>
                  <a:srgbClr val="FFFF00"/>
                </a:solidFill>
                <a:latin typeface="Times New Roman" panose="02020603050405020304" pitchFamily="18" charset="0"/>
              </a:rPr>
              <a:t> </a:t>
            </a:r>
            <a:r>
              <a:rPr lang="en-US" altLang="en-US" sz="2100" b="1" dirty="0" err="1" smtClean="0">
                <a:solidFill>
                  <a:srgbClr val="FFFF00"/>
                </a:solidFill>
                <a:latin typeface="Times New Roman" panose="02020603050405020304" pitchFamily="18" charset="0"/>
              </a:rPr>
              <a:t>từ</a:t>
            </a:r>
            <a:r>
              <a:rPr lang="en-US" altLang="en-US" sz="2100" b="1" dirty="0" smtClean="0">
                <a:solidFill>
                  <a:srgbClr val="FFFF00"/>
                </a:solidFill>
                <a:latin typeface="Times New Roman" panose="02020603050405020304" pitchFamily="18" charset="0"/>
              </a:rPr>
              <a:t> 18 </a:t>
            </a:r>
            <a:r>
              <a:rPr lang="en-US" altLang="en-US" sz="2100" b="1" dirty="0" err="1" smtClean="0">
                <a:solidFill>
                  <a:srgbClr val="FFFF00"/>
                </a:solidFill>
                <a:latin typeface="Times New Roman" panose="02020603050405020304" pitchFamily="18" charset="0"/>
              </a:rPr>
              <a:t>đến</a:t>
            </a:r>
            <a:r>
              <a:rPr lang="en-US" altLang="en-US" sz="2100" b="1" dirty="0" smtClean="0">
                <a:solidFill>
                  <a:srgbClr val="FFFF00"/>
                </a:solidFill>
                <a:latin typeface="Times New Roman" panose="02020603050405020304" pitchFamily="18" charset="0"/>
              </a:rPr>
              <a:t> 30/12/1972” … </a:t>
            </a:r>
            <a:r>
              <a:rPr lang="en-US" altLang="en-US" sz="2100" dirty="0" err="1" smtClean="0">
                <a:latin typeface="Times New Roman" panose="02020603050405020304" pitchFamily="18" charset="0"/>
              </a:rPr>
              <a:t>Quân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dân</a:t>
            </a:r>
            <a:r>
              <a:rPr lang="en-US" altLang="en-US" sz="2100" dirty="0" smtClean="0">
                <a:latin typeface="Times New Roman" panose="02020603050405020304" pitchFamily="18" charset="0"/>
              </a:rPr>
              <a:t> 3 </a:t>
            </a:r>
            <a:r>
              <a:rPr lang="en-US" altLang="en-US" sz="2100" dirty="0" err="1" smtClean="0">
                <a:latin typeface="Times New Roman" panose="02020603050405020304" pitchFamily="18" charset="0"/>
              </a:rPr>
              <a:t>nước</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Đông</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dương</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đã</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đoàn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kết</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và</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đánh</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bại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các</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chiến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lược</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này</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buộc</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Mỹ</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phải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ký</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vào</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hiệp</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định</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Pari</a:t>
            </a:r>
            <a:r>
              <a:rPr lang="en-US" altLang="en-US" sz="2100" dirty="0" smtClean="0">
                <a:latin typeface="Times New Roman" panose="02020603050405020304" pitchFamily="18" charset="0"/>
              </a:rPr>
              <a:t> 1973 </a:t>
            </a:r>
            <a:r>
              <a:rPr lang="en-US" altLang="en-US" sz="2100" dirty="0" err="1" smtClean="0">
                <a:latin typeface="Times New Roman" panose="02020603050405020304" pitchFamily="18" charset="0"/>
              </a:rPr>
              <a:t>dần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rút</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quân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khỏi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Miền</a:t>
            </a:r>
            <a:r>
              <a:rPr lang="en-US" altLang="en-US" sz="2100" dirty="0" smtClean="0">
                <a:latin typeface="Times New Roman" panose="02020603050405020304" pitchFamily="18" charset="0"/>
              </a:rPr>
              <a:t> Nam </a:t>
            </a:r>
            <a:r>
              <a:rPr lang="en-US" altLang="en-US" sz="2100" dirty="0" err="1" smtClean="0">
                <a:latin typeface="Times New Roman" panose="02020603050405020304" pitchFamily="18" charset="0"/>
              </a:rPr>
              <a:t>Việt</a:t>
            </a:r>
            <a:r>
              <a:rPr lang="en-US" altLang="en-US" sz="2100" dirty="0" smtClean="0">
                <a:latin typeface="Times New Roman" panose="02020603050405020304" pitchFamily="18" charset="0"/>
              </a:rPr>
              <a:t> Nam.</a:t>
            </a:r>
          </a:p>
          <a:p>
            <a:pPr marL="0" indent="0" algn="just">
              <a:buNone/>
            </a:pPr>
            <a:r>
              <a:rPr lang="en-US" altLang="en-US" sz="2100" dirty="0" smtClean="0">
                <a:latin typeface="Times New Roman" panose="02020603050405020304" pitchFamily="18" charset="0"/>
              </a:rPr>
              <a:t>- </a:t>
            </a:r>
            <a:r>
              <a:rPr lang="en-US" altLang="en-US" sz="2100" b="1" dirty="0" err="1" smtClean="0">
                <a:solidFill>
                  <a:srgbClr val="FFFF00"/>
                </a:solidFill>
                <a:latin typeface="Times New Roman" panose="02020603050405020304" pitchFamily="18" charset="0"/>
              </a:rPr>
              <a:t>Giai</a:t>
            </a:r>
            <a:r>
              <a:rPr lang="en-US" altLang="en-US" sz="2100" b="1" dirty="0" smtClean="0">
                <a:solidFill>
                  <a:srgbClr val="FFFF00"/>
                </a:solidFill>
                <a:latin typeface="Times New Roman" panose="02020603050405020304" pitchFamily="18" charset="0"/>
              </a:rPr>
              <a:t> </a:t>
            </a:r>
            <a:r>
              <a:rPr lang="en-US" altLang="en-US" sz="2100" b="1" dirty="0" err="1" smtClean="0">
                <a:solidFill>
                  <a:srgbClr val="FFFF00"/>
                </a:solidFill>
                <a:latin typeface="Times New Roman" panose="02020603050405020304" pitchFamily="18" charset="0"/>
              </a:rPr>
              <a:t>đoạn</a:t>
            </a:r>
            <a:r>
              <a:rPr lang="en-US" altLang="en-US" sz="2100" b="1" dirty="0" smtClean="0">
                <a:solidFill>
                  <a:srgbClr val="FFFF00"/>
                </a:solidFill>
                <a:latin typeface="Times New Roman" panose="02020603050405020304" pitchFamily="18" charset="0"/>
              </a:rPr>
              <a:t> 1973 – 1975 </a:t>
            </a:r>
            <a:r>
              <a:rPr lang="en-US" altLang="en-US" sz="2100" dirty="0" err="1" smtClean="0">
                <a:latin typeface="Times New Roman" panose="02020603050405020304" pitchFamily="18" charset="0"/>
              </a:rPr>
              <a:t>Quân</a:t>
            </a:r>
            <a:r>
              <a:rPr lang="en-US" altLang="en-US" sz="2100" dirty="0" smtClean="0">
                <a:latin typeface="Times New Roman" panose="02020603050405020304" pitchFamily="18" charset="0"/>
              </a:rPr>
              <a:t> </a:t>
            </a:r>
            <a:r>
              <a:rPr lang="en-US" altLang="en-US" sz="2100" dirty="0" err="1">
                <a:latin typeface="Times New Roman" panose="02020603050405020304" pitchFamily="18" charset="0"/>
              </a:rPr>
              <a:t>đội</a:t>
            </a:r>
            <a:r>
              <a:rPr lang="en-US" altLang="en-US" sz="2100" dirty="0">
                <a:latin typeface="Times New Roman" panose="02020603050405020304" pitchFamily="18" charset="0"/>
              </a:rPr>
              <a:t> ta </a:t>
            </a:r>
            <a:r>
              <a:rPr lang="en-US" altLang="en-US" sz="2100" dirty="0" err="1">
                <a:latin typeface="Times New Roman" panose="02020603050405020304" pitchFamily="18" charset="0"/>
              </a:rPr>
              <a:t>đã</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thực</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hiện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lời</a:t>
            </a:r>
            <a:r>
              <a:rPr lang="en-US" altLang="en-US" sz="2100" dirty="0">
                <a:latin typeface="Times New Roman" panose="02020603050405020304" pitchFamily="18" charset="0"/>
              </a:rPr>
              <a:t> </a:t>
            </a:r>
            <a:r>
              <a:rPr lang="en-US" altLang="en-US" sz="2100" dirty="0" err="1" smtClean="0">
                <a:latin typeface="Times New Roman" panose="02020603050405020304" pitchFamily="18" charset="0"/>
              </a:rPr>
              <a:t>kêu</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gọi</a:t>
            </a:r>
            <a:r>
              <a:rPr lang="en-US" altLang="en-US" sz="2100" dirty="0" smtClean="0">
                <a:latin typeface="Times New Roman" panose="02020603050405020304" pitchFamily="18" charset="0"/>
              </a:rPr>
              <a:t> </a:t>
            </a:r>
            <a:r>
              <a:rPr lang="en-US" altLang="en-US" sz="2100" dirty="0" err="1">
                <a:latin typeface="Times New Roman" panose="02020603050405020304" pitchFamily="18" charset="0"/>
              </a:rPr>
              <a:t>của</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Chủ</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tịch</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Hồ</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Chí</a:t>
            </a:r>
            <a:r>
              <a:rPr lang="en-US" altLang="en-US" sz="2100" dirty="0">
                <a:latin typeface="Times New Roman" panose="02020603050405020304" pitchFamily="18" charset="0"/>
              </a:rPr>
              <a:t> Minh </a:t>
            </a:r>
            <a:r>
              <a:rPr lang="en-US" altLang="en-US" sz="2100" dirty="0" err="1">
                <a:latin typeface="Times New Roman" panose="02020603050405020304" pitchFamily="18" charset="0"/>
              </a:rPr>
              <a:t>là</a:t>
            </a:r>
            <a:r>
              <a:rPr lang="en-US" altLang="en-US" sz="2100" dirty="0">
                <a:latin typeface="Times New Roman" panose="02020603050405020304" pitchFamily="18" charset="0"/>
              </a:rPr>
              <a:t>: “ </a:t>
            </a:r>
            <a:r>
              <a:rPr lang="en-US" altLang="en-US" sz="2100" dirty="0" err="1">
                <a:latin typeface="Times New Roman" panose="02020603050405020304" pitchFamily="18" charset="0"/>
              </a:rPr>
              <a:t>Đánh</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cho</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Mĩ</a:t>
            </a:r>
            <a:r>
              <a:rPr lang="en-US" altLang="en-US" sz="2100" dirty="0">
                <a:latin typeface="Times New Roman" panose="02020603050405020304" pitchFamily="18" charset="0"/>
              </a:rPr>
              <a:t> </a:t>
            </a:r>
            <a:r>
              <a:rPr lang="en-US" altLang="en-US" sz="2100" dirty="0" err="1" smtClean="0">
                <a:latin typeface="Times New Roman" panose="02020603050405020304" pitchFamily="18" charset="0"/>
              </a:rPr>
              <a:t>cút</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Đánh</a:t>
            </a:r>
            <a:r>
              <a:rPr lang="en-US" altLang="en-US" sz="2100" dirty="0" smtClean="0">
                <a:latin typeface="Times New Roman" panose="02020603050405020304" pitchFamily="18" charset="0"/>
              </a:rPr>
              <a:t> </a:t>
            </a:r>
            <a:r>
              <a:rPr lang="en-US" altLang="en-US" sz="2100" dirty="0" err="1">
                <a:latin typeface="Times New Roman" panose="02020603050405020304" pitchFamily="18" charset="0"/>
              </a:rPr>
              <a:t>cho</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Ngụy</a:t>
            </a:r>
            <a:r>
              <a:rPr lang="en-US" altLang="en-US" sz="2100" dirty="0">
                <a:latin typeface="Times New Roman" panose="02020603050405020304" pitchFamily="18" charset="0"/>
              </a:rPr>
              <a:t> </a:t>
            </a:r>
            <a:r>
              <a:rPr lang="en-US" altLang="en-US" sz="2100" dirty="0" err="1" smtClean="0">
                <a:latin typeface="Times New Roman" panose="02020603050405020304" pitchFamily="18" charset="0"/>
              </a:rPr>
              <a:t>nhào</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Quân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và</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dân</a:t>
            </a:r>
            <a:r>
              <a:rPr lang="en-US" altLang="en-US" sz="2100" dirty="0" smtClean="0">
                <a:latin typeface="Times New Roman" panose="02020603050405020304" pitchFamily="18" charset="0"/>
              </a:rPr>
              <a:t> ta </a:t>
            </a:r>
            <a:r>
              <a:rPr lang="en-US" altLang="en-US" sz="2100" dirty="0" err="1" smtClean="0">
                <a:latin typeface="Times New Roman" panose="02020603050405020304" pitchFamily="18" charset="0"/>
              </a:rPr>
              <a:t>đã</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tiến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hành</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cuộc</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tổng</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tiến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công</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và</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nổi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dậy</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với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đỉnh</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cao</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là</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chiến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dịch</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Hồ</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Chí</a:t>
            </a:r>
            <a:r>
              <a:rPr lang="en-US" altLang="en-US" sz="2100" dirty="0" smtClean="0">
                <a:latin typeface="Times New Roman" panose="02020603050405020304" pitchFamily="18" charset="0"/>
              </a:rPr>
              <a:t> Minh </a:t>
            </a:r>
            <a:r>
              <a:rPr lang="en-US" altLang="en-US" sz="2100" dirty="0" err="1" smtClean="0">
                <a:latin typeface="Times New Roman" panose="02020603050405020304" pitchFamily="18" charset="0"/>
              </a:rPr>
              <a:t>lịch</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sử</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giảnh</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thắng</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lới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vào</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ngày</a:t>
            </a:r>
            <a:r>
              <a:rPr lang="en-US" altLang="en-US" sz="2100" dirty="0" smtClean="0">
                <a:latin typeface="Times New Roman" panose="02020603050405020304" pitchFamily="18" charset="0"/>
              </a:rPr>
              <a:t> 30/4/1975 </a:t>
            </a:r>
            <a:r>
              <a:rPr lang="en-US" altLang="en-US" sz="2100" dirty="0" err="1" smtClean="0">
                <a:latin typeface="Times New Roman" panose="02020603050405020304" pitchFamily="18" charset="0"/>
              </a:rPr>
              <a:t>Nhân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dân</a:t>
            </a:r>
            <a:r>
              <a:rPr lang="en-US" altLang="en-US" sz="2100" dirty="0" smtClean="0">
                <a:latin typeface="Times New Roman" panose="02020603050405020304" pitchFamily="18" charset="0"/>
              </a:rPr>
              <a:t> ta </a:t>
            </a:r>
            <a:r>
              <a:rPr lang="en-US" altLang="en-US" sz="2100" dirty="0" err="1" smtClean="0">
                <a:latin typeface="Times New Roman" panose="02020603050405020304" pitchFamily="18" charset="0"/>
              </a:rPr>
              <a:t>đã</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giải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phóng</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đất</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nước</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chấm</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dứt</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thời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kỳ</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hơn</a:t>
            </a:r>
            <a:r>
              <a:rPr lang="en-US" altLang="en-US" sz="2100" dirty="0" smtClean="0">
                <a:latin typeface="Times New Roman" panose="02020603050405020304" pitchFamily="18" charset="0"/>
              </a:rPr>
              <a:t> 100 </a:t>
            </a:r>
            <a:r>
              <a:rPr lang="en-US" altLang="en-US" sz="2100" dirty="0" err="1" smtClean="0">
                <a:latin typeface="Times New Roman" panose="02020603050405020304" pitchFamily="18" charset="0"/>
              </a:rPr>
              <a:t>năm</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Phong</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kiến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Thực</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dân</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Đế</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Quốc</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cai</a:t>
            </a:r>
            <a:r>
              <a:rPr lang="en-US" altLang="en-US" sz="2100" dirty="0" smtClean="0">
                <a:latin typeface="Times New Roman" panose="02020603050405020304" pitchFamily="18" charset="0"/>
              </a:rPr>
              <a:t> </a:t>
            </a:r>
            <a:r>
              <a:rPr lang="en-US" altLang="en-US" sz="2100" dirty="0" err="1" smtClean="0">
                <a:latin typeface="Times New Roman" panose="02020603050405020304" pitchFamily="18" charset="0"/>
              </a:rPr>
              <a:t>trị</a:t>
            </a:r>
            <a:r>
              <a:rPr lang="en-US" altLang="en-US" sz="2100" dirty="0" smtClean="0">
                <a:latin typeface="Times New Roman" panose="02020603050405020304" pitchFamily="18" charset="0"/>
              </a:rPr>
              <a:t>.</a:t>
            </a:r>
          </a:p>
          <a:p>
            <a:pPr marL="0" indent="0" algn="just">
              <a:buNone/>
            </a:pPr>
            <a:r>
              <a:rPr lang="en-US" b="1" dirty="0" err="1">
                <a:solidFill>
                  <a:srgbClr val="FFFF00"/>
                </a:solidFill>
                <a:latin typeface="Times New Roman" panose="02020603050405020304" pitchFamily="18" charset="0"/>
                <a:cs typeface="Times New Roman" panose="02020603050405020304" pitchFamily="18" charset="0"/>
              </a:rPr>
              <a:t>Thời</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kì</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này</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nghệ</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thuật</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quân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sự</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của</a:t>
            </a:r>
            <a:r>
              <a:rPr lang="en-US" b="1" dirty="0">
                <a:solidFill>
                  <a:srgbClr val="FFFF00"/>
                </a:solidFill>
                <a:latin typeface="Times New Roman" panose="02020603050405020304" pitchFamily="18" charset="0"/>
                <a:cs typeface="Times New Roman" panose="02020603050405020304" pitchFamily="18" charset="0"/>
              </a:rPr>
              <a:t> ta </a:t>
            </a:r>
            <a:r>
              <a:rPr lang="en-US" b="1" dirty="0" err="1">
                <a:solidFill>
                  <a:srgbClr val="FFFF00"/>
                </a:solidFill>
                <a:latin typeface="Times New Roman" panose="02020603050405020304" pitchFamily="18" charset="0"/>
                <a:cs typeface="Times New Roman" panose="02020603050405020304" pitchFamily="18" charset="0"/>
              </a:rPr>
              <a:t>đã</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có</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sự</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phát</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triển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từng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bước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thực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hiện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các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trận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đánh</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lớn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tác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chiến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hiệp</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đồng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quân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binh</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chủng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để</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tiêu</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diệt</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ngày</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càng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lớn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lực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lượng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của</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địch</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góp</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phần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quan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trọng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cùng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toàn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thể</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dân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tộc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làm</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nên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chiến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thắng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trong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Chiến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dịch</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Hồ</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Chí</a:t>
            </a:r>
            <a:r>
              <a:rPr lang="en-US" b="1" dirty="0">
                <a:solidFill>
                  <a:srgbClr val="FFFF00"/>
                </a:solidFill>
                <a:latin typeface="Times New Roman" panose="02020603050405020304" pitchFamily="18" charset="0"/>
                <a:cs typeface="Times New Roman" panose="02020603050405020304" pitchFamily="18" charset="0"/>
              </a:rPr>
              <a:t> Minh </a:t>
            </a:r>
            <a:r>
              <a:rPr lang="en-US" b="1" dirty="0" err="1">
                <a:solidFill>
                  <a:srgbClr val="FFFF00"/>
                </a:solidFill>
                <a:latin typeface="Times New Roman" panose="02020603050405020304" pitchFamily="18" charset="0"/>
                <a:cs typeface="Times New Roman" panose="02020603050405020304" pitchFamily="18" charset="0"/>
              </a:rPr>
              <a:t>lịch</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sử</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thống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nhất</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nước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nhà</a:t>
            </a:r>
            <a:r>
              <a:rPr lang="en-US" b="1" dirty="0">
                <a:solidFill>
                  <a:srgbClr val="FFFF00"/>
                </a:solidFill>
                <a:latin typeface="Times New Roman" panose="02020603050405020304" pitchFamily="18" charset="0"/>
                <a:cs typeface="Times New Roman" panose="02020603050405020304" pitchFamily="18" charset="0"/>
              </a:rPr>
              <a:t>. </a:t>
            </a:r>
          </a:p>
          <a:p>
            <a:pPr marL="0" indent="0" algn="just">
              <a:buNone/>
            </a:pPr>
            <a:endParaRPr lang="en-US" altLang="en-US" sz="2100" b="1" dirty="0">
              <a:latin typeface="Times New Roman" panose="02020603050405020304" pitchFamily="18" charset="0"/>
            </a:endParaRPr>
          </a:p>
          <a:p>
            <a:pPr marL="0" indent="0">
              <a:buNone/>
            </a:pPr>
            <a:endParaRPr lang="en-US" altLang="en-US" dirty="0">
              <a:latin typeface="Times New Roman" panose="02020603050405020304" pitchFamily="18" charset="0"/>
            </a:endParaRPr>
          </a:p>
          <a:p>
            <a:pPr marL="0" indent="0">
              <a:buNone/>
            </a:pPr>
            <a:endParaRPr lang="en-US"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774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additive="base">
                                        <p:cTn id="4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additive="base">
                                        <p:cTn id="4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 calcmode="lin" valueType="num">
                                      <p:cBhvr additive="base">
                                        <p:cTn id="5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44926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Káº¿t quáº£ hÃ¬nh áº£nh cho chiáº¿n tranh cá»¥c bá» tá»« tÃ u Äá» b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28575"/>
            <a:ext cx="466725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Káº¿t quáº£ hÃ¬nh áº£nh cho chiáº¿n tranh phÃ¡ hoáº¡i miá»n bá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3733800"/>
            <a:ext cx="44910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Káº¿t quáº£ hÃ¬nh áº£nh cho hiá»p Äá»nh paris 19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8175" y="3733800"/>
            <a:ext cx="46672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115425" y="0"/>
            <a:ext cx="3076575"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dirty="0" smtClean="0">
                <a:latin typeface="Times New Roman" panose="02020603050405020304" pitchFamily="18" charset="0"/>
                <a:cs typeface="Times New Roman" panose="02020603050405020304" pitchFamily="18" charset="0"/>
              </a:rPr>
              <a:t>MỘT SỐ HÌNH ẢNH VỀ CHIẾN TRANH THỜI KỲ CHỐNG MỸ</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50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432473" cy="1149927"/>
          </a:xfrm>
        </p:spPr>
        <p:txBody>
          <a:bodyPr/>
          <a:lstStyle/>
          <a:p>
            <a:pPr algn="just"/>
            <a:r>
              <a:rPr lang="en-US" sz="3800" dirty="0" smtClean="0">
                <a:solidFill>
                  <a:srgbClr val="FFFF00"/>
                </a:solidFill>
                <a:latin typeface="Times New Roman" panose="02020603050405020304" pitchFamily="18" charset="0"/>
                <a:cs typeface="Times New Roman" panose="02020603050405020304" pitchFamily="18" charset="0"/>
              </a:rPr>
              <a:t>I. LỊCH SỬ, BẢN CHẤT, TRUYỀN THỐNG CỦA QUÂN ĐỘI NHÂN DÂN VIỆT NAM.</a:t>
            </a:r>
            <a:endParaRPr lang="en-US" sz="38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149927"/>
            <a:ext cx="12192000" cy="5708073"/>
          </a:xfrm>
        </p:spPr>
        <p:txBody>
          <a:bodyPr>
            <a:normAutofit/>
          </a:bodyPr>
          <a:lstStyle/>
          <a:p>
            <a:pPr marL="0" indent="0" algn="just">
              <a:buNone/>
            </a:pPr>
            <a:r>
              <a:rPr lang="en-US" sz="2100" b="1" dirty="0" smtClean="0">
                <a:solidFill>
                  <a:srgbClr val="FFFF00"/>
                </a:solidFill>
                <a:latin typeface="Times New Roman" panose="02020603050405020304" pitchFamily="18" charset="0"/>
                <a:cs typeface="Times New Roman" panose="02020603050405020304" pitchFamily="18" charset="0"/>
              </a:rPr>
              <a:t>1. LỊCH SỬ CỦA QUÂN ĐỘI NHÂN DÂN VIỆT NAM.</a:t>
            </a:r>
          </a:p>
          <a:p>
            <a:pPr marL="0" indent="0" algn="just">
              <a:buNone/>
            </a:pPr>
            <a:r>
              <a:rPr lang="en-US" altLang="en-US" sz="2100" b="1" dirty="0" smtClean="0">
                <a:solidFill>
                  <a:srgbClr val="FFFF00"/>
                </a:solidFill>
                <a:latin typeface="Times New Roman" panose="02020603050405020304" pitchFamily="18" charset="0"/>
              </a:rPr>
              <a:t>c. </a:t>
            </a:r>
            <a:r>
              <a:rPr lang="en-US" altLang="en-US" sz="2100" b="1" dirty="0" err="1" smtClean="0">
                <a:solidFill>
                  <a:srgbClr val="FFFF00"/>
                </a:solidFill>
                <a:latin typeface="Times New Roman" panose="02020603050405020304" pitchFamily="18" charset="0"/>
              </a:rPr>
              <a:t>Thời</a:t>
            </a:r>
            <a:r>
              <a:rPr lang="en-US" altLang="en-US" sz="2100" b="1" dirty="0" smtClean="0">
                <a:solidFill>
                  <a:srgbClr val="FFFF00"/>
                </a:solidFill>
                <a:latin typeface="Times New Roman" panose="02020603050405020304" pitchFamily="18" charset="0"/>
              </a:rPr>
              <a:t> </a:t>
            </a:r>
            <a:r>
              <a:rPr lang="en-US" altLang="en-US" sz="2100" b="1" dirty="0" err="1" smtClean="0">
                <a:solidFill>
                  <a:srgbClr val="FFFF00"/>
                </a:solidFill>
                <a:latin typeface="Times New Roman" panose="02020603050405020304" pitchFamily="18" charset="0"/>
              </a:rPr>
              <a:t>kỳ</a:t>
            </a:r>
            <a:r>
              <a:rPr lang="en-US" altLang="en-US" sz="2100" b="1" dirty="0" smtClean="0">
                <a:solidFill>
                  <a:srgbClr val="FFFF00"/>
                </a:solidFill>
                <a:latin typeface="Times New Roman" panose="02020603050405020304" pitchFamily="18" charset="0"/>
              </a:rPr>
              <a:t> </a:t>
            </a:r>
            <a:r>
              <a:rPr lang="en-US" altLang="en-US" sz="2100" b="1" dirty="0" err="1" smtClean="0">
                <a:solidFill>
                  <a:srgbClr val="FFFF00"/>
                </a:solidFill>
                <a:latin typeface="Times New Roman" panose="02020603050405020304" pitchFamily="18" charset="0"/>
              </a:rPr>
              <a:t>xây</a:t>
            </a:r>
            <a:r>
              <a:rPr lang="en-US" altLang="en-US" sz="2100" b="1" dirty="0" smtClean="0">
                <a:solidFill>
                  <a:srgbClr val="FFFF00"/>
                </a:solidFill>
                <a:latin typeface="Times New Roman" panose="02020603050405020304" pitchFamily="18" charset="0"/>
              </a:rPr>
              <a:t> </a:t>
            </a:r>
            <a:r>
              <a:rPr lang="en-US" altLang="en-US" sz="2100" b="1" dirty="0" err="1" smtClean="0">
                <a:solidFill>
                  <a:srgbClr val="FFFF00"/>
                </a:solidFill>
                <a:latin typeface="Times New Roman" panose="02020603050405020304" pitchFamily="18" charset="0"/>
              </a:rPr>
              <a:t>dựng</a:t>
            </a:r>
            <a:r>
              <a:rPr lang="en-US" altLang="en-US" sz="2100" b="1" dirty="0" smtClean="0">
                <a:solidFill>
                  <a:srgbClr val="FFFF00"/>
                </a:solidFill>
                <a:latin typeface="Times New Roman" panose="02020603050405020304" pitchFamily="18" charset="0"/>
              </a:rPr>
              <a:t> </a:t>
            </a:r>
            <a:r>
              <a:rPr lang="en-US" altLang="en-US" sz="2100" b="1" dirty="0" err="1" smtClean="0">
                <a:solidFill>
                  <a:srgbClr val="FFFF00"/>
                </a:solidFill>
                <a:latin typeface="Times New Roman" panose="02020603050405020304" pitchFamily="18" charset="0"/>
              </a:rPr>
              <a:t>Quân</a:t>
            </a:r>
            <a:r>
              <a:rPr lang="en-US" altLang="en-US" sz="2100" b="1" dirty="0" smtClean="0">
                <a:solidFill>
                  <a:srgbClr val="FFFF00"/>
                </a:solidFill>
                <a:latin typeface="Times New Roman" panose="02020603050405020304" pitchFamily="18" charset="0"/>
              </a:rPr>
              <a:t> </a:t>
            </a:r>
            <a:r>
              <a:rPr lang="en-US" altLang="en-US" sz="2100" b="1" dirty="0" err="1" smtClean="0">
                <a:solidFill>
                  <a:srgbClr val="FFFF00"/>
                </a:solidFill>
                <a:latin typeface="Times New Roman" panose="02020603050405020304" pitchFamily="18" charset="0"/>
              </a:rPr>
              <a:t>đội</a:t>
            </a:r>
            <a:r>
              <a:rPr lang="en-US" altLang="en-US" sz="2100" b="1" dirty="0" smtClean="0">
                <a:solidFill>
                  <a:srgbClr val="FFFF00"/>
                </a:solidFill>
                <a:latin typeface="Times New Roman" panose="02020603050405020304" pitchFamily="18" charset="0"/>
              </a:rPr>
              <a:t> </a:t>
            </a:r>
            <a:r>
              <a:rPr lang="en-US" altLang="en-US" sz="2100" b="1" dirty="0" err="1" smtClean="0">
                <a:solidFill>
                  <a:srgbClr val="FFFF00"/>
                </a:solidFill>
                <a:latin typeface="Times New Roman" panose="02020603050405020304" pitchFamily="18" charset="0"/>
              </a:rPr>
              <a:t>sau</a:t>
            </a:r>
            <a:r>
              <a:rPr lang="en-US" altLang="en-US" sz="2100" b="1" dirty="0" smtClean="0">
                <a:solidFill>
                  <a:srgbClr val="FFFF00"/>
                </a:solidFill>
                <a:latin typeface="Times New Roman" panose="02020603050405020304" pitchFamily="18" charset="0"/>
              </a:rPr>
              <a:t> 1975.</a:t>
            </a:r>
          </a:p>
          <a:p>
            <a:pPr marL="0" indent="0" algn="just">
              <a:buNone/>
            </a:pPr>
            <a:r>
              <a:rPr lang="en-US" altLang="en-US" b="1" dirty="0" smtClean="0">
                <a:solidFill>
                  <a:srgbClr val="FFFF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nhuệ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cốt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vẹn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ổn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p>
          <a:p>
            <a:pPr marL="0" indent="0" algn="just">
              <a:buNone/>
            </a:pPr>
            <a:r>
              <a:rPr lang="en-US" sz="2100" b="1" dirty="0">
                <a:solidFill>
                  <a:srgbClr val="FFFF00"/>
                </a:solidFill>
                <a:latin typeface="Times New Roman" panose="02020603050405020304" pitchFamily="18" charset="0"/>
                <a:cs typeface="Times New Roman" panose="02020603050405020304" pitchFamily="18" charset="0"/>
              </a:rPr>
              <a:t>2. BẢN CHẤT CỦA QUÂN ĐỘI NHÂN DÂN VIỆT NAM</a:t>
            </a: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Quân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mang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dân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luôn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a:t>
            </a:r>
            <a:r>
              <a:rPr lang="en-US" dirty="0">
                <a:latin typeface="Times New Roman" panose="02020603050405020304" pitchFamily="18" charset="0"/>
                <a:cs typeface="Times New Roman" panose="02020603050405020304" pitchFamily="18" charset="0"/>
              </a:rPr>
              <a:t>.</a:t>
            </a:r>
          </a:p>
          <a:p>
            <a:pPr marL="0" indent="0" algn="just">
              <a:buNone/>
            </a:pPr>
            <a:endParaRPr lang="en-US" dirty="0"/>
          </a:p>
          <a:p>
            <a:pPr marL="0" indent="0" algn="just">
              <a:buNone/>
            </a:pPr>
            <a:endParaRPr lang="en-US" dirty="0"/>
          </a:p>
          <a:p>
            <a:pPr marL="0" indent="0" algn="just">
              <a:buNone/>
            </a:pPr>
            <a:endParaRPr lang="en-US" altLang="en-US" sz="2100" b="1" dirty="0" smtClean="0">
              <a:solidFill>
                <a:srgbClr val="FFFF00"/>
              </a:solidFill>
              <a:latin typeface="Times New Roman" panose="02020603050405020304" pitchFamily="18" charset="0"/>
            </a:endParaRPr>
          </a:p>
          <a:p>
            <a:pPr marL="0" indent="0">
              <a:buNone/>
            </a:pPr>
            <a:endParaRPr lang="en-US" altLang="en-US" dirty="0">
              <a:latin typeface="Times New Roman" panose="02020603050405020304" pitchFamily="18" charset="0"/>
            </a:endParaRPr>
          </a:p>
          <a:p>
            <a:pPr marL="0" indent="0">
              <a:buNone/>
            </a:pPr>
            <a:endParaRPr lang="en-US"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785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418618" cy="1149927"/>
          </a:xfrm>
        </p:spPr>
        <p:txBody>
          <a:bodyPr/>
          <a:lstStyle/>
          <a:p>
            <a:pPr algn="just"/>
            <a:r>
              <a:rPr lang="en-US" sz="3800" dirty="0" smtClean="0">
                <a:solidFill>
                  <a:srgbClr val="FFFF00"/>
                </a:solidFill>
                <a:latin typeface="Times New Roman" panose="02020603050405020304" pitchFamily="18" charset="0"/>
                <a:cs typeface="Times New Roman" panose="02020603050405020304" pitchFamily="18" charset="0"/>
              </a:rPr>
              <a:t>I. LỊCH SỬ, BẢN CHẤT, TRUYỀN THỐNG CỦA QUÂN ĐỘI NHÂN DÂN VIỆT NAM.</a:t>
            </a:r>
            <a:endParaRPr lang="en-US" sz="38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149927"/>
            <a:ext cx="12192000" cy="5708073"/>
          </a:xfrm>
        </p:spPr>
        <p:txBody>
          <a:bodyPr>
            <a:normAutofit/>
          </a:bodyPr>
          <a:lstStyle/>
          <a:p>
            <a:pPr marL="0" indent="0" algn="just">
              <a:buNone/>
            </a:pPr>
            <a:r>
              <a:rPr lang="en-US" sz="2100" b="1" dirty="0" smtClean="0">
                <a:solidFill>
                  <a:srgbClr val="FFFF00"/>
                </a:solidFill>
                <a:latin typeface="Times New Roman" panose="02020603050405020304" pitchFamily="18" charset="0"/>
                <a:cs typeface="Times New Roman" panose="02020603050405020304" pitchFamily="18" charset="0"/>
              </a:rPr>
              <a:t>3. TRUYỀN THỐNG CỦA QUÂN ĐỘI NHÂN DÂN VIỆT NAM.</a:t>
            </a:r>
          </a:p>
          <a:p>
            <a:pPr marL="0" indent="0" algn="just">
              <a:buNone/>
            </a:pPr>
            <a:r>
              <a:rPr lang="en-US" sz="2100" b="1" dirty="0" smtClean="0">
                <a:solidFill>
                  <a:srgbClr val="FFFF00"/>
                </a:solidFill>
                <a:latin typeface="Times New Roman" panose="02020603050405020304" pitchFamily="18" charset="0"/>
                <a:cs typeface="Times New Roman" panose="02020603050405020304" pitchFamily="18" charset="0"/>
              </a:rPr>
              <a:t>3.1. TRUNG THÀNH VÔ HẠN VỚI TỔ QUỐC VIỆT NAM XHCN, ĐẢNG, NHÀ NƯỚC VÀ NHÂN DÂN.</a:t>
            </a:r>
          </a:p>
          <a:p>
            <a:pPr marL="0" indent="0" algn="just">
              <a:buNone/>
            </a:pPr>
            <a:r>
              <a:rPr lang="en-US" sz="2100" b="1" dirty="0" smtClean="0">
                <a:solidFill>
                  <a:srgbClr val="FFFF00"/>
                </a:solidFill>
                <a:latin typeface="Times New Roman" panose="02020603050405020304" pitchFamily="18" charset="0"/>
                <a:cs typeface="Times New Roman" panose="02020603050405020304" pitchFamily="18" charset="0"/>
              </a:rPr>
              <a:t>3.2. QUYẾT CHIẾN QUYẾT THẮNG, BIẾT ĐÁNH BIẾT THẮNG</a:t>
            </a:r>
          </a:p>
          <a:p>
            <a:pPr marL="0" indent="0" algn="just">
              <a:buNone/>
            </a:pPr>
            <a:r>
              <a:rPr lang="en-US" sz="2100" b="1" dirty="0" smtClean="0">
                <a:solidFill>
                  <a:srgbClr val="FFFF00"/>
                </a:solidFill>
                <a:latin typeface="Times New Roman" panose="02020603050405020304" pitchFamily="18" charset="0"/>
                <a:cs typeface="Times New Roman" panose="02020603050405020304" pitchFamily="18" charset="0"/>
              </a:rPr>
              <a:t>3.3. GẮN BÓ MÁU THỊT VỚI QUẦN CHÚNG NHÂN DÂN</a:t>
            </a:r>
          </a:p>
          <a:p>
            <a:pPr marL="0" indent="0" algn="just">
              <a:buNone/>
            </a:pPr>
            <a:r>
              <a:rPr lang="en-US" sz="2100" b="1" dirty="0" smtClean="0">
                <a:solidFill>
                  <a:srgbClr val="FFFF00"/>
                </a:solidFill>
                <a:latin typeface="Times New Roman" panose="02020603050405020304" pitchFamily="18" charset="0"/>
                <a:cs typeface="Times New Roman" panose="02020603050405020304" pitchFamily="18" charset="0"/>
              </a:rPr>
              <a:t>3.4. ĐOÀN KẾT NỘI BỘ, CÁN BỘ, CHIẾN SĨ BÌNH ĐẲNG VỀ QUYỀN LỢI, TRÊN DƯỚI ĐỒNG LÒNG, THỐNG NHẤT Ý CHÍ VÀ HÀNH ĐỘNG.</a:t>
            </a:r>
          </a:p>
          <a:p>
            <a:pPr marL="0" indent="0" algn="just">
              <a:buNone/>
            </a:pPr>
            <a:r>
              <a:rPr lang="en-US" sz="2100" b="1" dirty="0" smtClean="0">
                <a:solidFill>
                  <a:srgbClr val="FFFF00"/>
                </a:solidFill>
                <a:latin typeface="Times New Roman" panose="02020603050405020304" pitchFamily="18" charset="0"/>
                <a:cs typeface="Times New Roman" panose="02020603050405020304" pitchFamily="18" charset="0"/>
              </a:rPr>
              <a:t>3.5. KỶ LUẬT, TỰ GIÁC, NGHIÊM MINH, ĐỘC LẬP TỰ CHỦ, TỰ LỰC TỰ CƯỜNG, CẦN KIỆM XÂY DỤNG QUÂN ĐỘI, XÂY DỰNG ĐẤT NƯỚC, CÓ LỐI SỐNG LÀNH MẠNH, TRUNG THỰC, CÓ VĂN HÓA, KHIÊM TỐN, GIẢN DỊ, LUÔN NÊU CAO TINH THẦN HAM HỌC HỎI, CẦU TIẾN BỘ …</a:t>
            </a:r>
          </a:p>
          <a:p>
            <a:pPr marL="0" indent="0" algn="just">
              <a:buNone/>
            </a:pPr>
            <a:r>
              <a:rPr lang="en-US" sz="2100" b="1" dirty="0" smtClean="0">
                <a:solidFill>
                  <a:srgbClr val="FFFF00"/>
                </a:solidFill>
                <a:latin typeface="Times New Roman" panose="02020603050405020304" pitchFamily="18" charset="0"/>
                <a:cs typeface="Times New Roman" panose="02020603050405020304" pitchFamily="18" charset="0"/>
              </a:rPr>
              <a:t>3.6. NÊU CAO TINH THẦN ĐOÀN KẾT QUỐC TẾ VỚI CÁC NƯỚC LÁNG GIỀNG VÀ TRÊN THẾ GIỚI.</a:t>
            </a:r>
            <a:endParaRPr lang="en-US" dirty="0">
              <a:latin typeface="Times New Roman" panose="02020603050405020304" pitchFamily="18" charset="0"/>
              <a:cs typeface="Times New Roman" panose="02020603050405020304" pitchFamily="18" charset="0"/>
            </a:endParaRPr>
          </a:p>
          <a:p>
            <a:pPr marL="0" indent="0" algn="just">
              <a:buNone/>
            </a:pPr>
            <a:endParaRPr lang="en-US" dirty="0"/>
          </a:p>
          <a:p>
            <a:pPr marL="0" indent="0" algn="just">
              <a:buNone/>
            </a:pPr>
            <a:endParaRPr lang="en-US" dirty="0"/>
          </a:p>
          <a:p>
            <a:pPr marL="0" indent="0" algn="just">
              <a:buNone/>
            </a:pPr>
            <a:endParaRPr lang="en-US" altLang="en-US" sz="2100" b="1" dirty="0" smtClean="0">
              <a:solidFill>
                <a:srgbClr val="FFFF00"/>
              </a:solidFill>
              <a:latin typeface="Times New Roman" panose="02020603050405020304" pitchFamily="18" charset="0"/>
            </a:endParaRPr>
          </a:p>
          <a:p>
            <a:pPr marL="0" indent="0">
              <a:buNone/>
            </a:pPr>
            <a:endParaRPr lang="en-US" altLang="en-US" dirty="0">
              <a:latin typeface="Times New Roman" panose="02020603050405020304" pitchFamily="18" charset="0"/>
            </a:endParaRPr>
          </a:p>
          <a:p>
            <a:pPr marL="0" indent="0">
              <a:buNone/>
            </a:pPr>
            <a:endParaRPr lang="en-US"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428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125200" cy="651164"/>
          </a:xfrm>
        </p:spPr>
        <p:txBody>
          <a:bodyPr/>
          <a:lstStyle/>
          <a:p>
            <a:pPr algn="ctr"/>
            <a:r>
              <a:rPr lang="en-US" dirty="0" smtClean="0">
                <a:solidFill>
                  <a:srgbClr val="FFFF00"/>
                </a:solidFill>
                <a:latin typeface="Times New Roman" panose="02020603050405020304" pitchFamily="18" charset="0"/>
                <a:cs typeface="Times New Roman" panose="02020603050405020304" pitchFamily="18" charset="0"/>
              </a:rPr>
              <a:t>CÂU HỎI CỦNG CỐ NỘI DUNG BÀI HỌC</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0367" y="651164"/>
            <a:ext cx="12141633" cy="6206836"/>
          </a:xfrm>
        </p:spPr>
        <p:txBody>
          <a:bodyPr>
            <a:normAutofit fontScale="92500" lnSpcReduction="10000"/>
          </a:bodyPr>
          <a:lstStyle/>
          <a:p>
            <a:pPr marL="0" indent="0" algn="just">
              <a:buNone/>
            </a:pPr>
            <a:r>
              <a:rPr lang="en-US" dirty="0" err="1" smtClean="0">
                <a:solidFill>
                  <a:srgbClr val="FFFF00"/>
                </a:solidFill>
                <a:latin typeface="Times New Roman" panose="02020603050405020304" pitchFamily="18" charset="0"/>
                <a:cs typeface="Times New Roman" panose="02020603050405020304" pitchFamily="18" charset="0"/>
              </a:rPr>
              <a:t>Câu</a:t>
            </a:r>
            <a:r>
              <a:rPr lang="en-US" dirty="0" smtClean="0">
                <a:solidFill>
                  <a:srgbClr val="FFFF00"/>
                </a:solidFill>
                <a:latin typeface="Times New Roman" panose="02020603050405020304" pitchFamily="18" charset="0"/>
                <a:cs typeface="Times New Roman" panose="02020603050405020304" pitchFamily="18" charset="0"/>
              </a:rPr>
              <a:t> 1. </a:t>
            </a:r>
            <a:r>
              <a:rPr lang="en-US" dirty="0" err="1" smtClean="0">
                <a:solidFill>
                  <a:srgbClr val="FFFF00"/>
                </a:solidFill>
                <a:latin typeface="Times New Roman" panose="02020603050405020304" pitchFamily="18" charset="0"/>
                <a:cs typeface="Times New Roman" panose="02020603050405020304" pitchFamily="18" charset="0"/>
              </a:rPr>
              <a:t>Quân</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đội</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nhân</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dân</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V</a:t>
            </a:r>
            <a:r>
              <a:rPr lang="en-US" dirty="0" err="1" smtClean="0">
                <a:solidFill>
                  <a:srgbClr val="FFFF00"/>
                </a:solidFill>
                <a:latin typeface="Times New Roman" panose="02020603050405020304" pitchFamily="18" charset="0"/>
                <a:cs typeface="Times New Roman" panose="02020603050405020304" pitchFamily="18" charset="0"/>
              </a:rPr>
              <a:t>iệt</a:t>
            </a:r>
            <a:r>
              <a:rPr lang="en-US" dirty="0" smtClean="0">
                <a:solidFill>
                  <a:srgbClr val="FFFF00"/>
                </a:solidFill>
                <a:latin typeface="Times New Roman" panose="02020603050405020304" pitchFamily="18" charset="0"/>
                <a:cs typeface="Times New Roman" panose="02020603050405020304" pitchFamily="18" charset="0"/>
              </a:rPr>
              <a:t> </a:t>
            </a:r>
            <a:r>
              <a:rPr lang="en-US" dirty="0">
                <a:solidFill>
                  <a:srgbClr val="FFFF00"/>
                </a:solidFill>
                <a:latin typeface="Times New Roman" panose="02020603050405020304" pitchFamily="18" charset="0"/>
                <a:cs typeface="Times New Roman" panose="02020603050405020304" pitchFamily="18" charset="0"/>
              </a:rPr>
              <a:t>N</a:t>
            </a:r>
            <a:r>
              <a:rPr lang="en-US" dirty="0" smtClean="0">
                <a:solidFill>
                  <a:srgbClr val="FFFF00"/>
                </a:solidFill>
                <a:latin typeface="Times New Roman" panose="02020603050405020304" pitchFamily="18" charset="0"/>
                <a:cs typeface="Times New Roman" panose="02020603050405020304" pitchFamily="18" charset="0"/>
              </a:rPr>
              <a:t>am </a:t>
            </a:r>
            <a:r>
              <a:rPr lang="en-US" dirty="0" err="1" smtClean="0">
                <a:solidFill>
                  <a:srgbClr val="FFFF00"/>
                </a:solidFill>
                <a:latin typeface="Times New Roman" panose="02020603050405020304" pitchFamily="18" charset="0"/>
                <a:cs typeface="Times New Roman" panose="02020603050405020304" pitchFamily="18" charset="0"/>
              </a:rPr>
              <a:t>được</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ra</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đời</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trong</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hoàn</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cảnh</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nào</a:t>
            </a:r>
            <a:r>
              <a:rPr lang="en-US" dirty="0" smtClean="0">
                <a:solidFill>
                  <a:srgbClr val="FFFF00"/>
                </a:solidFill>
                <a:latin typeface="Times New Roman" panose="02020603050405020304" pitchFamily="18" charset="0"/>
                <a:cs typeface="Times New Roman" panose="02020603050405020304" pitchFamily="18" charset="0"/>
              </a:rPr>
              <a:t> ?</a:t>
            </a:r>
          </a:p>
          <a:p>
            <a:pPr marL="0" indent="0" algn="just">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t>
            </a:r>
            <a:r>
              <a:rPr lang="en-US" dirty="0" err="1" smtClean="0">
                <a:latin typeface="Times New Roman" panose="02020603050405020304" pitchFamily="18" charset="0"/>
                <a:cs typeface="Times New Roman" panose="02020603050405020304" pitchFamily="18" charset="0"/>
              </a:rPr>
              <a:t>riều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Nguyễn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việc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Việt</a:t>
            </a:r>
            <a:r>
              <a:rPr lang="en-US" dirty="0" smtClean="0">
                <a:latin typeface="Times New Roman" panose="02020603050405020304" pitchFamily="18" charset="0"/>
                <a:cs typeface="Times New Roman" panose="02020603050405020304" pitchFamily="18" charset="0"/>
              </a:rPr>
              <a:t> Nam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yếu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lãnh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dân</a:t>
            </a:r>
            <a:r>
              <a:rPr lang="en-US" dirty="0" smtClean="0">
                <a:latin typeface="Times New Roman" panose="02020603050405020304" pitchFamily="18" charset="0"/>
                <a:cs typeface="Times New Roman" panose="02020603050405020304" pitchFamily="18" charset="0"/>
              </a:rPr>
              <a:t> ta </a:t>
            </a:r>
            <a:r>
              <a:rPr lang="en-US" dirty="0" err="1" smtClean="0">
                <a:latin typeface="Times New Roman" panose="02020603050405020304" pitchFamily="18" charset="0"/>
                <a:cs typeface="Times New Roman" panose="02020603050405020304" pitchFamily="18" charset="0"/>
              </a:rPr>
              <a:t>đấu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lập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tháng</a:t>
            </a:r>
            <a:r>
              <a:rPr lang="en-US" dirty="0" smtClean="0">
                <a:latin typeface="Times New Roman" panose="02020603050405020304" pitchFamily="18" charset="0"/>
                <a:cs typeface="Times New Roman" panose="02020603050405020304" pitchFamily="18" charset="0"/>
              </a:rPr>
              <a:t> 8 </a:t>
            </a:r>
            <a:r>
              <a:rPr lang="en-US" dirty="0" err="1" smtClean="0">
                <a:latin typeface="Times New Roman" panose="02020603050405020304" pitchFamily="18" charset="0"/>
                <a:cs typeface="Times New Roman" panose="02020603050405020304" pitchFamily="18" charset="0"/>
              </a:rPr>
              <a:t>năm</a:t>
            </a:r>
            <a:r>
              <a:rPr lang="en-US" dirty="0" smtClean="0">
                <a:latin typeface="Times New Roman" panose="02020603050405020304" pitchFamily="18" charset="0"/>
                <a:cs typeface="Times New Roman" panose="02020603050405020304" pitchFamily="18" charset="0"/>
              </a:rPr>
              <a:t> 1945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dân</a:t>
            </a:r>
            <a:r>
              <a:rPr lang="en-US" dirty="0" smtClean="0">
                <a:latin typeface="Times New Roman" panose="02020603050405020304" pitchFamily="18" charset="0"/>
                <a:cs typeface="Times New Roman" panose="02020603050405020304" pitchFamily="18" charset="0"/>
              </a:rPr>
              <a:t> ta </a:t>
            </a:r>
            <a:r>
              <a:rPr lang="en-US" dirty="0" err="1" smtClean="0">
                <a:latin typeface="Times New Roman" panose="02020603050405020304" pitchFamily="18" charset="0"/>
                <a:cs typeface="Times New Roman" panose="02020603050405020304" pitchFamily="18" charset="0"/>
              </a:rPr>
              <a:t>đã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lập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lập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nước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Việt</a:t>
            </a:r>
            <a:r>
              <a:rPr lang="en-US" dirty="0" smtClean="0">
                <a:latin typeface="Times New Roman" panose="02020603050405020304" pitchFamily="18" charset="0"/>
                <a:cs typeface="Times New Roman" panose="02020603050405020304" pitchFamily="18" charset="0"/>
              </a:rPr>
              <a:t> Nam </a:t>
            </a:r>
            <a:r>
              <a:rPr lang="en-US" dirty="0" err="1" smtClean="0">
                <a:latin typeface="Times New Roman" panose="02020603050405020304" pitchFamily="18" charset="0"/>
                <a:cs typeface="Times New Roman" panose="02020603050405020304" pitchFamily="18" charset="0"/>
              </a:rPr>
              <a:t>dân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chủ</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cộng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hòa</a:t>
            </a: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nhà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nước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quyền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đầu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tiên</a:t>
            </a:r>
            <a:r>
              <a:rPr lang="en-US" dirty="0" smtClean="0">
                <a:latin typeface="Times New Roman" panose="02020603050405020304" pitchFamily="18" charset="0"/>
                <a:cs typeface="Times New Roman" panose="02020603050405020304" pitchFamily="18" charset="0"/>
              </a:rPr>
              <a:t> ở </a:t>
            </a:r>
            <a:r>
              <a:rPr lang="en-US" dirty="0" err="1" smtClean="0">
                <a:latin typeface="Times New Roman" panose="02020603050405020304" pitchFamily="18" charset="0"/>
                <a:cs typeface="Times New Roman" panose="02020603050405020304" pitchFamily="18" charset="0"/>
              </a:rPr>
              <a:t>Đông</a:t>
            </a:r>
            <a:r>
              <a:rPr lang="en-US" dirty="0" smtClean="0">
                <a:latin typeface="Times New Roman" panose="02020603050405020304" pitchFamily="18" charset="0"/>
                <a:cs typeface="Times New Roman" panose="02020603050405020304" pitchFamily="18" charset="0"/>
              </a:rPr>
              <a:t> Nam Á ”</a:t>
            </a:r>
          </a:p>
          <a:p>
            <a:pPr marL="0" indent="0">
              <a:buNone/>
            </a:pPr>
            <a:r>
              <a:rPr lang="en-US" dirty="0" err="1" smtClean="0">
                <a:solidFill>
                  <a:srgbClr val="FFFF00"/>
                </a:solidFill>
                <a:latin typeface="Times New Roman" panose="02020603050405020304" pitchFamily="18" charset="0"/>
                <a:cs typeface="Times New Roman" panose="02020603050405020304" pitchFamily="18" charset="0"/>
              </a:rPr>
              <a:t>Câu</a:t>
            </a:r>
            <a:r>
              <a:rPr lang="en-US" dirty="0" smtClean="0">
                <a:solidFill>
                  <a:srgbClr val="FFFF00"/>
                </a:solidFill>
                <a:latin typeface="Times New Roman" panose="02020603050405020304" pitchFamily="18" charset="0"/>
                <a:cs typeface="Times New Roman" panose="02020603050405020304" pitchFamily="18" charset="0"/>
              </a:rPr>
              <a:t> 2. </a:t>
            </a:r>
            <a:r>
              <a:rPr lang="en-US" dirty="0" err="1">
                <a:solidFill>
                  <a:srgbClr val="FFFF00"/>
                </a:solidFill>
                <a:latin typeface="Times New Roman" panose="02020603050405020304" pitchFamily="18" charset="0"/>
                <a:cs typeface="Times New Roman" panose="02020603050405020304" pitchFamily="18" charset="0"/>
              </a:rPr>
              <a:t>Quân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đội</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nhân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dân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Việt</a:t>
            </a:r>
            <a:r>
              <a:rPr lang="en-US" dirty="0">
                <a:solidFill>
                  <a:srgbClr val="FFFF00"/>
                </a:solidFill>
                <a:latin typeface="Times New Roman" panose="02020603050405020304" pitchFamily="18" charset="0"/>
                <a:cs typeface="Times New Roman" panose="02020603050405020304" pitchFamily="18" charset="0"/>
              </a:rPr>
              <a:t> Nam </a:t>
            </a:r>
            <a:r>
              <a:rPr lang="en-US" dirty="0" err="1">
                <a:solidFill>
                  <a:srgbClr val="FFFF00"/>
                </a:solidFill>
                <a:latin typeface="Times New Roman" panose="02020603050405020304" pitchFamily="18" charset="0"/>
                <a:cs typeface="Times New Roman" panose="02020603050405020304" pitchFamily="18" charset="0"/>
              </a:rPr>
              <a:t>mang</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bản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chất</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của</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giai</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cấp</a:t>
            </a:r>
            <a:r>
              <a:rPr lang="en-US" dirty="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nào</a:t>
            </a:r>
            <a:r>
              <a:rPr lang="en-US" dirty="0" smtClean="0">
                <a:solidFill>
                  <a:srgbClr val="FFFF00"/>
                </a:solidFill>
                <a:latin typeface="Times New Roman" panose="02020603050405020304" pitchFamily="18" charset="0"/>
                <a:cs typeface="Times New Roman" panose="02020603050405020304" pitchFamily="18" charset="0"/>
              </a:rPr>
              <a:t> ?</a:t>
            </a:r>
            <a:r>
              <a:rPr lang="en-US" dirty="0"/>
              <a:t/>
            </a:r>
            <a:br>
              <a:rPr lang="en-US" dirty="0"/>
            </a:b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Quân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mang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dân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mặt</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luôn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nghĩa</a:t>
            </a:r>
            <a:endParaRPr lang="en-US" dirty="0" smtClean="0">
              <a:latin typeface="Times New Roman" panose="02020603050405020304" pitchFamily="18" charset="0"/>
              <a:cs typeface="Times New Roman" panose="02020603050405020304" pitchFamily="18" charset="0"/>
            </a:endParaRPr>
          </a:p>
          <a:p>
            <a:pPr marL="0" indent="0">
              <a:buNone/>
            </a:pPr>
            <a:r>
              <a:rPr lang="en-US" b="1" dirty="0" err="1" smtClean="0">
                <a:solidFill>
                  <a:srgbClr val="FFFF00"/>
                </a:solidFill>
                <a:latin typeface="Times New Roman" panose="02020603050405020304" pitchFamily="18" charset="0"/>
                <a:cs typeface="Times New Roman" panose="02020603050405020304" pitchFamily="18" charset="0"/>
              </a:rPr>
              <a:t>Câu</a:t>
            </a:r>
            <a:r>
              <a:rPr lang="en-US" b="1" dirty="0" smtClean="0">
                <a:solidFill>
                  <a:srgbClr val="FFFF00"/>
                </a:solidFill>
                <a:latin typeface="Times New Roman" panose="02020603050405020304" pitchFamily="18" charset="0"/>
                <a:cs typeface="Times New Roman" panose="02020603050405020304" pitchFamily="18" charset="0"/>
              </a:rPr>
              <a:t> 3. Cho </a:t>
            </a:r>
            <a:r>
              <a:rPr lang="en-US" b="1" dirty="0" err="1" smtClean="0">
                <a:solidFill>
                  <a:srgbClr val="FFFF00"/>
                </a:solidFill>
                <a:latin typeface="Times New Roman" panose="02020603050405020304" pitchFamily="18" charset="0"/>
                <a:cs typeface="Times New Roman" panose="02020603050405020304" pitchFamily="18" charset="0"/>
              </a:rPr>
              <a:t>biết</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Nghệ</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thuật</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quân</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sự</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của</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Quân</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đội</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nhân</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dân</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Việt</a:t>
            </a:r>
            <a:r>
              <a:rPr lang="en-US" b="1" dirty="0" smtClean="0">
                <a:solidFill>
                  <a:srgbClr val="FFFF00"/>
                </a:solidFill>
                <a:latin typeface="Times New Roman" panose="02020603050405020304" pitchFamily="18" charset="0"/>
                <a:cs typeface="Times New Roman" panose="02020603050405020304" pitchFamily="18" charset="0"/>
              </a:rPr>
              <a:t> Nam qua </a:t>
            </a:r>
            <a:r>
              <a:rPr lang="en-US" b="1" dirty="0" err="1" smtClean="0">
                <a:solidFill>
                  <a:srgbClr val="FFFF00"/>
                </a:solidFill>
                <a:latin typeface="Times New Roman" panose="02020603050405020304" pitchFamily="18" charset="0"/>
                <a:cs typeface="Times New Roman" panose="02020603050405020304" pitchFamily="18" charset="0"/>
              </a:rPr>
              <a:t>mỗi</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giai</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đoạn</a:t>
            </a:r>
            <a:r>
              <a:rPr lang="en-US" b="1" dirty="0" smtClean="0">
                <a:solidFill>
                  <a:srgbClr val="FFFF00"/>
                </a:solidFill>
                <a:latin typeface="Times New Roman" panose="02020603050405020304" pitchFamily="18" charset="0"/>
                <a:cs typeface="Times New Roman" panose="02020603050405020304" pitchFamily="18" charset="0"/>
              </a:rPr>
              <a:t> ?</a:t>
            </a:r>
          </a:p>
          <a:p>
            <a:pPr marL="0" indent="0" algn="just">
              <a:buNone/>
            </a:pP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Giai</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đoạn</a:t>
            </a:r>
            <a:r>
              <a:rPr lang="en-US" b="1" dirty="0" smtClean="0">
                <a:solidFill>
                  <a:srgbClr val="FFFF00"/>
                </a:solidFill>
                <a:latin typeface="Times New Roman" panose="02020603050405020304" pitchFamily="18" charset="0"/>
                <a:cs typeface="Times New Roman" panose="02020603050405020304" pitchFamily="18" charset="0"/>
              </a:rPr>
              <a:t> 1930 – 1945: </a:t>
            </a:r>
            <a:r>
              <a:rPr lang="en-US" b="1" i="1" dirty="0" smtClean="0">
                <a:solidFill>
                  <a:schemeClr val="accent1">
                    <a:lumMod val="60000"/>
                    <a:lumOff val="40000"/>
                  </a:schemeClr>
                </a:solidFill>
                <a:latin typeface="Times New Roman" panose="02020603050405020304" pitchFamily="18" charset="0"/>
                <a:cs typeface="Times New Roman" panose="02020603050405020304" pitchFamily="18" charset="0"/>
              </a:rPr>
              <a:t> </a:t>
            </a:r>
          </a:p>
          <a:p>
            <a:pPr marL="0" indent="0" algn="just">
              <a:buNone/>
            </a:pPr>
            <a:r>
              <a:rPr lang="en-US" dirty="0" err="1" smtClean="0">
                <a:latin typeface="Times New Roman" panose="02020603050405020304" pitchFamily="18" charset="0"/>
                <a:cs typeface="Times New Roman" panose="02020603050405020304" pitchFamily="18" charset="0"/>
              </a:rPr>
              <a:t>Nghệ</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du </a:t>
            </a:r>
            <a:r>
              <a:rPr lang="en-US" dirty="0" err="1">
                <a:latin typeface="Times New Roman" panose="02020603050405020304" pitchFamily="18" charset="0"/>
                <a:cs typeface="Times New Roman" panose="02020603050405020304" pitchFamily="18" charset="0"/>
              </a:rPr>
              <a:t>kích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chóng</a:t>
            </a:r>
            <a:r>
              <a:rPr lang="en-US" dirty="0">
                <a:latin typeface="Times New Roman" panose="02020603050405020304" pitchFamily="18" charset="0"/>
                <a:cs typeface="Times New Roman" panose="02020603050405020304" pitchFamily="18" charset="0"/>
              </a:rPr>
              <a:t>, di </a:t>
            </a:r>
            <a:r>
              <a:rPr lang="en-US" dirty="0" err="1">
                <a:latin typeface="Times New Roman" panose="02020603050405020304" pitchFamily="18" charset="0"/>
                <a:cs typeface="Times New Roman" panose="02020603050405020304" pitchFamily="18" charset="0"/>
              </a:rPr>
              <a:t>chuyển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smtClean="0">
                <a:latin typeface="Times New Roman" panose="02020603050405020304" pitchFamily="18" charset="0"/>
                <a:cs typeface="Times New Roman" panose="02020603050405020304" pitchFamily="18" charset="0"/>
              </a:rPr>
              <a:t>.</a:t>
            </a:r>
          </a:p>
          <a:p>
            <a:pPr marL="0" indent="0" algn="just">
              <a:buNone/>
            </a:pP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Giai</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đoạn</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chống</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pháp</a:t>
            </a:r>
            <a:r>
              <a:rPr lang="en-US" b="1" dirty="0" smtClean="0">
                <a:solidFill>
                  <a:srgbClr val="FFFF00"/>
                </a:solidFill>
                <a:latin typeface="Times New Roman" panose="02020603050405020304" pitchFamily="18" charset="0"/>
                <a:cs typeface="Times New Roman" panose="02020603050405020304" pitchFamily="18" charset="0"/>
              </a:rPr>
              <a:t> 1945 – 1954: </a:t>
            </a:r>
          </a:p>
          <a:p>
            <a:pPr marL="0" indent="0" algn="just">
              <a:buNone/>
            </a:pPr>
            <a:r>
              <a:rPr lang="en-US" dirty="0" err="1" smtClean="0">
                <a:latin typeface="Times New Roman" panose="02020603050405020304" pitchFamily="18" charset="0"/>
                <a:cs typeface="Times New Roman" panose="02020603050405020304" pitchFamily="18" charset="0"/>
              </a:rPr>
              <a:t>Nghệ</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du </a:t>
            </a:r>
            <a:r>
              <a:rPr lang="en-US" dirty="0" err="1">
                <a:latin typeface="Times New Roman" panose="02020603050405020304" pitchFamily="18" charset="0"/>
                <a:cs typeface="Times New Roman" panose="02020603050405020304" pitchFamily="18" charset="0"/>
              </a:rPr>
              <a:t>kích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dịch</a:t>
            </a:r>
            <a:endParaRPr lang="en-US" dirty="0">
              <a:latin typeface="Times New Roman" panose="02020603050405020304" pitchFamily="18" charset="0"/>
              <a:cs typeface="Times New Roman" panose="02020603050405020304" pitchFamily="18" charset="0"/>
            </a:endParaRPr>
          </a:p>
          <a:p>
            <a:pPr marL="0" indent="0" algn="just">
              <a:buNone/>
            </a:pP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Giai</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đoạn</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chống</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Mỹ</a:t>
            </a:r>
            <a:r>
              <a:rPr lang="en-US" b="1" dirty="0" smtClean="0">
                <a:solidFill>
                  <a:srgbClr val="FFFF00"/>
                </a:solidFill>
                <a:latin typeface="Times New Roman" panose="02020603050405020304" pitchFamily="18" charset="0"/>
                <a:cs typeface="Times New Roman" panose="02020603050405020304" pitchFamily="18" charset="0"/>
              </a:rPr>
              <a:t> 1954 – 1975: </a:t>
            </a:r>
          </a:p>
          <a:p>
            <a:pPr marL="0" indent="0" algn="just">
              <a:buNone/>
            </a:pPr>
            <a:r>
              <a:rPr lang="en-US" dirty="0" err="1" smtClean="0">
                <a:latin typeface="Times New Roman" panose="02020603050405020304" pitchFamily="18" charset="0"/>
                <a:cs typeface="Times New Roman" panose="02020603050405020304" pitchFamily="18" charset="0"/>
              </a:rPr>
              <a:t>Thời</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a:t>
            </a:r>
            <a:r>
              <a:rPr lang="en-US" dirty="0">
                <a:latin typeface="Times New Roman" panose="02020603050405020304" pitchFamily="18" charset="0"/>
                <a:cs typeface="Times New Roman" panose="02020603050405020304" pitchFamily="18" charset="0"/>
              </a:rPr>
              <a:t> Minh </a:t>
            </a:r>
            <a:r>
              <a:rPr lang="en-US" dirty="0" err="1">
                <a:latin typeface="Times New Roman" panose="02020603050405020304" pitchFamily="18" charset="0"/>
                <a:cs typeface="Times New Roman" panose="02020603050405020304" pitchFamily="18" charset="0"/>
              </a:rPr>
              <a:t>lịch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p>
          <a:p>
            <a:pPr marL="0" indent="0">
              <a:buNone/>
            </a:pPr>
            <a:endParaRPr lang="en-US" b="1" dirty="0" smtClean="0">
              <a:solidFill>
                <a:srgbClr val="FFFF00"/>
              </a:solidFill>
              <a:latin typeface="Times New Roman" panose="02020603050405020304" pitchFamily="18" charset="0"/>
              <a:cs typeface="Times New Roman" panose="02020603050405020304" pitchFamily="18" charset="0"/>
            </a:endParaRPr>
          </a:p>
          <a:p>
            <a:pPr marL="0" indent="0">
              <a:buNone/>
            </a:pPr>
            <a:endParaRPr lang="en-US"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514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wipe(down)">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500"/>
                                        <p:tgtEl>
                                          <p:spTgt spid="3">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barn(inVertical)">
                                      <p:cBhvr>
                                        <p:cTn id="5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404764" cy="1149927"/>
          </a:xfrm>
        </p:spPr>
        <p:txBody>
          <a:bodyPr/>
          <a:lstStyle/>
          <a:p>
            <a:pPr algn="just"/>
            <a:r>
              <a:rPr lang="en-US" sz="3800" dirty="0" smtClean="0">
                <a:solidFill>
                  <a:srgbClr val="FFFF00"/>
                </a:solidFill>
                <a:latin typeface="Times New Roman" panose="02020603050405020304" pitchFamily="18" charset="0"/>
                <a:cs typeface="Times New Roman" panose="02020603050405020304" pitchFamily="18" charset="0"/>
              </a:rPr>
              <a:t>II. LỊCH SỬ, BẢN CHẤT, TRUYỀN THỐNG CỦA CÔNG AN NHÂN DÂN VIỆT NAM.</a:t>
            </a:r>
            <a:endParaRPr lang="en-US" sz="38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149927"/>
            <a:ext cx="12192000" cy="5708073"/>
          </a:xfrm>
        </p:spPr>
        <p:txBody>
          <a:bodyPr>
            <a:normAutofit fontScale="85000" lnSpcReduction="10000"/>
          </a:bodyPr>
          <a:lstStyle/>
          <a:p>
            <a:pPr marL="0" indent="0" algn="just">
              <a:buNone/>
            </a:pPr>
            <a:r>
              <a:rPr lang="en-US" sz="2600" b="1" dirty="0" smtClean="0">
                <a:solidFill>
                  <a:srgbClr val="FFFF00"/>
                </a:solidFill>
                <a:latin typeface="Times New Roman" panose="02020603050405020304" pitchFamily="18" charset="0"/>
                <a:cs typeface="Times New Roman" panose="02020603050405020304" pitchFamily="18" charset="0"/>
              </a:rPr>
              <a:t>1. LỊCH SỬ CỦA CÔNG AN NHÂN DÂN VIỆT NAM.</a:t>
            </a:r>
          </a:p>
          <a:p>
            <a:pPr marL="0" indent="0" algn="just">
              <a:buNone/>
            </a:pPr>
            <a:r>
              <a:rPr lang="en-US" sz="2600" b="1" dirty="0" smtClean="0">
                <a:solidFill>
                  <a:srgbClr val="FFFF00"/>
                </a:solidFill>
                <a:latin typeface="Times New Roman" panose="02020603050405020304" pitchFamily="18" charset="0"/>
                <a:cs typeface="Times New Roman" panose="02020603050405020304" pitchFamily="18" charset="0"/>
              </a:rPr>
              <a:t>a. </a:t>
            </a:r>
            <a:r>
              <a:rPr lang="en-US" sz="2600" b="1" dirty="0" err="1" smtClean="0">
                <a:solidFill>
                  <a:srgbClr val="FFFF00"/>
                </a:solidFill>
                <a:latin typeface="Times New Roman" panose="02020603050405020304" pitchFamily="18" charset="0"/>
                <a:cs typeface="Times New Roman" panose="02020603050405020304" pitchFamily="18" charset="0"/>
              </a:rPr>
              <a:t>Quá</a:t>
            </a:r>
            <a:r>
              <a:rPr lang="en-US" sz="2600" b="1" dirty="0" smtClean="0">
                <a:solidFill>
                  <a:srgbClr val="FFFF00"/>
                </a:solidFill>
                <a:latin typeface="Times New Roman" panose="02020603050405020304" pitchFamily="18" charset="0"/>
                <a:cs typeface="Times New Roman" panose="02020603050405020304" pitchFamily="18" charset="0"/>
              </a:rPr>
              <a:t> </a:t>
            </a:r>
            <a:r>
              <a:rPr lang="en-US" sz="2600" b="1" dirty="0" err="1" smtClean="0">
                <a:solidFill>
                  <a:srgbClr val="FFFF00"/>
                </a:solidFill>
                <a:latin typeface="Times New Roman" panose="02020603050405020304" pitchFamily="18" charset="0"/>
                <a:cs typeface="Times New Roman" panose="02020603050405020304" pitchFamily="18" charset="0"/>
              </a:rPr>
              <a:t>trình</a:t>
            </a:r>
            <a:r>
              <a:rPr lang="en-US" sz="2600" b="1" dirty="0" smtClean="0">
                <a:solidFill>
                  <a:srgbClr val="FFFF00"/>
                </a:solidFill>
                <a:latin typeface="Times New Roman" panose="02020603050405020304" pitchFamily="18" charset="0"/>
                <a:cs typeface="Times New Roman" panose="02020603050405020304" pitchFamily="18" charset="0"/>
              </a:rPr>
              <a:t> </a:t>
            </a:r>
            <a:r>
              <a:rPr lang="en-US" sz="2600" b="1" dirty="0" err="1" smtClean="0">
                <a:solidFill>
                  <a:srgbClr val="FFFF00"/>
                </a:solidFill>
                <a:latin typeface="Times New Roman" panose="02020603050405020304" pitchFamily="18" charset="0"/>
                <a:cs typeface="Times New Roman" panose="02020603050405020304" pitchFamily="18" charset="0"/>
              </a:rPr>
              <a:t>hình</a:t>
            </a:r>
            <a:r>
              <a:rPr lang="en-US" sz="2600" b="1" dirty="0" smtClean="0">
                <a:solidFill>
                  <a:srgbClr val="FFFF00"/>
                </a:solidFill>
                <a:latin typeface="Times New Roman" panose="02020603050405020304" pitchFamily="18" charset="0"/>
                <a:cs typeface="Times New Roman" panose="02020603050405020304" pitchFamily="18" charset="0"/>
              </a:rPr>
              <a:t> </a:t>
            </a:r>
            <a:r>
              <a:rPr lang="en-US" sz="2600" b="1" dirty="0" err="1" smtClean="0">
                <a:solidFill>
                  <a:srgbClr val="FFFF00"/>
                </a:solidFill>
                <a:latin typeface="Times New Roman" panose="02020603050405020304" pitchFamily="18" charset="0"/>
                <a:cs typeface="Times New Roman" panose="02020603050405020304" pitchFamily="18" charset="0"/>
              </a:rPr>
              <a:t>thành</a:t>
            </a:r>
            <a:r>
              <a:rPr lang="en-US" sz="2600" b="1" dirty="0" smtClean="0">
                <a:solidFill>
                  <a:srgbClr val="FFFF00"/>
                </a:solidFill>
                <a:latin typeface="Times New Roman" panose="02020603050405020304" pitchFamily="18" charset="0"/>
                <a:cs typeface="Times New Roman" panose="02020603050405020304" pitchFamily="18" charset="0"/>
              </a:rPr>
              <a:t>.</a:t>
            </a:r>
          </a:p>
          <a:p>
            <a:pPr marL="0" indent="0" algn="just">
              <a:buNone/>
            </a:pPr>
            <a:r>
              <a:rPr lang="en-US" sz="2400" b="1"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rPr>
              <a:t>Nguồn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gốc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lực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lượng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Công</a:t>
            </a:r>
            <a:r>
              <a:rPr lang="en-US" altLang="en-US" sz="2400" dirty="0">
                <a:latin typeface="Times New Roman" panose="02020603050405020304" pitchFamily="18" charset="0"/>
              </a:rPr>
              <a:t> an </a:t>
            </a:r>
            <a:r>
              <a:rPr lang="en-US" altLang="en-US" sz="2400" dirty="0" err="1">
                <a:latin typeface="Times New Roman" panose="02020603050405020304" pitchFamily="18" charset="0"/>
              </a:rPr>
              <a:t>nhân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dân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Việt</a:t>
            </a:r>
            <a:r>
              <a:rPr lang="en-US" altLang="en-US" sz="2400" dirty="0">
                <a:latin typeface="Times New Roman" panose="02020603050405020304" pitchFamily="18" charset="0"/>
              </a:rPr>
              <a:t> Nam </a:t>
            </a:r>
            <a:r>
              <a:rPr lang="en-US" altLang="en-US" sz="2400" dirty="0" err="1">
                <a:latin typeface="Times New Roman" panose="02020603050405020304" pitchFamily="18" charset="0"/>
              </a:rPr>
              <a:t>được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xem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bắt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đầu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từ</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các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đội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Tự</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vệ</a:t>
            </a:r>
            <a:r>
              <a:rPr lang="en-US" altLang="en-US" sz="2400" dirty="0">
                <a:latin typeface="Times New Roman" panose="02020603050405020304" pitchFamily="18" charset="0"/>
              </a:rPr>
              <a:t> </a:t>
            </a:r>
            <a:r>
              <a:rPr lang="en-US" altLang="en-US" sz="2400" dirty="0" err="1" smtClean="0">
                <a:latin typeface="Times New Roman" panose="02020603050405020304" pitchFamily="18" charset="0"/>
              </a:rPr>
              <a:t>đỏ</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các</a:t>
            </a:r>
            <a:r>
              <a:rPr lang="en-US" altLang="en-US" sz="2400" dirty="0" smtClean="0">
                <a:latin typeface="Times New Roman" panose="02020603050405020304" pitchFamily="18" charset="0"/>
              </a:rPr>
              <a:t> </a:t>
            </a:r>
            <a:r>
              <a:rPr lang="en-US" altLang="en-US" sz="2400" dirty="0" err="1">
                <a:latin typeface="Times New Roman" panose="02020603050405020304" pitchFamily="18" charset="0"/>
              </a:rPr>
              <a:t>Đội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Danh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dự</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trừ</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gian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Hộ</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lương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diệt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ác</a:t>
            </a:r>
            <a:r>
              <a:rPr lang="en-US" altLang="en-US" sz="2400" dirty="0">
                <a:latin typeface="Times New Roman" panose="02020603050405020304" pitchFamily="18" charset="0"/>
              </a:rPr>
              <a:t>... do </a:t>
            </a:r>
            <a:r>
              <a:rPr lang="en-US" altLang="en-US" sz="2400" dirty="0" err="1">
                <a:latin typeface="Times New Roman" panose="02020603050405020304" pitchFamily="18" charset="0"/>
              </a:rPr>
              <a:t>Đảng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Cộng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sản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Đông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Dương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thành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lập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với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mục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đích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bảo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vệ</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tổ</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chức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Những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năm</a:t>
            </a:r>
            <a:r>
              <a:rPr lang="en-US" altLang="en-US" sz="2400" dirty="0">
                <a:latin typeface="Times New Roman" panose="02020603050405020304" pitchFamily="18" charset="0"/>
              </a:rPr>
              <a:t> 1930 - 45, </a:t>
            </a:r>
            <a:r>
              <a:rPr lang="en-US" altLang="en-US" sz="2400" dirty="0" err="1">
                <a:latin typeface="Times New Roman" panose="02020603050405020304" pitchFamily="18" charset="0"/>
              </a:rPr>
              <a:t>để</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các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hoạt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động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hoại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do </a:t>
            </a:r>
            <a:r>
              <a:rPr lang="en-US" altLang="en-US" sz="2400" dirty="0" err="1">
                <a:latin typeface="Times New Roman" panose="02020603050405020304" pitchFamily="18" charset="0"/>
              </a:rPr>
              <a:t>thám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thực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dân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chính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quyền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tay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sai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bảo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vệ</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cách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Đảng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Cộng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sản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Đông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Dương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đã</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thành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lập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các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đội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Tự</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vệ</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đỏ</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Tự</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vệ</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công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nông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Danh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dự</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trừ</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gian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Danh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dự</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Việt</a:t>
            </a:r>
            <a:r>
              <a:rPr lang="en-US" altLang="en-US" sz="2400" dirty="0">
                <a:latin typeface="Times New Roman" panose="02020603050405020304" pitchFamily="18" charset="0"/>
              </a:rPr>
              <a:t> Minh. </a:t>
            </a:r>
            <a:r>
              <a:rPr lang="en-US" altLang="en-US" sz="2400" dirty="0" err="1">
                <a:latin typeface="Times New Roman" panose="02020603050405020304" pitchFamily="18" charset="0"/>
              </a:rPr>
              <a:t>Đó</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những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tổ</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chức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tiền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thân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công</a:t>
            </a:r>
            <a:r>
              <a:rPr lang="en-US" altLang="en-US" sz="2400" dirty="0">
                <a:latin typeface="Times New Roman" panose="02020603050405020304" pitchFamily="18" charset="0"/>
              </a:rPr>
              <a:t> an </a:t>
            </a:r>
            <a:r>
              <a:rPr lang="en-US" altLang="en-US" sz="2400" dirty="0" err="1">
                <a:latin typeface="Times New Roman" panose="02020603050405020304" pitchFamily="18" charset="0"/>
              </a:rPr>
              <a:t>nhân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dân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quân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đội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nhân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dân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sau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này</a:t>
            </a:r>
            <a:r>
              <a:rPr lang="en-US" altLang="en-US" sz="2400" dirty="0">
                <a:latin typeface="Times New Roman" panose="02020603050405020304" pitchFamily="18" charset="0"/>
              </a:rPr>
              <a:t>. </a:t>
            </a:r>
          </a:p>
          <a:p>
            <a:pPr marL="0" indent="0" algn="just">
              <a:buNone/>
            </a:pPr>
            <a:r>
              <a:rPr lang="en-US" sz="2400" b="1"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rPr>
              <a:t>Cách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Tám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năm</a:t>
            </a:r>
            <a:r>
              <a:rPr lang="en-US" altLang="en-US" sz="2400" dirty="0">
                <a:latin typeface="Times New Roman" panose="02020603050405020304" pitchFamily="18" charset="0"/>
              </a:rPr>
              <a:t> 1945 </a:t>
            </a:r>
            <a:r>
              <a:rPr lang="en-US" altLang="en-US" sz="2400" dirty="0" err="1">
                <a:latin typeface="Times New Roman" panose="02020603050405020304" pitchFamily="18" charset="0"/>
              </a:rPr>
              <a:t>thành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công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yêu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cầu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bảo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vệ</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chính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quyền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cách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được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đặc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biệt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coi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trọng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Dưới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sự</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chỉ</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đạo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Đảng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Chủ</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tịch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Hồ</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Chí</a:t>
            </a:r>
            <a:r>
              <a:rPr lang="en-US" altLang="en-US" sz="2400" dirty="0">
                <a:latin typeface="Times New Roman" panose="02020603050405020304" pitchFamily="18" charset="0"/>
              </a:rPr>
              <a:t> Minh, </a:t>
            </a:r>
            <a:r>
              <a:rPr lang="en-US" altLang="en-US" sz="2400" dirty="0" err="1">
                <a:latin typeface="Times New Roman" panose="02020603050405020304" pitchFamily="18" charset="0"/>
              </a:rPr>
              <a:t>lực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lượng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Công</a:t>
            </a:r>
            <a:r>
              <a:rPr lang="en-US" altLang="en-US" sz="2400" dirty="0">
                <a:latin typeface="Times New Roman" panose="02020603050405020304" pitchFamily="18" charset="0"/>
              </a:rPr>
              <a:t> an </a:t>
            </a:r>
            <a:r>
              <a:rPr lang="en-US" altLang="en-US" sz="2400" dirty="0" err="1">
                <a:latin typeface="Times New Roman" panose="02020603050405020304" pitchFamily="18" charset="0"/>
              </a:rPr>
              <a:t>được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thành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lập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ngày</a:t>
            </a:r>
            <a:r>
              <a:rPr lang="en-US" altLang="en-US" sz="2400" dirty="0">
                <a:latin typeface="Times New Roman" panose="02020603050405020304" pitchFamily="18" charset="0"/>
              </a:rPr>
              <a:t> 19/08/1945, </a:t>
            </a:r>
            <a:r>
              <a:rPr lang="en-US" altLang="en-US" sz="2400" dirty="0" err="1">
                <a:latin typeface="Times New Roman" panose="02020603050405020304" pitchFamily="18" charset="0"/>
              </a:rPr>
              <a:t>để</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cùng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với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các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lực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lượng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khác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bảo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vệ</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thành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quả</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cách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mới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thành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lập</a:t>
            </a:r>
            <a:r>
              <a:rPr lang="en-US" altLang="en-US" sz="2400" dirty="0">
                <a:latin typeface="Times New Roman" panose="02020603050405020304" pitchFamily="18" charset="0"/>
              </a:rPr>
              <a:t> : </a:t>
            </a:r>
          </a:p>
          <a:p>
            <a:pPr marL="0" indent="0" algn="just">
              <a:buNone/>
            </a:pPr>
            <a:r>
              <a:rPr lang="en-US" sz="2400" b="1"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rPr>
              <a:t>Miền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bắc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có</a:t>
            </a:r>
            <a:r>
              <a:rPr lang="en-US" altLang="en-US" sz="2400" dirty="0">
                <a:latin typeface="Times New Roman" panose="02020603050405020304" pitchFamily="18" charset="0"/>
              </a:rPr>
              <a:t> : </a:t>
            </a:r>
            <a:r>
              <a:rPr lang="en-US" altLang="en-US" sz="2400" dirty="0" err="1">
                <a:latin typeface="Times New Roman" panose="02020603050405020304" pitchFamily="18" charset="0"/>
              </a:rPr>
              <a:t>Sở</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liêm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phóng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sở</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cảnh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sát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các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tỉnh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có</a:t>
            </a:r>
            <a:r>
              <a:rPr lang="en-US" altLang="en-US" sz="2400" dirty="0">
                <a:latin typeface="Times New Roman" panose="02020603050405020304" pitchFamily="18" charset="0"/>
              </a:rPr>
              <a:t> Ti </a:t>
            </a:r>
            <a:r>
              <a:rPr lang="en-US" altLang="en-US" sz="2400" dirty="0" err="1">
                <a:latin typeface="Times New Roman" panose="02020603050405020304" pitchFamily="18" charset="0"/>
              </a:rPr>
              <a:t>liêm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phóng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ti </a:t>
            </a:r>
            <a:r>
              <a:rPr lang="en-US" altLang="en-US" sz="2400" dirty="0" err="1">
                <a:latin typeface="Times New Roman" panose="02020603050405020304" pitchFamily="18" charset="0"/>
              </a:rPr>
              <a:t>cảnh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sát</a:t>
            </a:r>
            <a:r>
              <a:rPr lang="en-US" altLang="en-US" sz="2400" dirty="0">
                <a:latin typeface="Times New Roman" panose="02020603050405020304" pitchFamily="18" charset="0"/>
              </a:rPr>
              <a:t>.</a:t>
            </a:r>
          </a:p>
          <a:p>
            <a:pPr marL="0" indent="0" algn="just">
              <a:buNone/>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Miền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trung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có</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Sở</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trinh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sát</a:t>
            </a:r>
            <a:r>
              <a:rPr lang="en-US" altLang="en-US" sz="2400" dirty="0">
                <a:latin typeface="Times New Roman" panose="02020603050405020304" pitchFamily="18" charset="0"/>
              </a:rPr>
              <a:t>.</a:t>
            </a:r>
          </a:p>
          <a:p>
            <a:pPr marL="0" indent="0" algn="just">
              <a:buNone/>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Miền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nam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có</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lực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lượng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quốc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gia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tự</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vệ</a:t>
            </a:r>
            <a:r>
              <a:rPr lang="en-US" altLang="en-US" sz="2400" dirty="0">
                <a:latin typeface="Times New Roman" panose="02020603050405020304" pitchFamily="18" charset="0"/>
              </a:rPr>
              <a:t>.</a:t>
            </a:r>
          </a:p>
          <a:p>
            <a:pPr marL="0" indent="0" algn="just">
              <a:buNone/>
            </a:pPr>
            <a:r>
              <a:rPr lang="en-US" sz="2400" b="1" dirty="0" smtClean="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rPr>
              <a:t>Đến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ngày</a:t>
            </a:r>
            <a:r>
              <a:rPr lang="en-US" altLang="en-US" sz="2400" dirty="0">
                <a:latin typeface="Times New Roman" panose="02020603050405020304" pitchFamily="18" charset="0"/>
              </a:rPr>
              <a:t> 21 </a:t>
            </a:r>
            <a:r>
              <a:rPr lang="en-US" altLang="en-US" sz="2400" dirty="0" err="1">
                <a:latin typeface="Times New Roman" panose="02020603050405020304" pitchFamily="18" charset="0"/>
              </a:rPr>
              <a:t>tháng</a:t>
            </a:r>
            <a:r>
              <a:rPr lang="en-US" altLang="en-US" sz="2400" dirty="0">
                <a:latin typeface="Times New Roman" panose="02020603050405020304" pitchFamily="18" charset="0"/>
              </a:rPr>
              <a:t> 2 </a:t>
            </a:r>
            <a:r>
              <a:rPr lang="en-US" altLang="en-US" sz="2400" dirty="0" err="1">
                <a:latin typeface="Times New Roman" panose="02020603050405020304" pitchFamily="18" charset="0"/>
              </a:rPr>
              <a:t>năm</a:t>
            </a:r>
            <a:r>
              <a:rPr lang="en-US" altLang="en-US" sz="2400" dirty="0">
                <a:latin typeface="Times New Roman" panose="02020603050405020304" pitchFamily="18" charset="0"/>
              </a:rPr>
              <a:t> 1946, </a:t>
            </a:r>
            <a:r>
              <a:rPr lang="en-US" altLang="en-US" sz="2400" dirty="0" err="1">
                <a:latin typeface="Times New Roman" panose="02020603050405020304" pitchFamily="18" charset="0"/>
              </a:rPr>
              <a:t>Chủ</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tịch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Chính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phủ</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Việt</a:t>
            </a:r>
            <a:r>
              <a:rPr lang="en-US" altLang="en-US" sz="2400" dirty="0">
                <a:latin typeface="Times New Roman" panose="02020603050405020304" pitchFamily="18" charset="0"/>
              </a:rPr>
              <a:t> Nam </a:t>
            </a:r>
            <a:r>
              <a:rPr lang="en-US" altLang="en-US" sz="2400" dirty="0" err="1">
                <a:latin typeface="Times New Roman" panose="02020603050405020304" pitchFamily="18" charset="0"/>
              </a:rPr>
              <a:t>Dân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chủ</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Cộng</a:t>
            </a:r>
            <a:r>
              <a:rPr lang="en-US" altLang="en-US" sz="2400" dirty="0">
                <a:latin typeface="Times New Roman" panose="02020603050405020304" pitchFamily="18" charset="0"/>
              </a:rPr>
              <a:t> </a:t>
            </a:r>
            <a:r>
              <a:rPr lang="en-US" altLang="en-US" sz="2400" dirty="0" err="1" smtClean="0">
                <a:latin typeface="Times New Roman" panose="02020603050405020304" pitchFamily="18" charset="0"/>
              </a:rPr>
              <a:t>hòa</a:t>
            </a:r>
            <a:r>
              <a:rPr lang="en-US" altLang="en-US" sz="2400" dirty="0" smtClean="0">
                <a:latin typeface="Times New Roman" panose="02020603050405020304" pitchFamily="18" charset="0"/>
              </a:rPr>
              <a:t> do CT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Hồ</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Chí</a:t>
            </a:r>
            <a:r>
              <a:rPr lang="en-US" altLang="en-US" sz="2400" dirty="0">
                <a:latin typeface="Times New Roman" panose="02020603050405020304" pitchFamily="18" charset="0"/>
              </a:rPr>
              <a:t> Minh </a:t>
            </a:r>
            <a:r>
              <a:rPr lang="en-US" altLang="en-US" sz="2400" dirty="0" err="1">
                <a:latin typeface="Times New Roman" panose="02020603050405020304" pitchFamily="18" charset="0"/>
              </a:rPr>
              <a:t>đã</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ký</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sắc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số</a:t>
            </a:r>
            <a:r>
              <a:rPr lang="en-US" altLang="en-US" sz="2400" dirty="0">
                <a:latin typeface="Times New Roman" panose="02020603050405020304" pitchFamily="18" charset="0"/>
              </a:rPr>
              <a:t> 23/SL </a:t>
            </a:r>
            <a:r>
              <a:rPr lang="en-US" altLang="en-US" sz="2400" dirty="0" err="1">
                <a:latin typeface="Times New Roman" panose="02020603050405020304" pitchFamily="18" charset="0"/>
              </a:rPr>
              <a:t>hợp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các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lực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lượng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này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thành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một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lực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lượng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công</a:t>
            </a:r>
            <a:r>
              <a:rPr lang="en-US" altLang="en-US" sz="2400" dirty="0">
                <a:latin typeface="Times New Roman" panose="02020603050405020304" pitchFamily="18" charset="0"/>
              </a:rPr>
              <a:t> an </a:t>
            </a:r>
            <a:r>
              <a:rPr lang="en-US" altLang="en-US" sz="2400" dirty="0" err="1">
                <a:latin typeface="Times New Roman" panose="02020603050405020304" pitchFamily="18" charset="0"/>
              </a:rPr>
              <a:t>nhân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dân</a:t>
            </a:r>
            <a:r>
              <a:rPr lang="en-US" altLang="en-US" sz="2400" dirty="0">
                <a:latin typeface="Times New Roman" panose="02020603050405020304" pitchFamily="18" charset="0"/>
              </a:rPr>
              <a:t> ở </a:t>
            </a:r>
            <a:r>
              <a:rPr lang="en-US" altLang="en-US" sz="2400" dirty="0" err="1">
                <a:latin typeface="Times New Roman" panose="02020603050405020304" pitchFamily="18" charset="0"/>
              </a:rPr>
              <a:t>cả</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miền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được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một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tên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gọi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là</a:t>
            </a:r>
            <a:r>
              <a:rPr lang="en-US" altLang="en-US" sz="2400" dirty="0">
                <a:latin typeface="Times New Roman" panose="02020603050405020304" pitchFamily="18" charset="0"/>
              </a:rPr>
              <a:t> </a:t>
            </a:r>
            <a:r>
              <a:rPr lang="en-US" altLang="en-US" sz="2400" b="1" dirty="0" err="1">
                <a:solidFill>
                  <a:srgbClr val="FFFF00"/>
                </a:solidFill>
                <a:latin typeface="Times New Roman" panose="02020603050405020304" pitchFamily="18" charset="0"/>
              </a:rPr>
              <a:t>Công</a:t>
            </a:r>
            <a:r>
              <a:rPr lang="en-US" altLang="en-US" sz="2400" b="1" dirty="0">
                <a:solidFill>
                  <a:srgbClr val="FFFF00"/>
                </a:solidFill>
                <a:latin typeface="Times New Roman" panose="02020603050405020304" pitchFamily="18" charset="0"/>
              </a:rPr>
              <a:t> an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có</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nhiệm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vụ</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bảo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vệ</a:t>
            </a:r>
            <a:r>
              <a:rPr lang="en-US" altLang="en-US" sz="2400" dirty="0">
                <a:latin typeface="Times New Roman" panose="02020603050405020304" pitchFamily="18" charset="0"/>
              </a:rPr>
              <a:t> an </a:t>
            </a:r>
            <a:r>
              <a:rPr lang="en-US" altLang="en-US" sz="2400" dirty="0" err="1">
                <a:latin typeface="Times New Roman" panose="02020603050405020304" pitchFamily="18" charset="0"/>
              </a:rPr>
              <a:t>ninh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quốc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gia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giữ</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gìn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trật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tự</a:t>
            </a:r>
            <a:r>
              <a:rPr lang="en-US" altLang="en-US" sz="2400" dirty="0">
                <a:latin typeface="Times New Roman" panose="02020603050405020304" pitchFamily="18" charset="0"/>
              </a:rPr>
              <a:t> an </a:t>
            </a:r>
            <a:r>
              <a:rPr lang="en-US" altLang="en-US" sz="2400" dirty="0" err="1">
                <a:latin typeface="Times New Roman" panose="02020603050405020304" pitchFamily="18" charset="0"/>
              </a:rPr>
              <a:t>toàn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xã</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hội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thành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lập</a:t>
            </a:r>
            <a:r>
              <a:rPr lang="en-US" altLang="en-US" sz="2400" dirty="0">
                <a:latin typeface="Times New Roman" panose="02020603050405020304" pitchFamily="18" charset="0"/>
              </a:rPr>
              <a:t> </a:t>
            </a:r>
            <a:r>
              <a:rPr lang="en-US" altLang="en-US" sz="2400" dirty="0" err="1">
                <a:solidFill>
                  <a:srgbClr val="FFFF00"/>
                </a:solidFill>
                <a:latin typeface="Times New Roman" panose="02020603050405020304" pitchFamily="18" charset="0"/>
              </a:rPr>
              <a:t>Việt</a:t>
            </a:r>
            <a:r>
              <a:rPr lang="en-US" altLang="en-US" sz="2400" dirty="0">
                <a:solidFill>
                  <a:srgbClr val="FFFF00"/>
                </a:solidFill>
                <a:latin typeface="Times New Roman" panose="02020603050405020304" pitchFamily="18" charset="0"/>
              </a:rPr>
              <a:t> Nam </a:t>
            </a:r>
            <a:r>
              <a:rPr lang="en-US" altLang="en-US" sz="2400" dirty="0" err="1">
                <a:solidFill>
                  <a:srgbClr val="FFFF00"/>
                </a:solidFill>
                <a:latin typeface="Times New Roman" panose="02020603050405020304" pitchFamily="18" charset="0"/>
              </a:rPr>
              <a:t>Công</a:t>
            </a:r>
            <a:r>
              <a:rPr lang="en-US" altLang="en-US" sz="2400" dirty="0">
                <a:solidFill>
                  <a:srgbClr val="FFFF00"/>
                </a:solidFill>
                <a:latin typeface="Times New Roman" panose="02020603050405020304" pitchFamily="18" charset="0"/>
              </a:rPr>
              <a:t> an </a:t>
            </a:r>
            <a:r>
              <a:rPr lang="en-US" altLang="en-US" sz="2400" dirty="0" err="1">
                <a:solidFill>
                  <a:srgbClr val="FFFF00"/>
                </a:solidFill>
                <a:latin typeface="Times New Roman" panose="02020603050405020304" pitchFamily="18" charset="0"/>
              </a:rPr>
              <a:t>Vụ</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để</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quản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lý</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lực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lượng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công</a:t>
            </a:r>
            <a:r>
              <a:rPr lang="en-US" altLang="en-US" sz="2400" dirty="0">
                <a:latin typeface="Times New Roman" panose="02020603050405020304" pitchFamily="18" charset="0"/>
              </a:rPr>
              <a:t> an</a:t>
            </a:r>
          </a:p>
          <a:p>
            <a:pPr marL="0" indent="0" algn="just">
              <a:buNone/>
            </a:pPr>
            <a:endParaRPr lang="en-US" dirty="0" smtClean="0"/>
          </a:p>
          <a:p>
            <a:pPr marL="0" indent="0" algn="just">
              <a:buNone/>
            </a:pPr>
            <a:endParaRPr lang="en-US" dirty="0"/>
          </a:p>
          <a:p>
            <a:pPr marL="0" indent="0" algn="just">
              <a:buNone/>
            </a:pPr>
            <a:endParaRPr lang="en-US" altLang="en-US" sz="2100" b="1" dirty="0" smtClean="0">
              <a:solidFill>
                <a:srgbClr val="FFFF00"/>
              </a:solidFill>
              <a:latin typeface="Times New Roman" panose="02020603050405020304" pitchFamily="18" charset="0"/>
            </a:endParaRPr>
          </a:p>
          <a:p>
            <a:pPr marL="0" indent="0">
              <a:buNone/>
            </a:pPr>
            <a:endParaRPr lang="en-US" altLang="en-US" dirty="0">
              <a:latin typeface="Times New Roman" panose="02020603050405020304" pitchFamily="18" charset="0"/>
            </a:endParaRPr>
          </a:p>
          <a:p>
            <a:pPr marL="0" indent="0">
              <a:buNone/>
            </a:pPr>
            <a:endParaRPr lang="en-US"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181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404764" cy="1149927"/>
          </a:xfrm>
        </p:spPr>
        <p:txBody>
          <a:bodyPr/>
          <a:lstStyle/>
          <a:p>
            <a:pPr algn="just"/>
            <a:r>
              <a:rPr lang="en-US" sz="3800" dirty="0" smtClean="0">
                <a:solidFill>
                  <a:srgbClr val="FFFF00"/>
                </a:solidFill>
                <a:latin typeface="Times New Roman" panose="02020603050405020304" pitchFamily="18" charset="0"/>
                <a:cs typeface="Times New Roman" panose="02020603050405020304" pitchFamily="18" charset="0"/>
              </a:rPr>
              <a:t>II. LỊCH SỬ, BẢN CHẤT, TRUYỀN THỐNG CỦA CÔNG AN NHÂN DÂN VIỆT NAM.</a:t>
            </a:r>
            <a:endParaRPr lang="en-US" sz="38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149927"/>
            <a:ext cx="12192000" cy="5708073"/>
          </a:xfrm>
        </p:spPr>
        <p:txBody>
          <a:bodyPr>
            <a:normAutofit fontScale="92500"/>
          </a:bodyPr>
          <a:lstStyle/>
          <a:p>
            <a:pPr marL="0" indent="0" algn="just">
              <a:buNone/>
            </a:pPr>
            <a:r>
              <a:rPr lang="en-US" sz="2600" b="1" dirty="0" smtClean="0">
                <a:solidFill>
                  <a:srgbClr val="FFFF00"/>
                </a:solidFill>
                <a:latin typeface="Times New Roman" panose="02020603050405020304" pitchFamily="18" charset="0"/>
                <a:cs typeface="Times New Roman" panose="02020603050405020304" pitchFamily="18" charset="0"/>
              </a:rPr>
              <a:t>1. LỊCH SỬ CỦA CÔNG AN NHÂN DÂN VIỆT NAM.</a:t>
            </a:r>
          </a:p>
          <a:p>
            <a:pPr marL="0" indent="0" algn="just">
              <a:buNone/>
            </a:pPr>
            <a:r>
              <a:rPr lang="en-US" sz="2600" b="1" dirty="0" smtClean="0">
                <a:solidFill>
                  <a:srgbClr val="FFFF00"/>
                </a:solidFill>
                <a:latin typeface="Times New Roman" panose="02020603050405020304" pitchFamily="18" charset="0"/>
                <a:cs typeface="Times New Roman" panose="02020603050405020304" pitchFamily="18" charset="0"/>
              </a:rPr>
              <a:t>b. </a:t>
            </a:r>
            <a:r>
              <a:rPr lang="en-US" altLang="en-US" sz="2800" b="1" dirty="0" err="1">
                <a:solidFill>
                  <a:srgbClr val="FFFF00"/>
                </a:solidFill>
                <a:latin typeface="Times New Roman" panose="02020603050405020304" pitchFamily="18" charset="0"/>
              </a:rPr>
              <a:t>Thời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kì</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xây</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dựng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và</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trưởng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thành</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trong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hai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cuộc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kháng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chiến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chống</a:t>
            </a:r>
            <a:r>
              <a:rPr lang="en-US" altLang="en-US" sz="2800" b="1" dirty="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Thực</a:t>
            </a:r>
            <a:r>
              <a:rPr lang="en-US" altLang="en-US" sz="2800" b="1" dirty="0" smtClean="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dân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Pháp</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và</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Đ</a:t>
            </a:r>
            <a:r>
              <a:rPr lang="en-US" altLang="en-US" sz="2800" b="1" dirty="0" err="1" smtClean="0">
                <a:solidFill>
                  <a:srgbClr val="FFFF00"/>
                </a:solidFill>
                <a:latin typeface="Times New Roman" panose="02020603050405020304" pitchFamily="18" charset="0"/>
              </a:rPr>
              <a:t>ế</a:t>
            </a:r>
            <a:r>
              <a:rPr lang="en-US" altLang="en-US" sz="2800" b="1" dirty="0" smtClean="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quốc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Mĩ</a:t>
            </a:r>
            <a:r>
              <a:rPr lang="en-US" altLang="en-US" sz="2800" b="1" dirty="0">
                <a:solidFill>
                  <a:srgbClr val="FFFF00"/>
                </a:solidFill>
                <a:latin typeface="Times New Roman" panose="02020603050405020304" pitchFamily="18" charset="0"/>
              </a:rPr>
              <a:t> (1945 </a:t>
            </a:r>
            <a:r>
              <a:rPr lang="en-US" altLang="en-US" sz="2800" b="1" i="1" dirty="0">
                <a:solidFill>
                  <a:srgbClr val="FFFF00"/>
                </a:solidFill>
                <a:latin typeface="Times New Roman" panose="02020603050405020304" pitchFamily="18" charset="0"/>
              </a:rPr>
              <a:t>-</a:t>
            </a:r>
            <a:r>
              <a:rPr lang="en-US" altLang="en-US" sz="2800" b="1" dirty="0">
                <a:solidFill>
                  <a:srgbClr val="FFFF00"/>
                </a:solidFill>
                <a:latin typeface="Times New Roman" panose="02020603050405020304" pitchFamily="18" charset="0"/>
              </a:rPr>
              <a:t> 1975)</a:t>
            </a:r>
            <a:endParaRPr lang="en-US" altLang="en-US" sz="2800" b="1" i="1" dirty="0">
              <a:solidFill>
                <a:srgbClr val="FFFF00"/>
              </a:solidFill>
              <a:latin typeface="Times New Roman" panose="02020603050405020304" pitchFamily="18" charset="0"/>
            </a:endParaRPr>
          </a:p>
          <a:p>
            <a:pPr marL="0" indent="0" algn="just">
              <a:buNone/>
            </a:pPr>
            <a:r>
              <a:rPr lang="en-US" sz="2600" b="1" dirty="0" smtClean="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rPr>
              <a:t>Thời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kì</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kháng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chiến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chống</a:t>
            </a:r>
            <a:r>
              <a:rPr lang="en-US" altLang="en-US" sz="2800" b="1" dirty="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Thực</a:t>
            </a:r>
            <a:r>
              <a:rPr lang="en-US" altLang="en-US" sz="2800" b="1" dirty="0" smtClean="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dân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Pháp</a:t>
            </a:r>
            <a:r>
              <a:rPr lang="en-US" altLang="en-US" sz="2800" b="1" dirty="0">
                <a:solidFill>
                  <a:srgbClr val="FFFF00"/>
                </a:solidFill>
                <a:latin typeface="Times New Roman" panose="02020603050405020304" pitchFamily="18" charset="0"/>
              </a:rPr>
              <a:t> (1945 - 1954)</a:t>
            </a:r>
          </a:p>
          <a:p>
            <a:pPr marL="0" indent="0" algn="just">
              <a:buNone/>
            </a:pPr>
            <a:r>
              <a:rPr lang="en-US" altLang="en-US" sz="2800" dirty="0" smtClean="0">
                <a:latin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ninh</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t>.</a:t>
            </a:r>
            <a:br>
              <a:rPr lang="en-US" sz="2800" dirty="0"/>
            </a:br>
            <a:r>
              <a:rPr lang="en-US" sz="2600" b="1" dirty="0" smtClean="0">
                <a:solidFill>
                  <a:srgbClr val="FFFF00"/>
                </a:solidFill>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chiến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dịch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Điện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Biên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Phủ</a:t>
            </a:r>
            <a:r>
              <a:rPr lang="en-US" altLang="en-US" sz="2800" dirty="0">
                <a:latin typeface="Times New Roman" panose="02020603050405020304" pitchFamily="18" charset="0"/>
              </a:rPr>
              <a:t>, Ban </a:t>
            </a:r>
            <a:r>
              <a:rPr lang="en-US" altLang="en-US" sz="2800" dirty="0" err="1">
                <a:latin typeface="Times New Roman" panose="02020603050405020304" pitchFamily="18" charset="0"/>
              </a:rPr>
              <a:t>Công</a:t>
            </a:r>
            <a:r>
              <a:rPr lang="en-US" altLang="en-US" sz="2800" dirty="0">
                <a:latin typeface="Times New Roman" panose="02020603050405020304" pitchFamily="18" charset="0"/>
              </a:rPr>
              <a:t> an </a:t>
            </a:r>
            <a:r>
              <a:rPr lang="en-US" altLang="en-US" sz="2800" dirty="0" err="1">
                <a:latin typeface="Times New Roman" panose="02020603050405020304" pitchFamily="18" charset="0"/>
              </a:rPr>
              <a:t>tiền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nằm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Hội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đồng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cung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cấp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mặt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trận</a:t>
            </a:r>
            <a:r>
              <a:rPr lang="en-US" altLang="en-US" sz="2800" dirty="0" smtClean="0">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nhiệm</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vụ</a:t>
            </a:r>
            <a:r>
              <a:rPr lang="en-US" altLang="en-US" sz="2800" b="1" dirty="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của</a:t>
            </a:r>
            <a:r>
              <a:rPr lang="en-US" altLang="en-US" sz="2800" b="1" dirty="0" smtClean="0">
                <a:solidFill>
                  <a:srgbClr val="FFFF00"/>
                </a:solidFill>
                <a:latin typeface="Times New Roman" panose="02020603050405020304" pitchFamily="18" charset="0"/>
              </a:rPr>
              <a:t> ban </a:t>
            </a:r>
            <a:r>
              <a:rPr lang="en-US" altLang="en-US" sz="2800" b="1" dirty="0" err="1" smtClean="0">
                <a:solidFill>
                  <a:srgbClr val="FFFF00"/>
                </a:solidFill>
                <a:latin typeface="Times New Roman" panose="02020603050405020304" pitchFamily="18" charset="0"/>
              </a:rPr>
              <a:t>là</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bảo</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vệ</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các</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lực</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lượng</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tham</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gia</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chiến</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dịch</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bảo</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vệ</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dân</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công</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giao</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thông</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vận</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tải</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bảo</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vệ</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kho</a:t>
            </a:r>
            <a:r>
              <a:rPr lang="en-US" altLang="en-US" sz="2800" b="1" dirty="0" smtClean="0">
                <a:solidFill>
                  <a:srgbClr val="FFFF00"/>
                </a:solidFill>
                <a:latin typeface="Times New Roman" panose="02020603050405020304" pitchFamily="18" charset="0"/>
              </a:rPr>
              <a:t> tang, </a:t>
            </a:r>
            <a:r>
              <a:rPr lang="en-US" altLang="en-US" sz="2800" b="1" dirty="0" err="1" smtClean="0">
                <a:solidFill>
                  <a:srgbClr val="FFFF00"/>
                </a:solidFill>
                <a:latin typeface="Times New Roman" panose="02020603050405020304" pitchFamily="18" charset="0"/>
              </a:rPr>
              <a:t>đường</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hành</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quân</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của</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bộ</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đội</a:t>
            </a:r>
            <a:r>
              <a:rPr lang="en-US" altLang="en-US" sz="2800" b="1" dirty="0" smtClean="0">
                <a:solidFill>
                  <a:srgbClr val="FFFF00"/>
                </a:solidFill>
                <a:latin typeface="Times New Roman" panose="02020603050405020304" pitchFamily="18" charset="0"/>
              </a:rPr>
              <a:t> </a:t>
            </a:r>
            <a:r>
              <a:rPr lang="en-US" altLang="en-US" sz="2800" dirty="0" err="1">
                <a:latin typeface="Times New Roman" panose="02020603050405020304" pitchFamily="18" charset="0"/>
              </a:rPr>
              <a:t>góp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chiến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thắng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Điện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Biên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Phủ</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kết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thúc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cuộc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chiến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Pháp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này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xuất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hiện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nhiều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tấm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dũng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như</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Võ</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Thị</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Sáu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tỉnh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Rịa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Việt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Hùng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tỉnh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Văn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Châu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tỉnh</a:t>
            </a:r>
            <a:r>
              <a:rPr lang="en-US" altLang="en-US" sz="2800" dirty="0">
                <a:latin typeface="Times New Roman" panose="02020603050405020304" pitchFamily="18" charset="0"/>
              </a:rPr>
              <a:t> Nam </a:t>
            </a:r>
            <a:r>
              <a:rPr lang="en-US" altLang="en-US" sz="2800" dirty="0" err="1">
                <a:latin typeface="Times New Roman" panose="02020603050405020304" pitchFamily="18" charset="0"/>
              </a:rPr>
              <a:t>Định</a:t>
            </a:r>
            <a:r>
              <a:rPr lang="en-US" altLang="en-US" sz="2800" dirty="0">
                <a:latin typeface="Times New Roman" panose="02020603050405020304" pitchFamily="18" charset="0"/>
              </a:rPr>
              <a:t>)</a:t>
            </a:r>
          </a:p>
          <a:p>
            <a:pPr marL="0" indent="0" algn="just">
              <a:buNone/>
            </a:pPr>
            <a:endParaRPr lang="en-US" sz="2600" b="1" dirty="0" smtClean="0">
              <a:solidFill>
                <a:srgbClr val="FFFF00"/>
              </a:solidFill>
              <a:latin typeface="Times New Roman" panose="02020603050405020304" pitchFamily="18" charset="0"/>
              <a:cs typeface="Times New Roman" panose="02020603050405020304" pitchFamily="18" charset="0"/>
            </a:endParaRPr>
          </a:p>
          <a:p>
            <a:pPr marL="0" indent="0" algn="just">
              <a:buNone/>
            </a:pPr>
            <a:endParaRPr lang="en-US" dirty="0" smtClean="0"/>
          </a:p>
          <a:p>
            <a:pPr marL="0" indent="0" algn="just">
              <a:buNone/>
            </a:pPr>
            <a:endParaRPr lang="en-US" dirty="0"/>
          </a:p>
          <a:p>
            <a:pPr marL="0" indent="0" algn="just">
              <a:buNone/>
            </a:pPr>
            <a:endParaRPr lang="en-US" altLang="en-US" sz="2100" b="1" dirty="0" smtClean="0">
              <a:solidFill>
                <a:srgbClr val="FFFF00"/>
              </a:solidFill>
              <a:latin typeface="Times New Roman" panose="02020603050405020304" pitchFamily="18" charset="0"/>
            </a:endParaRPr>
          </a:p>
          <a:p>
            <a:pPr marL="0" indent="0">
              <a:buNone/>
            </a:pPr>
            <a:endParaRPr lang="en-US" altLang="en-US" dirty="0">
              <a:latin typeface="Times New Roman" panose="02020603050405020304" pitchFamily="18" charset="0"/>
            </a:endParaRPr>
          </a:p>
          <a:p>
            <a:pPr marL="0" indent="0">
              <a:buNone/>
            </a:pPr>
            <a:endParaRPr lang="en-US"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89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404764" cy="1149927"/>
          </a:xfrm>
        </p:spPr>
        <p:txBody>
          <a:bodyPr/>
          <a:lstStyle/>
          <a:p>
            <a:pPr algn="just"/>
            <a:r>
              <a:rPr lang="en-US" sz="3800" dirty="0" smtClean="0">
                <a:solidFill>
                  <a:srgbClr val="FFFF00"/>
                </a:solidFill>
                <a:latin typeface="Times New Roman" panose="02020603050405020304" pitchFamily="18" charset="0"/>
                <a:cs typeface="Times New Roman" panose="02020603050405020304" pitchFamily="18" charset="0"/>
              </a:rPr>
              <a:t>II. LỊCH SỬ, BẢN CHẤT, TRUYỀN THỐNG CỦA CÔNG AN NHÂN DÂN VIỆT NAM.</a:t>
            </a:r>
            <a:endParaRPr lang="en-US" sz="38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149927"/>
            <a:ext cx="12192000" cy="5708073"/>
          </a:xfrm>
        </p:spPr>
        <p:txBody>
          <a:bodyPr>
            <a:normAutofit fontScale="70000" lnSpcReduction="20000"/>
          </a:bodyPr>
          <a:lstStyle/>
          <a:p>
            <a:pPr marL="0" indent="0" algn="just">
              <a:buNone/>
            </a:pPr>
            <a:r>
              <a:rPr lang="en-US" sz="2600" b="1" dirty="0" smtClean="0">
                <a:solidFill>
                  <a:srgbClr val="FFFF00"/>
                </a:solidFill>
                <a:latin typeface="Times New Roman" panose="02020603050405020304" pitchFamily="18" charset="0"/>
                <a:cs typeface="Times New Roman" panose="02020603050405020304" pitchFamily="18" charset="0"/>
              </a:rPr>
              <a:t>1. LỊCH SỬ CỦA CÔNG AN NHÂN DÂN VIỆT NAM.</a:t>
            </a:r>
          </a:p>
          <a:p>
            <a:pPr marL="0" indent="0" algn="just">
              <a:buNone/>
            </a:pPr>
            <a:r>
              <a:rPr lang="en-US" sz="2600" b="1" dirty="0" smtClean="0">
                <a:solidFill>
                  <a:srgbClr val="FFFF00"/>
                </a:solidFill>
                <a:latin typeface="Times New Roman" panose="02020603050405020304" pitchFamily="18" charset="0"/>
                <a:cs typeface="Times New Roman" panose="02020603050405020304" pitchFamily="18" charset="0"/>
              </a:rPr>
              <a:t>b. </a:t>
            </a:r>
            <a:r>
              <a:rPr lang="en-US" altLang="en-US" sz="2800" b="1" dirty="0" err="1">
                <a:solidFill>
                  <a:srgbClr val="FFFF00"/>
                </a:solidFill>
                <a:latin typeface="Times New Roman" panose="02020603050405020304" pitchFamily="18" charset="0"/>
              </a:rPr>
              <a:t>Thời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kì</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xây</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dựng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và</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trưởng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thành</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trong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hai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cuộc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kháng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chiến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chống</a:t>
            </a:r>
            <a:r>
              <a:rPr lang="en-US" altLang="en-US" sz="2800" b="1" dirty="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Thực</a:t>
            </a:r>
            <a:r>
              <a:rPr lang="en-US" altLang="en-US" sz="2800" b="1" dirty="0" smtClean="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dân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Pháp</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và</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Đ</a:t>
            </a:r>
            <a:r>
              <a:rPr lang="en-US" altLang="en-US" sz="2800" b="1" dirty="0" err="1" smtClean="0">
                <a:solidFill>
                  <a:srgbClr val="FFFF00"/>
                </a:solidFill>
                <a:latin typeface="Times New Roman" panose="02020603050405020304" pitchFamily="18" charset="0"/>
              </a:rPr>
              <a:t>ế</a:t>
            </a:r>
            <a:r>
              <a:rPr lang="en-US" altLang="en-US" sz="2800" b="1" dirty="0" smtClean="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quốc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Mĩ</a:t>
            </a:r>
            <a:r>
              <a:rPr lang="en-US" altLang="en-US" sz="2800" b="1" dirty="0">
                <a:solidFill>
                  <a:srgbClr val="FFFF00"/>
                </a:solidFill>
                <a:latin typeface="Times New Roman" panose="02020603050405020304" pitchFamily="18" charset="0"/>
              </a:rPr>
              <a:t> (1945 </a:t>
            </a:r>
            <a:r>
              <a:rPr lang="en-US" altLang="en-US" sz="2800" b="1" i="1" dirty="0">
                <a:solidFill>
                  <a:srgbClr val="FFFF00"/>
                </a:solidFill>
                <a:latin typeface="Times New Roman" panose="02020603050405020304" pitchFamily="18" charset="0"/>
              </a:rPr>
              <a:t>-</a:t>
            </a:r>
            <a:r>
              <a:rPr lang="en-US" altLang="en-US" sz="2800" b="1" dirty="0">
                <a:solidFill>
                  <a:srgbClr val="FFFF00"/>
                </a:solidFill>
                <a:latin typeface="Times New Roman" panose="02020603050405020304" pitchFamily="18" charset="0"/>
              </a:rPr>
              <a:t> 1975)</a:t>
            </a:r>
            <a:endParaRPr lang="en-US" altLang="en-US" sz="2800" b="1" i="1" dirty="0">
              <a:solidFill>
                <a:srgbClr val="FFFF00"/>
              </a:solidFill>
              <a:latin typeface="Times New Roman" panose="02020603050405020304" pitchFamily="18" charset="0"/>
            </a:endParaRPr>
          </a:p>
          <a:p>
            <a:pPr marL="0" indent="0" algn="just">
              <a:buNone/>
            </a:pPr>
            <a:r>
              <a:rPr lang="en-US" sz="2600" b="1" dirty="0" smtClean="0">
                <a:solidFill>
                  <a:srgbClr val="FFFF00"/>
                </a:solidFill>
                <a:latin typeface="Times New Roman" panose="02020603050405020304" pitchFamily="18" charset="0"/>
                <a:cs typeface="Times New Roman" panose="02020603050405020304" pitchFamily="18" charset="0"/>
              </a:rPr>
              <a:t>* </a:t>
            </a:r>
            <a:r>
              <a:rPr lang="en-US" altLang="en-US" sz="2800" b="1" dirty="0" err="1" smtClean="0">
                <a:solidFill>
                  <a:srgbClr val="FFFF00"/>
                </a:solidFill>
                <a:latin typeface="Times New Roman" panose="02020603050405020304" pitchFamily="18" charset="0"/>
              </a:rPr>
              <a:t>Thời</a:t>
            </a:r>
            <a:r>
              <a:rPr lang="en-US" altLang="en-US" sz="2800" b="1" dirty="0" smtClean="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kì</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kháng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chiến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chống</a:t>
            </a:r>
            <a:r>
              <a:rPr lang="en-US" altLang="en-US" sz="2800" b="1" dirty="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Đế</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quốc</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Mỹ</a:t>
            </a:r>
            <a:r>
              <a:rPr lang="en-US" altLang="en-US" sz="2800" b="1" dirty="0" smtClean="0">
                <a:solidFill>
                  <a:srgbClr val="FFFF00"/>
                </a:solidFill>
                <a:latin typeface="Times New Roman" panose="02020603050405020304" pitchFamily="18" charset="0"/>
              </a:rPr>
              <a:t> (1954 – 1975)</a:t>
            </a:r>
          </a:p>
          <a:p>
            <a:pPr marL="0" indent="0" algn="just">
              <a:buNone/>
            </a:pPr>
            <a:r>
              <a:rPr lang="en-US" sz="2900" b="1" i="1" dirty="0" err="1">
                <a:solidFill>
                  <a:srgbClr val="FFFF00"/>
                </a:solidFill>
                <a:latin typeface="Times New Roman" panose="02020603050405020304" pitchFamily="18" charset="0"/>
                <a:cs typeface="Times New Roman" panose="02020603050405020304" pitchFamily="18" charset="0"/>
              </a:rPr>
              <a:t>Công</a:t>
            </a:r>
            <a:r>
              <a:rPr lang="en-US" sz="2900" b="1" i="1" dirty="0">
                <a:solidFill>
                  <a:srgbClr val="FFFF00"/>
                </a:solidFill>
                <a:latin typeface="Times New Roman" panose="02020603050405020304" pitchFamily="18" charset="0"/>
                <a:cs typeface="Times New Roman" panose="02020603050405020304" pitchFamily="18" charset="0"/>
              </a:rPr>
              <a:t> an </a:t>
            </a:r>
            <a:r>
              <a:rPr lang="en-US" sz="2900" b="1" i="1" dirty="0" err="1">
                <a:solidFill>
                  <a:srgbClr val="FFFF00"/>
                </a:solidFill>
                <a:latin typeface="Times New Roman" panose="02020603050405020304" pitchFamily="18" charset="0"/>
                <a:cs typeface="Times New Roman" panose="02020603050405020304" pitchFamily="18" charset="0"/>
              </a:rPr>
              <a:t>nhân</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dân</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góp</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phần</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ổn</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định</a:t>
            </a:r>
            <a:r>
              <a:rPr lang="en-US" sz="2900" b="1" i="1" dirty="0">
                <a:solidFill>
                  <a:srgbClr val="FFFF00"/>
                </a:solidFill>
                <a:latin typeface="Times New Roman" panose="02020603050405020304" pitchFamily="18" charset="0"/>
                <a:cs typeface="Times New Roman" panose="02020603050405020304" pitchFamily="18" charset="0"/>
              </a:rPr>
              <a:t> an </a:t>
            </a:r>
            <a:r>
              <a:rPr lang="en-US" sz="2900" b="1" i="1" dirty="0" err="1">
                <a:solidFill>
                  <a:srgbClr val="FFFF00"/>
                </a:solidFill>
                <a:latin typeface="Times New Roman" panose="02020603050405020304" pitchFamily="18" charset="0"/>
                <a:cs typeface="Times New Roman" panose="02020603050405020304" pitchFamily="18" charset="0"/>
              </a:rPr>
              <a:t>ninh</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khôi</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phục</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kinh</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tế</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cải</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tạo</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xã</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hội</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chủ</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nghĩa</a:t>
            </a:r>
            <a:r>
              <a:rPr lang="en-US" sz="2900" b="1" i="1" dirty="0">
                <a:solidFill>
                  <a:srgbClr val="FFFF00"/>
                </a:solidFill>
                <a:latin typeface="Times New Roman" panose="02020603050405020304" pitchFamily="18" charset="0"/>
                <a:cs typeface="Times New Roman" panose="02020603050405020304" pitchFamily="18" charset="0"/>
              </a:rPr>
              <a:t> ở </a:t>
            </a:r>
            <a:r>
              <a:rPr lang="en-US" sz="2900" b="1" i="1" dirty="0" err="1">
                <a:solidFill>
                  <a:srgbClr val="FFFF00"/>
                </a:solidFill>
                <a:latin typeface="Times New Roman" panose="02020603050405020304" pitchFamily="18" charset="0"/>
                <a:cs typeface="Times New Roman" panose="02020603050405020304" pitchFamily="18" charset="0"/>
              </a:rPr>
              <a:t>miền</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Bắc</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giữ</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gìn</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và</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phát</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triển</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lực</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lượng</a:t>
            </a:r>
            <a:r>
              <a:rPr lang="en-US" sz="2900" b="1" i="1" dirty="0">
                <a:solidFill>
                  <a:srgbClr val="FFFF00"/>
                </a:solidFill>
                <a:latin typeface="Times New Roman" panose="02020603050405020304" pitchFamily="18" charset="0"/>
                <a:cs typeface="Times New Roman" panose="02020603050405020304" pitchFamily="18" charset="0"/>
              </a:rPr>
              <a:t> ở </a:t>
            </a:r>
            <a:r>
              <a:rPr lang="en-US" sz="2900" b="1" i="1" dirty="0" err="1">
                <a:solidFill>
                  <a:srgbClr val="FFFF00"/>
                </a:solidFill>
                <a:latin typeface="Times New Roman" panose="02020603050405020304" pitchFamily="18" charset="0"/>
                <a:cs typeface="Times New Roman" panose="02020603050405020304" pitchFamily="18" charset="0"/>
              </a:rPr>
              <a:t>miền</a:t>
            </a:r>
            <a:r>
              <a:rPr lang="en-US" sz="2900" b="1" i="1" dirty="0">
                <a:solidFill>
                  <a:srgbClr val="FFFF00"/>
                </a:solidFill>
                <a:latin typeface="Times New Roman" panose="02020603050405020304" pitchFamily="18" charset="0"/>
                <a:cs typeface="Times New Roman" panose="02020603050405020304" pitchFamily="18" charset="0"/>
              </a:rPr>
              <a:t> Nam; </a:t>
            </a:r>
            <a:r>
              <a:rPr lang="en-US" sz="2900" b="1" i="1" dirty="0" err="1">
                <a:solidFill>
                  <a:srgbClr val="FFFF00"/>
                </a:solidFill>
                <a:latin typeface="Times New Roman" panose="02020603050405020304" pitchFamily="18" charset="0"/>
                <a:cs typeface="Times New Roman" panose="02020603050405020304" pitchFamily="18" charset="0"/>
              </a:rPr>
              <a:t>tham</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gia</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đánh</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bại</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các</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chiến</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lược</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của</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đế</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quốc</a:t>
            </a:r>
            <a:r>
              <a:rPr lang="en-US" sz="2900" b="1" i="1" dirty="0">
                <a:solidFill>
                  <a:srgbClr val="FFFF00"/>
                </a:solidFill>
                <a:latin typeface="Times New Roman" panose="02020603050405020304" pitchFamily="18" charset="0"/>
                <a:cs typeface="Times New Roman" panose="02020603050405020304" pitchFamily="18" charset="0"/>
              </a:rPr>
              <a:t> </a:t>
            </a:r>
            <a:r>
              <a:rPr lang="en-US" sz="2900" b="1" i="1" dirty="0" err="1">
                <a:solidFill>
                  <a:srgbClr val="FFFF00"/>
                </a:solidFill>
                <a:latin typeface="Times New Roman" panose="02020603050405020304" pitchFamily="18" charset="0"/>
                <a:cs typeface="Times New Roman" panose="02020603050405020304" pitchFamily="18" charset="0"/>
              </a:rPr>
              <a:t>Mỹ</a:t>
            </a:r>
            <a:endParaRPr lang="en-US" altLang="en-US" sz="2900" b="1" i="1" dirty="0">
              <a:solidFill>
                <a:srgbClr val="FFFF00"/>
              </a:solidFill>
              <a:latin typeface="Times New Roman" panose="02020603050405020304" pitchFamily="18" charset="0"/>
              <a:cs typeface="Times New Roman" panose="02020603050405020304" pitchFamily="18" charset="0"/>
            </a:endParaRPr>
          </a:p>
          <a:p>
            <a:pPr marL="0" indent="0" algn="just">
              <a:buNone/>
            </a:pPr>
            <a:r>
              <a:rPr lang="en-US" sz="2600" b="1" dirty="0" smtClean="0">
                <a:solidFill>
                  <a:srgbClr val="FFFF00"/>
                </a:solidFill>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rPr>
              <a:t>Giai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đoạn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từ</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năm</a:t>
            </a:r>
            <a:r>
              <a:rPr lang="en-US" altLang="en-US" sz="2800" dirty="0">
                <a:latin typeface="Times New Roman" panose="02020603050405020304" pitchFamily="18" charset="0"/>
              </a:rPr>
              <a:t> 1954 – 1960, </a:t>
            </a:r>
            <a:r>
              <a:rPr lang="en-US" altLang="en-US" sz="2800" dirty="0" err="1">
                <a:latin typeface="Times New Roman" panose="02020603050405020304" pitchFamily="18" charset="0"/>
              </a:rPr>
              <a:t>Công</a:t>
            </a:r>
            <a:r>
              <a:rPr lang="en-US" altLang="en-US" sz="2800" dirty="0">
                <a:latin typeface="Times New Roman" panose="02020603050405020304" pitchFamily="18" charset="0"/>
              </a:rPr>
              <a:t> an </a:t>
            </a:r>
            <a:r>
              <a:rPr lang="en-US" altLang="en-US" sz="2800" dirty="0" err="1">
                <a:latin typeface="Times New Roman" panose="02020603050405020304" pitchFamily="18" charset="0"/>
              </a:rPr>
              <a:t>nhân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Việt</a:t>
            </a:r>
            <a:r>
              <a:rPr lang="en-US" altLang="en-US" sz="2800" dirty="0">
                <a:latin typeface="Times New Roman" panose="02020603050405020304" pitchFamily="18" charset="0"/>
              </a:rPr>
              <a:t> Nam </a:t>
            </a:r>
            <a:r>
              <a:rPr lang="en-US" altLang="en-US" sz="2800" dirty="0" err="1">
                <a:latin typeface="Times New Roman" panose="02020603050405020304" pitchFamily="18" charset="0"/>
              </a:rPr>
              <a:t>góp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ổn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định</a:t>
            </a:r>
            <a:r>
              <a:rPr lang="en-US" altLang="en-US" sz="2800" dirty="0">
                <a:latin typeface="Times New Roman" panose="02020603050405020304" pitchFamily="18" charset="0"/>
              </a:rPr>
              <a:t> an </a:t>
            </a:r>
            <a:r>
              <a:rPr lang="en-US" altLang="en-US" sz="2800" dirty="0" err="1">
                <a:latin typeface="Times New Roman" panose="02020603050405020304" pitchFamily="18" charset="0"/>
              </a:rPr>
              <a:t>ninh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phục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vụ</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cuộc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khôi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phục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kinh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tạo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xã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hội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chủ</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nghĩa</a:t>
            </a:r>
            <a:r>
              <a:rPr lang="en-US" altLang="en-US" sz="2800" dirty="0">
                <a:latin typeface="Times New Roman" panose="02020603050405020304" pitchFamily="18" charset="0"/>
              </a:rPr>
              <a:t> ở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Bắc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giữ</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gìn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triễn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lượng</a:t>
            </a:r>
            <a:r>
              <a:rPr lang="en-US" altLang="en-US" sz="2800" dirty="0">
                <a:latin typeface="Times New Roman" panose="02020603050405020304" pitchFamily="18" charset="0"/>
              </a:rPr>
              <a:t> ở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Nam.</a:t>
            </a:r>
          </a:p>
          <a:p>
            <a:pPr marL="0" indent="0" algn="just">
              <a:buNone/>
            </a:pPr>
            <a:r>
              <a:rPr lang="en-US" sz="2600" b="1" dirty="0" smtClean="0">
                <a:solidFill>
                  <a:srgbClr val="FFFF00"/>
                </a:solidFill>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rPr>
              <a:t>Giai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đoạn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từ</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năm</a:t>
            </a:r>
            <a:r>
              <a:rPr lang="en-US" altLang="en-US" sz="2800" dirty="0">
                <a:latin typeface="Times New Roman" panose="02020603050405020304" pitchFamily="18" charset="0"/>
              </a:rPr>
              <a:t> 1961 – 1965, </a:t>
            </a:r>
            <a:r>
              <a:rPr lang="en-US" altLang="en-US" sz="2800" dirty="0" err="1">
                <a:latin typeface="Times New Roman" panose="02020603050405020304" pitchFamily="18" charset="0"/>
              </a:rPr>
              <a:t>Công</a:t>
            </a:r>
            <a:r>
              <a:rPr lang="en-US" altLang="en-US" sz="2800" dirty="0">
                <a:latin typeface="Times New Roman" panose="02020603050405020304" pitchFamily="18" charset="0"/>
              </a:rPr>
              <a:t> an </a:t>
            </a:r>
            <a:r>
              <a:rPr lang="en-US" altLang="en-US" sz="2800" dirty="0" err="1">
                <a:latin typeface="Times New Roman" panose="02020603050405020304" pitchFamily="18" charset="0"/>
              </a:rPr>
              <a:t>nhân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góp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đánh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thắng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chiến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lược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Chiến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tranh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đặc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biệt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quốc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Mĩ</a:t>
            </a:r>
            <a:r>
              <a:rPr lang="en-US" altLang="en-US" sz="2800" dirty="0">
                <a:latin typeface="Times New Roman" panose="02020603050405020304" pitchFamily="18" charset="0"/>
              </a:rPr>
              <a:t> ở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Nam.</a:t>
            </a:r>
          </a:p>
          <a:p>
            <a:pPr marL="0" indent="0" algn="just">
              <a:buNone/>
            </a:pPr>
            <a:r>
              <a:rPr lang="en-US" sz="2600" b="1" dirty="0" smtClean="0">
                <a:solidFill>
                  <a:srgbClr val="FFFF00"/>
                </a:solidFill>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rPr>
              <a:t>Giai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đoạn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từ</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năm</a:t>
            </a:r>
            <a:r>
              <a:rPr lang="en-US" altLang="en-US" sz="2800" dirty="0">
                <a:latin typeface="Times New Roman" panose="02020603050405020304" pitchFamily="18" charset="0"/>
              </a:rPr>
              <a:t> 1965 – 1968, </a:t>
            </a:r>
            <a:r>
              <a:rPr lang="en-US" altLang="en-US" sz="2800" dirty="0" err="1">
                <a:latin typeface="Times New Roman" panose="02020603050405020304" pitchFamily="18" charset="0"/>
              </a:rPr>
              <a:t>Công</a:t>
            </a:r>
            <a:r>
              <a:rPr lang="en-US" altLang="en-US" sz="2800" dirty="0">
                <a:latin typeface="Times New Roman" panose="02020603050405020304" pitchFamily="18" charset="0"/>
              </a:rPr>
              <a:t> an </a:t>
            </a:r>
            <a:r>
              <a:rPr lang="en-US" altLang="en-US" sz="2800" dirty="0" err="1">
                <a:latin typeface="Times New Roman" panose="02020603050405020304" pitchFamily="18" charset="0"/>
              </a:rPr>
              <a:t>nhân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góp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thất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chiến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lược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Chiến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tranh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cục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bộ</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quốc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Mĩ</a:t>
            </a:r>
            <a:r>
              <a:rPr lang="en-US" altLang="en-US" sz="2800" dirty="0">
                <a:latin typeface="Times New Roman" panose="02020603050405020304" pitchFamily="18" charset="0"/>
              </a:rPr>
              <a:t> ở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Nam.</a:t>
            </a:r>
          </a:p>
          <a:p>
            <a:pPr marL="0" indent="0" algn="just">
              <a:buNone/>
            </a:pPr>
            <a:r>
              <a:rPr lang="en-US" sz="2600" b="1" dirty="0" smtClean="0">
                <a:solidFill>
                  <a:srgbClr val="FFFF00"/>
                </a:solidFill>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rPr>
              <a:t>Giai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đoạn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từ</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năm</a:t>
            </a:r>
            <a:r>
              <a:rPr lang="en-US" altLang="en-US" sz="2800" dirty="0">
                <a:latin typeface="Times New Roman" panose="02020603050405020304" pitchFamily="18" charset="0"/>
              </a:rPr>
              <a:t> 1969 – </a:t>
            </a:r>
            <a:r>
              <a:rPr lang="en-US" altLang="en-US" sz="2800" dirty="0" smtClean="0">
                <a:latin typeface="Times New Roman" panose="02020603050405020304" pitchFamily="18" charset="0"/>
              </a:rPr>
              <a:t>1972, </a:t>
            </a:r>
            <a:r>
              <a:rPr lang="en-US" altLang="en-US" sz="2800" dirty="0" err="1">
                <a:latin typeface="Times New Roman" panose="02020603050405020304" pitchFamily="18" charset="0"/>
              </a:rPr>
              <a:t>Công</a:t>
            </a:r>
            <a:r>
              <a:rPr lang="en-US" altLang="en-US" sz="2800" dirty="0">
                <a:latin typeface="Times New Roman" panose="02020603050405020304" pitchFamily="18" charset="0"/>
              </a:rPr>
              <a:t> an </a:t>
            </a:r>
            <a:r>
              <a:rPr lang="en-US" altLang="en-US" sz="2800" dirty="0" err="1">
                <a:latin typeface="Times New Roman" panose="02020603050405020304" pitchFamily="18" charset="0"/>
              </a:rPr>
              <a:t>nhân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sản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chiến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lược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Việt</a:t>
            </a:r>
            <a:r>
              <a:rPr lang="en-US" altLang="en-US" sz="2800" dirty="0">
                <a:latin typeface="Times New Roman" panose="02020603050405020304" pitchFamily="18" charset="0"/>
              </a:rPr>
              <a:t> Nam </a:t>
            </a:r>
            <a:r>
              <a:rPr lang="en-US" altLang="en-US" sz="2800" dirty="0" err="1">
                <a:latin typeface="Times New Roman" panose="02020603050405020304" pitchFamily="18" charset="0"/>
              </a:rPr>
              <a:t>hóa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chiến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tranh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quốc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Mĩ</a:t>
            </a:r>
            <a:r>
              <a:rPr lang="en-US" altLang="en-US" sz="2800" dirty="0">
                <a:latin typeface="Times New Roman" panose="02020603050405020304" pitchFamily="18" charset="0"/>
              </a:rPr>
              <a:t> ở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Nam.</a:t>
            </a:r>
          </a:p>
          <a:p>
            <a:pPr marL="0" indent="0" algn="just">
              <a:buNone/>
            </a:pPr>
            <a:r>
              <a:rPr lang="en-US" sz="2600" b="1" dirty="0" smtClean="0">
                <a:solidFill>
                  <a:srgbClr val="FFFF00"/>
                </a:solidFill>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rPr>
              <a:t>Giai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đoạn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từ</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năm</a:t>
            </a:r>
            <a:r>
              <a:rPr lang="en-US" altLang="en-US" sz="2800" dirty="0">
                <a:latin typeface="Times New Roman" panose="02020603050405020304" pitchFamily="18" charset="0"/>
              </a:rPr>
              <a:t> 1973 – 1975, </a:t>
            </a:r>
            <a:r>
              <a:rPr lang="en-US" altLang="en-US" sz="2800" dirty="0" err="1">
                <a:latin typeface="Times New Roman" panose="02020603050405020304" pitchFamily="18" charset="0"/>
              </a:rPr>
              <a:t>Công</a:t>
            </a:r>
            <a:r>
              <a:rPr lang="en-US" altLang="en-US" sz="2800" dirty="0">
                <a:latin typeface="Times New Roman" panose="02020603050405020304" pitchFamily="18" charset="0"/>
              </a:rPr>
              <a:t> an </a:t>
            </a:r>
            <a:r>
              <a:rPr lang="en-US" altLang="en-US" sz="2800" dirty="0" err="1">
                <a:latin typeface="Times New Roman" panose="02020603050405020304" pitchFamily="18" charset="0"/>
              </a:rPr>
              <a:t>nhân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Việt</a:t>
            </a:r>
            <a:r>
              <a:rPr lang="en-US" altLang="en-US" sz="2800" dirty="0">
                <a:latin typeface="Times New Roman" panose="02020603050405020304" pitchFamily="18" charset="0"/>
              </a:rPr>
              <a:t> Nam </a:t>
            </a:r>
            <a:r>
              <a:rPr lang="en-US" altLang="en-US" sz="2800" dirty="0" err="1">
                <a:latin typeface="Times New Roman" panose="02020603050405020304" pitchFamily="18" charset="0"/>
              </a:rPr>
              <a:t>cùng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nước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dốc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sức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phóng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Nam, </a:t>
            </a:r>
            <a:r>
              <a:rPr lang="en-US" altLang="en-US" sz="2800" dirty="0" err="1">
                <a:latin typeface="Times New Roman" panose="02020603050405020304" pitchFamily="18" charset="0"/>
              </a:rPr>
              <a:t>thống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nhất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đất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nước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cuộc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tổng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tiến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nổi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dậy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mùa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xuân</a:t>
            </a:r>
            <a:r>
              <a:rPr lang="en-US" altLang="en-US" sz="2800" dirty="0">
                <a:latin typeface="Times New Roman" panose="02020603050405020304" pitchFamily="18" charset="0"/>
              </a:rPr>
              <a:t> 1975, </a:t>
            </a:r>
            <a:r>
              <a:rPr lang="en-US" altLang="en-US" sz="2800" dirty="0" err="1">
                <a:latin typeface="Times New Roman" panose="02020603050405020304" pitchFamily="18" charset="0"/>
              </a:rPr>
              <a:t>lực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lượng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Công</a:t>
            </a:r>
            <a:r>
              <a:rPr lang="en-US" altLang="en-US" sz="2800" dirty="0">
                <a:latin typeface="Times New Roman" panose="02020603050405020304" pitchFamily="18" charset="0"/>
              </a:rPr>
              <a:t> an </a:t>
            </a:r>
            <a:r>
              <a:rPr lang="en-US" altLang="en-US" sz="2800" dirty="0" err="1">
                <a:latin typeface="Times New Roman" panose="02020603050405020304" pitchFamily="18" charset="0"/>
              </a:rPr>
              <a:t>đã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phối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hợp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chiến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đấu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cùng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đội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lập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nhiều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chiến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góp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tích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giành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thắng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phóng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hoàn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toàn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Nam, </a:t>
            </a:r>
            <a:r>
              <a:rPr lang="en-US" altLang="en-US" sz="2800" dirty="0" err="1">
                <a:latin typeface="Times New Roman" panose="02020603050405020304" pitchFamily="18" charset="0"/>
              </a:rPr>
              <a:t>thống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nhất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đất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nước</a:t>
            </a:r>
            <a:r>
              <a:rPr lang="en-US" altLang="en-US" sz="2800" dirty="0">
                <a:latin typeface="Times New Roman" panose="02020603050405020304" pitchFamily="18" charset="0"/>
              </a:rPr>
              <a:t>.</a:t>
            </a:r>
          </a:p>
          <a:p>
            <a:pPr marL="0" indent="0" algn="just">
              <a:buNone/>
            </a:pPr>
            <a:endParaRPr lang="en-US" sz="2600" b="1" dirty="0" smtClean="0">
              <a:solidFill>
                <a:srgbClr val="FFFF00"/>
              </a:solidFill>
              <a:latin typeface="Times New Roman" panose="02020603050405020304" pitchFamily="18" charset="0"/>
              <a:cs typeface="Times New Roman" panose="02020603050405020304" pitchFamily="18" charset="0"/>
            </a:endParaRPr>
          </a:p>
          <a:p>
            <a:pPr marL="0" indent="0" algn="just">
              <a:buNone/>
            </a:pPr>
            <a:endParaRPr lang="en-US" dirty="0" smtClean="0"/>
          </a:p>
          <a:p>
            <a:pPr marL="0" indent="0" algn="just">
              <a:buNone/>
            </a:pPr>
            <a:endParaRPr lang="en-US" dirty="0"/>
          </a:p>
          <a:p>
            <a:pPr marL="0" indent="0" algn="just">
              <a:buNone/>
            </a:pPr>
            <a:endParaRPr lang="en-US" altLang="en-US" sz="2100" b="1" dirty="0" smtClean="0">
              <a:solidFill>
                <a:srgbClr val="FFFF00"/>
              </a:solidFill>
              <a:latin typeface="Times New Roman" panose="02020603050405020304" pitchFamily="18" charset="0"/>
            </a:endParaRPr>
          </a:p>
          <a:p>
            <a:pPr marL="0" indent="0">
              <a:buNone/>
            </a:pPr>
            <a:endParaRPr lang="en-US" altLang="en-US" dirty="0">
              <a:latin typeface="Times New Roman" panose="02020603050405020304" pitchFamily="18" charset="0"/>
            </a:endParaRPr>
          </a:p>
          <a:p>
            <a:pPr marL="0" indent="0">
              <a:buNone/>
            </a:pPr>
            <a:endParaRPr lang="en-US"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961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 calcmode="lin" valueType="num">
                                      <p:cBhvr additive="base">
                                        <p:cTn id="6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 y="0"/>
            <a:ext cx="12192979" cy="1238163"/>
          </a:xfrm>
        </p:spPr>
        <p:txBody>
          <a:bodyPr/>
          <a:lstStyle/>
          <a:p>
            <a:pPr algn="just"/>
            <a:r>
              <a:rPr lang="en-US" sz="3800" dirty="0" err="1" smtClean="0">
                <a:solidFill>
                  <a:srgbClr val="FFFF00"/>
                </a:solidFill>
                <a:latin typeface="Times New Roman" panose="02020603050405020304" pitchFamily="18" charset="0"/>
                <a:cs typeface="Times New Roman" panose="02020603050405020304" pitchFamily="18" charset="0"/>
              </a:rPr>
              <a:t>Quan</a:t>
            </a:r>
            <a:r>
              <a:rPr lang="en-US" sz="3800" dirty="0" smtClean="0">
                <a:solidFill>
                  <a:srgbClr val="FFFF00"/>
                </a:solidFill>
                <a:latin typeface="Times New Roman" panose="02020603050405020304" pitchFamily="18" charset="0"/>
                <a:cs typeface="Times New Roman" panose="02020603050405020304" pitchFamily="18" charset="0"/>
              </a:rPr>
              <a:t> </a:t>
            </a:r>
            <a:r>
              <a:rPr lang="en-US" sz="3800" dirty="0" err="1" smtClean="0">
                <a:solidFill>
                  <a:srgbClr val="FFFF00"/>
                </a:solidFill>
                <a:latin typeface="Times New Roman" panose="02020603050405020304" pitchFamily="18" charset="0"/>
                <a:cs typeface="Times New Roman" panose="02020603050405020304" pitchFamily="18" charset="0"/>
              </a:rPr>
              <a:t>sát</a:t>
            </a:r>
            <a:r>
              <a:rPr lang="en-US" sz="3800" dirty="0" smtClean="0">
                <a:solidFill>
                  <a:srgbClr val="FFFF00"/>
                </a:solidFill>
                <a:latin typeface="Times New Roman" panose="02020603050405020304" pitchFamily="18" charset="0"/>
                <a:cs typeface="Times New Roman" panose="02020603050405020304" pitchFamily="18" charset="0"/>
              </a:rPr>
              <a:t> </a:t>
            </a:r>
            <a:r>
              <a:rPr lang="en-US" sz="3800" dirty="0" err="1" smtClean="0">
                <a:solidFill>
                  <a:srgbClr val="FFFF00"/>
                </a:solidFill>
                <a:latin typeface="Times New Roman" panose="02020603050405020304" pitchFamily="18" charset="0"/>
                <a:cs typeface="Times New Roman" panose="02020603050405020304" pitchFamily="18" charset="0"/>
              </a:rPr>
              <a:t>hình</a:t>
            </a:r>
            <a:r>
              <a:rPr lang="en-US" sz="3800" dirty="0" smtClean="0">
                <a:solidFill>
                  <a:srgbClr val="FFFF00"/>
                </a:solidFill>
                <a:latin typeface="Times New Roman" panose="02020603050405020304" pitchFamily="18" charset="0"/>
                <a:cs typeface="Times New Roman" panose="02020603050405020304" pitchFamily="18" charset="0"/>
              </a:rPr>
              <a:t> </a:t>
            </a:r>
            <a:r>
              <a:rPr lang="en-US" sz="3800" dirty="0" err="1" smtClean="0">
                <a:solidFill>
                  <a:srgbClr val="FFFF00"/>
                </a:solidFill>
                <a:latin typeface="Times New Roman" panose="02020603050405020304" pitchFamily="18" charset="0"/>
                <a:cs typeface="Times New Roman" panose="02020603050405020304" pitchFamily="18" charset="0"/>
              </a:rPr>
              <a:t>ảnh</a:t>
            </a:r>
            <a:r>
              <a:rPr lang="en-US" sz="3800" dirty="0" smtClean="0">
                <a:solidFill>
                  <a:srgbClr val="FFFF00"/>
                </a:solidFill>
                <a:latin typeface="Times New Roman" panose="02020603050405020304" pitchFamily="18" charset="0"/>
                <a:cs typeface="Times New Roman" panose="02020603050405020304" pitchFamily="18" charset="0"/>
              </a:rPr>
              <a:t> </a:t>
            </a:r>
            <a:r>
              <a:rPr lang="en-US" sz="3800" dirty="0" err="1" smtClean="0">
                <a:solidFill>
                  <a:srgbClr val="FFFF00"/>
                </a:solidFill>
                <a:latin typeface="Times New Roman" panose="02020603050405020304" pitchFamily="18" charset="0"/>
                <a:cs typeface="Times New Roman" panose="02020603050405020304" pitchFamily="18" charset="0"/>
              </a:rPr>
              <a:t>sau</a:t>
            </a:r>
            <a:r>
              <a:rPr lang="en-US" sz="3800" dirty="0" smtClean="0">
                <a:solidFill>
                  <a:srgbClr val="FFFF00"/>
                </a:solidFill>
                <a:latin typeface="Times New Roman" panose="02020603050405020304" pitchFamily="18" charset="0"/>
                <a:cs typeface="Times New Roman" panose="02020603050405020304" pitchFamily="18" charset="0"/>
              </a:rPr>
              <a:t> </a:t>
            </a:r>
            <a:r>
              <a:rPr lang="en-US" sz="3800" dirty="0" err="1" smtClean="0">
                <a:solidFill>
                  <a:srgbClr val="FFFF00"/>
                </a:solidFill>
                <a:latin typeface="Times New Roman" panose="02020603050405020304" pitchFamily="18" charset="0"/>
                <a:cs typeface="Times New Roman" panose="02020603050405020304" pitchFamily="18" charset="0"/>
              </a:rPr>
              <a:t>hãy</a:t>
            </a:r>
            <a:r>
              <a:rPr lang="en-US" sz="3800" dirty="0" smtClean="0">
                <a:solidFill>
                  <a:srgbClr val="FFFF00"/>
                </a:solidFill>
                <a:latin typeface="Times New Roman" panose="02020603050405020304" pitchFamily="18" charset="0"/>
                <a:cs typeface="Times New Roman" panose="02020603050405020304" pitchFamily="18" charset="0"/>
              </a:rPr>
              <a:t> </a:t>
            </a:r>
            <a:r>
              <a:rPr lang="en-US" sz="3800" dirty="0" err="1" smtClean="0">
                <a:solidFill>
                  <a:srgbClr val="FFFF00"/>
                </a:solidFill>
                <a:latin typeface="Times New Roman" panose="02020603050405020304" pitchFamily="18" charset="0"/>
                <a:cs typeface="Times New Roman" panose="02020603050405020304" pitchFamily="18" charset="0"/>
              </a:rPr>
              <a:t>cho</a:t>
            </a:r>
            <a:r>
              <a:rPr lang="en-US" sz="3800" dirty="0" smtClean="0">
                <a:solidFill>
                  <a:srgbClr val="FFFF00"/>
                </a:solidFill>
                <a:latin typeface="Times New Roman" panose="02020603050405020304" pitchFamily="18" charset="0"/>
                <a:cs typeface="Times New Roman" panose="02020603050405020304" pitchFamily="18" charset="0"/>
              </a:rPr>
              <a:t> </a:t>
            </a:r>
            <a:r>
              <a:rPr lang="en-US" sz="3800" dirty="0" err="1" smtClean="0">
                <a:solidFill>
                  <a:srgbClr val="FFFF00"/>
                </a:solidFill>
                <a:latin typeface="Times New Roman" panose="02020603050405020304" pitchFamily="18" charset="0"/>
                <a:cs typeface="Times New Roman" panose="02020603050405020304" pitchFamily="18" charset="0"/>
              </a:rPr>
              <a:t>biết</a:t>
            </a:r>
            <a:r>
              <a:rPr lang="en-US" sz="3800" dirty="0" smtClean="0">
                <a:solidFill>
                  <a:srgbClr val="FFFF00"/>
                </a:solidFill>
                <a:latin typeface="Times New Roman" panose="02020603050405020304" pitchFamily="18" charset="0"/>
                <a:cs typeface="Times New Roman" panose="02020603050405020304" pitchFamily="18" charset="0"/>
              </a:rPr>
              <a:t> LLVT </a:t>
            </a:r>
            <a:r>
              <a:rPr lang="en-US" sz="3800" dirty="0" err="1" smtClean="0">
                <a:solidFill>
                  <a:srgbClr val="FFFF00"/>
                </a:solidFill>
                <a:latin typeface="Times New Roman" panose="02020603050405020304" pitchFamily="18" charset="0"/>
                <a:cs typeface="Times New Roman" panose="02020603050405020304" pitchFamily="18" charset="0"/>
              </a:rPr>
              <a:t>của</a:t>
            </a:r>
            <a:r>
              <a:rPr lang="en-US" sz="3800" dirty="0" smtClean="0">
                <a:solidFill>
                  <a:srgbClr val="FFFF00"/>
                </a:solidFill>
                <a:latin typeface="Times New Roman" panose="02020603050405020304" pitchFamily="18" charset="0"/>
                <a:cs typeface="Times New Roman" panose="02020603050405020304" pitchFamily="18" charset="0"/>
              </a:rPr>
              <a:t> VN </a:t>
            </a:r>
            <a:r>
              <a:rPr lang="en-US" sz="3800" dirty="0" err="1" smtClean="0">
                <a:solidFill>
                  <a:srgbClr val="FFFF00"/>
                </a:solidFill>
                <a:latin typeface="Times New Roman" panose="02020603050405020304" pitchFamily="18" charset="0"/>
                <a:cs typeface="Times New Roman" panose="02020603050405020304" pitchFamily="18" charset="0"/>
              </a:rPr>
              <a:t>gồm</a:t>
            </a:r>
            <a:r>
              <a:rPr lang="en-US" sz="3800" dirty="0" smtClean="0">
                <a:solidFill>
                  <a:srgbClr val="FFFF00"/>
                </a:solidFill>
                <a:latin typeface="Times New Roman" panose="02020603050405020304" pitchFamily="18" charset="0"/>
                <a:cs typeface="Times New Roman" panose="02020603050405020304" pitchFamily="18" charset="0"/>
              </a:rPr>
              <a:t> </a:t>
            </a:r>
            <a:r>
              <a:rPr lang="en-US" sz="3800" dirty="0" err="1" smtClean="0">
                <a:solidFill>
                  <a:srgbClr val="FFFF00"/>
                </a:solidFill>
                <a:latin typeface="Times New Roman" panose="02020603050405020304" pitchFamily="18" charset="0"/>
                <a:cs typeface="Times New Roman" panose="02020603050405020304" pitchFamily="18" charset="0"/>
              </a:rPr>
              <a:t>có</a:t>
            </a:r>
            <a:r>
              <a:rPr lang="en-US" sz="3800" dirty="0" smtClean="0">
                <a:solidFill>
                  <a:srgbClr val="FFFF00"/>
                </a:solidFill>
                <a:latin typeface="Times New Roman" panose="02020603050405020304" pitchFamily="18" charset="0"/>
                <a:cs typeface="Times New Roman" panose="02020603050405020304" pitchFamily="18" charset="0"/>
              </a:rPr>
              <a:t> </a:t>
            </a:r>
            <a:r>
              <a:rPr lang="en-US" sz="3800" dirty="0" err="1" smtClean="0">
                <a:solidFill>
                  <a:srgbClr val="FFFF00"/>
                </a:solidFill>
                <a:latin typeface="Times New Roman" panose="02020603050405020304" pitchFamily="18" charset="0"/>
                <a:cs typeface="Times New Roman" panose="02020603050405020304" pitchFamily="18" charset="0"/>
              </a:rPr>
              <a:t>những</a:t>
            </a:r>
            <a:r>
              <a:rPr lang="en-US" sz="3800" dirty="0" smtClean="0">
                <a:solidFill>
                  <a:srgbClr val="FFFF00"/>
                </a:solidFill>
                <a:latin typeface="Times New Roman" panose="02020603050405020304" pitchFamily="18" charset="0"/>
                <a:cs typeface="Times New Roman" panose="02020603050405020304" pitchFamily="18" charset="0"/>
              </a:rPr>
              <a:t> </a:t>
            </a:r>
            <a:r>
              <a:rPr lang="en-US" sz="3800" dirty="0" err="1" smtClean="0">
                <a:solidFill>
                  <a:srgbClr val="FFFF00"/>
                </a:solidFill>
                <a:latin typeface="Times New Roman" panose="02020603050405020304" pitchFamily="18" charset="0"/>
                <a:cs typeface="Times New Roman" panose="02020603050405020304" pitchFamily="18" charset="0"/>
              </a:rPr>
              <a:t>lực</a:t>
            </a:r>
            <a:r>
              <a:rPr lang="en-US" sz="3800" dirty="0" smtClean="0">
                <a:solidFill>
                  <a:srgbClr val="FFFF00"/>
                </a:solidFill>
                <a:latin typeface="Times New Roman" panose="02020603050405020304" pitchFamily="18" charset="0"/>
                <a:cs typeface="Times New Roman" panose="02020603050405020304" pitchFamily="18" charset="0"/>
              </a:rPr>
              <a:t> </a:t>
            </a:r>
            <a:r>
              <a:rPr lang="en-US" sz="3800" dirty="0" err="1" smtClean="0">
                <a:solidFill>
                  <a:srgbClr val="FFFF00"/>
                </a:solidFill>
                <a:latin typeface="Times New Roman" panose="02020603050405020304" pitchFamily="18" charset="0"/>
                <a:cs typeface="Times New Roman" panose="02020603050405020304" pitchFamily="18" charset="0"/>
              </a:rPr>
              <a:t>lượng</a:t>
            </a:r>
            <a:r>
              <a:rPr lang="en-US" sz="3800" dirty="0" smtClean="0">
                <a:solidFill>
                  <a:srgbClr val="FFFF00"/>
                </a:solidFill>
                <a:latin typeface="Times New Roman" panose="02020603050405020304" pitchFamily="18" charset="0"/>
                <a:cs typeface="Times New Roman" panose="02020603050405020304" pitchFamily="18" charset="0"/>
              </a:rPr>
              <a:t> </a:t>
            </a:r>
            <a:r>
              <a:rPr lang="en-US" sz="3800" dirty="0" err="1" smtClean="0">
                <a:solidFill>
                  <a:srgbClr val="FFFF00"/>
                </a:solidFill>
                <a:latin typeface="Times New Roman" panose="02020603050405020304" pitchFamily="18" charset="0"/>
                <a:cs typeface="Times New Roman" panose="02020603050405020304" pitchFamily="18" charset="0"/>
              </a:rPr>
              <a:t>nào</a:t>
            </a:r>
            <a:r>
              <a:rPr lang="en-US" sz="3800" dirty="0" smtClean="0">
                <a:solidFill>
                  <a:srgbClr val="FFFF00"/>
                </a:solidFill>
                <a:latin typeface="Times New Roman" panose="02020603050405020304" pitchFamily="18" charset="0"/>
                <a:cs typeface="Times New Roman" panose="02020603050405020304" pitchFamily="18" charset="0"/>
              </a:rPr>
              <a:t> ?</a:t>
            </a:r>
            <a:endParaRPr lang="en-US" sz="3800" dirty="0">
              <a:solidFill>
                <a:srgbClr val="FFFF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3856892" y="4250591"/>
            <a:ext cx="4935415" cy="2640099"/>
          </a:xfrm>
          <a:prstGeom prst="rect">
            <a:avLst/>
          </a:prstGeom>
        </p:spPr>
      </p:pic>
      <p:pic>
        <p:nvPicPr>
          <p:cNvPr id="3" name="Picture 2"/>
          <p:cNvPicPr>
            <a:picLocks noChangeAspect="1"/>
          </p:cNvPicPr>
          <p:nvPr/>
        </p:nvPicPr>
        <p:blipFill>
          <a:blip r:embed="rId3"/>
          <a:stretch>
            <a:fillRect/>
          </a:stretch>
        </p:blipFill>
        <p:spPr>
          <a:xfrm>
            <a:off x="6095511" y="1238162"/>
            <a:ext cx="5253808" cy="3012427"/>
          </a:xfrm>
          <a:prstGeom prst="rect">
            <a:avLst/>
          </a:prstGeom>
        </p:spPr>
      </p:pic>
      <p:pic>
        <p:nvPicPr>
          <p:cNvPr id="6" name="Content Placeholder 5"/>
          <p:cNvPicPr>
            <a:picLocks noGrp="1" noChangeAspect="1"/>
          </p:cNvPicPr>
          <p:nvPr>
            <p:ph idx="1"/>
          </p:nvPr>
        </p:nvPicPr>
        <p:blipFill>
          <a:blip r:embed="rId4"/>
          <a:stretch>
            <a:fillRect/>
          </a:stretch>
        </p:blipFill>
        <p:spPr>
          <a:xfrm>
            <a:off x="927847" y="1238159"/>
            <a:ext cx="5167663" cy="3012429"/>
          </a:xfrm>
          <a:prstGeom prst="rect">
            <a:avLst/>
          </a:prstGeom>
        </p:spPr>
      </p:pic>
    </p:spTree>
    <p:extLst>
      <p:ext uri="{BB962C8B-B14F-4D97-AF65-F5344CB8AC3E}">
        <p14:creationId xmlns:p14="http://schemas.microsoft.com/office/powerpoint/2010/main" val="215278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404764" cy="1149927"/>
          </a:xfrm>
        </p:spPr>
        <p:txBody>
          <a:bodyPr/>
          <a:lstStyle/>
          <a:p>
            <a:pPr algn="just"/>
            <a:r>
              <a:rPr lang="en-US" sz="3800" dirty="0" smtClean="0">
                <a:solidFill>
                  <a:srgbClr val="FFFF00"/>
                </a:solidFill>
                <a:latin typeface="Times New Roman" panose="02020603050405020304" pitchFamily="18" charset="0"/>
                <a:cs typeface="Times New Roman" panose="02020603050405020304" pitchFamily="18" charset="0"/>
              </a:rPr>
              <a:t>II. LỊCH SỬ, BẢN CHẤT, TRUYỀN THỐNG CỦA CÔNG AN NHÂN DÂN VIỆT NAM.</a:t>
            </a:r>
            <a:endParaRPr lang="en-US" sz="38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149927"/>
            <a:ext cx="12192000" cy="5708073"/>
          </a:xfrm>
        </p:spPr>
        <p:txBody>
          <a:bodyPr>
            <a:normAutofit/>
          </a:bodyPr>
          <a:lstStyle/>
          <a:p>
            <a:pPr marL="0" indent="0" algn="just">
              <a:buNone/>
            </a:pPr>
            <a:r>
              <a:rPr lang="en-US" sz="2600" b="1" dirty="0" smtClean="0">
                <a:solidFill>
                  <a:srgbClr val="FFFF00"/>
                </a:solidFill>
                <a:latin typeface="Times New Roman" panose="02020603050405020304" pitchFamily="18" charset="0"/>
                <a:cs typeface="Times New Roman" panose="02020603050405020304" pitchFamily="18" charset="0"/>
              </a:rPr>
              <a:t>1. LỊCH SỬ CỦA CÔNG AN NHÂN DÂN VIỆT NAM.</a:t>
            </a:r>
          </a:p>
          <a:p>
            <a:pPr marL="0" indent="0" algn="just">
              <a:buNone/>
            </a:pPr>
            <a:r>
              <a:rPr lang="en-US" sz="2600" b="1" dirty="0" smtClean="0">
                <a:solidFill>
                  <a:srgbClr val="FFFF00"/>
                </a:solidFill>
                <a:latin typeface="Times New Roman" panose="02020603050405020304" pitchFamily="18" charset="0"/>
                <a:cs typeface="Times New Roman" panose="02020603050405020304" pitchFamily="18" charset="0"/>
              </a:rPr>
              <a:t>b. </a:t>
            </a:r>
            <a:r>
              <a:rPr lang="en-US" altLang="en-US" sz="2800" b="1" dirty="0" err="1">
                <a:solidFill>
                  <a:srgbClr val="FFFF00"/>
                </a:solidFill>
                <a:latin typeface="Times New Roman" panose="02020603050405020304" pitchFamily="18" charset="0"/>
              </a:rPr>
              <a:t>Thời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kì</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xây</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dựng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và</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trưởng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thành</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trong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hai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cuộc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kháng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chiến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chống</a:t>
            </a:r>
            <a:r>
              <a:rPr lang="en-US" altLang="en-US" sz="2800" b="1" dirty="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Thực</a:t>
            </a:r>
            <a:r>
              <a:rPr lang="en-US" altLang="en-US" sz="2800" b="1" dirty="0" smtClean="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dân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Pháp</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và</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Đ</a:t>
            </a:r>
            <a:r>
              <a:rPr lang="en-US" altLang="en-US" sz="2800" b="1" dirty="0" err="1" smtClean="0">
                <a:solidFill>
                  <a:srgbClr val="FFFF00"/>
                </a:solidFill>
                <a:latin typeface="Times New Roman" panose="02020603050405020304" pitchFamily="18" charset="0"/>
              </a:rPr>
              <a:t>ế</a:t>
            </a:r>
            <a:r>
              <a:rPr lang="en-US" altLang="en-US" sz="2800" b="1" dirty="0" smtClean="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quốc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Mĩ</a:t>
            </a:r>
            <a:r>
              <a:rPr lang="en-US" altLang="en-US" sz="2800" b="1" dirty="0">
                <a:solidFill>
                  <a:srgbClr val="FFFF00"/>
                </a:solidFill>
                <a:latin typeface="Times New Roman" panose="02020603050405020304" pitchFamily="18" charset="0"/>
              </a:rPr>
              <a:t> (1945 </a:t>
            </a:r>
            <a:r>
              <a:rPr lang="en-US" altLang="en-US" sz="2800" b="1" i="1" dirty="0">
                <a:solidFill>
                  <a:srgbClr val="FFFF00"/>
                </a:solidFill>
                <a:latin typeface="Times New Roman" panose="02020603050405020304" pitchFamily="18" charset="0"/>
              </a:rPr>
              <a:t>-</a:t>
            </a:r>
            <a:r>
              <a:rPr lang="en-US" altLang="en-US" sz="2800" b="1" dirty="0">
                <a:solidFill>
                  <a:srgbClr val="FFFF00"/>
                </a:solidFill>
                <a:latin typeface="Times New Roman" panose="02020603050405020304" pitchFamily="18" charset="0"/>
              </a:rPr>
              <a:t> 1975)</a:t>
            </a:r>
            <a:endParaRPr lang="en-US" altLang="en-US" sz="2800" b="1" i="1" dirty="0">
              <a:solidFill>
                <a:srgbClr val="FFFF00"/>
              </a:solidFill>
              <a:latin typeface="Times New Roman" panose="02020603050405020304" pitchFamily="18" charset="0"/>
            </a:endParaRPr>
          </a:p>
          <a:p>
            <a:pPr marL="0" indent="0" algn="just">
              <a:buNone/>
            </a:pPr>
            <a:r>
              <a:rPr lang="en-US" sz="2600" b="1" dirty="0" smtClean="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rPr>
              <a:t>Thời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kì</a:t>
            </a:r>
            <a:r>
              <a:rPr lang="en-US" altLang="en-US" sz="2800" b="1" dirty="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đất</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nước</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thống</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nhất</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cả</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nước</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đi</a:t>
            </a:r>
            <a:r>
              <a:rPr lang="en-US" altLang="en-US" sz="2800" b="1" dirty="0" smtClean="0">
                <a:solidFill>
                  <a:srgbClr val="FFFF00"/>
                </a:solidFill>
                <a:latin typeface="Times New Roman" panose="02020603050405020304" pitchFamily="18" charset="0"/>
              </a:rPr>
              <a:t> </a:t>
            </a:r>
            <a:r>
              <a:rPr lang="en-US" altLang="en-US" sz="2800" b="1" dirty="0" err="1" smtClean="0">
                <a:solidFill>
                  <a:srgbClr val="FFFF00"/>
                </a:solidFill>
                <a:latin typeface="Times New Roman" panose="02020603050405020304" pitchFamily="18" charset="0"/>
              </a:rPr>
              <a:t>lên</a:t>
            </a:r>
            <a:r>
              <a:rPr lang="en-US" altLang="en-US" sz="2800" b="1" dirty="0" smtClean="0">
                <a:solidFill>
                  <a:srgbClr val="FFFF00"/>
                </a:solidFill>
                <a:latin typeface="Times New Roman" panose="02020603050405020304" pitchFamily="18" charset="0"/>
              </a:rPr>
              <a:t> XHCN </a:t>
            </a:r>
            <a:r>
              <a:rPr lang="en-US" altLang="en-US" sz="2800" b="1" dirty="0" err="1" smtClean="0">
                <a:solidFill>
                  <a:srgbClr val="FFFF00"/>
                </a:solidFill>
                <a:latin typeface="Times New Roman" panose="02020603050405020304" pitchFamily="18" charset="0"/>
              </a:rPr>
              <a:t>sau</a:t>
            </a:r>
            <a:r>
              <a:rPr lang="en-US" altLang="en-US" sz="2800" b="1" dirty="0" smtClean="0">
                <a:solidFill>
                  <a:srgbClr val="FFFF00"/>
                </a:solidFill>
                <a:latin typeface="Times New Roman" panose="02020603050405020304" pitchFamily="18" charset="0"/>
              </a:rPr>
              <a:t> 1975.</a:t>
            </a:r>
            <a:endParaRPr lang="en-US" altLang="en-US" sz="2800" dirty="0">
              <a:latin typeface="Times New Roman" panose="02020603050405020304" pitchFamily="18" charset="0"/>
            </a:endParaRPr>
          </a:p>
          <a:p>
            <a:pPr marL="0" indent="0" algn="just">
              <a:buNone/>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an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vững</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ninh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a:t>
            </a:r>
            <a:r>
              <a:rPr lang="en-US" sz="2800" dirty="0" err="1" smtClean="0">
                <a:latin typeface="Times New Roman" panose="02020603050405020304" pitchFamily="18" charset="0"/>
                <a:cs typeface="Times New Roman" panose="02020603050405020304" pitchFamily="18" charset="0"/>
              </a:rPr>
              <a:t>uân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t>
            </a:r>
            <a:r>
              <a:rPr lang="en-US" sz="2800" dirty="0" err="1" smtClean="0">
                <a:latin typeface="Times New Roman" panose="02020603050405020304" pitchFamily="18" charset="0"/>
                <a:cs typeface="Times New Roman" panose="02020603050405020304" pitchFamily="18" charset="0"/>
              </a:rPr>
              <a:t>ốt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a:t>
            </a:r>
            <a:endParaRPr lang="en-US" sz="2600" b="1" dirty="0" smtClean="0">
              <a:solidFill>
                <a:srgbClr val="FFFF00"/>
              </a:solidFill>
              <a:latin typeface="Times New Roman" panose="02020603050405020304" pitchFamily="18" charset="0"/>
              <a:cs typeface="Times New Roman" panose="02020603050405020304" pitchFamily="18" charset="0"/>
            </a:endParaRPr>
          </a:p>
          <a:p>
            <a:pPr marL="0" indent="0" algn="just">
              <a:buNone/>
            </a:pPr>
            <a:endParaRPr lang="en-US" dirty="0" smtClean="0"/>
          </a:p>
          <a:p>
            <a:pPr marL="0" indent="0" algn="just">
              <a:buNone/>
            </a:pPr>
            <a:endParaRPr lang="en-US" dirty="0"/>
          </a:p>
          <a:p>
            <a:pPr marL="0" indent="0" algn="just">
              <a:buNone/>
            </a:pPr>
            <a:endParaRPr lang="en-US" altLang="en-US" sz="2100" b="1" dirty="0" smtClean="0">
              <a:solidFill>
                <a:srgbClr val="FFFF00"/>
              </a:solidFill>
              <a:latin typeface="Times New Roman" panose="02020603050405020304" pitchFamily="18" charset="0"/>
            </a:endParaRPr>
          </a:p>
          <a:p>
            <a:pPr marL="0" indent="0">
              <a:buNone/>
            </a:pPr>
            <a:endParaRPr lang="en-US" altLang="en-US" dirty="0">
              <a:latin typeface="Times New Roman" panose="02020603050405020304" pitchFamily="18" charset="0"/>
            </a:endParaRPr>
          </a:p>
          <a:p>
            <a:pPr marL="0" indent="0">
              <a:buNone/>
            </a:pPr>
            <a:endParaRPr lang="en-US"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04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404764" cy="914400"/>
          </a:xfrm>
        </p:spPr>
        <p:txBody>
          <a:bodyPr/>
          <a:lstStyle/>
          <a:p>
            <a:pPr algn="just"/>
            <a:r>
              <a:rPr lang="en-US" sz="3000" dirty="0" smtClean="0">
                <a:solidFill>
                  <a:srgbClr val="FFFF00"/>
                </a:solidFill>
                <a:latin typeface="Times New Roman" panose="02020603050405020304" pitchFamily="18" charset="0"/>
                <a:cs typeface="Times New Roman" panose="02020603050405020304" pitchFamily="18" charset="0"/>
              </a:rPr>
              <a:t>II. LỊCH SỬ, BẢN CHẤT, TRUYỀN THỐNG CỦA CÔNG AN NHÂN DÂN VIỆT NAM.</a:t>
            </a:r>
            <a:endParaRPr lang="en-US" sz="30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914401"/>
            <a:ext cx="12192000" cy="5943599"/>
          </a:xfrm>
        </p:spPr>
        <p:txBody>
          <a:bodyPr>
            <a:normAutofit fontScale="40000" lnSpcReduction="20000"/>
          </a:bodyPr>
          <a:lstStyle/>
          <a:p>
            <a:pPr marL="0" indent="0" algn="just">
              <a:buNone/>
            </a:pPr>
            <a:r>
              <a:rPr lang="en-US" sz="4800" dirty="0" smtClean="0">
                <a:solidFill>
                  <a:srgbClr val="FFFF00"/>
                </a:solidFill>
                <a:latin typeface="Times New Roman" panose="02020603050405020304" pitchFamily="18" charset="0"/>
                <a:cs typeface="Times New Roman" panose="02020603050405020304" pitchFamily="18" charset="0"/>
              </a:rPr>
              <a:t>2. BẢN CHẤT CỦA CÔNG AN NHÂN DÂN VIỆT NAM </a:t>
            </a:r>
            <a:endParaRPr lang="en-US" sz="4800" dirty="0" smtClean="0"/>
          </a:p>
          <a:p>
            <a:pPr marL="0" indent="0" algn="just">
              <a:buNone/>
            </a:pPr>
            <a:r>
              <a:rPr lang="en-US" sz="4800" dirty="0" smtClean="0"/>
              <a:t>    </a:t>
            </a:r>
            <a:r>
              <a:rPr lang="en-US" sz="4800" dirty="0" err="1" smtClean="0">
                <a:latin typeface="Times New Roman" panose="02020603050405020304" pitchFamily="18" charset="0"/>
                <a:cs typeface="Times New Roman" panose="02020603050405020304" pitchFamily="18" charset="0"/>
              </a:rPr>
              <a:t>Công</a:t>
            </a:r>
            <a:r>
              <a:rPr lang="en-US" sz="4800" dirty="0" smtClean="0">
                <a:latin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cs typeface="Times New Roman" panose="02020603050405020304" pitchFamily="18" charset="0"/>
              </a:rPr>
              <a:t>an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Việt</a:t>
            </a:r>
            <a:r>
              <a:rPr lang="en-US" sz="4800" dirty="0">
                <a:latin typeface="Times New Roman" panose="02020603050405020304" pitchFamily="18" charset="0"/>
                <a:cs typeface="Times New Roman" panose="02020603050405020304" pitchFamily="18" charset="0"/>
              </a:rPr>
              <a:t> Nam </a:t>
            </a:r>
            <a:r>
              <a:rPr lang="en-US" sz="4800" dirty="0" err="1">
                <a:latin typeface="Times New Roman" panose="02020603050405020304" pitchFamily="18" charset="0"/>
                <a:cs typeface="Times New Roman" panose="02020603050405020304" pitchFamily="18" charset="0"/>
              </a:rPr>
              <a:t>mang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bản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cấp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tính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tộc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sắc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đặt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dưới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đạo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tuyệt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tiếp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mọi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mặt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Đảng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sản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Việt</a:t>
            </a:r>
            <a:r>
              <a:rPr lang="en-US" sz="4800" dirty="0">
                <a:latin typeface="Times New Roman" panose="02020603050405020304" pitchFamily="18" charset="0"/>
                <a:cs typeface="Times New Roman" panose="02020603050405020304" pitchFamily="18" charset="0"/>
              </a:rPr>
              <a:t> Nam </a:t>
            </a:r>
            <a:r>
              <a:rPr lang="en-US" sz="4800" dirty="0" err="1">
                <a:latin typeface="Times New Roman" panose="02020603050405020304" pitchFamily="18" charset="0"/>
                <a:cs typeface="Times New Roman" panose="02020603050405020304" pitchFamily="18" charset="0"/>
              </a:rPr>
              <a:t>luôn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tuyệt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Đảng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Tổ</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quốc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chế</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a:t>
            </a:r>
            <a:r>
              <a:rPr lang="en-US" sz="4800" dirty="0">
                <a:latin typeface="Times New Roman" panose="02020603050405020304" pitchFamily="18" charset="0"/>
                <a:cs typeface="Times New Roman" panose="02020603050405020304" pitchFamily="18" charset="0"/>
              </a:rPr>
              <a:t> </a:t>
            </a:r>
            <a:r>
              <a:rPr lang="en-US" sz="4800" dirty="0" smtClean="0">
                <a:latin typeface="Times New Roman" panose="02020603050405020304" pitchFamily="18" charset="0"/>
                <a:cs typeface="Times New Roman" panose="02020603050405020304" pitchFamily="18" charset="0"/>
              </a:rPr>
              <a:t>XHCN</a:t>
            </a:r>
          </a:p>
          <a:p>
            <a:pPr marL="0" indent="0" algn="just">
              <a:buNone/>
            </a:pPr>
            <a:r>
              <a:rPr lang="en-US" sz="4800" dirty="0" smtClean="0">
                <a:solidFill>
                  <a:srgbClr val="FFFF00"/>
                </a:solidFill>
                <a:latin typeface="Times New Roman" panose="02020603050405020304" pitchFamily="18" charset="0"/>
                <a:cs typeface="Times New Roman" panose="02020603050405020304" pitchFamily="18" charset="0"/>
              </a:rPr>
              <a:t>3. TRUYỀN THỐNG CỦA CÔNG AN NHÂN DÂN VIỆT NAM.</a:t>
            </a:r>
          </a:p>
          <a:p>
            <a:pPr marL="0" indent="0" algn="just">
              <a:buNone/>
            </a:pPr>
            <a:r>
              <a:rPr lang="en-US" sz="4800" dirty="0" smtClean="0">
                <a:latin typeface="Times New Roman" panose="02020603050405020304" pitchFamily="18" charset="0"/>
                <a:cs typeface="Times New Roman" panose="02020603050405020304" pitchFamily="18" charset="0"/>
              </a:rPr>
              <a:t>3.1. </a:t>
            </a:r>
            <a:r>
              <a:rPr lang="en-US" sz="4800" dirty="0" err="1">
                <a:latin typeface="Times New Roman" panose="02020603050405020304" pitchFamily="18" charset="0"/>
                <a:cs typeface="Times New Roman" panose="02020603050405020304" pitchFamily="18" charset="0"/>
              </a:rPr>
              <a:t>Tuyệt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Tổ</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quốc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Đảng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sản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Việt</a:t>
            </a:r>
            <a:r>
              <a:rPr lang="en-US" sz="4800" dirty="0">
                <a:latin typeface="Times New Roman" panose="02020603050405020304" pitchFamily="18" charset="0"/>
                <a:cs typeface="Times New Roman" panose="02020603050405020304" pitchFamily="18" charset="0"/>
              </a:rPr>
              <a:t> Nam,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nước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hội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nghĩa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Việt</a:t>
            </a:r>
            <a:r>
              <a:rPr lang="en-US" sz="4800" dirty="0">
                <a:latin typeface="Times New Roman" panose="02020603050405020304" pitchFamily="18" charset="0"/>
                <a:cs typeface="Times New Roman" panose="02020603050405020304" pitchFamily="18" charset="0"/>
              </a:rPr>
              <a:t> Nam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Việt</a:t>
            </a:r>
            <a:r>
              <a:rPr lang="en-US" sz="4800" dirty="0">
                <a:latin typeface="Times New Roman" panose="02020603050405020304" pitchFamily="18" charset="0"/>
                <a:cs typeface="Times New Roman" panose="02020603050405020304" pitchFamily="18" charset="0"/>
              </a:rPr>
              <a:t> Nam</a:t>
            </a:r>
            <a:endParaRPr lang="en-US" sz="4800" dirty="0" smtClean="0">
              <a:latin typeface="Times New Roman" panose="02020603050405020304" pitchFamily="18" charset="0"/>
              <a:cs typeface="Times New Roman" panose="02020603050405020304" pitchFamily="18" charset="0"/>
            </a:endParaRPr>
          </a:p>
          <a:p>
            <a:pPr marL="0" indent="0" algn="just">
              <a:buNone/>
            </a:pPr>
            <a:r>
              <a:rPr lang="en-US" sz="4800" dirty="0" smtClean="0">
                <a:latin typeface="Times New Roman" panose="02020603050405020304" pitchFamily="18" charset="0"/>
                <a:cs typeface="Times New Roman" panose="02020603050405020304" pitchFamily="18" charset="0"/>
              </a:rPr>
              <a:t>3.2. </a:t>
            </a:r>
            <a:r>
              <a:rPr lang="en-US" sz="4800" dirty="0" err="1">
                <a:latin typeface="Times New Roman" panose="02020603050405020304" pitchFamily="18" charset="0"/>
                <a:cs typeface="Times New Roman" panose="02020603050405020304" pitchFamily="18" charset="0"/>
              </a:rPr>
              <a:t>C</a:t>
            </a:r>
            <a:r>
              <a:rPr lang="en-US" sz="4800" dirty="0" err="1" smtClean="0">
                <a:latin typeface="Times New Roman" panose="02020603050405020304" pitchFamily="18" charset="0"/>
                <a:cs typeface="Times New Roman" panose="02020603050405020304" pitchFamily="18" charset="0"/>
              </a:rPr>
              <a:t>hiến</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đấu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dũng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ngại</a:t>
            </a:r>
            <a:r>
              <a:rPr lang="en-US" sz="4800" dirty="0">
                <a:latin typeface="Times New Roman" panose="02020603050405020304" pitchFamily="18" charset="0"/>
                <a:cs typeface="Times New Roman" panose="02020603050405020304" pitchFamily="18" charset="0"/>
              </a:rPr>
              <a:t> hi </a:t>
            </a:r>
            <a:r>
              <a:rPr lang="en-US" sz="4800" dirty="0" err="1">
                <a:latin typeface="Times New Roman" panose="02020603050405020304" pitchFamily="18" charset="0"/>
                <a:cs typeface="Times New Roman" panose="02020603050405020304" pitchFamily="18" charset="0"/>
              </a:rPr>
              <a:t>sinh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nền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lập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tự</a:t>
            </a:r>
            <a:r>
              <a:rPr lang="en-US" sz="4800" dirty="0">
                <a:latin typeface="Times New Roman" panose="02020603050405020304" pitchFamily="18" charset="0"/>
                <a:cs typeface="Times New Roman" panose="02020603050405020304" pitchFamily="18" charset="0"/>
              </a:rPr>
              <a:t> do, </a:t>
            </a:r>
            <a:r>
              <a:rPr lang="en-US" sz="4800" dirty="0" err="1">
                <a:latin typeface="Times New Roman" panose="02020603050405020304" pitchFamily="18" charset="0"/>
                <a:cs typeface="Times New Roman" panose="02020603050405020304" pitchFamily="18" charset="0"/>
              </a:rPr>
              <a:t>chủ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quyền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thống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toàn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vẹn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thổ</a:t>
            </a:r>
            <a:r>
              <a:rPr lang="en-US" sz="4800" dirty="0">
                <a:latin typeface="Times New Roman" panose="02020603050405020304" pitchFamily="18" charset="0"/>
                <a:cs typeface="Times New Roman" panose="02020603050405020304" pitchFamily="18" charset="0"/>
              </a:rPr>
              <a:t>. an </a:t>
            </a:r>
            <a:r>
              <a:rPr lang="en-US" sz="4800" dirty="0" err="1">
                <a:latin typeface="Times New Roman" panose="02020603050405020304" pitchFamily="18" charset="0"/>
                <a:cs typeface="Times New Roman" panose="02020603050405020304" pitchFamily="18" charset="0"/>
              </a:rPr>
              <a:t>ninh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Tổ</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quốc</a:t>
            </a:r>
            <a:endParaRPr lang="en-US" sz="4800" dirty="0" smtClean="0">
              <a:latin typeface="Times New Roman" panose="02020603050405020304" pitchFamily="18" charset="0"/>
              <a:cs typeface="Times New Roman" panose="02020603050405020304" pitchFamily="18" charset="0"/>
            </a:endParaRPr>
          </a:p>
          <a:p>
            <a:pPr marL="0" indent="0" algn="just">
              <a:buNone/>
            </a:pPr>
            <a:r>
              <a:rPr lang="en-US" sz="4800" dirty="0" smtClean="0">
                <a:latin typeface="Times New Roman" panose="02020603050405020304" pitchFamily="18" charset="0"/>
                <a:cs typeface="Times New Roman" panose="02020603050405020304" pitchFamily="18" charset="0"/>
              </a:rPr>
              <a:t>3.3. </a:t>
            </a:r>
            <a:r>
              <a:rPr lang="en-US" sz="4800" dirty="0" err="1">
                <a:latin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cs typeface="Times New Roman" panose="02020603050405020304" pitchFamily="18" charset="0"/>
              </a:rPr>
              <a:t> an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gắn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chặt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chẽ</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phục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dựa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chiến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đấu</a:t>
            </a:r>
            <a:r>
              <a:rPr lang="en-US" sz="4800" dirty="0">
                <a:latin typeface="Times New Roman" panose="02020603050405020304" pitchFamily="18" charset="0"/>
                <a:cs typeface="Times New Roman" panose="02020603050405020304" pitchFamily="18" charset="0"/>
              </a:rPr>
              <a:t> </a:t>
            </a:r>
            <a:endParaRPr lang="en-US" sz="4800" dirty="0" smtClean="0">
              <a:latin typeface="Times New Roman" panose="02020603050405020304" pitchFamily="18" charset="0"/>
              <a:cs typeface="Times New Roman" panose="02020603050405020304" pitchFamily="18" charset="0"/>
            </a:endParaRPr>
          </a:p>
          <a:p>
            <a:pPr marL="0" indent="0" algn="just">
              <a:buNone/>
            </a:pPr>
            <a:r>
              <a:rPr lang="en-US" sz="4800" dirty="0" smtClean="0">
                <a:latin typeface="Times New Roman" panose="02020603050405020304" pitchFamily="18" charset="0"/>
                <a:cs typeface="Times New Roman" panose="02020603050405020304" pitchFamily="18" charset="0"/>
              </a:rPr>
              <a:t>3.4. </a:t>
            </a:r>
            <a:r>
              <a:rPr lang="en-US" sz="4800" dirty="0" err="1">
                <a:latin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cs typeface="Times New Roman" panose="02020603050405020304" pitchFamily="18" charset="0"/>
              </a:rPr>
              <a:t> an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ngừng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dưỡng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rèn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luyện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phẩm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đạo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đức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kiệm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liêm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chính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chỉ</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vô</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mạnh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quan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huy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cao</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độ</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tinh</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lập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tận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tụy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vượt</a:t>
            </a:r>
            <a:r>
              <a:rPr lang="en-US" sz="4800" dirty="0">
                <a:latin typeface="Times New Roman" panose="02020603050405020304" pitchFamily="18" charset="0"/>
                <a:cs typeface="Times New Roman" panose="02020603050405020304" pitchFamily="18" charset="0"/>
              </a:rPr>
              <a:t> qua </a:t>
            </a:r>
            <a:r>
              <a:rPr lang="en-US" sz="4800" dirty="0" err="1">
                <a:latin typeface="Times New Roman" panose="02020603050405020304" pitchFamily="18" charset="0"/>
                <a:cs typeface="Times New Roman" panose="02020603050405020304" pitchFamily="18" charset="0"/>
              </a:rPr>
              <a:t>mọi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hoàn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xuất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sắc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nhiệm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giao</a:t>
            </a:r>
            <a:endParaRPr lang="en-US" sz="4800" dirty="0" smtClean="0">
              <a:latin typeface="Times New Roman" panose="02020603050405020304" pitchFamily="18" charset="0"/>
              <a:cs typeface="Times New Roman" panose="02020603050405020304" pitchFamily="18" charset="0"/>
            </a:endParaRPr>
          </a:p>
          <a:p>
            <a:pPr marL="0" indent="0" algn="just">
              <a:buNone/>
            </a:pPr>
            <a:r>
              <a:rPr lang="en-US" sz="4800" dirty="0" smtClean="0">
                <a:latin typeface="Times New Roman" panose="02020603050405020304" pitchFamily="18" charset="0"/>
                <a:cs typeface="Times New Roman" panose="02020603050405020304" pitchFamily="18" charset="0"/>
              </a:rPr>
              <a:t>3.5. </a:t>
            </a:r>
            <a:r>
              <a:rPr lang="en-US" sz="4800" dirty="0" err="1">
                <a:latin typeface="Times New Roman" panose="02020603050405020304" pitchFamily="18" charset="0"/>
                <a:cs typeface="Times New Roman" panose="02020603050405020304" pitchFamily="18" charset="0"/>
              </a:rPr>
              <a:t>N</a:t>
            </a:r>
            <a:r>
              <a:rPr lang="en-US" sz="4800" dirty="0" err="1" smtClean="0">
                <a:latin typeface="Times New Roman" panose="02020603050405020304" pitchFamily="18" charset="0"/>
                <a:cs typeface="Times New Roman" panose="02020603050405020304" pitchFamily="18" charset="0"/>
              </a:rPr>
              <a:t>ội</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bộ</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đoàn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thống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kỉ</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luật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nghiêm</a:t>
            </a:r>
            <a:r>
              <a:rPr lang="en-US" sz="4800" dirty="0">
                <a:latin typeface="Times New Roman" panose="02020603050405020304" pitchFamily="18" charset="0"/>
                <a:cs typeface="Times New Roman" panose="02020603050405020304" pitchFamily="18" charset="0"/>
              </a:rPr>
              <a:t> minh, </a:t>
            </a:r>
            <a:r>
              <a:rPr lang="en-US" sz="4800" dirty="0" err="1">
                <a:latin typeface="Times New Roman" panose="02020603050405020304" pitchFamily="18" charset="0"/>
                <a:cs typeface="Times New Roman" panose="02020603050405020304" pitchFamily="18" charset="0"/>
              </a:rPr>
              <a:t>phối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hợp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đồng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chặt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chẽ</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cấp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lượng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luôn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mưu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dũng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cảm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cương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quyết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khéo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tích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phòng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ngừa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kẻ</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bọn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tội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phạm</a:t>
            </a:r>
            <a:endParaRPr lang="en-US" sz="4800" dirty="0" smtClean="0">
              <a:latin typeface="Times New Roman" panose="02020603050405020304" pitchFamily="18" charset="0"/>
              <a:cs typeface="Times New Roman" panose="02020603050405020304" pitchFamily="18" charset="0"/>
            </a:endParaRPr>
          </a:p>
          <a:p>
            <a:pPr marL="0" indent="0" algn="just">
              <a:buNone/>
            </a:pPr>
            <a:r>
              <a:rPr lang="en-US" sz="4800" dirty="0" smtClean="0">
                <a:latin typeface="Times New Roman" panose="02020603050405020304" pitchFamily="18" charset="0"/>
                <a:cs typeface="Times New Roman" panose="02020603050405020304" pitchFamily="18" charset="0"/>
              </a:rPr>
              <a:t>3.6.</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a:t>
            </a:r>
            <a:r>
              <a:rPr lang="en-US" sz="4800" dirty="0" err="1" smtClean="0">
                <a:latin typeface="Times New Roman" panose="02020603050405020304" pitchFamily="18" charset="0"/>
                <a:cs typeface="Times New Roman" panose="02020603050405020304" pitchFamily="18" charset="0"/>
              </a:rPr>
              <a:t>hông</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ngừng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tập</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nâng</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chính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trị</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nghiệp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năng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tiếp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dụng</a:t>
            </a:r>
            <a:r>
              <a:rPr lang="en-US" sz="4800" dirty="0">
                <a:latin typeface="Times New Roman" panose="02020603050405020304" pitchFamily="18" charset="0"/>
                <a:cs typeface="Times New Roman" panose="02020603050405020304" pitchFamily="18" charset="0"/>
              </a:rPr>
              <a:t> </a:t>
            </a:r>
            <a:r>
              <a:rPr lang="en-US" sz="4800" dirty="0" smtClean="0">
                <a:latin typeface="Times New Roman" panose="02020603050405020304" pitchFamily="18" charset="0"/>
                <a:cs typeface="Times New Roman" panose="02020603050405020304" pitchFamily="18" charset="0"/>
              </a:rPr>
              <a:t>sang </a:t>
            </a:r>
            <a:r>
              <a:rPr lang="en-US" sz="4800" dirty="0" err="1" smtClean="0">
                <a:latin typeface="Times New Roman" panose="02020603050405020304" pitchFamily="18" charset="0"/>
                <a:cs typeface="Times New Roman" panose="02020603050405020304" pitchFamily="18" charset="0"/>
              </a:rPr>
              <a:t>tạo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tựu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khoa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kĩ</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thuật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nghệ</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phục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chiến</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đấu</a:t>
            </a:r>
            <a:r>
              <a:rPr lang="en-US" sz="4800" dirty="0" smtClean="0">
                <a:latin typeface="Times New Roman" panose="02020603050405020304" pitchFamily="18" charset="0"/>
                <a:cs typeface="Times New Roman" panose="02020603050405020304" pitchFamily="18" charset="0"/>
              </a:rPr>
              <a:t>.</a:t>
            </a:r>
          </a:p>
          <a:p>
            <a:pPr marL="0" indent="0" algn="just">
              <a:buNone/>
            </a:pPr>
            <a:r>
              <a:rPr lang="en-US" sz="4800" dirty="0" smtClean="0">
                <a:latin typeface="Times New Roman" panose="02020603050405020304" pitchFamily="18" charset="0"/>
                <a:cs typeface="Times New Roman" panose="02020603050405020304" pitchFamily="18" charset="0"/>
              </a:rPr>
              <a:t>3.7. </a:t>
            </a:r>
            <a:r>
              <a:rPr lang="en-US" sz="4800" dirty="0" err="1">
                <a:latin typeface="Times New Roman" panose="02020603050405020304" pitchFamily="18" charset="0"/>
                <a:cs typeface="Times New Roman" panose="02020603050405020304" pitchFamily="18" charset="0"/>
              </a:rPr>
              <a:t>N</a:t>
            </a:r>
            <a:r>
              <a:rPr lang="en-US" sz="4800" dirty="0" err="1" smtClean="0">
                <a:latin typeface="Times New Roman" panose="02020603050405020304" pitchFamily="18" charset="0"/>
                <a:cs typeface="Times New Roman" panose="02020603050405020304" pitchFamily="18" charset="0"/>
              </a:rPr>
              <a:t>êu</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đoàn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quốc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tế</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với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nước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láng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giềng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trên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thế</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giới</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a:p>
            <a:pPr marL="0" indent="0" algn="just">
              <a:buNone/>
            </a:pPr>
            <a:endParaRPr lang="en-US" sz="4800" dirty="0"/>
          </a:p>
          <a:p>
            <a:pPr marL="0" indent="0" algn="just">
              <a:buNone/>
            </a:pPr>
            <a:endParaRPr lang="en-US" altLang="en-US" sz="2100" b="1" dirty="0" smtClean="0">
              <a:solidFill>
                <a:srgbClr val="FFFF00"/>
              </a:solidFill>
              <a:latin typeface="Times New Roman" panose="02020603050405020304" pitchFamily="18" charset="0"/>
            </a:endParaRPr>
          </a:p>
          <a:p>
            <a:pPr marL="0" indent="0">
              <a:buNone/>
            </a:pPr>
            <a:endParaRPr lang="en-US" altLang="en-US" dirty="0">
              <a:latin typeface="Times New Roman" panose="02020603050405020304" pitchFamily="18" charset="0"/>
            </a:endParaRPr>
          </a:p>
          <a:p>
            <a:pPr marL="0" indent="0">
              <a:buNone/>
            </a:pPr>
            <a:endParaRPr lang="en-US"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39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 calcmode="lin" valueType="num">
                                      <p:cBhvr additive="base">
                                        <p:cTn id="6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3">
                                            <p:txEl>
                                              <p:pRg st="9" end="9"/>
                                            </p:txEl>
                                          </p:spTgt>
                                        </p:tgtEl>
                                        <p:attrNameLst>
                                          <p:attrName>style.visibility</p:attrName>
                                        </p:attrNameLst>
                                      </p:cBhvr>
                                      <p:to>
                                        <p:strVal val="visible"/>
                                      </p:to>
                                    </p:set>
                                    <p:anim calcmode="lin" valueType="num">
                                      <p:cBhvr additive="base">
                                        <p:cTn id="66"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125200" cy="651164"/>
          </a:xfrm>
        </p:spPr>
        <p:txBody>
          <a:bodyPr/>
          <a:lstStyle/>
          <a:p>
            <a:pPr algn="ctr"/>
            <a:r>
              <a:rPr lang="en-US" dirty="0" smtClean="0">
                <a:solidFill>
                  <a:srgbClr val="FFFF00"/>
                </a:solidFill>
                <a:latin typeface="Times New Roman" panose="02020603050405020304" pitchFamily="18" charset="0"/>
                <a:cs typeface="Times New Roman" panose="02020603050405020304" pitchFamily="18" charset="0"/>
              </a:rPr>
              <a:t>CÂU HỎI CỦNG CỐ NỘI DUNG BÀI HỌC</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0367" y="651164"/>
            <a:ext cx="12141633" cy="6206836"/>
          </a:xfrm>
        </p:spPr>
        <p:txBody>
          <a:bodyPr>
            <a:normAutofit fontScale="85000" lnSpcReduction="20000"/>
          </a:bodyPr>
          <a:lstStyle/>
          <a:p>
            <a:pPr marL="0" indent="0" algn="just">
              <a:buNone/>
            </a:pPr>
            <a:r>
              <a:rPr lang="en-US" dirty="0" err="1" smtClean="0">
                <a:solidFill>
                  <a:srgbClr val="FFFF00"/>
                </a:solidFill>
                <a:latin typeface="Times New Roman" panose="02020603050405020304" pitchFamily="18" charset="0"/>
                <a:cs typeface="Times New Roman" panose="02020603050405020304" pitchFamily="18" charset="0"/>
              </a:rPr>
              <a:t>Câu</a:t>
            </a:r>
            <a:r>
              <a:rPr lang="en-US" dirty="0" smtClean="0">
                <a:solidFill>
                  <a:srgbClr val="FFFF00"/>
                </a:solidFill>
                <a:latin typeface="Times New Roman" panose="02020603050405020304" pitchFamily="18" charset="0"/>
                <a:cs typeface="Times New Roman" panose="02020603050405020304" pitchFamily="18" charset="0"/>
              </a:rPr>
              <a:t> 1. Cho </a:t>
            </a:r>
            <a:r>
              <a:rPr lang="en-US" dirty="0" err="1" smtClean="0">
                <a:solidFill>
                  <a:srgbClr val="FFFF00"/>
                </a:solidFill>
                <a:latin typeface="Times New Roman" panose="02020603050405020304" pitchFamily="18" charset="0"/>
                <a:cs typeface="Times New Roman" panose="02020603050405020304" pitchFamily="18" charset="0"/>
              </a:rPr>
              <a:t>biết</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nhiệm</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vụ</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của</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Công</a:t>
            </a:r>
            <a:r>
              <a:rPr lang="en-US" dirty="0" smtClean="0">
                <a:solidFill>
                  <a:srgbClr val="FFFF00"/>
                </a:solidFill>
                <a:latin typeface="Times New Roman" panose="02020603050405020304" pitchFamily="18" charset="0"/>
                <a:cs typeface="Times New Roman" panose="02020603050405020304" pitchFamily="18" charset="0"/>
              </a:rPr>
              <a:t> an </a:t>
            </a:r>
            <a:r>
              <a:rPr lang="en-US" dirty="0" err="1" smtClean="0">
                <a:solidFill>
                  <a:srgbClr val="FFFF00"/>
                </a:solidFill>
                <a:latin typeface="Times New Roman" panose="02020603050405020304" pitchFamily="18" charset="0"/>
                <a:cs typeface="Times New Roman" panose="02020603050405020304" pitchFamily="18" charset="0"/>
              </a:rPr>
              <a:t>nhân</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dân</a:t>
            </a:r>
            <a:r>
              <a:rPr lang="en-US" dirty="0" smtClean="0">
                <a:solidFill>
                  <a:srgbClr val="FFFF00"/>
                </a:solidFill>
                <a:latin typeface="Times New Roman" panose="02020603050405020304" pitchFamily="18" charset="0"/>
                <a:cs typeface="Times New Roman" panose="02020603050405020304" pitchFamily="18" charset="0"/>
              </a:rPr>
              <a:t> qua </a:t>
            </a:r>
            <a:r>
              <a:rPr lang="en-US" dirty="0" err="1" smtClean="0">
                <a:solidFill>
                  <a:srgbClr val="FFFF00"/>
                </a:solidFill>
                <a:latin typeface="Times New Roman" panose="02020603050405020304" pitchFamily="18" charset="0"/>
                <a:cs typeface="Times New Roman" panose="02020603050405020304" pitchFamily="18" charset="0"/>
              </a:rPr>
              <a:t>các</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thời</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kỳ</a:t>
            </a:r>
            <a:r>
              <a:rPr lang="en-US" dirty="0" smtClean="0">
                <a:solidFill>
                  <a:srgbClr val="FFFF00"/>
                </a:solidFill>
                <a:latin typeface="Times New Roman" panose="02020603050405020304" pitchFamily="18" charset="0"/>
                <a:cs typeface="Times New Roman" panose="02020603050405020304" pitchFamily="18" charset="0"/>
              </a:rPr>
              <a:t> ?</a:t>
            </a:r>
          </a:p>
          <a:p>
            <a:pPr marL="0" indent="0" algn="just">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đoạn</a:t>
            </a:r>
            <a:r>
              <a:rPr lang="en-US" dirty="0" smtClean="0">
                <a:latin typeface="Times New Roman" panose="02020603050405020304" pitchFamily="18" charset="0"/>
                <a:cs typeface="Times New Roman" panose="02020603050405020304" pitchFamily="18" charset="0"/>
              </a:rPr>
              <a:t> 1930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1945:</a:t>
            </a:r>
          </a:p>
          <a:p>
            <a:pPr marL="0" indent="0" algn="just">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đoạn</a:t>
            </a:r>
            <a:r>
              <a:rPr lang="en-US" dirty="0" smtClean="0">
                <a:latin typeface="Times New Roman" panose="02020603050405020304" pitchFamily="18" charset="0"/>
                <a:cs typeface="Times New Roman" panose="02020603050405020304" pitchFamily="18" charset="0"/>
              </a:rPr>
              <a:t> 1945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1954:</a:t>
            </a:r>
          </a:p>
          <a:p>
            <a:pPr marL="0" indent="0" algn="just">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đoạn</a:t>
            </a:r>
            <a:r>
              <a:rPr lang="en-US" dirty="0" smtClean="0">
                <a:latin typeface="Times New Roman" panose="02020603050405020304" pitchFamily="18" charset="0"/>
                <a:cs typeface="Times New Roman" panose="02020603050405020304" pitchFamily="18" charset="0"/>
              </a:rPr>
              <a:t> 1954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1975: </a:t>
            </a:r>
          </a:p>
          <a:p>
            <a:pPr marL="0" indent="0">
              <a:buNone/>
            </a:pPr>
            <a:r>
              <a:rPr lang="en-US" dirty="0" err="1" smtClean="0">
                <a:solidFill>
                  <a:srgbClr val="FFFF00"/>
                </a:solidFill>
                <a:latin typeface="Times New Roman" panose="02020603050405020304" pitchFamily="18" charset="0"/>
                <a:cs typeface="Times New Roman" panose="02020603050405020304" pitchFamily="18" charset="0"/>
              </a:rPr>
              <a:t>Câu</a:t>
            </a:r>
            <a:r>
              <a:rPr lang="en-US" dirty="0" smtClean="0">
                <a:solidFill>
                  <a:srgbClr val="FFFF00"/>
                </a:solidFill>
                <a:latin typeface="Times New Roman" panose="02020603050405020304" pitchFamily="18" charset="0"/>
                <a:cs typeface="Times New Roman" panose="02020603050405020304" pitchFamily="18" charset="0"/>
              </a:rPr>
              <a:t> 2. </a:t>
            </a:r>
            <a:r>
              <a:rPr lang="en-US" dirty="0" err="1" smtClean="0">
                <a:solidFill>
                  <a:srgbClr val="FFFF00"/>
                </a:solidFill>
                <a:latin typeface="Times New Roman" panose="02020603050405020304" pitchFamily="18" charset="0"/>
                <a:cs typeface="Times New Roman" panose="02020603050405020304" pitchFamily="18" charset="0"/>
              </a:rPr>
              <a:t>Công</a:t>
            </a:r>
            <a:r>
              <a:rPr lang="en-US" dirty="0" smtClean="0">
                <a:solidFill>
                  <a:srgbClr val="FFFF00"/>
                </a:solidFill>
                <a:latin typeface="Times New Roman" panose="02020603050405020304" pitchFamily="18" charset="0"/>
                <a:cs typeface="Times New Roman" panose="02020603050405020304" pitchFamily="18" charset="0"/>
              </a:rPr>
              <a:t> An </a:t>
            </a:r>
            <a:r>
              <a:rPr lang="en-US" dirty="0" err="1" smtClean="0">
                <a:solidFill>
                  <a:srgbClr val="FFFF00"/>
                </a:solidFill>
                <a:latin typeface="Times New Roman" panose="02020603050405020304" pitchFamily="18" charset="0"/>
                <a:cs typeface="Times New Roman" panose="02020603050405020304" pitchFamily="18" charset="0"/>
              </a:rPr>
              <a:t>nhân</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dân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Việt</a:t>
            </a:r>
            <a:r>
              <a:rPr lang="en-US" dirty="0">
                <a:solidFill>
                  <a:srgbClr val="FFFF00"/>
                </a:solidFill>
                <a:latin typeface="Times New Roman" panose="02020603050405020304" pitchFamily="18" charset="0"/>
                <a:cs typeface="Times New Roman" panose="02020603050405020304" pitchFamily="18" charset="0"/>
              </a:rPr>
              <a:t> Nam </a:t>
            </a:r>
            <a:r>
              <a:rPr lang="en-US" dirty="0" err="1">
                <a:solidFill>
                  <a:srgbClr val="FFFF00"/>
                </a:solidFill>
                <a:latin typeface="Times New Roman" panose="02020603050405020304" pitchFamily="18" charset="0"/>
                <a:cs typeface="Times New Roman" panose="02020603050405020304" pitchFamily="18" charset="0"/>
              </a:rPr>
              <a:t>mang</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bản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chất</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của</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giai</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cấp</a:t>
            </a:r>
            <a:r>
              <a:rPr lang="en-US" dirty="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nào</a:t>
            </a:r>
            <a:r>
              <a:rPr lang="en-US" dirty="0" smtClean="0">
                <a:solidFill>
                  <a:srgbClr val="FFFF00"/>
                </a:solidFill>
                <a:latin typeface="Times New Roman" panose="02020603050405020304" pitchFamily="18" charset="0"/>
                <a:cs typeface="Times New Roman" panose="02020603050405020304" pitchFamily="18" charset="0"/>
              </a:rPr>
              <a:t> ?</a:t>
            </a:r>
            <a:r>
              <a:rPr lang="en-US" dirty="0"/>
              <a:t/>
            </a:r>
            <a:br>
              <a:rPr lang="en-US" dirty="0"/>
            </a:b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mang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luôn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XHCN</a:t>
            </a:r>
          </a:p>
          <a:p>
            <a:pPr marL="0" indent="0">
              <a:buNone/>
            </a:pPr>
            <a:r>
              <a:rPr lang="en-US" b="1" dirty="0" err="1" smtClean="0">
                <a:solidFill>
                  <a:srgbClr val="FFFF00"/>
                </a:solidFill>
                <a:latin typeface="Times New Roman" panose="02020603050405020304" pitchFamily="18" charset="0"/>
                <a:cs typeface="Times New Roman" panose="02020603050405020304" pitchFamily="18" charset="0"/>
              </a:rPr>
              <a:t>Câu</a:t>
            </a:r>
            <a:r>
              <a:rPr lang="en-US" b="1" dirty="0" smtClean="0">
                <a:solidFill>
                  <a:srgbClr val="FFFF00"/>
                </a:solidFill>
                <a:latin typeface="Times New Roman" panose="02020603050405020304" pitchFamily="18" charset="0"/>
                <a:cs typeface="Times New Roman" panose="02020603050405020304" pitchFamily="18" charset="0"/>
              </a:rPr>
              <a:t> 3. Cho </a:t>
            </a:r>
            <a:r>
              <a:rPr lang="en-US" b="1" dirty="0" err="1" smtClean="0">
                <a:solidFill>
                  <a:srgbClr val="FFFF00"/>
                </a:solidFill>
                <a:latin typeface="Times New Roman" panose="02020603050405020304" pitchFamily="18" charset="0"/>
                <a:cs typeface="Times New Roman" panose="02020603050405020304" pitchFamily="18" charset="0"/>
              </a:rPr>
              <a:t>biết</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truyền</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thống</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của</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Công</a:t>
            </a:r>
            <a:r>
              <a:rPr lang="en-US" b="1" dirty="0" smtClean="0">
                <a:solidFill>
                  <a:srgbClr val="FFFF00"/>
                </a:solidFill>
                <a:latin typeface="Times New Roman" panose="02020603050405020304" pitchFamily="18" charset="0"/>
                <a:cs typeface="Times New Roman" panose="02020603050405020304" pitchFamily="18" charset="0"/>
              </a:rPr>
              <a:t> an </a:t>
            </a:r>
            <a:r>
              <a:rPr lang="en-US" b="1" dirty="0" err="1" smtClean="0">
                <a:solidFill>
                  <a:srgbClr val="FFFF00"/>
                </a:solidFill>
                <a:latin typeface="Times New Roman" panose="02020603050405020304" pitchFamily="18" charset="0"/>
                <a:cs typeface="Times New Roman" panose="02020603050405020304" pitchFamily="18" charset="0"/>
              </a:rPr>
              <a:t>nhân</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dân</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Việt</a:t>
            </a:r>
            <a:r>
              <a:rPr lang="en-US" b="1" dirty="0" smtClean="0">
                <a:solidFill>
                  <a:srgbClr val="FFFF00"/>
                </a:solidFill>
                <a:latin typeface="Times New Roman" panose="02020603050405020304" pitchFamily="18" charset="0"/>
                <a:cs typeface="Times New Roman" panose="02020603050405020304" pitchFamily="18" charset="0"/>
              </a:rPr>
              <a:t> Nam ?</a:t>
            </a:r>
            <a:endParaRPr lang="en-US" dirty="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a:t>
            </a:r>
          </a:p>
          <a:p>
            <a:pPr marL="0" indent="0" algn="just">
              <a:buNone/>
            </a:pPr>
            <a:r>
              <a:rPr lang="en-US" dirty="0" smtClean="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Chiến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ngại</a:t>
            </a:r>
            <a:r>
              <a:rPr lang="en-US" dirty="0">
                <a:latin typeface="Times New Roman" panose="02020603050405020304" pitchFamily="18" charset="0"/>
                <a:cs typeface="Times New Roman" panose="02020603050405020304" pitchFamily="18" charset="0"/>
              </a:rPr>
              <a:t> hi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vẹn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thổ</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ninh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endParaRPr lang="en-US" dirty="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đấu</a:t>
            </a:r>
            <a:r>
              <a:rPr lang="en-US" dirty="0">
                <a:latin typeface="Times New Roman" panose="02020603050405020304" pitchFamily="18" charset="0"/>
                <a:cs typeface="Times New Roman" panose="02020603050405020304" pitchFamily="18" charset="0"/>
              </a:rPr>
              <a:t> </a:t>
            </a:r>
          </a:p>
          <a:p>
            <a:pPr marL="0" indent="0" algn="just">
              <a:buNone/>
            </a:pPr>
            <a:r>
              <a:rPr lang="en-US" dirty="0" smtClean="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rèn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vượt</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endParaRPr lang="en-US" dirty="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nghiêm</a:t>
            </a:r>
            <a:r>
              <a:rPr lang="en-US" dirty="0">
                <a:latin typeface="Times New Roman" panose="02020603050405020304" pitchFamily="18" charset="0"/>
                <a:cs typeface="Times New Roman" panose="02020603050405020304" pitchFamily="18" charset="0"/>
              </a:rPr>
              <a:t> minh, </a:t>
            </a:r>
            <a:r>
              <a:rPr lang="en-US" dirty="0" err="1">
                <a:latin typeface="Times New Roman" panose="02020603050405020304" pitchFamily="18" charset="0"/>
                <a:cs typeface="Times New Roman" panose="02020603050405020304" pitchFamily="18" charset="0"/>
              </a:rPr>
              <a:t>phối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mưu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khéo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phạm</a:t>
            </a:r>
            <a:endParaRPr lang="en-US" dirty="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6</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nâng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sang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kĩ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đấu</a:t>
            </a:r>
            <a:r>
              <a:rPr lang="en-US" dirty="0">
                <a:latin typeface="Times New Roman" panose="02020603050405020304" pitchFamily="18" charset="0"/>
                <a:cs typeface="Times New Roman" panose="02020603050405020304" pitchFamily="18" charset="0"/>
              </a:rPr>
              <a:t>.</a:t>
            </a:r>
          </a:p>
          <a:p>
            <a:pPr marL="0" indent="0" algn="just">
              <a:buNone/>
            </a:pPr>
            <a:r>
              <a:rPr lang="en-US" dirty="0" smtClean="0">
                <a:latin typeface="Times New Roman" panose="02020603050405020304" pitchFamily="18" charset="0"/>
                <a:cs typeface="Times New Roman" panose="02020603050405020304" pitchFamily="18" charset="0"/>
              </a:rPr>
              <a:t>7</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giềng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a:t>
            </a:r>
          </a:p>
          <a:p>
            <a:pPr marL="0" indent="0">
              <a:buNone/>
            </a:pPr>
            <a:endParaRPr lang="en-US" b="1" dirty="0" smtClean="0">
              <a:solidFill>
                <a:srgbClr val="FFFF00"/>
              </a:solidFill>
              <a:latin typeface="Times New Roman" panose="02020603050405020304" pitchFamily="18" charset="0"/>
              <a:cs typeface="Times New Roman" panose="02020603050405020304" pitchFamily="18" charset="0"/>
            </a:endParaRPr>
          </a:p>
          <a:p>
            <a:pPr marL="0" indent="0">
              <a:buNone/>
            </a:pPr>
            <a:endParaRPr lang="en-US"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452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barn(inVertical)">
                                      <p:cBhvr>
                                        <p:cTn id="34" dur="5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barn(inVertical)">
                                      <p:cBhvr>
                                        <p:cTn id="39" dur="5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barn(inVertical)">
                                      <p:cBhvr>
                                        <p:cTn id="44" dur="500"/>
                                        <p:tgtEl>
                                          <p:spTgt spid="3">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barn(inVertical)">
                                      <p:cBhvr>
                                        <p:cTn id="49" dur="500"/>
                                        <p:tgtEl>
                                          <p:spTgt spid="3">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barn(inVertical)">
                                      <p:cBhvr>
                                        <p:cTn id="54" dur="500"/>
                                        <p:tgtEl>
                                          <p:spTgt spid="3">
                                            <p:txEl>
                                              <p:pRg st="10" end="1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barn(inVertical)">
                                      <p:cBhvr>
                                        <p:cTn id="59" dur="500"/>
                                        <p:tgtEl>
                                          <p:spTgt spid="3">
                                            <p:txEl>
                                              <p:pRg st="11" end="1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
                                            <p:txEl>
                                              <p:pRg st="12" end="12"/>
                                            </p:txEl>
                                          </p:spTgt>
                                        </p:tgtEl>
                                        <p:attrNameLst>
                                          <p:attrName>style.visibility</p:attrName>
                                        </p:attrNameLst>
                                      </p:cBhvr>
                                      <p:to>
                                        <p:strVal val="visible"/>
                                      </p:to>
                                    </p:set>
                                    <p:animEffect transition="in" filter="barn(inVertical)">
                                      <p:cBhvr>
                                        <p:cTn id="6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404764" cy="568035"/>
          </a:xfrm>
        </p:spPr>
        <p:txBody>
          <a:bodyPr/>
          <a:lstStyle/>
          <a:p>
            <a:pPr algn="just"/>
            <a:r>
              <a:rPr lang="en-US" sz="3000" dirty="0" smtClean="0">
                <a:solidFill>
                  <a:srgbClr val="FFFF00"/>
                </a:solidFill>
                <a:latin typeface="Times New Roman" panose="02020603050405020304" pitchFamily="18" charset="0"/>
                <a:cs typeface="Times New Roman" panose="02020603050405020304" pitchFamily="18" charset="0"/>
              </a:rPr>
              <a:t>III. LỊCH SỬ, TRUYỀN THỐNG CỦA DÂN QUÂN TỰ VỆ</a:t>
            </a:r>
            <a:endParaRPr lang="en-US" sz="30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568036"/>
            <a:ext cx="12192000" cy="6289964"/>
          </a:xfrm>
        </p:spPr>
        <p:txBody>
          <a:bodyPr>
            <a:normAutofit fontScale="55000" lnSpcReduction="20000"/>
          </a:bodyPr>
          <a:lstStyle/>
          <a:p>
            <a:pPr marL="0" indent="0" algn="just">
              <a:buNone/>
            </a:pPr>
            <a:r>
              <a:rPr lang="en-US" sz="4800" dirty="0" smtClean="0">
                <a:solidFill>
                  <a:srgbClr val="FFFF00"/>
                </a:solidFill>
                <a:latin typeface="Times New Roman" panose="02020603050405020304" pitchFamily="18" charset="0"/>
                <a:cs typeface="Times New Roman" panose="02020603050405020304" pitchFamily="18" charset="0"/>
              </a:rPr>
              <a:t>1. LỊCH SỬ CỦA DÂN QUÂN TỰ VỆ</a:t>
            </a:r>
          </a:p>
          <a:p>
            <a:pPr marL="0" indent="0" algn="just">
              <a:buNone/>
            </a:pPr>
            <a:r>
              <a:rPr lang="en-US" sz="48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CHXHCN VN. </a:t>
            </a:r>
            <a:r>
              <a:rPr lang="en-US" sz="4000" dirty="0" err="1">
                <a:latin typeface="Times New Roman" panose="02020603050405020304" pitchFamily="18" charset="0"/>
                <a:cs typeface="Times New Roman" panose="02020603050405020304" pitchFamily="18" charset="0"/>
              </a:rPr>
              <a:t>Đặt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dưới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ĐCSVN, </a:t>
            </a:r>
            <a:r>
              <a:rPr lang="en-US" sz="4000" dirty="0" err="1">
                <a:latin typeface="Times New Roman" panose="02020603050405020304" pitchFamily="18" charset="0"/>
                <a:cs typeface="Times New Roman" panose="02020603050405020304" pitchFamily="18" charset="0"/>
              </a:rPr>
              <a:t>quản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Ủy</a:t>
            </a:r>
            <a:r>
              <a:rPr lang="en-US" sz="4000" dirty="0">
                <a:latin typeface="Times New Roman" panose="02020603050405020304" pitchFamily="18" charset="0"/>
                <a:cs typeface="Times New Roman" panose="02020603050405020304" pitchFamily="18" charset="0"/>
              </a:rPr>
              <a:t> ban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cấp</a:t>
            </a:r>
            <a:r>
              <a:rPr lang="en-US" sz="4000" dirty="0" smtClean="0">
                <a:latin typeface="Times New Roman" panose="02020603050405020304" pitchFamily="18" charset="0"/>
                <a:cs typeface="Times New Roman" panose="02020603050405020304" pitchFamily="18" charset="0"/>
              </a:rPr>
              <a:t>.</a:t>
            </a:r>
            <a:endParaRPr lang="en-US" sz="4000" dirty="0" smtClean="0">
              <a:solidFill>
                <a:srgbClr val="FFFF00"/>
              </a:solidFill>
              <a:latin typeface="Times New Roman" panose="02020603050405020304" pitchFamily="18" charset="0"/>
              <a:cs typeface="Times New Roman" panose="02020603050405020304" pitchFamily="18" charset="0"/>
            </a:endParaRPr>
          </a:p>
          <a:p>
            <a:pPr marL="0" indent="0" algn="just">
              <a:buNone/>
            </a:pPr>
            <a:r>
              <a:rPr lang="en-US" sz="4800" dirty="0" smtClean="0">
                <a:solidFill>
                  <a:srgbClr val="FFFF00"/>
                </a:solidFill>
                <a:latin typeface="Times New Roman" panose="02020603050405020304" pitchFamily="18" charset="0"/>
                <a:cs typeface="Times New Roman" panose="02020603050405020304" pitchFamily="18" charset="0"/>
              </a:rPr>
              <a:t>a. </a:t>
            </a:r>
            <a:r>
              <a:rPr lang="en-US" sz="4800" dirty="0" err="1" smtClean="0">
                <a:solidFill>
                  <a:srgbClr val="FFFF00"/>
                </a:solidFill>
                <a:latin typeface="Times New Roman" panose="02020603050405020304" pitchFamily="18" charset="0"/>
                <a:cs typeface="Times New Roman" panose="02020603050405020304" pitchFamily="18" charset="0"/>
              </a:rPr>
              <a:t>Quá</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trình</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hình</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thành</a:t>
            </a:r>
            <a:r>
              <a:rPr lang="en-US" sz="4800" dirty="0" smtClean="0">
                <a:solidFill>
                  <a:srgbClr val="FFFF00"/>
                </a:solidFill>
                <a:latin typeface="Times New Roman" panose="02020603050405020304" pitchFamily="18" charset="0"/>
                <a:cs typeface="Times New Roman" panose="02020603050405020304" pitchFamily="18" charset="0"/>
              </a:rPr>
              <a:t>.</a:t>
            </a:r>
          </a:p>
          <a:p>
            <a:pPr marL="0" indent="0" algn="just">
              <a:buNone/>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Dân</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vệ</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Tĩnh</a:t>
            </a:r>
            <a:r>
              <a:rPr lang="en-US" sz="4000" dirty="0">
                <a:latin typeface="Times New Roman" panose="02020603050405020304" pitchFamily="18" charset="0"/>
                <a:cs typeface="Times New Roman" panose="02020603050405020304" pitchFamily="18" charset="0"/>
              </a:rPr>
              <a:t> ( 1930-1931). </a:t>
            </a:r>
            <a:r>
              <a:rPr lang="en-US" sz="4000" dirty="0" err="1">
                <a:latin typeface="Times New Roman" panose="02020603050405020304" pitchFamily="18" charset="0"/>
                <a:cs typeface="Times New Roman" panose="02020603050405020304" pitchFamily="18" charset="0"/>
              </a:rPr>
              <a:t>L</a:t>
            </a:r>
            <a:r>
              <a:rPr lang="en-US" sz="4000" dirty="0" err="1" smtClean="0">
                <a:latin typeface="Times New Roman" panose="02020603050405020304" pitchFamily="18" charset="0"/>
                <a:cs typeface="Times New Roman" panose="02020603050405020304" pitchFamily="18" charset="0"/>
              </a:rPr>
              <a:t>ựa</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ưu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du </a:t>
            </a:r>
            <a:r>
              <a:rPr lang="en-US" sz="4000" dirty="0" err="1">
                <a:latin typeface="Times New Roman" panose="02020603050405020304" pitchFamily="18" charset="0"/>
                <a:cs typeface="Times New Roman" panose="02020603050405020304" pitchFamily="18" charset="0"/>
              </a:rPr>
              <a:t>kích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du </a:t>
            </a:r>
            <a:r>
              <a:rPr lang="en-US" sz="4000" dirty="0" err="1">
                <a:latin typeface="Times New Roman" panose="02020603050405020304" pitchFamily="18" charset="0"/>
                <a:cs typeface="Times New Roman" panose="02020603050405020304" pitchFamily="18" charset="0"/>
              </a:rPr>
              <a:t>kích</a:t>
            </a:r>
            <a:r>
              <a:rPr lang="en-US" sz="4000" dirty="0">
                <a:latin typeface="Times New Roman" panose="02020603050405020304" pitchFamily="18" charset="0"/>
                <a:cs typeface="Times New Roman" panose="02020603050405020304" pitchFamily="18" charset="0"/>
              </a:rPr>
              <a:t>. </a:t>
            </a:r>
            <a:endParaRPr lang="en-US" sz="4000" dirty="0" smtClean="0">
              <a:latin typeface="Times New Roman" panose="02020603050405020304" pitchFamily="18" charset="0"/>
              <a:cs typeface="Times New Roman" panose="02020603050405020304" pitchFamily="18" charset="0"/>
            </a:endParaRPr>
          </a:p>
          <a:p>
            <a:pPr marL="0" indent="0" algn="just">
              <a:buNone/>
            </a:pP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(28/3/1935), </a:t>
            </a:r>
            <a:r>
              <a:rPr lang="en-US" sz="4000" dirty="0" err="1">
                <a:latin typeface="Times New Roman" panose="02020603050405020304" pitchFamily="18" charset="0"/>
                <a:cs typeface="Times New Roman" panose="02020603050405020304" pitchFamily="18" charset="0"/>
              </a:rPr>
              <a:t>Đảng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thông</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Nghị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nhằm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huấn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28/3/1935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vệ</a:t>
            </a:r>
            <a:r>
              <a:rPr lang="en-US" sz="4000" dirty="0">
                <a:latin typeface="Times New Roman" panose="02020603050405020304" pitchFamily="18" charset="0"/>
                <a:cs typeface="Times New Roman" panose="02020603050405020304" pitchFamily="18" charset="0"/>
              </a:rPr>
              <a:t>.</a:t>
            </a:r>
          </a:p>
          <a:p>
            <a:pPr marL="0" indent="0" algn="just">
              <a:buNone/>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Lúc</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vừa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vừa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tháng</a:t>
            </a:r>
            <a:r>
              <a:rPr lang="en-US" sz="4000" dirty="0">
                <a:latin typeface="Times New Roman" panose="02020603050405020304" pitchFamily="18" charset="0"/>
                <a:cs typeface="Times New Roman" panose="02020603050405020304" pitchFamily="18" charset="0"/>
              </a:rPr>
              <a:t> 8/1945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Tổng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khởi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tháng</a:t>
            </a:r>
            <a:r>
              <a:rPr lang="en-US" sz="4000" dirty="0">
                <a:latin typeface="Times New Roman" panose="02020603050405020304" pitchFamily="18" charset="0"/>
                <a:cs typeface="Times New Roman" panose="02020603050405020304" pitchFamily="18" charset="0"/>
              </a:rPr>
              <a:t> 8/1945. </a:t>
            </a:r>
            <a:endParaRPr lang="en-US" sz="4000" dirty="0" smtClean="0">
              <a:latin typeface="Times New Roman" panose="02020603050405020304" pitchFamily="18" charset="0"/>
              <a:cs typeface="Times New Roman" panose="02020603050405020304" pitchFamily="18" charset="0"/>
            </a:endParaRPr>
          </a:p>
          <a:p>
            <a:pPr marL="0" indent="0">
              <a:buNone/>
            </a:pPr>
            <a:r>
              <a:rPr lang="en-US" sz="4000" dirty="0">
                <a:solidFill>
                  <a:srgbClr val="FFFF00"/>
                </a:solidFill>
                <a:latin typeface="Times New Roman" panose="02020603050405020304" pitchFamily="18" charset="0"/>
                <a:cs typeface="Times New Roman" panose="02020603050405020304" pitchFamily="18" charset="0"/>
              </a:rPr>
              <a:t>- 19/2/1947 </a:t>
            </a:r>
            <a:r>
              <a:rPr lang="en-US" sz="4000" dirty="0" err="1">
                <a:solidFill>
                  <a:srgbClr val="FFFF00"/>
                </a:solidFill>
                <a:latin typeface="Times New Roman" panose="02020603050405020304" pitchFamily="18" charset="0"/>
                <a:cs typeface="Times New Roman" panose="02020603050405020304" pitchFamily="18" charset="0"/>
              </a:rPr>
              <a:t>tự</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vệ</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và</a:t>
            </a:r>
            <a:r>
              <a:rPr lang="en-US" sz="4000" dirty="0">
                <a:solidFill>
                  <a:srgbClr val="FFFF00"/>
                </a:solidFill>
                <a:latin typeface="Times New Roman" panose="02020603050405020304" pitchFamily="18" charset="0"/>
                <a:cs typeface="Times New Roman" panose="02020603050405020304" pitchFamily="18" charset="0"/>
              </a:rPr>
              <a:t> du </a:t>
            </a:r>
            <a:r>
              <a:rPr lang="en-US" sz="4000" dirty="0" err="1">
                <a:solidFill>
                  <a:srgbClr val="FFFF00"/>
                </a:solidFill>
                <a:latin typeface="Times New Roman" panose="02020603050405020304" pitchFamily="18" charset="0"/>
                <a:cs typeface="Times New Roman" panose="02020603050405020304" pitchFamily="18" charset="0"/>
              </a:rPr>
              <a:t>kích</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gọi</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thống</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nhất</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là</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dân</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quân</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gồm</a:t>
            </a:r>
            <a:r>
              <a:rPr lang="en-US" sz="4000" dirty="0">
                <a:solidFill>
                  <a:srgbClr val="FFFF00"/>
                </a:solidFill>
                <a:latin typeface="Times New Roman" panose="02020603050405020304" pitchFamily="18" charset="0"/>
                <a:cs typeface="Times New Roman" panose="02020603050405020304" pitchFamily="18" charset="0"/>
              </a:rPr>
              <a:t> 2 </a:t>
            </a:r>
            <a:r>
              <a:rPr lang="en-US" sz="4000" dirty="0" err="1">
                <a:solidFill>
                  <a:srgbClr val="FFFF00"/>
                </a:solidFill>
                <a:latin typeface="Times New Roman" panose="02020603050405020304" pitchFamily="18" charset="0"/>
                <a:cs typeface="Times New Roman" panose="02020603050405020304" pitchFamily="18" charset="0"/>
              </a:rPr>
              <a:t>thành</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phần</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dân</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quân</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tự</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về</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và</a:t>
            </a:r>
            <a:r>
              <a:rPr lang="en-US" sz="4000" dirty="0">
                <a:solidFill>
                  <a:srgbClr val="FFFF00"/>
                </a:solidFill>
                <a:latin typeface="Times New Roman" panose="02020603050405020304" pitchFamily="18" charset="0"/>
                <a:cs typeface="Times New Roman" panose="02020603050405020304" pitchFamily="18" charset="0"/>
              </a:rPr>
              <a:t> du </a:t>
            </a:r>
            <a:r>
              <a:rPr lang="en-US" sz="4000" dirty="0" err="1">
                <a:solidFill>
                  <a:srgbClr val="FFFF00"/>
                </a:solidFill>
                <a:latin typeface="Times New Roman" panose="02020603050405020304" pitchFamily="18" charset="0"/>
                <a:cs typeface="Times New Roman" panose="02020603050405020304" pitchFamily="18" charset="0"/>
              </a:rPr>
              <a:t>kích</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địa</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phương</a:t>
            </a:r>
            <a:endParaRPr lang="en-US" sz="4000" dirty="0">
              <a:solidFill>
                <a:srgbClr val="FFFF00"/>
              </a:solidFill>
              <a:latin typeface="Times New Roman" panose="02020603050405020304" pitchFamily="18" charset="0"/>
              <a:cs typeface="Times New Roman" panose="02020603050405020304" pitchFamily="18" charset="0"/>
            </a:endParaRPr>
          </a:p>
          <a:p>
            <a:pPr marL="0" indent="0">
              <a:buNone/>
            </a:pPr>
            <a:r>
              <a:rPr lang="en-US" sz="4000" dirty="0">
                <a:solidFill>
                  <a:srgbClr val="FFFF00"/>
                </a:solidFill>
                <a:latin typeface="Times New Roman" panose="02020603050405020304" pitchFamily="18" charset="0"/>
                <a:cs typeface="Times New Roman" panose="02020603050405020304" pitchFamily="18" charset="0"/>
              </a:rPr>
              <a:t>- 7/4/1949 du </a:t>
            </a:r>
            <a:r>
              <a:rPr lang="en-US" sz="4000" dirty="0" err="1">
                <a:solidFill>
                  <a:srgbClr val="FFFF00"/>
                </a:solidFill>
                <a:latin typeface="Times New Roman" panose="02020603050405020304" pitchFamily="18" charset="0"/>
                <a:cs typeface="Times New Roman" panose="02020603050405020304" pitchFamily="18" charset="0"/>
              </a:rPr>
              <a:t>kích</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địa</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phương</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chuyển</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thành</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bộ</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đội</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địa</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phương</a:t>
            </a:r>
            <a:endParaRPr lang="en-US" sz="4000" dirty="0">
              <a:solidFill>
                <a:srgbClr val="FFFF00"/>
              </a:solidFill>
              <a:latin typeface="Times New Roman" panose="02020603050405020304" pitchFamily="18" charset="0"/>
              <a:cs typeface="Times New Roman" panose="02020603050405020304" pitchFamily="18" charset="0"/>
            </a:endParaRPr>
          </a:p>
          <a:p>
            <a:pPr marL="0" indent="0" algn="just">
              <a:buNone/>
            </a:pPr>
            <a:endParaRPr lang="en-US" sz="3600" dirty="0"/>
          </a:p>
          <a:p>
            <a:pPr marL="0" indent="0" algn="just">
              <a:buNone/>
            </a:pPr>
            <a:endParaRPr lang="en-US" sz="4800" dirty="0" smtClean="0">
              <a:latin typeface="Times New Roman" panose="02020603050405020304" pitchFamily="18" charset="0"/>
              <a:cs typeface="Times New Roman" panose="02020603050405020304" pitchFamily="18" charset="0"/>
            </a:endParaRPr>
          </a:p>
          <a:p>
            <a:pPr marL="0" indent="0" algn="just">
              <a:buNone/>
            </a:pPr>
            <a:endParaRPr lang="en-US" sz="4800" dirty="0">
              <a:latin typeface="Times New Roman" panose="02020603050405020304" pitchFamily="18" charset="0"/>
              <a:cs typeface="Times New Roman" panose="02020603050405020304" pitchFamily="18" charset="0"/>
            </a:endParaRPr>
          </a:p>
          <a:p>
            <a:pPr marL="0" indent="0" algn="just">
              <a:buNone/>
            </a:pPr>
            <a:endParaRPr lang="en-US" altLang="en-US" sz="2100" b="1" dirty="0" smtClean="0">
              <a:solidFill>
                <a:srgbClr val="FFFF00"/>
              </a:solidFill>
              <a:latin typeface="Times New Roman" panose="02020603050405020304" pitchFamily="18" charset="0"/>
            </a:endParaRPr>
          </a:p>
          <a:p>
            <a:pPr marL="0" indent="0">
              <a:buNone/>
            </a:pPr>
            <a:endParaRPr lang="en-US" altLang="en-US" dirty="0">
              <a:latin typeface="Times New Roman" panose="02020603050405020304" pitchFamily="18" charset="0"/>
            </a:endParaRPr>
          </a:p>
          <a:p>
            <a:pPr marL="0" indent="0">
              <a:buNone/>
            </a:pPr>
            <a:endParaRPr lang="en-US"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46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34290"/>
          </a:xfrm>
        </p:spPr>
        <p:txBody>
          <a:bodyPr/>
          <a:lstStyle/>
          <a:p>
            <a:pPr algn="just"/>
            <a:r>
              <a:rPr lang="en-US" sz="3400" dirty="0" smtClean="0">
                <a:solidFill>
                  <a:srgbClr val="FFFF00"/>
                </a:solidFill>
                <a:latin typeface="Times New Roman" panose="02020603050405020304" pitchFamily="18" charset="0"/>
                <a:cs typeface="Times New Roman" panose="02020603050405020304" pitchFamily="18" charset="0"/>
              </a:rPr>
              <a:t>III. LỊCH SỬ, TRUYỀN THỐNG CỦA DÂN QUÂN TỰ VỆ</a:t>
            </a:r>
            <a:endParaRPr lang="en-US" sz="34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568036"/>
            <a:ext cx="12192000" cy="6289964"/>
          </a:xfrm>
        </p:spPr>
        <p:txBody>
          <a:bodyPr>
            <a:normAutofit fontScale="47500" lnSpcReduction="20000"/>
          </a:bodyPr>
          <a:lstStyle/>
          <a:p>
            <a:pPr marL="0" indent="0" algn="just">
              <a:buNone/>
            </a:pPr>
            <a:r>
              <a:rPr lang="en-US" sz="4800" dirty="0" smtClean="0">
                <a:solidFill>
                  <a:srgbClr val="FFFF00"/>
                </a:solidFill>
                <a:latin typeface="Times New Roman" panose="02020603050405020304" pitchFamily="18" charset="0"/>
                <a:cs typeface="Times New Roman" panose="02020603050405020304" pitchFamily="18" charset="0"/>
              </a:rPr>
              <a:t>1. LỊCH SỬ CỦA DÂN QUÂN TỰ VỆ</a:t>
            </a:r>
          </a:p>
          <a:p>
            <a:pPr marL="0" indent="0" algn="just">
              <a:buNone/>
            </a:pPr>
            <a:r>
              <a:rPr lang="en-US" sz="4800" dirty="0">
                <a:solidFill>
                  <a:srgbClr val="FFFF00"/>
                </a:solidFill>
                <a:latin typeface="Times New Roman" panose="02020603050405020304" pitchFamily="18" charset="0"/>
                <a:cs typeface="Times New Roman" panose="02020603050405020304" pitchFamily="18" charset="0"/>
              </a:rPr>
              <a:t>b</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Quá</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trình</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chiến</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đấu</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và</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trưởng</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thành</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trong</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hai</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cuộc</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kháng</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chiến</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chống</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Pháp</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và</a:t>
            </a:r>
            <a:r>
              <a:rPr lang="en-US" sz="4800" dirty="0" smtClean="0">
                <a:solidFill>
                  <a:srgbClr val="FFFF00"/>
                </a:solidFill>
                <a:latin typeface="Times New Roman" panose="02020603050405020304" pitchFamily="18" charset="0"/>
                <a:cs typeface="Times New Roman" panose="02020603050405020304" pitchFamily="18" charset="0"/>
              </a:rPr>
              <a:t> </a:t>
            </a:r>
            <a:r>
              <a:rPr lang="en-US" sz="4800" dirty="0" err="1" smtClean="0">
                <a:solidFill>
                  <a:srgbClr val="FFFF00"/>
                </a:solidFill>
                <a:latin typeface="Times New Roman" panose="02020603050405020304" pitchFamily="18" charset="0"/>
                <a:cs typeface="Times New Roman" panose="02020603050405020304" pitchFamily="18" charset="0"/>
              </a:rPr>
              <a:t>Mỹ</a:t>
            </a:r>
            <a:r>
              <a:rPr lang="en-US" sz="4800" dirty="0" smtClean="0">
                <a:solidFill>
                  <a:srgbClr val="FFFF00"/>
                </a:solidFill>
                <a:latin typeface="Times New Roman" panose="02020603050405020304" pitchFamily="18" charset="0"/>
                <a:cs typeface="Times New Roman" panose="02020603050405020304" pitchFamily="18" charset="0"/>
              </a:rPr>
              <a:t>.</a:t>
            </a:r>
          </a:p>
          <a:p>
            <a:pPr marL="0" indent="0" algn="just">
              <a:buNone/>
            </a:pPr>
            <a:r>
              <a:rPr lang="en-US" sz="5100" dirty="0" smtClean="0">
                <a:solidFill>
                  <a:srgbClr val="FFFF00"/>
                </a:solidFill>
                <a:latin typeface="Times New Roman" panose="02020603050405020304" pitchFamily="18" charset="0"/>
                <a:cs typeface="Times New Roman" panose="02020603050405020304" pitchFamily="18" charset="0"/>
              </a:rPr>
              <a:t>* </a:t>
            </a:r>
            <a:r>
              <a:rPr lang="en-US" sz="5100" dirty="0" err="1" smtClean="0">
                <a:solidFill>
                  <a:srgbClr val="FFFF00"/>
                </a:solidFill>
                <a:latin typeface="Times New Roman" panose="02020603050405020304" pitchFamily="18" charset="0"/>
                <a:cs typeface="Times New Roman" panose="02020603050405020304" pitchFamily="18" charset="0"/>
              </a:rPr>
              <a:t>Thời</a:t>
            </a:r>
            <a:r>
              <a:rPr lang="en-US" sz="5100" dirty="0" smtClean="0">
                <a:solidFill>
                  <a:srgbClr val="FFFF00"/>
                </a:solidFill>
                <a:latin typeface="Times New Roman" panose="02020603050405020304" pitchFamily="18" charset="0"/>
                <a:cs typeface="Times New Roman" panose="02020603050405020304" pitchFamily="18" charset="0"/>
              </a:rPr>
              <a:t> </a:t>
            </a:r>
            <a:r>
              <a:rPr lang="en-US" sz="5100" dirty="0" err="1" smtClean="0">
                <a:solidFill>
                  <a:srgbClr val="FFFF00"/>
                </a:solidFill>
                <a:latin typeface="Times New Roman" panose="02020603050405020304" pitchFamily="18" charset="0"/>
                <a:cs typeface="Times New Roman" panose="02020603050405020304" pitchFamily="18" charset="0"/>
              </a:rPr>
              <a:t>kỳ</a:t>
            </a:r>
            <a:r>
              <a:rPr lang="en-US" sz="5100" dirty="0" smtClean="0">
                <a:solidFill>
                  <a:srgbClr val="FFFF00"/>
                </a:solidFill>
                <a:latin typeface="Times New Roman" panose="02020603050405020304" pitchFamily="18" charset="0"/>
                <a:cs typeface="Times New Roman" panose="02020603050405020304" pitchFamily="18" charset="0"/>
              </a:rPr>
              <a:t> </a:t>
            </a:r>
            <a:r>
              <a:rPr lang="en-US" sz="5100" dirty="0" err="1" smtClean="0">
                <a:solidFill>
                  <a:srgbClr val="FFFF00"/>
                </a:solidFill>
                <a:latin typeface="Times New Roman" panose="02020603050405020304" pitchFamily="18" charset="0"/>
                <a:cs typeface="Times New Roman" panose="02020603050405020304" pitchFamily="18" charset="0"/>
              </a:rPr>
              <a:t>chống</a:t>
            </a:r>
            <a:r>
              <a:rPr lang="en-US" sz="5100" dirty="0" smtClean="0">
                <a:solidFill>
                  <a:srgbClr val="FFFF00"/>
                </a:solidFill>
                <a:latin typeface="Times New Roman" panose="02020603050405020304" pitchFamily="18" charset="0"/>
                <a:cs typeface="Times New Roman" panose="02020603050405020304" pitchFamily="18" charset="0"/>
              </a:rPr>
              <a:t> </a:t>
            </a:r>
            <a:r>
              <a:rPr lang="en-US" sz="5100" dirty="0" err="1" smtClean="0">
                <a:solidFill>
                  <a:srgbClr val="FFFF00"/>
                </a:solidFill>
                <a:latin typeface="Times New Roman" panose="02020603050405020304" pitchFamily="18" charset="0"/>
                <a:cs typeface="Times New Roman" panose="02020603050405020304" pitchFamily="18" charset="0"/>
              </a:rPr>
              <a:t>Thực</a:t>
            </a:r>
            <a:r>
              <a:rPr lang="en-US" sz="5100" dirty="0" smtClean="0">
                <a:solidFill>
                  <a:srgbClr val="FFFF00"/>
                </a:solidFill>
                <a:latin typeface="Times New Roman" panose="02020603050405020304" pitchFamily="18" charset="0"/>
                <a:cs typeface="Times New Roman" panose="02020603050405020304" pitchFamily="18" charset="0"/>
              </a:rPr>
              <a:t> </a:t>
            </a:r>
            <a:r>
              <a:rPr lang="en-US" sz="5100" dirty="0" err="1" smtClean="0">
                <a:solidFill>
                  <a:srgbClr val="FFFF00"/>
                </a:solidFill>
                <a:latin typeface="Times New Roman" panose="02020603050405020304" pitchFamily="18" charset="0"/>
                <a:cs typeface="Times New Roman" panose="02020603050405020304" pitchFamily="18" charset="0"/>
              </a:rPr>
              <a:t>dân</a:t>
            </a:r>
            <a:r>
              <a:rPr lang="en-US" sz="5100" dirty="0" smtClean="0">
                <a:solidFill>
                  <a:srgbClr val="FFFF00"/>
                </a:solidFill>
                <a:latin typeface="Times New Roman" panose="02020603050405020304" pitchFamily="18" charset="0"/>
                <a:cs typeface="Times New Roman" panose="02020603050405020304" pitchFamily="18" charset="0"/>
              </a:rPr>
              <a:t> </a:t>
            </a:r>
            <a:r>
              <a:rPr lang="en-US" sz="5100" dirty="0" err="1" smtClean="0">
                <a:solidFill>
                  <a:srgbClr val="FFFF00"/>
                </a:solidFill>
                <a:latin typeface="Times New Roman" panose="02020603050405020304" pitchFamily="18" charset="0"/>
                <a:cs typeface="Times New Roman" panose="02020603050405020304" pitchFamily="18" charset="0"/>
              </a:rPr>
              <a:t>Pháp</a:t>
            </a:r>
            <a:r>
              <a:rPr lang="en-US" sz="5100" dirty="0" smtClean="0">
                <a:solidFill>
                  <a:srgbClr val="FFFF00"/>
                </a:solidFill>
                <a:latin typeface="Times New Roman" panose="02020603050405020304" pitchFamily="18" charset="0"/>
                <a:cs typeface="Times New Roman" panose="02020603050405020304" pitchFamily="18" charset="0"/>
              </a:rPr>
              <a:t>.</a:t>
            </a:r>
          </a:p>
          <a:p>
            <a:pPr marL="0" indent="0" algn="just">
              <a:buNone/>
            </a:pPr>
            <a:r>
              <a:rPr lang="en-US" sz="4600" dirty="0" smtClean="0">
                <a:latin typeface="Times New Roman" panose="02020603050405020304" pitchFamily="18" charset="0"/>
                <a:cs typeface="Times New Roman" panose="02020603050405020304" pitchFamily="18" charset="0"/>
              </a:rPr>
              <a:t>- </a:t>
            </a:r>
            <a:r>
              <a:rPr lang="en-US" sz="4600" dirty="0" err="1" smtClean="0">
                <a:latin typeface="Times New Roman" panose="02020603050405020304" pitchFamily="18" charset="0"/>
                <a:cs typeface="Times New Roman" panose="02020603050405020304" pitchFamily="18" charset="0"/>
              </a:rPr>
              <a:t>Ngày</a:t>
            </a:r>
            <a:r>
              <a:rPr lang="en-US" sz="4600" dirty="0" smtClean="0">
                <a:latin typeface="Times New Roman" panose="02020603050405020304" pitchFamily="18" charset="0"/>
                <a:cs typeface="Times New Roman" panose="02020603050405020304" pitchFamily="18" charset="0"/>
              </a:rPr>
              <a:t> </a:t>
            </a:r>
            <a:r>
              <a:rPr lang="en-US" sz="4600" dirty="0">
                <a:latin typeface="Times New Roman" panose="02020603050405020304" pitchFamily="18" charset="0"/>
                <a:cs typeface="Times New Roman" panose="02020603050405020304" pitchFamily="18" charset="0"/>
              </a:rPr>
              <a:t>19/12/1946, </a:t>
            </a:r>
            <a:r>
              <a:rPr lang="en-US" sz="4600" dirty="0" err="1">
                <a:latin typeface="Times New Roman" panose="02020603050405020304" pitchFamily="18" charset="0"/>
                <a:cs typeface="Times New Roman" panose="02020603050405020304" pitchFamily="18" charset="0"/>
              </a:rPr>
              <a:t>hưởng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ứng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Lời</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kêu</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gọi</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Toàn</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quốc</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kháng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chiến</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của</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Chủ</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tịch</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Hồ</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Chí</a:t>
            </a:r>
            <a:r>
              <a:rPr lang="en-US" sz="4600" dirty="0">
                <a:latin typeface="Times New Roman" panose="02020603050405020304" pitchFamily="18" charset="0"/>
                <a:cs typeface="Times New Roman" panose="02020603050405020304" pitchFamily="18" charset="0"/>
              </a:rPr>
              <a:t> Minh, </a:t>
            </a:r>
            <a:r>
              <a:rPr lang="en-US" sz="4600" dirty="0" err="1">
                <a:latin typeface="Times New Roman" panose="02020603050405020304" pitchFamily="18" charset="0"/>
                <a:cs typeface="Times New Roman" panose="02020603050405020304" pitchFamily="18" charset="0"/>
              </a:rPr>
              <a:t>lực</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lượng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Dân</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quân</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tự</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vệ</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ngày</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càng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phát</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triển</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làm</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nòng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cốt</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cho</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toàn</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dân</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đánh</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giặc</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thực</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hiện</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chiến</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tranh</a:t>
            </a:r>
            <a:r>
              <a:rPr lang="en-US" sz="4600" dirty="0">
                <a:latin typeface="Times New Roman" panose="02020603050405020304" pitchFamily="18" charset="0"/>
                <a:cs typeface="Times New Roman" panose="02020603050405020304" pitchFamily="18" charset="0"/>
              </a:rPr>
              <a:t> du </a:t>
            </a:r>
            <a:r>
              <a:rPr lang="en-US" sz="4600" dirty="0" err="1">
                <a:latin typeface="Times New Roman" panose="02020603050405020304" pitchFamily="18" charset="0"/>
                <a:cs typeface="Times New Roman" panose="02020603050405020304" pitchFamily="18" charset="0"/>
              </a:rPr>
              <a:t>kích</a:t>
            </a:r>
            <a:r>
              <a:rPr lang="en-US" sz="4600" dirty="0">
                <a:latin typeface="Times New Roman" panose="02020603050405020304" pitchFamily="18" charset="0"/>
                <a:cs typeface="Times New Roman" panose="02020603050405020304" pitchFamily="18" charset="0"/>
              </a:rPr>
              <a:t> ở </a:t>
            </a:r>
            <a:r>
              <a:rPr lang="en-US" sz="4600" dirty="0" err="1">
                <a:latin typeface="Times New Roman" panose="02020603050405020304" pitchFamily="18" charset="0"/>
                <a:cs typeface="Times New Roman" panose="02020603050405020304" pitchFamily="18" charset="0"/>
              </a:rPr>
              <a:t>địa</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phương</a:t>
            </a:r>
            <a:r>
              <a:rPr lang="en-US" sz="4600" dirty="0" smtClean="0">
                <a:latin typeface="Times New Roman" panose="02020603050405020304" pitchFamily="18" charset="0"/>
                <a:cs typeface="Times New Roman" panose="02020603050405020304" pitchFamily="18" charset="0"/>
              </a:rPr>
              <a:t>.</a:t>
            </a:r>
          </a:p>
          <a:p>
            <a:pPr marL="0" indent="0" algn="just">
              <a:buNone/>
            </a:pP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Lực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lượng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dân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quân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tự</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vệ</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phát</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triển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rộng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khắp</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cả</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nước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được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đặt</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dưới</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sự</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lãnh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đạo</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trực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tiếp</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của</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cấp</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ủy</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Đảng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các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cấp</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Mặc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dù</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chỉ</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được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trang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bị</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các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loại</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vũ</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khí</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thô</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sơ</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tự</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tạo</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chủ</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yếu</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là</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lấy</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của</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địch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trang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bị</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cho</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mình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để</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đánh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địch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nhưng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đã</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cùng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nhân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dân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xây</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dựng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làng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xã</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chiến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đấu</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kiên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cường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bám</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đất</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bám</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dân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tiêu</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hao</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quân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địch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phá</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tề</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trừ</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gian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tích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cực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phối</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hợp</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với</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bộ</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đội</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địa</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phương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và</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bộ</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đội</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chủ</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lực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chống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địch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càn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quét</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bao</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vây</a:t>
            </a:r>
            <a:r>
              <a:rPr lang="en-US" sz="4600" dirty="0">
                <a:solidFill>
                  <a:srgbClr val="FFFF00"/>
                </a:solidFill>
                <a:latin typeface="Times New Roman" panose="02020603050405020304" pitchFamily="18" charset="0"/>
                <a:cs typeface="Times New Roman" panose="02020603050405020304" pitchFamily="18" charset="0"/>
              </a:rPr>
              <a:t>. </a:t>
            </a:r>
          </a:p>
          <a:p>
            <a:pPr marL="0" indent="0" algn="just">
              <a:buNone/>
            </a:pP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Dân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quân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tự</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vệ</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đã</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bức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hàng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bức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rút</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nhiều</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đồn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bốt</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địch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mở</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rộng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các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khu</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căn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cứ</a:t>
            </a:r>
            <a:r>
              <a:rPr lang="en-US" sz="4600" dirty="0">
                <a:solidFill>
                  <a:srgbClr val="FFFF00"/>
                </a:solidFill>
                <a:latin typeface="Times New Roman" panose="02020603050405020304" pitchFamily="18" charset="0"/>
                <a:cs typeface="Times New Roman" panose="02020603050405020304" pitchFamily="18" charset="0"/>
              </a:rPr>
              <a:t> du </a:t>
            </a:r>
            <a:r>
              <a:rPr lang="en-US" sz="4600" dirty="0" err="1">
                <a:solidFill>
                  <a:srgbClr val="FFFF00"/>
                </a:solidFill>
                <a:latin typeface="Times New Roman" panose="02020603050405020304" pitchFamily="18" charset="0"/>
                <a:cs typeface="Times New Roman" panose="02020603050405020304" pitchFamily="18" charset="0"/>
              </a:rPr>
              <a:t>kích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các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mặt</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trận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sau</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lưng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địch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thực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hiện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kiềm</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chế</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căng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kéo</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lực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lượng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địch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buộc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địch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phải</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phân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tán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bị</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động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đối</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phó</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trên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nhiều</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hướng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nhiều</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vùng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tạo</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điều</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kiện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và</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góp</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phần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cùng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bộ</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đội</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chủ</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lực</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tiến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hành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thắng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lợi</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nhiều</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chiến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dịch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lớn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giành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thắng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lợi</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quyết</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định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trong</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Chiến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dịch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Điện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Biên</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Phủ</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lịch</a:t>
            </a:r>
            <a:r>
              <a:rPr lang="en-US" sz="4600" dirty="0">
                <a:solidFill>
                  <a:srgbClr val="FFFF00"/>
                </a:solidFill>
                <a:latin typeface="Times New Roman" panose="02020603050405020304" pitchFamily="18" charset="0"/>
                <a:cs typeface="Times New Roman" panose="02020603050405020304" pitchFamily="18" charset="0"/>
              </a:rPr>
              <a:t> </a:t>
            </a:r>
            <a:r>
              <a:rPr lang="en-US" sz="4600" dirty="0" err="1">
                <a:solidFill>
                  <a:srgbClr val="FFFF00"/>
                </a:solidFill>
                <a:latin typeface="Times New Roman" panose="02020603050405020304" pitchFamily="18" charset="0"/>
                <a:cs typeface="Times New Roman" panose="02020603050405020304" pitchFamily="18" charset="0"/>
              </a:rPr>
              <a:t>sử</a:t>
            </a:r>
            <a:r>
              <a:rPr lang="en-US" sz="4600" dirty="0">
                <a:solidFill>
                  <a:srgbClr val="FFFF00"/>
                </a:solidFill>
                <a:latin typeface="Times New Roman" panose="02020603050405020304" pitchFamily="18" charset="0"/>
                <a:cs typeface="Times New Roman" panose="02020603050405020304" pitchFamily="18" charset="0"/>
              </a:rPr>
              <a:t>.</a:t>
            </a:r>
          </a:p>
          <a:p>
            <a:pPr marL="0" indent="0" algn="just">
              <a:buNone/>
            </a:pPr>
            <a:endParaRPr lang="en-US" sz="3600" dirty="0" smtClean="0">
              <a:latin typeface="Times New Roman" panose="02020603050405020304" pitchFamily="18" charset="0"/>
              <a:cs typeface="Times New Roman" panose="02020603050405020304" pitchFamily="18" charset="0"/>
            </a:endParaRPr>
          </a:p>
          <a:p>
            <a:pPr marL="0" indent="0" algn="just">
              <a:buNone/>
            </a:pP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endParaRPr lang="en-US" sz="3600" dirty="0"/>
          </a:p>
          <a:p>
            <a:pPr marL="0" indent="0" algn="just">
              <a:buNone/>
            </a:pPr>
            <a:endParaRPr lang="en-US" sz="4800" dirty="0" smtClean="0">
              <a:latin typeface="Times New Roman" panose="02020603050405020304" pitchFamily="18" charset="0"/>
              <a:cs typeface="Times New Roman" panose="02020603050405020304" pitchFamily="18" charset="0"/>
            </a:endParaRPr>
          </a:p>
          <a:p>
            <a:pPr marL="0" indent="0" algn="just">
              <a:buNone/>
            </a:pPr>
            <a:endParaRPr lang="en-US" sz="4800" dirty="0">
              <a:latin typeface="Times New Roman" panose="02020603050405020304" pitchFamily="18" charset="0"/>
              <a:cs typeface="Times New Roman" panose="02020603050405020304" pitchFamily="18" charset="0"/>
            </a:endParaRPr>
          </a:p>
          <a:p>
            <a:pPr marL="0" indent="0" algn="just">
              <a:buNone/>
            </a:pPr>
            <a:endParaRPr lang="en-US" altLang="en-US" sz="2100" b="1" dirty="0" smtClean="0">
              <a:solidFill>
                <a:srgbClr val="FFFF00"/>
              </a:solidFill>
              <a:latin typeface="Times New Roman" panose="02020603050405020304" pitchFamily="18" charset="0"/>
            </a:endParaRPr>
          </a:p>
          <a:p>
            <a:pPr marL="0" indent="0">
              <a:buNone/>
            </a:pPr>
            <a:endParaRPr lang="en-US" altLang="en-US" dirty="0">
              <a:latin typeface="Times New Roman" panose="02020603050405020304" pitchFamily="18" charset="0"/>
            </a:endParaRPr>
          </a:p>
          <a:p>
            <a:pPr marL="0" indent="0">
              <a:buNone/>
            </a:pPr>
            <a:endParaRPr lang="en-US"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647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additive="base">
                                        <p:cTn id="4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404764" cy="568035"/>
          </a:xfrm>
        </p:spPr>
        <p:txBody>
          <a:bodyPr/>
          <a:lstStyle/>
          <a:p>
            <a:pPr algn="just"/>
            <a:r>
              <a:rPr lang="en-US" sz="3000" dirty="0" smtClean="0">
                <a:solidFill>
                  <a:srgbClr val="FFFF00"/>
                </a:solidFill>
                <a:latin typeface="Times New Roman" panose="02020603050405020304" pitchFamily="18" charset="0"/>
                <a:cs typeface="Times New Roman" panose="02020603050405020304" pitchFamily="18" charset="0"/>
              </a:rPr>
              <a:t>III. LỊCH SỬ, TRUYỀN THỐNG CỦA DÂN QUÂN TỰ VỆ</a:t>
            </a:r>
            <a:endParaRPr lang="en-US" sz="30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568036"/>
            <a:ext cx="12192000" cy="6289964"/>
          </a:xfrm>
        </p:spPr>
        <p:txBody>
          <a:bodyPr>
            <a:normAutofit fontScale="47500" lnSpcReduction="20000"/>
          </a:bodyPr>
          <a:lstStyle/>
          <a:p>
            <a:pPr marL="0" indent="0" algn="just">
              <a:buNone/>
            </a:pPr>
            <a:r>
              <a:rPr lang="en-US" sz="4800" dirty="0" smtClean="0">
                <a:solidFill>
                  <a:srgbClr val="FFFF00"/>
                </a:solidFill>
                <a:latin typeface="Times New Roman" panose="02020603050405020304" pitchFamily="18" charset="0"/>
                <a:cs typeface="Times New Roman" panose="02020603050405020304" pitchFamily="18" charset="0"/>
              </a:rPr>
              <a:t>1. LỊCH SỬ CỦA DÂN QUÂN TỰ VỆ</a:t>
            </a:r>
          </a:p>
          <a:p>
            <a:pPr marL="0" indent="0" algn="just">
              <a:buNone/>
            </a:pPr>
            <a:r>
              <a:rPr lang="en-US" sz="4800" b="1" dirty="0">
                <a:solidFill>
                  <a:srgbClr val="FFFF00"/>
                </a:solidFill>
                <a:latin typeface="Times New Roman" panose="02020603050405020304" pitchFamily="18" charset="0"/>
                <a:cs typeface="Times New Roman" panose="02020603050405020304" pitchFamily="18" charset="0"/>
              </a:rPr>
              <a:t>b</a:t>
            </a:r>
            <a:r>
              <a:rPr lang="en-US" sz="4800" b="1" dirty="0" smtClean="0">
                <a:solidFill>
                  <a:srgbClr val="FFFF00"/>
                </a:solidFill>
                <a:latin typeface="Times New Roman" panose="02020603050405020304" pitchFamily="18" charset="0"/>
                <a:cs typeface="Times New Roman" panose="02020603050405020304" pitchFamily="18" charset="0"/>
              </a:rPr>
              <a:t>. </a:t>
            </a:r>
            <a:r>
              <a:rPr lang="en-US" sz="4800" b="1" dirty="0" err="1" smtClean="0">
                <a:solidFill>
                  <a:srgbClr val="FFFF00"/>
                </a:solidFill>
                <a:latin typeface="Times New Roman" panose="02020603050405020304" pitchFamily="18" charset="0"/>
                <a:cs typeface="Times New Roman" panose="02020603050405020304" pitchFamily="18" charset="0"/>
              </a:rPr>
              <a:t>Quá</a:t>
            </a:r>
            <a:r>
              <a:rPr lang="en-US" sz="4800" b="1" dirty="0" smtClean="0">
                <a:solidFill>
                  <a:srgbClr val="FFFF00"/>
                </a:solidFill>
                <a:latin typeface="Times New Roman" panose="02020603050405020304" pitchFamily="18" charset="0"/>
                <a:cs typeface="Times New Roman" panose="02020603050405020304" pitchFamily="18" charset="0"/>
              </a:rPr>
              <a:t> </a:t>
            </a:r>
            <a:r>
              <a:rPr lang="en-US" sz="4800" b="1" dirty="0" err="1" smtClean="0">
                <a:solidFill>
                  <a:srgbClr val="FFFF00"/>
                </a:solidFill>
                <a:latin typeface="Times New Roman" panose="02020603050405020304" pitchFamily="18" charset="0"/>
                <a:cs typeface="Times New Roman" panose="02020603050405020304" pitchFamily="18" charset="0"/>
              </a:rPr>
              <a:t>trình</a:t>
            </a:r>
            <a:r>
              <a:rPr lang="en-US" sz="4800" b="1" dirty="0" smtClean="0">
                <a:solidFill>
                  <a:srgbClr val="FFFF00"/>
                </a:solidFill>
                <a:latin typeface="Times New Roman" panose="02020603050405020304" pitchFamily="18" charset="0"/>
                <a:cs typeface="Times New Roman" panose="02020603050405020304" pitchFamily="18" charset="0"/>
              </a:rPr>
              <a:t> </a:t>
            </a:r>
            <a:r>
              <a:rPr lang="en-US" sz="4800" b="1" dirty="0" err="1" smtClean="0">
                <a:solidFill>
                  <a:srgbClr val="FFFF00"/>
                </a:solidFill>
                <a:latin typeface="Times New Roman" panose="02020603050405020304" pitchFamily="18" charset="0"/>
                <a:cs typeface="Times New Roman" panose="02020603050405020304" pitchFamily="18" charset="0"/>
              </a:rPr>
              <a:t>chiến</a:t>
            </a:r>
            <a:r>
              <a:rPr lang="en-US" sz="4800" b="1" dirty="0" smtClean="0">
                <a:solidFill>
                  <a:srgbClr val="FFFF00"/>
                </a:solidFill>
                <a:latin typeface="Times New Roman" panose="02020603050405020304" pitchFamily="18" charset="0"/>
                <a:cs typeface="Times New Roman" panose="02020603050405020304" pitchFamily="18" charset="0"/>
              </a:rPr>
              <a:t> </a:t>
            </a:r>
            <a:r>
              <a:rPr lang="en-US" sz="4800" b="1" dirty="0" err="1" smtClean="0">
                <a:solidFill>
                  <a:srgbClr val="FFFF00"/>
                </a:solidFill>
                <a:latin typeface="Times New Roman" panose="02020603050405020304" pitchFamily="18" charset="0"/>
                <a:cs typeface="Times New Roman" panose="02020603050405020304" pitchFamily="18" charset="0"/>
              </a:rPr>
              <a:t>đấu</a:t>
            </a:r>
            <a:r>
              <a:rPr lang="en-US" sz="4800" b="1" dirty="0" smtClean="0">
                <a:solidFill>
                  <a:srgbClr val="FFFF00"/>
                </a:solidFill>
                <a:latin typeface="Times New Roman" panose="02020603050405020304" pitchFamily="18" charset="0"/>
                <a:cs typeface="Times New Roman" panose="02020603050405020304" pitchFamily="18" charset="0"/>
              </a:rPr>
              <a:t> </a:t>
            </a:r>
            <a:r>
              <a:rPr lang="en-US" sz="4800" b="1" dirty="0" err="1" smtClean="0">
                <a:solidFill>
                  <a:srgbClr val="FFFF00"/>
                </a:solidFill>
                <a:latin typeface="Times New Roman" panose="02020603050405020304" pitchFamily="18" charset="0"/>
                <a:cs typeface="Times New Roman" panose="02020603050405020304" pitchFamily="18" charset="0"/>
              </a:rPr>
              <a:t>và</a:t>
            </a:r>
            <a:r>
              <a:rPr lang="en-US" sz="4800" b="1" dirty="0" smtClean="0">
                <a:solidFill>
                  <a:srgbClr val="FFFF00"/>
                </a:solidFill>
                <a:latin typeface="Times New Roman" panose="02020603050405020304" pitchFamily="18" charset="0"/>
                <a:cs typeface="Times New Roman" panose="02020603050405020304" pitchFamily="18" charset="0"/>
              </a:rPr>
              <a:t> </a:t>
            </a:r>
            <a:r>
              <a:rPr lang="en-US" sz="4800" b="1" dirty="0" err="1" smtClean="0">
                <a:solidFill>
                  <a:srgbClr val="FFFF00"/>
                </a:solidFill>
                <a:latin typeface="Times New Roman" panose="02020603050405020304" pitchFamily="18" charset="0"/>
                <a:cs typeface="Times New Roman" panose="02020603050405020304" pitchFamily="18" charset="0"/>
              </a:rPr>
              <a:t>trưởng</a:t>
            </a:r>
            <a:r>
              <a:rPr lang="en-US" sz="4800" b="1" dirty="0" smtClean="0">
                <a:solidFill>
                  <a:srgbClr val="FFFF00"/>
                </a:solidFill>
                <a:latin typeface="Times New Roman" panose="02020603050405020304" pitchFamily="18" charset="0"/>
                <a:cs typeface="Times New Roman" panose="02020603050405020304" pitchFamily="18" charset="0"/>
              </a:rPr>
              <a:t> </a:t>
            </a:r>
            <a:r>
              <a:rPr lang="en-US" sz="4800" b="1" dirty="0" err="1" smtClean="0">
                <a:solidFill>
                  <a:srgbClr val="FFFF00"/>
                </a:solidFill>
                <a:latin typeface="Times New Roman" panose="02020603050405020304" pitchFamily="18" charset="0"/>
                <a:cs typeface="Times New Roman" panose="02020603050405020304" pitchFamily="18" charset="0"/>
              </a:rPr>
              <a:t>thành</a:t>
            </a:r>
            <a:r>
              <a:rPr lang="en-US" sz="4800" b="1" dirty="0" smtClean="0">
                <a:solidFill>
                  <a:srgbClr val="FFFF00"/>
                </a:solidFill>
                <a:latin typeface="Times New Roman" panose="02020603050405020304" pitchFamily="18" charset="0"/>
                <a:cs typeface="Times New Roman" panose="02020603050405020304" pitchFamily="18" charset="0"/>
              </a:rPr>
              <a:t> </a:t>
            </a:r>
            <a:r>
              <a:rPr lang="en-US" sz="4800" b="1" dirty="0" err="1" smtClean="0">
                <a:solidFill>
                  <a:srgbClr val="FFFF00"/>
                </a:solidFill>
                <a:latin typeface="Times New Roman" panose="02020603050405020304" pitchFamily="18" charset="0"/>
                <a:cs typeface="Times New Roman" panose="02020603050405020304" pitchFamily="18" charset="0"/>
              </a:rPr>
              <a:t>trong</a:t>
            </a:r>
            <a:r>
              <a:rPr lang="en-US" sz="4800" b="1" dirty="0" smtClean="0">
                <a:solidFill>
                  <a:srgbClr val="FFFF00"/>
                </a:solidFill>
                <a:latin typeface="Times New Roman" panose="02020603050405020304" pitchFamily="18" charset="0"/>
                <a:cs typeface="Times New Roman" panose="02020603050405020304" pitchFamily="18" charset="0"/>
              </a:rPr>
              <a:t> </a:t>
            </a:r>
            <a:r>
              <a:rPr lang="en-US" sz="4800" b="1" dirty="0" err="1" smtClean="0">
                <a:solidFill>
                  <a:srgbClr val="FFFF00"/>
                </a:solidFill>
                <a:latin typeface="Times New Roman" panose="02020603050405020304" pitchFamily="18" charset="0"/>
                <a:cs typeface="Times New Roman" panose="02020603050405020304" pitchFamily="18" charset="0"/>
              </a:rPr>
              <a:t>hai</a:t>
            </a:r>
            <a:r>
              <a:rPr lang="en-US" sz="4800" b="1" dirty="0" smtClean="0">
                <a:solidFill>
                  <a:srgbClr val="FFFF00"/>
                </a:solidFill>
                <a:latin typeface="Times New Roman" panose="02020603050405020304" pitchFamily="18" charset="0"/>
                <a:cs typeface="Times New Roman" panose="02020603050405020304" pitchFamily="18" charset="0"/>
              </a:rPr>
              <a:t> </a:t>
            </a:r>
            <a:r>
              <a:rPr lang="en-US" sz="4800" b="1" dirty="0" err="1" smtClean="0">
                <a:solidFill>
                  <a:srgbClr val="FFFF00"/>
                </a:solidFill>
                <a:latin typeface="Times New Roman" panose="02020603050405020304" pitchFamily="18" charset="0"/>
                <a:cs typeface="Times New Roman" panose="02020603050405020304" pitchFamily="18" charset="0"/>
              </a:rPr>
              <a:t>cuộc</a:t>
            </a:r>
            <a:r>
              <a:rPr lang="en-US" sz="4800" b="1" dirty="0" smtClean="0">
                <a:solidFill>
                  <a:srgbClr val="FFFF00"/>
                </a:solidFill>
                <a:latin typeface="Times New Roman" panose="02020603050405020304" pitchFamily="18" charset="0"/>
                <a:cs typeface="Times New Roman" panose="02020603050405020304" pitchFamily="18" charset="0"/>
              </a:rPr>
              <a:t> </a:t>
            </a:r>
            <a:r>
              <a:rPr lang="en-US" sz="4800" b="1" dirty="0" err="1" smtClean="0">
                <a:solidFill>
                  <a:srgbClr val="FFFF00"/>
                </a:solidFill>
                <a:latin typeface="Times New Roman" panose="02020603050405020304" pitchFamily="18" charset="0"/>
                <a:cs typeface="Times New Roman" panose="02020603050405020304" pitchFamily="18" charset="0"/>
              </a:rPr>
              <a:t>kháng</a:t>
            </a:r>
            <a:r>
              <a:rPr lang="en-US" sz="4800" b="1" dirty="0" smtClean="0">
                <a:solidFill>
                  <a:srgbClr val="FFFF00"/>
                </a:solidFill>
                <a:latin typeface="Times New Roman" panose="02020603050405020304" pitchFamily="18" charset="0"/>
                <a:cs typeface="Times New Roman" panose="02020603050405020304" pitchFamily="18" charset="0"/>
              </a:rPr>
              <a:t> </a:t>
            </a:r>
            <a:r>
              <a:rPr lang="en-US" sz="4800" b="1" dirty="0" err="1" smtClean="0">
                <a:solidFill>
                  <a:srgbClr val="FFFF00"/>
                </a:solidFill>
                <a:latin typeface="Times New Roman" panose="02020603050405020304" pitchFamily="18" charset="0"/>
                <a:cs typeface="Times New Roman" panose="02020603050405020304" pitchFamily="18" charset="0"/>
              </a:rPr>
              <a:t>chiến</a:t>
            </a:r>
            <a:r>
              <a:rPr lang="en-US" sz="4800" b="1" dirty="0" smtClean="0">
                <a:solidFill>
                  <a:srgbClr val="FFFF00"/>
                </a:solidFill>
                <a:latin typeface="Times New Roman" panose="02020603050405020304" pitchFamily="18" charset="0"/>
                <a:cs typeface="Times New Roman" panose="02020603050405020304" pitchFamily="18" charset="0"/>
              </a:rPr>
              <a:t> </a:t>
            </a:r>
            <a:r>
              <a:rPr lang="en-US" sz="4800" b="1" dirty="0" err="1" smtClean="0">
                <a:solidFill>
                  <a:srgbClr val="FFFF00"/>
                </a:solidFill>
                <a:latin typeface="Times New Roman" panose="02020603050405020304" pitchFamily="18" charset="0"/>
                <a:cs typeface="Times New Roman" panose="02020603050405020304" pitchFamily="18" charset="0"/>
              </a:rPr>
              <a:t>chống</a:t>
            </a:r>
            <a:r>
              <a:rPr lang="en-US" sz="4800" b="1" dirty="0" smtClean="0">
                <a:solidFill>
                  <a:srgbClr val="FFFF00"/>
                </a:solidFill>
                <a:latin typeface="Times New Roman" panose="02020603050405020304" pitchFamily="18" charset="0"/>
                <a:cs typeface="Times New Roman" panose="02020603050405020304" pitchFamily="18" charset="0"/>
              </a:rPr>
              <a:t> </a:t>
            </a:r>
            <a:r>
              <a:rPr lang="en-US" sz="4800" b="1" dirty="0" err="1" smtClean="0">
                <a:solidFill>
                  <a:srgbClr val="FFFF00"/>
                </a:solidFill>
                <a:latin typeface="Times New Roman" panose="02020603050405020304" pitchFamily="18" charset="0"/>
                <a:cs typeface="Times New Roman" panose="02020603050405020304" pitchFamily="18" charset="0"/>
              </a:rPr>
              <a:t>Pháp</a:t>
            </a:r>
            <a:r>
              <a:rPr lang="en-US" sz="4800" b="1" dirty="0" smtClean="0">
                <a:solidFill>
                  <a:srgbClr val="FFFF00"/>
                </a:solidFill>
                <a:latin typeface="Times New Roman" panose="02020603050405020304" pitchFamily="18" charset="0"/>
                <a:cs typeface="Times New Roman" panose="02020603050405020304" pitchFamily="18" charset="0"/>
              </a:rPr>
              <a:t> </a:t>
            </a:r>
            <a:r>
              <a:rPr lang="en-US" sz="4800" b="1" dirty="0" err="1" smtClean="0">
                <a:solidFill>
                  <a:srgbClr val="FFFF00"/>
                </a:solidFill>
                <a:latin typeface="Times New Roman" panose="02020603050405020304" pitchFamily="18" charset="0"/>
                <a:cs typeface="Times New Roman" panose="02020603050405020304" pitchFamily="18" charset="0"/>
              </a:rPr>
              <a:t>và</a:t>
            </a:r>
            <a:r>
              <a:rPr lang="en-US" sz="4800" b="1" dirty="0" smtClean="0">
                <a:solidFill>
                  <a:srgbClr val="FFFF00"/>
                </a:solidFill>
                <a:latin typeface="Times New Roman" panose="02020603050405020304" pitchFamily="18" charset="0"/>
                <a:cs typeface="Times New Roman" panose="02020603050405020304" pitchFamily="18" charset="0"/>
              </a:rPr>
              <a:t> </a:t>
            </a:r>
            <a:r>
              <a:rPr lang="en-US" sz="4800" b="1" dirty="0" err="1" smtClean="0">
                <a:solidFill>
                  <a:srgbClr val="FFFF00"/>
                </a:solidFill>
                <a:latin typeface="Times New Roman" panose="02020603050405020304" pitchFamily="18" charset="0"/>
                <a:cs typeface="Times New Roman" panose="02020603050405020304" pitchFamily="18" charset="0"/>
              </a:rPr>
              <a:t>Mỹ</a:t>
            </a:r>
            <a:r>
              <a:rPr lang="en-US" sz="4800" b="1" dirty="0" smtClean="0">
                <a:solidFill>
                  <a:srgbClr val="FFFF00"/>
                </a:solidFill>
                <a:latin typeface="Times New Roman" panose="02020603050405020304" pitchFamily="18" charset="0"/>
                <a:cs typeface="Times New Roman" panose="02020603050405020304" pitchFamily="18" charset="0"/>
              </a:rPr>
              <a:t>.</a:t>
            </a:r>
          </a:p>
          <a:p>
            <a:pPr marL="0" indent="0" algn="just">
              <a:buNone/>
            </a:pPr>
            <a:r>
              <a:rPr lang="en-US" sz="4600" dirty="0" smtClean="0">
                <a:solidFill>
                  <a:srgbClr val="FFFF00"/>
                </a:solidFill>
                <a:latin typeface="Times New Roman" panose="02020603050405020304" pitchFamily="18" charset="0"/>
                <a:cs typeface="Times New Roman" panose="02020603050405020304" pitchFamily="18" charset="0"/>
              </a:rPr>
              <a:t>* </a:t>
            </a:r>
            <a:r>
              <a:rPr lang="en-US" sz="4600" dirty="0" err="1" smtClean="0">
                <a:solidFill>
                  <a:srgbClr val="FFFF00"/>
                </a:solidFill>
                <a:latin typeface="Times New Roman" panose="02020603050405020304" pitchFamily="18" charset="0"/>
                <a:cs typeface="Times New Roman" panose="02020603050405020304" pitchFamily="18" charset="0"/>
              </a:rPr>
              <a:t>Thời</a:t>
            </a:r>
            <a:r>
              <a:rPr lang="en-US" sz="4600" dirty="0" smtClean="0">
                <a:solidFill>
                  <a:srgbClr val="FFFF00"/>
                </a:solidFill>
                <a:latin typeface="Times New Roman" panose="02020603050405020304" pitchFamily="18" charset="0"/>
                <a:cs typeface="Times New Roman" panose="02020603050405020304" pitchFamily="18" charset="0"/>
              </a:rPr>
              <a:t> </a:t>
            </a:r>
            <a:r>
              <a:rPr lang="en-US" sz="4600" dirty="0" err="1" smtClean="0">
                <a:solidFill>
                  <a:srgbClr val="FFFF00"/>
                </a:solidFill>
                <a:latin typeface="Times New Roman" panose="02020603050405020304" pitchFamily="18" charset="0"/>
                <a:cs typeface="Times New Roman" panose="02020603050405020304" pitchFamily="18" charset="0"/>
              </a:rPr>
              <a:t>kỳ</a:t>
            </a:r>
            <a:r>
              <a:rPr lang="en-US" sz="4600" dirty="0" smtClean="0">
                <a:solidFill>
                  <a:srgbClr val="FFFF00"/>
                </a:solidFill>
                <a:latin typeface="Times New Roman" panose="02020603050405020304" pitchFamily="18" charset="0"/>
                <a:cs typeface="Times New Roman" panose="02020603050405020304" pitchFamily="18" charset="0"/>
              </a:rPr>
              <a:t> </a:t>
            </a:r>
            <a:r>
              <a:rPr lang="en-US" sz="4600" dirty="0" err="1" smtClean="0">
                <a:solidFill>
                  <a:srgbClr val="FFFF00"/>
                </a:solidFill>
                <a:latin typeface="Times New Roman" panose="02020603050405020304" pitchFamily="18" charset="0"/>
                <a:cs typeface="Times New Roman" panose="02020603050405020304" pitchFamily="18" charset="0"/>
              </a:rPr>
              <a:t>chống</a:t>
            </a:r>
            <a:r>
              <a:rPr lang="en-US" sz="4600" dirty="0" smtClean="0">
                <a:solidFill>
                  <a:srgbClr val="FFFF00"/>
                </a:solidFill>
                <a:latin typeface="Times New Roman" panose="02020603050405020304" pitchFamily="18" charset="0"/>
                <a:cs typeface="Times New Roman" panose="02020603050405020304" pitchFamily="18" charset="0"/>
              </a:rPr>
              <a:t> </a:t>
            </a:r>
            <a:r>
              <a:rPr lang="en-US" sz="4600" dirty="0" err="1" smtClean="0">
                <a:solidFill>
                  <a:srgbClr val="FFFF00"/>
                </a:solidFill>
                <a:latin typeface="Times New Roman" panose="02020603050405020304" pitchFamily="18" charset="0"/>
                <a:cs typeface="Times New Roman" panose="02020603050405020304" pitchFamily="18" charset="0"/>
              </a:rPr>
              <a:t>Đế</a:t>
            </a:r>
            <a:r>
              <a:rPr lang="en-US" sz="4600" dirty="0" smtClean="0">
                <a:solidFill>
                  <a:srgbClr val="FFFF00"/>
                </a:solidFill>
                <a:latin typeface="Times New Roman" panose="02020603050405020304" pitchFamily="18" charset="0"/>
                <a:cs typeface="Times New Roman" panose="02020603050405020304" pitchFamily="18" charset="0"/>
              </a:rPr>
              <a:t> </a:t>
            </a:r>
            <a:r>
              <a:rPr lang="en-US" sz="4600" dirty="0" err="1" smtClean="0">
                <a:solidFill>
                  <a:srgbClr val="FFFF00"/>
                </a:solidFill>
                <a:latin typeface="Times New Roman" panose="02020603050405020304" pitchFamily="18" charset="0"/>
                <a:cs typeface="Times New Roman" panose="02020603050405020304" pitchFamily="18" charset="0"/>
              </a:rPr>
              <a:t>quốc</a:t>
            </a:r>
            <a:r>
              <a:rPr lang="en-US" sz="4600" dirty="0" smtClean="0">
                <a:solidFill>
                  <a:srgbClr val="FFFF00"/>
                </a:solidFill>
                <a:latin typeface="Times New Roman" panose="02020603050405020304" pitchFamily="18" charset="0"/>
                <a:cs typeface="Times New Roman" panose="02020603050405020304" pitchFamily="18" charset="0"/>
              </a:rPr>
              <a:t> </a:t>
            </a:r>
            <a:r>
              <a:rPr lang="en-US" sz="4600" dirty="0" err="1" smtClean="0">
                <a:solidFill>
                  <a:srgbClr val="FFFF00"/>
                </a:solidFill>
                <a:latin typeface="Times New Roman" panose="02020603050405020304" pitchFamily="18" charset="0"/>
                <a:cs typeface="Times New Roman" panose="02020603050405020304" pitchFamily="18" charset="0"/>
              </a:rPr>
              <a:t>Mỹ</a:t>
            </a:r>
            <a:r>
              <a:rPr lang="en-US" sz="4600" dirty="0" smtClean="0">
                <a:solidFill>
                  <a:srgbClr val="FFFF00"/>
                </a:solidFill>
                <a:latin typeface="Times New Roman" panose="02020603050405020304" pitchFamily="18" charset="0"/>
                <a:cs typeface="Times New Roman" panose="02020603050405020304" pitchFamily="18" charset="0"/>
              </a:rPr>
              <a:t>.</a:t>
            </a:r>
          </a:p>
          <a:p>
            <a:pPr marL="0" indent="0" algn="just">
              <a:buNone/>
            </a:pPr>
            <a:r>
              <a:rPr lang="en-US" sz="4200" dirty="0" smtClean="0">
                <a:solidFill>
                  <a:schemeClr val="accent1">
                    <a:lumMod val="40000"/>
                    <a:lumOff val="60000"/>
                  </a:schemeClr>
                </a:solidFill>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Dân</a:t>
            </a:r>
            <a:r>
              <a:rPr lang="en-US" sz="4200" dirty="0" smtClean="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quân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tự</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vệ</a:t>
            </a:r>
            <a:r>
              <a:rPr lang="en-US" sz="4200" dirty="0">
                <a:latin typeface="Times New Roman" panose="02020603050405020304" pitchFamily="18" charset="0"/>
                <a:cs typeface="Times New Roman" panose="02020603050405020304" pitchFamily="18" charset="0"/>
              </a:rPr>
              <a:t> ở </a:t>
            </a:r>
            <a:r>
              <a:rPr lang="en-US" sz="4200" dirty="0" err="1">
                <a:latin typeface="Times New Roman" panose="02020603050405020304" pitchFamily="18" charset="0"/>
                <a:cs typeface="Times New Roman" panose="02020603050405020304" pitchFamily="18" charset="0"/>
              </a:rPr>
              <a:t>miền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Bắc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tích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cực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tăng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sản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xuất</a:t>
            </a:r>
            <a:r>
              <a:rPr lang="en-US" sz="4200" dirty="0">
                <a:latin typeface="Times New Roman" panose="02020603050405020304" pitchFamily="18" charset="0"/>
                <a:cs typeface="Times New Roman" panose="02020603050405020304" pitchFamily="18" charset="0"/>
              </a:rPr>
              <a:t> chi </a:t>
            </a:r>
            <a:r>
              <a:rPr lang="en-US" sz="4200" dirty="0" err="1">
                <a:latin typeface="Times New Roman" panose="02020603050405020304" pitchFamily="18" charset="0"/>
                <a:cs typeface="Times New Roman" panose="02020603050405020304" pitchFamily="18" charset="0"/>
              </a:rPr>
              <a:t>viện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miền</a:t>
            </a:r>
            <a:r>
              <a:rPr lang="en-US" sz="4200" dirty="0">
                <a:latin typeface="Times New Roman" panose="02020603050405020304" pitchFamily="18" charset="0"/>
                <a:cs typeface="Times New Roman" panose="02020603050405020304" pitchFamily="18" charset="0"/>
              </a:rPr>
              <a:t> Nam </a:t>
            </a:r>
            <a:r>
              <a:rPr lang="en-US" sz="4200" dirty="0" err="1">
                <a:latin typeface="Times New Roman" panose="02020603050405020304" pitchFamily="18" charset="0"/>
                <a:cs typeface="Times New Roman" panose="02020603050405020304" pitchFamily="18" charset="0"/>
              </a:rPr>
              <a:t>ruột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thịt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Dân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quân</a:t>
            </a:r>
            <a:r>
              <a:rPr lang="en-US" sz="4200" dirty="0">
                <a:latin typeface="Times New Roman" panose="02020603050405020304" pitchFamily="18" charset="0"/>
                <a:cs typeface="Times New Roman" panose="02020603050405020304" pitchFamily="18" charset="0"/>
              </a:rPr>
              <a:t> du </a:t>
            </a:r>
            <a:r>
              <a:rPr lang="en-US" sz="4200" dirty="0" err="1">
                <a:latin typeface="Times New Roman" panose="02020603050405020304" pitchFamily="18" charset="0"/>
                <a:cs typeface="Times New Roman" panose="02020603050405020304" pitchFamily="18" charset="0"/>
              </a:rPr>
              <a:t>kích</a:t>
            </a:r>
            <a:r>
              <a:rPr lang="en-US" sz="4200" dirty="0">
                <a:latin typeface="Times New Roman" panose="02020603050405020304" pitchFamily="18" charset="0"/>
                <a:cs typeface="Times New Roman" panose="02020603050405020304" pitchFamily="18" charset="0"/>
              </a:rPr>
              <a:t> ở </a:t>
            </a:r>
            <a:r>
              <a:rPr lang="en-US" sz="4200" dirty="0" err="1">
                <a:latin typeface="Times New Roman" panose="02020603050405020304" pitchFamily="18" charset="0"/>
                <a:cs typeface="Times New Roman" panose="02020603050405020304" pitchFamily="18" charset="0"/>
              </a:rPr>
              <a:t>miền</a:t>
            </a:r>
            <a:r>
              <a:rPr lang="en-US" sz="4200" dirty="0">
                <a:latin typeface="Times New Roman" panose="02020603050405020304" pitchFamily="18" charset="0"/>
                <a:cs typeface="Times New Roman" panose="02020603050405020304" pitchFamily="18" charset="0"/>
              </a:rPr>
              <a:t> Nam </a:t>
            </a:r>
            <a:r>
              <a:rPr lang="en-US" sz="4200" dirty="0" err="1">
                <a:latin typeface="Times New Roman" panose="02020603050405020304" pitchFamily="18" charset="0"/>
                <a:cs typeface="Times New Roman" panose="02020603050405020304" pitchFamily="18" charset="0"/>
              </a:rPr>
              <a:t>đánh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địch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bằng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mọi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thứ</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vũ</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khí</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vận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dụng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thức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chiến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thuật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sức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phú</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sáng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tạo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cùng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quân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dân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cả</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nước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lần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lượt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đánh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bại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chiến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lược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Mỹ</a:t>
            </a:r>
            <a:r>
              <a:rPr lang="en-US" sz="4200" dirty="0" smtClean="0">
                <a:latin typeface="Times New Roman" panose="02020603050405020304" pitchFamily="18" charset="0"/>
                <a:cs typeface="Times New Roman" panose="02020603050405020304" pitchFamily="18" charset="0"/>
              </a:rPr>
              <a:t>.</a:t>
            </a:r>
          </a:p>
          <a:p>
            <a:pPr marL="0" indent="0" algn="just">
              <a:buNone/>
            </a:pPr>
            <a:r>
              <a:rPr lang="en-US" sz="4200" dirty="0">
                <a:latin typeface="Times New Roman" panose="02020603050405020304" pitchFamily="18" charset="0"/>
                <a:cs typeface="Times New Roman" panose="02020603050405020304" pitchFamily="18" charset="0"/>
              </a:rPr>
              <a:t/>
            </a:r>
            <a:br>
              <a:rPr lang="en-US" sz="4200" dirty="0">
                <a:latin typeface="Times New Roman" panose="02020603050405020304" pitchFamily="18" charset="0"/>
                <a:cs typeface="Times New Roman" panose="02020603050405020304" pitchFamily="18" charset="0"/>
              </a:rPr>
            </a:br>
            <a:r>
              <a:rPr lang="en-US" sz="4200" dirty="0" smtClean="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Lực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lượng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dân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quân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tự</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vệ</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miền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Bắc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đã</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phát</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triển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rộng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khắp</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đến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từng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thôn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xóm</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công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nông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trường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xí</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nghiệp</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nhà</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máy</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được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trang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bị</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nhiều</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loại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vũ</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khí</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tương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đối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hiện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đại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hình</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thành</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mạng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lưới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bắn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máy</a:t>
            </a:r>
            <a:r>
              <a:rPr lang="en-US" sz="4200" dirty="0">
                <a:solidFill>
                  <a:srgbClr val="FFFF00"/>
                </a:solidFill>
                <a:latin typeface="Times New Roman" panose="02020603050405020304" pitchFamily="18" charset="0"/>
                <a:cs typeface="Times New Roman" panose="02020603050405020304" pitchFamily="18" charset="0"/>
              </a:rPr>
              <a:t> bay </a:t>
            </a:r>
            <a:r>
              <a:rPr lang="en-US" sz="4200" dirty="0" err="1">
                <a:solidFill>
                  <a:srgbClr val="FFFF00"/>
                </a:solidFill>
                <a:latin typeface="Times New Roman" panose="02020603050405020304" pitchFamily="18" charset="0"/>
                <a:cs typeface="Times New Roman" panose="02020603050405020304" pitchFamily="18" charset="0"/>
              </a:rPr>
              <a:t>địch</a:t>
            </a:r>
            <a:r>
              <a:rPr lang="en-US" sz="4200" dirty="0">
                <a:solidFill>
                  <a:srgbClr val="FFFF00"/>
                </a:solidFill>
                <a:latin typeface="Times New Roman" panose="02020603050405020304" pitchFamily="18" charset="0"/>
                <a:cs typeface="Times New Roman" panose="02020603050405020304" pitchFamily="18" charset="0"/>
              </a:rPr>
              <a:t> bay </a:t>
            </a:r>
            <a:r>
              <a:rPr lang="en-US" sz="4200" dirty="0" err="1">
                <a:solidFill>
                  <a:srgbClr val="FFFF00"/>
                </a:solidFill>
                <a:latin typeface="Times New Roman" panose="02020603050405020304" pitchFamily="18" charset="0"/>
                <a:cs typeface="Times New Roman" panose="02020603050405020304" pitchFamily="18" charset="0"/>
              </a:rPr>
              <a:t>thấp</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đã</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bắn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rơi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nhiều</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máy</a:t>
            </a:r>
            <a:r>
              <a:rPr lang="en-US" sz="4200" dirty="0">
                <a:solidFill>
                  <a:srgbClr val="FFFF00"/>
                </a:solidFill>
                <a:latin typeface="Times New Roman" panose="02020603050405020304" pitchFamily="18" charset="0"/>
                <a:cs typeface="Times New Roman" panose="02020603050405020304" pitchFamily="18" charset="0"/>
              </a:rPr>
              <a:t> bay </a:t>
            </a:r>
            <a:r>
              <a:rPr lang="en-US" sz="4200" dirty="0" err="1">
                <a:solidFill>
                  <a:srgbClr val="FFFF00"/>
                </a:solidFill>
                <a:latin typeface="Times New Roman" panose="02020603050405020304" pitchFamily="18" charset="0"/>
                <a:cs typeface="Times New Roman" panose="02020603050405020304" pitchFamily="18" charset="0"/>
              </a:rPr>
              <a:t>địch</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B</a:t>
            </a:r>
            <a:r>
              <a:rPr lang="en-US" sz="4200" dirty="0" err="1" smtClean="0">
                <a:solidFill>
                  <a:srgbClr val="FFFF00"/>
                </a:solidFill>
                <a:latin typeface="Times New Roman" panose="02020603050405020304" pitchFamily="18" charset="0"/>
                <a:cs typeface="Times New Roman" panose="02020603050405020304" pitchFamily="18" charset="0"/>
              </a:rPr>
              <a:t>ắt</a:t>
            </a:r>
            <a:r>
              <a:rPr lang="en-US" sz="4200" dirty="0" smtClean="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sống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nhiều</a:t>
            </a:r>
            <a:r>
              <a:rPr lang="en-US" sz="4200" dirty="0">
                <a:solidFill>
                  <a:srgbClr val="FFFF00"/>
                </a:solidFill>
                <a:latin typeface="Times New Roman" panose="02020603050405020304" pitchFamily="18" charset="0"/>
                <a:cs typeface="Times New Roman" panose="02020603050405020304" pitchFamily="18" charset="0"/>
              </a:rPr>
              <a:t> phi </a:t>
            </a:r>
            <a:r>
              <a:rPr lang="en-US" sz="4200" dirty="0" err="1">
                <a:solidFill>
                  <a:srgbClr val="FFFF00"/>
                </a:solidFill>
                <a:latin typeface="Times New Roman" panose="02020603050405020304" pitchFamily="18" charset="0"/>
                <a:cs typeface="Times New Roman" panose="02020603050405020304" pitchFamily="18" charset="0"/>
              </a:rPr>
              <a:t>công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Mỹ</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tiêu</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diệt</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hàng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chục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toán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biệt</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kích</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bắn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chìm</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và</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bắn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cháy</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nhiều</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tàu</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chiến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địch</a:t>
            </a:r>
            <a:r>
              <a:rPr lang="en-US" sz="4200" dirty="0">
                <a:solidFill>
                  <a:srgbClr val="FFFF00"/>
                </a:solidFill>
                <a:latin typeface="Times New Roman" panose="02020603050405020304" pitchFamily="18" charset="0"/>
                <a:cs typeface="Times New Roman" panose="02020603050405020304" pitchFamily="18" charset="0"/>
              </a:rPr>
              <a:t>. </a:t>
            </a:r>
          </a:p>
          <a:p>
            <a:pPr marL="0" indent="0" algn="just">
              <a:buNone/>
            </a:pPr>
            <a:r>
              <a:rPr lang="en-US" sz="4200" dirty="0" smtClean="0">
                <a:solidFill>
                  <a:srgbClr val="FFFF00"/>
                </a:solidFill>
                <a:latin typeface="Times New Roman" panose="02020603050405020304" pitchFamily="18" charset="0"/>
                <a:cs typeface="Times New Roman" panose="02020603050405020304" pitchFamily="18" charset="0"/>
              </a:rPr>
              <a:t>- </a:t>
            </a:r>
            <a:r>
              <a:rPr lang="en-US" sz="4200" dirty="0" err="1" smtClean="0">
                <a:solidFill>
                  <a:srgbClr val="FFFF00"/>
                </a:solidFill>
                <a:latin typeface="Times New Roman" panose="02020603050405020304" pitchFamily="18" charset="0"/>
                <a:cs typeface="Times New Roman" panose="02020603050405020304" pitchFamily="18" charset="0"/>
              </a:rPr>
              <a:t>Lực</a:t>
            </a:r>
            <a:r>
              <a:rPr lang="en-US" sz="4200" dirty="0" smtClean="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lượng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dân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quân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tự</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vệ</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còn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làm</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tốt</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công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tác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phòng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không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nhân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dân</a:t>
            </a:r>
            <a:r>
              <a:rPr lang="en-US" sz="4200" dirty="0">
                <a:solidFill>
                  <a:srgbClr val="FFFF00"/>
                </a:solidFill>
                <a:latin typeface="Times New Roman" panose="02020603050405020304" pitchFamily="18" charset="0"/>
                <a:cs typeface="Times New Roman" panose="02020603050405020304" pitchFamily="18" charset="0"/>
              </a:rPr>
              <a:t> ở </a:t>
            </a:r>
            <a:r>
              <a:rPr lang="en-US" sz="4200" dirty="0" err="1">
                <a:solidFill>
                  <a:srgbClr val="FFFF00"/>
                </a:solidFill>
                <a:latin typeface="Times New Roman" panose="02020603050405020304" pitchFamily="18" charset="0"/>
                <a:cs typeface="Times New Roman" panose="02020603050405020304" pitchFamily="18" charset="0"/>
              </a:rPr>
              <a:t>cơ</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sở</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xây</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dựng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nhiều</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công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trình</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phòng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tránh</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khắc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phục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hậu</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quả</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đánh</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phá</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của</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địch</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tiến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hành</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rà</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phá</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bom</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mìn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thủy</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lôi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chống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phong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tỏa</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đường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biển</a:t>
            </a:r>
            <a:r>
              <a:rPr lang="en-US" sz="4200" dirty="0" smtClean="0">
                <a:solidFill>
                  <a:srgbClr val="FFFF00"/>
                </a:solidFill>
                <a:latin typeface="Times New Roman" panose="02020603050405020304" pitchFamily="18" charset="0"/>
                <a:cs typeface="Times New Roman" panose="02020603050405020304" pitchFamily="18" charset="0"/>
              </a:rPr>
              <a:t>…</a:t>
            </a:r>
          </a:p>
          <a:p>
            <a:pPr marL="0" indent="0" algn="just">
              <a:buNone/>
            </a:pPr>
            <a:r>
              <a:rPr lang="en-US" sz="4200" dirty="0" smtClean="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Lực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lượng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dân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quân</a:t>
            </a:r>
            <a:r>
              <a:rPr lang="en-US" sz="4200" dirty="0">
                <a:solidFill>
                  <a:srgbClr val="FFFF00"/>
                </a:solidFill>
                <a:latin typeface="Times New Roman" panose="02020603050405020304" pitchFamily="18" charset="0"/>
                <a:cs typeface="Times New Roman" panose="02020603050405020304" pitchFamily="18" charset="0"/>
              </a:rPr>
              <a:t> du </a:t>
            </a:r>
            <a:r>
              <a:rPr lang="en-US" sz="4200" dirty="0" err="1">
                <a:solidFill>
                  <a:srgbClr val="FFFF00"/>
                </a:solidFill>
                <a:latin typeface="Times New Roman" panose="02020603050405020304" pitchFamily="18" charset="0"/>
                <a:cs typeface="Times New Roman" panose="02020603050405020304" pitchFamily="18" charset="0"/>
              </a:rPr>
              <a:t>kích</a:t>
            </a:r>
            <a:r>
              <a:rPr lang="en-US" sz="4200" dirty="0">
                <a:solidFill>
                  <a:srgbClr val="FFFF00"/>
                </a:solidFill>
                <a:latin typeface="Times New Roman" panose="02020603050405020304" pitchFamily="18" charset="0"/>
                <a:cs typeface="Times New Roman" panose="02020603050405020304" pitchFamily="18" charset="0"/>
              </a:rPr>
              <a:t> ở </a:t>
            </a:r>
            <a:r>
              <a:rPr lang="en-US" sz="4200" dirty="0" err="1">
                <a:solidFill>
                  <a:srgbClr val="FFFF00"/>
                </a:solidFill>
                <a:latin typeface="Times New Roman" panose="02020603050405020304" pitchFamily="18" charset="0"/>
                <a:cs typeface="Times New Roman" panose="02020603050405020304" pitchFamily="18" charset="0"/>
              </a:rPr>
              <a:t>miền</a:t>
            </a:r>
            <a:r>
              <a:rPr lang="en-US" sz="4200" dirty="0">
                <a:solidFill>
                  <a:srgbClr val="FFFF00"/>
                </a:solidFill>
                <a:latin typeface="Times New Roman" panose="02020603050405020304" pitchFamily="18" charset="0"/>
                <a:cs typeface="Times New Roman" panose="02020603050405020304" pitchFamily="18" charset="0"/>
              </a:rPr>
              <a:t> Nam </a:t>
            </a:r>
            <a:r>
              <a:rPr lang="en-US" sz="4200" dirty="0" err="1">
                <a:solidFill>
                  <a:srgbClr val="FFFF00"/>
                </a:solidFill>
                <a:latin typeface="Times New Roman" panose="02020603050405020304" pitchFamily="18" charset="0"/>
                <a:cs typeface="Times New Roman" panose="02020603050405020304" pitchFamily="18" charset="0"/>
              </a:rPr>
              <a:t>đã</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anh</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dũng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đánh</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địch</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bằng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mọi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thứ</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vũ</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khí</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vận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dụng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các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hình</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thức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tác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chiến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phong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phú</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sáng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tạo</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trên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khắp</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ba</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vùng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chiến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lược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kết</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hợp</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chặt</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chẽ</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đấu</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tranh</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chính</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trị</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với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đấu</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tranh</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vũ</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trang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thực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hiện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bám</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trụ</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kiên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cường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tạo</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thế</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đan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cài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với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địch</a:t>
            </a:r>
            <a:r>
              <a:rPr lang="en-US" sz="4200" dirty="0">
                <a:solidFill>
                  <a:srgbClr val="FFFF00"/>
                </a:solidFill>
                <a:latin typeface="Times New Roman" panose="02020603050405020304" pitchFamily="18" charset="0"/>
                <a:cs typeface="Times New Roman" panose="02020603050405020304" pitchFamily="18" charset="0"/>
              </a:rPr>
              <a:t>. </a:t>
            </a:r>
          </a:p>
          <a:p>
            <a:pPr marL="0" indent="0" algn="just">
              <a:buNone/>
            </a:pP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Trong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cuộc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Tổng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tiến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công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và</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nổi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dậy</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mùa</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Xuân</a:t>
            </a:r>
            <a:r>
              <a:rPr lang="en-US" sz="4200" dirty="0">
                <a:solidFill>
                  <a:srgbClr val="FFFF00"/>
                </a:solidFill>
                <a:latin typeface="Times New Roman" panose="02020603050405020304" pitchFamily="18" charset="0"/>
                <a:cs typeface="Times New Roman" panose="02020603050405020304" pitchFamily="18" charset="0"/>
              </a:rPr>
              <a:t> 1975, </a:t>
            </a:r>
            <a:r>
              <a:rPr lang="en-US" sz="4200" dirty="0" err="1">
                <a:solidFill>
                  <a:srgbClr val="FFFF00"/>
                </a:solidFill>
                <a:latin typeface="Times New Roman" panose="02020603050405020304" pitchFamily="18" charset="0"/>
                <a:cs typeface="Times New Roman" panose="02020603050405020304" pitchFamily="18" charset="0"/>
              </a:rPr>
              <a:t>lực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lượng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dân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quân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tự</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vệ</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đã</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phối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hợp</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chặt</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chẽ</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với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bộ</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đội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và</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nhân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dân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tiến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công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và</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nổi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dậy</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đồng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loạt</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giải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phóng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hoàn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toàn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miền</a:t>
            </a:r>
            <a:r>
              <a:rPr lang="en-US" sz="4200" dirty="0">
                <a:solidFill>
                  <a:srgbClr val="FFFF00"/>
                </a:solidFill>
                <a:latin typeface="Times New Roman" panose="02020603050405020304" pitchFamily="18" charset="0"/>
                <a:cs typeface="Times New Roman" panose="02020603050405020304" pitchFamily="18" charset="0"/>
              </a:rPr>
              <a:t> Nam, </a:t>
            </a:r>
            <a:r>
              <a:rPr lang="en-US" sz="4200" dirty="0" err="1">
                <a:solidFill>
                  <a:srgbClr val="FFFF00"/>
                </a:solidFill>
                <a:latin typeface="Times New Roman" panose="02020603050405020304" pitchFamily="18" charset="0"/>
                <a:cs typeface="Times New Roman" panose="02020603050405020304" pitchFamily="18" charset="0"/>
              </a:rPr>
              <a:t>thống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nhất</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đất</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nước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Các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chiến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lược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gia</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của</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giai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cấp</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tư</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sản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không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thể</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lý</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giải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được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vì</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sao</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những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đội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quân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hết</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sức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thiện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chiến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lại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bị</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thất</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bại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thảm</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hại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trước</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một</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đội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quân</a:t>
            </a:r>
            <a:r>
              <a:rPr lang="en-US" sz="4200" dirty="0">
                <a:solidFill>
                  <a:srgbClr val="FFFF00"/>
                </a:solidFill>
                <a:latin typeface="Times New Roman" panose="02020603050405020304" pitchFamily="18" charset="0"/>
                <a:cs typeface="Times New Roman" panose="02020603050405020304" pitchFamily="18" charset="0"/>
              </a:rPr>
              <a:t> du </a:t>
            </a:r>
            <a:r>
              <a:rPr lang="en-US" sz="4200" dirty="0" err="1">
                <a:solidFill>
                  <a:srgbClr val="FFFF00"/>
                </a:solidFill>
                <a:latin typeface="Times New Roman" panose="02020603050405020304" pitchFamily="18" charset="0"/>
                <a:cs typeface="Times New Roman" panose="02020603050405020304" pitchFamily="18" charset="0"/>
              </a:rPr>
              <a:t>kích</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với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trang</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thiết</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bị</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còn</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thô</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sơ</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và</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thua</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kém</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nhiều</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lần</a:t>
            </a:r>
            <a:r>
              <a:rPr lang="en-US" sz="4200" dirty="0">
                <a:solidFill>
                  <a:srgbClr val="FFFF00"/>
                </a:solidFill>
                <a:latin typeface="Times New Roman" panose="02020603050405020304" pitchFamily="18" charset="0"/>
                <a:cs typeface="Times New Roman" panose="02020603050405020304" pitchFamily="18" charset="0"/>
              </a:rPr>
              <a:t> so </a:t>
            </a:r>
            <a:r>
              <a:rPr lang="en-US" sz="4200" dirty="0" err="1">
                <a:solidFill>
                  <a:srgbClr val="FFFF00"/>
                </a:solidFill>
                <a:latin typeface="Times New Roman" panose="02020603050405020304" pitchFamily="18" charset="0"/>
                <a:cs typeface="Times New Roman" panose="02020603050405020304" pitchFamily="18" charset="0"/>
              </a:rPr>
              <a:t>với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đối</a:t>
            </a:r>
            <a:r>
              <a:rPr lang="en-US" sz="4200" dirty="0">
                <a:solidFill>
                  <a:srgbClr val="FFFF00"/>
                </a:solidFill>
                <a:latin typeface="Times New Roman" panose="02020603050405020304" pitchFamily="18" charset="0"/>
                <a:cs typeface="Times New Roman" panose="02020603050405020304" pitchFamily="18" charset="0"/>
              </a:rPr>
              <a:t> </a:t>
            </a:r>
            <a:r>
              <a:rPr lang="en-US" sz="4200" dirty="0" err="1">
                <a:solidFill>
                  <a:srgbClr val="FFFF00"/>
                </a:solidFill>
                <a:latin typeface="Times New Roman" panose="02020603050405020304" pitchFamily="18" charset="0"/>
                <a:cs typeface="Times New Roman" panose="02020603050405020304" pitchFamily="18" charset="0"/>
              </a:rPr>
              <a:t>phương</a:t>
            </a:r>
            <a:r>
              <a:rPr lang="en-US" sz="4200" dirty="0">
                <a:solidFill>
                  <a:srgbClr val="FFFF00"/>
                </a:solidFill>
                <a:latin typeface="Times New Roman" panose="02020603050405020304" pitchFamily="18" charset="0"/>
                <a:cs typeface="Times New Roman" panose="02020603050405020304" pitchFamily="18" charset="0"/>
              </a:rPr>
              <a:t>. </a:t>
            </a:r>
          </a:p>
          <a:p>
            <a:pPr marL="0" indent="0" algn="just">
              <a:buNone/>
            </a:pPr>
            <a:endParaRPr lang="en-US" sz="3300" dirty="0" smtClean="0">
              <a:latin typeface="Times New Roman" panose="02020603050405020304" pitchFamily="18" charset="0"/>
              <a:cs typeface="Times New Roman" panose="02020603050405020304" pitchFamily="18" charset="0"/>
            </a:endParaRPr>
          </a:p>
          <a:p>
            <a:pPr marL="0" indent="0" algn="just">
              <a:buNone/>
            </a:pPr>
            <a:endParaRPr lang="en-US" sz="4800" dirty="0">
              <a:latin typeface="Times New Roman" panose="02020603050405020304" pitchFamily="18" charset="0"/>
              <a:cs typeface="Times New Roman" panose="02020603050405020304" pitchFamily="18" charset="0"/>
            </a:endParaRPr>
          </a:p>
          <a:p>
            <a:pPr marL="0" indent="0" algn="just">
              <a:buNone/>
            </a:pPr>
            <a:endParaRPr lang="en-US" altLang="en-US" sz="2100" b="1" dirty="0" smtClean="0">
              <a:solidFill>
                <a:srgbClr val="FFFF00"/>
              </a:solidFill>
              <a:latin typeface="Times New Roman" panose="02020603050405020304" pitchFamily="18" charset="0"/>
            </a:endParaRPr>
          </a:p>
          <a:p>
            <a:pPr marL="0" indent="0">
              <a:buNone/>
            </a:pPr>
            <a:endParaRPr lang="en-US" altLang="en-US" dirty="0">
              <a:latin typeface="Times New Roman" panose="02020603050405020304" pitchFamily="18" charset="0"/>
            </a:endParaRPr>
          </a:p>
          <a:p>
            <a:pPr marL="0" indent="0">
              <a:buNone/>
            </a:pPr>
            <a:endParaRPr lang="en-US"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527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3163"/>
          </a:xfrm>
        </p:spPr>
        <p:txBody>
          <a:bodyPr/>
          <a:lstStyle/>
          <a:p>
            <a:pPr algn="just"/>
            <a:r>
              <a:rPr lang="en-US" sz="4800" dirty="0" smtClean="0">
                <a:solidFill>
                  <a:srgbClr val="FFFF00"/>
                </a:solidFill>
                <a:latin typeface="Times New Roman" panose="02020603050405020304" pitchFamily="18" charset="0"/>
                <a:cs typeface="Times New Roman" panose="02020603050405020304" pitchFamily="18" charset="0"/>
              </a:rPr>
              <a:t>III. LỊCH SỬ, TRUYỀN THỐNG CỦA DÂN QUÂN TỰ VỆ</a:t>
            </a:r>
            <a:endParaRPr lang="en-US" sz="48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537855"/>
            <a:ext cx="12192000" cy="5320144"/>
          </a:xfrm>
        </p:spPr>
        <p:txBody>
          <a:bodyPr>
            <a:normAutofit/>
          </a:bodyPr>
          <a:lstStyle/>
          <a:p>
            <a:pPr marL="0" indent="0" algn="just">
              <a:buNone/>
            </a:pPr>
            <a:r>
              <a:rPr lang="en-US" sz="3600" dirty="0" smtClean="0">
                <a:solidFill>
                  <a:srgbClr val="FFFF00"/>
                </a:solidFill>
                <a:latin typeface="Times New Roman" panose="02020603050405020304" pitchFamily="18" charset="0"/>
                <a:cs typeface="Times New Roman" panose="02020603050405020304" pitchFamily="18" charset="0"/>
              </a:rPr>
              <a:t>1. LỊCH SỬ CỦA DÂN QUÂN TỰ VỆ</a:t>
            </a:r>
          </a:p>
          <a:p>
            <a:pPr marL="0" indent="0" algn="just">
              <a:buNone/>
            </a:pPr>
            <a:r>
              <a:rPr lang="en-US" sz="3600" dirty="0" smtClean="0">
                <a:solidFill>
                  <a:srgbClr val="FFFF00"/>
                </a:solidFill>
                <a:latin typeface="Times New Roman" panose="02020603050405020304" pitchFamily="18" charset="0"/>
                <a:cs typeface="Times New Roman" panose="02020603050405020304" pitchFamily="18" charset="0"/>
              </a:rPr>
              <a:t>c. </a:t>
            </a:r>
            <a:r>
              <a:rPr lang="en-US" sz="3600" dirty="0" err="1" smtClean="0">
                <a:solidFill>
                  <a:srgbClr val="FFFF00"/>
                </a:solidFill>
                <a:latin typeface="Times New Roman" panose="02020603050405020304" pitchFamily="18" charset="0"/>
                <a:cs typeface="Times New Roman" panose="02020603050405020304" pitchFamily="18" charset="0"/>
              </a:rPr>
              <a:t>Thời</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kỳ</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xây</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dựng</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đất</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nước</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sau</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năm</a:t>
            </a:r>
            <a:r>
              <a:rPr lang="en-US" sz="3600" dirty="0" smtClean="0">
                <a:solidFill>
                  <a:srgbClr val="FFFF00"/>
                </a:solidFill>
                <a:latin typeface="Times New Roman" panose="02020603050405020304" pitchFamily="18" charset="0"/>
                <a:cs typeface="Times New Roman" panose="02020603050405020304" pitchFamily="18" charset="0"/>
              </a:rPr>
              <a:t> 1975.</a:t>
            </a:r>
            <a:endParaRPr lang="en-US" sz="3600" dirty="0">
              <a:solidFill>
                <a:schemeClr val="accent1">
                  <a:lumMod val="40000"/>
                  <a:lumOff val="60000"/>
                </a:schemeClr>
              </a:solidFill>
              <a:latin typeface="Times New Roman" panose="02020603050405020304" pitchFamily="18" charset="0"/>
              <a:cs typeface="Times New Roman" panose="02020603050405020304" pitchFamily="18" charset="0"/>
            </a:endParaRPr>
          </a:p>
          <a:p>
            <a:pPr marL="0" indent="0" algn="just">
              <a:buNone/>
            </a:pP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gắn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quốc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phòng</a:t>
            </a:r>
            <a:r>
              <a:rPr lang="en-US" sz="3600" dirty="0">
                <a:latin typeface="Times New Roman" panose="02020603050405020304" pitchFamily="18" charset="0"/>
                <a:cs typeface="Times New Roman" panose="02020603050405020304" pitchFamily="18" charset="0"/>
              </a:rPr>
              <a:t>, an </a:t>
            </a:r>
            <a:r>
              <a:rPr lang="en-US" sz="3600" dirty="0" err="1">
                <a:latin typeface="Times New Roman" panose="02020603050405020304" pitchFamily="18" charset="0"/>
                <a:cs typeface="Times New Roman" panose="02020603050405020304" pitchFamily="18" charset="0"/>
              </a:rPr>
              <a:t>ninh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r>
              <a:rPr lang="en-US" sz="3600" dirty="0"/>
              <a:t>.</a:t>
            </a:r>
            <a:br>
              <a:rPr lang="en-US" sz="3600" dirty="0"/>
            </a:br>
            <a:endParaRPr lang="en-US" sz="3300" dirty="0" smtClean="0">
              <a:latin typeface="Times New Roman" panose="02020603050405020304" pitchFamily="18" charset="0"/>
              <a:cs typeface="Times New Roman" panose="02020603050405020304" pitchFamily="18" charset="0"/>
            </a:endParaRPr>
          </a:p>
          <a:p>
            <a:pPr marL="0" indent="0" algn="just">
              <a:buNone/>
            </a:pPr>
            <a:endParaRPr lang="en-US" sz="4800" dirty="0">
              <a:latin typeface="Times New Roman" panose="02020603050405020304" pitchFamily="18" charset="0"/>
              <a:cs typeface="Times New Roman" panose="02020603050405020304" pitchFamily="18" charset="0"/>
            </a:endParaRPr>
          </a:p>
          <a:p>
            <a:pPr marL="0" indent="0" algn="just">
              <a:buNone/>
            </a:pPr>
            <a:endParaRPr lang="en-US" altLang="en-US" sz="2100" b="1" dirty="0" smtClean="0">
              <a:solidFill>
                <a:srgbClr val="FFFF00"/>
              </a:solidFill>
              <a:latin typeface="Times New Roman" panose="02020603050405020304" pitchFamily="18" charset="0"/>
            </a:endParaRPr>
          </a:p>
          <a:p>
            <a:pPr marL="0" indent="0">
              <a:buNone/>
            </a:pPr>
            <a:endParaRPr lang="en-US" altLang="en-US" dirty="0">
              <a:latin typeface="Times New Roman" panose="02020603050405020304" pitchFamily="18" charset="0"/>
            </a:endParaRPr>
          </a:p>
          <a:p>
            <a:pPr marL="0" indent="0">
              <a:buNone/>
            </a:pPr>
            <a:endParaRPr lang="en-US"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05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3163"/>
          </a:xfrm>
        </p:spPr>
        <p:txBody>
          <a:bodyPr/>
          <a:lstStyle/>
          <a:p>
            <a:pPr algn="just"/>
            <a:r>
              <a:rPr lang="en-US" sz="4800" dirty="0" smtClean="0">
                <a:solidFill>
                  <a:srgbClr val="FFFF00"/>
                </a:solidFill>
                <a:latin typeface="Times New Roman" panose="02020603050405020304" pitchFamily="18" charset="0"/>
                <a:cs typeface="Times New Roman" panose="02020603050405020304" pitchFamily="18" charset="0"/>
              </a:rPr>
              <a:t>III. LỊCH SỬ, TRUYỀN THỐNG CỦA DÂN QUÂN TỰ VỆ</a:t>
            </a:r>
            <a:endParaRPr lang="en-US" sz="48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537855"/>
            <a:ext cx="12192000" cy="5320144"/>
          </a:xfrm>
        </p:spPr>
        <p:txBody>
          <a:bodyPr>
            <a:normAutofit fontScale="92500" lnSpcReduction="20000"/>
          </a:bodyPr>
          <a:lstStyle/>
          <a:p>
            <a:pPr marL="0" indent="0" algn="just">
              <a:buNone/>
            </a:pPr>
            <a:r>
              <a:rPr lang="en-US" sz="3600" dirty="0" smtClean="0">
                <a:solidFill>
                  <a:srgbClr val="FFFF00"/>
                </a:solidFill>
                <a:latin typeface="Times New Roman" panose="02020603050405020304" pitchFamily="18" charset="0"/>
                <a:cs typeface="Times New Roman" panose="02020603050405020304" pitchFamily="18" charset="0"/>
              </a:rPr>
              <a:t>2. TRUYỀN THỐNG CỦA LỰC LƯỢNG DÂN QUÂN TỰ VỆ</a:t>
            </a:r>
          </a:p>
          <a:p>
            <a:pPr marL="0" indent="0" algn="just">
              <a:buNone/>
            </a:pPr>
            <a:r>
              <a:rPr lang="en-US" sz="3000" dirty="0" err="1" smtClean="0">
                <a:latin typeface="Times New Roman" panose="02020603050405020304" pitchFamily="18" charset="0"/>
                <a:cs typeface="Times New Roman" panose="02020603050405020304" pitchFamily="18" charset="0"/>
              </a:rPr>
              <a:t>Trải</a:t>
            </a:r>
            <a:r>
              <a:rPr lang="en-US" sz="3000" dirty="0" smtClean="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qua </a:t>
            </a:r>
            <a:r>
              <a:rPr lang="en-US" sz="3000" dirty="0" err="1">
                <a:latin typeface="Times New Roman" panose="02020603050405020304" pitchFamily="18" charset="0"/>
                <a:cs typeface="Times New Roman" panose="02020603050405020304" pitchFamily="18" charset="0"/>
              </a:rPr>
              <a:t>quá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xây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dựng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chiến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đấu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trưởng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thành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dưới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lãnh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r>
            <a:br>
              <a:rPr lang="en-US" sz="3000" dirty="0">
                <a:latin typeface="Times New Roman" panose="02020603050405020304" pitchFamily="18" charset="0"/>
                <a:cs typeface="Times New Roman" panose="02020603050405020304" pitchFamily="18" charset="0"/>
              </a:rPr>
            </a:br>
            <a:r>
              <a:rPr lang="en-US" sz="3000" dirty="0" err="1">
                <a:latin typeface="Times New Roman" panose="02020603050405020304" pitchFamily="18" charset="0"/>
                <a:cs typeface="Times New Roman" panose="02020603050405020304" pitchFamily="18" charset="0"/>
              </a:rPr>
              <a:t>Đảng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vệ</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lòng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trung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thành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Tổ</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quốc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nghiệp</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chiến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phóng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đánh</a:t>
            </a:r>
            <a:r>
              <a:rPr lang="en-US" sz="3000" dirty="0">
                <a:latin typeface="Times New Roman" panose="02020603050405020304" pitchFamily="18" charset="0"/>
                <a:cs typeface="Times New Roman" panose="02020603050405020304" pitchFamily="18" charset="0"/>
              </a:rPr>
              <a:t> du </a:t>
            </a:r>
            <a:r>
              <a:rPr lang="en-US" sz="3000" dirty="0" err="1">
                <a:latin typeface="Times New Roman" panose="02020603050405020304" pitchFamily="18" charset="0"/>
                <a:cs typeface="Times New Roman" panose="02020603050405020304" pitchFamily="18" charset="0"/>
              </a:rPr>
              <a:t>kích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vệ</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thành</a:t>
            </a:r>
            <a:r>
              <a:rPr lang="en-US" sz="3000" dirty="0">
                <a:latin typeface="Times New Roman" panose="02020603050405020304" pitchFamily="18" charset="0"/>
                <a:cs typeface="Times New Roman" panose="02020603050405020304" pitchFamily="18" charset="0"/>
              </a:rPr>
              <a:t> di </a:t>
            </a:r>
            <a:r>
              <a:rPr lang="en-US" sz="3000" dirty="0" err="1">
                <a:latin typeface="Times New Roman" panose="02020603050405020304" pitchFamily="18" charset="0"/>
                <a:cs typeface="Times New Roman" panose="02020603050405020304" pitchFamily="18" charset="0"/>
              </a:rPr>
              <a:t>sản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vô</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Nghệ</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Việt</a:t>
            </a:r>
            <a:r>
              <a:rPr lang="en-US" sz="3000" dirty="0">
                <a:latin typeface="Times New Roman" panose="02020603050405020304" pitchFamily="18" charset="0"/>
                <a:cs typeface="Times New Roman" panose="02020603050405020304" pitchFamily="18" charset="0"/>
              </a:rPr>
              <a:t> Nam.</a:t>
            </a:r>
          </a:p>
          <a:p>
            <a:pPr marL="0" indent="0" algn="just">
              <a:buNone/>
            </a:pPr>
            <a:r>
              <a:rPr lang="en-US" altLang="en-US" sz="3700" b="1" dirty="0" smtClean="0">
                <a:solidFill>
                  <a:srgbClr val="FFFF00"/>
                </a:solidFill>
                <a:latin typeface="Times New Roman" panose="02020603050405020304" pitchFamily="18" charset="0"/>
                <a:sym typeface="Wingdings" panose="05000000000000000000" pitchFamily="2" charset="2"/>
              </a:rPr>
              <a:t> </a:t>
            </a:r>
            <a:r>
              <a:rPr lang="en-US" altLang="en-US" sz="3700" b="1" dirty="0" err="1" smtClean="0">
                <a:solidFill>
                  <a:srgbClr val="FFFF00"/>
                </a:solidFill>
                <a:latin typeface="Times New Roman" panose="02020603050405020304" pitchFamily="18" charset="0"/>
                <a:sym typeface="Wingdings" panose="05000000000000000000" pitchFamily="2" charset="2"/>
              </a:rPr>
              <a:t>Tóm</a:t>
            </a:r>
            <a:r>
              <a:rPr lang="en-US" altLang="en-US" sz="3700" b="1" dirty="0" smtClean="0">
                <a:solidFill>
                  <a:srgbClr val="FFFF00"/>
                </a:solidFill>
                <a:latin typeface="Times New Roman" panose="02020603050405020304" pitchFamily="18" charset="0"/>
                <a:sym typeface="Wingdings" panose="05000000000000000000" pitchFamily="2" charset="2"/>
              </a:rPr>
              <a:t> </a:t>
            </a:r>
            <a:r>
              <a:rPr lang="en-US" altLang="en-US" sz="3700" b="1" dirty="0" err="1" smtClean="0">
                <a:solidFill>
                  <a:srgbClr val="FFFF00"/>
                </a:solidFill>
                <a:latin typeface="Times New Roman" panose="02020603050405020304" pitchFamily="18" charset="0"/>
                <a:sym typeface="Wingdings" panose="05000000000000000000" pitchFamily="2" charset="2"/>
              </a:rPr>
              <a:t>lại</a:t>
            </a:r>
            <a:r>
              <a:rPr lang="en-US" altLang="en-US" sz="3700" b="1" dirty="0" smtClean="0">
                <a:solidFill>
                  <a:srgbClr val="FFFF00"/>
                </a:solidFill>
                <a:latin typeface="Times New Roman" panose="02020603050405020304" pitchFamily="18" charset="0"/>
                <a:sym typeface="Wingdings" panose="05000000000000000000" pitchFamily="2" charset="2"/>
              </a:rPr>
              <a:t>: </a:t>
            </a:r>
          </a:p>
          <a:p>
            <a:pPr marL="0" indent="0" algn="just">
              <a:buNone/>
            </a:pP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Lực</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vũ</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gồm</a:t>
            </a:r>
            <a:r>
              <a:rPr lang="en-US" sz="2600" dirty="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QĐND, CAND, DQTV </a:t>
            </a:r>
            <a:r>
              <a:rPr lang="en-US" sz="2600" dirty="0">
                <a:latin typeface="Times New Roman" panose="02020603050405020304" pitchFamily="18" charset="0"/>
                <a:cs typeface="Times New Roman" panose="02020603050405020304" pitchFamily="18" charset="0"/>
              </a:rPr>
              <a:t/>
            </a:r>
            <a:br>
              <a:rPr lang="en-US" sz="2600" dirty="0">
                <a:latin typeface="Times New Roman" panose="02020603050405020304" pitchFamily="18" charset="0"/>
                <a:cs typeface="Times New Roman" panose="02020603050405020304" pitchFamily="18" charset="0"/>
              </a:rPr>
            </a:br>
            <a:r>
              <a:rPr lang="en-US" sz="2600" dirty="0" err="1" smtClean="0">
                <a:latin typeface="Times New Roman" panose="02020603050405020304" pitchFamily="18" charset="0"/>
                <a:cs typeface="Times New Roman" panose="02020603050405020304" pitchFamily="18" charset="0"/>
              </a:rPr>
              <a:t>mang</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dưới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tuyệt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gắn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thịt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phục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vụ</a:t>
            </a:r>
            <a:r>
              <a:rPr lang="en-US" sz="2600" dirty="0">
                <a:latin typeface="Times New Roman" panose="02020603050405020304" pitchFamily="18" charset="0"/>
                <a:cs typeface="Times New Roman" panose="02020603050405020304" pitchFamily="18" charset="0"/>
              </a:rPr>
              <a:t>. </a:t>
            </a:r>
            <a:endParaRPr lang="en-US" sz="2600" dirty="0" smtClean="0">
              <a:latin typeface="Times New Roman" panose="02020603050405020304" pitchFamily="18" charset="0"/>
              <a:cs typeface="Times New Roman" panose="02020603050405020304" pitchFamily="18" charset="0"/>
            </a:endParaRPr>
          </a:p>
          <a:p>
            <a:pPr marL="0" indent="0" algn="just">
              <a:buNone/>
            </a:pP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Tự</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vũ</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luôn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hệ</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nhiệm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sẵn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sàng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nối</a:t>
            </a:r>
            <a:r>
              <a:rPr lang="en-US" sz="2600" dirty="0">
                <a:latin typeface="Times New Roman" panose="02020603050405020304" pitchFamily="18" charset="0"/>
                <a:cs typeface="Times New Roman" panose="02020603050405020304" pitchFamily="18" charset="0"/>
              </a:rPr>
              <a:t> cha </a:t>
            </a:r>
            <a:r>
              <a:rPr lang="en-US" sz="2600" dirty="0" err="1">
                <a:latin typeface="Times New Roman" panose="02020603050405020304" pitchFamily="18" charset="0"/>
                <a:cs typeface="Times New Roman" panose="02020603050405020304" pitchFamily="18" charset="0"/>
              </a:rPr>
              <a:t>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vẻ</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tộc</a:t>
            </a:r>
            <a:r>
              <a:rPr lang="en-US" sz="2600" dirty="0">
                <a:latin typeface="Times New Roman" panose="02020603050405020304" pitchFamily="18" charset="0"/>
                <a:cs typeface="Times New Roman" panose="02020603050405020304" pitchFamily="18" charset="0"/>
              </a:rPr>
              <a:t>. </a:t>
            </a:r>
            <a:endParaRPr lang="en-US" altLang="en-US" sz="2600" b="1" dirty="0" smtClean="0">
              <a:solidFill>
                <a:srgbClr val="FFFF00"/>
              </a:solidFill>
              <a:latin typeface="Times New Roman" panose="02020603050405020304" pitchFamily="18" charset="0"/>
              <a:cs typeface="Times New Roman" panose="02020603050405020304" pitchFamily="18" charset="0"/>
            </a:endParaRPr>
          </a:p>
          <a:p>
            <a:pPr marL="0" indent="0">
              <a:buNone/>
            </a:pPr>
            <a:endParaRPr lang="en-US" altLang="en-US" dirty="0">
              <a:latin typeface="Times New Roman" panose="02020603050405020304" pitchFamily="18" charset="0"/>
            </a:endParaRPr>
          </a:p>
          <a:p>
            <a:pPr marL="0" indent="0">
              <a:buNone/>
            </a:pPr>
            <a:endParaRPr lang="en-US"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085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1164"/>
          </a:xfrm>
        </p:spPr>
        <p:txBody>
          <a:bodyPr/>
          <a:lstStyle/>
          <a:p>
            <a:pPr algn="ctr"/>
            <a:r>
              <a:rPr lang="en-US" dirty="0" smtClean="0">
                <a:solidFill>
                  <a:srgbClr val="FFFF00"/>
                </a:solidFill>
                <a:latin typeface="Times New Roman" panose="02020603050405020304" pitchFamily="18" charset="0"/>
                <a:cs typeface="Times New Roman" panose="02020603050405020304" pitchFamily="18" charset="0"/>
              </a:rPr>
              <a:t>CÂU HỎI CỦNG CỐ NỘI DUNG BÀI HỌC</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0367" y="651164"/>
            <a:ext cx="12141633" cy="6206836"/>
          </a:xfrm>
        </p:spPr>
        <p:txBody>
          <a:bodyPr>
            <a:normAutofit fontScale="55000" lnSpcReduction="20000"/>
          </a:bodyPr>
          <a:lstStyle/>
          <a:p>
            <a:pPr marL="0" indent="0" algn="just">
              <a:buNone/>
            </a:pPr>
            <a:r>
              <a:rPr lang="en-US" sz="3200" dirty="0" err="1" smtClean="0">
                <a:solidFill>
                  <a:srgbClr val="FFFF00"/>
                </a:solidFill>
                <a:latin typeface="Times New Roman" panose="02020603050405020304" pitchFamily="18" charset="0"/>
                <a:cs typeface="Times New Roman" panose="02020603050405020304" pitchFamily="18" charset="0"/>
              </a:rPr>
              <a:t>Câu</a:t>
            </a:r>
            <a:r>
              <a:rPr lang="en-US" sz="3200" dirty="0" smtClean="0">
                <a:solidFill>
                  <a:srgbClr val="FFFF00"/>
                </a:solidFill>
                <a:latin typeface="Times New Roman" panose="02020603050405020304" pitchFamily="18" charset="0"/>
                <a:cs typeface="Times New Roman" panose="02020603050405020304" pitchFamily="18" charset="0"/>
              </a:rPr>
              <a:t> 1. </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smtClean="0">
                <a:latin typeface="Times New Roman" panose="02020603050405020304" pitchFamily="18" charset="0"/>
                <a:cs typeface="Times New Roman" panose="02020603050405020304" pitchFamily="18" charset="0"/>
              </a:rPr>
              <a:t>?</a:t>
            </a:r>
          </a:p>
          <a:p>
            <a:pPr marL="0" indent="0" algn="just">
              <a:buNone/>
            </a:pPr>
            <a:r>
              <a:rPr lang="en-US" sz="3200" dirty="0" err="1">
                <a:solidFill>
                  <a:srgbClr val="FFFF00"/>
                </a:solidFill>
                <a:latin typeface="Times New Roman" panose="02020603050405020304" pitchFamily="18" charset="0"/>
                <a:cs typeface="Times New Roman" panose="02020603050405020304" pitchFamily="18" charset="0"/>
              </a:rPr>
              <a:t>Câu</a:t>
            </a:r>
            <a:r>
              <a:rPr lang="en-US" sz="3200" dirty="0">
                <a:solidFill>
                  <a:srgbClr val="FFFF00"/>
                </a:solidFill>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sưu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phóng</a:t>
            </a:r>
            <a:r>
              <a:rPr lang="en-US" sz="3200" dirty="0">
                <a:latin typeface="Times New Roman" panose="02020603050405020304" pitchFamily="18" charset="0"/>
                <a:cs typeface="Times New Roman" panose="02020603050405020304" pitchFamily="18" charset="0"/>
              </a:rPr>
              <a:t> ?</a:t>
            </a:r>
          </a:p>
          <a:p>
            <a:pPr marL="0" indent="0">
              <a:buNone/>
            </a:pP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en-US" sz="3200" u="sng" dirty="0" smtClean="0">
                <a:solidFill>
                  <a:srgbClr val="FFFF00"/>
                </a:solidFill>
                <a:latin typeface="Times New Roman" panose="02020603050405020304" pitchFamily="18" charset="0"/>
                <a:cs typeface="Times New Roman" panose="02020603050405020304" pitchFamily="18" charset="0"/>
              </a:rPr>
              <a:t>TRẢ LỜI: </a:t>
            </a:r>
          </a:p>
          <a:p>
            <a:pPr marL="0" indent="0" algn="just">
              <a:buNone/>
            </a:pPr>
            <a:r>
              <a:rPr lang="en-US" sz="3800" u="sng" dirty="0" smtClean="0">
                <a:solidFill>
                  <a:srgbClr val="FFFF00"/>
                </a:solidFill>
                <a:latin typeface="Times New Roman" panose="02020603050405020304" pitchFamily="18" charset="0"/>
                <a:cs typeface="Times New Roman" panose="02020603050405020304" pitchFamily="18" charset="0"/>
              </a:rPr>
              <a:t>1. </a:t>
            </a:r>
            <a:r>
              <a:rPr lang="vi-VN" sz="3800" dirty="0">
                <a:solidFill>
                  <a:srgbClr val="FFFF00"/>
                </a:solidFill>
              </a:rPr>
              <a:t>Sự phát triển của dân quân tự vệ qua các thời kì:</a:t>
            </a:r>
          </a:p>
          <a:p>
            <a:pPr marL="0" indent="0" algn="just">
              <a:buNone/>
            </a:pPr>
            <a:r>
              <a:rPr lang="en-US" sz="3200" dirty="0" smtClean="0"/>
              <a:t>* </a:t>
            </a:r>
            <a:r>
              <a:rPr lang="vi-VN" sz="3200" dirty="0" smtClean="0"/>
              <a:t>Thời </a:t>
            </a:r>
            <a:r>
              <a:rPr lang="vi-VN" sz="3200" dirty="0"/>
              <a:t>kì hình thành (1930-1945): </a:t>
            </a:r>
          </a:p>
          <a:p>
            <a:pPr marL="0" indent="0" algn="just">
              <a:buNone/>
            </a:pPr>
            <a:r>
              <a:rPr lang="en-US" sz="3200" dirty="0" smtClean="0"/>
              <a:t>- </a:t>
            </a:r>
            <a:r>
              <a:rPr lang="vi-VN" sz="3200" dirty="0" smtClean="0"/>
              <a:t>Nghị </a:t>
            </a:r>
            <a:r>
              <a:rPr lang="vi-VN" sz="3200" dirty="0"/>
              <a:t>quyết về Đội Tự vệ là nghị quyết đầu tiên của Đảng nhằm tổ chức, chỉ đạo, xây dựng, huấn luyện và hoạt động của lực lượng tự vệ. </a:t>
            </a:r>
          </a:p>
          <a:p>
            <a:pPr marL="0" indent="0" algn="just">
              <a:buNone/>
            </a:pPr>
            <a:r>
              <a:rPr lang="en-US" sz="3200" dirty="0" smtClean="0"/>
              <a:t>- </a:t>
            </a:r>
            <a:r>
              <a:rPr lang="vi-VN" sz="3200" dirty="0" smtClean="0"/>
              <a:t>Lúc </a:t>
            </a:r>
            <a:r>
              <a:rPr lang="vi-VN" sz="3200" dirty="0"/>
              <a:t>đầu, lực lượng dân quân tự vệ chỉ có các đội nhỏ, lẻ; vừa chiến đấu, vừa không ngừng lớn mạnh.</a:t>
            </a:r>
          </a:p>
          <a:p>
            <a:pPr marL="0" indent="0" algn="just">
              <a:buNone/>
            </a:pPr>
            <a:r>
              <a:rPr lang="en-US" sz="3200" dirty="0" smtClean="0"/>
              <a:t>- </a:t>
            </a:r>
            <a:r>
              <a:rPr lang="vi-VN" sz="3200" dirty="0" smtClean="0"/>
              <a:t>Đến </a:t>
            </a:r>
            <a:r>
              <a:rPr lang="vi-VN" sz="3200" dirty="0"/>
              <a:t>tháng 8/1945, đã phát triển lên tới vài chục nghìn người, cùng toàn dân thực hiện thắng lợi cuộc Tổng khởi nghĩa và giành chính quyền tháng 8/1945. </a:t>
            </a:r>
          </a:p>
          <a:p>
            <a:pPr marL="0" indent="0" algn="just">
              <a:buNone/>
            </a:pPr>
            <a:r>
              <a:rPr lang="en-US" sz="3200" dirty="0" smtClean="0"/>
              <a:t>* </a:t>
            </a:r>
            <a:r>
              <a:rPr lang="vi-VN" sz="3200" dirty="0" smtClean="0"/>
              <a:t>Trong </a:t>
            </a:r>
            <a:r>
              <a:rPr lang="vi-VN" sz="3200" dirty="0"/>
              <a:t>kháng chiến chống thực dân Pháp (1945-1954): lực lượng dân quân tự vệ ngày càng phát triển, làm nòng cốt cho toàn dân đánh giặc, thực hiện chiến tranh du kích ở địa phương.</a:t>
            </a:r>
          </a:p>
          <a:p>
            <a:pPr marL="0" indent="0" algn="just">
              <a:buNone/>
            </a:pPr>
            <a:r>
              <a:rPr lang="en-US" sz="3200" dirty="0" smtClean="0"/>
              <a:t>* </a:t>
            </a:r>
            <a:r>
              <a:rPr lang="vi-VN" sz="3200" dirty="0" smtClean="0"/>
              <a:t>Trong </a:t>
            </a:r>
            <a:r>
              <a:rPr lang="vi-VN" sz="3200" dirty="0"/>
              <a:t>kháng chiến chống Mỹ cứu nước (1954-1975): dân quân tự vệ ở miền Bắc tích cực tham gia sản xuất chi viện cho miền Nam ruột thịt. Dân quân đánh địch bằng mọi vũ khí, vận dụng các hình thức chiến thuật hết sức phong phú, sáng tạo, cùng quân và dân cả nước đánh bại các chiến lược của Mỹ.</a:t>
            </a:r>
          </a:p>
          <a:p>
            <a:pPr marL="0" indent="0" algn="just">
              <a:buNone/>
            </a:pPr>
            <a:r>
              <a:rPr lang="en-US" sz="3200" dirty="0" smtClean="0"/>
              <a:t>* </a:t>
            </a:r>
            <a:r>
              <a:rPr lang="vi-VN" sz="3200" dirty="0" smtClean="0"/>
              <a:t>Từ </a:t>
            </a:r>
            <a:r>
              <a:rPr lang="vi-VN" sz="3200" dirty="0"/>
              <a:t>năm 1975 đến nay: lực lượng dân quân tự vệ phát triển về cả chất lượng, số lượng; hoạt động ngày càng gắn chặt với xây dựng cơ sở vững mạnh toàn diện, xây dựng khu vực phòng thủ, tăng cường quốc phòng, an ninh ở địa phương. </a:t>
            </a:r>
          </a:p>
          <a:p>
            <a:pPr marL="0" indent="0">
              <a:buNone/>
            </a:pPr>
            <a:endParaRPr lang="en-US" sz="3200" u="sng" dirty="0">
              <a:solidFill>
                <a:srgbClr val="FFFF00"/>
              </a:solidFill>
              <a:latin typeface="Times New Roman" panose="02020603050405020304" pitchFamily="18" charset="0"/>
              <a:cs typeface="Times New Roman" panose="02020603050405020304" pitchFamily="18" charset="0"/>
            </a:endParaRPr>
          </a:p>
          <a:p>
            <a:pPr marL="0" indent="0">
              <a:buNone/>
            </a:pPr>
            <a:endParaRPr lang="en-US" b="1" dirty="0" smtClean="0">
              <a:solidFill>
                <a:srgbClr val="FFFF00"/>
              </a:solidFill>
              <a:latin typeface="Times New Roman" panose="02020603050405020304" pitchFamily="18" charset="0"/>
              <a:cs typeface="Times New Roman" panose="02020603050405020304" pitchFamily="18" charset="0"/>
            </a:endParaRPr>
          </a:p>
          <a:p>
            <a:pPr marL="0" indent="0">
              <a:buNone/>
            </a:pPr>
            <a:endParaRPr lang="en-US"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246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ircle(in)">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ircle(in)">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ircle(in)">
                                      <p:cBhvr>
                                        <p:cTn id="52" dur="20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circle(in)">
                                      <p:cBhvr>
                                        <p:cTn id="57"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1164"/>
          </a:xfrm>
        </p:spPr>
        <p:txBody>
          <a:bodyPr/>
          <a:lstStyle/>
          <a:p>
            <a:pPr algn="ctr"/>
            <a:r>
              <a:rPr lang="en-US" dirty="0" smtClean="0">
                <a:solidFill>
                  <a:srgbClr val="FFFF00"/>
                </a:solidFill>
                <a:latin typeface="Times New Roman" panose="02020603050405020304" pitchFamily="18" charset="0"/>
                <a:cs typeface="Times New Roman" panose="02020603050405020304" pitchFamily="18" charset="0"/>
              </a:rPr>
              <a:t>CÂU HỎI CỦNG CỐ NỘI DUNG BÀI HỌC</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0367" y="651164"/>
            <a:ext cx="12141633" cy="6206836"/>
          </a:xfrm>
        </p:spPr>
        <p:txBody>
          <a:bodyPr>
            <a:normAutofit lnSpcReduction="10000"/>
          </a:bodyPr>
          <a:lstStyle/>
          <a:p>
            <a:pPr marL="0" indent="0" algn="just">
              <a:buNone/>
            </a:pPr>
            <a:r>
              <a:rPr lang="en-US" sz="3200" dirty="0" err="1" smtClean="0">
                <a:solidFill>
                  <a:srgbClr val="FFFF00"/>
                </a:solidFill>
                <a:latin typeface="Times New Roman" panose="02020603050405020304" pitchFamily="18" charset="0"/>
                <a:cs typeface="Times New Roman" panose="02020603050405020304" pitchFamily="18" charset="0"/>
              </a:rPr>
              <a:t>Câu</a:t>
            </a:r>
            <a:r>
              <a:rPr lang="en-US" sz="3200" dirty="0" smtClean="0">
                <a:solidFill>
                  <a:srgbClr val="FFFF00"/>
                </a:solidFill>
                <a:latin typeface="Times New Roman" panose="02020603050405020304" pitchFamily="18" charset="0"/>
                <a:cs typeface="Times New Roman" panose="02020603050405020304" pitchFamily="18" charset="0"/>
              </a:rPr>
              <a:t> 1. </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smtClean="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en-US" sz="3200" dirty="0" err="1" smtClean="0">
                <a:solidFill>
                  <a:srgbClr val="FFFF00"/>
                </a:solidFill>
                <a:latin typeface="Times New Roman" panose="02020603050405020304" pitchFamily="18" charset="0"/>
                <a:cs typeface="Times New Roman" panose="02020603050405020304" pitchFamily="18" charset="0"/>
              </a:rPr>
              <a:t>Câu</a:t>
            </a:r>
            <a:r>
              <a:rPr lang="en-US" sz="3200" dirty="0" smtClean="0">
                <a:solidFill>
                  <a:srgbClr val="FFFF00"/>
                </a:solidFill>
                <a:latin typeface="Times New Roman" panose="02020603050405020304" pitchFamily="18" charset="0"/>
                <a:cs typeface="Times New Roman" panose="02020603050405020304" pitchFamily="18" charset="0"/>
              </a:rPr>
              <a:t> 2. </a:t>
            </a: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sưu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phóng</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t>
            </a:r>
          </a:p>
          <a:p>
            <a:pPr marL="0" indent="0" algn="ctr">
              <a:buNone/>
            </a:pPr>
            <a:r>
              <a:rPr lang="en-US" sz="3200" u="sng" dirty="0" smtClean="0">
                <a:solidFill>
                  <a:srgbClr val="FFFF00"/>
                </a:solidFill>
                <a:latin typeface="Times New Roman" panose="02020603050405020304" pitchFamily="18" charset="0"/>
                <a:cs typeface="Times New Roman" panose="02020603050405020304" pitchFamily="18" charset="0"/>
              </a:rPr>
              <a:t>TRẢ LỜI: </a:t>
            </a:r>
          </a:p>
          <a:p>
            <a:pPr marL="0" indent="0">
              <a:buNone/>
            </a:pPr>
            <a:r>
              <a:rPr lang="en-US" sz="3800" u="sng" dirty="0">
                <a:solidFill>
                  <a:srgbClr val="FFFF00"/>
                </a:solidFill>
                <a:latin typeface="Times New Roman" panose="02020603050405020304" pitchFamily="18" charset="0"/>
                <a:cs typeface="Times New Roman" panose="02020603050405020304" pitchFamily="18" charset="0"/>
              </a:rPr>
              <a:t>2</a:t>
            </a:r>
            <a:r>
              <a:rPr lang="en-US" sz="3800" u="sng" dirty="0" smtClean="0">
                <a:solidFill>
                  <a:srgbClr val="FFFF00"/>
                </a:solidFill>
                <a:latin typeface="Times New Roman" panose="02020603050405020304" pitchFamily="18" charset="0"/>
                <a:cs typeface="Times New Roman" panose="02020603050405020304" pitchFamily="18" charset="0"/>
              </a:rPr>
              <a:t>. </a:t>
            </a:r>
            <a:r>
              <a:rPr lang="vi-VN" sz="3200" dirty="0"/>
              <a:t>Nội dung cơ bản của truyền thống lực lượng Dân quân tự vệ: Hết lòng trung thành với Tổ quốc, nhân dân, với sự nghiệp cách mạng của Đảng.</a:t>
            </a:r>
          </a:p>
          <a:p>
            <a:pPr marL="0" indent="0">
              <a:buNone/>
            </a:pPr>
            <a:r>
              <a:rPr lang="vi-VN" sz="3200" dirty="0"/>
              <a:t>Cách đánh sở trường của lực lượng dân quân tự vệ trong chiến tranh giải phóng là cách đánh du kích, trở thành di sản vô giá trong kho tàng Nghệ thuật quân sự Việt Nam. </a:t>
            </a:r>
          </a:p>
          <a:p>
            <a:pPr marL="0" indent="0">
              <a:buNone/>
            </a:pPr>
            <a:endParaRPr lang="en-US" sz="3200" u="sng" dirty="0">
              <a:solidFill>
                <a:srgbClr val="FFFF00"/>
              </a:solidFill>
              <a:latin typeface="Times New Roman" panose="02020603050405020304" pitchFamily="18" charset="0"/>
              <a:cs typeface="Times New Roman" panose="02020603050405020304" pitchFamily="18" charset="0"/>
            </a:endParaRPr>
          </a:p>
          <a:p>
            <a:pPr marL="0" indent="0">
              <a:buNone/>
            </a:pPr>
            <a:endParaRPr lang="en-US" b="1" dirty="0" smtClean="0">
              <a:solidFill>
                <a:srgbClr val="FFFF00"/>
              </a:solidFill>
              <a:latin typeface="Times New Roman" panose="02020603050405020304" pitchFamily="18" charset="0"/>
              <a:cs typeface="Times New Roman" panose="02020603050405020304" pitchFamily="18" charset="0"/>
            </a:endParaRPr>
          </a:p>
          <a:p>
            <a:pPr marL="0" indent="0">
              <a:buNone/>
            </a:pPr>
            <a:endParaRPr lang="en-US"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378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33055"/>
          </a:xfrm>
        </p:spPr>
        <p:txBody>
          <a:bodyPr/>
          <a:lstStyle/>
          <a:p>
            <a:r>
              <a:rPr lang="en-US" dirty="0">
                <a:solidFill>
                  <a:srgbClr val="FFFF00"/>
                </a:solidFill>
                <a:latin typeface="Times New Roman" panose="02020603050405020304" pitchFamily="18" charset="0"/>
                <a:cs typeface="Times New Roman" panose="02020603050405020304" pitchFamily="18" charset="0"/>
              </a:rPr>
              <a:t>I. LỊCH SỬ, BẢN CHẤT, TRUYỀN THỐNG CỦA QUÂN ĐỘI NHÂN DÂN VIỆT NAM.</a:t>
            </a:r>
            <a:endParaRPr lang="en-US" dirty="0"/>
          </a:p>
        </p:txBody>
      </p:sp>
      <p:sp>
        <p:nvSpPr>
          <p:cNvPr id="3" name="Content Placeholder 2"/>
          <p:cNvSpPr>
            <a:spLocks noGrp="1"/>
          </p:cNvSpPr>
          <p:nvPr>
            <p:ph idx="1"/>
          </p:nvPr>
        </p:nvSpPr>
        <p:spPr>
          <a:xfrm>
            <a:off x="0" y="1233055"/>
            <a:ext cx="12192000" cy="5624945"/>
          </a:xfrm>
        </p:spPr>
        <p:txBody>
          <a:bodyPr/>
          <a:lstStyle/>
          <a:p>
            <a:pPr marL="0" indent="0" algn="just">
              <a:buNone/>
            </a:pPr>
            <a:r>
              <a:rPr lang="en-US" sz="2400" b="1" dirty="0">
                <a:solidFill>
                  <a:srgbClr val="FFFF00"/>
                </a:solidFill>
                <a:latin typeface="Times New Roman" panose="02020603050405020304" pitchFamily="18" charset="0"/>
              </a:rPr>
              <a:t>1. LỊCH SỬ CỦA QUÂN ĐỘI NHÂN DÂN VIỆT NAM.</a:t>
            </a:r>
          </a:p>
          <a:p>
            <a:pPr marL="0" indent="0" algn="just">
              <a:buNone/>
            </a:pPr>
            <a:r>
              <a:rPr lang="en-US" b="1" dirty="0" smtClean="0">
                <a:solidFill>
                  <a:srgbClr val="FFFF00"/>
                </a:solidFill>
                <a:latin typeface="Times New Roman" panose="02020603050405020304" pitchFamily="18" charset="0"/>
              </a:rPr>
              <a:t>* TÓM </a:t>
            </a:r>
            <a:r>
              <a:rPr lang="en-US" b="1" dirty="0">
                <a:solidFill>
                  <a:srgbClr val="FFFF00"/>
                </a:solidFill>
                <a:latin typeface="Times New Roman" panose="02020603050405020304" pitchFamily="18" charset="0"/>
              </a:rPr>
              <a:t>TẮT VÀI NÉT VỀ QUÁ TRÌNH HÌNH THÀNH CỦA QUÂN ĐỘI NHÂN DÂN VIỆT </a:t>
            </a:r>
            <a:r>
              <a:rPr lang="en-US" b="1" dirty="0" smtClean="0">
                <a:solidFill>
                  <a:srgbClr val="FFFF00"/>
                </a:solidFill>
                <a:latin typeface="Times New Roman" panose="02020603050405020304" pitchFamily="18" charset="0"/>
              </a:rPr>
              <a:t>NAM.</a:t>
            </a:r>
          </a:p>
          <a:p>
            <a:pPr marL="0" indent="0" algn="just">
              <a:buNone/>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Tháng</a:t>
            </a:r>
            <a:r>
              <a:rPr lang="en-US" sz="2400" dirty="0" smtClean="0">
                <a:latin typeface="Times New Roman" panose="02020603050405020304" pitchFamily="18" charset="0"/>
                <a:cs typeface="Times New Roman" panose="02020603050405020304" pitchFamily="18" charset="0"/>
              </a:rPr>
              <a:t> 9 </a:t>
            </a:r>
            <a:r>
              <a:rPr lang="en-US" sz="2400" dirty="0" err="1" smtClean="0">
                <a:latin typeface="Times New Roman" panose="02020603050405020304" pitchFamily="18" charset="0"/>
                <a:cs typeface="Times New Roman" panose="02020603050405020304" pitchFamily="18" charset="0"/>
              </a:rPr>
              <a:t>năm</a:t>
            </a:r>
            <a:r>
              <a:rPr lang="en-US" sz="2400" dirty="0" smtClean="0">
                <a:latin typeface="Times New Roman" panose="02020603050405020304" pitchFamily="18" charset="0"/>
                <a:cs typeface="Times New Roman" panose="02020603050405020304" pitchFamily="18" charset="0"/>
              </a:rPr>
              <a:t> 1858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nổ</a:t>
            </a:r>
            <a:r>
              <a:rPr lang="en-US" sz="2400" dirty="0" smtClean="0">
                <a:latin typeface="Times New Roman" panose="02020603050405020304" pitchFamily="18" charset="0"/>
                <a:cs typeface="Times New Roman" panose="02020603050405020304" pitchFamily="18" charset="0"/>
              </a:rPr>
              <a:t> sung </a:t>
            </a:r>
            <a:r>
              <a:rPr lang="en-US" sz="2400" dirty="0" err="1" smtClean="0">
                <a:latin typeface="Times New Roman" panose="02020603050405020304" pitchFamily="18" charset="0"/>
                <a:cs typeface="Times New Roman" panose="02020603050405020304" pitchFamily="18" charset="0"/>
              </a:rPr>
              <a:t>tấn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Nẵng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xâm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ta </a:t>
            </a:r>
            <a:r>
              <a:rPr lang="en-US" sz="2400" dirty="0" err="1" smtClean="0">
                <a:latin typeface="Times New Roman" panose="02020603050405020304" pitchFamily="18" charset="0"/>
                <a:cs typeface="Times New Roman" panose="02020603050405020304" pitchFamily="18" charset="0"/>
              </a:rPr>
              <a:t>lần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Nguyễn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đâu</a:t>
            </a:r>
            <a:r>
              <a:rPr lang="en-US" sz="2400" dirty="0" smtClean="0">
                <a:latin typeface="Times New Roman" panose="02020603050405020304" pitchFamily="18" charset="0"/>
                <a:cs typeface="Times New Roman" panose="02020603050405020304" pitchFamily="18" charset="0"/>
              </a:rPr>
              <a:t> hang </a:t>
            </a:r>
            <a:r>
              <a:rPr lang="en-US" sz="2400" dirty="0" err="1" smtClean="0">
                <a:latin typeface="Times New Roman" panose="02020603050405020304" pitchFamily="18" charset="0"/>
                <a:cs typeface="Times New Roman" panose="02020603050405020304" pitchFamily="18" charset="0"/>
              </a:rPr>
              <a:t>Giặc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năm</a:t>
            </a:r>
            <a:r>
              <a:rPr lang="en-US" sz="2400" dirty="0" smtClean="0">
                <a:latin typeface="Times New Roman" panose="02020603050405020304" pitchFamily="18" charset="0"/>
                <a:cs typeface="Times New Roman" panose="02020603050405020304" pitchFamily="18" charset="0"/>
              </a:rPr>
              <a:t> 1884 </a:t>
            </a:r>
            <a:r>
              <a:rPr lang="en-US" sz="2400" dirty="0" err="1" smtClean="0">
                <a:latin typeface="Times New Roman" panose="02020603050405020304" pitchFamily="18" charset="0"/>
                <a:cs typeface="Times New Roman" panose="02020603050405020304" pitchFamily="18" charset="0"/>
              </a:rPr>
              <a:t>thì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ta </a:t>
            </a:r>
            <a:r>
              <a:rPr lang="en-US" sz="2400" dirty="0" err="1" smtClean="0">
                <a:latin typeface="Times New Roman" panose="02020603050405020304" pitchFamily="18" charset="0"/>
                <a:cs typeface="Times New Roman" panose="02020603050405020304" pitchFamily="18" charset="0"/>
              </a:rPr>
              <a:t>hoàn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giặc</a:t>
            </a:r>
            <a:r>
              <a:rPr lang="en-US" sz="2400" dirty="0" smtClean="0">
                <a:latin typeface="Times New Roman" panose="02020603050405020304" pitchFamily="18" charset="0"/>
                <a:cs typeface="Times New Roman" panose="02020603050405020304" pitchFamily="18" charset="0"/>
              </a:rPr>
              <a:t>. </a:t>
            </a:r>
          </a:p>
          <a:p>
            <a:pPr marL="0" indent="0" algn="just">
              <a:buNone/>
            </a:pPr>
            <a:r>
              <a:rPr lang="en-US" sz="2400" dirty="0" smtClean="0"/>
              <a:t>- </a:t>
            </a:r>
            <a:r>
              <a:rPr lang="en-US" altLang="en-US" sz="2400" dirty="0" err="1">
                <a:latin typeface="Times New Roman" panose="02020603050405020304" pitchFamily="18" charset="0"/>
              </a:rPr>
              <a:t>Tuy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triều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Nguyễn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đầu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hàng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nhưng</a:t>
            </a:r>
            <a:r>
              <a:rPr lang="en-US" altLang="en-US" sz="2400" dirty="0">
                <a:latin typeface="Times New Roman" panose="02020603050405020304" pitchFamily="18" charset="0"/>
              </a:rPr>
              <a:t> TD </a:t>
            </a:r>
            <a:r>
              <a:rPr lang="en-US" altLang="en-US" sz="2400" dirty="0" err="1">
                <a:latin typeface="Times New Roman" panose="02020603050405020304" pitchFamily="18" charset="0"/>
              </a:rPr>
              <a:t>Pháp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vẫn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vấp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phải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phong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trào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tranh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sôi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nổi</a:t>
            </a:r>
            <a:r>
              <a:rPr lang="en-US" altLang="en-US" sz="2400" dirty="0">
                <a:latin typeface="Times New Roman" panose="02020603050405020304" pitchFamily="18" charset="0"/>
              </a:rPr>
              <a:t> &amp; </a:t>
            </a:r>
            <a:r>
              <a:rPr lang="en-US" altLang="en-US" sz="2400" dirty="0" err="1">
                <a:latin typeface="Times New Roman" panose="02020603050405020304" pitchFamily="18" charset="0"/>
              </a:rPr>
              <a:t>bền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bỉ</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ND </a:t>
            </a:r>
            <a:r>
              <a:rPr lang="en-US" altLang="en-US" sz="2400" dirty="0" err="1">
                <a:latin typeface="Times New Roman" panose="02020603050405020304" pitchFamily="18" charset="0"/>
              </a:rPr>
              <a:t>khắp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từ</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Bắc</a:t>
            </a:r>
            <a:r>
              <a:rPr lang="en-US" altLang="en-US" sz="2400" dirty="0">
                <a:latin typeface="Times New Roman" panose="02020603050405020304" pitchFamily="18" charset="0"/>
              </a:rPr>
              <a:t> </a:t>
            </a:r>
            <a:r>
              <a:rPr lang="en-US" altLang="en-US" sz="2400" dirty="0" err="1">
                <a:latin typeface="Times New Roman" panose="02020603050405020304" pitchFamily="18" charset="0"/>
                <a:sym typeface="Wingdings" panose="05000000000000000000" pitchFamily="2" charset="2"/>
              </a:rPr>
              <a:t>đến</a:t>
            </a:r>
            <a:r>
              <a:rPr lang="en-US" altLang="en-US" sz="2400" dirty="0">
                <a:latin typeface="Times New Roman" panose="02020603050405020304" pitchFamily="18" charset="0"/>
                <a:sym typeface="Wingdings" panose="05000000000000000000" pitchFamily="2" charset="2"/>
              </a:rPr>
              <a:t> Nam. </a:t>
            </a:r>
            <a:r>
              <a:rPr lang="en-US" altLang="en-US" sz="2400" dirty="0" err="1">
                <a:latin typeface="Times New Roman" panose="02020603050405020304" pitchFamily="18" charset="0"/>
                <a:sym typeface="Wingdings" panose="05000000000000000000" pitchFamily="2" charset="2"/>
              </a:rPr>
              <a:t>Tiêu</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biểu</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là</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các</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cuộc</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khởi</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nghĩa</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của</a:t>
            </a:r>
            <a:r>
              <a:rPr lang="en-US" altLang="en-US" sz="2400" dirty="0">
                <a:latin typeface="Times New Roman" panose="02020603050405020304" pitchFamily="18" charset="0"/>
                <a:sym typeface="Wingdings" panose="05000000000000000000" pitchFamily="2" charset="2"/>
              </a:rPr>
              <a:t> do : </a:t>
            </a:r>
            <a:r>
              <a:rPr lang="en-US" altLang="en-US" sz="2400" dirty="0" err="1">
                <a:latin typeface="Times New Roman" panose="02020603050405020304" pitchFamily="18" charset="0"/>
                <a:sym typeface="Wingdings" panose="05000000000000000000" pitchFamily="2" charset="2"/>
              </a:rPr>
              <a:t>Trương</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Công</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Đinh</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Nguyễn</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Trung</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Trực</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Đinh</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Công</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Tráng</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Phan</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Đình</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Phùng</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Hoàng</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Hoa</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Thám</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lãnh</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đạo</a:t>
            </a:r>
            <a:r>
              <a:rPr lang="en-US" altLang="en-US" sz="2400" dirty="0">
                <a:latin typeface="Times New Roman" panose="02020603050405020304" pitchFamily="18" charset="0"/>
                <a:sym typeface="Wingdings" panose="05000000000000000000" pitchFamily="2" charset="2"/>
              </a:rPr>
              <a:t>.</a:t>
            </a:r>
          </a:p>
          <a:p>
            <a:pPr marL="0" indent="0" algn="just">
              <a:buNone/>
            </a:pPr>
            <a:r>
              <a:rPr lang="en-US" altLang="en-US" sz="2400" dirty="0" smtClean="0">
                <a:latin typeface="Times New Roman" panose="02020603050405020304" pitchFamily="18" charset="0"/>
                <a:sym typeface="Wingdings" panose="05000000000000000000" pitchFamily="2" charset="2"/>
              </a:rPr>
              <a:t>- </a:t>
            </a:r>
            <a:r>
              <a:rPr lang="en-US" altLang="en-US" sz="2400" dirty="0" err="1" smtClean="0">
                <a:latin typeface="Times New Roman" panose="02020603050405020304" pitchFamily="18" charset="0"/>
                <a:sym typeface="Wingdings" panose="05000000000000000000" pitchFamily="2" charset="2"/>
              </a:rPr>
              <a:t>Các</a:t>
            </a:r>
            <a:r>
              <a:rPr lang="en-US" altLang="en-US" sz="2400" dirty="0" smtClean="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phong</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trào</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khởi</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nghĩa</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nổ</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ra</a:t>
            </a:r>
            <a:r>
              <a:rPr lang="en-US" altLang="en-US" sz="2400" dirty="0">
                <a:latin typeface="Times New Roman" panose="02020603050405020304" pitchFamily="18" charset="0"/>
                <a:sym typeface="Wingdings" panose="05000000000000000000" pitchFamily="2" charset="2"/>
              </a:rPr>
              <a:t> &amp; </a:t>
            </a:r>
            <a:r>
              <a:rPr lang="en-US" altLang="en-US" sz="2400" dirty="0" err="1">
                <a:latin typeface="Times New Roman" panose="02020603050405020304" pitchFamily="18" charset="0"/>
                <a:sym typeface="Wingdings" panose="05000000000000000000" pitchFamily="2" charset="2"/>
              </a:rPr>
              <a:t>phát</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triển</a:t>
            </a:r>
            <a:r>
              <a:rPr lang="en-US" altLang="en-US" sz="2400" dirty="0">
                <a:latin typeface="Times New Roman" panose="02020603050405020304" pitchFamily="18" charset="0"/>
                <a:sym typeface="Wingdings" panose="05000000000000000000" pitchFamily="2" charset="2"/>
              </a:rPr>
              <a:t> 1 </a:t>
            </a:r>
            <a:r>
              <a:rPr lang="en-US" altLang="en-US" sz="2400" dirty="0" err="1">
                <a:latin typeface="Times New Roman" panose="02020603050405020304" pitchFamily="18" charset="0"/>
                <a:sym typeface="Wingdings" panose="05000000000000000000" pitchFamily="2" charset="2"/>
              </a:rPr>
              <a:t>cách</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sôi</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nổi</a:t>
            </a:r>
            <a:r>
              <a:rPr lang="en-US" altLang="en-US" sz="2400" dirty="0">
                <a:latin typeface="Times New Roman" panose="02020603050405020304" pitchFamily="18" charset="0"/>
                <a:sym typeface="Wingdings" panose="05000000000000000000" pitchFamily="2" charset="2"/>
              </a:rPr>
              <a:t> song </a:t>
            </a:r>
            <a:r>
              <a:rPr lang="en-US" altLang="en-US" sz="2400" dirty="0" err="1">
                <a:latin typeface="Times New Roman" panose="02020603050405020304" pitchFamily="18" charset="0"/>
                <a:sym typeface="Wingdings" panose="05000000000000000000" pitchFamily="2" charset="2"/>
              </a:rPr>
              <a:t>vẫn</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chụi</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thất</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bại</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Nguyên</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Nhân</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cơ</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bản</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là</a:t>
            </a:r>
            <a:r>
              <a:rPr lang="en-US" altLang="en-US" sz="2400" dirty="0">
                <a:latin typeface="Times New Roman" panose="02020603050405020304" pitchFamily="18" charset="0"/>
                <a:sym typeface="Wingdings" panose="05000000000000000000" pitchFamily="2" charset="2"/>
              </a:rPr>
              <a:t> do </a:t>
            </a:r>
            <a:r>
              <a:rPr lang="en-US" altLang="en-US" sz="2400" dirty="0" err="1">
                <a:latin typeface="Times New Roman" panose="02020603050405020304" pitchFamily="18" charset="0"/>
                <a:sym typeface="Wingdings" panose="05000000000000000000" pitchFamily="2" charset="2"/>
              </a:rPr>
              <a:t>thiếu</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sự</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lãnh</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đạo</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của</a:t>
            </a:r>
            <a:r>
              <a:rPr lang="en-US" altLang="en-US" sz="2400" dirty="0">
                <a:latin typeface="Times New Roman" panose="02020603050405020304" pitchFamily="18" charset="0"/>
                <a:sym typeface="Wingdings" panose="05000000000000000000" pitchFamily="2" charset="2"/>
              </a:rPr>
              <a:t> 1 </a:t>
            </a:r>
            <a:r>
              <a:rPr lang="en-US" altLang="en-US" sz="2400" dirty="0" err="1">
                <a:latin typeface="Times New Roman" panose="02020603050405020304" pitchFamily="18" charset="0"/>
                <a:sym typeface="Wingdings" panose="05000000000000000000" pitchFamily="2" charset="2"/>
              </a:rPr>
              <a:t>giai</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cấp</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tiến</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tiến</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trong</a:t>
            </a:r>
            <a:r>
              <a:rPr lang="en-US" altLang="en-US" sz="2400" dirty="0">
                <a:latin typeface="Times New Roman" panose="02020603050405020304" pitchFamily="18" charset="0"/>
                <a:sym typeface="Wingdings" panose="05000000000000000000" pitchFamily="2" charset="2"/>
              </a:rPr>
              <a:t> XH &amp; </a:t>
            </a:r>
            <a:r>
              <a:rPr lang="en-US" altLang="en-US" sz="2400" dirty="0" err="1">
                <a:latin typeface="Times New Roman" panose="02020603050405020304" pitchFamily="18" charset="0"/>
                <a:sym typeface="Wingdings" panose="05000000000000000000" pitchFamily="2" charset="2"/>
              </a:rPr>
              <a:t>chưa</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có</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đường</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lối</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đấu</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tranh</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đúng</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đắn</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phù</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hợp</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với</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điều</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kiện</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mới</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của</a:t>
            </a:r>
            <a:r>
              <a:rPr lang="en-US" altLang="en-US" sz="2400" dirty="0">
                <a:latin typeface="Times New Roman" panose="02020603050405020304" pitchFamily="18" charset="0"/>
                <a:sym typeface="Wingdings" panose="05000000000000000000" pitchFamily="2" charset="2"/>
              </a:rPr>
              <a:t> </a:t>
            </a:r>
            <a:r>
              <a:rPr lang="en-US" altLang="en-US" sz="2400" dirty="0" err="1">
                <a:latin typeface="Times New Roman" panose="02020603050405020304" pitchFamily="18" charset="0"/>
                <a:sym typeface="Wingdings" panose="05000000000000000000" pitchFamily="2" charset="2"/>
              </a:rPr>
              <a:t>thời</a:t>
            </a:r>
            <a:r>
              <a:rPr lang="en-US" altLang="en-US" sz="2400" dirty="0">
                <a:latin typeface="Times New Roman" panose="02020603050405020304" pitchFamily="18" charset="0"/>
                <a:sym typeface="Wingdings" panose="05000000000000000000" pitchFamily="2" charset="2"/>
              </a:rPr>
              <a:t> </a:t>
            </a:r>
            <a:r>
              <a:rPr lang="en-US" altLang="en-US" sz="2400" dirty="0" err="1" smtClean="0">
                <a:latin typeface="Times New Roman" panose="02020603050405020304" pitchFamily="18" charset="0"/>
                <a:sym typeface="Wingdings" panose="05000000000000000000" pitchFamily="2" charset="2"/>
              </a:rPr>
              <a:t>đại</a:t>
            </a:r>
            <a:r>
              <a:rPr lang="en-US" altLang="en-US" sz="2400" dirty="0" smtClean="0">
                <a:latin typeface="Times New Roman" panose="02020603050405020304" pitchFamily="18" charset="0"/>
                <a:sym typeface="Wingdings" panose="05000000000000000000" pitchFamily="2" charset="2"/>
              </a:rPr>
              <a:t>.</a:t>
            </a:r>
            <a:endParaRPr lang="en-US" altLang="en-US" sz="2400" dirty="0">
              <a:latin typeface="Times New Roman" panose="02020603050405020304" pitchFamily="18" charset="0"/>
              <a:sym typeface="Wingdings" panose="05000000000000000000" pitchFamily="2" charset="2"/>
            </a:endParaRPr>
          </a:p>
          <a:p>
            <a:pPr marL="0" indent="0" algn="just">
              <a:buNone/>
            </a:pPr>
            <a:endParaRPr lang="en-US" dirty="0"/>
          </a:p>
        </p:txBody>
      </p:sp>
      <p:pic>
        <p:nvPicPr>
          <p:cNvPr id="4" name="Picture 3"/>
          <p:cNvPicPr>
            <a:picLocks noChangeAspect="1"/>
          </p:cNvPicPr>
          <p:nvPr/>
        </p:nvPicPr>
        <p:blipFill>
          <a:blip r:embed="rId2"/>
          <a:stretch>
            <a:fillRect/>
          </a:stretch>
        </p:blipFill>
        <p:spPr>
          <a:xfrm>
            <a:off x="0" y="1"/>
            <a:ext cx="12192000" cy="6858000"/>
          </a:xfrm>
          <a:prstGeom prst="rect">
            <a:avLst/>
          </a:prstGeom>
        </p:spPr>
      </p:pic>
      <p:sp>
        <p:nvSpPr>
          <p:cNvPr id="5" name="Rounded Rectangle 4"/>
          <p:cNvSpPr/>
          <p:nvPr/>
        </p:nvSpPr>
        <p:spPr>
          <a:xfrm>
            <a:off x="8672945" y="1"/>
            <a:ext cx="3519055" cy="34913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dirty="0" err="1">
                <a:solidFill>
                  <a:srgbClr val="FFFF00"/>
                </a:solidFill>
                <a:latin typeface="Times New Roman" panose="02020603050405020304" pitchFamily="18" charset="0"/>
              </a:rPr>
              <a:t>Trương</a:t>
            </a:r>
            <a:r>
              <a:rPr lang="en-US" altLang="en-US" sz="2400" b="1" dirty="0">
                <a:solidFill>
                  <a:srgbClr val="FFFF00"/>
                </a:solidFill>
                <a:latin typeface="Times New Roman" panose="02020603050405020304" pitchFamily="18" charset="0"/>
              </a:rPr>
              <a:t> </a:t>
            </a:r>
            <a:r>
              <a:rPr lang="en-US" altLang="en-US" sz="2400" b="1" dirty="0" err="1">
                <a:solidFill>
                  <a:srgbClr val="FFFF00"/>
                </a:solidFill>
                <a:latin typeface="Times New Roman" panose="02020603050405020304" pitchFamily="18" charset="0"/>
              </a:rPr>
              <a:t>Công</a:t>
            </a:r>
            <a:r>
              <a:rPr lang="en-US" altLang="en-US" sz="2400" b="1" dirty="0">
                <a:solidFill>
                  <a:srgbClr val="FFFF00"/>
                </a:solidFill>
                <a:latin typeface="Times New Roman" panose="02020603050405020304" pitchFamily="18" charset="0"/>
              </a:rPr>
              <a:t> </a:t>
            </a:r>
            <a:r>
              <a:rPr lang="en-US" altLang="en-US" sz="2400" b="1" dirty="0" err="1">
                <a:solidFill>
                  <a:srgbClr val="FFFF00"/>
                </a:solidFill>
                <a:latin typeface="Times New Roman" panose="02020603050405020304" pitchFamily="18" charset="0"/>
              </a:rPr>
              <a:t>Định</a:t>
            </a:r>
            <a:r>
              <a:rPr lang="en-US" altLang="en-US" sz="2400" b="1" dirty="0">
                <a:solidFill>
                  <a:srgbClr val="FFFF00"/>
                </a:solidFill>
                <a:latin typeface="Times New Roman" panose="02020603050405020304" pitchFamily="18" charset="0"/>
              </a:rPr>
              <a:t> </a:t>
            </a:r>
          </a:p>
          <a:p>
            <a:pPr algn="just"/>
            <a:r>
              <a:rPr lang="en-US" altLang="en-US" sz="2400" dirty="0" err="1">
                <a:solidFill>
                  <a:schemeClr val="tx1"/>
                </a:solidFill>
                <a:latin typeface="Times New Roman" panose="02020603050405020304" pitchFamily="18" charset="0"/>
              </a:rPr>
              <a:t>Là</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người</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lãnh</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đạo</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các</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phong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trào</a:t>
            </a:r>
            <a:r>
              <a:rPr lang="en-US" altLang="en-US" sz="2400" dirty="0">
                <a:solidFill>
                  <a:schemeClr val="tx1"/>
                </a:solidFill>
                <a:latin typeface="Times New Roman" panose="02020603050405020304" pitchFamily="18" charset="0"/>
              </a:rPr>
              <a:t> k/c </a:t>
            </a:r>
            <a:r>
              <a:rPr lang="en-US" altLang="en-US" sz="2400" dirty="0" err="1">
                <a:solidFill>
                  <a:schemeClr val="tx1"/>
                </a:solidFill>
                <a:latin typeface="Times New Roman" panose="02020603050405020304" pitchFamily="18" charset="0"/>
              </a:rPr>
              <a:t>chống</a:t>
            </a:r>
            <a:r>
              <a:rPr lang="en-US" altLang="en-US" sz="2400" dirty="0">
                <a:solidFill>
                  <a:schemeClr val="tx1"/>
                </a:solidFill>
                <a:latin typeface="Times New Roman" panose="02020603050405020304" pitchFamily="18" charset="0"/>
              </a:rPr>
              <a:t> </a:t>
            </a:r>
            <a:r>
              <a:rPr lang="en-US" altLang="en-US" sz="2400" dirty="0" err="1" smtClean="0">
                <a:solidFill>
                  <a:schemeClr val="tx1"/>
                </a:solidFill>
                <a:latin typeface="Times New Roman" panose="02020603050405020304" pitchFamily="18" charset="0"/>
              </a:rPr>
              <a:t>Pháp</a:t>
            </a:r>
            <a:r>
              <a:rPr lang="en-US" altLang="en-US" sz="2400" dirty="0" smtClean="0">
                <a:solidFill>
                  <a:schemeClr val="tx1"/>
                </a:solidFill>
                <a:latin typeface="Times New Roman" panose="02020603050405020304" pitchFamily="18" charset="0"/>
              </a:rPr>
              <a:t> </a:t>
            </a:r>
            <a:r>
              <a:rPr lang="en-US" altLang="en-US" sz="2400" dirty="0">
                <a:solidFill>
                  <a:schemeClr val="tx1"/>
                </a:solidFill>
                <a:latin typeface="Times New Roman" panose="02020603050405020304" pitchFamily="18" charset="0"/>
              </a:rPr>
              <a:t>ở </a:t>
            </a:r>
            <a:r>
              <a:rPr lang="en-US" altLang="en-US" sz="2400" dirty="0" err="1">
                <a:solidFill>
                  <a:schemeClr val="tx1"/>
                </a:solidFill>
                <a:latin typeface="Times New Roman" panose="02020603050405020304" pitchFamily="18" charset="0"/>
              </a:rPr>
              <a:t>các</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vùng</a:t>
            </a:r>
            <a:r>
              <a:rPr lang="en-US" altLang="en-US" sz="2400" dirty="0">
                <a:solidFill>
                  <a:schemeClr val="tx1"/>
                </a:solidFill>
                <a:latin typeface="Times New Roman" panose="02020603050405020304" pitchFamily="18" charset="0"/>
              </a:rPr>
              <a:t> : </a:t>
            </a:r>
            <a:r>
              <a:rPr lang="en-US" altLang="en-US" sz="2400" dirty="0" err="1">
                <a:solidFill>
                  <a:schemeClr val="tx1"/>
                </a:solidFill>
                <a:latin typeface="Times New Roman" panose="02020603050405020304" pitchFamily="18" charset="0"/>
              </a:rPr>
              <a:t>Gò</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Công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Tân</a:t>
            </a:r>
            <a:r>
              <a:rPr lang="en-US" altLang="en-US" sz="2400" dirty="0">
                <a:solidFill>
                  <a:schemeClr val="tx1"/>
                </a:solidFill>
                <a:latin typeface="Times New Roman" panose="02020603050405020304" pitchFamily="18" charset="0"/>
              </a:rPr>
              <a:t> An, </a:t>
            </a:r>
            <a:r>
              <a:rPr lang="en-US" altLang="en-US" sz="2400" dirty="0" err="1">
                <a:solidFill>
                  <a:schemeClr val="tx1"/>
                </a:solidFill>
                <a:latin typeface="Times New Roman" panose="02020603050405020304" pitchFamily="18" charset="0"/>
              </a:rPr>
              <a:t>Mỹ</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Tho</a:t>
            </a:r>
            <a:r>
              <a:rPr lang="en-US" altLang="en-US" sz="2400" dirty="0">
                <a:solidFill>
                  <a:schemeClr val="tx1"/>
                </a:solidFill>
                <a:latin typeface="Times New Roman" panose="02020603050405020304" pitchFamily="18" charset="0"/>
              </a:rPr>
              <a:t>,</a:t>
            </a:r>
          </a:p>
          <a:p>
            <a:pPr algn="just"/>
            <a:r>
              <a:rPr lang="en-US" altLang="en-US" sz="2400" dirty="0" err="1">
                <a:solidFill>
                  <a:schemeClr val="tx1"/>
                </a:solidFill>
                <a:latin typeface="Times New Roman" panose="02020603050405020304" pitchFamily="18" charset="0"/>
              </a:rPr>
              <a:t>Chợ</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Lớn</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Sài</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Gòn</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Đồng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Tháp</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Mười</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từ</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năm</a:t>
            </a:r>
            <a:r>
              <a:rPr lang="en-US" altLang="en-US" sz="2400" dirty="0">
                <a:solidFill>
                  <a:schemeClr val="tx1"/>
                </a:solidFill>
                <a:latin typeface="Times New Roman" panose="02020603050405020304" pitchFamily="18" charset="0"/>
              </a:rPr>
              <a:t> </a:t>
            </a:r>
            <a:r>
              <a:rPr lang="en-US" altLang="en-US" sz="2400" dirty="0" smtClean="0">
                <a:solidFill>
                  <a:schemeClr val="tx1"/>
                </a:solidFill>
                <a:latin typeface="Times New Roman" panose="02020603050405020304" pitchFamily="18" charset="0"/>
              </a:rPr>
              <a:t>(</a:t>
            </a:r>
            <a:r>
              <a:rPr lang="en-US" altLang="en-US" sz="2400" dirty="0">
                <a:solidFill>
                  <a:schemeClr val="tx1"/>
                </a:solidFill>
                <a:latin typeface="Times New Roman" panose="02020603050405020304" pitchFamily="18" charset="0"/>
              </a:rPr>
              <a:t>1859 – 1864)</a:t>
            </a:r>
          </a:p>
        </p:txBody>
      </p:sp>
      <p:pic>
        <p:nvPicPr>
          <p:cNvPr id="6" name="Picture 5"/>
          <p:cNvPicPr>
            <a:picLocks noChangeAspect="1"/>
          </p:cNvPicPr>
          <p:nvPr/>
        </p:nvPicPr>
        <p:blipFill>
          <a:blip r:embed="rId3"/>
          <a:stretch>
            <a:fillRect/>
          </a:stretch>
        </p:blipFill>
        <p:spPr>
          <a:xfrm>
            <a:off x="0" y="0"/>
            <a:ext cx="12192000" cy="6858000"/>
          </a:xfrm>
          <a:prstGeom prst="rect">
            <a:avLst/>
          </a:prstGeom>
        </p:spPr>
      </p:pic>
      <p:sp>
        <p:nvSpPr>
          <p:cNvPr id="7" name="Rounded Rectangle 6"/>
          <p:cNvSpPr/>
          <p:nvPr/>
        </p:nvSpPr>
        <p:spPr>
          <a:xfrm>
            <a:off x="0" y="1"/>
            <a:ext cx="3034145" cy="4668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dirty="0" err="1">
                <a:solidFill>
                  <a:srgbClr val="FFFF00"/>
                </a:solidFill>
                <a:latin typeface="Times New Roman" panose="02020603050405020304" pitchFamily="18" charset="0"/>
              </a:rPr>
              <a:t>Phan</a:t>
            </a:r>
            <a:r>
              <a:rPr lang="en-US" altLang="en-US" sz="2400" b="1" dirty="0">
                <a:solidFill>
                  <a:srgbClr val="FFFF00"/>
                </a:solidFill>
                <a:latin typeface="Times New Roman" panose="02020603050405020304" pitchFamily="18" charset="0"/>
              </a:rPr>
              <a:t> </a:t>
            </a:r>
            <a:r>
              <a:rPr lang="en-US" altLang="en-US" sz="2400" b="1" dirty="0" err="1">
                <a:solidFill>
                  <a:srgbClr val="FFFF00"/>
                </a:solidFill>
                <a:latin typeface="Times New Roman" panose="02020603050405020304" pitchFamily="18" charset="0"/>
              </a:rPr>
              <a:t>Đình</a:t>
            </a:r>
            <a:r>
              <a:rPr lang="en-US" altLang="en-US" sz="2400" b="1" dirty="0">
                <a:solidFill>
                  <a:srgbClr val="FFFF00"/>
                </a:solidFill>
                <a:latin typeface="Times New Roman" panose="02020603050405020304" pitchFamily="18" charset="0"/>
              </a:rPr>
              <a:t> </a:t>
            </a:r>
            <a:r>
              <a:rPr lang="en-US" altLang="en-US" sz="2400" b="1" dirty="0" err="1">
                <a:solidFill>
                  <a:srgbClr val="FFFF00"/>
                </a:solidFill>
                <a:latin typeface="Times New Roman" panose="02020603050405020304" pitchFamily="18" charset="0"/>
              </a:rPr>
              <a:t>Phùng</a:t>
            </a:r>
            <a:endParaRPr lang="en-US" altLang="en-US" sz="2400" b="1" dirty="0">
              <a:solidFill>
                <a:srgbClr val="FFFF00"/>
              </a:solidFill>
              <a:latin typeface="Times New Roman" panose="02020603050405020304" pitchFamily="18" charset="0"/>
            </a:endParaRPr>
          </a:p>
          <a:p>
            <a:pPr algn="just"/>
            <a:r>
              <a:rPr lang="en-US" altLang="en-US" sz="2400" dirty="0" smtClean="0">
                <a:solidFill>
                  <a:schemeClr val="tx1"/>
                </a:solidFill>
                <a:latin typeface="Times New Roman" panose="02020603050405020304" pitchFamily="18" charset="0"/>
              </a:rPr>
              <a:t>- </a:t>
            </a:r>
            <a:r>
              <a:rPr lang="en-US" altLang="en-US" sz="2400" dirty="0" err="1" smtClean="0">
                <a:solidFill>
                  <a:schemeClr val="tx1"/>
                </a:solidFill>
                <a:latin typeface="Times New Roman" panose="02020603050405020304" pitchFamily="18" charset="0"/>
              </a:rPr>
              <a:t>Lãnh</a:t>
            </a:r>
            <a:r>
              <a:rPr lang="en-US" altLang="en-US" sz="2400" dirty="0" smtClean="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tụ</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của</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khởi</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nghĩa</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Hương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Khê</a:t>
            </a:r>
            <a:r>
              <a:rPr lang="en-US" altLang="en-US" sz="2400" dirty="0">
                <a:solidFill>
                  <a:schemeClr val="tx1"/>
                </a:solidFill>
                <a:latin typeface="Times New Roman" panose="02020603050405020304" pitchFamily="18" charset="0"/>
              </a:rPr>
              <a:t> </a:t>
            </a:r>
          </a:p>
          <a:p>
            <a:pPr algn="just"/>
            <a:r>
              <a:rPr lang="en-US" altLang="en-US" sz="2400" dirty="0" smtClean="0">
                <a:solidFill>
                  <a:schemeClr val="tx1"/>
                </a:solidFill>
                <a:latin typeface="Times New Roman" panose="02020603050405020304" pitchFamily="18" charset="0"/>
              </a:rPr>
              <a:t>- </a:t>
            </a:r>
            <a:r>
              <a:rPr lang="en-US" altLang="en-US" sz="2400" dirty="0" err="1" smtClean="0">
                <a:solidFill>
                  <a:schemeClr val="tx1"/>
                </a:solidFill>
                <a:latin typeface="Times New Roman" panose="02020603050405020304" pitchFamily="18" charset="0"/>
              </a:rPr>
              <a:t>Địa</a:t>
            </a:r>
            <a:r>
              <a:rPr lang="en-US" altLang="en-US" sz="2400" dirty="0" smtClean="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bàn</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hoạt</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động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của</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nghĩa</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quân</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bao</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gồm</a:t>
            </a:r>
            <a:r>
              <a:rPr lang="en-US" altLang="en-US" sz="2400" dirty="0">
                <a:solidFill>
                  <a:schemeClr val="tx1"/>
                </a:solidFill>
                <a:latin typeface="Times New Roman" panose="02020603050405020304" pitchFamily="18" charset="0"/>
              </a:rPr>
              <a:t> 4 </a:t>
            </a:r>
            <a:r>
              <a:rPr lang="en-US" altLang="en-US" sz="2400" dirty="0" err="1" smtClean="0">
                <a:solidFill>
                  <a:schemeClr val="tx1"/>
                </a:solidFill>
                <a:latin typeface="Times New Roman" panose="02020603050405020304" pitchFamily="18" charset="0"/>
              </a:rPr>
              <a:t>tỉnh</a:t>
            </a:r>
            <a:r>
              <a:rPr lang="en-US" altLang="en-US" sz="2400" dirty="0" smtClean="0">
                <a:solidFill>
                  <a:schemeClr val="tx1"/>
                </a:solidFill>
                <a:latin typeface="Times New Roman" panose="02020603050405020304" pitchFamily="18" charset="0"/>
              </a:rPr>
              <a:t>: </a:t>
            </a:r>
            <a:r>
              <a:rPr lang="en-US" altLang="en-US" sz="2400" dirty="0" err="1" smtClean="0">
                <a:solidFill>
                  <a:schemeClr val="tx1"/>
                </a:solidFill>
                <a:latin typeface="Times New Roman" panose="02020603050405020304" pitchFamily="18" charset="0"/>
              </a:rPr>
              <a:t>Thanh</a:t>
            </a:r>
            <a:r>
              <a:rPr lang="en-US" altLang="en-US" sz="2400" dirty="0" smtClean="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Hóa</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Nghệ</a:t>
            </a:r>
            <a:r>
              <a:rPr lang="en-US" altLang="en-US" sz="2400" dirty="0">
                <a:solidFill>
                  <a:schemeClr val="tx1"/>
                </a:solidFill>
                <a:latin typeface="Times New Roman" panose="02020603050405020304" pitchFamily="18" charset="0"/>
              </a:rPr>
              <a:t> An, </a:t>
            </a:r>
            <a:r>
              <a:rPr lang="en-US" altLang="en-US" sz="2400" dirty="0" err="1">
                <a:solidFill>
                  <a:schemeClr val="tx1"/>
                </a:solidFill>
                <a:latin typeface="Times New Roman" panose="02020603050405020304" pitchFamily="18" charset="0"/>
              </a:rPr>
              <a:t>Hà</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Tĩnh</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Quảng</a:t>
            </a:r>
            <a:r>
              <a:rPr lang="en-US" altLang="en-US" sz="2400" dirty="0">
                <a:solidFill>
                  <a:schemeClr val="tx1"/>
                </a:solidFill>
                <a:latin typeface="Times New Roman" panose="02020603050405020304" pitchFamily="18" charset="0"/>
              </a:rPr>
              <a:t> </a:t>
            </a:r>
            <a:r>
              <a:rPr lang="en-US" altLang="en-US" sz="2400" dirty="0" err="1" smtClean="0">
                <a:solidFill>
                  <a:schemeClr val="tx1"/>
                </a:solidFill>
                <a:latin typeface="Times New Roman" panose="02020603050405020304" pitchFamily="18" charset="0"/>
              </a:rPr>
              <a:t>Bình</a:t>
            </a:r>
            <a:r>
              <a:rPr lang="en-US" altLang="en-US" sz="2400" dirty="0" smtClean="0">
                <a:solidFill>
                  <a:schemeClr val="tx1"/>
                </a:solidFill>
                <a:latin typeface="Times New Roman" panose="02020603050405020304" pitchFamily="18" charset="0"/>
              </a:rPr>
              <a:t>.</a:t>
            </a:r>
            <a:endParaRPr lang="en-US" altLang="en-US" sz="2400" dirty="0">
              <a:solidFill>
                <a:schemeClr val="tx1"/>
              </a:solidFill>
              <a:latin typeface="Times New Roman" panose="02020603050405020304" pitchFamily="18" charset="0"/>
            </a:endParaRPr>
          </a:p>
          <a:p>
            <a:pPr algn="just"/>
            <a:r>
              <a:rPr lang="en-US" altLang="en-US" sz="2400" dirty="0" smtClean="0">
                <a:solidFill>
                  <a:schemeClr val="tx1"/>
                </a:solidFill>
                <a:latin typeface="Times New Roman" panose="02020603050405020304" pitchFamily="18" charset="0"/>
              </a:rPr>
              <a:t>- </a:t>
            </a:r>
            <a:r>
              <a:rPr lang="en-US" altLang="en-US" sz="2400" dirty="0" err="1" smtClean="0">
                <a:solidFill>
                  <a:schemeClr val="tx1"/>
                </a:solidFill>
                <a:latin typeface="Times New Roman" panose="02020603050405020304" pitchFamily="18" charset="0"/>
              </a:rPr>
              <a:t>Với</a:t>
            </a:r>
            <a:r>
              <a:rPr lang="en-US" altLang="en-US" sz="2400" dirty="0" smtClean="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địa</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bàn</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chính</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là</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Hương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Khê</a:t>
            </a:r>
            <a:r>
              <a:rPr lang="en-US" altLang="en-US" sz="2400" dirty="0">
                <a:solidFill>
                  <a:schemeClr val="tx1"/>
                </a:solidFill>
                <a:latin typeface="Times New Roman" panose="02020603050405020304" pitchFamily="18" charset="0"/>
              </a:rPr>
              <a:t> ( </a:t>
            </a:r>
            <a:r>
              <a:rPr lang="en-US" altLang="en-US" sz="2400" dirty="0" err="1">
                <a:solidFill>
                  <a:schemeClr val="tx1"/>
                </a:solidFill>
                <a:latin typeface="Times New Roman" panose="02020603050405020304" pitchFamily="18" charset="0"/>
              </a:rPr>
              <a:t>Hà</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Tĩnh</a:t>
            </a:r>
            <a:r>
              <a:rPr lang="en-US" altLang="en-US" sz="2400" dirty="0">
                <a:solidFill>
                  <a:schemeClr val="tx1"/>
                </a:solidFill>
                <a:latin typeface="Times New Roman" panose="02020603050405020304" pitchFamily="18" charset="0"/>
              </a:rPr>
              <a:t> ) </a:t>
            </a:r>
            <a:r>
              <a:rPr lang="en-US" altLang="en-US" sz="2400" dirty="0" err="1">
                <a:solidFill>
                  <a:schemeClr val="tx1"/>
                </a:solidFill>
                <a:latin typeface="Times New Roman" panose="02020603050405020304" pitchFamily="18" charset="0"/>
              </a:rPr>
              <a:t>đã</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tồn</a:t>
            </a:r>
            <a:r>
              <a:rPr lang="en-US" altLang="en-US" sz="2400" dirty="0">
                <a:solidFill>
                  <a:schemeClr val="tx1"/>
                </a:solidFill>
                <a:latin typeface="Times New Roman" panose="02020603050405020304" pitchFamily="18" charset="0"/>
              </a:rPr>
              <a:t> </a:t>
            </a:r>
            <a:r>
              <a:rPr lang="en-US" altLang="en-US" sz="2400" dirty="0" smtClean="0">
                <a:solidFill>
                  <a:schemeClr val="tx1"/>
                </a:solidFill>
                <a:latin typeface="Times New Roman" panose="02020603050405020304" pitchFamily="18" charset="0"/>
              </a:rPr>
              <a:t> </a:t>
            </a:r>
            <a:r>
              <a:rPr lang="en-US" altLang="en-US" sz="2400" dirty="0" err="1" smtClean="0">
                <a:solidFill>
                  <a:schemeClr val="tx1"/>
                </a:solidFill>
                <a:latin typeface="Times New Roman" panose="02020603050405020304" pitchFamily="18" charset="0"/>
              </a:rPr>
              <a:t>tại</a:t>
            </a:r>
            <a:r>
              <a:rPr lang="en-US" altLang="en-US" sz="2400" dirty="0" smtClean="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suốt</a:t>
            </a:r>
            <a:r>
              <a:rPr lang="en-US" altLang="en-US" sz="2400" dirty="0">
                <a:solidFill>
                  <a:schemeClr val="tx1"/>
                </a:solidFill>
                <a:latin typeface="Times New Roman" panose="02020603050405020304" pitchFamily="18" charset="0"/>
              </a:rPr>
              <a:t> 11 </a:t>
            </a:r>
            <a:r>
              <a:rPr lang="en-US" altLang="en-US" sz="2400" dirty="0" err="1">
                <a:solidFill>
                  <a:schemeClr val="tx1"/>
                </a:solidFill>
                <a:latin typeface="Times New Roman" panose="02020603050405020304" pitchFamily="18" charset="0"/>
              </a:rPr>
              <a:t>năm</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liên</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tục</a:t>
            </a:r>
            <a:endParaRPr lang="en-US" altLang="en-US" sz="2400" dirty="0">
              <a:solidFill>
                <a:schemeClr val="tx1"/>
              </a:solidFill>
              <a:latin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97379" y="14258"/>
            <a:ext cx="12289379" cy="6843741"/>
          </a:xfrm>
          <a:prstGeom prst="rect">
            <a:avLst/>
          </a:prstGeom>
        </p:spPr>
      </p:pic>
      <p:sp>
        <p:nvSpPr>
          <p:cNvPr id="10" name="Rounded Rectangle 9"/>
          <p:cNvSpPr/>
          <p:nvPr/>
        </p:nvSpPr>
        <p:spPr>
          <a:xfrm>
            <a:off x="3567346" y="5625347"/>
            <a:ext cx="4959927" cy="1246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dirty="0" err="1">
                <a:latin typeface="Times New Roman" panose="02020603050405020304" pitchFamily="18" charset="0"/>
              </a:rPr>
              <a:t>Hoàng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Hoa</a:t>
            </a:r>
            <a:r>
              <a:rPr lang="en-US" altLang="en-US" sz="2800" dirty="0">
                <a:latin typeface="Times New Roman" panose="02020603050405020304" pitchFamily="18" charset="0"/>
              </a:rPr>
              <a:t> </a:t>
            </a:r>
            <a:r>
              <a:rPr lang="en-US" altLang="en-US" sz="2800" dirty="0" err="1" smtClean="0">
                <a:latin typeface="Times New Roman" panose="02020603050405020304" pitchFamily="18" charset="0"/>
              </a:rPr>
              <a:t>Thám</a:t>
            </a:r>
            <a:endParaRPr lang="en-US" altLang="en-US" sz="2800" dirty="0">
              <a:latin typeface="Times New Roman" panose="02020603050405020304" pitchFamily="18" charset="0"/>
            </a:endParaRPr>
          </a:p>
          <a:p>
            <a:pPr algn="ctr"/>
            <a:r>
              <a:rPr lang="en-US" altLang="en-US" sz="2800" dirty="0" err="1">
                <a:latin typeface="Times New Roman" panose="02020603050405020304" pitchFamily="18" charset="0"/>
              </a:rPr>
              <a:t>Lãnh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tụ</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khởi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nghĩa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Yên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Thế</a:t>
            </a:r>
            <a:r>
              <a:rPr lang="en-US" altLang="en-US" sz="2800" dirty="0">
                <a:latin typeface="Times New Roman" panose="02020603050405020304" pitchFamily="18" charset="0"/>
              </a:rPr>
              <a:t> </a:t>
            </a:r>
          </a:p>
          <a:p>
            <a:pPr algn="ctr"/>
            <a:r>
              <a:rPr lang="en-US" altLang="en-US" sz="2800" dirty="0">
                <a:latin typeface="Times New Roman" panose="02020603050405020304" pitchFamily="18" charset="0"/>
              </a:rPr>
              <a:t>( 1884 – 1913 ) </a:t>
            </a:r>
          </a:p>
        </p:txBody>
      </p:sp>
    </p:spTree>
    <p:extLst>
      <p:ext uri="{BB962C8B-B14F-4D97-AF65-F5344CB8AC3E}">
        <p14:creationId xmlns:p14="http://schemas.microsoft.com/office/powerpoint/2010/main" val="367598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ppt_x"/>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arn(inVertical)">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anim calcmode="lin" valueType="num">
                                      <p:cBhvr>
                                        <p:cTn id="55" dur="1000" fill="hold"/>
                                        <p:tgtEl>
                                          <p:spTgt spid="7"/>
                                        </p:tgtEl>
                                        <p:attrNameLst>
                                          <p:attrName>ppt_x</p:attrName>
                                        </p:attrNameLst>
                                      </p:cBhvr>
                                      <p:tavLst>
                                        <p:tav tm="0">
                                          <p:val>
                                            <p:strVal val="#ppt_x"/>
                                          </p:val>
                                        </p:tav>
                                        <p:tav tm="100000">
                                          <p:val>
                                            <p:strVal val="#ppt_x"/>
                                          </p:val>
                                        </p:tav>
                                      </p:tavLst>
                                    </p:anim>
                                    <p:anim calcmode="lin" valueType="num">
                                      <p:cBhvr>
                                        <p:cTn id="5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fill="hold"/>
                                        <p:tgtEl>
                                          <p:spTgt spid="10"/>
                                        </p:tgtEl>
                                        <p:attrNameLst>
                                          <p:attrName>ppt_x</p:attrName>
                                        </p:attrNameLst>
                                      </p:cBhvr>
                                      <p:tavLst>
                                        <p:tav tm="0">
                                          <p:val>
                                            <p:strVal val="#ppt_x"/>
                                          </p:val>
                                        </p:tav>
                                        <p:tav tm="100000">
                                          <p:val>
                                            <p:strVal val="#ppt_x"/>
                                          </p:val>
                                        </p:tav>
                                      </p:tavLst>
                                    </p:anim>
                                    <p:anim calcmode="lin" valueType="num">
                                      <p:cBhvr additive="base">
                                        <p:cTn id="6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33055"/>
          </a:xfrm>
        </p:spPr>
        <p:txBody>
          <a:bodyPr/>
          <a:lstStyle/>
          <a:p>
            <a:r>
              <a:rPr lang="en-US" dirty="0">
                <a:solidFill>
                  <a:srgbClr val="FFFF00"/>
                </a:solidFill>
                <a:latin typeface="Times New Roman" panose="02020603050405020304" pitchFamily="18" charset="0"/>
                <a:cs typeface="Times New Roman" panose="02020603050405020304" pitchFamily="18" charset="0"/>
              </a:rPr>
              <a:t>I. LỊCH SỬ, BẢN CHẤT, TRUYỀN THỐNG CỦA QUÂN ĐỘI NHÂN DÂN VIỆT NAM.</a:t>
            </a:r>
            <a:endParaRPr lang="en-US" dirty="0"/>
          </a:p>
        </p:txBody>
      </p:sp>
      <p:sp>
        <p:nvSpPr>
          <p:cNvPr id="3" name="Content Placeholder 2"/>
          <p:cNvSpPr>
            <a:spLocks noGrp="1"/>
          </p:cNvSpPr>
          <p:nvPr>
            <p:ph idx="1"/>
          </p:nvPr>
        </p:nvSpPr>
        <p:spPr>
          <a:xfrm>
            <a:off x="0" y="1233055"/>
            <a:ext cx="12192000" cy="5624945"/>
          </a:xfrm>
        </p:spPr>
        <p:txBody>
          <a:bodyPr/>
          <a:lstStyle/>
          <a:p>
            <a:pPr marL="0" indent="0" algn="just">
              <a:buNone/>
            </a:pPr>
            <a:r>
              <a:rPr lang="en-US" sz="2400" b="1" dirty="0">
                <a:solidFill>
                  <a:srgbClr val="FFFF00"/>
                </a:solidFill>
                <a:latin typeface="Times New Roman" panose="02020603050405020304" pitchFamily="18" charset="0"/>
              </a:rPr>
              <a:t>1. LỊCH SỬ CỦA QUÂN ĐỘI NHÂN DÂN VIỆT NAM.</a:t>
            </a:r>
          </a:p>
          <a:p>
            <a:pPr marL="0" indent="0" algn="just">
              <a:buNone/>
            </a:pPr>
            <a:r>
              <a:rPr lang="en-US" b="1" dirty="0" smtClean="0">
                <a:solidFill>
                  <a:srgbClr val="FFFF00"/>
                </a:solidFill>
                <a:latin typeface="Times New Roman" panose="02020603050405020304" pitchFamily="18" charset="0"/>
              </a:rPr>
              <a:t>* TÓM </a:t>
            </a:r>
            <a:r>
              <a:rPr lang="en-US" b="1" dirty="0">
                <a:solidFill>
                  <a:srgbClr val="FFFF00"/>
                </a:solidFill>
                <a:latin typeface="Times New Roman" panose="02020603050405020304" pitchFamily="18" charset="0"/>
              </a:rPr>
              <a:t>TẮT VÀI NÉT VỀ QUÁ TRÌNH HÌNH THÀNH CỦA QUÂN ĐỘI NHÂN DÂN VIỆT </a:t>
            </a:r>
            <a:r>
              <a:rPr lang="en-US" b="1" dirty="0" smtClean="0">
                <a:solidFill>
                  <a:srgbClr val="FFFF00"/>
                </a:solidFill>
                <a:latin typeface="Times New Roman" panose="02020603050405020304" pitchFamily="18" charset="0"/>
              </a:rPr>
              <a:t>NAM.</a:t>
            </a:r>
          </a:p>
          <a:p>
            <a:pPr marL="0" indent="0" algn="just">
              <a:buNone/>
            </a:pP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Sau</a:t>
            </a:r>
            <a:r>
              <a:rPr lang="en-US" altLang="en-US" dirty="0" smtClean="0">
                <a:latin typeface="Times New Roman" panose="02020603050405020304" pitchFamily="18" charset="0"/>
              </a:rPr>
              <a:t> </a:t>
            </a:r>
            <a:r>
              <a:rPr lang="en-US" altLang="en-US" dirty="0" err="1">
                <a:latin typeface="Times New Roman" panose="02020603050405020304" pitchFamily="18" charset="0"/>
              </a:rPr>
              <a:t>khi</a:t>
            </a:r>
            <a:r>
              <a:rPr lang="en-US" altLang="en-US" dirty="0">
                <a:latin typeface="Times New Roman" panose="02020603050405020304" pitchFamily="18" charset="0"/>
              </a:rPr>
              <a:t> </a:t>
            </a:r>
            <a:r>
              <a:rPr lang="en-US" altLang="en-US" dirty="0" err="1">
                <a:latin typeface="Times New Roman" panose="02020603050405020304" pitchFamily="18" charset="0"/>
              </a:rPr>
              <a:t>phong</a:t>
            </a:r>
            <a:r>
              <a:rPr lang="en-US" altLang="en-US" dirty="0">
                <a:latin typeface="Times New Roman" panose="02020603050405020304" pitchFamily="18" charset="0"/>
              </a:rPr>
              <a:t> </a:t>
            </a:r>
            <a:r>
              <a:rPr lang="en-US" altLang="en-US" dirty="0" err="1">
                <a:latin typeface="Times New Roman" panose="02020603050405020304" pitchFamily="18" charset="0"/>
              </a:rPr>
              <a:t>trào</a:t>
            </a:r>
            <a:r>
              <a:rPr lang="en-US" altLang="en-US" dirty="0">
                <a:latin typeface="Times New Roman" panose="02020603050405020304" pitchFamily="18" charset="0"/>
              </a:rPr>
              <a:t> </a:t>
            </a:r>
            <a:r>
              <a:rPr lang="en-US" altLang="en-US" dirty="0" err="1">
                <a:latin typeface="Times New Roman" panose="02020603050405020304" pitchFamily="18" charset="0"/>
              </a:rPr>
              <a:t>đấu</a:t>
            </a:r>
            <a:r>
              <a:rPr lang="en-US" altLang="en-US" dirty="0">
                <a:latin typeface="Times New Roman" panose="02020603050405020304" pitchFamily="18" charset="0"/>
              </a:rPr>
              <a:t> </a:t>
            </a:r>
            <a:r>
              <a:rPr lang="en-US" altLang="en-US" dirty="0" err="1">
                <a:latin typeface="Times New Roman" panose="02020603050405020304" pitchFamily="18" charset="0"/>
              </a:rPr>
              <a:t>tranh</a:t>
            </a:r>
            <a:r>
              <a:rPr lang="en-US" altLang="en-US" dirty="0">
                <a:latin typeface="Times New Roman" panose="02020603050405020304" pitchFamily="18" charset="0"/>
              </a:rPr>
              <a:t> </a:t>
            </a:r>
            <a:r>
              <a:rPr lang="en-US" altLang="en-US" dirty="0" err="1">
                <a:latin typeface="Times New Roman" panose="02020603050405020304" pitchFamily="18" charset="0"/>
              </a:rPr>
              <a:t>vũ</a:t>
            </a:r>
            <a:r>
              <a:rPr lang="en-US" altLang="en-US" dirty="0">
                <a:latin typeface="Times New Roman" panose="02020603050405020304" pitchFamily="18" charset="0"/>
              </a:rPr>
              <a:t> </a:t>
            </a:r>
            <a:r>
              <a:rPr lang="en-US" altLang="en-US" dirty="0" err="1">
                <a:latin typeface="Times New Roman" panose="02020603050405020304" pitchFamily="18" charset="0"/>
              </a:rPr>
              <a:t>trang</a:t>
            </a:r>
            <a:r>
              <a:rPr lang="en-US" altLang="en-US" dirty="0">
                <a:latin typeface="Times New Roman" panose="02020603050405020304" pitchFamily="18" charset="0"/>
              </a:rPr>
              <a:t> </a:t>
            </a:r>
            <a:r>
              <a:rPr lang="en-US" altLang="en-US" dirty="0" err="1">
                <a:latin typeface="Times New Roman" panose="02020603050405020304" pitchFamily="18" charset="0"/>
              </a:rPr>
              <a:t>cuối</a:t>
            </a:r>
            <a:r>
              <a:rPr lang="en-US" altLang="en-US" dirty="0">
                <a:latin typeface="Times New Roman" panose="02020603050405020304" pitchFamily="18" charset="0"/>
              </a:rPr>
              <a:t> </a:t>
            </a:r>
            <a:r>
              <a:rPr lang="en-US" altLang="en-US" dirty="0" err="1">
                <a:latin typeface="Times New Roman" panose="02020603050405020304" pitchFamily="18" charset="0"/>
              </a:rPr>
              <a:t>thế</a:t>
            </a:r>
            <a:r>
              <a:rPr lang="en-US" altLang="en-US" dirty="0">
                <a:latin typeface="Times New Roman" panose="02020603050405020304" pitchFamily="18" charset="0"/>
              </a:rPr>
              <a:t> </a:t>
            </a:r>
            <a:r>
              <a:rPr lang="en-US" altLang="en-US" dirty="0" err="1">
                <a:latin typeface="Times New Roman" panose="02020603050405020304" pitchFamily="18" charset="0"/>
              </a:rPr>
              <a:t>kỷ</a:t>
            </a:r>
            <a:r>
              <a:rPr lang="en-US" altLang="en-US" dirty="0">
                <a:latin typeface="Times New Roman" panose="02020603050405020304" pitchFamily="18" charset="0"/>
              </a:rPr>
              <a:t> XIX </a:t>
            </a:r>
            <a:r>
              <a:rPr lang="en-US" altLang="en-US" dirty="0" err="1">
                <a:latin typeface="Times New Roman" panose="02020603050405020304" pitchFamily="18" charset="0"/>
              </a:rPr>
              <a:t>đầu</a:t>
            </a:r>
            <a:r>
              <a:rPr lang="en-US" altLang="en-US" dirty="0">
                <a:latin typeface="Times New Roman" panose="02020603050405020304" pitchFamily="18" charset="0"/>
              </a:rPr>
              <a:t> </a:t>
            </a:r>
            <a:r>
              <a:rPr lang="en-US" altLang="en-US" dirty="0" err="1">
                <a:latin typeface="Times New Roman" panose="02020603050405020304" pitchFamily="18" charset="0"/>
              </a:rPr>
              <a:t>thế</a:t>
            </a:r>
            <a:r>
              <a:rPr lang="en-US" altLang="en-US" dirty="0">
                <a:latin typeface="Times New Roman" panose="02020603050405020304" pitchFamily="18" charset="0"/>
              </a:rPr>
              <a:t> </a:t>
            </a:r>
            <a:r>
              <a:rPr lang="en-US" altLang="en-US" dirty="0" err="1">
                <a:latin typeface="Times New Roman" panose="02020603050405020304" pitchFamily="18" charset="0"/>
              </a:rPr>
              <a:t>kỷ</a:t>
            </a:r>
            <a:r>
              <a:rPr lang="en-US" altLang="en-US" dirty="0">
                <a:latin typeface="Times New Roman" panose="02020603050405020304" pitchFamily="18" charset="0"/>
              </a:rPr>
              <a:t> XX </a:t>
            </a:r>
            <a:r>
              <a:rPr lang="en-US" altLang="en-US" dirty="0" err="1">
                <a:latin typeface="Times New Roman" panose="02020603050405020304" pitchFamily="18" charset="0"/>
              </a:rPr>
              <a:t>thất</a:t>
            </a:r>
            <a:r>
              <a:rPr lang="en-US" altLang="en-US" dirty="0">
                <a:latin typeface="Times New Roman" panose="02020603050405020304" pitchFamily="18" charset="0"/>
              </a:rPr>
              <a:t> </a:t>
            </a:r>
            <a:r>
              <a:rPr lang="en-US" altLang="en-US" dirty="0" err="1">
                <a:latin typeface="Times New Roman" panose="02020603050405020304" pitchFamily="18" charset="0"/>
              </a:rPr>
              <a:t>bại</a:t>
            </a:r>
            <a:r>
              <a:rPr lang="en-US" altLang="en-US" dirty="0">
                <a:latin typeface="Times New Roman" panose="02020603050405020304" pitchFamily="18" charset="0"/>
              </a:rPr>
              <a:t>, </a:t>
            </a:r>
            <a:r>
              <a:rPr lang="en-US" altLang="en-US" dirty="0" err="1">
                <a:latin typeface="Times New Roman" panose="02020603050405020304" pitchFamily="18" charset="0"/>
              </a:rPr>
              <a:t>các</a:t>
            </a:r>
            <a:r>
              <a:rPr lang="en-US" altLang="en-US" dirty="0">
                <a:latin typeface="Times New Roman" panose="02020603050405020304" pitchFamily="18" charset="0"/>
              </a:rPr>
              <a:t> </a:t>
            </a:r>
            <a:r>
              <a:rPr lang="en-US" altLang="en-US" dirty="0" err="1">
                <a:latin typeface="Times New Roman" panose="02020603050405020304" pitchFamily="18" charset="0"/>
              </a:rPr>
              <a:t>nhà</a:t>
            </a:r>
            <a:r>
              <a:rPr lang="en-US" altLang="en-US" dirty="0">
                <a:latin typeface="Times New Roman" panose="02020603050405020304" pitchFamily="18" charset="0"/>
              </a:rPr>
              <a:t> </a:t>
            </a:r>
            <a:r>
              <a:rPr lang="en-US" altLang="en-US" dirty="0" err="1">
                <a:latin typeface="Times New Roman" panose="02020603050405020304" pitchFamily="18" charset="0"/>
              </a:rPr>
              <a:t>nho</a:t>
            </a:r>
            <a:r>
              <a:rPr lang="en-US" altLang="en-US" dirty="0">
                <a:latin typeface="Times New Roman" panose="02020603050405020304" pitchFamily="18" charset="0"/>
              </a:rPr>
              <a:t> </a:t>
            </a:r>
            <a:r>
              <a:rPr lang="en-US" altLang="en-US" dirty="0" err="1">
                <a:latin typeface="Times New Roman" panose="02020603050405020304" pitchFamily="18" charset="0"/>
              </a:rPr>
              <a:t>yêu</a:t>
            </a:r>
            <a:r>
              <a:rPr lang="en-US" altLang="en-US" dirty="0">
                <a:latin typeface="Times New Roman" panose="02020603050405020304" pitchFamily="18" charset="0"/>
              </a:rPr>
              <a:t> </a:t>
            </a:r>
            <a:r>
              <a:rPr lang="en-US" altLang="en-US" dirty="0" err="1">
                <a:latin typeface="Times New Roman" panose="02020603050405020304" pitchFamily="18" charset="0"/>
              </a:rPr>
              <a:t>nước</a:t>
            </a:r>
            <a:r>
              <a:rPr lang="en-US" altLang="en-US" dirty="0">
                <a:latin typeface="Times New Roman" panose="02020603050405020304" pitchFamily="18" charset="0"/>
              </a:rPr>
              <a:t> ở VN </a:t>
            </a:r>
            <a:r>
              <a:rPr lang="en-US" altLang="en-US" dirty="0" err="1">
                <a:latin typeface="Times New Roman" panose="02020603050405020304" pitchFamily="18" charset="0"/>
              </a:rPr>
              <a:t>cho</a:t>
            </a:r>
            <a:r>
              <a:rPr lang="en-US" altLang="en-US" dirty="0">
                <a:latin typeface="Times New Roman" panose="02020603050405020304" pitchFamily="18" charset="0"/>
              </a:rPr>
              <a:t> </a:t>
            </a:r>
            <a:r>
              <a:rPr lang="en-US" altLang="en-US" dirty="0" err="1">
                <a:latin typeface="Times New Roman" panose="02020603050405020304" pitchFamily="18" charset="0"/>
              </a:rPr>
              <a:t>rằng</a:t>
            </a:r>
            <a:r>
              <a:rPr lang="en-US" altLang="en-US" dirty="0">
                <a:latin typeface="Times New Roman" panose="02020603050405020304" pitchFamily="18" charset="0"/>
              </a:rPr>
              <a:t> </a:t>
            </a:r>
            <a:r>
              <a:rPr lang="en-US" altLang="en-US" u="sng" dirty="0" err="1">
                <a:solidFill>
                  <a:srgbClr val="FFFF00"/>
                </a:solidFill>
                <a:latin typeface="Times New Roman" panose="02020603050405020304" pitchFamily="18" charset="0"/>
              </a:rPr>
              <a:t>không</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thể</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đánh</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thắng</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kẻ</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thù</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nếu</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không</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nhận</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được</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sự</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viện</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trợ</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quân</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sự</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từ</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bên</a:t>
            </a:r>
            <a:r>
              <a:rPr lang="en-US" altLang="en-US" u="sng" dirty="0">
                <a:solidFill>
                  <a:srgbClr val="FFFF00"/>
                </a:solidFill>
                <a:latin typeface="Times New Roman" panose="02020603050405020304" pitchFamily="18" charset="0"/>
              </a:rPr>
              <a:t> </a:t>
            </a:r>
            <a:r>
              <a:rPr lang="en-US" altLang="en-US" u="sng" dirty="0" err="1" smtClean="0">
                <a:solidFill>
                  <a:srgbClr val="FFFF00"/>
                </a:solidFill>
                <a:latin typeface="Times New Roman" panose="02020603050405020304" pitchFamily="18" charset="0"/>
              </a:rPr>
              <a:t>n</a:t>
            </a:r>
            <a:r>
              <a:rPr lang="en-US" altLang="en-US" dirty="0" err="1" smtClean="0">
                <a:solidFill>
                  <a:srgbClr val="FFFF00"/>
                </a:solidFill>
                <a:latin typeface="Times New Roman" panose="02020603050405020304" pitchFamily="18" charset="0"/>
              </a:rPr>
              <a:t>goài</a:t>
            </a:r>
            <a:r>
              <a:rPr lang="en-US" altLang="en-US" dirty="0" smtClean="0">
                <a:latin typeface="Times New Roman" panose="02020603050405020304" pitchFamily="18" charset="0"/>
              </a:rPr>
              <a:t>, </a:t>
            </a:r>
            <a:r>
              <a:rPr lang="en-US" altLang="en-US" dirty="0" err="1">
                <a:latin typeface="Times New Roman" panose="02020603050405020304" pitchFamily="18" charset="0"/>
              </a:rPr>
              <a:t>Để</a:t>
            </a:r>
            <a:r>
              <a:rPr lang="en-US" altLang="en-US" dirty="0">
                <a:latin typeface="Times New Roman" panose="02020603050405020304" pitchFamily="18" charset="0"/>
              </a:rPr>
              <a:t> </a:t>
            </a:r>
            <a:r>
              <a:rPr lang="en-US" altLang="en-US" dirty="0" err="1">
                <a:latin typeface="Times New Roman" panose="02020603050405020304" pitchFamily="18" charset="0"/>
              </a:rPr>
              <a:t>thực</a:t>
            </a:r>
            <a:r>
              <a:rPr lang="en-US" altLang="en-US" dirty="0">
                <a:latin typeface="Times New Roman" panose="02020603050405020304" pitchFamily="18" charset="0"/>
              </a:rPr>
              <a:t> </a:t>
            </a:r>
            <a:r>
              <a:rPr lang="en-US" altLang="en-US" dirty="0" err="1">
                <a:latin typeface="Times New Roman" panose="02020603050405020304" pitchFamily="18" charset="0"/>
              </a:rPr>
              <a:t>hiện</a:t>
            </a:r>
            <a:r>
              <a:rPr lang="en-US" altLang="en-US" dirty="0">
                <a:latin typeface="Times New Roman" panose="02020603050405020304" pitchFamily="18" charset="0"/>
              </a:rPr>
              <a:t> ý </a:t>
            </a:r>
            <a:r>
              <a:rPr lang="en-US" altLang="en-US" dirty="0" err="1">
                <a:latin typeface="Times New Roman" panose="02020603050405020304" pitchFamily="18" charset="0"/>
              </a:rPr>
              <a:t>định</a:t>
            </a:r>
            <a:r>
              <a:rPr lang="en-US" altLang="en-US" dirty="0">
                <a:latin typeface="Times New Roman" panose="02020603050405020304" pitchFamily="18" charset="0"/>
              </a:rPr>
              <a:t> </a:t>
            </a:r>
            <a:r>
              <a:rPr lang="en-US" altLang="en-US" dirty="0" err="1">
                <a:latin typeface="Times New Roman" panose="02020603050405020304" pitchFamily="18" charset="0"/>
              </a:rPr>
              <a:t>của</a:t>
            </a:r>
            <a:r>
              <a:rPr lang="en-US" altLang="en-US" dirty="0">
                <a:latin typeface="Times New Roman" panose="02020603050405020304" pitchFamily="18" charset="0"/>
              </a:rPr>
              <a:t> </a:t>
            </a:r>
            <a:r>
              <a:rPr lang="en-US" altLang="en-US" dirty="0" err="1">
                <a:latin typeface="Times New Roman" panose="02020603050405020304" pitchFamily="18" charset="0"/>
              </a:rPr>
              <a:t>mình</a:t>
            </a:r>
            <a:r>
              <a:rPr lang="en-US" altLang="en-US" dirty="0">
                <a:latin typeface="Times New Roman" panose="02020603050405020304" pitchFamily="18" charset="0"/>
              </a:rPr>
              <a:t>, </a:t>
            </a:r>
            <a:r>
              <a:rPr lang="en-US" altLang="en-US" dirty="0" err="1">
                <a:latin typeface="Times New Roman" panose="02020603050405020304" pitchFamily="18" charset="0"/>
              </a:rPr>
              <a:t>các</a:t>
            </a:r>
            <a:r>
              <a:rPr lang="en-US" altLang="en-US" dirty="0">
                <a:latin typeface="Times New Roman" panose="02020603050405020304" pitchFamily="18" charset="0"/>
              </a:rPr>
              <a:t> </a:t>
            </a:r>
            <a:r>
              <a:rPr lang="en-US" altLang="en-US" dirty="0" err="1">
                <a:latin typeface="Times New Roman" panose="02020603050405020304" pitchFamily="18" charset="0"/>
              </a:rPr>
              <a:t>nhà</a:t>
            </a:r>
            <a:r>
              <a:rPr lang="en-US" altLang="en-US" dirty="0">
                <a:latin typeface="Times New Roman" panose="02020603050405020304" pitchFamily="18" charset="0"/>
              </a:rPr>
              <a:t> </a:t>
            </a:r>
            <a:r>
              <a:rPr lang="en-US" altLang="en-US" dirty="0" err="1">
                <a:latin typeface="Times New Roman" panose="02020603050405020304" pitchFamily="18" charset="0"/>
              </a:rPr>
              <a:t>nho</a:t>
            </a:r>
            <a:r>
              <a:rPr lang="en-US" altLang="en-US" dirty="0">
                <a:latin typeface="Times New Roman" panose="02020603050405020304" pitchFamily="18" charset="0"/>
              </a:rPr>
              <a:t> </a:t>
            </a:r>
            <a:r>
              <a:rPr lang="en-US" altLang="en-US" dirty="0" err="1">
                <a:latin typeface="Times New Roman" panose="02020603050405020304" pitchFamily="18" charset="0"/>
              </a:rPr>
              <a:t>yêu</a:t>
            </a:r>
            <a:r>
              <a:rPr lang="en-US" altLang="en-US" dirty="0">
                <a:latin typeface="Times New Roman" panose="02020603050405020304" pitchFamily="18" charset="0"/>
              </a:rPr>
              <a:t> </a:t>
            </a:r>
            <a:r>
              <a:rPr lang="en-US" altLang="en-US" dirty="0" err="1">
                <a:latin typeface="Times New Roman" panose="02020603050405020304" pitchFamily="18" charset="0"/>
              </a:rPr>
              <a:t>nước</a:t>
            </a:r>
            <a:r>
              <a:rPr lang="en-US" altLang="en-US" dirty="0">
                <a:latin typeface="Times New Roman" panose="02020603050405020304" pitchFamily="18" charset="0"/>
              </a:rPr>
              <a:t> </a:t>
            </a:r>
            <a:r>
              <a:rPr lang="en-US" altLang="en-US" dirty="0" err="1">
                <a:latin typeface="Times New Roman" panose="02020603050405020304" pitchFamily="18" charset="0"/>
              </a:rPr>
              <a:t>đã</a:t>
            </a:r>
            <a:r>
              <a:rPr lang="en-US" altLang="en-US" dirty="0">
                <a:latin typeface="Times New Roman" panose="02020603050405020304" pitchFamily="18" charset="0"/>
              </a:rPr>
              <a:t> </a:t>
            </a:r>
            <a:r>
              <a:rPr lang="en-US" altLang="en-US" dirty="0" err="1">
                <a:latin typeface="Times New Roman" panose="02020603050405020304" pitchFamily="18" charset="0"/>
              </a:rPr>
              <a:t>lập</a:t>
            </a:r>
            <a:r>
              <a:rPr lang="en-US" altLang="en-US" dirty="0">
                <a:latin typeface="Times New Roman" panose="02020603050405020304" pitchFamily="18" charset="0"/>
              </a:rPr>
              <a:t> </a:t>
            </a:r>
            <a:r>
              <a:rPr lang="en-US" altLang="en-US" dirty="0" err="1">
                <a:latin typeface="Times New Roman" panose="02020603050405020304" pitchFamily="18" charset="0"/>
              </a:rPr>
              <a:t>ra</a:t>
            </a:r>
            <a:r>
              <a:rPr lang="en-US" altLang="en-US" dirty="0">
                <a:latin typeface="Times New Roman" panose="02020603050405020304" pitchFamily="18" charset="0"/>
              </a:rPr>
              <a:t> </a:t>
            </a:r>
            <a:r>
              <a:rPr lang="en-US" altLang="en-US" u="sng" dirty="0" err="1">
                <a:solidFill>
                  <a:srgbClr val="FFFF00"/>
                </a:solidFill>
                <a:latin typeface="Times New Roman" panose="02020603050405020304" pitchFamily="18" charset="0"/>
              </a:rPr>
              <a:t>Hội</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Duy</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Tân</a:t>
            </a:r>
            <a:r>
              <a:rPr lang="en-US" altLang="en-US" u="sng" dirty="0">
                <a:solidFill>
                  <a:srgbClr val="FFFF00"/>
                </a:solidFill>
                <a:latin typeface="Times New Roman" panose="02020603050405020304" pitchFamily="18" charset="0"/>
              </a:rPr>
              <a:t> do </a:t>
            </a:r>
            <a:r>
              <a:rPr lang="en-US" altLang="en-US" u="sng" dirty="0" err="1">
                <a:solidFill>
                  <a:srgbClr val="FFFF00"/>
                </a:solidFill>
                <a:latin typeface="Times New Roman" panose="02020603050405020304" pitchFamily="18" charset="0"/>
              </a:rPr>
              <a:t>Phan</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Bội</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Châu</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đứng</a:t>
            </a:r>
            <a:r>
              <a:rPr lang="en-US" altLang="en-US" u="sng" dirty="0">
                <a:solidFill>
                  <a:srgbClr val="FFFF00"/>
                </a:solidFill>
                <a:latin typeface="Times New Roman" panose="02020603050405020304" pitchFamily="18" charset="0"/>
              </a:rPr>
              <a:t> </a:t>
            </a:r>
            <a:r>
              <a:rPr lang="en-US" altLang="en-US" u="sng" dirty="0" err="1">
                <a:solidFill>
                  <a:srgbClr val="FFFF00"/>
                </a:solidFill>
                <a:latin typeface="Times New Roman" panose="02020603050405020304" pitchFamily="18" charset="0"/>
              </a:rPr>
              <a:t>đầu</a:t>
            </a:r>
            <a:r>
              <a:rPr lang="en-US" altLang="en-US" dirty="0">
                <a:latin typeface="Times New Roman" panose="02020603050405020304" pitchFamily="18" charset="0"/>
              </a:rPr>
              <a:t>. </a:t>
            </a:r>
            <a:r>
              <a:rPr lang="en-US" altLang="en-US" dirty="0" err="1">
                <a:latin typeface="Times New Roman" panose="02020603050405020304" pitchFamily="18" charset="0"/>
              </a:rPr>
              <a:t>Nước</a:t>
            </a:r>
            <a:r>
              <a:rPr lang="en-US" altLang="en-US" dirty="0">
                <a:latin typeface="Times New Roman" panose="02020603050405020304" pitchFamily="18" charset="0"/>
              </a:rPr>
              <a:t> </a:t>
            </a:r>
            <a:r>
              <a:rPr lang="en-US" altLang="en-US" dirty="0" err="1">
                <a:latin typeface="Times New Roman" panose="02020603050405020304" pitchFamily="18" charset="0"/>
              </a:rPr>
              <a:t>ngoài</a:t>
            </a:r>
            <a:r>
              <a:rPr lang="en-US" altLang="en-US" dirty="0">
                <a:latin typeface="Times New Roman" panose="02020603050405020304" pitchFamily="18" charset="0"/>
              </a:rPr>
              <a:t> </a:t>
            </a:r>
            <a:r>
              <a:rPr lang="en-US" altLang="en-US" dirty="0" err="1">
                <a:latin typeface="Times New Roman" panose="02020603050405020304" pitchFamily="18" charset="0"/>
              </a:rPr>
              <a:t>mà</a:t>
            </a:r>
            <a:r>
              <a:rPr lang="en-US" altLang="en-US" dirty="0">
                <a:latin typeface="Times New Roman" panose="02020603050405020304" pitchFamily="18" charset="0"/>
              </a:rPr>
              <a:t> </a:t>
            </a:r>
            <a:r>
              <a:rPr lang="en-US" altLang="en-US" dirty="0" err="1">
                <a:latin typeface="Times New Roman" panose="02020603050405020304" pitchFamily="18" charset="0"/>
              </a:rPr>
              <a:t>họ</a:t>
            </a:r>
            <a:r>
              <a:rPr lang="en-US" altLang="en-US" dirty="0">
                <a:latin typeface="Times New Roman" panose="02020603050405020304" pitchFamily="18" charset="0"/>
              </a:rPr>
              <a:t> </a:t>
            </a:r>
            <a:r>
              <a:rPr lang="en-US" altLang="en-US" dirty="0" err="1">
                <a:latin typeface="Times New Roman" panose="02020603050405020304" pitchFamily="18" charset="0"/>
              </a:rPr>
              <a:t>mong</a:t>
            </a:r>
            <a:r>
              <a:rPr lang="en-US" altLang="en-US" dirty="0">
                <a:latin typeface="Times New Roman" panose="02020603050405020304" pitchFamily="18" charset="0"/>
              </a:rPr>
              <a:t> </a:t>
            </a:r>
            <a:r>
              <a:rPr lang="en-US" altLang="en-US" dirty="0" err="1">
                <a:latin typeface="Times New Roman" panose="02020603050405020304" pitchFamily="18" charset="0"/>
              </a:rPr>
              <a:t>được</a:t>
            </a:r>
            <a:r>
              <a:rPr lang="en-US" altLang="en-US" dirty="0">
                <a:latin typeface="Times New Roman" panose="02020603050405020304" pitchFamily="18" charset="0"/>
              </a:rPr>
              <a:t> </a:t>
            </a:r>
            <a:r>
              <a:rPr lang="en-US" altLang="en-US" dirty="0" err="1">
                <a:latin typeface="Times New Roman" panose="02020603050405020304" pitchFamily="18" charset="0"/>
              </a:rPr>
              <a:t>sự</a:t>
            </a:r>
            <a:r>
              <a:rPr lang="en-US" altLang="en-US" dirty="0">
                <a:latin typeface="Times New Roman" panose="02020603050405020304" pitchFamily="18" charset="0"/>
              </a:rPr>
              <a:t> </a:t>
            </a:r>
            <a:r>
              <a:rPr lang="en-US" altLang="en-US" dirty="0" err="1">
                <a:latin typeface="Times New Roman" panose="02020603050405020304" pitchFamily="18" charset="0"/>
              </a:rPr>
              <a:t>giúp</a:t>
            </a:r>
            <a:r>
              <a:rPr lang="en-US" altLang="en-US" dirty="0">
                <a:latin typeface="Times New Roman" panose="02020603050405020304" pitchFamily="18" charset="0"/>
              </a:rPr>
              <a:t> </a:t>
            </a:r>
            <a:r>
              <a:rPr lang="en-US" altLang="en-US" dirty="0" err="1">
                <a:latin typeface="Times New Roman" panose="02020603050405020304" pitchFamily="18" charset="0"/>
              </a:rPr>
              <a:t>đỡ</a:t>
            </a:r>
            <a:r>
              <a:rPr lang="en-US" altLang="en-US" dirty="0">
                <a:latin typeface="Times New Roman" panose="02020603050405020304" pitchFamily="18" charset="0"/>
              </a:rPr>
              <a:t>, </a:t>
            </a:r>
            <a:r>
              <a:rPr lang="en-US" altLang="en-US" dirty="0" err="1">
                <a:latin typeface="Times New Roman" panose="02020603050405020304" pitchFamily="18" charset="0"/>
              </a:rPr>
              <a:t>trong</a:t>
            </a:r>
            <a:r>
              <a:rPr lang="en-US" altLang="en-US" dirty="0">
                <a:latin typeface="Times New Roman" panose="02020603050405020304" pitchFamily="18" charset="0"/>
              </a:rPr>
              <a:t> </a:t>
            </a:r>
            <a:r>
              <a:rPr lang="en-US" altLang="en-US" dirty="0" err="1">
                <a:latin typeface="Times New Roman" panose="02020603050405020304" pitchFamily="18" charset="0"/>
              </a:rPr>
              <a:t>những</a:t>
            </a:r>
            <a:r>
              <a:rPr lang="en-US" altLang="en-US" dirty="0">
                <a:latin typeface="Times New Roman" panose="02020603050405020304" pitchFamily="18" charset="0"/>
              </a:rPr>
              <a:t> </a:t>
            </a:r>
            <a:r>
              <a:rPr lang="en-US" altLang="en-US" dirty="0" err="1">
                <a:latin typeface="Times New Roman" panose="02020603050405020304" pitchFamily="18" charset="0"/>
              </a:rPr>
              <a:t>năm</a:t>
            </a:r>
            <a:r>
              <a:rPr lang="en-US" altLang="en-US" dirty="0">
                <a:latin typeface="Times New Roman" panose="02020603050405020304" pitchFamily="18" charset="0"/>
              </a:rPr>
              <a:t> </a:t>
            </a:r>
            <a:r>
              <a:rPr lang="en-US" altLang="en-US" dirty="0" err="1">
                <a:latin typeface="Times New Roman" panose="02020603050405020304" pitchFamily="18" charset="0"/>
              </a:rPr>
              <a:t>đầu</a:t>
            </a:r>
            <a:r>
              <a:rPr lang="en-US" altLang="en-US" dirty="0">
                <a:latin typeface="Times New Roman" panose="02020603050405020304" pitchFamily="18" charset="0"/>
              </a:rPr>
              <a:t> </a:t>
            </a:r>
            <a:r>
              <a:rPr lang="en-US" altLang="en-US" dirty="0" err="1">
                <a:latin typeface="Times New Roman" panose="02020603050405020304" pitchFamily="18" charset="0"/>
              </a:rPr>
              <a:t>thế</a:t>
            </a:r>
            <a:r>
              <a:rPr lang="en-US" altLang="en-US" dirty="0">
                <a:latin typeface="Times New Roman" panose="02020603050405020304" pitchFamily="18" charset="0"/>
              </a:rPr>
              <a:t> </a:t>
            </a:r>
            <a:r>
              <a:rPr lang="en-US" altLang="en-US" dirty="0" err="1">
                <a:latin typeface="Times New Roman" panose="02020603050405020304" pitchFamily="18" charset="0"/>
              </a:rPr>
              <a:t>kỉ</a:t>
            </a:r>
            <a:r>
              <a:rPr lang="en-US" altLang="en-US" dirty="0">
                <a:latin typeface="Times New Roman" panose="02020603050405020304" pitchFamily="18" charset="0"/>
              </a:rPr>
              <a:t> XX, </a:t>
            </a:r>
            <a:r>
              <a:rPr lang="en-US" altLang="en-US" dirty="0" err="1">
                <a:latin typeface="Times New Roman" panose="02020603050405020304" pitchFamily="18" charset="0"/>
              </a:rPr>
              <a:t>theo</a:t>
            </a:r>
            <a:r>
              <a:rPr lang="en-US" altLang="en-US" dirty="0">
                <a:latin typeface="Times New Roman" panose="02020603050405020304" pitchFamily="18" charset="0"/>
              </a:rPr>
              <a:t> </a:t>
            </a:r>
            <a:r>
              <a:rPr lang="en-US" altLang="en-US" dirty="0" err="1">
                <a:latin typeface="Times New Roman" panose="02020603050405020304" pitchFamily="18" charset="0"/>
              </a:rPr>
              <a:t>họ</a:t>
            </a:r>
            <a:r>
              <a:rPr lang="en-US" altLang="en-US" dirty="0">
                <a:latin typeface="Times New Roman" panose="02020603050405020304" pitchFamily="18" charset="0"/>
              </a:rPr>
              <a:t> </a:t>
            </a:r>
            <a:r>
              <a:rPr lang="en-US" altLang="en-US" dirty="0" err="1">
                <a:latin typeface="Times New Roman" panose="02020603050405020304" pitchFamily="18" charset="0"/>
              </a:rPr>
              <a:t>chỉ</a:t>
            </a:r>
            <a:r>
              <a:rPr lang="en-US" altLang="en-US" dirty="0">
                <a:latin typeface="Times New Roman" panose="02020603050405020304" pitchFamily="18" charset="0"/>
              </a:rPr>
              <a:t> </a:t>
            </a:r>
            <a:r>
              <a:rPr lang="en-US" altLang="en-US" dirty="0" err="1">
                <a:latin typeface="Times New Roman" panose="02020603050405020304" pitchFamily="18" charset="0"/>
              </a:rPr>
              <a:t>có</a:t>
            </a:r>
            <a:r>
              <a:rPr lang="en-US" altLang="en-US" dirty="0">
                <a:latin typeface="Times New Roman" panose="02020603050405020304" pitchFamily="18" charset="0"/>
              </a:rPr>
              <a:t> </a:t>
            </a:r>
            <a:r>
              <a:rPr lang="en-US" altLang="en-US" dirty="0" err="1">
                <a:latin typeface="Times New Roman" panose="02020603050405020304" pitchFamily="18" charset="0"/>
              </a:rPr>
              <a:t>thể</a:t>
            </a:r>
            <a:r>
              <a:rPr lang="en-US" altLang="en-US" dirty="0">
                <a:latin typeface="Times New Roman" panose="02020603050405020304" pitchFamily="18" charset="0"/>
              </a:rPr>
              <a:t> </a:t>
            </a:r>
            <a:r>
              <a:rPr lang="en-US" altLang="en-US" dirty="0" err="1">
                <a:latin typeface="Times New Roman" panose="02020603050405020304" pitchFamily="18" charset="0"/>
              </a:rPr>
              <a:t>là</a:t>
            </a:r>
            <a:r>
              <a:rPr lang="en-US" altLang="en-US" dirty="0">
                <a:latin typeface="Times New Roman" panose="02020603050405020304" pitchFamily="18" charset="0"/>
              </a:rPr>
              <a:t> </a:t>
            </a:r>
            <a:r>
              <a:rPr lang="en-US" altLang="en-US" dirty="0" err="1">
                <a:latin typeface="Times New Roman" panose="02020603050405020304" pitchFamily="18" charset="0"/>
              </a:rPr>
              <a:t>nước</a:t>
            </a:r>
            <a:r>
              <a:rPr lang="en-US" altLang="en-US" dirty="0">
                <a:latin typeface="Times New Roman" panose="02020603050405020304" pitchFamily="18" charset="0"/>
              </a:rPr>
              <a:t> </a:t>
            </a:r>
            <a:r>
              <a:rPr lang="en-US" altLang="en-US" dirty="0" err="1">
                <a:latin typeface="Times New Roman" panose="02020603050405020304" pitchFamily="18" charset="0"/>
              </a:rPr>
              <a:t>Nhật</a:t>
            </a:r>
            <a:r>
              <a:rPr lang="en-US" altLang="en-US" dirty="0">
                <a:latin typeface="Times New Roman" panose="02020603050405020304" pitchFamily="18" charset="0"/>
              </a:rPr>
              <a:t> </a:t>
            </a:r>
            <a:r>
              <a:rPr lang="en-US" altLang="en-US" dirty="0" err="1">
                <a:latin typeface="Times New Roman" panose="02020603050405020304" pitchFamily="18" charset="0"/>
              </a:rPr>
              <a:t>vừa</a:t>
            </a:r>
            <a:r>
              <a:rPr lang="en-US" altLang="en-US" dirty="0">
                <a:latin typeface="Times New Roman" panose="02020603050405020304" pitchFamily="18" charset="0"/>
              </a:rPr>
              <a:t> </a:t>
            </a:r>
            <a:r>
              <a:rPr lang="en-US" altLang="en-US" dirty="0" err="1">
                <a:latin typeface="Times New Roman" panose="02020603050405020304" pitchFamily="18" charset="0"/>
              </a:rPr>
              <a:t>mới</a:t>
            </a:r>
            <a:r>
              <a:rPr lang="en-US" altLang="en-US" dirty="0">
                <a:latin typeface="Times New Roman" panose="02020603050405020304" pitchFamily="18" charset="0"/>
              </a:rPr>
              <a:t> </a:t>
            </a:r>
            <a:r>
              <a:rPr lang="en-US" altLang="en-US" dirty="0" err="1">
                <a:latin typeface="Times New Roman" panose="02020603050405020304" pitchFamily="18" charset="0"/>
              </a:rPr>
              <a:t>đánh</a:t>
            </a:r>
            <a:r>
              <a:rPr lang="en-US" altLang="en-US" dirty="0">
                <a:latin typeface="Times New Roman" panose="02020603050405020304" pitchFamily="18" charset="0"/>
              </a:rPr>
              <a:t> </a:t>
            </a:r>
            <a:r>
              <a:rPr lang="en-US" altLang="en-US" dirty="0" err="1">
                <a:latin typeface="Times New Roman" panose="02020603050405020304" pitchFamily="18" charset="0"/>
              </a:rPr>
              <a:t>thắng</a:t>
            </a:r>
            <a:r>
              <a:rPr lang="en-US" altLang="en-US" dirty="0">
                <a:latin typeface="Times New Roman" panose="02020603050405020304" pitchFamily="18" charset="0"/>
              </a:rPr>
              <a:t> </a:t>
            </a:r>
            <a:r>
              <a:rPr lang="en-US" altLang="en-US" dirty="0" err="1">
                <a:latin typeface="Times New Roman" panose="02020603050405020304" pitchFamily="18" charset="0"/>
              </a:rPr>
              <a:t>nước</a:t>
            </a:r>
            <a:r>
              <a:rPr lang="en-US" altLang="en-US" dirty="0">
                <a:latin typeface="Times New Roman" panose="02020603050405020304" pitchFamily="18" charset="0"/>
              </a:rPr>
              <a:t> </a:t>
            </a:r>
            <a:r>
              <a:rPr lang="en-US" altLang="en-US" dirty="0" err="1">
                <a:latin typeface="Times New Roman" panose="02020603050405020304" pitchFamily="18" charset="0"/>
              </a:rPr>
              <a:t>Nga</a:t>
            </a:r>
            <a:r>
              <a:rPr lang="en-US" altLang="en-US" dirty="0">
                <a:latin typeface="Times New Roman" panose="02020603050405020304" pitchFamily="18" charset="0"/>
              </a:rPr>
              <a:t> </a:t>
            </a:r>
            <a:r>
              <a:rPr lang="en-US" altLang="en-US" dirty="0" err="1">
                <a:latin typeface="Times New Roman" panose="02020603050405020304" pitchFamily="18" charset="0"/>
              </a:rPr>
              <a:t>đế</a:t>
            </a:r>
            <a:r>
              <a:rPr lang="en-US" altLang="en-US" dirty="0">
                <a:latin typeface="Times New Roman" panose="02020603050405020304" pitchFamily="18" charset="0"/>
              </a:rPr>
              <a:t> </a:t>
            </a:r>
            <a:r>
              <a:rPr lang="en-US" altLang="en-US" dirty="0" err="1">
                <a:latin typeface="Times New Roman" panose="02020603050405020304" pitchFamily="18" charset="0"/>
              </a:rPr>
              <a:t>quốc</a:t>
            </a:r>
            <a:r>
              <a:rPr lang="en-US" altLang="en-US" dirty="0">
                <a:latin typeface="Times New Roman" panose="02020603050405020304" pitchFamily="18" charset="0"/>
              </a:rPr>
              <a:t> </a:t>
            </a:r>
            <a:r>
              <a:rPr lang="en-US" altLang="en-US" dirty="0" err="1">
                <a:latin typeface="Times New Roman" panose="02020603050405020304" pitchFamily="18" charset="0"/>
              </a:rPr>
              <a:t>phong</a:t>
            </a:r>
            <a:r>
              <a:rPr lang="en-US" altLang="en-US" dirty="0">
                <a:latin typeface="Times New Roman" panose="02020603050405020304" pitchFamily="18" charset="0"/>
              </a:rPr>
              <a:t> </a:t>
            </a:r>
            <a:r>
              <a:rPr lang="en-US" altLang="en-US" dirty="0" err="1">
                <a:latin typeface="Times New Roman" panose="02020603050405020304" pitchFamily="18" charset="0"/>
              </a:rPr>
              <a:t>kiến</a:t>
            </a:r>
            <a:r>
              <a:rPr lang="en-US" altLang="en-US" dirty="0">
                <a:latin typeface="Times New Roman" panose="02020603050405020304" pitchFamily="18" charset="0"/>
              </a:rPr>
              <a:t> </a:t>
            </a:r>
            <a:r>
              <a:rPr lang="en-US" altLang="en-US" dirty="0" err="1">
                <a:latin typeface="Times New Roman" panose="02020603050405020304" pitchFamily="18" charset="0"/>
              </a:rPr>
              <a:t>trong</a:t>
            </a:r>
            <a:r>
              <a:rPr lang="en-US" altLang="en-US" dirty="0">
                <a:latin typeface="Times New Roman" panose="02020603050405020304" pitchFamily="18" charset="0"/>
              </a:rPr>
              <a:t> </a:t>
            </a:r>
            <a:r>
              <a:rPr lang="en-US" altLang="en-US" dirty="0" err="1">
                <a:latin typeface="Times New Roman" panose="02020603050405020304" pitchFamily="18" charset="0"/>
              </a:rPr>
              <a:t>chiến</a:t>
            </a:r>
            <a:r>
              <a:rPr lang="en-US" altLang="en-US" dirty="0">
                <a:latin typeface="Times New Roman" panose="02020603050405020304" pitchFamily="18" charset="0"/>
              </a:rPr>
              <a:t> </a:t>
            </a:r>
            <a:r>
              <a:rPr lang="en-US" altLang="en-US" dirty="0" err="1">
                <a:latin typeface="Times New Roman" panose="02020603050405020304" pitchFamily="18" charset="0"/>
              </a:rPr>
              <a:t>tranh</a:t>
            </a:r>
            <a:r>
              <a:rPr lang="en-US" altLang="en-US" dirty="0">
                <a:latin typeface="Times New Roman" panose="02020603050405020304" pitchFamily="18" charset="0"/>
              </a:rPr>
              <a:t> </a:t>
            </a:r>
            <a:r>
              <a:rPr lang="en-US" altLang="en-US" dirty="0" err="1">
                <a:latin typeface="Times New Roman" panose="02020603050405020304" pitchFamily="18" charset="0"/>
              </a:rPr>
              <a:t>Nga</a:t>
            </a:r>
            <a:r>
              <a:rPr lang="en-US" altLang="en-US" dirty="0">
                <a:latin typeface="Times New Roman" panose="02020603050405020304" pitchFamily="18" charset="0"/>
              </a:rPr>
              <a:t> - </a:t>
            </a:r>
            <a:r>
              <a:rPr lang="en-US" altLang="en-US" dirty="0" err="1">
                <a:latin typeface="Times New Roman" panose="02020603050405020304" pitchFamily="18" charset="0"/>
              </a:rPr>
              <a:t>Nhật</a:t>
            </a:r>
            <a:r>
              <a:rPr lang="en-US" altLang="en-US" dirty="0">
                <a:latin typeface="Times New Roman" panose="02020603050405020304" pitchFamily="18" charset="0"/>
              </a:rPr>
              <a:t> ( 1905 ) </a:t>
            </a:r>
            <a:r>
              <a:rPr lang="en-US" altLang="en-US" dirty="0" err="1">
                <a:latin typeface="Times New Roman" panose="02020603050405020304" pitchFamily="18" charset="0"/>
              </a:rPr>
              <a:t>một</a:t>
            </a:r>
            <a:r>
              <a:rPr lang="en-US" altLang="en-US" dirty="0">
                <a:latin typeface="Times New Roman" panose="02020603050405020304" pitchFamily="18" charset="0"/>
              </a:rPr>
              <a:t> </a:t>
            </a:r>
            <a:r>
              <a:rPr lang="en-US" altLang="en-US" dirty="0" err="1">
                <a:latin typeface="Times New Roman" panose="02020603050405020304" pitchFamily="18" charset="0"/>
              </a:rPr>
              <a:t>nước</a:t>
            </a:r>
            <a:r>
              <a:rPr lang="en-US" altLang="en-US" dirty="0">
                <a:latin typeface="Times New Roman" panose="02020603050405020304" pitchFamily="18" charset="0"/>
              </a:rPr>
              <a:t> “ </a:t>
            </a:r>
            <a:r>
              <a:rPr lang="en-US" altLang="en-US" dirty="0" err="1">
                <a:solidFill>
                  <a:srgbClr val="FFFF00"/>
                </a:solidFill>
                <a:latin typeface="Times New Roman" panose="02020603050405020304" pitchFamily="18" charset="0"/>
              </a:rPr>
              <a:t>cùng</a:t>
            </a:r>
            <a:r>
              <a:rPr lang="en-US" altLang="en-US" dirty="0">
                <a:solidFill>
                  <a:srgbClr val="FFFF00"/>
                </a:solidFill>
                <a:latin typeface="Times New Roman" panose="02020603050405020304" pitchFamily="18" charset="0"/>
              </a:rPr>
              <a:t> </a:t>
            </a:r>
            <a:r>
              <a:rPr lang="en-US" altLang="en-US" dirty="0" err="1">
                <a:solidFill>
                  <a:srgbClr val="FFFF00"/>
                </a:solidFill>
                <a:latin typeface="Times New Roman" panose="02020603050405020304" pitchFamily="18" charset="0"/>
              </a:rPr>
              <a:t>nền</a:t>
            </a:r>
            <a:r>
              <a:rPr lang="en-US" altLang="en-US" dirty="0">
                <a:solidFill>
                  <a:srgbClr val="FFFF00"/>
                </a:solidFill>
                <a:latin typeface="Times New Roman" panose="02020603050405020304" pitchFamily="18" charset="0"/>
              </a:rPr>
              <a:t> </a:t>
            </a:r>
            <a:r>
              <a:rPr lang="en-US" altLang="en-US" dirty="0" err="1">
                <a:solidFill>
                  <a:srgbClr val="FFFF00"/>
                </a:solidFill>
                <a:latin typeface="Times New Roman" panose="02020603050405020304" pitchFamily="18" charset="0"/>
              </a:rPr>
              <a:t>văn</a:t>
            </a:r>
            <a:r>
              <a:rPr lang="en-US" altLang="en-US" dirty="0">
                <a:solidFill>
                  <a:srgbClr val="FFFF00"/>
                </a:solidFill>
                <a:latin typeface="Times New Roman" panose="02020603050405020304" pitchFamily="18" charset="0"/>
              </a:rPr>
              <a:t> </a:t>
            </a:r>
            <a:r>
              <a:rPr lang="en-US" altLang="en-US" dirty="0" err="1">
                <a:solidFill>
                  <a:srgbClr val="FFFF00"/>
                </a:solidFill>
                <a:latin typeface="Times New Roman" panose="02020603050405020304" pitchFamily="18" charset="0"/>
              </a:rPr>
              <a:t>hoá</a:t>
            </a:r>
            <a:r>
              <a:rPr lang="en-US" altLang="en-US" dirty="0">
                <a:solidFill>
                  <a:srgbClr val="FFFF00"/>
                </a:solidFill>
                <a:latin typeface="Times New Roman" panose="02020603050405020304" pitchFamily="18" charset="0"/>
              </a:rPr>
              <a:t>, </a:t>
            </a:r>
            <a:r>
              <a:rPr lang="en-US" altLang="en-US" dirty="0" err="1">
                <a:solidFill>
                  <a:srgbClr val="FFFF00"/>
                </a:solidFill>
                <a:latin typeface="Times New Roman" panose="02020603050405020304" pitchFamily="18" charset="0"/>
              </a:rPr>
              <a:t>cùng</a:t>
            </a:r>
            <a:r>
              <a:rPr lang="en-US" altLang="en-US" dirty="0">
                <a:solidFill>
                  <a:srgbClr val="FFFF00"/>
                </a:solidFill>
                <a:latin typeface="Times New Roman" panose="02020603050405020304" pitchFamily="18" charset="0"/>
              </a:rPr>
              <a:t> </a:t>
            </a:r>
            <a:r>
              <a:rPr lang="en-US" altLang="en-US" dirty="0" err="1">
                <a:solidFill>
                  <a:srgbClr val="FFFF00"/>
                </a:solidFill>
                <a:latin typeface="Times New Roman" panose="02020603050405020304" pitchFamily="18" charset="0"/>
              </a:rPr>
              <a:t>nòi</a:t>
            </a:r>
            <a:r>
              <a:rPr lang="en-US" altLang="en-US" dirty="0">
                <a:solidFill>
                  <a:srgbClr val="FFFF00"/>
                </a:solidFill>
                <a:latin typeface="Times New Roman" panose="02020603050405020304" pitchFamily="18" charset="0"/>
              </a:rPr>
              <a:t> </a:t>
            </a:r>
            <a:r>
              <a:rPr lang="en-US" altLang="en-US" dirty="0" err="1">
                <a:solidFill>
                  <a:srgbClr val="FFFF00"/>
                </a:solidFill>
                <a:latin typeface="Times New Roman" panose="02020603050405020304" pitchFamily="18" charset="0"/>
              </a:rPr>
              <a:t>giống</a:t>
            </a:r>
            <a:r>
              <a:rPr lang="en-US" altLang="en-US" dirty="0">
                <a:solidFill>
                  <a:srgbClr val="FFFF00"/>
                </a:solidFill>
                <a:latin typeface="Times New Roman" panose="02020603050405020304" pitchFamily="18" charset="0"/>
              </a:rPr>
              <a:t> da </a:t>
            </a:r>
            <a:r>
              <a:rPr lang="en-US" altLang="en-US" dirty="0" err="1">
                <a:solidFill>
                  <a:srgbClr val="FFFF00"/>
                </a:solidFill>
                <a:latin typeface="Times New Roman" panose="02020603050405020304" pitchFamily="18" charset="0"/>
              </a:rPr>
              <a:t>vàng</a:t>
            </a:r>
            <a:r>
              <a:rPr lang="en-US" altLang="en-US" dirty="0">
                <a:solidFill>
                  <a:srgbClr val="FFFF00"/>
                </a:solidFill>
                <a:latin typeface="Times New Roman" panose="02020603050405020304" pitchFamily="18" charset="0"/>
              </a:rPr>
              <a:t> </a:t>
            </a:r>
            <a:r>
              <a:rPr lang="en-US" altLang="en-US" dirty="0" err="1">
                <a:solidFill>
                  <a:srgbClr val="FFFF00"/>
                </a:solidFill>
                <a:latin typeface="Times New Roman" panose="02020603050405020304" pitchFamily="18" charset="0"/>
              </a:rPr>
              <a:t>với</a:t>
            </a:r>
            <a:r>
              <a:rPr lang="en-US" altLang="en-US" dirty="0">
                <a:solidFill>
                  <a:srgbClr val="FFFF00"/>
                </a:solidFill>
                <a:latin typeface="Times New Roman" panose="02020603050405020304" pitchFamily="18" charset="0"/>
              </a:rPr>
              <a:t> ta</a:t>
            </a:r>
            <a:r>
              <a:rPr lang="en-US" altLang="en-US" dirty="0">
                <a:latin typeface="Times New Roman" panose="02020603050405020304" pitchFamily="18" charset="0"/>
              </a:rPr>
              <a:t>”! </a:t>
            </a:r>
            <a:br>
              <a:rPr lang="en-US" altLang="en-US" dirty="0">
                <a:latin typeface="Times New Roman" panose="02020603050405020304" pitchFamily="18" charset="0"/>
              </a:rPr>
            </a:b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Đầu</a:t>
            </a:r>
            <a:r>
              <a:rPr lang="en-US" altLang="en-US" dirty="0" smtClean="0">
                <a:latin typeface="Times New Roman" panose="02020603050405020304" pitchFamily="18" charset="0"/>
              </a:rPr>
              <a:t> </a:t>
            </a:r>
            <a:r>
              <a:rPr lang="en-US" altLang="en-US" dirty="0" err="1">
                <a:latin typeface="Times New Roman" panose="02020603050405020304" pitchFamily="18" charset="0"/>
              </a:rPr>
              <a:t>năm</a:t>
            </a:r>
            <a:r>
              <a:rPr lang="en-US" altLang="en-US" dirty="0">
                <a:latin typeface="Times New Roman" panose="02020603050405020304" pitchFamily="18" charset="0"/>
              </a:rPr>
              <a:t> 1905, </a:t>
            </a:r>
            <a:r>
              <a:rPr lang="en-US" altLang="en-US" dirty="0" err="1">
                <a:latin typeface="Times New Roman" panose="02020603050405020304" pitchFamily="18" charset="0"/>
              </a:rPr>
              <a:t>với</a:t>
            </a:r>
            <a:r>
              <a:rPr lang="en-US" altLang="en-US" dirty="0">
                <a:latin typeface="Times New Roman" panose="02020603050405020304" pitchFamily="18" charset="0"/>
              </a:rPr>
              <a:t> </a:t>
            </a:r>
            <a:r>
              <a:rPr lang="en-US" altLang="en-US" dirty="0" err="1">
                <a:latin typeface="Times New Roman" panose="02020603050405020304" pitchFamily="18" charset="0"/>
              </a:rPr>
              <a:t>nhiệt</a:t>
            </a:r>
            <a:r>
              <a:rPr lang="en-US" altLang="en-US" dirty="0">
                <a:latin typeface="Times New Roman" panose="02020603050405020304" pitchFamily="18" charset="0"/>
              </a:rPr>
              <a:t> </a:t>
            </a:r>
            <a:r>
              <a:rPr lang="en-US" altLang="en-US" dirty="0" err="1">
                <a:latin typeface="Times New Roman" panose="02020603050405020304" pitchFamily="18" charset="0"/>
              </a:rPr>
              <a:t>tình</a:t>
            </a:r>
            <a:r>
              <a:rPr lang="en-US" altLang="en-US" dirty="0">
                <a:latin typeface="Times New Roman" panose="02020603050405020304" pitchFamily="18" charset="0"/>
              </a:rPr>
              <a:t> </a:t>
            </a:r>
            <a:r>
              <a:rPr lang="en-US" altLang="en-US" dirty="0" err="1">
                <a:latin typeface="Times New Roman" panose="02020603050405020304" pitchFamily="18" charset="0"/>
              </a:rPr>
              <a:t>cứu</a:t>
            </a:r>
            <a:r>
              <a:rPr lang="en-US" altLang="en-US" dirty="0">
                <a:latin typeface="Times New Roman" panose="02020603050405020304" pitchFamily="18" charset="0"/>
              </a:rPr>
              <a:t> </a:t>
            </a:r>
            <a:r>
              <a:rPr lang="en-US" altLang="en-US" dirty="0" err="1">
                <a:latin typeface="Times New Roman" panose="02020603050405020304" pitchFamily="18" charset="0"/>
              </a:rPr>
              <a:t>nước</a:t>
            </a:r>
            <a:r>
              <a:rPr lang="en-US" altLang="en-US" dirty="0">
                <a:latin typeface="Times New Roman" panose="02020603050405020304" pitchFamily="18" charset="0"/>
              </a:rPr>
              <a:t>, </a:t>
            </a:r>
            <a:r>
              <a:rPr lang="en-US" altLang="en-US" dirty="0" err="1">
                <a:latin typeface="Times New Roman" panose="02020603050405020304" pitchFamily="18" charset="0"/>
              </a:rPr>
              <a:t>Phan</a:t>
            </a:r>
            <a:r>
              <a:rPr lang="en-US" altLang="en-US" dirty="0">
                <a:latin typeface="Times New Roman" panose="02020603050405020304" pitchFamily="18" charset="0"/>
              </a:rPr>
              <a:t> </a:t>
            </a:r>
            <a:r>
              <a:rPr lang="en-US" altLang="en-US" dirty="0" err="1">
                <a:latin typeface="Times New Roman" panose="02020603050405020304" pitchFamily="18" charset="0"/>
              </a:rPr>
              <a:t>Bội</a:t>
            </a:r>
            <a:r>
              <a:rPr lang="en-US" altLang="en-US" dirty="0">
                <a:latin typeface="Times New Roman" panose="02020603050405020304" pitchFamily="18" charset="0"/>
              </a:rPr>
              <a:t> </a:t>
            </a:r>
            <a:r>
              <a:rPr lang="en-US" altLang="en-US" dirty="0" err="1">
                <a:latin typeface="Times New Roman" panose="02020603050405020304" pitchFamily="18" charset="0"/>
              </a:rPr>
              <a:t>Châu</a:t>
            </a:r>
            <a:r>
              <a:rPr lang="en-US" altLang="en-US" dirty="0">
                <a:latin typeface="Times New Roman" panose="02020603050405020304" pitchFamily="18" charset="0"/>
              </a:rPr>
              <a:t> sang </a:t>
            </a:r>
            <a:r>
              <a:rPr lang="en-US" altLang="en-US" dirty="0" err="1">
                <a:latin typeface="Times New Roman" panose="02020603050405020304" pitchFamily="18" charset="0"/>
              </a:rPr>
              <a:t>Nhật</a:t>
            </a:r>
            <a:r>
              <a:rPr lang="en-US" altLang="en-US" dirty="0">
                <a:latin typeface="Times New Roman" panose="02020603050405020304" pitchFamily="18" charset="0"/>
              </a:rPr>
              <a:t> </a:t>
            </a:r>
            <a:r>
              <a:rPr lang="en-US" altLang="en-US" dirty="0" err="1">
                <a:latin typeface="Times New Roman" panose="02020603050405020304" pitchFamily="18" charset="0"/>
              </a:rPr>
              <a:t>để</a:t>
            </a:r>
            <a:r>
              <a:rPr lang="en-US" altLang="en-US" dirty="0">
                <a:latin typeface="Times New Roman" panose="02020603050405020304" pitchFamily="18" charset="0"/>
              </a:rPr>
              <a:t> </a:t>
            </a:r>
            <a:r>
              <a:rPr lang="en-US" altLang="en-US" dirty="0" err="1">
                <a:latin typeface="Times New Roman" panose="02020603050405020304" pitchFamily="18" charset="0"/>
              </a:rPr>
              <a:t>nhờ</a:t>
            </a:r>
            <a:r>
              <a:rPr lang="en-US" altLang="en-US" dirty="0">
                <a:latin typeface="Times New Roman" panose="02020603050405020304" pitchFamily="18" charset="0"/>
              </a:rPr>
              <a:t> </a:t>
            </a:r>
            <a:r>
              <a:rPr lang="en-US" altLang="en-US" dirty="0" err="1">
                <a:latin typeface="Times New Roman" panose="02020603050405020304" pitchFamily="18" charset="0"/>
              </a:rPr>
              <a:t>giúp</a:t>
            </a:r>
            <a:r>
              <a:rPr lang="en-US" altLang="en-US" dirty="0">
                <a:latin typeface="Times New Roman" panose="02020603050405020304" pitchFamily="18" charset="0"/>
              </a:rPr>
              <a:t> </a:t>
            </a:r>
            <a:r>
              <a:rPr lang="en-US" altLang="en-US" dirty="0" err="1">
                <a:latin typeface="Times New Roman" panose="02020603050405020304" pitchFamily="18" charset="0"/>
              </a:rPr>
              <a:t>khí</a:t>
            </a:r>
            <a:r>
              <a:rPr lang="en-US" altLang="en-US" dirty="0">
                <a:latin typeface="Times New Roman" panose="02020603050405020304" pitchFamily="18" charset="0"/>
              </a:rPr>
              <a:t> </a:t>
            </a:r>
            <a:r>
              <a:rPr lang="en-US" altLang="en-US" dirty="0" err="1">
                <a:latin typeface="Times New Roman" panose="02020603050405020304" pitchFamily="18" charset="0"/>
              </a:rPr>
              <a:t>giới</a:t>
            </a:r>
            <a:r>
              <a:rPr lang="en-US" altLang="en-US" dirty="0">
                <a:latin typeface="Times New Roman" panose="02020603050405020304" pitchFamily="18" charset="0"/>
              </a:rPr>
              <a:t>, </a:t>
            </a:r>
            <a:r>
              <a:rPr lang="en-US" altLang="en-US" dirty="0" err="1">
                <a:latin typeface="Times New Roman" panose="02020603050405020304" pitchFamily="18" charset="0"/>
              </a:rPr>
              <a:t>lương</a:t>
            </a:r>
            <a:r>
              <a:rPr lang="en-US" altLang="en-US" dirty="0">
                <a:latin typeface="Times New Roman" panose="02020603050405020304" pitchFamily="18" charset="0"/>
              </a:rPr>
              <a:t> </a:t>
            </a:r>
            <a:r>
              <a:rPr lang="en-US" altLang="en-US" dirty="0" err="1">
                <a:latin typeface="Times New Roman" panose="02020603050405020304" pitchFamily="18" charset="0"/>
              </a:rPr>
              <a:t>tiền</a:t>
            </a:r>
            <a:r>
              <a:rPr lang="en-US" altLang="en-US" dirty="0">
                <a:latin typeface="Times New Roman" panose="02020603050405020304" pitchFamily="18" charset="0"/>
              </a:rPr>
              <a:t>. </a:t>
            </a:r>
            <a:r>
              <a:rPr lang="en-US" altLang="en-US" dirty="0" err="1">
                <a:latin typeface="Times New Roman" panose="02020603050405020304" pitchFamily="18" charset="0"/>
              </a:rPr>
              <a:t>Nhưng</a:t>
            </a:r>
            <a:r>
              <a:rPr lang="en-US" altLang="en-US" dirty="0">
                <a:latin typeface="Times New Roman" panose="02020603050405020304" pitchFamily="18" charset="0"/>
              </a:rPr>
              <a:t> </a:t>
            </a:r>
            <a:r>
              <a:rPr lang="en-US" altLang="en-US" dirty="0" err="1">
                <a:latin typeface="Times New Roman" panose="02020603050405020304" pitchFamily="18" charset="0"/>
              </a:rPr>
              <a:t>người</a:t>
            </a:r>
            <a:r>
              <a:rPr lang="en-US" altLang="en-US" dirty="0">
                <a:latin typeface="Times New Roman" panose="02020603050405020304" pitchFamily="18" charset="0"/>
              </a:rPr>
              <a:t> </a:t>
            </a:r>
            <a:r>
              <a:rPr lang="en-US" altLang="en-US" dirty="0" err="1">
                <a:latin typeface="Times New Roman" panose="02020603050405020304" pitchFamily="18" charset="0"/>
              </a:rPr>
              <a:t>Nhật</a:t>
            </a:r>
            <a:r>
              <a:rPr lang="en-US" altLang="en-US" dirty="0">
                <a:latin typeface="Times New Roman" panose="02020603050405020304" pitchFamily="18" charset="0"/>
              </a:rPr>
              <a:t> </a:t>
            </a:r>
            <a:r>
              <a:rPr lang="en-US" altLang="en-US" dirty="0" err="1">
                <a:latin typeface="Times New Roman" panose="02020603050405020304" pitchFamily="18" charset="0"/>
              </a:rPr>
              <a:t>chỉ</a:t>
            </a:r>
            <a:r>
              <a:rPr lang="en-US" altLang="en-US" dirty="0">
                <a:latin typeface="Times New Roman" panose="02020603050405020304" pitchFamily="18" charset="0"/>
              </a:rPr>
              <a:t> </a:t>
            </a:r>
            <a:r>
              <a:rPr lang="en-US" altLang="en-US" dirty="0" err="1">
                <a:latin typeface="Times New Roman" panose="02020603050405020304" pitchFamily="18" charset="0"/>
              </a:rPr>
              <a:t>hứa</a:t>
            </a:r>
            <a:r>
              <a:rPr lang="en-US" altLang="en-US" dirty="0">
                <a:latin typeface="Times New Roman" panose="02020603050405020304" pitchFamily="18" charset="0"/>
              </a:rPr>
              <a:t> </a:t>
            </a:r>
            <a:r>
              <a:rPr lang="en-US" altLang="en-US" dirty="0" err="1">
                <a:latin typeface="Times New Roman" panose="02020603050405020304" pitchFamily="18" charset="0"/>
              </a:rPr>
              <a:t>nhận</a:t>
            </a:r>
            <a:r>
              <a:rPr lang="en-US" altLang="en-US" dirty="0">
                <a:latin typeface="Times New Roman" panose="02020603050405020304" pitchFamily="18" charset="0"/>
              </a:rPr>
              <a:t> </a:t>
            </a:r>
            <a:r>
              <a:rPr lang="en-US" altLang="en-US" dirty="0" err="1">
                <a:latin typeface="Times New Roman" panose="02020603050405020304" pitchFamily="18" charset="0"/>
              </a:rPr>
              <a:t>thanh</a:t>
            </a:r>
            <a:r>
              <a:rPr lang="en-US" altLang="en-US" dirty="0">
                <a:latin typeface="Times New Roman" panose="02020603050405020304" pitchFamily="18" charset="0"/>
              </a:rPr>
              <a:t> </a:t>
            </a:r>
            <a:r>
              <a:rPr lang="en-US" altLang="en-US" dirty="0" err="1">
                <a:latin typeface="Times New Roman" panose="02020603050405020304" pitchFamily="18" charset="0"/>
              </a:rPr>
              <a:t>niên</a:t>
            </a:r>
            <a:r>
              <a:rPr lang="en-US" altLang="en-US" dirty="0">
                <a:latin typeface="Times New Roman" panose="02020603050405020304" pitchFamily="18" charset="0"/>
              </a:rPr>
              <a:t> </a:t>
            </a:r>
            <a:r>
              <a:rPr lang="en-US" altLang="en-US" dirty="0" err="1">
                <a:latin typeface="Times New Roman" panose="02020603050405020304" pitchFamily="18" charset="0"/>
              </a:rPr>
              <a:t>nước</a:t>
            </a:r>
            <a:r>
              <a:rPr lang="en-US" altLang="en-US" dirty="0">
                <a:latin typeface="Times New Roman" panose="02020603050405020304" pitchFamily="18" charset="0"/>
              </a:rPr>
              <a:t> ta sang </a:t>
            </a:r>
            <a:r>
              <a:rPr lang="en-US" altLang="en-US" dirty="0" err="1">
                <a:latin typeface="Times New Roman" panose="02020603050405020304" pitchFamily="18" charset="0"/>
              </a:rPr>
              <a:t>Nhật</a:t>
            </a:r>
            <a:r>
              <a:rPr lang="en-US" altLang="en-US" dirty="0">
                <a:latin typeface="Times New Roman" panose="02020603050405020304" pitchFamily="18" charset="0"/>
              </a:rPr>
              <a:t> </a:t>
            </a:r>
            <a:r>
              <a:rPr lang="en-US" altLang="en-US" dirty="0" err="1">
                <a:latin typeface="Times New Roman" panose="02020603050405020304" pitchFamily="18" charset="0"/>
              </a:rPr>
              <a:t>học</a:t>
            </a:r>
            <a:r>
              <a:rPr lang="en-US" altLang="en-US" dirty="0">
                <a:latin typeface="Times New Roman" panose="02020603050405020304" pitchFamily="18" charset="0"/>
              </a:rPr>
              <a:t> </a:t>
            </a:r>
            <a:r>
              <a:rPr lang="en-US" altLang="en-US" dirty="0" err="1">
                <a:latin typeface="Times New Roman" panose="02020603050405020304" pitchFamily="18" charset="0"/>
              </a:rPr>
              <a:t>để</a:t>
            </a:r>
            <a:r>
              <a:rPr lang="en-US" altLang="en-US" dirty="0">
                <a:latin typeface="Times New Roman" panose="02020603050405020304" pitchFamily="18" charset="0"/>
              </a:rPr>
              <a:t> “</a:t>
            </a:r>
            <a:r>
              <a:rPr lang="en-US" altLang="en-US" dirty="0" err="1">
                <a:latin typeface="Times New Roman" panose="02020603050405020304" pitchFamily="18" charset="0"/>
              </a:rPr>
              <a:t>đào</a:t>
            </a:r>
            <a:r>
              <a:rPr lang="en-US" altLang="en-US" dirty="0">
                <a:latin typeface="Times New Roman" panose="02020603050405020304" pitchFamily="18" charset="0"/>
              </a:rPr>
              <a:t> </a:t>
            </a:r>
            <a:r>
              <a:rPr lang="en-US" altLang="en-US" dirty="0" err="1">
                <a:latin typeface="Times New Roman" panose="02020603050405020304" pitchFamily="18" charset="0"/>
              </a:rPr>
              <a:t>tạo</a:t>
            </a:r>
            <a:r>
              <a:rPr lang="en-US" altLang="en-US" dirty="0">
                <a:latin typeface="Times New Roman" panose="02020603050405020304" pitchFamily="18" charset="0"/>
              </a:rPr>
              <a:t> </a:t>
            </a:r>
            <a:r>
              <a:rPr lang="en-US" altLang="en-US" dirty="0" err="1">
                <a:latin typeface="Times New Roman" panose="02020603050405020304" pitchFamily="18" charset="0"/>
              </a:rPr>
              <a:t>cán</a:t>
            </a:r>
            <a:r>
              <a:rPr lang="en-US" altLang="en-US" dirty="0">
                <a:latin typeface="Times New Roman" panose="02020603050405020304" pitchFamily="18" charset="0"/>
              </a:rPr>
              <a:t> </a:t>
            </a:r>
            <a:r>
              <a:rPr lang="en-US" altLang="en-US" dirty="0" err="1">
                <a:latin typeface="Times New Roman" panose="02020603050405020304" pitchFamily="18" charset="0"/>
              </a:rPr>
              <a:t>bộ</a:t>
            </a:r>
            <a:r>
              <a:rPr lang="en-US" altLang="en-US" dirty="0">
                <a:latin typeface="Times New Roman" panose="02020603050405020304" pitchFamily="18" charset="0"/>
              </a:rPr>
              <a:t> </a:t>
            </a:r>
            <a:r>
              <a:rPr lang="en-US" altLang="en-US" dirty="0" err="1">
                <a:latin typeface="Times New Roman" panose="02020603050405020304" pitchFamily="18" charset="0"/>
              </a:rPr>
              <a:t>cho</a:t>
            </a:r>
            <a:r>
              <a:rPr lang="en-US" altLang="en-US" dirty="0">
                <a:latin typeface="Times New Roman" panose="02020603050405020304" pitchFamily="18" charset="0"/>
              </a:rPr>
              <a:t> </a:t>
            </a:r>
            <a:r>
              <a:rPr lang="en-US" altLang="en-US" dirty="0" err="1">
                <a:latin typeface="Times New Roman" panose="02020603050405020304" pitchFamily="18" charset="0"/>
              </a:rPr>
              <a:t>cuộc</a:t>
            </a:r>
            <a:r>
              <a:rPr lang="en-US" altLang="en-US" dirty="0">
                <a:latin typeface="Times New Roman" panose="02020603050405020304" pitchFamily="18" charset="0"/>
              </a:rPr>
              <a:t> </a:t>
            </a:r>
            <a:r>
              <a:rPr lang="en-US" altLang="en-US" dirty="0" err="1">
                <a:latin typeface="Times New Roman" panose="02020603050405020304" pitchFamily="18" charset="0"/>
              </a:rPr>
              <a:t>bạo</a:t>
            </a:r>
            <a:r>
              <a:rPr lang="en-US" altLang="en-US" dirty="0">
                <a:latin typeface="Times New Roman" panose="02020603050405020304" pitchFamily="18" charset="0"/>
              </a:rPr>
              <a:t> </a:t>
            </a:r>
            <a:r>
              <a:rPr lang="en-US" altLang="en-US" dirty="0" err="1">
                <a:latin typeface="Times New Roman" panose="02020603050405020304" pitchFamily="18" charset="0"/>
              </a:rPr>
              <a:t>động</a:t>
            </a:r>
            <a:r>
              <a:rPr lang="en-US" altLang="en-US" dirty="0">
                <a:latin typeface="Times New Roman" panose="02020603050405020304" pitchFamily="18" charset="0"/>
              </a:rPr>
              <a:t> </a:t>
            </a:r>
            <a:r>
              <a:rPr lang="en-US" altLang="en-US" dirty="0" err="1">
                <a:latin typeface="Times New Roman" panose="02020603050405020304" pitchFamily="18" charset="0"/>
              </a:rPr>
              <a:t>vũ</a:t>
            </a:r>
            <a:r>
              <a:rPr lang="en-US" altLang="en-US" dirty="0">
                <a:latin typeface="Times New Roman" panose="02020603050405020304" pitchFamily="18" charset="0"/>
              </a:rPr>
              <a:t> </a:t>
            </a:r>
            <a:r>
              <a:rPr lang="en-US" altLang="en-US" dirty="0" err="1">
                <a:latin typeface="Times New Roman" panose="02020603050405020304" pitchFamily="18" charset="0"/>
              </a:rPr>
              <a:t>trang</a:t>
            </a:r>
            <a:r>
              <a:rPr lang="en-US" altLang="en-US" dirty="0">
                <a:latin typeface="Times New Roman" panose="02020603050405020304" pitchFamily="18" charset="0"/>
              </a:rPr>
              <a:t> </a:t>
            </a:r>
            <a:r>
              <a:rPr lang="en-US" altLang="en-US" dirty="0" err="1">
                <a:latin typeface="Times New Roman" panose="02020603050405020304" pitchFamily="18" charset="0"/>
              </a:rPr>
              <a:t>đuổi</a:t>
            </a:r>
            <a:r>
              <a:rPr lang="en-US" altLang="en-US" dirty="0">
                <a:latin typeface="Times New Roman" panose="02020603050405020304" pitchFamily="18" charset="0"/>
              </a:rPr>
              <a:t> </a:t>
            </a:r>
            <a:r>
              <a:rPr lang="en-US" altLang="en-US" dirty="0" err="1">
                <a:latin typeface="Times New Roman" panose="02020603050405020304" pitchFamily="18" charset="0"/>
              </a:rPr>
              <a:t>Pháp</a:t>
            </a:r>
            <a:r>
              <a:rPr lang="en-US" altLang="en-US" dirty="0">
                <a:latin typeface="Times New Roman" panose="02020603050405020304" pitchFamily="18" charset="0"/>
              </a:rPr>
              <a:t> </a:t>
            </a:r>
            <a:r>
              <a:rPr lang="en-US" altLang="en-US" dirty="0" err="1">
                <a:latin typeface="Times New Roman" panose="02020603050405020304" pitchFamily="18" charset="0"/>
              </a:rPr>
              <a:t>về</a:t>
            </a:r>
            <a:r>
              <a:rPr lang="en-US" altLang="en-US" dirty="0">
                <a:latin typeface="Times New Roman" panose="02020603050405020304" pitchFamily="18" charset="0"/>
              </a:rPr>
              <a:t> </a:t>
            </a:r>
            <a:r>
              <a:rPr lang="en-US" altLang="en-US" dirty="0" err="1">
                <a:latin typeface="Times New Roman" panose="02020603050405020304" pitchFamily="18" charset="0"/>
              </a:rPr>
              <a:t>sau</a:t>
            </a:r>
            <a:r>
              <a:rPr lang="en-US" altLang="en-US" dirty="0">
                <a:latin typeface="Times New Roman" panose="02020603050405020304" pitchFamily="18" charset="0"/>
              </a:rPr>
              <a:t>”. </a:t>
            </a:r>
            <a:r>
              <a:rPr lang="en-US" altLang="en-US" dirty="0" err="1" smtClean="0">
                <a:latin typeface="Times New Roman" panose="02020603050405020304" pitchFamily="18" charset="0"/>
              </a:rPr>
              <a:t>Hội</a:t>
            </a:r>
            <a:r>
              <a:rPr lang="en-US" altLang="en-US" dirty="0" smtClean="0">
                <a:latin typeface="Times New Roman" panose="02020603050405020304" pitchFamily="18" charset="0"/>
              </a:rPr>
              <a:t> </a:t>
            </a:r>
            <a:r>
              <a:rPr lang="en-US" altLang="en-US" dirty="0" err="1">
                <a:latin typeface="Times New Roman" panose="02020603050405020304" pitchFamily="18" charset="0"/>
              </a:rPr>
              <a:t>Duy</a:t>
            </a:r>
            <a:r>
              <a:rPr lang="en-US" altLang="en-US" dirty="0">
                <a:latin typeface="Times New Roman" panose="02020603050405020304" pitchFamily="18" charset="0"/>
              </a:rPr>
              <a:t> </a:t>
            </a:r>
            <a:r>
              <a:rPr lang="en-US" altLang="en-US" dirty="0" err="1">
                <a:latin typeface="Times New Roman" panose="02020603050405020304" pitchFamily="18" charset="0"/>
              </a:rPr>
              <a:t>Tân</a:t>
            </a:r>
            <a:r>
              <a:rPr lang="en-US" altLang="en-US" dirty="0">
                <a:latin typeface="Times New Roman" panose="02020603050405020304" pitchFamily="18" charset="0"/>
              </a:rPr>
              <a:t> </a:t>
            </a:r>
            <a:r>
              <a:rPr lang="en-US" altLang="en-US" dirty="0" err="1">
                <a:latin typeface="Times New Roman" panose="02020603050405020304" pitchFamily="18" charset="0"/>
              </a:rPr>
              <a:t>bèn</a:t>
            </a:r>
            <a:r>
              <a:rPr lang="en-US" altLang="en-US" dirty="0">
                <a:latin typeface="Times New Roman" panose="02020603050405020304" pitchFamily="18" charset="0"/>
              </a:rPr>
              <a:t> </a:t>
            </a:r>
            <a:r>
              <a:rPr lang="en-US" altLang="en-US" dirty="0" err="1">
                <a:latin typeface="Times New Roman" panose="02020603050405020304" pitchFamily="18" charset="0"/>
              </a:rPr>
              <a:t>tổ</a:t>
            </a:r>
            <a:r>
              <a:rPr lang="en-US" altLang="en-US" dirty="0">
                <a:latin typeface="Times New Roman" panose="02020603050405020304" pitchFamily="18" charset="0"/>
              </a:rPr>
              <a:t> </a:t>
            </a:r>
            <a:r>
              <a:rPr lang="en-US" altLang="en-US" dirty="0" err="1">
                <a:latin typeface="Times New Roman" panose="02020603050405020304" pitchFamily="18" charset="0"/>
              </a:rPr>
              <a:t>chức</a:t>
            </a:r>
            <a:r>
              <a:rPr lang="en-US" altLang="en-US" dirty="0">
                <a:latin typeface="Times New Roman" panose="02020603050405020304" pitchFamily="18" charset="0"/>
              </a:rPr>
              <a:t> </a:t>
            </a:r>
            <a:r>
              <a:rPr lang="en-US" altLang="en-US" dirty="0" err="1">
                <a:latin typeface="Times New Roman" panose="02020603050405020304" pitchFamily="18" charset="0"/>
              </a:rPr>
              <a:t>cơ</a:t>
            </a:r>
            <a:r>
              <a:rPr lang="en-US" altLang="en-US" dirty="0">
                <a:latin typeface="Times New Roman" panose="02020603050405020304" pitchFamily="18" charset="0"/>
              </a:rPr>
              <a:t> </a:t>
            </a:r>
            <a:r>
              <a:rPr lang="en-US" altLang="en-US" dirty="0" err="1">
                <a:latin typeface="Times New Roman" panose="02020603050405020304" pitchFamily="18" charset="0"/>
              </a:rPr>
              <a:t>sở</a:t>
            </a:r>
            <a:r>
              <a:rPr lang="en-US" altLang="en-US" dirty="0">
                <a:latin typeface="Times New Roman" panose="02020603050405020304" pitchFamily="18" charset="0"/>
              </a:rPr>
              <a:t> </a:t>
            </a:r>
            <a:r>
              <a:rPr lang="en-US" altLang="en-US" dirty="0" err="1">
                <a:latin typeface="Times New Roman" panose="02020603050405020304" pitchFamily="18" charset="0"/>
              </a:rPr>
              <a:t>trong</a:t>
            </a:r>
            <a:r>
              <a:rPr lang="en-US" altLang="en-US" dirty="0">
                <a:latin typeface="Times New Roman" panose="02020603050405020304" pitchFamily="18" charset="0"/>
              </a:rPr>
              <a:t> </a:t>
            </a:r>
            <a:r>
              <a:rPr lang="en-US" altLang="en-US" dirty="0" err="1">
                <a:latin typeface="Times New Roman" panose="02020603050405020304" pitchFamily="18" charset="0"/>
              </a:rPr>
              <a:t>nước</a:t>
            </a:r>
            <a:r>
              <a:rPr lang="en-US" altLang="en-US" dirty="0">
                <a:latin typeface="Times New Roman" panose="02020603050405020304" pitchFamily="18" charset="0"/>
              </a:rPr>
              <a:t> </a:t>
            </a:r>
            <a:r>
              <a:rPr lang="en-US" altLang="en-US" dirty="0" err="1">
                <a:latin typeface="Times New Roman" panose="02020603050405020304" pitchFamily="18" charset="0"/>
              </a:rPr>
              <a:t>và</a:t>
            </a:r>
            <a:r>
              <a:rPr lang="en-US" altLang="en-US" dirty="0">
                <a:latin typeface="Times New Roman" panose="02020603050405020304" pitchFamily="18" charset="0"/>
              </a:rPr>
              <a:t> </a:t>
            </a:r>
            <a:r>
              <a:rPr lang="en-US" altLang="en-US" dirty="0" err="1">
                <a:latin typeface="Times New Roman" panose="02020603050405020304" pitchFamily="18" charset="0"/>
              </a:rPr>
              <a:t>tìm</a:t>
            </a:r>
            <a:r>
              <a:rPr lang="en-US" altLang="en-US" dirty="0">
                <a:latin typeface="Times New Roman" panose="02020603050405020304" pitchFamily="18" charset="0"/>
              </a:rPr>
              <a:t> </a:t>
            </a:r>
            <a:r>
              <a:rPr lang="en-US" altLang="en-US" dirty="0" err="1">
                <a:latin typeface="Times New Roman" panose="02020603050405020304" pitchFamily="18" charset="0"/>
              </a:rPr>
              <a:t>cách</a:t>
            </a:r>
            <a:r>
              <a:rPr lang="en-US" altLang="en-US" dirty="0">
                <a:latin typeface="Times New Roman" panose="02020603050405020304" pitchFamily="18" charset="0"/>
              </a:rPr>
              <a:t> </a:t>
            </a:r>
            <a:r>
              <a:rPr lang="en-US" altLang="en-US" dirty="0" err="1">
                <a:latin typeface="Times New Roman" panose="02020603050405020304" pitchFamily="18" charset="0"/>
              </a:rPr>
              <a:t>bí</a:t>
            </a:r>
            <a:r>
              <a:rPr lang="en-US" altLang="en-US" dirty="0">
                <a:latin typeface="Times New Roman" panose="02020603050405020304" pitchFamily="18" charset="0"/>
              </a:rPr>
              <a:t> </a:t>
            </a:r>
            <a:r>
              <a:rPr lang="en-US" altLang="en-US" dirty="0" err="1">
                <a:latin typeface="Times New Roman" panose="02020603050405020304" pitchFamily="18" charset="0"/>
              </a:rPr>
              <a:t>mật</a:t>
            </a:r>
            <a:r>
              <a:rPr lang="en-US" altLang="en-US" dirty="0">
                <a:latin typeface="Times New Roman" panose="02020603050405020304" pitchFamily="18" charset="0"/>
              </a:rPr>
              <a:t> </a:t>
            </a:r>
            <a:r>
              <a:rPr lang="en-US" altLang="en-US" dirty="0" err="1">
                <a:latin typeface="Times New Roman" panose="02020603050405020304" pitchFamily="18" charset="0"/>
              </a:rPr>
              <a:t>đưa</a:t>
            </a:r>
            <a:r>
              <a:rPr lang="en-US" altLang="en-US" dirty="0">
                <a:latin typeface="Times New Roman" panose="02020603050405020304" pitchFamily="18" charset="0"/>
              </a:rPr>
              <a:t> </a:t>
            </a:r>
            <a:r>
              <a:rPr lang="en-US" altLang="en-US" dirty="0" err="1">
                <a:latin typeface="Times New Roman" panose="02020603050405020304" pitchFamily="18" charset="0"/>
              </a:rPr>
              <a:t>người</a:t>
            </a:r>
            <a:r>
              <a:rPr lang="en-US" altLang="en-US" dirty="0">
                <a:latin typeface="Times New Roman" panose="02020603050405020304" pitchFamily="18" charset="0"/>
              </a:rPr>
              <a:t> sang </a:t>
            </a:r>
            <a:r>
              <a:rPr lang="en-US" altLang="en-US" dirty="0" err="1">
                <a:latin typeface="Times New Roman" panose="02020603050405020304" pitchFamily="18" charset="0"/>
              </a:rPr>
              <a:t>Nhật</a:t>
            </a:r>
            <a:r>
              <a:rPr lang="en-US" altLang="en-US" dirty="0">
                <a:latin typeface="Times New Roman" panose="02020603050405020304" pitchFamily="18" charset="0"/>
              </a:rPr>
              <a:t> </a:t>
            </a:r>
            <a:r>
              <a:rPr lang="en-US" altLang="en-US" dirty="0" err="1">
                <a:latin typeface="Times New Roman" panose="02020603050405020304" pitchFamily="18" charset="0"/>
              </a:rPr>
              <a:t>học</a:t>
            </a:r>
            <a:r>
              <a:rPr lang="en-US" altLang="en-US" dirty="0">
                <a:latin typeface="Times New Roman" panose="02020603050405020304" pitchFamily="18" charset="0"/>
              </a:rPr>
              <a:t>, </a:t>
            </a:r>
            <a:r>
              <a:rPr lang="en-US" altLang="en-US" dirty="0" err="1">
                <a:latin typeface="Times New Roman" panose="02020603050405020304" pitchFamily="18" charset="0"/>
              </a:rPr>
              <a:t>mở</a:t>
            </a:r>
            <a:r>
              <a:rPr lang="en-US" altLang="en-US" dirty="0">
                <a:latin typeface="Times New Roman" panose="02020603050405020304" pitchFamily="18" charset="0"/>
              </a:rPr>
              <a:t> </a:t>
            </a:r>
            <a:r>
              <a:rPr lang="en-US" altLang="en-US" dirty="0" err="1">
                <a:latin typeface="Times New Roman" panose="02020603050405020304" pitchFamily="18" charset="0"/>
              </a:rPr>
              <a:t>đầu</a:t>
            </a:r>
            <a:r>
              <a:rPr lang="en-US" altLang="en-US" dirty="0">
                <a:latin typeface="Times New Roman" panose="02020603050405020304" pitchFamily="18" charset="0"/>
              </a:rPr>
              <a:t> </a:t>
            </a:r>
            <a:r>
              <a:rPr lang="en-US" altLang="en-US" dirty="0" err="1">
                <a:latin typeface="Times New Roman" panose="02020603050405020304" pitchFamily="18" charset="0"/>
              </a:rPr>
              <a:t>cho</a:t>
            </a:r>
            <a:r>
              <a:rPr lang="en-US" altLang="en-US" dirty="0">
                <a:latin typeface="Times New Roman" panose="02020603050405020304" pitchFamily="18" charset="0"/>
              </a:rPr>
              <a:t> </a:t>
            </a:r>
            <a:r>
              <a:rPr lang="en-US" altLang="en-US" dirty="0" err="1">
                <a:latin typeface="Times New Roman" panose="02020603050405020304" pitchFamily="18" charset="0"/>
              </a:rPr>
              <a:t>phong</a:t>
            </a:r>
            <a:r>
              <a:rPr lang="en-US" altLang="en-US" dirty="0">
                <a:latin typeface="Times New Roman" panose="02020603050405020304" pitchFamily="18" charset="0"/>
              </a:rPr>
              <a:t> </a:t>
            </a:r>
            <a:r>
              <a:rPr lang="en-US" altLang="en-US" dirty="0" err="1">
                <a:latin typeface="Times New Roman" panose="02020603050405020304" pitchFamily="18" charset="0"/>
              </a:rPr>
              <a:t>trào</a:t>
            </a:r>
            <a:r>
              <a:rPr lang="en-US" altLang="en-US" dirty="0">
                <a:latin typeface="Times New Roman" panose="02020603050405020304" pitchFamily="18" charset="0"/>
              </a:rPr>
              <a:t> </a:t>
            </a:r>
            <a:r>
              <a:rPr lang="en-US" altLang="en-US" dirty="0" err="1" smtClean="0">
                <a:latin typeface="Times New Roman" panose="02020603050405020304" pitchFamily="18" charset="0"/>
              </a:rPr>
              <a:t>Đông</a:t>
            </a:r>
            <a:r>
              <a:rPr lang="en-US" altLang="en-US" dirty="0" smtClean="0">
                <a:latin typeface="Times New Roman" panose="02020603050405020304" pitchFamily="18" charset="0"/>
              </a:rPr>
              <a:t> Du.</a:t>
            </a:r>
          </a:p>
          <a:p>
            <a:pPr marL="0" indent="0" algn="just">
              <a:buNone/>
            </a:pP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Phong</a:t>
            </a:r>
            <a:r>
              <a:rPr lang="en-US" altLang="en-US" dirty="0" smtClean="0">
                <a:latin typeface="Times New Roman" panose="02020603050405020304" pitchFamily="18" charset="0"/>
              </a:rPr>
              <a:t> </a:t>
            </a:r>
            <a:r>
              <a:rPr lang="en-US" altLang="en-US" dirty="0" err="1">
                <a:latin typeface="Times New Roman" panose="02020603050405020304" pitchFamily="18" charset="0"/>
              </a:rPr>
              <a:t>trào</a:t>
            </a:r>
            <a:r>
              <a:rPr lang="en-US" altLang="en-US" dirty="0">
                <a:latin typeface="Times New Roman" panose="02020603050405020304" pitchFamily="18" charset="0"/>
              </a:rPr>
              <a:t> </a:t>
            </a:r>
            <a:r>
              <a:rPr lang="en-US" altLang="en-US" dirty="0" err="1">
                <a:latin typeface="Times New Roman" panose="02020603050405020304" pitchFamily="18" charset="0"/>
              </a:rPr>
              <a:t>Đông</a:t>
            </a:r>
            <a:r>
              <a:rPr lang="en-US" altLang="en-US" dirty="0">
                <a:latin typeface="Times New Roman" panose="02020603050405020304" pitchFamily="18" charset="0"/>
              </a:rPr>
              <a:t> Du </a:t>
            </a:r>
            <a:r>
              <a:rPr lang="en-US" altLang="en-US" dirty="0" err="1">
                <a:latin typeface="Times New Roman" panose="02020603050405020304" pitchFamily="18" charset="0"/>
              </a:rPr>
              <a:t>lúc</a:t>
            </a:r>
            <a:r>
              <a:rPr lang="en-US" altLang="en-US" dirty="0">
                <a:latin typeface="Times New Roman" panose="02020603050405020304" pitchFamily="18" charset="0"/>
              </a:rPr>
              <a:t> </a:t>
            </a:r>
            <a:r>
              <a:rPr lang="en-US" altLang="en-US" dirty="0" err="1">
                <a:latin typeface="Times New Roman" panose="02020603050405020304" pitchFamily="18" charset="0"/>
              </a:rPr>
              <a:t>đầu</a:t>
            </a:r>
            <a:r>
              <a:rPr lang="en-US" altLang="en-US" dirty="0">
                <a:latin typeface="Times New Roman" panose="02020603050405020304" pitchFamily="18" charset="0"/>
              </a:rPr>
              <a:t> </a:t>
            </a:r>
            <a:r>
              <a:rPr lang="en-US" altLang="en-US" dirty="0" err="1">
                <a:latin typeface="Times New Roman" panose="02020603050405020304" pitchFamily="18" charset="0"/>
              </a:rPr>
              <a:t>tiến</a:t>
            </a:r>
            <a:r>
              <a:rPr lang="en-US" altLang="en-US" dirty="0">
                <a:latin typeface="Times New Roman" panose="02020603050405020304" pitchFamily="18" charset="0"/>
              </a:rPr>
              <a:t> </a:t>
            </a:r>
            <a:r>
              <a:rPr lang="en-US" altLang="en-US" dirty="0" err="1">
                <a:latin typeface="Times New Roman" panose="02020603050405020304" pitchFamily="18" charset="0"/>
              </a:rPr>
              <a:t>hành</a:t>
            </a:r>
            <a:r>
              <a:rPr lang="en-US" altLang="en-US" dirty="0">
                <a:latin typeface="Times New Roman" panose="02020603050405020304" pitchFamily="18" charset="0"/>
              </a:rPr>
              <a:t> </a:t>
            </a:r>
            <a:r>
              <a:rPr lang="en-US" altLang="en-US" dirty="0" err="1">
                <a:latin typeface="Times New Roman" panose="02020603050405020304" pitchFamily="18" charset="0"/>
              </a:rPr>
              <a:t>thuận</a:t>
            </a:r>
            <a:r>
              <a:rPr lang="en-US" altLang="en-US" dirty="0">
                <a:latin typeface="Times New Roman" panose="02020603050405020304" pitchFamily="18" charset="0"/>
              </a:rPr>
              <a:t> </a:t>
            </a:r>
            <a:r>
              <a:rPr lang="en-US" altLang="en-US" dirty="0" err="1">
                <a:latin typeface="Times New Roman" panose="02020603050405020304" pitchFamily="18" charset="0"/>
              </a:rPr>
              <a:t>lợi</a:t>
            </a:r>
            <a:r>
              <a:rPr lang="en-US" altLang="en-US" dirty="0">
                <a:latin typeface="Times New Roman" panose="02020603050405020304" pitchFamily="18" charset="0"/>
              </a:rPr>
              <a:t>, </a:t>
            </a:r>
            <a:r>
              <a:rPr lang="en-US" altLang="en-US" dirty="0" err="1">
                <a:latin typeface="Times New Roman" panose="02020603050405020304" pitchFamily="18" charset="0"/>
              </a:rPr>
              <a:t>số</a:t>
            </a:r>
            <a:r>
              <a:rPr lang="en-US" altLang="en-US" dirty="0">
                <a:latin typeface="Times New Roman" panose="02020603050405020304" pitchFamily="18" charset="0"/>
              </a:rPr>
              <a:t> du </a:t>
            </a:r>
            <a:r>
              <a:rPr lang="en-US" altLang="en-US" dirty="0" err="1">
                <a:latin typeface="Times New Roman" panose="02020603050405020304" pitchFamily="18" charset="0"/>
              </a:rPr>
              <a:t>học</a:t>
            </a:r>
            <a:r>
              <a:rPr lang="en-US" altLang="en-US" dirty="0">
                <a:latin typeface="Times New Roman" panose="02020603050405020304" pitchFamily="18" charset="0"/>
              </a:rPr>
              <a:t> </a:t>
            </a:r>
            <a:r>
              <a:rPr lang="en-US" altLang="en-US" dirty="0" err="1">
                <a:latin typeface="Times New Roman" panose="02020603050405020304" pitchFamily="18" charset="0"/>
              </a:rPr>
              <a:t>sinh</a:t>
            </a:r>
            <a:r>
              <a:rPr lang="en-US" altLang="en-US" dirty="0">
                <a:latin typeface="Times New Roman" panose="02020603050405020304" pitchFamily="18" charset="0"/>
              </a:rPr>
              <a:t> </a:t>
            </a:r>
            <a:r>
              <a:rPr lang="en-US" altLang="en-US" dirty="0" err="1">
                <a:latin typeface="Times New Roman" panose="02020603050405020304" pitchFamily="18" charset="0"/>
              </a:rPr>
              <a:t>có</a:t>
            </a:r>
            <a:r>
              <a:rPr lang="en-US" altLang="en-US" dirty="0">
                <a:latin typeface="Times New Roman" panose="02020603050405020304" pitchFamily="18" charset="0"/>
              </a:rPr>
              <a:t> </a:t>
            </a:r>
            <a:r>
              <a:rPr lang="en-US" altLang="en-US" dirty="0" err="1">
                <a:latin typeface="Times New Roman" panose="02020603050405020304" pitchFamily="18" charset="0"/>
              </a:rPr>
              <a:t>lúc</a:t>
            </a:r>
            <a:r>
              <a:rPr lang="en-US" altLang="en-US" dirty="0">
                <a:latin typeface="Times New Roman" panose="02020603050405020304" pitchFamily="18" charset="0"/>
              </a:rPr>
              <a:t> </a:t>
            </a:r>
            <a:r>
              <a:rPr lang="en-US" altLang="en-US" dirty="0" err="1">
                <a:latin typeface="Times New Roman" panose="02020603050405020304" pitchFamily="18" charset="0"/>
              </a:rPr>
              <a:t>đã</a:t>
            </a:r>
            <a:r>
              <a:rPr lang="en-US" altLang="en-US" dirty="0">
                <a:latin typeface="Times New Roman" panose="02020603050405020304" pitchFamily="18" charset="0"/>
              </a:rPr>
              <a:t> </a:t>
            </a:r>
            <a:r>
              <a:rPr lang="en-US" altLang="en-US" dirty="0" err="1">
                <a:latin typeface="Times New Roman" panose="02020603050405020304" pitchFamily="18" charset="0"/>
              </a:rPr>
              <a:t>lên</a:t>
            </a:r>
            <a:r>
              <a:rPr lang="en-US" altLang="en-US" dirty="0">
                <a:latin typeface="Times New Roman" panose="02020603050405020304" pitchFamily="18" charset="0"/>
              </a:rPr>
              <a:t> </a:t>
            </a:r>
            <a:r>
              <a:rPr lang="en-US" altLang="en-US" dirty="0" err="1">
                <a:latin typeface="Times New Roman" panose="02020603050405020304" pitchFamily="18" charset="0"/>
              </a:rPr>
              <a:t>tới</a:t>
            </a:r>
            <a:r>
              <a:rPr lang="en-US" altLang="en-US" dirty="0">
                <a:latin typeface="Times New Roman" panose="02020603050405020304" pitchFamily="18" charset="0"/>
              </a:rPr>
              <a:t> </a:t>
            </a:r>
            <a:r>
              <a:rPr lang="en-US" altLang="en-US" dirty="0" err="1">
                <a:latin typeface="Times New Roman" panose="02020603050405020304" pitchFamily="18" charset="0"/>
              </a:rPr>
              <a:t>gần</a:t>
            </a:r>
            <a:r>
              <a:rPr lang="en-US" altLang="en-US" dirty="0">
                <a:latin typeface="Times New Roman" panose="02020603050405020304" pitchFamily="18" charset="0"/>
              </a:rPr>
              <a:t> 200 </a:t>
            </a:r>
            <a:r>
              <a:rPr lang="en-US" altLang="en-US" dirty="0" err="1">
                <a:latin typeface="Times New Roman" panose="02020603050405020304" pitchFamily="18" charset="0"/>
              </a:rPr>
              <a:t>người</a:t>
            </a:r>
            <a:r>
              <a:rPr lang="en-US" altLang="en-US" dirty="0">
                <a:latin typeface="Times New Roman" panose="02020603050405020304" pitchFamily="18" charset="0"/>
              </a:rPr>
              <a:t>. </a:t>
            </a:r>
            <a:r>
              <a:rPr lang="en-US" altLang="en-US" dirty="0" err="1">
                <a:latin typeface="Times New Roman" panose="02020603050405020304" pitchFamily="18" charset="0"/>
              </a:rPr>
              <a:t>Nhưng</a:t>
            </a:r>
            <a:r>
              <a:rPr lang="en-US" altLang="en-US" dirty="0">
                <a:latin typeface="Times New Roman" panose="02020603050405020304" pitchFamily="18" charset="0"/>
              </a:rPr>
              <a:t> </a:t>
            </a:r>
            <a:r>
              <a:rPr lang="en-US" altLang="en-US" dirty="0" err="1">
                <a:latin typeface="Times New Roman" panose="02020603050405020304" pitchFamily="18" charset="0"/>
              </a:rPr>
              <a:t>trước</a:t>
            </a:r>
            <a:r>
              <a:rPr lang="en-US" altLang="en-US" dirty="0">
                <a:latin typeface="Times New Roman" panose="02020603050405020304" pitchFamily="18" charset="0"/>
              </a:rPr>
              <a:t> </a:t>
            </a:r>
            <a:r>
              <a:rPr lang="en-US" altLang="en-US" dirty="0" err="1">
                <a:latin typeface="Times New Roman" panose="02020603050405020304" pitchFamily="18" charset="0"/>
              </a:rPr>
              <a:t>phong</a:t>
            </a:r>
            <a:r>
              <a:rPr lang="en-US" altLang="en-US" dirty="0">
                <a:latin typeface="Times New Roman" panose="02020603050405020304" pitchFamily="18" charset="0"/>
              </a:rPr>
              <a:t> </a:t>
            </a:r>
            <a:r>
              <a:rPr lang="en-US" altLang="en-US" dirty="0" err="1">
                <a:latin typeface="Times New Roman" panose="02020603050405020304" pitchFamily="18" charset="0"/>
              </a:rPr>
              <a:t>trào</a:t>
            </a:r>
            <a:r>
              <a:rPr lang="en-US" altLang="en-US" dirty="0">
                <a:latin typeface="Times New Roman" panose="02020603050405020304" pitchFamily="18" charset="0"/>
              </a:rPr>
              <a:t> </a:t>
            </a:r>
            <a:r>
              <a:rPr lang="en-US" altLang="en-US" dirty="0" err="1">
                <a:latin typeface="Times New Roman" panose="02020603050405020304" pitchFamily="18" charset="0"/>
              </a:rPr>
              <a:t>Đông</a:t>
            </a:r>
            <a:r>
              <a:rPr lang="en-US" altLang="en-US" dirty="0">
                <a:latin typeface="Times New Roman" panose="02020603050405020304" pitchFamily="18" charset="0"/>
              </a:rPr>
              <a:t> Du </a:t>
            </a:r>
            <a:r>
              <a:rPr lang="en-US" altLang="en-US" dirty="0" err="1">
                <a:latin typeface="Times New Roman" panose="02020603050405020304" pitchFamily="18" charset="0"/>
              </a:rPr>
              <a:t>và</a:t>
            </a:r>
            <a:r>
              <a:rPr lang="en-US" altLang="en-US" dirty="0">
                <a:latin typeface="Times New Roman" panose="02020603050405020304" pitchFamily="18" charset="0"/>
              </a:rPr>
              <a:t> </a:t>
            </a:r>
            <a:r>
              <a:rPr lang="en-US" altLang="en-US" dirty="0" err="1">
                <a:latin typeface="Times New Roman" panose="02020603050405020304" pitchFamily="18" charset="0"/>
              </a:rPr>
              <a:t>những</a:t>
            </a:r>
            <a:r>
              <a:rPr lang="en-US" altLang="en-US" dirty="0">
                <a:latin typeface="Times New Roman" panose="02020603050405020304" pitchFamily="18" charset="0"/>
              </a:rPr>
              <a:t> </a:t>
            </a:r>
            <a:r>
              <a:rPr lang="en-US" altLang="en-US" dirty="0" err="1">
                <a:latin typeface="Times New Roman" panose="02020603050405020304" pitchFamily="18" charset="0"/>
              </a:rPr>
              <a:t>phong</a:t>
            </a:r>
            <a:r>
              <a:rPr lang="en-US" altLang="en-US" dirty="0">
                <a:latin typeface="Times New Roman" panose="02020603050405020304" pitchFamily="18" charset="0"/>
              </a:rPr>
              <a:t> </a:t>
            </a:r>
            <a:r>
              <a:rPr lang="en-US" altLang="en-US" dirty="0" err="1">
                <a:latin typeface="Times New Roman" panose="02020603050405020304" pitchFamily="18" charset="0"/>
              </a:rPr>
              <a:t>trào</a:t>
            </a:r>
            <a:r>
              <a:rPr lang="en-US" altLang="en-US" dirty="0">
                <a:latin typeface="Times New Roman" panose="02020603050405020304" pitchFamily="18" charset="0"/>
              </a:rPr>
              <a:t> </a:t>
            </a:r>
            <a:r>
              <a:rPr lang="en-US" altLang="en-US" dirty="0" err="1">
                <a:latin typeface="Times New Roman" panose="02020603050405020304" pitchFamily="18" charset="0"/>
              </a:rPr>
              <a:t>yêu</a:t>
            </a:r>
            <a:r>
              <a:rPr lang="en-US" altLang="en-US" dirty="0">
                <a:latin typeface="Times New Roman" panose="02020603050405020304" pitchFamily="18" charset="0"/>
              </a:rPr>
              <a:t> </a:t>
            </a:r>
            <a:r>
              <a:rPr lang="en-US" altLang="en-US" dirty="0" err="1">
                <a:latin typeface="Times New Roman" panose="02020603050405020304" pitchFamily="18" charset="0"/>
              </a:rPr>
              <a:t>nước</a:t>
            </a:r>
            <a:r>
              <a:rPr lang="en-US" altLang="en-US" dirty="0">
                <a:latin typeface="Times New Roman" panose="02020603050405020304" pitchFamily="18" charset="0"/>
              </a:rPr>
              <a:t> </a:t>
            </a:r>
            <a:r>
              <a:rPr lang="en-US" altLang="en-US" dirty="0" err="1">
                <a:latin typeface="Times New Roman" panose="02020603050405020304" pitchFamily="18" charset="0"/>
              </a:rPr>
              <a:t>khác</a:t>
            </a:r>
            <a:r>
              <a:rPr lang="en-US" altLang="en-US" dirty="0">
                <a:latin typeface="Times New Roman" panose="02020603050405020304" pitchFamily="18" charset="0"/>
              </a:rPr>
              <a:t> </a:t>
            </a:r>
            <a:r>
              <a:rPr lang="en-US" altLang="en-US" dirty="0" err="1">
                <a:latin typeface="Times New Roman" panose="02020603050405020304" pitchFamily="18" charset="0"/>
              </a:rPr>
              <a:t>lan</a:t>
            </a:r>
            <a:r>
              <a:rPr lang="en-US" altLang="en-US" dirty="0">
                <a:latin typeface="Times New Roman" panose="02020603050405020304" pitchFamily="18" charset="0"/>
              </a:rPr>
              <a:t> </a:t>
            </a:r>
            <a:r>
              <a:rPr lang="en-US" altLang="en-US" dirty="0" err="1">
                <a:latin typeface="Times New Roman" panose="02020603050405020304" pitchFamily="18" charset="0"/>
              </a:rPr>
              <a:t>rộng</a:t>
            </a:r>
            <a:r>
              <a:rPr lang="en-US" altLang="en-US" dirty="0">
                <a:latin typeface="Times New Roman" panose="02020603050405020304" pitchFamily="18" charset="0"/>
              </a:rPr>
              <a:t> </a:t>
            </a:r>
            <a:r>
              <a:rPr lang="en-US" altLang="en-US" dirty="0" err="1">
                <a:latin typeface="Times New Roman" panose="02020603050405020304" pitchFamily="18" charset="0"/>
              </a:rPr>
              <a:t>lúc</a:t>
            </a:r>
            <a:r>
              <a:rPr lang="en-US" altLang="en-US" dirty="0">
                <a:latin typeface="Times New Roman" panose="02020603050405020304" pitchFamily="18" charset="0"/>
              </a:rPr>
              <a:t> </a:t>
            </a:r>
            <a:r>
              <a:rPr lang="en-US" altLang="en-US" dirty="0" err="1">
                <a:latin typeface="Times New Roman" panose="02020603050405020304" pitchFamily="18" charset="0"/>
              </a:rPr>
              <a:t>đó</a:t>
            </a:r>
            <a:r>
              <a:rPr lang="en-US" altLang="en-US" dirty="0">
                <a:latin typeface="Times New Roman" panose="02020603050405020304" pitchFamily="18" charset="0"/>
              </a:rPr>
              <a:t>, </a:t>
            </a:r>
            <a:r>
              <a:rPr lang="en-US" altLang="en-US" dirty="0" err="1">
                <a:latin typeface="Times New Roman" panose="02020603050405020304" pitchFamily="18" charset="0"/>
              </a:rPr>
              <a:t>thực</a:t>
            </a:r>
            <a:r>
              <a:rPr lang="en-US" altLang="en-US" dirty="0">
                <a:latin typeface="Times New Roman" panose="02020603050405020304" pitchFamily="18" charset="0"/>
              </a:rPr>
              <a:t> </a:t>
            </a:r>
            <a:r>
              <a:rPr lang="en-US" altLang="en-US" dirty="0" err="1">
                <a:latin typeface="Times New Roman" panose="02020603050405020304" pitchFamily="18" charset="0"/>
              </a:rPr>
              <a:t>dân</a:t>
            </a:r>
            <a:r>
              <a:rPr lang="en-US" altLang="en-US" dirty="0">
                <a:latin typeface="Times New Roman" panose="02020603050405020304" pitchFamily="18" charset="0"/>
              </a:rPr>
              <a:t> </a:t>
            </a:r>
            <a:r>
              <a:rPr lang="en-US" altLang="en-US" dirty="0" err="1">
                <a:latin typeface="Times New Roman" panose="02020603050405020304" pitchFamily="18" charset="0"/>
              </a:rPr>
              <a:t>Pháp</a:t>
            </a:r>
            <a:r>
              <a:rPr lang="en-US" altLang="en-US" dirty="0">
                <a:latin typeface="Times New Roman" panose="02020603050405020304" pitchFamily="18" charset="0"/>
              </a:rPr>
              <a:t> </a:t>
            </a:r>
            <a:r>
              <a:rPr lang="en-US" altLang="en-US" dirty="0" err="1">
                <a:latin typeface="Times New Roman" panose="02020603050405020304" pitchFamily="18" charset="0"/>
              </a:rPr>
              <a:t>ra</a:t>
            </a:r>
            <a:r>
              <a:rPr lang="en-US" altLang="en-US" dirty="0">
                <a:latin typeface="Times New Roman" panose="02020603050405020304" pitchFamily="18" charset="0"/>
              </a:rPr>
              <a:t> </a:t>
            </a:r>
            <a:r>
              <a:rPr lang="en-US" altLang="en-US" dirty="0" err="1">
                <a:latin typeface="Times New Roman" panose="02020603050405020304" pitchFamily="18" charset="0"/>
              </a:rPr>
              <a:t>tay</a:t>
            </a:r>
            <a:r>
              <a:rPr lang="en-US" altLang="en-US" dirty="0">
                <a:latin typeface="Times New Roman" panose="02020603050405020304" pitchFamily="18" charset="0"/>
              </a:rPr>
              <a:t> </a:t>
            </a:r>
            <a:r>
              <a:rPr lang="en-US" altLang="en-US" dirty="0" err="1">
                <a:latin typeface="Times New Roman" panose="02020603050405020304" pitchFamily="18" charset="0"/>
              </a:rPr>
              <a:t>khủng</a:t>
            </a:r>
            <a:r>
              <a:rPr lang="en-US" altLang="en-US" dirty="0">
                <a:latin typeface="Times New Roman" panose="02020603050405020304" pitchFamily="18" charset="0"/>
              </a:rPr>
              <a:t> </a:t>
            </a:r>
            <a:r>
              <a:rPr lang="en-US" altLang="en-US" dirty="0" err="1">
                <a:latin typeface="Times New Roman" panose="02020603050405020304" pitchFamily="18" charset="0"/>
              </a:rPr>
              <a:t>bố</a:t>
            </a:r>
            <a:r>
              <a:rPr lang="en-US" altLang="en-US" dirty="0">
                <a:latin typeface="Times New Roman" panose="02020603050405020304" pitchFamily="18" charset="0"/>
              </a:rPr>
              <a:t>. </a:t>
            </a:r>
            <a:r>
              <a:rPr lang="en-US" altLang="en-US" dirty="0" err="1">
                <a:latin typeface="Times New Roman" panose="02020603050405020304" pitchFamily="18" charset="0"/>
              </a:rPr>
              <a:t>Tháng</a:t>
            </a:r>
            <a:r>
              <a:rPr lang="en-US" altLang="en-US" dirty="0">
                <a:latin typeface="Times New Roman" panose="02020603050405020304" pitchFamily="18" charset="0"/>
              </a:rPr>
              <a:t> 9-1908, </a:t>
            </a:r>
            <a:r>
              <a:rPr lang="en-US" altLang="en-US" dirty="0" err="1">
                <a:latin typeface="Times New Roman" panose="02020603050405020304" pitchFamily="18" charset="0"/>
              </a:rPr>
              <a:t>chúng</a:t>
            </a:r>
            <a:r>
              <a:rPr lang="en-US" altLang="en-US" dirty="0">
                <a:latin typeface="Times New Roman" panose="02020603050405020304" pitchFamily="18" charset="0"/>
              </a:rPr>
              <a:t> </a:t>
            </a:r>
            <a:r>
              <a:rPr lang="en-US" altLang="en-US" dirty="0" err="1">
                <a:latin typeface="Times New Roman" panose="02020603050405020304" pitchFamily="18" charset="0"/>
              </a:rPr>
              <a:t>cấu</a:t>
            </a:r>
            <a:r>
              <a:rPr lang="en-US" altLang="en-US" dirty="0">
                <a:latin typeface="Times New Roman" panose="02020603050405020304" pitchFamily="18" charset="0"/>
              </a:rPr>
              <a:t> </a:t>
            </a:r>
            <a:r>
              <a:rPr lang="en-US" altLang="en-US" dirty="0" err="1">
                <a:latin typeface="Times New Roman" panose="02020603050405020304" pitchFamily="18" charset="0"/>
              </a:rPr>
              <a:t>kết</a:t>
            </a:r>
            <a:r>
              <a:rPr lang="en-US" altLang="en-US" dirty="0">
                <a:latin typeface="Times New Roman" panose="02020603050405020304" pitchFamily="18" charset="0"/>
              </a:rPr>
              <a:t> </a:t>
            </a:r>
            <a:r>
              <a:rPr lang="en-US" altLang="en-US" dirty="0" err="1">
                <a:latin typeface="Times New Roman" panose="02020603050405020304" pitchFamily="18" charset="0"/>
              </a:rPr>
              <a:t>với</a:t>
            </a:r>
            <a:r>
              <a:rPr lang="en-US" altLang="en-US" dirty="0">
                <a:latin typeface="Times New Roman" panose="02020603050405020304" pitchFamily="18" charset="0"/>
              </a:rPr>
              <a:t> </a:t>
            </a:r>
            <a:r>
              <a:rPr lang="en-US" altLang="en-US" dirty="0" err="1">
                <a:latin typeface="Times New Roman" panose="02020603050405020304" pitchFamily="18" charset="0"/>
              </a:rPr>
              <a:t>bọn</a:t>
            </a:r>
            <a:r>
              <a:rPr lang="en-US" altLang="en-US" dirty="0">
                <a:latin typeface="Times New Roman" panose="02020603050405020304" pitchFamily="18" charset="0"/>
              </a:rPr>
              <a:t> </a:t>
            </a:r>
            <a:r>
              <a:rPr lang="en-US" altLang="en-US" dirty="0" err="1">
                <a:latin typeface="Times New Roman" panose="02020603050405020304" pitchFamily="18" charset="0"/>
              </a:rPr>
              <a:t>cầm</a:t>
            </a:r>
            <a:r>
              <a:rPr lang="en-US" altLang="en-US" dirty="0">
                <a:latin typeface="Times New Roman" panose="02020603050405020304" pitchFamily="18" charset="0"/>
              </a:rPr>
              <a:t> </a:t>
            </a:r>
            <a:r>
              <a:rPr lang="en-US" altLang="en-US" dirty="0" err="1">
                <a:latin typeface="Times New Roman" panose="02020603050405020304" pitchFamily="18" charset="0"/>
              </a:rPr>
              <a:t>quyền</a:t>
            </a:r>
            <a:r>
              <a:rPr lang="en-US" altLang="en-US" dirty="0">
                <a:latin typeface="Times New Roman" panose="02020603050405020304" pitchFamily="18" charset="0"/>
              </a:rPr>
              <a:t> </a:t>
            </a:r>
            <a:r>
              <a:rPr lang="en-US" altLang="en-US" dirty="0" err="1">
                <a:latin typeface="Times New Roman" panose="02020603050405020304" pitchFamily="18" charset="0"/>
              </a:rPr>
              <a:t>Nhật</a:t>
            </a:r>
            <a:r>
              <a:rPr lang="en-US" altLang="en-US" dirty="0">
                <a:latin typeface="Times New Roman" panose="02020603050405020304" pitchFamily="18" charset="0"/>
              </a:rPr>
              <a:t> </a:t>
            </a:r>
            <a:r>
              <a:rPr lang="en-US" altLang="en-US" dirty="0" err="1">
                <a:latin typeface="Times New Roman" panose="02020603050405020304" pitchFamily="18" charset="0"/>
              </a:rPr>
              <a:t>để</a:t>
            </a:r>
            <a:r>
              <a:rPr lang="en-US" altLang="en-US" dirty="0">
                <a:latin typeface="Times New Roman" panose="02020603050405020304" pitchFamily="18" charset="0"/>
              </a:rPr>
              <a:t> </a:t>
            </a:r>
            <a:r>
              <a:rPr lang="en-US" altLang="en-US" dirty="0" err="1">
                <a:latin typeface="Times New Roman" panose="02020603050405020304" pitchFamily="18" charset="0"/>
              </a:rPr>
              <a:t>giải</a:t>
            </a:r>
            <a:r>
              <a:rPr lang="en-US" altLang="en-US" dirty="0">
                <a:latin typeface="Times New Roman" panose="02020603050405020304" pitchFamily="18" charset="0"/>
              </a:rPr>
              <a:t> </a:t>
            </a:r>
            <a:r>
              <a:rPr lang="en-US" altLang="en-US" dirty="0" err="1">
                <a:latin typeface="Times New Roman" panose="02020603050405020304" pitchFamily="18" charset="0"/>
              </a:rPr>
              <a:t>tán</a:t>
            </a:r>
            <a:r>
              <a:rPr lang="en-US" altLang="en-US" dirty="0">
                <a:latin typeface="Times New Roman" panose="02020603050405020304" pitchFamily="18" charset="0"/>
              </a:rPr>
              <a:t> </a:t>
            </a:r>
            <a:r>
              <a:rPr lang="en-US" altLang="en-US" dirty="0" err="1">
                <a:latin typeface="Times New Roman" panose="02020603050405020304" pitchFamily="18" charset="0"/>
              </a:rPr>
              <a:t>tổ</a:t>
            </a:r>
            <a:r>
              <a:rPr lang="en-US" altLang="en-US" dirty="0">
                <a:latin typeface="Times New Roman" panose="02020603050405020304" pitchFamily="18" charset="0"/>
              </a:rPr>
              <a:t> </a:t>
            </a:r>
            <a:r>
              <a:rPr lang="en-US" altLang="en-US" dirty="0" err="1">
                <a:latin typeface="Times New Roman" panose="02020603050405020304" pitchFamily="18" charset="0"/>
              </a:rPr>
              <a:t>chức</a:t>
            </a:r>
            <a:r>
              <a:rPr lang="en-US" altLang="en-US" dirty="0">
                <a:latin typeface="Times New Roman" panose="02020603050405020304" pitchFamily="18" charset="0"/>
              </a:rPr>
              <a:t> du </a:t>
            </a:r>
            <a:r>
              <a:rPr lang="en-US" altLang="en-US" dirty="0" err="1">
                <a:latin typeface="Times New Roman" panose="02020603050405020304" pitchFamily="18" charset="0"/>
              </a:rPr>
              <a:t>học</a:t>
            </a:r>
            <a:r>
              <a:rPr lang="en-US" altLang="en-US" dirty="0">
                <a:latin typeface="Times New Roman" panose="02020603050405020304" pitchFamily="18" charset="0"/>
              </a:rPr>
              <a:t> </a:t>
            </a:r>
            <a:r>
              <a:rPr lang="en-US" altLang="en-US" dirty="0" err="1">
                <a:latin typeface="Times New Roman" panose="02020603050405020304" pitchFamily="18" charset="0"/>
              </a:rPr>
              <a:t>sinh</a:t>
            </a:r>
            <a:r>
              <a:rPr lang="en-US" altLang="en-US" dirty="0">
                <a:latin typeface="Times New Roman" panose="02020603050405020304" pitchFamily="18" charset="0"/>
              </a:rPr>
              <a:t> </a:t>
            </a:r>
            <a:r>
              <a:rPr lang="en-US" altLang="en-US" dirty="0" err="1">
                <a:latin typeface="Times New Roman" panose="02020603050405020304" pitchFamily="18" charset="0"/>
              </a:rPr>
              <a:t>của</a:t>
            </a:r>
            <a:r>
              <a:rPr lang="en-US" altLang="en-US" dirty="0">
                <a:latin typeface="Times New Roman" panose="02020603050405020304" pitchFamily="18" charset="0"/>
              </a:rPr>
              <a:t> ta </a:t>
            </a:r>
            <a:r>
              <a:rPr lang="en-US" altLang="en-US" dirty="0" err="1">
                <a:latin typeface="Times New Roman" panose="02020603050405020304" pitchFamily="18" charset="0"/>
              </a:rPr>
              <a:t>trên</a:t>
            </a:r>
            <a:r>
              <a:rPr lang="en-US" altLang="en-US" dirty="0">
                <a:latin typeface="Times New Roman" panose="02020603050405020304" pitchFamily="18" charset="0"/>
              </a:rPr>
              <a:t> </a:t>
            </a:r>
            <a:r>
              <a:rPr lang="en-US" altLang="en-US" dirty="0" err="1">
                <a:latin typeface="Times New Roman" panose="02020603050405020304" pitchFamily="18" charset="0"/>
              </a:rPr>
              <a:t>đất</a:t>
            </a:r>
            <a:r>
              <a:rPr lang="en-US" altLang="en-US" dirty="0">
                <a:latin typeface="Times New Roman" panose="02020603050405020304" pitchFamily="18" charset="0"/>
              </a:rPr>
              <a:t> </a:t>
            </a:r>
            <a:r>
              <a:rPr lang="en-US" altLang="en-US" dirty="0" err="1">
                <a:latin typeface="Times New Roman" panose="02020603050405020304" pitchFamily="18" charset="0"/>
              </a:rPr>
              <a:t>Nhật</a:t>
            </a:r>
            <a:r>
              <a:rPr lang="en-US" altLang="en-US" dirty="0">
                <a:latin typeface="Times New Roman" panose="02020603050405020304" pitchFamily="18" charset="0"/>
              </a:rPr>
              <a:t> </a:t>
            </a:r>
            <a:r>
              <a:rPr lang="en-US" altLang="en-US" dirty="0" err="1">
                <a:latin typeface="Times New Roman" panose="02020603050405020304" pitchFamily="18" charset="0"/>
              </a:rPr>
              <a:t>và</a:t>
            </a:r>
            <a:r>
              <a:rPr lang="en-US" altLang="en-US" dirty="0">
                <a:latin typeface="Times New Roman" panose="02020603050405020304" pitchFamily="18" charset="0"/>
              </a:rPr>
              <a:t> </a:t>
            </a:r>
            <a:r>
              <a:rPr lang="en-US" altLang="en-US" dirty="0" err="1">
                <a:latin typeface="Times New Roman" panose="02020603050405020304" pitchFamily="18" charset="0"/>
              </a:rPr>
              <a:t>trục</a:t>
            </a:r>
            <a:r>
              <a:rPr lang="en-US" altLang="en-US" dirty="0">
                <a:latin typeface="Times New Roman" panose="02020603050405020304" pitchFamily="18" charset="0"/>
              </a:rPr>
              <a:t> </a:t>
            </a:r>
            <a:r>
              <a:rPr lang="en-US" altLang="en-US" dirty="0" err="1">
                <a:latin typeface="Times New Roman" panose="02020603050405020304" pitchFamily="18" charset="0"/>
              </a:rPr>
              <a:t>xuất</a:t>
            </a:r>
            <a:r>
              <a:rPr lang="en-US" altLang="en-US" dirty="0">
                <a:latin typeface="Times New Roman" panose="02020603050405020304" pitchFamily="18" charset="0"/>
              </a:rPr>
              <a:t> </a:t>
            </a:r>
            <a:r>
              <a:rPr lang="en-US" altLang="en-US" dirty="0" err="1">
                <a:latin typeface="Times New Roman" panose="02020603050405020304" pitchFamily="18" charset="0"/>
              </a:rPr>
              <a:t>các</a:t>
            </a:r>
            <a:r>
              <a:rPr lang="en-US" altLang="en-US" dirty="0">
                <a:latin typeface="Times New Roman" panose="02020603050405020304" pitchFamily="18" charset="0"/>
              </a:rPr>
              <a:t> </a:t>
            </a:r>
            <a:r>
              <a:rPr lang="en-US" altLang="en-US" dirty="0" err="1">
                <a:latin typeface="Times New Roman" panose="02020603050405020304" pitchFamily="18" charset="0"/>
              </a:rPr>
              <a:t>nhà</a:t>
            </a:r>
            <a:r>
              <a:rPr lang="en-US" altLang="en-US" dirty="0">
                <a:latin typeface="Times New Roman" panose="02020603050405020304" pitchFamily="18" charset="0"/>
              </a:rPr>
              <a:t> </a:t>
            </a:r>
            <a:r>
              <a:rPr lang="en-US" altLang="en-US" dirty="0" err="1">
                <a:latin typeface="Times New Roman" panose="02020603050405020304" pitchFamily="18" charset="0"/>
              </a:rPr>
              <a:t>yêu</a:t>
            </a:r>
            <a:r>
              <a:rPr lang="en-US" altLang="en-US" dirty="0">
                <a:latin typeface="Times New Roman" panose="02020603050405020304" pitchFamily="18" charset="0"/>
              </a:rPr>
              <a:t> </a:t>
            </a:r>
            <a:r>
              <a:rPr lang="en-US" altLang="en-US" dirty="0" err="1">
                <a:latin typeface="Times New Roman" panose="02020603050405020304" pitchFamily="18" charset="0"/>
              </a:rPr>
              <a:t>nước</a:t>
            </a:r>
            <a:r>
              <a:rPr lang="en-US" altLang="en-US" dirty="0">
                <a:latin typeface="Times New Roman" panose="02020603050405020304" pitchFamily="18" charset="0"/>
              </a:rPr>
              <a:t> </a:t>
            </a:r>
            <a:r>
              <a:rPr lang="en-US" altLang="en-US" dirty="0" err="1">
                <a:latin typeface="Times New Roman" panose="02020603050405020304" pitchFamily="18" charset="0"/>
              </a:rPr>
              <a:t>của</a:t>
            </a:r>
            <a:r>
              <a:rPr lang="en-US" altLang="en-US" dirty="0">
                <a:latin typeface="Times New Roman" panose="02020603050405020304" pitchFamily="18" charset="0"/>
              </a:rPr>
              <a:t> ta </a:t>
            </a:r>
            <a:r>
              <a:rPr lang="en-US" altLang="en-US" dirty="0" err="1">
                <a:latin typeface="Times New Roman" panose="02020603050405020304" pitchFamily="18" charset="0"/>
              </a:rPr>
              <a:t>ra</a:t>
            </a:r>
            <a:r>
              <a:rPr lang="en-US" altLang="en-US" dirty="0">
                <a:latin typeface="Times New Roman" panose="02020603050405020304" pitchFamily="18" charset="0"/>
              </a:rPr>
              <a:t> </a:t>
            </a:r>
            <a:r>
              <a:rPr lang="en-US" altLang="en-US" dirty="0" err="1">
                <a:latin typeface="Times New Roman" panose="02020603050405020304" pitchFamily="18" charset="0"/>
              </a:rPr>
              <a:t>khỏi</a:t>
            </a:r>
            <a:r>
              <a:rPr lang="en-US" altLang="en-US" dirty="0">
                <a:latin typeface="Times New Roman" panose="02020603050405020304" pitchFamily="18" charset="0"/>
              </a:rPr>
              <a:t> </a:t>
            </a:r>
            <a:r>
              <a:rPr lang="en-US" altLang="en-US" dirty="0" err="1">
                <a:latin typeface="Times New Roman" panose="02020603050405020304" pitchFamily="18" charset="0"/>
              </a:rPr>
              <a:t>đất</a:t>
            </a:r>
            <a:r>
              <a:rPr lang="en-US" altLang="en-US" dirty="0">
                <a:latin typeface="Times New Roman" panose="02020603050405020304" pitchFamily="18" charset="0"/>
              </a:rPr>
              <a:t> </a:t>
            </a:r>
            <a:r>
              <a:rPr lang="en-US" altLang="en-US" dirty="0" err="1">
                <a:latin typeface="Times New Roman" panose="02020603050405020304" pitchFamily="18" charset="0"/>
              </a:rPr>
              <a:t>Nhật</a:t>
            </a:r>
            <a:r>
              <a:rPr lang="en-US" altLang="en-US" dirty="0">
                <a:latin typeface="Times New Roman" panose="02020603050405020304" pitchFamily="18" charset="0"/>
              </a:rPr>
              <a:t>. </a:t>
            </a:r>
            <a:r>
              <a:rPr lang="en-US" altLang="en-US" dirty="0" err="1">
                <a:latin typeface="Times New Roman" panose="02020603050405020304" pitchFamily="18" charset="0"/>
              </a:rPr>
              <a:t>Đến</a:t>
            </a:r>
            <a:r>
              <a:rPr lang="en-US" altLang="en-US" dirty="0">
                <a:latin typeface="Times New Roman" panose="02020603050405020304" pitchFamily="18" charset="0"/>
              </a:rPr>
              <a:t> </a:t>
            </a:r>
            <a:r>
              <a:rPr lang="en-US" altLang="en-US" dirty="0" err="1">
                <a:latin typeface="Times New Roman" panose="02020603050405020304" pitchFamily="18" charset="0"/>
              </a:rPr>
              <a:t>đầu</a:t>
            </a:r>
            <a:r>
              <a:rPr lang="en-US" altLang="en-US" dirty="0">
                <a:latin typeface="Times New Roman" panose="02020603050405020304" pitchFamily="18" charset="0"/>
              </a:rPr>
              <a:t> </a:t>
            </a:r>
            <a:r>
              <a:rPr lang="en-US" altLang="en-US" dirty="0" err="1">
                <a:latin typeface="Times New Roman" panose="02020603050405020304" pitchFamily="18" charset="0"/>
              </a:rPr>
              <a:t>năm</a:t>
            </a:r>
            <a:r>
              <a:rPr lang="en-US" altLang="en-US" dirty="0">
                <a:latin typeface="Times New Roman" panose="02020603050405020304" pitchFamily="18" charset="0"/>
              </a:rPr>
              <a:t> </a:t>
            </a:r>
            <a:r>
              <a:rPr lang="en-US" altLang="en-US" dirty="0" err="1">
                <a:latin typeface="Times New Roman" panose="02020603050405020304" pitchFamily="18" charset="0"/>
              </a:rPr>
              <a:t>sau</a:t>
            </a:r>
            <a:r>
              <a:rPr lang="en-US" altLang="en-US" dirty="0">
                <a:latin typeface="Times New Roman" panose="02020603050405020304" pitchFamily="18" charset="0"/>
              </a:rPr>
              <a:t>, </a:t>
            </a:r>
            <a:r>
              <a:rPr lang="en-US" altLang="en-US" dirty="0" err="1">
                <a:latin typeface="Times New Roman" panose="02020603050405020304" pitchFamily="18" charset="0"/>
              </a:rPr>
              <a:t>Phan</a:t>
            </a:r>
            <a:r>
              <a:rPr lang="en-US" altLang="en-US" dirty="0">
                <a:latin typeface="Times New Roman" panose="02020603050405020304" pitchFamily="18" charset="0"/>
              </a:rPr>
              <a:t> </a:t>
            </a:r>
            <a:r>
              <a:rPr lang="en-US" altLang="en-US" dirty="0" err="1">
                <a:latin typeface="Times New Roman" panose="02020603050405020304" pitchFamily="18" charset="0"/>
              </a:rPr>
              <a:t>Bội</a:t>
            </a:r>
            <a:r>
              <a:rPr lang="en-US" altLang="en-US" dirty="0">
                <a:latin typeface="Times New Roman" panose="02020603050405020304" pitchFamily="18" charset="0"/>
              </a:rPr>
              <a:t> </a:t>
            </a:r>
            <a:r>
              <a:rPr lang="en-US" altLang="en-US" dirty="0" err="1">
                <a:latin typeface="Times New Roman" panose="02020603050405020304" pitchFamily="18" charset="0"/>
              </a:rPr>
              <a:t>Châu</a:t>
            </a:r>
            <a:r>
              <a:rPr lang="en-US" altLang="en-US" dirty="0">
                <a:latin typeface="Times New Roman" panose="02020603050405020304" pitchFamily="18" charset="0"/>
              </a:rPr>
              <a:t> </a:t>
            </a:r>
            <a:r>
              <a:rPr lang="en-US" altLang="en-US" dirty="0" err="1">
                <a:latin typeface="Times New Roman" panose="02020603050405020304" pitchFamily="18" charset="0"/>
              </a:rPr>
              <a:t>cũng</a:t>
            </a:r>
            <a:r>
              <a:rPr lang="en-US" altLang="en-US" dirty="0">
                <a:latin typeface="Times New Roman" panose="02020603050405020304" pitchFamily="18" charset="0"/>
              </a:rPr>
              <a:t> </a:t>
            </a:r>
            <a:r>
              <a:rPr lang="en-US" altLang="en-US" dirty="0" err="1">
                <a:latin typeface="Times New Roman" panose="02020603050405020304" pitchFamily="18" charset="0"/>
              </a:rPr>
              <a:t>phải</a:t>
            </a:r>
            <a:r>
              <a:rPr lang="en-US" altLang="en-US" dirty="0">
                <a:latin typeface="Times New Roman" panose="02020603050405020304" pitchFamily="18" charset="0"/>
              </a:rPr>
              <a:t> </a:t>
            </a:r>
            <a:r>
              <a:rPr lang="en-US" altLang="en-US" dirty="0" err="1">
                <a:latin typeface="Times New Roman" panose="02020603050405020304" pitchFamily="18" charset="0"/>
              </a:rPr>
              <a:t>rời</a:t>
            </a:r>
            <a:r>
              <a:rPr lang="en-US" altLang="en-US" dirty="0">
                <a:latin typeface="Times New Roman" panose="02020603050405020304" pitchFamily="18" charset="0"/>
              </a:rPr>
              <a:t> </a:t>
            </a:r>
            <a:r>
              <a:rPr lang="en-US" altLang="en-US" dirty="0" err="1">
                <a:latin typeface="Times New Roman" panose="02020603050405020304" pitchFamily="18" charset="0"/>
              </a:rPr>
              <a:t>khỏi</a:t>
            </a:r>
            <a:r>
              <a:rPr lang="en-US" altLang="en-US" dirty="0">
                <a:latin typeface="Times New Roman" panose="02020603050405020304" pitchFamily="18" charset="0"/>
              </a:rPr>
              <a:t> </a:t>
            </a:r>
            <a:r>
              <a:rPr lang="en-US" altLang="en-US" dirty="0" err="1">
                <a:latin typeface="Times New Roman" panose="02020603050405020304" pitchFamily="18" charset="0"/>
              </a:rPr>
              <a:t>Nhật</a:t>
            </a:r>
            <a:r>
              <a:rPr lang="en-US" altLang="en-US" dirty="0">
                <a:latin typeface="Times New Roman" panose="02020603050405020304" pitchFamily="18" charset="0"/>
              </a:rPr>
              <a:t> </a:t>
            </a:r>
            <a:r>
              <a:rPr lang="en-US" altLang="en-US" dirty="0" err="1">
                <a:latin typeface="Times New Roman" panose="02020603050405020304" pitchFamily="18" charset="0"/>
              </a:rPr>
              <a:t>đi</a:t>
            </a:r>
            <a:r>
              <a:rPr lang="en-US" altLang="en-US" dirty="0">
                <a:latin typeface="Times New Roman" panose="02020603050405020304" pitchFamily="18" charset="0"/>
              </a:rPr>
              <a:t> </a:t>
            </a:r>
            <a:r>
              <a:rPr lang="en-US" altLang="en-US" dirty="0" err="1">
                <a:latin typeface="Times New Roman" panose="02020603050405020304" pitchFamily="18" charset="0"/>
              </a:rPr>
              <a:t>nơi</a:t>
            </a:r>
            <a:r>
              <a:rPr lang="en-US" altLang="en-US" dirty="0">
                <a:latin typeface="Times New Roman" panose="02020603050405020304" pitchFamily="18" charset="0"/>
              </a:rPr>
              <a:t> </a:t>
            </a:r>
            <a:r>
              <a:rPr lang="en-US" altLang="en-US" dirty="0" err="1">
                <a:latin typeface="Times New Roman" panose="02020603050405020304" pitchFamily="18" charset="0"/>
              </a:rPr>
              <a:t>khác</a:t>
            </a:r>
            <a:r>
              <a:rPr lang="en-US" altLang="en-US" dirty="0">
                <a:latin typeface="Times New Roman" panose="02020603050405020304" pitchFamily="18" charset="0"/>
              </a:rPr>
              <a:t> </a:t>
            </a:r>
            <a:r>
              <a:rPr lang="en-US" altLang="en-US" dirty="0" err="1">
                <a:latin typeface="Times New Roman" panose="02020603050405020304" pitchFamily="18" charset="0"/>
              </a:rPr>
              <a:t>và</a:t>
            </a:r>
            <a:r>
              <a:rPr lang="en-US" altLang="en-US" dirty="0">
                <a:latin typeface="Times New Roman" panose="02020603050405020304" pitchFamily="18" charset="0"/>
              </a:rPr>
              <a:t> </a:t>
            </a:r>
            <a:r>
              <a:rPr lang="en-US" altLang="en-US" dirty="0" err="1">
                <a:latin typeface="Times New Roman" panose="02020603050405020304" pitchFamily="18" charset="0"/>
              </a:rPr>
              <a:t>chuyển</a:t>
            </a:r>
            <a:r>
              <a:rPr lang="en-US" altLang="en-US" dirty="0">
                <a:latin typeface="Times New Roman" panose="02020603050405020304" pitchFamily="18" charset="0"/>
              </a:rPr>
              <a:t> </a:t>
            </a:r>
            <a:r>
              <a:rPr lang="en-US" altLang="en-US" dirty="0" err="1">
                <a:latin typeface="Times New Roman" panose="02020603050405020304" pitchFamily="18" charset="0"/>
              </a:rPr>
              <a:t>hoạt</a:t>
            </a:r>
            <a:r>
              <a:rPr lang="en-US" altLang="en-US" dirty="0">
                <a:latin typeface="Times New Roman" panose="02020603050405020304" pitchFamily="18" charset="0"/>
              </a:rPr>
              <a:t> </a:t>
            </a:r>
            <a:r>
              <a:rPr lang="en-US" altLang="en-US" dirty="0" err="1">
                <a:latin typeface="Times New Roman" panose="02020603050405020304" pitchFamily="18" charset="0"/>
              </a:rPr>
              <a:t>động</a:t>
            </a:r>
            <a:r>
              <a:rPr lang="en-US" altLang="en-US" dirty="0">
                <a:latin typeface="Times New Roman" panose="02020603050405020304" pitchFamily="18" charset="0"/>
              </a:rPr>
              <a:t> </a:t>
            </a:r>
            <a:r>
              <a:rPr lang="en-US" altLang="en-US" dirty="0" err="1">
                <a:latin typeface="Times New Roman" panose="02020603050405020304" pitchFamily="18" charset="0"/>
              </a:rPr>
              <a:t>của</a:t>
            </a:r>
            <a:r>
              <a:rPr lang="en-US" altLang="en-US" dirty="0">
                <a:latin typeface="Times New Roman" panose="02020603050405020304" pitchFamily="18" charset="0"/>
              </a:rPr>
              <a:t> </a:t>
            </a:r>
            <a:r>
              <a:rPr lang="en-US" altLang="en-US" dirty="0" err="1">
                <a:latin typeface="Times New Roman" panose="02020603050405020304" pitchFamily="18" charset="0"/>
              </a:rPr>
              <a:t>mình</a:t>
            </a:r>
            <a:r>
              <a:rPr lang="en-US" altLang="en-US" dirty="0">
                <a:latin typeface="Times New Roman" panose="02020603050405020304" pitchFamily="18" charset="0"/>
              </a:rPr>
              <a:t> sang </a:t>
            </a:r>
            <a:r>
              <a:rPr lang="en-US" altLang="en-US" dirty="0" err="1">
                <a:latin typeface="Times New Roman" panose="02020603050405020304" pitchFamily="18" charset="0"/>
              </a:rPr>
              <a:t>một</a:t>
            </a:r>
            <a:r>
              <a:rPr lang="en-US" altLang="en-US" dirty="0">
                <a:latin typeface="Times New Roman" panose="02020603050405020304" pitchFamily="18" charset="0"/>
              </a:rPr>
              <a:t> </a:t>
            </a:r>
            <a:r>
              <a:rPr lang="en-US" altLang="en-US" dirty="0" err="1">
                <a:latin typeface="Times New Roman" panose="02020603050405020304" pitchFamily="18" charset="0"/>
              </a:rPr>
              <a:t>hướng</a:t>
            </a:r>
            <a:r>
              <a:rPr lang="en-US" altLang="en-US" dirty="0">
                <a:latin typeface="Times New Roman" panose="02020603050405020304" pitchFamily="18" charset="0"/>
              </a:rPr>
              <a:t> </a:t>
            </a:r>
            <a:r>
              <a:rPr lang="en-US" altLang="en-US" dirty="0" err="1">
                <a:latin typeface="Times New Roman" panose="02020603050405020304" pitchFamily="18" charset="0"/>
              </a:rPr>
              <a:t>mới</a:t>
            </a:r>
            <a:r>
              <a:rPr lang="en-US" altLang="en-US" dirty="0">
                <a:latin typeface="Times New Roman" panose="02020603050405020304" pitchFamily="18" charset="0"/>
              </a:rPr>
              <a:t>. </a:t>
            </a:r>
            <a:endParaRPr lang="en-US" dirty="0"/>
          </a:p>
        </p:txBody>
      </p:sp>
      <p:pic>
        <p:nvPicPr>
          <p:cNvPr id="8" name="Picture 7"/>
          <p:cNvPicPr>
            <a:picLocks noChangeAspect="1"/>
          </p:cNvPicPr>
          <p:nvPr/>
        </p:nvPicPr>
        <p:blipFill>
          <a:blip r:embed="rId2"/>
          <a:stretch>
            <a:fillRect/>
          </a:stretch>
        </p:blipFill>
        <p:spPr>
          <a:xfrm>
            <a:off x="-1" y="27709"/>
            <a:ext cx="6262253" cy="6858594"/>
          </a:xfrm>
          <a:prstGeom prst="rect">
            <a:avLst/>
          </a:prstGeom>
        </p:spPr>
      </p:pic>
      <p:pic>
        <p:nvPicPr>
          <p:cNvPr id="11" name="Picture 10"/>
          <p:cNvPicPr>
            <a:picLocks noChangeAspect="1"/>
          </p:cNvPicPr>
          <p:nvPr/>
        </p:nvPicPr>
        <p:blipFill>
          <a:blip r:embed="rId3"/>
          <a:stretch>
            <a:fillRect/>
          </a:stretch>
        </p:blipFill>
        <p:spPr>
          <a:xfrm>
            <a:off x="6262254" y="-594"/>
            <a:ext cx="5929745" cy="6858594"/>
          </a:xfrm>
          <a:prstGeom prst="rect">
            <a:avLst/>
          </a:prstGeom>
        </p:spPr>
      </p:pic>
      <p:sp>
        <p:nvSpPr>
          <p:cNvPr id="12" name="Rounded Rectangle 11"/>
          <p:cNvSpPr/>
          <p:nvPr/>
        </p:nvSpPr>
        <p:spPr>
          <a:xfrm>
            <a:off x="678873" y="0"/>
            <a:ext cx="4378036" cy="789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latin typeface="Times New Roman" panose="02020603050405020304" pitchFamily="18" charset="0"/>
                <a:cs typeface="Times New Roman" panose="02020603050405020304" pitchFamily="18" charset="0"/>
              </a:rPr>
              <a:t>PHAN BỘI CHÂU</a:t>
            </a:r>
            <a:endParaRPr lang="en-US" sz="3000" dirty="0">
              <a:latin typeface="Times New Roman" panose="02020603050405020304" pitchFamily="18" charset="0"/>
              <a:cs typeface="Times New Roman" panose="02020603050405020304" pitchFamily="18" charset="0"/>
            </a:endParaRPr>
          </a:p>
        </p:txBody>
      </p:sp>
      <p:sp>
        <p:nvSpPr>
          <p:cNvPr id="13" name="Rounded Rectangle 12"/>
          <p:cNvSpPr/>
          <p:nvPr/>
        </p:nvSpPr>
        <p:spPr>
          <a:xfrm>
            <a:off x="7038108" y="-594"/>
            <a:ext cx="4378036" cy="789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latin typeface="Times New Roman" panose="02020603050405020304" pitchFamily="18" charset="0"/>
                <a:cs typeface="Times New Roman" panose="02020603050405020304" pitchFamily="18" charset="0"/>
              </a:rPr>
              <a:t>PHAN CHU TRINH</a:t>
            </a:r>
            <a:endParaRPr lang="en-US" sz="3000"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0" y="5999018"/>
            <a:ext cx="12192000" cy="858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dirty="0" smtClean="0">
                <a:solidFill>
                  <a:schemeClr val="tx1"/>
                </a:solidFill>
                <a:latin typeface="Times New Roman" panose="02020603050405020304" pitchFamily="18" charset="0"/>
              </a:rPr>
              <a:t>HAI VỊ LÃNH TỤ CỦA PHONG TRÀO ĐÔNG DU VÀ DUY TÂN HỘI</a:t>
            </a:r>
            <a:endParaRPr lang="en-US" altLang="en-US" sz="28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35077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33055"/>
          </a:xfrm>
        </p:spPr>
        <p:txBody>
          <a:bodyPr/>
          <a:lstStyle/>
          <a:p>
            <a:r>
              <a:rPr lang="en-US" dirty="0">
                <a:solidFill>
                  <a:srgbClr val="FFFF00"/>
                </a:solidFill>
                <a:latin typeface="Times New Roman" panose="02020603050405020304" pitchFamily="18" charset="0"/>
                <a:cs typeface="Times New Roman" panose="02020603050405020304" pitchFamily="18" charset="0"/>
              </a:rPr>
              <a:t>I. LỊCH SỬ, BẢN CHẤT, TRUYỀN THỐNG CỦA QUÂN ĐỘI NHÂN DÂN VIỆT NAM.</a:t>
            </a:r>
            <a:endParaRPr lang="en-US" dirty="0"/>
          </a:p>
        </p:txBody>
      </p:sp>
      <p:sp>
        <p:nvSpPr>
          <p:cNvPr id="3" name="Content Placeholder 2"/>
          <p:cNvSpPr>
            <a:spLocks noGrp="1"/>
          </p:cNvSpPr>
          <p:nvPr>
            <p:ph idx="1"/>
          </p:nvPr>
        </p:nvSpPr>
        <p:spPr>
          <a:xfrm>
            <a:off x="0" y="1233055"/>
            <a:ext cx="12192000" cy="5624945"/>
          </a:xfrm>
        </p:spPr>
        <p:txBody>
          <a:bodyPr/>
          <a:lstStyle/>
          <a:p>
            <a:pPr marL="0" indent="0" algn="just">
              <a:buNone/>
            </a:pPr>
            <a:r>
              <a:rPr lang="en-US" sz="2400" b="1" dirty="0">
                <a:solidFill>
                  <a:srgbClr val="FFFF00"/>
                </a:solidFill>
                <a:latin typeface="Times New Roman" panose="02020603050405020304" pitchFamily="18" charset="0"/>
              </a:rPr>
              <a:t>1. LỊCH SỬ CỦA QUÂN ĐỘI NHÂN DÂN VIỆT NAM.</a:t>
            </a:r>
          </a:p>
          <a:p>
            <a:pPr marL="0" indent="0" algn="just">
              <a:buNone/>
            </a:pPr>
            <a:r>
              <a:rPr lang="en-US" sz="2200" b="1" dirty="0" smtClean="0">
                <a:solidFill>
                  <a:srgbClr val="FFFF00"/>
                </a:solidFill>
                <a:latin typeface="Times New Roman" panose="02020603050405020304" pitchFamily="18" charset="0"/>
              </a:rPr>
              <a:t>* TÓM </a:t>
            </a:r>
            <a:r>
              <a:rPr lang="en-US" sz="2200" b="1" dirty="0">
                <a:solidFill>
                  <a:srgbClr val="FFFF00"/>
                </a:solidFill>
                <a:latin typeface="Times New Roman" panose="02020603050405020304" pitchFamily="18" charset="0"/>
              </a:rPr>
              <a:t>TẮT VÀI NÉT VỀ QUÁ TRÌNH HÌNH THÀNH CỦA QUÂN ĐỘI NHÂN DÂN VIỆT </a:t>
            </a:r>
            <a:r>
              <a:rPr lang="en-US" sz="2200" b="1" dirty="0" smtClean="0">
                <a:solidFill>
                  <a:srgbClr val="FFFF00"/>
                </a:solidFill>
                <a:latin typeface="Times New Roman" panose="02020603050405020304" pitchFamily="18" charset="0"/>
              </a:rPr>
              <a:t>NAM.</a:t>
            </a:r>
          </a:p>
          <a:p>
            <a:pPr marL="0" indent="0" algn="just">
              <a:buNone/>
            </a:pP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Trong</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khi</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các</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phong</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trào</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đấu</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tranh</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chống</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Pháp</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từ</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công</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khai</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cho</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đến</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bí</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mật</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vẫn</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đang</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loay</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hoay</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và</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chưa</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tìm</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ra</a:t>
            </a:r>
            <a:r>
              <a:rPr lang="en-US" altLang="en-US" sz="2400" dirty="0" smtClean="0">
                <a:latin typeface="Times New Roman" panose="02020603050405020304" pitchFamily="18" charset="0"/>
              </a:rPr>
              <a:t> con </a:t>
            </a:r>
            <a:r>
              <a:rPr lang="en-US" altLang="en-US" sz="2400" dirty="0" err="1" smtClean="0">
                <a:latin typeface="Times New Roman" panose="02020603050405020304" pitchFamily="18" charset="0"/>
              </a:rPr>
              <a:t>đường</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phù</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hợp</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Ngày</a:t>
            </a:r>
            <a:r>
              <a:rPr lang="en-US" altLang="en-US" sz="2400" dirty="0" smtClean="0">
                <a:latin typeface="Times New Roman" panose="02020603050405020304" pitchFamily="18" charset="0"/>
              </a:rPr>
              <a:t> 5/6/1911 </a:t>
            </a:r>
            <a:r>
              <a:rPr lang="en-US" altLang="en-US" sz="2400" dirty="0" err="1" smtClean="0">
                <a:solidFill>
                  <a:srgbClr val="FFFF00"/>
                </a:solidFill>
                <a:latin typeface="Times New Roman" panose="02020603050405020304" pitchFamily="18" charset="0"/>
              </a:rPr>
              <a:t>Nguyễn</a:t>
            </a:r>
            <a:r>
              <a:rPr lang="en-US" altLang="en-US" sz="2400" dirty="0" smtClean="0">
                <a:solidFill>
                  <a:srgbClr val="FFFF00"/>
                </a:solidFill>
                <a:latin typeface="Times New Roman" panose="02020603050405020304" pitchFamily="18" charset="0"/>
              </a:rPr>
              <a:t> </a:t>
            </a:r>
            <a:r>
              <a:rPr lang="en-US" altLang="en-US" sz="2400" dirty="0" err="1" smtClean="0">
                <a:solidFill>
                  <a:srgbClr val="FFFF00"/>
                </a:solidFill>
                <a:latin typeface="Times New Roman" panose="02020603050405020304" pitchFamily="18" charset="0"/>
              </a:rPr>
              <a:t>Ái</a:t>
            </a:r>
            <a:r>
              <a:rPr lang="en-US" altLang="en-US" sz="2400" dirty="0" smtClean="0">
                <a:solidFill>
                  <a:srgbClr val="FFFF00"/>
                </a:solidFill>
                <a:latin typeface="Times New Roman" panose="02020603050405020304" pitchFamily="18" charset="0"/>
              </a:rPr>
              <a:t> </a:t>
            </a:r>
            <a:r>
              <a:rPr lang="en-US" altLang="en-US" sz="2400" dirty="0" err="1" smtClean="0">
                <a:solidFill>
                  <a:srgbClr val="FFFF00"/>
                </a:solidFill>
                <a:latin typeface="Times New Roman" panose="02020603050405020304" pitchFamily="18" charset="0"/>
              </a:rPr>
              <a:t>Quốc</a:t>
            </a:r>
            <a:r>
              <a:rPr lang="en-US" altLang="en-US" sz="2400" dirty="0" smtClean="0">
                <a:solidFill>
                  <a:srgbClr val="FFFF00"/>
                </a:solidFill>
                <a:latin typeface="Times New Roman" panose="02020603050405020304" pitchFamily="18" charset="0"/>
              </a:rPr>
              <a:t> </a:t>
            </a:r>
            <a:r>
              <a:rPr lang="en-US" altLang="en-US" sz="2400" dirty="0" err="1" smtClean="0">
                <a:solidFill>
                  <a:srgbClr val="FFFF00"/>
                </a:solidFill>
                <a:latin typeface="Times New Roman" panose="02020603050405020304" pitchFamily="18" charset="0"/>
              </a:rPr>
              <a:t>rời</a:t>
            </a:r>
            <a:r>
              <a:rPr lang="en-US" altLang="en-US" sz="2400" dirty="0" smtClean="0">
                <a:solidFill>
                  <a:srgbClr val="FFFF00"/>
                </a:solidFill>
                <a:latin typeface="Times New Roman" panose="02020603050405020304" pitchFamily="18" charset="0"/>
              </a:rPr>
              <a:t> </a:t>
            </a:r>
            <a:r>
              <a:rPr lang="en-US" altLang="en-US" sz="2400" dirty="0" err="1" smtClean="0">
                <a:solidFill>
                  <a:srgbClr val="FFFF00"/>
                </a:solidFill>
                <a:latin typeface="Times New Roman" panose="02020603050405020304" pitchFamily="18" charset="0"/>
              </a:rPr>
              <a:t>bến</a:t>
            </a:r>
            <a:r>
              <a:rPr lang="en-US" altLang="en-US" sz="2400" dirty="0" smtClean="0">
                <a:solidFill>
                  <a:srgbClr val="FFFF00"/>
                </a:solidFill>
                <a:latin typeface="Times New Roman" panose="02020603050405020304" pitchFamily="18" charset="0"/>
              </a:rPr>
              <a:t> </a:t>
            </a:r>
            <a:r>
              <a:rPr lang="en-US" altLang="en-US" sz="2400" dirty="0" err="1" smtClean="0">
                <a:solidFill>
                  <a:srgbClr val="FFFF00"/>
                </a:solidFill>
                <a:latin typeface="Times New Roman" panose="02020603050405020304" pitchFamily="18" charset="0"/>
              </a:rPr>
              <a:t>Nhà</a:t>
            </a:r>
            <a:r>
              <a:rPr lang="en-US" altLang="en-US" sz="2400" dirty="0" smtClean="0">
                <a:solidFill>
                  <a:srgbClr val="FFFF00"/>
                </a:solidFill>
                <a:latin typeface="Times New Roman" panose="02020603050405020304" pitchFamily="18" charset="0"/>
              </a:rPr>
              <a:t> </a:t>
            </a:r>
            <a:r>
              <a:rPr lang="en-US" altLang="en-US" sz="2400" dirty="0" err="1" smtClean="0">
                <a:solidFill>
                  <a:srgbClr val="FFFF00"/>
                </a:solidFill>
                <a:latin typeface="Times New Roman" panose="02020603050405020304" pitchFamily="18" charset="0"/>
              </a:rPr>
              <a:t>Rồng</a:t>
            </a:r>
            <a:r>
              <a:rPr lang="en-US" altLang="en-US" sz="2400" dirty="0" smtClean="0">
                <a:solidFill>
                  <a:srgbClr val="FFFF00"/>
                </a:solidFill>
                <a:latin typeface="Times New Roman" panose="02020603050405020304" pitchFamily="18" charset="0"/>
              </a:rPr>
              <a:t> </a:t>
            </a:r>
            <a:r>
              <a:rPr lang="en-US" altLang="en-US" sz="2400" dirty="0" err="1" smtClean="0">
                <a:latin typeface="Times New Roman" panose="02020603050405020304" pitchFamily="18" charset="0"/>
              </a:rPr>
              <a:t>lên</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đường</a:t>
            </a:r>
            <a:r>
              <a:rPr lang="en-US" altLang="en-US" sz="2400" dirty="0" smtClean="0">
                <a:latin typeface="Times New Roman" panose="02020603050405020304" pitchFamily="18" charset="0"/>
              </a:rPr>
              <a:t> sang </a:t>
            </a:r>
            <a:r>
              <a:rPr lang="en-US" altLang="en-US" sz="2400" dirty="0" err="1" smtClean="0">
                <a:latin typeface="Times New Roman" panose="02020603050405020304" pitchFamily="18" charset="0"/>
              </a:rPr>
              <a:t>Pháp</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nơi</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mà</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ông</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cho</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có</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thể</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học</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hỏi</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được</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những</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tinh</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hoa</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và</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tiến</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bộ</a:t>
            </a:r>
            <a:r>
              <a:rPr lang="en-US" altLang="en-US" sz="2400" dirty="0" smtClean="0">
                <a:latin typeface="Times New Roman" panose="02020603050405020304" pitchFamily="18" charset="0"/>
              </a:rPr>
              <a:t> …” </a:t>
            </a:r>
            <a:r>
              <a:rPr lang="en-US" altLang="en-US" sz="2400" dirty="0" err="1" smtClean="0">
                <a:latin typeface="Times New Roman" panose="02020603050405020304" pitchFamily="18" charset="0"/>
              </a:rPr>
              <a:t>đề</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có</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thể</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trờ</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về</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giúp</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đỡ</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phong</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trào</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đấu</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tranh</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trong</a:t>
            </a:r>
            <a:r>
              <a:rPr lang="en-US" altLang="en-US" sz="2400" dirty="0" smtClean="0">
                <a:latin typeface="Times New Roman" panose="02020603050405020304" pitchFamily="18" charset="0"/>
              </a:rPr>
              <a:t> </a:t>
            </a:r>
            <a:r>
              <a:rPr lang="en-US" altLang="en-US" sz="2400" dirty="0" err="1" smtClean="0">
                <a:latin typeface="Times New Roman" panose="02020603050405020304" pitchFamily="18" charset="0"/>
              </a:rPr>
              <a:t>nước</a:t>
            </a:r>
            <a:r>
              <a:rPr lang="en-US" altLang="en-US" sz="2400" dirty="0" smtClean="0">
                <a:latin typeface="Times New Roman" panose="02020603050405020304" pitchFamily="18" charset="0"/>
              </a:rPr>
              <a:t>.</a:t>
            </a:r>
          </a:p>
          <a:p>
            <a:pPr marL="0" indent="0" algn="just">
              <a:buNone/>
            </a:pPr>
            <a:r>
              <a:rPr lang="en-US" sz="2400" dirty="0" smtClean="0"/>
              <a:t>- </a:t>
            </a:r>
            <a:r>
              <a:rPr lang="en-US" sz="2400" dirty="0" err="1" smtClean="0">
                <a:solidFill>
                  <a:srgbClr val="FFFF00"/>
                </a:solidFill>
                <a:latin typeface="Times New Roman" panose="02020603050405020304" pitchFamily="18" charset="0"/>
                <a:cs typeface="Times New Roman" panose="02020603050405020304" pitchFamily="18" charset="0"/>
              </a:rPr>
              <a:t>Tháng</a:t>
            </a:r>
            <a:r>
              <a:rPr lang="en-US" sz="2400" dirty="0" smtClean="0">
                <a:solidFill>
                  <a:srgbClr val="FFFF00"/>
                </a:solidFill>
                <a:latin typeface="Times New Roman" panose="02020603050405020304" pitchFamily="18" charset="0"/>
                <a:cs typeface="Times New Roman" panose="02020603050405020304" pitchFamily="18" charset="0"/>
              </a:rPr>
              <a:t> 10/1917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tháng</a:t>
            </a:r>
            <a:r>
              <a:rPr lang="en-US" sz="2400" dirty="0" smtClean="0">
                <a:latin typeface="Times New Roman" panose="02020603050405020304" pitchFamily="18" charset="0"/>
                <a:cs typeface="Times New Roman" panose="02020603050405020304" pitchFamily="18" charset="0"/>
              </a:rPr>
              <a:t> 10 </a:t>
            </a:r>
            <a:r>
              <a:rPr lang="en-US" sz="2400" dirty="0" err="1" smtClean="0">
                <a:latin typeface="Times New Roman" panose="02020603050405020304" pitchFamily="18" charset="0"/>
                <a:cs typeface="Times New Roman" panose="02020603050405020304" pitchFamily="18" charset="0"/>
              </a:rPr>
              <a:t>Nga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lịch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nhìn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thấy</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sang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tranh</a:t>
            </a:r>
            <a:r>
              <a:rPr lang="en-US" sz="2400" dirty="0" smtClean="0">
                <a:latin typeface="Times New Roman" panose="02020603050405020304" pitchFamily="18" charset="0"/>
                <a:cs typeface="Times New Roman" panose="02020603050405020304" pitchFamily="18" charset="0"/>
              </a:rPr>
              <a:t> . . .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cứu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tập</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Nga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Trung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Quốc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hội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Đảng</a:t>
            </a:r>
            <a:r>
              <a:rPr lang="en-US" sz="2400" dirty="0" smtClean="0">
                <a:latin typeface="Times New Roman" panose="02020603050405020304" pitchFamily="18" charset="0"/>
                <a:cs typeface="Times New Roman" panose="02020603050405020304" pitchFamily="18" charset="0"/>
              </a:rPr>
              <a:t>, An </a:t>
            </a:r>
            <a:r>
              <a:rPr lang="en-US" sz="2400" dirty="0" err="1" smtClean="0">
                <a:latin typeface="Times New Roman" panose="02020603050405020304" pitchFamily="18" charset="0"/>
                <a:cs typeface="Times New Roman" panose="02020603050405020304" pitchFamily="18" charset="0"/>
              </a:rPr>
              <a:t>nam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dẫn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Việt</a:t>
            </a:r>
            <a:r>
              <a:rPr lang="en-US" sz="2400" dirty="0" smtClean="0">
                <a:latin typeface="Times New Roman" panose="02020603050405020304" pitchFamily="18" charset="0"/>
                <a:cs typeface="Times New Roman" panose="02020603050405020304" pitchFamily="18" charset="0"/>
              </a:rPr>
              <a:t> Nam. </a:t>
            </a:r>
            <a:r>
              <a:rPr lang="en-US" sz="2400" dirty="0" err="1" smtClean="0">
                <a:latin typeface="Times New Roman" panose="02020603050405020304" pitchFamily="18" charset="0"/>
                <a:cs typeface="Times New Roman" panose="02020603050405020304" pitchFamily="18" charset="0"/>
              </a:rPr>
              <a:t>Đây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coi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ngoặt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lịch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Việt</a:t>
            </a:r>
            <a:r>
              <a:rPr lang="en-US" sz="2400" dirty="0" smtClean="0">
                <a:latin typeface="Times New Roman" panose="02020603050405020304" pitchFamily="18" charset="0"/>
                <a:cs typeface="Times New Roman" panose="02020603050405020304" pitchFamily="18" charset="0"/>
              </a:rPr>
              <a:t> Nam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Pháp</a:t>
            </a:r>
            <a:r>
              <a:rPr lang="en-US" sz="2400" dirty="0" smtClean="0">
                <a:latin typeface="Times New Roman" panose="02020603050405020304" pitchFamily="18" charset="0"/>
                <a:cs typeface="Times New Roman" panose="02020603050405020304" pitchFamily="18" charset="0"/>
              </a:rPr>
              <a:t>.</a:t>
            </a:r>
            <a:endParaRPr lang="en-US" sz="2400" dirty="0"/>
          </a:p>
        </p:txBody>
      </p:sp>
      <p:pic>
        <p:nvPicPr>
          <p:cNvPr id="4" name="Picture 3"/>
          <p:cNvPicPr>
            <a:picLocks noChangeAspect="1"/>
          </p:cNvPicPr>
          <p:nvPr/>
        </p:nvPicPr>
        <p:blipFill>
          <a:blip r:embed="rId2"/>
          <a:stretch>
            <a:fillRect/>
          </a:stretch>
        </p:blipFill>
        <p:spPr>
          <a:xfrm>
            <a:off x="-1" y="1256434"/>
            <a:ext cx="5652655" cy="2899929"/>
          </a:xfrm>
          <a:prstGeom prst="rect">
            <a:avLst/>
          </a:prstGeom>
        </p:spPr>
      </p:pic>
      <p:pic>
        <p:nvPicPr>
          <p:cNvPr id="5" name="Picture 4"/>
          <p:cNvPicPr>
            <a:picLocks noChangeAspect="1"/>
          </p:cNvPicPr>
          <p:nvPr/>
        </p:nvPicPr>
        <p:blipFill>
          <a:blip r:embed="rId3"/>
          <a:stretch>
            <a:fillRect/>
          </a:stretch>
        </p:blipFill>
        <p:spPr>
          <a:xfrm>
            <a:off x="5652654" y="1256434"/>
            <a:ext cx="6539346" cy="2899929"/>
          </a:xfrm>
          <a:prstGeom prst="rect">
            <a:avLst/>
          </a:prstGeom>
        </p:spPr>
      </p:pic>
      <p:pic>
        <p:nvPicPr>
          <p:cNvPr id="6" name="Picture 5"/>
          <p:cNvPicPr>
            <a:picLocks noChangeAspect="1"/>
          </p:cNvPicPr>
          <p:nvPr/>
        </p:nvPicPr>
        <p:blipFill>
          <a:blip r:embed="rId4"/>
          <a:stretch>
            <a:fillRect/>
          </a:stretch>
        </p:blipFill>
        <p:spPr>
          <a:xfrm>
            <a:off x="0" y="4156363"/>
            <a:ext cx="5652654" cy="2725016"/>
          </a:xfrm>
          <a:prstGeom prst="rect">
            <a:avLst/>
          </a:prstGeom>
        </p:spPr>
      </p:pic>
      <p:pic>
        <p:nvPicPr>
          <p:cNvPr id="7" name="Picture 6"/>
          <p:cNvPicPr>
            <a:picLocks noChangeAspect="1"/>
          </p:cNvPicPr>
          <p:nvPr/>
        </p:nvPicPr>
        <p:blipFill>
          <a:blip r:embed="rId5"/>
          <a:stretch>
            <a:fillRect/>
          </a:stretch>
        </p:blipFill>
        <p:spPr>
          <a:xfrm>
            <a:off x="5652654" y="4156363"/>
            <a:ext cx="6539346" cy="2851006"/>
          </a:xfrm>
          <a:prstGeom prst="rect">
            <a:avLst/>
          </a:prstGeom>
        </p:spPr>
      </p:pic>
    </p:spTree>
    <p:extLst>
      <p:ext uri="{BB962C8B-B14F-4D97-AF65-F5344CB8AC3E}">
        <p14:creationId xmlns:p14="http://schemas.microsoft.com/office/powerpoint/2010/main" val="409442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418618" cy="1260764"/>
          </a:xfrm>
        </p:spPr>
        <p:txBody>
          <a:bodyPr/>
          <a:lstStyle/>
          <a:p>
            <a:r>
              <a:rPr lang="en-US" dirty="0">
                <a:solidFill>
                  <a:srgbClr val="FFFF00"/>
                </a:solidFill>
                <a:latin typeface="Times New Roman" panose="02020603050405020304" pitchFamily="18" charset="0"/>
                <a:cs typeface="Times New Roman" panose="02020603050405020304" pitchFamily="18" charset="0"/>
              </a:rPr>
              <a:t>I. LỊCH SỬ, BẢN CHẤT, TRUYỀN THỐNG CỦA QUÂN ĐỘI NHÂN DÂN VIỆT NAM.</a:t>
            </a:r>
            <a:endParaRPr lang="en-US" dirty="0">
              <a:solidFill>
                <a:srgbClr val="FFFF00"/>
              </a:solidFill>
            </a:endParaRPr>
          </a:p>
        </p:txBody>
      </p:sp>
      <p:sp>
        <p:nvSpPr>
          <p:cNvPr id="3" name="Content Placeholder 2"/>
          <p:cNvSpPr>
            <a:spLocks noGrp="1"/>
          </p:cNvSpPr>
          <p:nvPr>
            <p:ph idx="1"/>
          </p:nvPr>
        </p:nvSpPr>
        <p:spPr>
          <a:xfrm>
            <a:off x="0" y="1260764"/>
            <a:ext cx="12192000" cy="5597236"/>
          </a:xfrm>
        </p:spPr>
        <p:txBody>
          <a:bodyPr/>
          <a:lstStyle/>
          <a:p>
            <a:pPr marL="0" indent="0" algn="just">
              <a:buNone/>
            </a:pPr>
            <a:r>
              <a:rPr lang="en-US" b="1" dirty="0" smtClean="0">
                <a:solidFill>
                  <a:srgbClr val="FFFF00"/>
                </a:solidFill>
                <a:latin typeface="Times New Roman" panose="02020603050405020304" pitchFamily="18" charset="0"/>
              </a:rPr>
              <a:t>1. LỊCH SỬ CỦA QUÂN ĐỘI NHÂN DÂN VIỆT NAM.</a:t>
            </a:r>
          </a:p>
          <a:p>
            <a:pPr marL="0" indent="0" algn="just">
              <a:buNone/>
            </a:pPr>
            <a:r>
              <a:rPr lang="en-US" b="1" dirty="0" smtClean="0">
                <a:solidFill>
                  <a:srgbClr val="FFFF00"/>
                </a:solidFill>
                <a:latin typeface="Times New Roman" panose="02020603050405020304" pitchFamily="18" charset="0"/>
              </a:rPr>
              <a:t>a. QUÁ TRÌNH HÌNH THÀNH.</a:t>
            </a:r>
          </a:p>
          <a:p>
            <a:pPr marL="0" indent="0" algn="just">
              <a:buNone/>
            </a:pPr>
            <a:r>
              <a:rPr lang="en-US" dirty="0" smtClean="0">
                <a:latin typeface="Times New Roman" panose="02020603050405020304" pitchFamily="18" charset="0"/>
              </a:rPr>
              <a:t>- </a:t>
            </a:r>
            <a:r>
              <a:rPr lang="en-US" dirty="0" err="1" smtClean="0">
                <a:latin typeface="Times New Roman" panose="02020603050405020304" pitchFamily="18" charset="0"/>
              </a:rPr>
              <a:t>Khi</a:t>
            </a:r>
            <a:r>
              <a:rPr lang="en-US" dirty="0" smtClean="0">
                <a:latin typeface="Times New Roman" panose="02020603050405020304" pitchFamily="18" charset="0"/>
              </a:rPr>
              <a:t> </a:t>
            </a:r>
            <a:r>
              <a:rPr lang="en-US" dirty="0" err="1" smtClean="0">
                <a:latin typeface="Times New Roman" panose="02020603050405020304" pitchFamily="18" charset="0"/>
              </a:rPr>
              <a:t>mới</a:t>
            </a:r>
            <a:r>
              <a:rPr lang="en-US" dirty="0" smtClean="0">
                <a:latin typeface="Times New Roman" panose="02020603050405020304" pitchFamily="18" charset="0"/>
              </a:rPr>
              <a:t> </a:t>
            </a:r>
            <a:r>
              <a:rPr lang="en-US" dirty="0" err="1" smtClean="0">
                <a:latin typeface="Times New Roman" panose="02020603050405020304" pitchFamily="18" charset="0"/>
              </a:rPr>
              <a:t>thành</a:t>
            </a:r>
            <a:r>
              <a:rPr lang="en-US" dirty="0" smtClean="0">
                <a:latin typeface="Times New Roman" panose="02020603050405020304" pitchFamily="18" charset="0"/>
              </a:rPr>
              <a:t> </a:t>
            </a:r>
            <a:r>
              <a:rPr lang="en-US" dirty="0" err="1" smtClean="0">
                <a:latin typeface="Times New Roman" panose="02020603050405020304" pitchFamily="18" charset="0"/>
              </a:rPr>
              <a:t>lập</a:t>
            </a:r>
            <a:r>
              <a:rPr lang="en-US" dirty="0" smtClean="0">
                <a:latin typeface="Times New Roman" panose="02020603050405020304" pitchFamily="18" charset="0"/>
              </a:rPr>
              <a:t> </a:t>
            </a:r>
            <a:r>
              <a:rPr lang="en-US" dirty="0" err="1" smtClean="0">
                <a:latin typeface="Times New Roman" panose="02020603050405020304" pitchFamily="18" charset="0"/>
              </a:rPr>
              <a:t>Đảng</a:t>
            </a:r>
            <a:r>
              <a:rPr lang="en-US" dirty="0" smtClean="0">
                <a:latin typeface="Times New Roman" panose="02020603050405020304" pitchFamily="18" charset="0"/>
              </a:rPr>
              <a:t> </a:t>
            </a:r>
            <a:r>
              <a:rPr lang="en-US" dirty="0" err="1" smtClean="0">
                <a:latin typeface="Times New Roman" panose="02020603050405020304" pitchFamily="18" charset="0"/>
              </a:rPr>
              <a:t>đã</a:t>
            </a:r>
            <a:r>
              <a:rPr lang="en-US" dirty="0" smtClean="0">
                <a:latin typeface="Times New Roman" panose="02020603050405020304" pitchFamily="18" charset="0"/>
              </a:rPr>
              <a:t> </a:t>
            </a:r>
            <a:r>
              <a:rPr lang="en-US" dirty="0" err="1" smtClean="0">
                <a:latin typeface="Times New Roman" panose="02020603050405020304" pitchFamily="18" charset="0"/>
              </a:rPr>
              <a:t>quan</a:t>
            </a:r>
            <a:r>
              <a:rPr lang="en-US" dirty="0" smtClean="0">
                <a:latin typeface="Times New Roman" panose="02020603050405020304" pitchFamily="18" charset="0"/>
              </a:rPr>
              <a:t> </a:t>
            </a:r>
            <a:r>
              <a:rPr lang="en-US" dirty="0" err="1" smtClean="0">
                <a:latin typeface="Times New Roman" panose="02020603050405020304" pitchFamily="18" charset="0"/>
              </a:rPr>
              <a:t>tâm</a:t>
            </a:r>
            <a:r>
              <a:rPr lang="en-US" dirty="0" smtClean="0">
                <a:latin typeface="Times New Roman" panose="02020603050405020304" pitchFamily="18" charset="0"/>
              </a:rPr>
              <a:t> </a:t>
            </a:r>
            <a:r>
              <a:rPr lang="en-US" dirty="0" err="1" smtClean="0">
                <a:latin typeface="Times New Roman" panose="02020603050405020304" pitchFamily="18" charset="0"/>
              </a:rPr>
              <a:t>đến</a:t>
            </a:r>
            <a:r>
              <a:rPr lang="en-US" dirty="0" smtClean="0">
                <a:latin typeface="Times New Roman" panose="02020603050405020304" pitchFamily="18" charset="0"/>
              </a:rPr>
              <a:t> </a:t>
            </a:r>
            <a:r>
              <a:rPr lang="en-US" dirty="0" err="1" smtClean="0">
                <a:latin typeface="Times New Roman" panose="02020603050405020304" pitchFamily="18" charset="0"/>
              </a:rPr>
              <a:t>vấn</a:t>
            </a:r>
            <a:r>
              <a:rPr lang="en-US" dirty="0" smtClean="0">
                <a:latin typeface="Times New Roman" panose="02020603050405020304" pitchFamily="18" charset="0"/>
              </a:rPr>
              <a:t> </a:t>
            </a:r>
            <a:r>
              <a:rPr lang="en-US" dirty="0" err="1" smtClean="0">
                <a:latin typeface="Times New Roman" panose="02020603050405020304" pitchFamily="18" charset="0"/>
              </a:rPr>
              <a:t>đề</a:t>
            </a:r>
            <a:r>
              <a:rPr lang="en-US" dirty="0" smtClean="0">
                <a:latin typeface="Times New Roman" panose="02020603050405020304" pitchFamily="18" charset="0"/>
              </a:rPr>
              <a:t> “</a:t>
            </a:r>
            <a:r>
              <a:rPr lang="en-US" dirty="0" err="1" smtClean="0">
                <a:latin typeface="Times New Roman" panose="02020603050405020304" pitchFamily="18" charset="0"/>
              </a:rPr>
              <a:t>đấu</a:t>
            </a:r>
            <a:r>
              <a:rPr lang="en-US" dirty="0" smtClean="0">
                <a:latin typeface="Times New Roman" panose="02020603050405020304" pitchFamily="18" charset="0"/>
              </a:rPr>
              <a:t> </a:t>
            </a:r>
            <a:r>
              <a:rPr lang="en-US" dirty="0" err="1" smtClean="0">
                <a:latin typeface="Times New Roman" panose="02020603050405020304" pitchFamily="18" charset="0"/>
              </a:rPr>
              <a:t>tranh</a:t>
            </a:r>
            <a:r>
              <a:rPr lang="en-US" dirty="0" smtClean="0">
                <a:latin typeface="Times New Roman" panose="02020603050405020304" pitchFamily="18" charset="0"/>
              </a:rPr>
              <a:t> </a:t>
            </a:r>
            <a:r>
              <a:rPr lang="en-US" dirty="0" err="1" smtClean="0">
                <a:latin typeface="Times New Roman" panose="02020603050405020304" pitchFamily="18" charset="0"/>
              </a:rPr>
              <a:t>vũ</a:t>
            </a:r>
            <a:r>
              <a:rPr lang="en-US" dirty="0" smtClean="0">
                <a:latin typeface="Times New Roman" panose="02020603050405020304" pitchFamily="18" charset="0"/>
              </a:rPr>
              <a:t> </a:t>
            </a:r>
            <a:r>
              <a:rPr lang="en-US" dirty="0" err="1" smtClean="0">
                <a:latin typeface="Times New Roman" panose="02020603050405020304" pitchFamily="18" charset="0"/>
              </a:rPr>
              <a:t>trang</a:t>
            </a:r>
            <a:r>
              <a:rPr lang="en-US" dirty="0" smtClean="0">
                <a:latin typeface="Times New Roman" panose="02020603050405020304" pitchFamily="18" charset="0"/>
              </a:rPr>
              <a:t> </a:t>
            </a:r>
            <a:r>
              <a:rPr lang="en-US" dirty="0" err="1" smtClean="0">
                <a:latin typeface="Times New Roman" panose="02020603050405020304" pitchFamily="18" charset="0"/>
              </a:rPr>
              <a:t>và</a:t>
            </a:r>
            <a:r>
              <a:rPr lang="en-US" dirty="0" smtClean="0">
                <a:latin typeface="Times New Roman" panose="02020603050405020304" pitchFamily="18" charset="0"/>
              </a:rPr>
              <a:t> </a:t>
            </a:r>
            <a:r>
              <a:rPr lang="en-US" dirty="0" err="1" smtClean="0">
                <a:latin typeface="Times New Roman" panose="02020603050405020304" pitchFamily="18" charset="0"/>
              </a:rPr>
              <a:t>lực</a:t>
            </a:r>
            <a:r>
              <a:rPr lang="en-US" dirty="0" smtClean="0">
                <a:latin typeface="Times New Roman" panose="02020603050405020304" pitchFamily="18" charset="0"/>
              </a:rPr>
              <a:t> </a:t>
            </a:r>
            <a:r>
              <a:rPr lang="en-US" dirty="0" err="1" smtClean="0">
                <a:latin typeface="Times New Roman" panose="02020603050405020304" pitchFamily="18" charset="0"/>
              </a:rPr>
              <a:t>lượng</a:t>
            </a:r>
            <a:r>
              <a:rPr lang="en-US" dirty="0" smtClean="0">
                <a:latin typeface="Times New Roman" panose="02020603050405020304" pitchFamily="18" charset="0"/>
              </a:rPr>
              <a:t> </a:t>
            </a:r>
            <a:r>
              <a:rPr lang="en-US" dirty="0" err="1" smtClean="0">
                <a:latin typeface="Times New Roman" panose="02020603050405020304" pitchFamily="18" charset="0"/>
              </a:rPr>
              <a:t>vũ</a:t>
            </a:r>
            <a:r>
              <a:rPr lang="en-US" dirty="0" smtClean="0">
                <a:latin typeface="Times New Roman" panose="02020603050405020304" pitchFamily="18" charset="0"/>
              </a:rPr>
              <a:t> </a:t>
            </a:r>
            <a:r>
              <a:rPr lang="en-US" dirty="0" err="1" smtClean="0">
                <a:latin typeface="Times New Roman" panose="02020603050405020304" pitchFamily="18" charset="0"/>
              </a:rPr>
              <a:t>trang</a:t>
            </a:r>
            <a:r>
              <a:rPr lang="en-US" dirty="0" smtClean="0">
                <a:latin typeface="Times New Roman" panose="02020603050405020304" pitchFamily="18" charset="0"/>
              </a:rPr>
              <a:t>” </a:t>
            </a:r>
            <a:r>
              <a:rPr lang="en-US" dirty="0" err="1" smtClean="0">
                <a:latin typeface="Times New Roman" panose="02020603050405020304" pitchFamily="18" charset="0"/>
              </a:rPr>
              <a:t>đồng</a:t>
            </a:r>
            <a:r>
              <a:rPr lang="en-US" dirty="0" smtClean="0">
                <a:latin typeface="Times New Roman" panose="02020603050405020304" pitchFamily="18" charset="0"/>
              </a:rPr>
              <a:t> </a:t>
            </a:r>
            <a:r>
              <a:rPr lang="en-US" dirty="0" err="1" smtClean="0">
                <a:latin typeface="Times New Roman" panose="02020603050405020304" pitchFamily="18" charset="0"/>
              </a:rPr>
              <a:t>thời</a:t>
            </a:r>
            <a:r>
              <a:rPr lang="en-US" dirty="0" smtClean="0">
                <a:latin typeface="Times New Roman" panose="02020603050405020304" pitchFamily="18" charset="0"/>
              </a:rPr>
              <a:t> </a:t>
            </a:r>
            <a:r>
              <a:rPr lang="en-US" dirty="0" err="1" smtClean="0">
                <a:latin typeface="Times New Roman" panose="02020603050405020304" pitchFamily="18" charset="0"/>
              </a:rPr>
              <a:t>coi</a:t>
            </a:r>
            <a:r>
              <a:rPr lang="en-US" dirty="0" smtClean="0">
                <a:latin typeface="Times New Roman" panose="02020603050405020304" pitchFamily="18" charset="0"/>
              </a:rPr>
              <a:t> </a:t>
            </a:r>
            <a:r>
              <a:rPr lang="en-US" dirty="0" err="1" smtClean="0">
                <a:latin typeface="Times New Roman" panose="02020603050405020304" pitchFamily="18" charset="0"/>
              </a:rPr>
              <a:t>đó</a:t>
            </a:r>
            <a:r>
              <a:rPr lang="en-US" dirty="0" smtClean="0">
                <a:latin typeface="Times New Roman" panose="02020603050405020304" pitchFamily="18" charset="0"/>
              </a:rPr>
              <a:t> </a:t>
            </a:r>
            <a:r>
              <a:rPr lang="en-US" dirty="0" err="1" smtClean="0">
                <a:latin typeface="Times New Roman" panose="02020603050405020304" pitchFamily="18" charset="0"/>
              </a:rPr>
              <a:t>là</a:t>
            </a:r>
            <a:r>
              <a:rPr lang="en-US" dirty="0" smtClean="0">
                <a:latin typeface="Times New Roman" panose="02020603050405020304" pitchFamily="18" charset="0"/>
              </a:rPr>
              <a:t> </a:t>
            </a:r>
            <a:r>
              <a:rPr lang="en-US" dirty="0" err="1" smtClean="0">
                <a:latin typeface="Times New Roman" panose="02020603050405020304" pitchFamily="18" charset="0"/>
              </a:rPr>
              <a:t>nhân</a:t>
            </a:r>
            <a:r>
              <a:rPr lang="en-US" dirty="0" smtClean="0">
                <a:latin typeface="Times New Roman" panose="02020603050405020304" pitchFamily="18" charset="0"/>
              </a:rPr>
              <a:t> </a:t>
            </a:r>
            <a:r>
              <a:rPr lang="en-US" dirty="0" err="1" smtClean="0">
                <a:latin typeface="Times New Roman" panose="02020603050405020304" pitchFamily="18" charset="0"/>
              </a:rPr>
              <a:t>tố</a:t>
            </a:r>
            <a:r>
              <a:rPr lang="en-US" dirty="0" smtClean="0">
                <a:latin typeface="Times New Roman" panose="02020603050405020304" pitchFamily="18" charset="0"/>
              </a:rPr>
              <a:t> </a:t>
            </a:r>
            <a:r>
              <a:rPr lang="en-US" dirty="0" err="1" smtClean="0">
                <a:latin typeface="Times New Roman" panose="02020603050405020304" pitchFamily="18" charset="0"/>
              </a:rPr>
              <a:t>đảm</a:t>
            </a:r>
            <a:r>
              <a:rPr lang="en-US" dirty="0" smtClean="0">
                <a:latin typeface="Times New Roman" panose="02020603050405020304" pitchFamily="18" charset="0"/>
              </a:rPr>
              <a:t> </a:t>
            </a:r>
            <a:r>
              <a:rPr lang="en-US" dirty="0" err="1" smtClean="0">
                <a:latin typeface="Times New Roman" panose="02020603050405020304" pitchFamily="18" charset="0"/>
              </a:rPr>
              <a:t>bảo</a:t>
            </a:r>
            <a:r>
              <a:rPr lang="en-US" dirty="0" smtClean="0">
                <a:latin typeface="Times New Roman" panose="02020603050405020304" pitchFamily="18" charset="0"/>
              </a:rPr>
              <a:t> </a:t>
            </a:r>
            <a:r>
              <a:rPr lang="en-US" dirty="0" err="1" smtClean="0">
                <a:latin typeface="Times New Roman" panose="02020603050405020304" pitchFamily="18" charset="0"/>
              </a:rPr>
              <a:t>sự</a:t>
            </a:r>
            <a:r>
              <a:rPr lang="en-US" dirty="0" smtClean="0">
                <a:latin typeface="Times New Roman" panose="02020603050405020304" pitchFamily="18" charset="0"/>
              </a:rPr>
              <a:t> </a:t>
            </a:r>
            <a:r>
              <a:rPr lang="en-US" dirty="0" err="1" smtClean="0">
                <a:latin typeface="Times New Roman" panose="02020603050405020304" pitchFamily="18" charset="0"/>
              </a:rPr>
              <a:t>thắng</a:t>
            </a:r>
            <a:r>
              <a:rPr lang="en-US" dirty="0" smtClean="0">
                <a:latin typeface="Times New Roman" panose="02020603050405020304" pitchFamily="18" charset="0"/>
              </a:rPr>
              <a:t> </a:t>
            </a:r>
            <a:r>
              <a:rPr lang="en-US" dirty="0" err="1" smtClean="0">
                <a:latin typeface="Times New Roman" panose="02020603050405020304" pitchFamily="18" charset="0"/>
              </a:rPr>
              <a:t>lợi</a:t>
            </a:r>
            <a:r>
              <a:rPr lang="en-US" dirty="0" smtClean="0">
                <a:latin typeface="Times New Roman" panose="02020603050405020304" pitchFamily="18" charset="0"/>
              </a:rPr>
              <a:t> </a:t>
            </a:r>
            <a:r>
              <a:rPr lang="en-US" dirty="0" err="1" smtClean="0">
                <a:latin typeface="Times New Roman" panose="02020603050405020304" pitchFamily="18" charset="0"/>
              </a:rPr>
              <a:t>của</a:t>
            </a:r>
            <a:r>
              <a:rPr lang="en-US" dirty="0" smtClean="0">
                <a:latin typeface="Times New Roman" panose="02020603050405020304" pitchFamily="18" charset="0"/>
              </a:rPr>
              <a:t> </a:t>
            </a:r>
            <a:r>
              <a:rPr lang="en-US" dirty="0" err="1" smtClean="0">
                <a:latin typeface="Times New Roman" panose="02020603050405020304" pitchFamily="18" charset="0"/>
              </a:rPr>
              <a:t>Cách</a:t>
            </a:r>
            <a:r>
              <a:rPr lang="en-US" dirty="0" smtClean="0">
                <a:latin typeface="Times New Roman" panose="02020603050405020304" pitchFamily="18" charset="0"/>
              </a:rPr>
              <a:t> </a:t>
            </a:r>
            <a:r>
              <a:rPr lang="en-US" dirty="0" err="1" smtClean="0">
                <a:latin typeface="Times New Roman" panose="02020603050405020304" pitchFamily="18" charset="0"/>
              </a:rPr>
              <a:t>mạng</a:t>
            </a:r>
            <a:r>
              <a:rPr lang="en-US" dirty="0" smtClean="0">
                <a:latin typeface="Times New Roman" panose="02020603050405020304" pitchFamily="18" charset="0"/>
              </a:rPr>
              <a:t> </a:t>
            </a:r>
            <a:r>
              <a:rPr lang="en-US" dirty="0" err="1" smtClean="0">
                <a:latin typeface="Times New Roman" panose="02020603050405020304" pitchFamily="18" charset="0"/>
              </a:rPr>
              <a:t>Việt</a:t>
            </a:r>
            <a:r>
              <a:rPr lang="en-US" dirty="0" smtClean="0">
                <a:latin typeface="Times New Roman" panose="02020603050405020304" pitchFamily="18" charset="0"/>
              </a:rPr>
              <a:t> Nam.</a:t>
            </a:r>
          </a:p>
          <a:p>
            <a:pPr marL="0" indent="0" algn="just">
              <a:buNone/>
            </a:pPr>
            <a:r>
              <a:rPr lang="en-US" dirty="0" smtClean="0">
                <a:latin typeface="Times New Roman" panose="02020603050405020304" pitchFamily="18" charset="0"/>
              </a:rPr>
              <a:t>- </a:t>
            </a:r>
            <a:r>
              <a:rPr lang="en-US" dirty="0" err="1" smtClean="0">
                <a:latin typeface="Times New Roman" panose="02020603050405020304" pitchFamily="18" charset="0"/>
              </a:rPr>
              <a:t>Cương</a:t>
            </a:r>
            <a:r>
              <a:rPr lang="en-US" dirty="0" smtClean="0">
                <a:latin typeface="Times New Roman" panose="02020603050405020304" pitchFamily="18" charset="0"/>
              </a:rPr>
              <a:t> </a:t>
            </a:r>
            <a:r>
              <a:rPr lang="en-US" dirty="0" err="1" smtClean="0">
                <a:latin typeface="Times New Roman" panose="02020603050405020304" pitchFamily="18" charset="0"/>
              </a:rPr>
              <a:t>lĩnh</a:t>
            </a:r>
            <a:r>
              <a:rPr lang="en-US" dirty="0" smtClean="0">
                <a:latin typeface="Times New Roman" panose="02020603050405020304" pitchFamily="18" charset="0"/>
              </a:rPr>
              <a:t> </a:t>
            </a:r>
            <a:r>
              <a:rPr lang="en-US" dirty="0" err="1" smtClean="0">
                <a:latin typeface="Times New Roman" panose="02020603050405020304" pitchFamily="18" charset="0"/>
              </a:rPr>
              <a:t>chính</a:t>
            </a:r>
            <a:r>
              <a:rPr lang="en-US" dirty="0" smtClean="0">
                <a:latin typeface="Times New Roman" panose="02020603050405020304" pitchFamily="18" charset="0"/>
              </a:rPr>
              <a:t> </a:t>
            </a:r>
            <a:r>
              <a:rPr lang="en-US" dirty="0" err="1" smtClean="0">
                <a:latin typeface="Times New Roman" panose="02020603050405020304" pitchFamily="18" charset="0"/>
              </a:rPr>
              <a:t>trị</a:t>
            </a:r>
            <a:r>
              <a:rPr lang="en-US" dirty="0" smtClean="0">
                <a:latin typeface="Times New Roman" panose="02020603050405020304" pitchFamily="18" charset="0"/>
              </a:rPr>
              <a:t> </a:t>
            </a:r>
            <a:r>
              <a:rPr lang="en-US" dirty="0" err="1" smtClean="0">
                <a:latin typeface="Times New Roman" panose="02020603050405020304" pitchFamily="18" charset="0"/>
              </a:rPr>
              <a:t>đầu</a:t>
            </a:r>
            <a:r>
              <a:rPr lang="en-US" dirty="0" smtClean="0">
                <a:latin typeface="Times New Roman" panose="02020603050405020304" pitchFamily="18" charset="0"/>
              </a:rPr>
              <a:t> </a:t>
            </a:r>
            <a:r>
              <a:rPr lang="en-US" dirty="0" err="1" smtClean="0">
                <a:latin typeface="Times New Roman" panose="02020603050405020304" pitchFamily="18" charset="0"/>
              </a:rPr>
              <a:t>tiên</a:t>
            </a:r>
            <a:r>
              <a:rPr lang="en-US" dirty="0" smtClean="0">
                <a:latin typeface="Times New Roman" panose="02020603050405020304" pitchFamily="18" charset="0"/>
              </a:rPr>
              <a:t> </a:t>
            </a:r>
            <a:r>
              <a:rPr lang="en-US" dirty="0" err="1" smtClean="0">
                <a:latin typeface="Times New Roman" panose="02020603050405020304" pitchFamily="18" charset="0"/>
              </a:rPr>
              <a:t>của</a:t>
            </a:r>
            <a:r>
              <a:rPr lang="en-US" dirty="0" smtClean="0">
                <a:latin typeface="Times New Roman" panose="02020603050405020304" pitchFamily="18" charset="0"/>
              </a:rPr>
              <a:t> </a:t>
            </a:r>
            <a:r>
              <a:rPr lang="en-US" dirty="0" err="1" smtClean="0">
                <a:latin typeface="Times New Roman" panose="02020603050405020304" pitchFamily="18" charset="0"/>
              </a:rPr>
              <a:t>Đảng</a:t>
            </a:r>
            <a:r>
              <a:rPr lang="en-US" dirty="0" smtClean="0">
                <a:latin typeface="Times New Roman" panose="02020603050405020304" pitchFamily="18" charset="0"/>
              </a:rPr>
              <a:t> </a:t>
            </a:r>
            <a:r>
              <a:rPr lang="en-US" dirty="0" err="1" smtClean="0">
                <a:latin typeface="Times New Roman" panose="02020603050405020304" pitchFamily="18" charset="0"/>
              </a:rPr>
              <a:t>đã</a:t>
            </a:r>
            <a:r>
              <a:rPr lang="en-US" dirty="0" smtClean="0">
                <a:latin typeface="Times New Roman" panose="02020603050405020304" pitchFamily="18" charset="0"/>
              </a:rPr>
              <a:t> </a:t>
            </a:r>
            <a:r>
              <a:rPr lang="en-US" dirty="0" err="1" smtClean="0">
                <a:latin typeface="Times New Roman" panose="02020603050405020304" pitchFamily="18" charset="0"/>
              </a:rPr>
              <a:t>khẳng</a:t>
            </a:r>
            <a:r>
              <a:rPr lang="en-US" dirty="0" smtClean="0">
                <a:latin typeface="Times New Roman" panose="02020603050405020304" pitchFamily="18" charset="0"/>
              </a:rPr>
              <a:t> </a:t>
            </a:r>
            <a:r>
              <a:rPr lang="en-US" dirty="0" err="1" smtClean="0">
                <a:latin typeface="Times New Roman" panose="02020603050405020304" pitchFamily="18" charset="0"/>
              </a:rPr>
              <a:t>định</a:t>
            </a:r>
            <a:r>
              <a:rPr lang="en-US" dirty="0" smtClean="0">
                <a:latin typeface="Times New Roman" panose="02020603050405020304" pitchFamily="18" charset="0"/>
              </a:rPr>
              <a:t>: “Con </a:t>
            </a:r>
            <a:r>
              <a:rPr lang="en-US" dirty="0" err="1" smtClean="0">
                <a:latin typeface="Times New Roman" panose="02020603050405020304" pitchFamily="18" charset="0"/>
              </a:rPr>
              <a:t>đường</a:t>
            </a:r>
            <a:r>
              <a:rPr lang="en-US" dirty="0" smtClean="0">
                <a:latin typeface="Times New Roman" panose="02020603050405020304" pitchFamily="18" charset="0"/>
              </a:rPr>
              <a:t> </a:t>
            </a:r>
            <a:r>
              <a:rPr lang="en-US" dirty="0" err="1" smtClean="0">
                <a:latin typeface="Times New Roman" panose="02020603050405020304" pitchFamily="18" charset="0"/>
              </a:rPr>
              <a:t>giải</a:t>
            </a:r>
            <a:r>
              <a:rPr lang="en-US" dirty="0" smtClean="0">
                <a:latin typeface="Times New Roman" panose="02020603050405020304" pitchFamily="18" charset="0"/>
              </a:rPr>
              <a:t> </a:t>
            </a:r>
            <a:r>
              <a:rPr lang="en-US" dirty="0" err="1" smtClean="0">
                <a:latin typeface="Times New Roman" panose="02020603050405020304" pitchFamily="18" charset="0"/>
              </a:rPr>
              <a:t>phóng</a:t>
            </a:r>
            <a:r>
              <a:rPr lang="en-US" dirty="0" smtClean="0">
                <a:latin typeface="Times New Roman" panose="02020603050405020304" pitchFamily="18" charset="0"/>
              </a:rPr>
              <a:t> </a:t>
            </a:r>
            <a:r>
              <a:rPr lang="en-US" dirty="0" err="1" smtClean="0">
                <a:latin typeface="Times New Roman" panose="02020603050405020304" pitchFamily="18" charset="0"/>
              </a:rPr>
              <a:t>dân</a:t>
            </a:r>
            <a:r>
              <a:rPr lang="en-US" dirty="0" smtClean="0">
                <a:latin typeface="Times New Roman" panose="02020603050405020304" pitchFamily="18" charset="0"/>
              </a:rPr>
              <a:t> </a:t>
            </a:r>
            <a:r>
              <a:rPr lang="en-US" dirty="0" err="1" smtClean="0">
                <a:latin typeface="Times New Roman" panose="02020603050405020304" pitchFamily="18" charset="0"/>
              </a:rPr>
              <a:t>tộc</a:t>
            </a:r>
            <a:r>
              <a:rPr lang="en-US" dirty="0" smtClean="0">
                <a:latin typeface="Times New Roman" panose="02020603050405020304" pitchFamily="18" charset="0"/>
              </a:rPr>
              <a:t>, </a:t>
            </a:r>
            <a:r>
              <a:rPr lang="en-US" dirty="0" err="1" smtClean="0">
                <a:latin typeface="Times New Roman" panose="02020603050405020304" pitchFamily="18" charset="0"/>
              </a:rPr>
              <a:t>giải</a:t>
            </a:r>
            <a:r>
              <a:rPr lang="en-US" dirty="0" smtClean="0">
                <a:latin typeface="Times New Roman" panose="02020603050405020304" pitchFamily="18" charset="0"/>
              </a:rPr>
              <a:t> </a:t>
            </a:r>
            <a:r>
              <a:rPr lang="en-US" dirty="0" err="1" smtClean="0">
                <a:latin typeface="Times New Roman" panose="02020603050405020304" pitchFamily="18" charset="0"/>
              </a:rPr>
              <a:t>phóng</a:t>
            </a:r>
            <a:r>
              <a:rPr lang="en-US" dirty="0" smtClean="0">
                <a:latin typeface="Times New Roman" panose="02020603050405020304" pitchFamily="18" charset="0"/>
              </a:rPr>
              <a:t> </a:t>
            </a:r>
            <a:r>
              <a:rPr lang="en-US" dirty="0" err="1" smtClean="0">
                <a:latin typeface="Times New Roman" panose="02020603050405020304" pitchFamily="18" charset="0"/>
              </a:rPr>
              <a:t>giai</a:t>
            </a:r>
            <a:r>
              <a:rPr lang="en-US" dirty="0" smtClean="0">
                <a:latin typeface="Times New Roman" panose="02020603050405020304" pitchFamily="18" charset="0"/>
              </a:rPr>
              <a:t> </a:t>
            </a:r>
            <a:r>
              <a:rPr lang="en-US" dirty="0" err="1" smtClean="0">
                <a:latin typeface="Times New Roman" panose="02020603050405020304" pitchFamily="18" charset="0"/>
              </a:rPr>
              <a:t>cấp</a:t>
            </a:r>
            <a:r>
              <a:rPr lang="en-US" dirty="0" smtClean="0">
                <a:latin typeface="Times New Roman" panose="02020603050405020304" pitchFamily="18" charset="0"/>
              </a:rPr>
              <a:t> </a:t>
            </a:r>
            <a:r>
              <a:rPr lang="en-US" dirty="0" err="1" smtClean="0">
                <a:latin typeface="Times New Roman" panose="02020603050405020304" pitchFamily="18" charset="0"/>
              </a:rPr>
              <a:t>là</a:t>
            </a:r>
            <a:r>
              <a:rPr lang="en-US" dirty="0" smtClean="0">
                <a:latin typeface="Times New Roman" panose="02020603050405020304" pitchFamily="18" charset="0"/>
              </a:rPr>
              <a:t> </a:t>
            </a:r>
            <a:r>
              <a:rPr lang="en-US" dirty="0" err="1" smtClean="0">
                <a:latin typeface="Times New Roman" panose="02020603050405020304" pitchFamily="18" charset="0"/>
              </a:rPr>
              <a:t>phải</a:t>
            </a:r>
            <a:r>
              <a:rPr lang="en-US" dirty="0" smtClean="0">
                <a:latin typeface="Times New Roman" panose="02020603050405020304" pitchFamily="18" charset="0"/>
              </a:rPr>
              <a:t> dung </a:t>
            </a:r>
            <a:r>
              <a:rPr lang="en-US" dirty="0" err="1" smtClean="0">
                <a:latin typeface="Times New Roman" panose="02020603050405020304" pitchFamily="18" charset="0"/>
              </a:rPr>
              <a:t>bạo</a:t>
            </a:r>
            <a:r>
              <a:rPr lang="en-US" dirty="0" smtClean="0">
                <a:latin typeface="Times New Roman" panose="02020603050405020304" pitchFamily="18" charset="0"/>
              </a:rPr>
              <a:t> </a:t>
            </a:r>
            <a:r>
              <a:rPr lang="en-US" dirty="0" err="1" smtClean="0">
                <a:latin typeface="Times New Roman" panose="02020603050405020304" pitchFamily="18" charset="0"/>
              </a:rPr>
              <a:t>lực</a:t>
            </a:r>
            <a:r>
              <a:rPr lang="en-US" dirty="0" smtClean="0">
                <a:latin typeface="Times New Roman" panose="02020603050405020304" pitchFamily="18" charset="0"/>
              </a:rPr>
              <a:t> </a:t>
            </a:r>
            <a:r>
              <a:rPr lang="en-US" dirty="0" err="1" smtClean="0">
                <a:latin typeface="Times New Roman" panose="02020603050405020304" pitchFamily="18" charset="0"/>
              </a:rPr>
              <a:t>cách</a:t>
            </a:r>
            <a:r>
              <a:rPr lang="en-US" dirty="0" smtClean="0">
                <a:latin typeface="Times New Roman" panose="02020603050405020304" pitchFamily="18" charset="0"/>
              </a:rPr>
              <a:t> </a:t>
            </a:r>
            <a:r>
              <a:rPr lang="en-US" dirty="0" err="1" smtClean="0">
                <a:latin typeface="Times New Roman" panose="02020603050405020304" pitchFamily="18" charset="0"/>
              </a:rPr>
              <a:t>mạng</a:t>
            </a:r>
            <a:r>
              <a:rPr lang="en-US" dirty="0" smtClean="0">
                <a:latin typeface="Times New Roman" panose="02020603050405020304" pitchFamily="18" charset="0"/>
              </a:rPr>
              <a:t> </a:t>
            </a:r>
            <a:r>
              <a:rPr lang="en-US" dirty="0" err="1" smtClean="0">
                <a:latin typeface="Times New Roman" panose="02020603050405020304" pitchFamily="18" charset="0"/>
              </a:rPr>
              <a:t>để</a:t>
            </a:r>
            <a:r>
              <a:rPr lang="en-US" dirty="0" smtClean="0">
                <a:latin typeface="Times New Roman" panose="02020603050405020304" pitchFamily="18" charset="0"/>
              </a:rPr>
              <a:t> </a:t>
            </a:r>
            <a:r>
              <a:rPr lang="en-US" dirty="0" err="1" smtClean="0">
                <a:latin typeface="Times New Roman" panose="02020603050405020304" pitchFamily="18" charset="0"/>
              </a:rPr>
              <a:t>giành</a:t>
            </a:r>
            <a:r>
              <a:rPr lang="en-US" dirty="0" smtClean="0">
                <a:latin typeface="Times New Roman" panose="02020603050405020304" pitchFamily="18" charset="0"/>
              </a:rPr>
              <a:t> </a:t>
            </a:r>
            <a:r>
              <a:rPr lang="en-US" dirty="0" err="1" smtClean="0">
                <a:latin typeface="Times New Roman" panose="02020603050405020304" pitchFamily="18" charset="0"/>
              </a:rPr>
              <a:t>chính</a:t>
            </a:r>
            <a:r>
              <a:rPr lang="en-US" dirty="0" smtClean="0">
                <a:latin typeface="Times New Roman" panose="02020603050405020304" pitchFamily="18" charset="0"/>
              </a:rPr>
              <a:t> </a:t>
            </a:r>
            <a:r>
              <a:rPr lang="en-US" dirty="0" err="1" smtClean="0">
                <a:latin typeface="Times New Roman" panose="02020603050405020304" pitchFamily="18" charset="0"/>
              </a:rPr>
              <a:t>quyền</a:t>
            </a:r>
            <a:r>
              <a:rPr lang="en-US" dirty="0" smtClean="0">
                <a:latin typeface="Times New Roman" panose="02020603050405020304" pitchFamily="18" charset="0"/>
              </a:rPr>
              <a:t> </a:t>
            </a:r>
            <a:r>
              <a:rPr lang="en-US" dirty="0" err="1" smtClean="0">
                <a:latin typeface="Times New Roman" panose="02020603050405020304" pitchFamily="18" charset="0"/>
              </a:rPr>
              <a:t>và</a:t>
            </a:r>
            <a:r>
              <a:rPr lang="en-US" dirty="0" smtClean="0">
                <a:latin typeface="Times New Roman" panose="02020603050405020304" pitchFamily="18" charset="0"/>
              </a:rPr>
              <a:t> </a:t>
            </a:r>
            <a:r>
              <a:rPr lang="en-US" dirty="0" err="1" smtClean="0">
                <a:latin typeface="Times New Roman" panose="02020603050405020304" pitchFamily="18" charset="0"/>
              </a:rPr>
              <a:t>yêu</a:t>
            </a:r>
            <a:r>
              <a:rPr lang="en-US" dirty="0" smtClean="0">
                <a:latin typeface="Times New Roman" panose="02020603050405020304" pitchFamily="18" charset="0"/>
              </a:rPr>
              <a:t> </a:t>
            </a:r>
            <a:r>
              <a:rPr lang="en-US" dirty="0" err="1" smtClean="0">
                <a:latin typeface="Times New Roman" panose="02020603050405020304" pitchFamily="18" charset="0"/>
              </a:rPr>
              <a:t>cầu</a:t>
            </a:r>
            <a:r>
              <a:rPr lang="en-US" dirty="0" smtClean="0">
                <a:latin typeface="Times New Roman" panose="02020603050405020304" pitchFamily="18" charset="0"/>
              </a:rPr>
              <a:t> </a:t>
            </a:r>
            <a:r>
              <a:rPr lang="en-US" dirty="0" err="1" smtClean="0">
                <a:latin typeface="Times New Roman" panose="02020603050405020304" pitchFamily="18" charset="0"/>
              </a:rPr>
              <a:t>tất</a:t>
            </a:r>
            <a:r>
              <a:rPr lang="en-US" dirty="0" smtClean="0">
                <a:latin typeface="Times New Roman" panose="02020603050405020304" pitchFamily="18" charset="0"/>
              </a:rPr>
              <a:t> </a:t>
            </a:r>
            <a:r>
              <a:rPr lang="en-US" dirty="0" err="1" smtClean="0">
                <a:latin typeface="Times New Roman" panose="02020603050405020304" pitchFamily="18" charset="0"/>
              </a:rPr>
              <a:t>yêu</a:t>
            </a:r>
            <a:r>
              <a:rPr lang="en-US" dirty="0" smtClean="0">
                <a:latin typeface="Times New Roman" panose="02020603050405020304" pitchFamily="18" charset="0"/>
              </a:rPr>
              <a:t> </a:t>
            </a:r>
            <a:r>
              <a:rPr lang="en-US" dirty="0" err="1" smtClean="0">
                <a:latin typeface="Times New Roman" panose="02020603050405020304" pitchFamily="18" charset="0"/>
              </a:rPr>
              <a:t>là</a:t>
            </a:r>
            <a:r>
              <a:rPr lang="en-US" dirty="0" smtClean="0">
                <a:latin typeface="Times New Roman" panose="02020603050405020304" pitchFamily="18" charset="0"/>
              </a:rPr>
              <a:t> </a:t>
            </a:r>
            <a:r>
              <a:rPr lang="en-US" dirty="0" err="1" smtClean="0">
                <a:latin typeface="Times New Roman" panose="02020603050405020304" pitchFamily="18" charset="0"/>
              </a:rPr>
              <a:t>phải</a:t>
            </a:r>
            <a:r>
              <a:rPr lang="en-US" dirty="0" smtClean="0">
                <a:latin typeface="Times New Roman" panose="02020603050405020304" pitchFamily="18" charset="0"/>
              </a:rPr>
              <a:t> </a:t>
            </a:r>
            <a:r>
              <a:rPr lang="en-US" dirty="0" err="1" smtClean="0">
                <a:latin typeface="Times New Roman" panose="02020603050405020304" pitchFamily="18" charset="0"/>
              </a:rPr>
              <a:t>tổ</a:t>
            </a:r>
            <a:r>
              <a:rPr lang="en-US" dirty="0" smtClean="0">
                <a:latin typeface="Times New Roman" panose="02020603050405020304" pitchFamily="18" charset="0"/>
              </a:rPr>
              <a:t> </a:t>
            </a:r>
            <a:r>
              <a:rPr lang="en-US" dirty="0" err="1" smtClean="0">
                <a:latin typeface="Times New Roman" panose="02020603050405020304" pitchFamily="18" charset="0"/>
              </a:rPr>
              <a:t>chức</a:t>
            </a:r>
            <a:r>
              <a:rPr lang="en-US" dirty="0" smtClean="0">
                <a:latin typeface="Times New Roman" panose="02020603050405020304" pitchFamily="18" charset="0"/>
              </a:rPr>
              <a:t> </a:t>
            </a:r>
            <a:r>
              <a:rPr lang="en-US" dirty="0" err="1" smtClean="0">
                <a:latin typeface="Times New Roman" panose="02020603050405020304" pitchFamily="18" charset="0"/>
              </a:rPr>
              <a:t>lực</a:t>
            </a:r>
            <a:r>
              <a:rPr lang="en-US" dirty="0" smtClean="0">
                <a:latin typeface="Times New Roman" panose="02020603050405020304" pitchFamily="18" charset="0"/>
              </a:rPr>
              <a:t> </a:t>
            </a:r>
            <a:r>
              <a:rPr lang="en-US" dirty="0" err="1" smtClean="0">
                <a:latin typeface="Times New Roman" panose="02020603050405020304" pitchFamily="18" charset="0"/>
              </a:rPr>
              <a:t>lượng</a:t>
            </a:r>
            <a:r>
              <a:rPr lang="en-US" dirty="0" smtClean="0">
                <a:latin typeface="Times New Roman" panose="02020603050405020304" pitchFamily="18" charset="0"/>
              </a:rPr>
              <a:t> </a:t>
            </a:r>
            <a:r>
              <a:rPr lang="en-US" dirty="0" err="1" smtClean="0">
                <a:latin typeface="Times New Roman" panose="02020603050405020304" pitchFamily="18" charset="0"/>
              </a:rPr>
              <a:t>vũ</a:t>
            </a:r>
            <a:r>
              <a:rPr lang="en-US" dirty="0" smtClean="0">
                <a:latin typeface="Times New Roman" panose="02020603050405020304" pitchFamily="18" charset="0"/>
              </a:rPr>
              <a:t> </a:t>
            </a:r>
            <a:r>
              <a:rPr lang="en-US" dirty="0" err="1" smtClean="0">
                <a:latin typeface="Times New Roman" panose="02020603050405020304" pitchFamily="18" charset="0"/>
              </a:rPr>
              <a:t>trang</a:t>
            </a:r>
            <a:r>
              <a:rPr lang="en-US" dirty="0" smtClean="0">
                <a:latin typeface="Times New Roman" panose="02020603050405020304" pitchFamily="18" charset="0"/>
              </a:rPr>
              <a:t> </a:t>
            </a:r>
            <a:r>
              <a:rPr lang="en-US" dirty="0" err="1" smtClean="0">
                <a:latin typeface="Times New Roman" panose="02020603050405020304" pitchFamily="18" charset="0"/>
              </a:rPr>
              <a:t>làm</a:t>
            </a:r>
            <a:r>
              <a:rPr lang="en-US" dirty="0" smtClean="0">
                <a:latin typeface="Times New Roman" panose="02020603050405020304" pitchFamily="18" charset="0"/>
              </a:rPr>
              <a:t> </a:t>
            </a:r>
            <a:r>
              <a:rPr lang="en-US" dirty="0" err="1" smtClean="0">
                <a:latin typeface="Times New Roman" panose="02020603050405020304" pitchFamily="18" charset="0"/>
              </a:rPr>
              <a:t>nòng</a:t>
            </a:r>
            <a:r>
              <a:rPr lang="en-US" dirty="0" smtClean="0">
                <a:latin typeface="Times New Roman" panose="02020603050405020304" pitchFamily="18" charset="0"/>
              </a:rPr>
              <a:t> </a:t>
            </a:r>
            <a:r>
              <a:rPr lang="en-US" dirty="0" err="1" smtClean="0">
                <a:latin typeface="Times New Roman" panose="02020603050405020304" pitchFamily="18" charset="0"/>
              </a:rPr>
              <a:t>cốt</a:t>
            </a:r>
            <a:r>
              <a:rPr lang="en-US" dirty="0" smtClean="0">
                <a:latin typeface="Times New Roman" panose="02020603050405020304" pitchFamily="18" charset="0"/>
              </a:rPr>
              <a:t> </a:t>
            </a:r>
            <a:r>
              <a:rPr lang="en-US" dirty="0" err="1" smtClean="0">
                <a:latin typeface="Times New Roman" panose="02020603050405020304" pitchFamily="18" charset="0"/>
              </a:rPr>
              <a:t>cho</a:t>
            </a:r>
            <a:r>
              <a:rPr lang="en-US" dirty="0" smtClean="0">
                <a:latin typeface="Times New Roman" panose="02020603050405020304" pitchFamily="18" charset="0"/>
              </a:rPr>
              <a:t> </a:t>
            </a:r>
            <a:r>
              <a:rPr lang="en-US" dirty="0" err="1" smtClean="0">
                <a:latin typeface="Times New Roman" panose="02020603050405020304" pitchFamily="18" charset="0"/>
              </a:rPr>
              <a:t>toàn</a:t>
            </a:r>
            <a:r>
              <a:rPr lang="en-US" dirty="0" smtClean="0">
                <a:latin typeface="Times New Roman" panose="02020603050405020304" pitchFamily="18" charset="0"/>
              </a:rPr>
              <a:t> </a:t>
            </a:r>
            <a:r>
              <a:rPr lang="en-US" dirty="0" err="1" smtClean="0">
                <a:latin typeface="Times New Roman" panose="02020603050405020304" pitchFamily="18" charset="0"/>
              </a:rPr>
              <a:t>dân</a:t>
            </a:r>
            <a:r>
              <a:rPr lang="en-US" dirty="0" smtClean="0">
                <a:latin typeface="Times New Roman" panose="02020603050405020304" pitchFamily="18" charset="0"/>
              </a:rPr>
              <a:t> </a:t>
            </a:r>
            <a:r>
              <a:rPr lang="en-US" dirty="0" err="1" smtClean="0">
                <a:latin typeface="Times New Roman" panose="02020603050405020304" pitchFamily="18" charset="0"/>
              </a:rPr>
              <a:t>đánh</a:t>
            </a:r>
            <a:r>
              <a:rPr lang="en-US" dirty="0" smtClean="0">
                <a:latin typeface="Times New Roman" panose="02020603050405020304" pitchFamily="18" charset="0"/>
              </a:rPr>
              <a:t> </a:t>
            </a:r>
            <a:r>
              <a:rPr lang="en-US" dirty="0" err="1" smtClean="0">
                <a:latin typeface="Times New Roman" panose="02020603050405020304" pitchFamily="18" charset="0"/>
              </a:rPr>
              <a:t>giặc</a:t>
            </a:r>
            <a:r>
              <a:rPr lang="en-US" dirty="0" smtClean="0">
                <a:latin typeface="Times New Roman" panose="02020603050405020304" pitchFamily="18" charset="0"/>
              </a:rPr>
              <a:t>”</a:t>
            </a:r>
          </a:p>
          <a:p>
            <a:pPr marL="0" indent="0" algn="just">
              <a:buNone/>
            </a:pPr>
            <a:r>
              <a:rPr lang="en-US" dirty="0" smtClean="0">
                <a:latin typeface="Times New Roman" panose="02020603050405020304" pitchFamily="18" charset="0"/>
              </a:rPr>
              <a:t>- </a:t>
            </a:r>
            <a:r>
              <a:rPr lang="en-US" dirty="0" err="1" smtClean="0">
                <a:latin typeface="Times New Roman" panose="02020603050405020304" pitchFamily="18" charset="0"/>
              </a:rPr>
              <a:t>Chính</a:t>
            </a:r>
            <a:r>
              <a:rPr lang="en-US" dirty="0" smtClean="0">
                <a:latin typeface="Times New Roman" panose="02020603050405020304" pitchFamily="18" charset="0"/>
              </a:rPr>
              <a:t> </a:t>
            </a:r>
            <a:r>
              <a:rPr lang="en-US" dirty="0" err="1" smtClean="0">
                <a:latin typeface="Times New Roman" panose="02020603050405020304" pitchFamily="18" charset="0"/>
              </a:rPr>
              <a:t>cương</a:t>
            </a:r>
            <a:r>
              <a:rPr lang="en-US" dirty="0" smtClean="0">
                <a:latin typeface="Times New Roman" panose="02020603050405020304" pitchFamily="18" charset="0"/>
              </a:rPr>
              <a:t> </a:t>
            </a:r>
            <a:r>
              <a:rPr lang="en-US" dirty="0" err="1" smtClean="0">
                <a:latin typeface="Times New Roman" panose="02020603050405020304" pitchFamily="18" charset="0"/>
              </a:rPr>
              <a:t>vắn</a:t>
            </a:r>
            <a:r>
              <a:rPr lang="en-US" dirty="0" smtClean="0">
                <a:latin typeface="Times New Roman" panose="02020603050405020304" pitchFamily="18" charset="0"/>
              </a:rPr>
              <a:t> </a:t>
            </a:r>
            <a:r>
              <a:rPr lang="en-US" dirty="0" err="1" smtClean="0">
                <a:latin typeface="Times New Roman" panose="02020603050405020304" pitchFamily="18" charset="0"/>
              </a:rPr>
              <a:t>tắt</a:t>
            </a:r>
            <a:r>
              <a:rPr lang="en-US" dirty="0" smtClean="0">
                <a:latin typeface="Times New Roman" panose="02020603050405020304" pitchFamily="18" charset="0"/>
              </a:rPr>
              <a:t> </a:t>
            </a:r>
            <a:r>
              <a:rPr lang="en-US" dirty="0" err="1" smtClean="0">
                <a:latin typeface="Times New Roman" panose="02020603050405020304" pitchFamily="18" charset="0"/>
              </a:rPr>
              <a:t>của</a:t>
            </a:r>
            <a:r>
              <a:rPr lang="en-US" dirty="0" smtClean="0">
                <a:latin typeface="Times New Roman" panose="02020603050405020304" pitchFamily="18" charset="0"/>
              </a:rPr>
              <a:t> </a:t>
            </a:r>
            <a:r>
              <a:rPr lang="en-US" dirty="0" err="1" smtClean="0">
                <a:latin typeface="Times New Roman" panose="02020603050405020304" pitchFamily="18" charset="0"/>
              </a:rPr>
              <a:t>Đảng</a:t>
            </a:r>
            <a:r>
              <a:rPr lang="en-US" dirty="0" smtClean="0">
                <a:latin typeface="Times New Roman" panose="02020603050405020304" pitchFamily="18" charset="0"/>
              </a:rPr>
              <a:t> 2/1930 CT </a:t>
            </a:r>
            <a:r>
              <a:rPr lang="en-US" dirty="0" err="1" smtClean="0">
                <a:latin typeface="Times New Roman" panose="02020603050405020304" pitchFamily="18" charset="0"/>
              </a:rPr>
              <a:t>Hồ</a:t>
            </a:r>
            <a:r>
              <a:rPr lang="en-US" dirty="0" smtClean="0">
                <a:latin typeface="Times New Roman" panose="02020603050405020304" pitchFamily="18" charset="0"/>
              </a:rPr>
              <a:t> </a:t>
            </a:r>
            <a:r>
              <a:rPr lang="en-US" dirty="0" err="1" smtClean="0">
                <a:latin typeface="Times New Roman" panose="02020603050405020304" pitchFamily="18" charset="0"/>
              </a:rPr>
              <a:t>Chí</a:t>
            </a:r>
            <a:r>
              <a:rPr lang="en-US" dirty="0" smtClean="0">
                <a:latin typeface="Times New Roman" panose="02020603050405020304" pitchFamily="18" charset="0"/>
              </a:rPr>
              <a:t> Minh </a:t>
            </a:r>
            <a:r>
              <a:rPr lang="en-US" dirty="0" err="1" smtClean="0">
                <a:latin typeface="Times New Roman" panose="02020603050405020304" pitchFamily="18" charset="0"/>
              </a:rPr>
              <a:t>đã</a:t>
            </a:r>
            <a:r>
              <a:rPr lang="en-US" dirty="0" smtClean="0">
                <a:latin typeface="Times New Roman" panose="02020603050405020304" pitchFamily="18" charset="0"/>
              </a:rPr>
              <a:t> </a:t>
            </a:r>
            <a:r>
              <a:rPr lang="en-US" dirty="0" err="1" smtClean="0">
                <a:latin typeface="Times New Roman" panose="02020603050405020304" pitchFamily="18" charset="0"/>
              </a:rPr>
              <a:t>đề</a:t>
            </a:r>
            <a:r>
              <a:rPr lang="en-US" dirty="0" smtClean="0">
                <a:latin typeface="Times New Roman" panose="02020603050405020304" pitchFamily="18" charset="0"/>
              </a:rPr>
              <a:t> </a:t>
            </a:r>
            <a:r>
              <a:rPr lang="en-US" dirty="0" err="1" smtClean="0">
                <a:latin typeface="Times New Roman" panose="02020603050405020304" pitchFamily="18" charset="0"/>
              </a:rPr>
              <a:t>cập</a:t>
            </a:r>
            <a:r>
              <a:rPr lang="en-US" dirty="0" smtClean="0">
                <a:latin typeface="Times New Roman" panose="02020603050405020304" pitchFamily="18" charset="0"/>
              </a:rPr>
              <a:t> </a:t>
            </a:r>
            <a:r>
              <a:rPr lang="en-US" dirty="0" err="1" smtClean="0">
                <a:latin typeface="Times New Roman" panose="02020603050405020304" pitchFamily="18" charset="0"/>
              </a:rPr>
              <a:t>tới</a:t>
            </a:r>
            <a:r>
              <a:rPr lang="en-US" dirty="0" smtClean="0">
                <a:latin typeface="Times New Roman" panose="02020603050405020304" pitchFamily="18" charset="0"/>
              </a:rPr>
              <a:t> </a:t>
            </a:r>
            <a:r>
              <a:rPr lang="en-US" dirty="0" err="1" smtClean="0">
                <a:latin typeface="Times New Roman" panose="02020603050405020304" pitchFamily="18" charset="0"/>
              </a:rPr>
              <a:t>việc</a:t>
            </a:r>
            <a:r>
              <a:rPr lang="en-US" dirty="0" smtClean="0">
                <a:latin typeface="Times New Roman" panose="02020603050405020304" pitchFamily="18" charset="0"/>
              </a:rPr>
              <a:t>; “</a:t>
            </a:r>
            <a:r>
              <a:rPr lang="en-US" dirty="0" err="1" smtClean="0">
                <a:latin typeface="Times New Roman" panose="02020603050405020304" pitchFamily="18" charset="0"/>
              </a:rPr>
              <a:t>tổ</a:t>
            </a:r>
            <a:r>
              <a:rPr lang="en-US" dirty="0" smtClean="0">
                <a:latin typeface="Times New Roman" panose="02020603050405020304" pitchFamily="18" charset="0"/>
              </a:rPr>
              <a:t> </a:t>
            </a:r>
            <a:r>
              <a:rPr lang="en-US" dirty="0" err="1" smtClean="0">
                <a:latin typeface="Times New Roman" panose="02020603050405020304" pitchFamily="18" charset="0"/>
              </a:rPr>
              <a:t>chức</a:t>
            </a:r>
            <a:r>
              <a:rPr lang="en-US" dirty="0" smtClean="0">
                <a:latin typeface="Times New Roman" panose="02020603050405020304" pitchFamily="18" charset="0"/>
              </a:rPr>
              <a:t> </a:t>
            </a:r>
            <a:r>
              <a:rPr lang="en-US" dirty="0" err="1" smtClean="0">
                <a:latin typeface="Times New Roman" panose="02020603050405020304" pitchFamily="18" charset="0"/>
              </a:rPr>
              <a:t>ra</a:t>
            </a:r>
            <a:r>
              <a:rPr lang="en-US" dirty="0" smtClean="0">
                <a:latin typeface="Times New Roman" panose="02020603050405020304" pitchFamily="18" charset="0"/>
              </a:rPr>
              <a:t> </a:t>
            </a:r>
            <a:r>
              <a:rPr lang="en-US" dirty="0" err="1" smtClean="0">
                <a:latin typeface="Times New Roman" panose="02020603050405020304" pitchFamily="18" charset="0"/>
              </a:rPr>
              <a:t>quân</a:t>
            </a:r>
            <a:r>
              <a:rPr lang="en-US" dirty="0" smtClean="0">
                <a:latin typeface="Times New Roman" panose="02020603050405020304" pitchFamily="18" charset="0"/>
              </a:rPr>
              <a:t> </a:t>
            </a:r>
            <a:r>
              <a:rPr lang="en-US" dirty="0" err="1" smtClean="0">
                <a:latin typeface="Times New Roman" panose="02020603050405020304" pitchFamily="18" charset="0"/>
              </a:rPr>
              <a:t>đội</a:t>
            </a:r>
            <a:r>
              <a:rPr lang="en-US" dirty="0" smtClean="0">
                <a:latin typeface="Times New Roman" panose="02020603050405020304" pitchFamily="18" charset="0"/>
              </a:rPr>
              <a:t> </a:t>
            </a:r>
            <a:r>
              <a:rPr lang="en-US" dirty="0" err="1" smtClean="0">
                <a:latin typeface="Times New Roman" panose="02020603050405020304" pitchFamily="18" charset="0"/>
              </a:rPr>
              <a:t>công</a:t>
            </a:r>
            <a:r>
              <a:rPr lang="en-US" dirty="0" smtClean="0">
                <a:latin typeface="Times New Roman" panose="02020603050405020304" pitchFamily="18" charset="0"/>
              </a:rPr>
              <a:t> </a:t>
            </a:r>
            <a:r>
              <a:rPr lang="en-US" dirty="0" err="1" smtClean="0">
                <a:latin typeface="Times New Roman" panose="02020603050405020304" pitchFamily="18" charset="0"/>
              </a:rPr>
              <a:t>nông</a:t>
            </a:r>
            <a:r>
              <a:rPr lang="en-US" dirty="0" smtClean="0">
                <a:latin typeface="Times New Roman" panose="02020603050405020304" pitchFamily="18" charset="0"/>
              </a:rPr>
              <a:t>” </a:t>
            </a:r>
            <a:r>
              <a:rPr lang="en-US" dirty="0" err="1" smtClean="0">
                <a:latin typeface="Times New Roman" panose="02020603050405020304" pitchFamily="18" charset="0"/>
              </a:rPr>
              <a:t>tiếp</a:t>
            </a:r>
            <a:r>
              <a:rPr lang="en-US" dirty="0" smtClean="0">
                <a:latin typeface="Times New Roman" panose="02020603050405020304" pitchFamily="18" charset="0"/>
              </a:rPr>
              <a:t> </a:t>
            </a:r>
            <a:r>
              <a:rPr lang="en-US" dirty="0" err="1" smtClean="0">
                <a:latin typeface="Times New Roman" panose="02020603050405020304" pitchFamily="18" charset="0"/>
              </a:rPr>
              <a:t>đó</a:t>
            </a:r>
            <a:r>
              <a:rPr lang="en-US" dirty="0" smtClean="0">
                <a:latin typeface="Times New Roman" panose="02020603050405020304" pitchFamily="18" charset="0"/>
              </a:rPr>
              <a:t> </a:t>
            </a:r>
            <a:r>
              <a:rPr lang="en-US" dirty="0" err="1" smtClean="0">
                <a:latin typeface="Times New Roman" panose="02020603050405020304" pitchFamily="18" charset="0"/>
              </a:rPr>
              <a:t>luận</a:t>
            </a:r>
            <a:r>
              <a:rPr lang="en-US" dirty="0" smtClean="0">
                <a:latin typeface="Times New Roman" panose="02020603050405020304" pitchFamily="18" charset="0"/>
              </a:rPr>
              <a:t> </a:t>
            </a:r>
            <a:r>
              <a:rPr lang="en-US" dirty="0" err="1" smtClean="0">
                <a:latin typeface="Times New Roman" panose="02020603050405020304" pitchFamily="18" charset="0"/>
              </a:rPr>
              <a:t>cương</a:t>
            </a:r>
            <a:r>
              <a:rPr lang="en-US" dirty="0" smtClean="0">
                <a:latin typeface="Times New Roman" panose="02020603050405020304" pitchFamily="18" charset="0"/>
              </a:rPr>
              <a:t> </a:t>
            </a:r>
            <a:r>
              <a:rPr lang="en-US" dirty="0" err="1" smtClean="0">
                <a:latin typeface="Times New Roman" panose="02020603050405020304" pitchFamily="18" charset="0"/>
              </a:rPr>
              <a:t>chính</a:t>
            </a:r>
            <a:r>
              <a:rPr lang="en-US" dirty="0" smtClean="0">
                <a:latin typeface="Times New Roman" panose="02020603050405020304" pitchFamily="18" charset="0"/>
              </a:rPr>
              <a:t> </a:t>
            </a:r>
            <a:r>
              <a:rPr lang="en-US" dirty="0" err="1" smtClean="0">
                <a:latin typeface="Times New Roman" panose="02020603050405020304" pitchFamily="18" charset="0"/>
              </a:rPr>
              <a:t>trị</a:t>
            </a:r>
            <a:r>
              <a:rPr lang="en-US" dirty="0" smtClean="0">
                <a:latin typeface="Times New Roman" panose="02020603050405020304" pitchFamily="18" charset="0"/>
              </a:rPr>
              <a:t> </a:t>
            </a:r>
            <a:r>
              <a:rPr lang="en-US" dirty="0" err="1" smtClean="0">
                <a:latin typeface="Times New Roman" panose="02020603050405020304" pitchFamily="18" charset="0"/>
              </a:rPr>
              <a:t>tháng</a:t>
            </a:r>
            <a:r>
              <a:rPr lang="en-US" dirty="0" smtClean="0">
                <a:latin typeface="Times New Roman" panose="02020603050405020304" pitchFamily="18" charset="0"/>
              </a:rPr>
              <a:t> 10/1930 </a:t>
            </a:r>
            <a:r>
              <a:rPr lang="en-US" dirty="0" err="1" smtClean="0">
                <a:latin typeface="Times New Roman" panose="02020603050405020304" pitchFamily="18" charset="0"/>
              </a:rPr>
              <a:t>xác</a:t>
            </a:r>
            <a:r>
              <a:rPr lang="en-US" dirty="0" smtClean="0">
                <a:latin typeface="Times New Roman" panose="02020603050405020304" pitchFamily="18" charset="0"/>
              </a:rPr>
              <a:t> </a:t>
            </a:r>
            <a:r>
              <a:rPr lang="en-US" dirty="0" err="1" smtClean="0">
                <a:latin typeface="Times New Roman" panose="02020603050405020304" pitchFamily="18" charset="0"/>
              </a:rPr>
              <a:t>định</a:t>
            </a:r>
            <a:r>
              <a:rPr lang="en-US" dirty="0" smtClean="0">
                <a:latin typeface="Times New Roman" panose="02020603050405020304" pitchFamily="18" charset="0"/>
              </a:rPr>
              <a:t> </a:t>
            </a:r>
            <a:r>
              <a:rPr lang="en-US" dirty="0" err="1" smtClean="0">
                <a:latin typeface="Times New Roman" panose="02020603050405020304" pitchFamily="18" charset="0"/>
              </a:rPr>
              <a:t>chủ</a:t>
            </a:r>
            <a:r>
              <a:rPr lang="en-US" dirty="0" smtClean="0">
                <a:latin typeface="Times New Roman" panose="02020603050405020304" pitchFamily="18" charset="0"/>
              </a:rPr>
              <a:t> </a:t>
            </a:r>
            <a:r>
              <a:rPr lang="en-US" dirty="0" err="1" smtClean="0">
                <a:latin typeface="Times New Roman" panose="02020603050405020304" pitchFamily="18" charset="0"/>
              </a:rPr>
              <a:t>trương</a:t>
            </a:r>
            <a:r>
              <a:rPr lang="en-US" dirty="0" smtClean="0">
                <a:latin typeface="Times New Roman" panose="02020603050405020304" pitchFamily="18" charset="0"/>
              </a:rPr>
              <a:t> </a:t>
            </a:r>
            <a:r>
              <a:rPr lang="en-US" dirty="0" err="1" smtClean="0">
                <a:latin typeface="Times New Roman" panose="02020603050405020304" pitchFamily="18" charset="0"/>
              </a:rPr>
              <a:t>xây</a:t>
            </a:r>
            <a:r>
              <a:rPr lang="en-US" dirty="0" smtClean="0">
                <a:latin typeface="Times New Roman" panose="02020603050405020304" pitchFamily="18" charset="0"/>
              </a:rPr>
              <a:t> </a:t>
            </a:r>
            <a:r>
              <a:rPr lang="en-US" dirty="0" err="1" smtClean="0">
                <a:latin typeface="Times New Roman" panose="02020603050405020304" pitchFamily="18" charset="0"/>
              </a:rPr>
              <a:t>dựng</a:t>
            </a:r>
            <a:r>
              <a:rPr lang="en-US" dirty="0" smtClean="0">
                <a:latin typeface="Times New Roman" panose="02020603050405020304" pitchFamily="18" charset="0"/>
              </a:rPr>
              <a:t> “</a:t>
            </a:r>
            <a:r>
              <a:rPr lang="en-US" dirty="0" err="1" smtClean="0">
                <a:latin typeface="Times New Roman" panose="02020603050405020304" pitchFamily="18" charset="0"/>
              </a:rPr>
              <a:t>đội</a:t>
            </a:r>
            <a:r>
              <a:rPr lang="en-US" dirty="0" smtClean="0">
                <a:latin typeface="Times New Roman" panose="02020603050405020304" pitchFamily="18" charset="0"/>
              </a:rPr>
              <a:t> </a:t>
            </a:r>
            <a:r>
              <a:rPr lang="en-US" dirty="0" err="1" smtClean="0">
                <a:latin typeface="Times New Roman" panose="02020603050405020304" pitchFamily="18" charset="0"/>
              </a:rPr>
              <a:t>tự</a:t>
            </a:r>
            <a:r>
              <a:rPr lang="en-US" dirty="0" smtClean="0">
                <a:latin typeface="Times New Roman" panose="02020603050405020304" pitchFamily="18" charset="0"/>
              </a:rPr>
              <a:t> </a:t>
            </a:r>
            <a:r>
              <a:rPr lang="en-US" dirty="0" err="1" smtClean="0">
                <a:latin typeface="Times New Roman" panose="02020603050405020304" pitchFamily="18" charset="0"/>
              </a:rPr>
              <a:t>vệ</a:t>
            </a:r>
            <a:r>
              <a:rPr lang="en-US" dirty="0" smtClean="0">
                <a:latin typeface="Times New Roman" panose="02020603050405020304" pitchFamily="18" charset="0"/>
              </a:rPr>
              <a:t> </a:t>
            </a:r>
            <a:r>
              <a:rPr lang="en-US" dirty="0" err="1" smtClean="0">
                <a:latin typeface="Times New Roman" panose="02020603050405020304" pitchFamily="18" charset="0"/>
              </a:rPr>
              <a:t>công</a:t>
            </a:r>
            <a:r>
              <a:rPr lang="en-US" dirty="0" smtClean="0">
                <a:latin typeface="Times New Roman" panose="02020603050405020304" pitchFamily="18" charset="0"/>
              </a:rPr>
              <a:t> </a:t>
            </a:r>
            <a:r>
              <a:rPr lang="en-US" dirty="0" err="1" smtClean="0">
                <a:latin typeface="Times New Roman" panose="02020603050405020304" pitchFamily="18" charset="0"/>
              </a:rPr>
              <a:t>nông</a:t>
            </a:r>
            <a:r>
              <a:rPr lang="en-US" dirty="0" smtClean="0">
                <a:latin typeface="Times New Roman" panose="02020603050405020304" pitchFamily="18" charset="0"/>
              </a:rPr>
              <a:t>”. </a:t>
            </a:r>
            <a:r>
              <a:rPr lang="en-US" dirty="0" err="1" smtClean="0">
                <a:latin typeface="Times New Roman" panose="02020603050405020304" pitchFamily="18" charset="0"/>
              </a:rPr>
              <a:t>Trong</a:t>
            </a:r>
            <a:r>
              <a:rPr lang="en-US" dirty="0" smtClean="0">
                <a:latin typeface="Times New Roman" panose="02020603050405020304" pitchFamily="18" charset="0"/>
              </a:rPr>
              <a:t> </a:t>
            </a:r>
            <a:r>
              <a:rPr lang="en-US" dirty="0" err="1" smtClean="0">
                <a:latin typeface="Times New Roman" panose="02020603050405020304" pitchFamily="18" charset="0"/>
              </a:rPr>
              <a:t>phong</a:t>
            </a:r>
            <a:r>
              <a:rPr lang="en-US" dirty="0" smtClean="0">
                <a:latin typeface="Times New Roman" panose="02020603050405020304" pitchFamily="18" charset="0"/>
              </a:rPr>
              <a:t> </a:t>
            </a:r>
            <a:r>
              <a:rPr lang="en-US" dirty="0" err="1" smtClean="0">
                <a:latin typeface="Times New Roman" panose="02020603050405020304" pitchFamily="18" charset="0"/>
              </a:rPr>
              <a:t>trào</a:t>
            </a:r>
            <a:r>
              <a:rPr lang="en-US" dirty="0" smtClean="0">
                <a:latin typeface="Times New Roman" panose="02020603050405020304" pitchFamily="18" charset="0"/>
              </a:rPr>
              <a:t> </a:t>
            </a:r>
            <a:r>
              <a:rPr lang="en-US" dirty="0" err="1" smtClean="0">
                <a:latin typeface="Times New Roman" panose="02020603050405020304" pitchFamily="18" charset="0"/>
              </a:rPr>
              <a:t>cách</a:t>
            </a:r>
            <a:r>
              <a:rPr lang="en-US" dirty="0" smtClean="0">
                <a:latin typeface="Times New Roman" panose="02020603050405020304" pitchFamily="18" charset="0"/>
              </a:rPr>
              <a:t> </a:t>
            </a:r>
            <a:r>
              <a:rPr lang="en-US" dirty="0" err="1" smtClean="0">
                <a:latin typeface="Times New Roman" panose="02020603050405020304" pitchFamily="18" charset="0"/>
              </a:rPr>
              <a:t>mạng</a:t>
            </a:r>
            <a:r>
              <a:rPr lang="en-US" dirty="0" smtClean="0">
                <a:latin typeface="Times New Roman" panose="02020603050405020304" pitchFamily="18" charset="0"/>
              </a:rPr>
              <a:t> </a:t>
            </a:r>
            <a:r>
              <a:rPr lang="en-US" dirty="0" err="1" smtClean="0">
                <a:latin typeface="Times New Roman" panose="02020603050405020304" pitchFamily="18" charset="0"/>
              </a:rPr>
              <a:t>những</a:t>
            </a:r>
            <a:r>
              <a:rPr lang="en-US" dirty="0" smtClean="0">
                <a:latin typeface="Times New Roman" panose="02020603050405020304" pitchFamily="18" charset="0"/>
              </a:rPr>
              <a:t> </a:t>
            </a:r>
            <a:r>
              <a:rPr lang="en-US" dirty="0" err="1" smtClean="0">
                <a:latin typeface="Times New Roman" panose="02020603050405020304" pitchFamily="18" charset="0"/>
              </a:rPr>
              <a:t>năm</a:t>
            </a:r>
            <a:r>
              <a:rPr lang="en-US" dirty="0" smtClean="0">
                <a:latin typeface="Times New Roman" panose="02020603050405020304" pitchFamily="18" charset="0"/>
              </a:rPr>
              <a:t> 1930-1931 hang </a:t>
            </a:r>
            <a:r>
              <a:rPr lang="en-US" dirty="0" err="1" smtClean="0">
                <a:latin typeface="Times New Roman" panose="02020603050405020304" pitchFamily="18" charset="0"/>
              </a:rPr>
              <a:t>loạt</a:t>
            </a:r>
            <a:r>
              <a:rPr lang="en-US" dirty="0" smtClean="0">
                <a:latin typeface="Times New Roman" panose="02020603050405020304" pitchFamily="18" charset="0"/>
              </a:rPr>
              <a:t> </a:t>
            </a:r>
            <a:r>
              <a:rPr lang="en-US" dirty="0" err="1" smtClean="0">
                <a:latin typeface="Times New Roman" panose="02020603050405020304" pitchFamily="18" charset="0"/>
              </a:rPr>
              <a:t>các</a:t>
            </a:r>
            <a:r>
              <a:rPr lang="en-US" dirty="0" smtClean="0">
                <a:latin typeface="Times New Roman" panose="02020603050405020304" pitchFamily="18" charset="0"/>
              </a:rPr>
              <a:t> </a:t>
            </a:r>
            <a:r>
              <a:rPr lang="en-US" dirty="0" err="1" smtClean="0">
                <a:latin typeface="Times New Roman" panose="02020603050405020304" pitchFamily="18" charset="0"/>
              </a:rPr>
              <a:t>tổ</a:t>
            </a:r>
            <a:r>
              <a:rPr lang="en-US" dirty="0" smtClean="0">
                <a:latin typeface="Times New Roman" panose="02020603050405020304" pitchFamily="18" charset="0"/>
              </a:rPr>
              <a:t> </a:t>
            </a:r>
            <a:r>
              <a:rPr lang="en-US" dirty="0" err="1" smtClean="0">
                <a:latin typeface="Times New Roman" panose="02020603050405020304" pitchFamily="18" charset="0"/>
              </a:rPr>
              <a:t>chức</a:t>
            </a:r>
            <a:r>
              <a:rPr lang="en-US" dirty="0" smtClean="0">
                <a:latin typeface="Times New Roman" panose="02020603050405020304" pitchFamily="18" charset="0"/>
              </a:rPr>
              <a:t> </a:t>
            </a:r>
            <a:r>
              <a:rPr lang="en-US" dirty="0" err="1" smtClean="0">
                <a:latin typeface="Times New Roman" panose="02020603050405020304" pitchFamily="18" charset="0"/>
              </a:rPr>
              <a:t>vũ</a:t>
            </a:r>
            <a:r>
              <a:rPr lang="en-US" dirty="0" smtClean="0">
                <a:latin typeface="Times New Roman" panose="02020603050405020304" pitchFamily="18" charset="0"/>
              </a:rPr>
              <a:t> </a:t>
            </a:r>
            <a:r>
              <a:rPr lang="en-US" dirty="0" err="1" smtClean="0">
                <a:latin typeface="Times New Roman" panose="02020603050405020304" pitchFamily="18" charset="0"/>
              </a:rPr>
              <a:t>trang</a:t>
            </a:r>
            <a:r>
              <a:rPr lang="en-US" dirty="0" smtClean="0">
                <a:latin typeface="Times New Roman" panose="02020603050405020304" pitchFamily="18" charset="0"/>
              </a:rPr>
              <a:t> </a:t>
            </a:r>
            <a:r>
              <a:rPr lang="en-US" dirty="0" err="1" smtClean="0">
                <a:latin typeface="Times New Roman" panose="02020603050405020304" pitchFamily="18" charset="0"/>
              </a:rPr>
              <a:t>đã</a:t>
            </a:r>
            <a:r>
              <a:rPr lang="en-US" dirty="0" smtClean="0">
                <a:latin typeface="Times New Roman" panose="02020603050405020304" pitchFamily="18" charset="0"/>
              </a:rPr>
              <a:t> </a:t>
            </a:r>
            <a:r>
              <a:rPr lang="en-US" dirty="0" err="1" smtClean="0">
                <a:latin typeface="Times New Roman" panose="02020603050405020304" pitchFamily="18" charset="0"/>
              </a:rPr>
              <a:t>được</a:t>
            </a:r>
            <a:r>
              <a:rPr lang="en-US" dirty="0" smtClean="0">
                <a:latin typeface="Times New Roman" panose="02020603050405020304" pitchFamily="18" charset="0"/>
              </a:rPr>
              <a:t> </a:t>
            </a:r>
            <a:r>
              <a:rPr lang="en-US" dirty="0" err="1" smtClean="0">
                <a:latin typeface="Times New Roman" panose="02020603050405020304" pitchFamily="18" charset="0"/>
              </a:rPr>
              <a:t>ra</a:t>
            </a:r>
            <a:r>
              <a:rPr lang="en-US" dirty="0" smtClean="0">
                <a:latin typeface="Times New Roman" panose="02020603050405020304" pitchFamily="18" charset="0"/>
              </a:rPr>
              <a:t> </a:t>
            </a:r>
            <a:r>
              <a:rPr lang="en-US" dirty="0" err="1" smtClean="0">
                <a:latin typeface="Times New Roman" panose="02020603050405020304" pitchFamily="18" charset="0"/>
              </a:rPr>
              <a:t>đời</a:t>
            </a:r>
            <a:r>
              <a:rPr lang="en-US" dirty="0" smtClean="0">
                <a:latin typeface="Times New Roman" panose="02020603050405020304" pitchFamily="18" charset="0"/>
              </a:rPr>
              <a:t>: </a:t>
            </a:r>
          </a:p>
          <a:p>
            <a:pPr algn="just">
              <a:lnSpc>
                <a:spcPct val="120000"/>
              </a:lnSpc>
              <a:spcBef>
                <a:spcPct val="0"/>
              </a:spcBef>
              <a:buClrTx/>
              <a:buSzTx/>
              <a:buFontTx/>
              <a:buNone/>
            </a:pP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Đội</a:t>
            </a:r>
            <a:r>
              <a:rPr lang="en-US" altLang="en-US" dirty="0" smtClean="0">
                <a:latin typeface="Times New Roman" panose="02020603050405020304" pitchFamily="18" charset="0"/>
              </a:rPr>
              <a:t> </a:t>
            </a:r>
            <a:r>
              <a:rPr lang="en-US" altLang="en-US" dirty="0" err="1">
                <a:latin typeface="Times New Roman" panose="02020603050405020304" pitchFamily="18" charset="0"/>
              </a:rPr>
              <a:t>tự</a:t>
            </a:r>
            <a:r>
              <a:rPr lang="en-US" altLang="en-US" dirty="0">
                <a:latin typeface="Times New Roman" panose="02020603050405020304" pitchFamily="18" charset="0"/>
              </a:rPr>
              <a:t> </a:t>
            </a:r>
            <a:r>
              <a:rPr lang="en-US" altLang="en-US" dirty="0" err="1">
                <a:latin typeface="Times New Roman" panose="02020603050405020304" pitchFamily="18" charset="0"/>
              </a:rPr>
              <a:t>vệ</a:t>
            </a:r>
            <a:r>
              <a:rPr lang="en-US" altLang="en-US" dirty="0">
                <a:latin typeface="Times New Roman" panose="02020603050405020304" pitchFamily="18" charset="0"/>
              </a:rPr>
              <a:t> </a:t>
            </a:r>
            <a:r>
              <a:rPr lang="en-US" altLang="en-US" dirty="0" err="1">
                <a:latin typeface="Times New Roman" panose="02020603050405020304" pitchFamily="18" charset="0"/>
              </a:rPr>
              <a:t>đỏ</a:t>
            </a:r>
            <a:r>
              <a:rPr lang="en-US" altLang="en-US" dirty="0">
                <a:latin typeface="Times New Roman" panose="02020603050405020304" pitchFamily="18" charset="0"/>
              </a:rPr>
              <a:t> - </a:t>
            </a:r>
            <a:r>
              <a:rPr lang="en-US" altLang="en-US" dirty="0" err="1">
                <a:latin typeface="Times New Roman" panose="02020603050405020304" pitchFamily="18" charset="0"/>
              </a:rPr>
              <a:t>xích</a:t>
            </a:r>
            <a:r>
              <a:rPr lang="en-US" altLang="en-US" dirty="0">
                <a:latin typeface="Times New Roman" panose="02020603050405020304" pitchFamily="18" charset="0"/>
              </a:rPr>
              <a:t> </a:t>
            </a:r>
            <a:r>
              <a:rPr lang="en-US" altLang="en-US" dirty="0" err="1">
                <a:latin typeface="Times New Roman" panose="02020603050405020304" pitchFamily="18" charset="0"/>
              </a:rPr>
              <a:t>vệ</a:t>
            </a:r>
            <a:r>
              <a:rPr lang="en-US" altLang="en-US" dirty="0">
                <a:latin typeface="Times New Roman" panose="02020603050405020304" pitchFamily="18" charset="0"/>
              </a:rPr>
              <a:t> </a:t>
            </a:r>
            <a:r>
              <a:rPr lang="en-US" altLang="en-US" dirty="0" err="1">
                <a:latin typeface="Times New Roman" panose="02020603050405020304" pitchFamily="18" charset="0"/>
              </a:rPr>
              <a:t>đỏ</a:t>
            </a:r>
            <a:r>
              <a:rPr lang="en-US" altLang="en-US" dirty="0">
                <a:latin typeface="Times New Roman" panose="02020603050405020304" pitchFamily="18" charset="0"/>
              </a:rPr>
              <a:t> </a:t>
            </a:r>
            <a:r>
              <a:rPr lang="en-US" altLang="en-US" dirty="0" err="1">
                <a:latin typeface="Times New Roman" panose="02020603050405020304" pitchFamily="18" charset="0"/>
              </a:rPr>
              <a:t>gắn</a:t>
            </a:r>
            <a:r>
              <a:rPr lang="en-US" altLang="en-US" dirty="0">
                <a:latin typeface="Times New Roman" panose="02020603050405020304" pitchFamily="18" charset="0"/>
              </a:rPr>
              <a:t> </a:t>
            </a:r>
            <a:r>
              <a:rPr lang="en-US" altLang="en-US" dirty="0" err="1">
                <a:latin typeface="Times New Roman" panose="02020603050405020304" pitchFamily="18" charset="0"/>
              </a:rPr>
              <a:t>liền</a:t>
            </a:r>
            <a:r>
              <a:rPr lang="en-US" altLang="en-US" dirty="0">
                <a:latin typeface="Times New Roman" panose="02020603050405020304" pitchFamily="18" charset="0"/>
              </a:rPr>
              <a:t> </a:t>
            </a:r>
            <a:r>
              <a:rPr lang="en-US" altLang="en-US" dirty="0" err="1">
                <a:latin typeface="Times New Roman" panose="02020603050405020304" pitchFamily="18" charset="0"/>
              </a:rPr>
              <a:t>với</a:t>
            </a:r>
            <a:r>
              <a:rPr lang="en-US" altLang="en-US" dirty="0">
                <a:latin typeface="Times New Roman" panose="02020603050405020304" pitchFamily="18" charset="0"/>
              </a:rPr>
              <a:t> </a:t>
            </a:r>
            <a:r>
              <a:rPr lang="en-US" altLang="en-US" dirty="0" err="1">
                <a:latin typeface="Times New Roman" panose="02020603050405020304" pitchFamily="18" charset="0"/>
              </a:rPr>
              <a:t>phong</a:t>
            </a:r>
            <a:r>
              <a:rPr lang="en-US" altLang="en-US" dirty="0">
                <a:latin typeface="Times New Roman" panose="02020603050405020304" pitchFamily="18" charset="0"/>
              </a:rPr>
              <a:t> </a:t>
            </a:r>
            <a:r>
              <a:rPr lang="en-US" altLang="en-US" dirty="0" err="1">
                <a:latin typeface="Times New Roman" panose="02020603050405020304" pitchFamily="18" charset="0"/>
              </a:rPr>
              <a:t>trào</a:t>
            </a:r>
            <a:r>
              <a:rPr lang="en-US" altLang="en-US" dirty="0">
                <a:latin typeface="Times New Roman" panose="02020603050405020304" pitchFamily="18" charset="0"/>
              </a:rPr>
              <a:t> KN </a:t>
            </a:r>
            <a:r>
              <a:rPr lang="en-US" altLang="en-US" dirty="0" err="1">
                <a:latin typeface="Times New Roman" panose="02020603050405020304" pitchFamily="18" charset="0"/>
              </a:rPr>
              <a:t>Xô</a:t>
            </a:r>
            <a:r>
              <a:rPr lang="en-US" altLang="en-US" dirty="0">
                <a:latin typeface="Times New Roman" panose="02020603050405020304" pitchFamily="18" charset="0"/>
              </a:rPr>
              <a:t> </a:t>
            </a:r>
            <a:r>
              <a:rPr lang="en-US" altLang="en-US" dirty="0" err="1">
                <a:latin typeface="Times New Roman" panose="02020603050405020304" pitchFamily="18" charset="0"/>
              </a:rPr>
              <a:t>viết</a:t>
            </a:r>
            <a:r>
              <a:rPr lang="en-US" altLang="en-US" dirty="0">
                <a:latin typeface="Times New Roman" panose="02020603050405020304" pitchFamily="18" charset="0"/>
              </a:rPr>
              <a:t> – </a:t>
            </a:r>
            <a:r>
              <a:rPr lang="en-US" altLang="en-US" dirty="0" err="1">
                <a:latin typeface="Times New Roman" panose="02020603050405020304" pitchFamily="18" charset="0"/>
              </a:rPr>
              <a:t>Nghệ</a:t>
            </a:r>
            <a:r>
              <a:rPr lang="en-US" altLang="en-US" dirty="0">
                <a:latin typeface="Times New Roman" panose="02020603050405020304" pitchFamily="18" charset="0"/>
              </a:rPr>
              <a:t> </a:t>
            </a:r>
            <a:r>
              <a:rPr lang="en-US" altLang="en-US" dirty="0" err="1">
                <a:latin typeface="Times New Roman" panose="02020603050405020304" pitchFamily="18" charset="0"/>
              </a:rPr>
              <a:t>tĩnh</a:t>
            </a:r>
            <a:r>
              <a:rPr lang="en-US" altLang="en-US" dirty="0">
                <a:latin typeface="Times New Roman" panose="02020603050405020304" pitchFamily="18" charset="0"/>
              </a:rPr>
              <a:t>.</a:t>
            </a:r>
          </a:p>
          <a:p>
            <a:pPr algn="just">
              <a:lnSpc>
                <a:spcPct val="120000"/>
              </a:lnSpc>
              <a:spcBef>
                <a:spcPct val="0"/>
              </a:spcBef>
              <a:buClrTx/>
              <a:buSzTx/>
              <a:buFontTx/>
              <a:buNone/>
            </a:pPr>
            <a:r>
              <a:rPr lang="en-US" altLang="en-US" dirty="0">
                <a:latin typeface="Times New Roman" panose="02020603050405020304" pitchFamily="18" charset="0"/>
              </a:rPr>
              <a:t>+ </a:t>
            </a:r>
            <a:r>
              <a:rPr lang="en-US" altLang="en-US" dirty="0" err="1" smtClean="0">
                <a:latin typeface="Times New Roman" panose="02020603050405020304" pitchFamily="18" charset="0"/>
              </a:rPr>
              <a:t>Đội</a:t>
            </a:r>
            <a:r>
              <a:rPr lang="en-US" altLang="en-US" dirty="0" smtClean="0">
                <a:latin typeface="Times New Roman" panose="02020603050405020304" pitchFamily="18" charset="0"/>
              </a:rPr>
              <a:t> </a:t>
            </a:r>
            <a:r>
              <a:rPr lang="en-US" altLang="en-US" dirty="0">
                <a:latin typeface="Times New Roman" panose="02020603050405020304" pitchFamily="18" charset="0"/>
              </a:rPr>
              <a:t>du </a:t>
            </a:r>
            <a:r>
              <a:rPr lang="en-US" altLang="en-US" dirty="0" err="1">
                <a:latin typeface="Times New Roman" panose="02020603050405020304" pitchFamily="18" charset="0"/>
              </a:rPr>
              <a:t>kích</a:t>
            </a:r>
            <a:r>
              <a:rPr lang="en-US" altLang="en-US" dirty="0">
                <a:latin typeface="Times New Roman" panose="02020603050405020304" pitchFamily="18" charset="0"/>
              </a:rPr>
              <a:t> </a:t>
            </a:r>
            <a:r>
              <a:rPr lang="en-US" altLang="en-US" dirty="0" err="1">
                <a:latin typeface="Times New Roman" panose="02020603050405020304" pitchFamily="18" charset="0"/>
              </a:rPr>
              <a:t>Bắc</a:t>
            </a:r>
            <a:r>
              <a:rPr lang="en-US" altLang="en-US" dirty="0">
                <a:latin typeface="Times New Roman" panose="02020603050405020304" pitchFamily="18" charset="0"/>
              </a:rPr>
              <a:t> </a:t>
            </a:r>
            <a:r>
              <a:rPr lang="en-US" altLang="en-US" dirty="0" err="1">
                <a:latin typeface="Times New Roman" panose="02020603050405020304" pitchFamily="18" charset="0"/>
              </a:rPr>
              <a:t>sơn</a:t>
            </a:r>
            <a:r>
              <a:rPr lang="en-US" altLang="en-US" dirty="0">
                <a:latin typeface="Times New Roman" panose="02020603050405020304" pitchFamily="18" charset="0"/>
              </a:rPr>
              <a:t> </a:t>
            </a:r>
            <a:r>
              <a:rPr lang="en-US" altLang="en-US" dirty="0" err="1">
                <a:latin typeface="Times New Roman" panose="02020603050405020304" pitchFamily="18" charset="0"/>
              </a:rPr>
              <a:t>gắn</a:t>
            </a:r>
            <a:r>
              <a:rPr lang="en-US" altLang="en-US" dirty="0">
                <a:latin typeface="Times New Roman" panose="02020603050405020304" pitchFamily="18" charset="0"/>
              </a:rPr>
              <a:t> </a:t>
            </a:r>
            <a:r>
              <a:rPr lang="en-US" altLang="en-US" dirty="0" err="1">
                <a:latin typeface="Times New Roman" panose="02020603050405020304" pitchFamily="18" charset="0"/>
              </a:rPr>
              <a:t>liền</a:t>
            </a:r>
            <a:r>
              <a:rPr lang="en-US" altLang="en-US" dirty="0">
                <a:latin typeface="Times New Roman" panose="02020603050405020304" pitchFamily="18" charset="0"/>
              </a:rPr>
              <a:t> </a:t>
            </a:r>
            <a:r>
              <a:rPr lang="en-US" altLang="en-US" dirty="0" err="1">
                <a:latin typeface="Times New Roman" panose="02020603050405020304" pitchFamily="18" charset="0"/>
              </a:rPr>
              <a:t>với</a:t>
            </a:r>
            <a:r>
              <a:rPr lang="en-US" altLang="en-US" dirty="0">
                <a:latin typeface="Times New Roman" panose="02020603050405020304" pitchFamily="18" charset="0"/>
              </a:rPr>
              <a:t> KN </a:t>
            </a:r>
            <a:r>
              <a:rPr lang="en-US" altLang="en-US" dirty="0" err="1">
                <a:latin typeface="Times New Roman" panose="02020603050405020304" pitchFamily="18" charset="0"/>
              </a:rPr>
              <a:t>Bắc</a:t>
            </a:r>
            <a:r>
              <a:rPr lang="en-US" altLang="en-US" dirty="0">
                <a:latin typeface="Times New Roman" panose="02020603050405020304" pitchFamily="18" charset="0"/>
              </a:rPr>
              <a:t> </a:t>
            </a:r>
            <a:r>
              <a:rPr lang="en-US" altLang="en-US" dirty="0" err="1">
                <a:latin typeface="Times New Roman" panose="02020603050405020304" pitchFamily="18" charset="0"/>
              </a:rPr>
              <a:t>sơn</a:t>
            </a:r>
            <a:r>
              <a:rPr lang="en-US" altLang="en-US" dirty="0">
                <a:latin typeface="Times New Roman" panose="02020603050405020304" pitchFamily="18" charset="0"/>
              </a:rPr>
              <a:t>. </a:t>
            </a:r>
          </a:p>
          <a:p>
            <a:pPr algn="just">
              <a:lnSpc>
                <a:spcPct val="120000"/>
              </a:lnSpc>
              <a:spcBef>
                <a:spcPct val="0"/>
              </a:spcBef>
              <a:buClrTx/>
              <a:buSzTx/>
              <a:buFontTx/>
              <a:buNone/>
            </a:pPr>
            <a:r>
              <a:rPr lang="en-US" altLang="en-US" dirty="0">
                <a:latin typeface="Times New Roman" panose="02020603050405020304" pitchFamily="18" charset="0"/>
              </a:rPr>
              <a:t>+ </a:t>
            </a:r>
            <a:r>
              <a:rPr lang="en-US" altLang="en-US" dirty="0" err="1" smtClean="0">
                <a:latin typeface="Times New Roman" panose="02020603050405020304" pitchFamily="18" charset="0"/>
              </a:rPr>
              <a:t>Đội</a:t>
            </a:r>
            <a:r>
              <a:rPr lang="en-US" altLang="en-US" dirty="0" smtClean="0">
                <a:latin typeface="Times New Roman" panose="02020603050405020304" pitchFamily="18" charset="0"/>
              </a:rPr>
              <a:t> </a:t>
            </a:r>
            <a:r>
              <a:rPr lang="en-US" altLang="en-US" dirty="0">
                <a:latin typeface="Times New Roman" panose="02020603050405020304" pitchFamily="18" charset="0"/>
              </a:rPr>
              <a:t>du </a:t>
            </a:r>
            <a:r>
              <a:rPr lang="en-US" altLang="en-US" dirty="0" err="1">
                <a:latin typeface="Times New Roman" panose="02020603050405020304" pitchFamily="18" charset="0"/>
              </a:rPr>
              <a:t>kích</a:t>
            </a:r>
            <a:r>
              <a:rPr lang="en-US" altLang="en-US" dirty="0">
                <a:latin typeface="Times New Roman" panose="02020603050405020304" pitchFamily="18" charset="0"/>
              </a:rPr>
              <a:t> Nam </a:t>
            </a:r>
            <a:r>
              <a:rPr lang="en-US" altLang="en-US" dirty="0" err="1">
                <a:latin typeface="Times New Roman" panose="02020603050405020304" pitchFamily="18" charset="0"/>
              </a:rPr>
              <a:t>kỳ</a:t>
            </a:r>
            <a:r>
              <a:rPr lang="en-US" altLang="en-US" dirty="0">
                <a:latin typeface="Times New Roman" panose="02020603050405020304" pitchFamily="18" charset="0"/>
              </a:rPr>
              <a:t> </a:t>
            </a:r>
            <a:r>
              <a:rPr lang="en-US" altLang="en-US" dirty="0" err="1">
                <a:latin typeface="Times New Roman" panose="02020603050405020304" pitchFamily="18" charset="0"/>
              </a:rPr>
              <a:t>gắn</a:t>
            </a:r>
            <a:r>
              <a:rPr lang="en-US" altLang="en-US" dirty="0">
                <a:latin typeface="Times New Roman" panose="02020603050405020304" pitchFamily="18" charset="0"/>
              </a:rPr>
              <a:t> </a:t>
            </a:r>
            <a:r>
              <a:rPr lang="en-US" altLang="en-US" dirty="0" err="1">
                <a:latin typeface="Times New Roman" panose="02020603050405020304" pitchFamily="18" charset="0"/>
              </a:rPr>
              <a:t>liền</a:t>
            </a:r>
            <a:r>
              <a:rPr lang="en-US" altLang="en-US" dirty="0">
                <a:latin typeface="Times New Roman" panose="02020603050405020304" pitchFamily="18" charset="0"/>
              </a:rPr>
              <a:t> </a:t>
            </a:r>
            <a:r>
              <a:rPr lang="en-US" altLang="en-US" dirty="0" err="1">
                <a:latin typeface="Times New Roman" panose="02020603050405020304" pitchFamily="18" charset="0"/>
              </a:rPr>
              <a:t>với</a:t>
            </a:r>
            <a:r>
              <a:rPr lang="en-US" altLang="en-US" dirty="0">
                <a:latin typeface="Times New Roman" panose="02020603050405020304" pitchFamily="18" charset="0"/>
              </a:rPr>
              <a:t> KN Nam </a:t>
            </a:r>
            <a:r>
              <a:rPr lang="en-US" altLang="en-US" dirty="0" err="1">
                <a:latin typeface="Times New Roman" panose="02020603050405020304" pitchFamily="18" charset="0"/>
              </a:rPr>
              <a:t>kỳ</a:t>
            </a:r>
            <a:r>
              <a:rPr lang="en-US" altLang="en-US" dirty="0">
                <a:latin typeface="Times New Roman" panose="02020603050405020304" pitchFamily="18" charset="0"/>
              </a:rPr>
              <a:t>.</a:t>
            </a:r>
          </a:p>
          <a:p>
            <a:pPr algn="just">
              <a:lnSpc>
                <a:spcPct val="120000"/>
              </a:lnSpc>
              <a:spcBef>
                <a:spcPct val="0"/>
              </a:spcBef>
              <a:buClrTx/>
              <a:buSzTx/>
              <a:buFontTx/>
              <a:buNone/>
            </a:pPr>
            <a:r>
              <a:rPr lang="en-US" altLang="en-US" dirty="0">
                <a:latin typeface="Times New Roman" panose="02020603050405020304" pitchFamily="18" charset="0"/>
              </a:rPr>
              <a:t>+ </a:t>
            </a:r>
            <a:r>
              <a:rPr lang="en-US" altLang="en-US" dirty="0" err="1" smtClean="0">
                <a:latin typeface="Times New Roman" panose="02020603050405020304" pitchFamily="18" charset="0"/>
              </a:rPr>
              <a:t>Các</a:t>
            </a:r>
            <a:r>
              <a:rPr lang="en-US" altLang="en-US" dirty="0" smtClean="0">
                <a:latin typeface="Times New Roman" panose="02020603050405020304" pitchFamily="18" charset="0"/>
              </a:rPr>
              <a:t> </a:t>
            </a:r>
            <a:r>
              <a:rPr lang="en-US" altLang="en-US" dirty="0" err="1">
                <a:latin typeface="Times New Roman" panose="02020603050405020304" pitchFamily="18" charset="0"/>
              </a:rPr>
              <a:t>đội</a:t>
            </a:r>
            <a:r>
              <a:rPr lang="en-US" altLang="en-US" dirty="0">
                <a:latin typeface="Times New Roman" panose="02020603050405020304" pitchFamily="18" charset="0"/>
              </a:rPr>
              <a:t> </a:t>
            </a:r>
            <a:r>
              <a:rPr lang="en-US" altLang="en-US" dirty="0" err="1">
                <a:latin typeface="Times New Roman" panose="02020603050405020304" pitchFamily="18" charset="0"/>
              </a:rPr>
              <a:t>cứu</a:t>
            </a:r>
            <a:r>
              <a:rPr lang="en-US" altLang="en-US" dirty="0">
                <a:latin typeface="Times New Roman" panose="02020603050405020304" pitchFamily="18" charset="0"/>
              </a:rPr>
              <a:t> </a:t>
            </a:r>
            <a:r>
              <a:rPr lang="en-US" altLang="en-US" dirty="0" err="1">
                <a:latin typeface="Times New Roman" panose="02020603050405020304" pitchFamily="18" charset="0"/>
              </a:rPr>
              <a:t>quốc</a:t>
            </a:r>
            <a:r>
              <a:rPr lang="en-US" altLang="en-US" dirty="0">
                <a:latin typeface="Times New Roman" panose="02020603050405020304" pitchFamily="18" charset="0"/>
              </a:rPr>
              <a:t> </a:t>
            </a:r>
            <a:r>
              <a:rPr lang="en-US" altLang="en-US" dirty="0" err="1">
                <a:latin typeface="Times New Roman" panose="02020603050405020304" pitchFamily="18" charset="0"/>
              </a:rPr>
              <a:t>quân</a:t>
            </a:r>
            <a:r>
              <a:rPr lang="en-US" altLang="en-US" dirty="0">
                <a:latin typeface="Times New Roman" panose="02020603050405020304" pitchFamily="18" charset="0"/>
              </a:rPr>
              <a:t> 1,2,3 </a:t>
            </a:r>
            <a:r>
              <a:rPr lang="en-US" altLang="en-US" dirty="0" err="1">
                <a:latin typeface="Times New Roman" panose="02020603050405020304" pitchFamily="18" charset="0"/>
              </a:rPr>
              <a:t>gắn</a:t>
            </a:r>
            <a:r>
              <a:rPr lang="en-US" altLang="en-US" dirty="0">
                <a:latin typeface="Times New Roman" panose="02020603050405020304" pitchFamily="18" charset="0"/>
              </a:rPr>
              <a:t> </a:t>
            </a:r>
            <a:r>
              <a:rPr lang="en-US" altLang="en-US" dirty="0" err="1">
                <a:latin typeface="Times New Roman" panose="02020603050405020304" pitchFamily="18" charset="0"/>
              </a:rPr>
              <a:t>liền</a:t>
            </a:r>
            <a:r>
              <a:rPr lang="en-US" altLang="en-US" dirty="0">
                <a:latin typeface="Times New Roman" panose="02020603050405020304" pitchFamily="18" charset="0"/>
              </a:rPr>
              <a:t> </a:t>
            </a:r>
            <a:r>
              <a:rPr lang="en-US" altLang="en-US" dirty="0" err="1">
                <a:latin typeface="Times New Roman" panose="02020603050405020304" pitchFamily="18" charset="0"/>
              </a:rPr>
              <a:t>với</a:t>
            </a:r>
            <a:r>
              <a:rPr lang="en-US" altLang="en-US" dirty="0">
                <a:latin typeface="Times New Roman" panose="02020603050405020304" pitchFamily="18" charset="0"/>
              </a:rPr>
              <a:t> </a:t>
            </a:r>
            <a:r>
              <a:rPr lang="en-US" altLang="en-US" dirty="0" err="1">
                <a:latin typeface="Times New Roman" panose="02020603050405020304" pitchFamily="18" charset="0"/>
              </a:rPr>
              <a:t>phong</a:t>
            </a:r>
            <a:r>
              <a:rPr lang="en-US" altLang="en-US" dirty="0">
                <a:latin typeface="Times New Roman" panose="02020603050405020304" pitchFamily="18" charset="0"/>
              </a:rPr>
              <a:t> </a:t>
            </a:r>
            <a:r>
              <a:rPr lang="en-US" altLang="en-US" dirty="0" err="1">
                <a:latin typeface="Times New Roman" panose="02020603050405020304" pitchFamily="18" charset="0"/>
              </a:rPr>
              <a:t>trào</a:t>
            </a:r>
            <a:r>
              <a:rPr lang="en-US" altLang="en-US" dirty="0">
                <a:latin typeface="Times New Roman" panose="02020603050405020304" pitchFamily="18" charset="0"/>
              </a:rPr>
              <a:t> KN ở Cao-</a:t>
            </a:r>
            <a:r>
              <a:rPr lang="en-US" altLang="en-US" dirty="0" err="1">
                <a:latin typeface="Times New Roman" panose="02020603050405020304" pitchFamily="18" charset="0"/>
              </a:rPr>
              <a:t>Bắc</a:t>
            </a:r>
            <a:r>
              <a:rPr lang="en-US" altLang="en-US" dirty="0">
                <a:latin typeface="Times New Roman" panose="02020603050405020304" pitchFamily="18" charset="0"/>
              </a:rPr>
              <a:t>-</a:t>
            </a:r>
            <a:r>
              <a:rPr lang="en-US" altLang="en-US" dirty="0" err="1">
                <a:latin typeface="Times New Roman" panose="02020603050405020304" pitchFamily="18" charset="0"/>
              </a:rPr>
              <a:t>Lạng</a:t>
            </a:r>
            <a:r>
              <a:rPr lang="en-US" altLang="en-US" dirty="0">
                <a:latin typeface="Times New Roman" panose="02020603050405020304" pitchFamily="18" charset="0"/>
              </a:rPr>
              <a:t> ; </a:t>
            </a:r>
            <a:r>
              <a:rPr lang="en-US" altLang="en-US" dirty="0" err="1">
                <a:latin typeface="Times New Roman" panose="02020603050405020304" pitchFamily="18" charset="0"/>
              </a:rPr>
              <a:t>Hà-Tuyên-Thái</a:t>
            </a:r>
            <a:r>
              <a:rPr lang="en-US" altLang="en-US" dirty="0">
                <a:latin typeface="Times New Roman" panose="02020603050405020304" pitchFamily="18" charset="0"/>
              </a:rPr>
              <a:t> …</a:t>
            </a:r>
          </a:p>
          <a:p>
            <a:pPr marL="0" indent="0" algn="just">
              <a:buNone/>
            </a:pPr>
            <a:r>
              <a:rPr lang="en-US" dirty="0" smtClean="0">
                <a:latin typeface="Times New Roman" panose="02020603050405020304" pitchFamily="18" charset="0"/>
              </a:rPr>
              <a:t>   </a:t>
            </a:r>
            <a:r>
              <a:rPr lang="en-US" dirty="0" err="1" smtClean="0">
                <a:latin typeface="Times New Roman" panose="02020603050405020304" pitchFamily="18" charset="0"/>
              </a:rPr>
              <a:t>Đây</a:t>
            </a:r>
            <a:r>
              <a:rPr lang="en-US" dirty="0" smtClean="0">
                <a:latin typeface="Times New Roman" panose="02020603050405020304" pitchFamily="18" charset="0"/>
              </a:rPr>
              <a:t> </a:t>
            </a:r>
            <a:r>
              <a:rPr lang="en-US" dirty="0" err="1">
                <a:latin typeface="Times New Roman" panose="02020603050405020304" pitchFamily="18" charset="0"/>
              </a:rPr>
              <a:t>được</a:t>
            </a:r>
            <a:r>
              <a:rPr lang="en-US" dirty="0">
                <a:latin typeface="Times New Roman" panose="02020603050405020304" pitchFamily="18" charset="0"/>
              </a:rPr>
              <a:t> </a:t>
            </a:r>
            <a:r>
              <a:rPr lang="en-US" dirty="0" err="1">
                <a:latin typeface="Times New Roman" panose="02020603050405020304" pitchFamily="18" charset="0"/>
              </a:rPr>
              <a:t>coi</a:t>
            </a:r>
            <a:r>
              <a:rPr lang="en-US" dirty="0">
                <a:latin typeface="Times New Roman" panose="02020603050405020304" pitchFamily="18" charset="0"/>
              </a:rPr>
              <a:t> </a:t>
            </a:r>
            <a:r>
              <a:rPr lang="en-US" dirty="0" err="1">
                <a:latin typeface="Times New Roman" panose="02020603050405020304" pitchFamily="18" charset="0"/>
              </a:rPr>
              <a:t>là</a:t>
            </a:r>
            <a:r>
              <a:rPr lang="en-US" dirty="0">
                <a:latin typeface="Times New Roman" panose="02020603050405020304" pitchFamily="18" charset="0"/>
              </a:rPr>
              <a:t> </a:t>
            </a:r>
            <a:r>
              <a:rPr lang="en-US" dirty="0" err="1">
                <a:latin typeface="Times New Roman" panose="02020603050405020304" pitchFamily="18" charset="0"/>
              </a:rPr>
              <a:t>lực</a:t>
            </a:r>
            <a:r>
              <a:rPr lang="en-US" dirty="0">
                <a:latin typeface="Times New Roman" panose="02020603050405020304" pitchFamily="18" charset="0"/>
              </a:rPr>
              <a:t> </a:t>
            </a:r>
            <a:r>
              <a:rPr lang="en-US" dirty="0" err="1">
                <a:latin typeface="Times New Roman" panose="02020603050405020304" pitchFamily="18" charset="0"/>
              </a:rPr>
              <a:t>lượng</a:t>
            </a:r>
            <a:r>
              <a:rPr lang="en-US" dirty="0">
                <a:latin typeface="Times New Roman" panose="02020603050405020304" pitchFamily="18" charset="0"/>
              </a:rPr>
              <a:t> </a:t>
            </a:r>
            <a:r>
              <a:rPr lang="en-US" dirty="0" err="1">
                <a:latin typeface="Times New Roman" panose="02020603050405020304" pitchFamily="18" charset="0"/>
              </a:rPr>
              <a:t>tiền</a:t>
            </a:r>
            <a:r>
              <a:rPr lang="en-US" dirty="0">
                <a:latin typeface="Times New Roman" panose="02020603050405020304" pitchFamily="18" charset="0"/>
              </a:rPr>
              <a:t> </a:t>
            </a:r>
            <a:r>
              <a:rPr lang="en-US" dirty="0" err="1">
                <a:latin typeface="Times New Roman" panose="02020603050405020304" pitchFamily="18" charset="0"/>
              </a:rPr>
              <a:t>thân</a:t>
            </a:r>
            <a:r>
              <a:rPr lang="en-US" dirty="0">
                <a:latin typeface="Times New Roman" panose="02020603050405020304" pitchFamily="18" charset="0"/>
              </a:rPr>
              <a:t> </a:t>
            </a:r>
            <a:r>
              <a:rPr lang="en-US" dirty="0" err="1">
                <a:latin typeface="Times New Roman" panose="02020603050405020304" pitchFamily="18" charset="0"/>
              </a:rPr>
              <a:t>của</a:t>
            </a:r>
            <a:r>
              <a:rPr lang="en-US" dirty="0">
                <a:latin typeface="Times New Roman" panose="02020603050405020304" pitchFamily="18" charset="0"/>
              </a:rPr>
              <a:t> </a:t>
            </a:r>
            <a:r>
              <a:rPr lang="en-US" dirty="0" err="1">
                <a:latin typeface="Times New Roman" panose="02020603050405020304" pitchFamily="18" charset="0"/>
              </a:rPr>
              <a:t>Quân</a:t>
            </a:r>
            <a:r>
              <a:rPr lang="en-US" dirty="0">
                <a:latin typeface="Times New Roman" panose="02020603050405020304" pitchFamily="18" charset="0"/>
              </a:rPr>
              <a:t> </a:t>
            </a:r>
            <a:r>
              <a:rPr lang="en-US" dirty="0" err="1">
                <a:latin typeface="Times New Roman" panose="02020603050405020304" pitchFamily="18" charset="0"/>
              </a:rPr>
              <a:t>đội</a:t>
            </a:r>
            <a:r>
              <a:rPr lang="en-US" dirty="0">
                <a:latin typeface="Times New Roman" panose="02020603050405020304" pitchFamily="18" charset="0"/>
              </a:rPr>
              <a:t> </a:t>
            </a:r>
            <a:r>
              <a:rPr lang="en-US" dirty="0" err="1">
                <a:latin typeface="Times New Roman" panose="02020603050405020304" pitchFamily="18" charset="0"/>
              </a:rPr>
              <a:t>nhân</a:t>
            </a:r>
            <a:r>
              <a:rPr lang="en-US" dirty="0">
                <a:latin typeface="Times New Roman" panose="02020603050405020304" pitchFamily="18" charset="0"/>
              </a:rPr>
              <a:t> </a:t>
            </a:r>
            <a:r>
              <a:rPr lang="en-US" dirty="0" err="1">
                <a:latin typeface="Times New Roman" panose="02020603050405020304" pitchFamily="18" charset="0"/>
              </a:rPr>
              <a:t>dân</a:t>
            </a:r>
            <a:r>
              <a:rPr lang="en-US" dirty="0">
                <a:latin typeface="Times New Roman" panose="02020603050405020304" pitchFamily="18" charset="0"/>
              </a:rPr>
              <a:t> </a:t>
            </a:r>
            <a:r>
              <a:rPr lang="en-US" dirty="0" err="1">
                <a:latin typeface="Times New Roman" panose="02020603050405020304" pitchFamily="18" charset="0"/>
              </a:rPr>
              <a:t>Việt</a:t>
            </a:r>
            <a:r>
              <a:rPr lang="en-US" dirty="0">
                <a:latin typeface="Times New Roman" panose="02020603050405020304" pitchFamily="18" charset="0"/>
              </a:rPr>
              <a:t> Nam.</a:t>
            </a:r>
            <a:endParaRPr lang="en-US" dirty="0" smtClean="0">
              <a:latin typeface="Times New Roman" panose="02020603050405020304" pitchFamily="18" charset="0"/>
            </a:endParaRPr>
          </a:p>
          <a:p>
            <a:pPr marL="0" indent="0" algn="just">
              <a:buNone/>
            </a:pPr>
            <a:endParaRPr lang="en-US" dirty="0">
              <a:latin typeface="Times New Roman" panose="02020603050405020304" pitchFamily="18" charset="0"/>
            </a:endParaRPr>
          </a:p>
        </p:txBody>
      </p:sp>
    </p:spTree>
    <p:extLst>
      <p:ext uri="{BB962C8B-B14F-4D97-AF65-F5344CB8AC3E}">
        <p14:creationId xmlns:p14="http://schemas.microsoft.com/office/powerpoint/2010/main" val="389459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in)">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down)">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wipe(down)">
                                      <p:cBhvr>
                                        <p:cTn id="39" dur="500"/>
                                        <p:tgtEl>
                                          <p:spTgt spid="3">
                                            <p:txEl>
                                              <p:pRg st="5" end="5"/>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wipe(down)">
                                      <p:cBhvr>
                                        <p:cTn id="45" dur="500"/>
                                        <p:tgtEl>
                                          <p:spTgt spid="3">
                                            <p:txEl>
                                              <p:pRg st="7" end="7"/>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wipe(down)">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fade">
                                      <p:cBhvr>
                                        <p:cTn id="53" dur="1000"/>
                                        <p:tgtEl>
                                          <p:spTgt spid="3">
                                            <p:txEl>
                                              <p:pRg st="9" end="9"/>
                                            </p:txEl>
                                          </p:spTgt>
                                        </p:tgtEl>
                                      </p:cBhvr>
                                    </p:animEffect>
                                    <p:anim calcmode="lin" valueType="num">
                                      <p:cBhvr>
                                        <p:cTn id="5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418618" cy="1260764"/>
          </a:xfrm>
        </p:spPr>
        <p:txBody>
          <a:bodyPr/>
          <a:lstStyle/>
          <a:p>
            <a:r>
              <a:rPr lang="en-US" dirty="0">
                <a:solidFill>
                  <a:srgbClr val="FFFF00"/>
                </a:solidFill>
                <a:latin typeface="Times New Roman" panose="02020603050405020304" pitchFamily="18" charset="0"/>
                <a:cs typeface="Times New Roman" panose="02020603050405020304" pitchFamily="18" charset="0"/>
              </a:rPr>
              <a:t>I. LỊCH SỬ, BẢN CHẤT, TRUYỀN THỐNG CỦA QUÂN ĐỘI NHÂN DÂN VIỆT NAM.</a:t>
            </a:r>
            <a:endParaRPr lang="en-US" dirty="0"/>
          </a:p>
        </p:txBody>
      </p:sp>
      <p:sp>
        <p:nvSpPr>
          <p:cNvPr id="3" name="Content Placeholder 2"/>
          <p:cNvSpPr>
            <a:spLocks noGrp="1"/>
          </p:cNvSpPr>
          <p:nvPr>
            <p:ph idx="1"/>
          </p:nvPr>
        </p:nvSpPr>
        <p:spPr>
          <a:xfrm>
            <a:off x="0" y="1260764"/>
            <a:ext cx="12192000" cy="5597236"/>
          </a:xfrm>
        </p:spPr>
        <p:txBody>
          <a:bodyPr>
            <a:normAutofit lnSpcReduction="10000"/>
          </a:bodyPr>
          <a:lstStyle/>
          <a:p>
            <a:pPr marL="0" indent="0">
              <a:buNone/>
            </a:pPr>
            <a:r>
              <a:rPr lang="en-US" sz="2400" dirty="0" smtClean="0">
                <a:solidFill>
                  <a:srgbClr val="FFFF00"/>
                </a:solidFill>
                <a:latin typeface="Times New Roman" panose="02020603050405020304" pitchFamily="18" charset="0"/>
              </a:rPr>
              <a:t>1</a:t>
            </a:r>
            <a:r>
              <a:rPr lang="en-US" sz="2400" b="1" dirty="0" smtClean="0">
                <a:solidFill>
                  <a:srgbClr val="FFFF00"/>
                </a:solidFill>
                <a:latin typeface="Times New Roman" panose="02020603050405020304" pitchFamily="18" charset="0"/>
              </a:rPr>
              <a:t>. LỊCH SỬ CỦA QUÂN ĐỘI NHÂN DÂN VIỆT NAM.</a:t>
            </a:r>
          </a:p>
          <a:p>
            <a:pPr marL="0" indent="0">
              <a:buNone/>
            </a:pPr>
            <a:r>
              <a:rPr lang="en-US" sz="2400" b="1" dirty="0" smtClean="0">
                <a:solidFill>
                  <a:srgbClr val="FFFF00"/>
                </a:solidFill>
                <a:latin typeface="Times New Roman" panose="02020603050405020304" pitchFamily="18" charset="0"/>
              </a:rPr>
              <a:t>a. QUÁ TRÌNH HÌNH THÀNH.</a:t>
            </a:r>
          </a:p>
          <a:p>
            <a:pPr marL="0" indent="0" algn="just">
              <a:buNone/>
            </a:pPr>
            <a:r>
              <a:rPr lang="en-US" sz="2400" dirty="0" smtClean="0">
                <a:latin typeface="Times New Roman" panose="02020603050405020304" pitchFamily="18" charset="0"/>
              </a:rPr>
              <a:t>- </a:t>
            </a:r>
            <a:r>
              <a:rPr lang="en-US" sz="2400" dirty="0" err="1" smtClean="0">
                <a:latin typeface="Times New Roman" panose="02020603050405020304" pitchFamily="18" charset="0"/>
              </a:rPr>
              <a:t>Trước</a:t>
            </a:r>
            <a:r>
              <a:rPr lang="en-US" sz="2400" dirty="0" smtClean="0">
                <a:latin typeface="Times New Roman" panose="02020603050405020304" pitchFamily="18" charset="0"/>
              </a:rPr>
              <a:t> </a:t>
            </a:r>
            <a:r>
              <a:rPr lang="en-US" sz="2400" dirty="0" err="1" smtClean="0">
                <a:latin typeface="Times New Roman" panose="02020603050405020304" pitchFamily="18" charset="0"/>
              </a:rPr>
              <a:t>sự</a:t>
            </a:r>
            <a:r>
              <a:rPr lang="en-US" sz="2400" dirty="0" smtClean="0">
                <a:latin typeface="Times New Roman" panose="02020603050405020304" pitchFamily="18" charset="0"/>
              </a:rPr>
              <a:t> </a:t>
            </a:r>
            <a:r>
              <a:rPr lang="en-US" sz="2400" dirty="0" err="1" smtClean="0">
                <a:latin typeface="Times New Roman" panose="02020603050405020304" pitchFamily="18" charset="0"/>
              </a:rPr>
              <a:t>lớn</a:t>
            </a:r>
            <a:r>
              <a:rPr lang="en-US" sz="2400" dirty="0" smtClean="0">
                <a:latin typeface="Times New Roman" panose="02020603050405020304" pitchFamily="18" charset="0"/>
              </a:rPr>
              <a:t> </a:t>
            </a:r>
            <a:r>
              <a:rPr lang="en-US" sz="2400" dirty="0" err="1" smtClean="0">
                <a:latin typeface="Times New Roman" panose="02020603050405020304" pitchFamily="18" charset="0"/>
              </a:rPr>
              <a:t>mạnh</a:t>
            </a:r>
            <a:r>
              <a:rPr lang="en-US" sz="2400" dirty="0" smtClean="0">
                <a:latin typeface="Times New Roman" panose="02020603050405020304" pitchFamily="18" charset="0"/>
              </a:rPr>
              <a:t> </a:t>
            </a:r>
            <a:r>
              <a:rPr lang="en-US" sz="2400" dirty="0" err="1" smtClean="0">
                <a:latin typeface="Times New Roman" panose="02020603050405020304" pitchFamily="18" charset="0"/>
              </a:rPr>
              <a:t>và</a:t>
            </a:r>
            <a:r>
              <a:rPr lang="en-US" sz="2400" dirty="0" smtClean="0">
                <a:latin typeface="Times New Roman" panose="02020603050405020304" pitchFamily="18" charset="0"/>
              </a:rPr>
              <a:t> </a:t>
            </a:r>
            <a:r>
              <a:rPr lang="en-US" sz="2400" dirty="0" err="1" smtClean="0">
                <a:latin typeface="Times New Roman" panose="02020603050405020304" pitchFamily="18" charset="0"/>
              </a:rPr>
              <a:t>phát</a:t>
            </a:r>
            <a:r>
              <a:rPr lang="en-US" sz="2400" dirty="0" smtClean="0">
                <a:latin typeface="Times New Roman" panose="02020603050405020304" pitchFamily="18" charset="0"/>
              </a:rPr>
              <a:t> </a:t>
            </a:r>
            <a:r>
              <a:rPr lang="en-US" sz="2400" dirty="0" err="1" smtClean="0">
                <a:latin typeface="Times New Roman" panose="02020603050405020304" pitchFamily="18" charset="0"/>
              </a:rPr>
              <a:t>triển</a:t>
            </a:r>
            <a:r>
              <a:rPr lang="en-US" sz="2400" dirty="0" smtClean="0">
                <a:latin typeface="Times New Roman" panose="02020603050405020304" pitchFamily="18" charset="0"/>
              </a:rPr>
              <a:t> </a:t>
            </a:r>
            <a:r>
              <a:rPr lang="en-US" sz="2400" dirty="0" err="1" smtClean="0">
                <a:latin typeface="Times New Roman" panose="02020603050405020304" pitchFamily="18" charset="0"/>
              </a:rPr>
              <a:t>của</a:t>
            </a:r>
            <a:r>
              <a:rPr lang="en-US" sz="2400" dirty="0" smtClean="0">
                <a:latin typeface="Times New Roman" panose="02020603050405020304" pitchFamily="18" charset="0"/>
              </a:rPr>
              <a:t> </a:t>
            </a:r>
            <a:r>
              <a:rPr lang="en-US" sz="2400" dirty="0" err="1" smtClean="0">
                <a:latin typeface="Times New Roman" panose="02020603050405020304" pitchFamily="18" charset="0"/>
              </a:rPr>
              <a:t>các</a:t>
            </a:r>
            <a:r>
              <a:rPr lang="en-US" sz="2400" dirty="0" smtClean="0">
                <a:latin typeface="Times New Roman" panose="02020603050405020304" pitchFamily="18" charset="0"/>
              </a:rPr>
              <a:t> </a:t>
            </a:r>
            <a:r>
              <a:rPr lang="en-US" sz="2400" dirty="0" err="1" smtClean="0">
                <a:latin typeface="Times New Roman" panose="02020603050405020304" pitchFamily="18" charset="0"/>
              </a:rPr>
              <a:t>tổ</a:t>
            </a:r>
            <a:r>
              <a:rPr lang="en-US" sz="2400" dirty="0" smtClean="0">
                <a:latin typeface="Times New Roman" panose="02020603050405020304" pitchFamily="18" charset="0"/>
              </a:rPr>
              <a:t> </a:t>
            </a:r>
            <a:r>
              <a:rPr lang="en-US" sz="2400" dirty="0" err="1" smtClean="0">
                <a:latin typeface="Times New Roman" panose="02020603050405020304" pitchFamily="18" charset="0"/>
              </a:rPr>
              <a:t>chức</a:t>
            </a:r>
            <a:r>
              <a:rPr lang="en-US" sz="2400" dirty="0" smtClean="0">
                <a:latin typeface="Times New Roman" panose="02020603050405020304" pitchFamily="18" charset="0"/>
              </a:rPr>
              <a:t> </a:t>
            </a:r>
            <a:r>
              <a:rPr lang="en-US" sz="2400" dirty="0" err="1" smtClean="0">
                <a:latin typeface="Times New Roman" panose="02020603050405020304" pitchFamily="18" charset="0"/>
              </a:rPr>
              <a:t>này</a:t>
            </a:r>
            <a:r>
              <a:rPr lang="en-US" sz="2400" dirty="0" smtClean="0">
                <a:latin typeface="Times New Roman" panose="02020603050405020304" pitchFamily="18" charset="0"/>
              </a:rPr>
              <a:t> </a:t>
            </a:r>
            <a:r>
              <a:rPr lang="en-US" sz="2400" dirty="0" err="1" smtClean="0">
                <a:latin typeface="Times New Roman" panose="02020603050405020304" pitchFamily="18" charset="0"/>
              </a:rPr>
              <a:t>đòi</a:t>
            </a:r>
            <a:r>
              <a:rPr lang="en-US" sz="2400" dirty="0" smtClean="0">
                <a:latin typeface="Times New Roman" panose="02020603050405020304" pitchFamily="18" charset="0"/>
              </a:rPr>
              <a:t> </a:t>
            </a:r>
            <a:r>
              <a:rPr lang="en-US" sz="2400" dirty="0" err="1" smtClean="0">
                <a:latin typeface="Times New Roman" panose="02020603050405020304" pitchFamily="18" charset="0"/>
              </a:rPr>
              <a:t>hỏi</a:t>
            </a:r>
            <a:r>
              <a:rPr lang="en-US" sz="2400" dirty="0" smtClean="0">
                <a:latin typeface="Times New Roman" panose="02020603050405020304" pitchFamily="18" charset="0"/>
              </a:rPr>
              <a:t> </a:t>
            </a:r>
            <a:r>
              <a:rPr lang="en-US" sz="2400" dirty="0" err="1" smtClean="0">
                <a:latin typeface="Times New Roman" panose="02020603050405020304" pitchFamily="18" charset="0"/>
              </a:rPr>
              <a:t>cách</a:t>
            </a:r>
            <a:r>
              <a:rPr lang="en-US" sz="2400" dirty="0" smtClean="0">
                <a:latin typeface="Times New Roman" panose="02020603050405020304" pitchFamily="18" charset="0"/>
              </a:rPr>
              <a:t> </a:t>
            </a:r>
            <a:r>
              <a:rPr lang="en-US" sz="2400" dirty="0" err="1" smtClean="0">
                <a:latin typeface="Times New Roman" panose="02020603050405020304" pitchFamily="18" charset="0"/>
              </a:rPr>
              <a:t>mạng</a:t>
            </a:r>
            <a:r>
              <a:rPr lang="en-US" sz="2400" dirty="0" smtClean="0">
                <a:latin typeface="Times New Roman" panose="02020603050405020304" pitchFamily="18" charset="0"/>
              </a:rPr>
              <a:t> </a:t>
            </a:r>
            <a:r>
              <a:rPr lang="en-US" sz="2400" dirty="0" err="1" smtClean="0">
                <a:latin typeface="Times New Roman" panose="02020603050405020304" pitchFamily="18" charset="0"/>
              </a:rPr>
              <a:t>nước</a:t>
            </a:r>
            <a:r>
              <a:rPr lang="en-US" sz="2400" dirty="0" smtClean="0">
                <a:latin typeface="Times New Roman" panose="02020603050405020304" pitchFamily="18" charset="0"/>
              </a:rPr>
              <a:t> ta </a:t>
            </a:r>
            <a:r>
              <a:rPr lang="en-US" sz="2400" dirty="0" err="1" smtClean="0">
                <a:latin typeface="Times New Roman" panose="02020603050405020304" pitchFamily="18" charset="0"/>
              </a:rPr>
              <a:t>phải</a:t>
            </a:r>
            <a:r>
              <a:rPr lang="en-US" sz="2400" dirty="0" smtClean="0">
                <a:latin typeface="Times New Roman" panose="02020603050405020304" pitchFamily="18" charset="0"/>
              </a:rPr>
              <a:t> </a:t>
            </a:r>
            <a:r>
              <a:rPr lang="en-US" sz="2400" dirty="0" err="1" smtClean="0">
                <a:latin typeface="Times New Roman" panose="02020603050405020304" pitchFamily="18" charset="0"/>
              </a:rPr>
              <a:t>có</a:t>
            </a:r>
            <a:r>
              <a:rPr lang="en-US" sz="2400" dirty="0" smtClean="0">
                <a:latin typeface="Times New Roman" panose="02020603050405020304" pitchFamily="18" charset="0"/>
              </a:rPr>
              <a:t> </a:t>
            </a:r>
            <a:r>
              <a:rPr lang="en-US" sz="2400" dirty="0" err="1" smtClean="0">
                <a:latin typeface="Times New Roman" panose="02020603050405020304" pitchFamily="18" charset="0"/>
              </a:rPr>
              <a:t>một</a:t>
            </a:r>
            <a:r>
              <a:rPr lang="en-US" sz="2400" dirty="0" smtClean="0">
                <a:latin typeface="Times New Roman" panose="02020603050405020304" pitchFamily="18" charset="0"/>
              </a:rPr>
              <a:t> </a:t>
            </a:r>
            <a:r>
              <a:rPr lang="en-US" sz="2400" dirty="0" err="1" smtClean="0">
                <a:latin typeface="Times New Roman" panose="02020603050405020304" pitchFamily="18" charset="0"/>
              </a:rPr>
              <a:t>đội</a:t>
            </a:r>
            <a:r>
              <a:rPr lang="en-US" sz="2400" dirty="0" smtClean="0">
                <a:latin typeface="Times New Roman" panose="02020603050405020304" pitchFamily="18" charset="0"/>
              </a:rPr>
              <a:t> </a:t>
            </a:r>
            <a:r>
              <a:rPr lang="en-US" sz="2400" dirty="0" err="1" smtClean="0">
                <a:latin typeface="Times New Roman" panose="02020603050405020304" pitchFamily="18" charset="0"/>
              </a:rPr>
              <a:t>quân</a:t>
            </a:r>
            <a:r>
              <a:rPr lang="en-US" sz="2400" dirty="0" smtClean="0">
                <a:latin typeface="Times New Roman" panose="02020603050405020304" pitchFamily="18" charset="0"/>
              </a:rPr>
              <a:t> </a:t>
            </a:r>
            <a:r>
              <a:rPr lang="en-US" sz="2400" dirty="0" err="1" smtClean="0">
                <a:latin typeface="Times New Roman" panose="02020603050405020304" pitchFamily="18" charset="0"/>
              </a:rPr>
              <a:t>thống</a:t>
            </a:r>
            <a:r>
              <a:rPr lang="en-US" sz="2400" dirty="0" smtClean="0">
                <a:latin typeface="Times New Roman" panose="02020603050405020304" pitchFamily="18" charset="0"/>
              </a:rPr>
              <a:t> </a:t>
            </a:r>
            <a:r>
              <a:rPr lang="en-US" sz="2400" dirty="0" err="1" smtClean="0">
                <a:latin typeface="Times New Roman" panose="02020603050405020304" pitchFamily="18" charset="0"/>
              </a:rPr>
              <a:t>nhất</a:t>
            </a:r>
            <a:r>
              <a:rPr lang="en-US" sz="2400" dirty="0" smtClean="0">
                <a:latin typeface="Times New Roman" panose="02020603050405020304" pitchFamily="18" charset="0"/>
              </a:rPr>
              <a:t> </a:t>
            </a:r>
            <a:r>
              <a:rPr lang="en-US" sz="2400" dirty="0" err="1" smtClean="0">
                <a:latin typeface="Times New Roman" panose="02020603050405020304" pitchFamily="18" charset="0"/>
              </a:rPr>
              <a:t>về</a:t>
            </a:r>
            <a:r>
              <a:rPr lang="en-US" sz="2400" dirty="0" smtClean="0">
                <a:latin typeface="Times New Roman" panose="02020603050405020304" pitchFamily="18" charset="0"/>
              </a:rPr>
              <a:t> </a:t>
            </a:r>
            <a:r>
              <a:rPr lang="en-US" sz="2400" dirty="0" err="1" smtClean="0">
                <a:latin typeface="Times New Roman" panose="02020603050405020304" pitchFamily="18" charset="0"/>
              </a:rPr>
              <a:t>mặt</a:t>
            </a:r>
            <a:r>
              <a:rPr lang="en-US" sz="2400" dirty="0" smtClean="0">
                <a:latin typeface="Times New Roman" panose="02020603050405020304" pitchFamily="18" charset="0"/>
              </a:rPr>
              <a:t> </a:t>
            </a:r>
            <a:r>
              <a:rPr lang="en-US" sz="2400" dirty="0" err="1" smtClean="0">
                <a:latin typeface="Times New Roman" panose="02020603050405020304" pitchFamily="18" charset="0"/>
              </a:rPr>
              <a:t>tổ</a:t>
            </a:r>
            <a:r>
              <a:rPr lang="en-US" sz="2400" dirty="0" smtClean="0">
                <a:latin typeface="Times New Roman" panose="02020603050405020304" pitchFamily="18" charset="0"/>
              </a:rPr>
              <a:t> </a:t>
            </a:r>
            <a:r>
              <a:rPr lang="en-US" sz="2400" dirty="0" err="1" smtClean="0">
                <a:latin typeface="Times New Roman" panose="02020603050405020304" pitchFamily="18" charset="0"/>
              </a:rPr>
              <a:t>chức</a:t>
            </a:r>
            <a:r>
              <a:rPr lang="en-US" sz="2400" dirty="0" smtClean="0">
                <a:latin typeface="Times New Roman" panose="02020603050405020304" pitchFamily="18" charset="0"/>
              </a:rPr>
              <a:t>, </a:t>
            </a:r>
            <a:r>
              <a:rPr lang="en-US" sz="2400" dirty="0" err="1" smtClean="0">
                <a:latin typeface="Times New Roman" panose="02020603050405020304" pitchFamily="18" charset="0"/>
              </a:rPr>
              <a:t>vì</a:t>
            </a:r>
            <a:r>
              <a:rPr lang="en-US" sz="2400" dirty="0" smtClean="0">
                <a:latin typeface="Times New Roman" panose="02020603050405020304" pitchFamily="18" charset="0"/>
              </a:rPr>
              <a:t> </a:t>
            </a:r>
            <a:r>
              <a:rPr lang="en-US" sz="2400" dirty="0" err="1" smtClean="0">
                <a:latin typeface="Times New Roman" panose="02020603050405020304" pitchFamily="18" charset="0"/>
              </a:rPr>
              <a:t>vậy</a:t>
            </a:r>
            <a:r>
              <a:rPr lang="en-US" sz="2400" dirty="0" smtClean="0">
                <a:latin typeface="Times New Roman" panose="02020603050405020304" pitchFamily="18" charset="0"/>
              </a:rPr>
              <a:t> </a:t>
            </a:r>
            <a:r>
              <a:rPr lang="en-US" sz="2400" dirty="0" err="1" smtClean="0">
                <a:latin typeface="Times New Roman" panose="02020603050405020304" pitchFamily="18" charset="0"/>
              </a:rPr>
              <a:t>ngày</a:t>
            </a:r>
            <a:r>
              <a:rPr lang="en-US" sz="2400" dirty="0" smtClean="0">
                <a:latin typeface="Times New Roman" panose="02020603050405020304" pitchFamily="18" charset="0"/>
              </a:rPr>
              <a:t> 22/12/1944 </a:t>
            </a:r>
            <a:r>
              <a:rPr lang="en-US" sz="2400" dirty="0" err="1" smtClean="0">
                <a:latin typeface="Times New Roman" panose="02020603050405020304" pitchFamily="18" charset="0"/>
              </a:rPr>
              <a:t>đội</a:t>
            </a:r>
            <a:r>
              <a:rPr lang="en-US" sz="2400" dirty="0" smtClean="0">
                <a:latin typeface="Times New Roman" panose="02020603050405020304" pitchFamily="18" charset="0"/>
              </a:rPr>
              <a:t> “</a:t>
            </a:r>
            <a:r>
              <a:rPr lang="en-US" sz="2400" dirty="0" err="1" smtClean="0">
                <a:latin typeface="Times New Roman" panose="02020603050405020304" pitchFamily="18" charset="0"/>
              </a:rPr>
              <a:t>Việt</a:t>
            </a:r>
            <a:r>
              <a:rPr lang="en-US" sz="2400" dirty="0" smtClean="0">
                <a:latin typeface="Times New Roman" panose="02020603050405020304" pitchFamily="18" charset="0"/>
              </a:rPr>
              <a:t> Nam </a:t>
            </a:r>
            <a:r>
              <a:rPr lang="en-US" sz="2400" dirty="0" err="1" smtClean="0">
                <a:latin typeface="Times New Roman" panose="02020603050405020304" pitchFamily="18" charset="0"/>
              </a:rPr>
              <a:t>tuyên</a:t>
            </a:r>
            <a:r>
              <a:rPr lang="en-US" sz="2400" dirty="0" smtClean="0">
                <a:latin typeface="Times New Roman" panose="02020603050405020304" pitchFamily="18" charset="0"/>
              </a:rPr>
              <a:t> </a:t>
            </a:r>
            <a:r>
              <a:rPr lang="en-US" sz="2400" dirty="0" err="1" smtClean="0">
                <a:latin typeface="Times New Roman" panose="02020603050405020304" pitchFamily="18" charset="0"/>
              </a:rPr>
              <a:t>truyền</a:t>
            </a:r>
            <a:r>
              <a:rPr lang="en-US" sz="2400" dirty="0" smtClean="0">
                <a:latin typeface="Times New Roman" panose="02020603050405020304" pitchFamily="18" charset="0"/>
              </a:rPr>
              <a:t> </a:t>
            </a:r>
            <a:r>
              <a:rPr lang="en-US" sz="2400" dirty="0" err="1" smtClean="0">
                <a:latin typeface="Times New Roman" panose="02020603050405020304" pitchFamily="18" charset="0"/>
              </a:rPr>
              <a:t>giải</a:t>
            </a:r>
            <a:r>
              <a:rPr lang="en-US" sz="2400" dirty="0" smtClean="0">
                <a:latin typeface="Times New Roman" panose="02020603050405020304" pitchFamily="18" charset="0"/>
              </a:rPr>
              <a:t> </a:t>
            </a:r>
            <a:r>
              <a:rPr lang="en-US" sz="2400" dirty="0" err="1" smtClean="0">
                <a:latin typeface="Times New Roman" panose="02020603050405020304" pitchFamily="18" charset="0"/>
              </a:rPr>
              <a:t>phóng</a:t>
            </a:r>
            <a:r>
              <a:rPr lang="en-US" sz="2400" dirty="0" smtClean="0">
                <a:latin typeface="Times New Roman" panose="02020603050405020304" pitchFamily="18" charset="0"/>
              </a:rPr>
              <a:t> </a:t>
            </a:r>
            <a:r>
              <a:rPr lang="en-US" sz="2400" dirty="0" err="1" smtClean="0">
                <a:latin typeface="Times New Roman" panose="02020603050405020304" pitchFamily="18" charset="0"/>
              </a:rPr>
              <a:t>quân</a:t>
            </a:r>
            <a:r>
              <a:rPr lang="en-US" sz="2400" dirty="0" smtClean="0">
                <a:latin typeface="Times New Roman" panose="02020603050405020304" pitchFamily="18" charset="0"/>
              </a:rPr>
              <a:t>” </a:t>
            </a:r>
            <a:r>
              <a:rPr lang="en-US" sz="2400" dirty="0" err="1" smtClean="0">
                <a:latin typeface="Times New Roman" panose="02020603050405020304" pitchFamily="18" charset="0"/>
              </a:rPr>
              <a:t>được</a:t>
            </a:r>
            <a:r>
              <a:rPr lang="en-US" sz="2400" dirty="0" smtClean="0">
                <a:latin typeface="Times New Roman" panose="02020603050405020304" pitchFamily="18" charset="0"/>
              </a:rPr>
              <a:t> </a:t>
            </a:r>
            <a:r>
              <a:rPr lang="en-US" sz="2400" dirty="0" err="1" smtClean="0">
                <a:latin typeface="Times New Roman" panose="02020603050405020304" pitchFamily="18" charset="0"/>
              </a:rPr>
              <a:t>thành</a:t>
            </a:r>
            <a:r>
              <a:rPr lang="en-US" sz="2400" dirty="0" smtClean="0">
                <a:latin typeface="Times New Roman" panose="02020603050405020304" pitchFamily="18" charset="0"/>
              </a:rPr>
              <a:t> </a:t>
            </a:r>
            <a:r>
              <a:rPr lang="en-US" sz="2400" dirty="0" err="1" smtClean="0">
                <a:latin typeface="Times New Roman" panose="02020603050405020304" pitchFamily="18" charset="0"/>
              </a:rPr>
              <a:t>lập</a:t>
            </a:r>
            <a:r>
              <a:rPr lang="en-US" sz="2400" dirty="0" smtClean="0">
                <a:latin typeface="Times New Roman" panose="02020603050405020304" pitchFamily="18" charset="0"/>
              </a:rPr>
              <a:t> </a:t>
            </a:r>
            <a:r>
              <a:rPr lang="en-US" sz="2400" dirty="0" err="1" smtClean="0">
                <a:latin typeface="Times New Roman" panose="02020603050405020304" pitchFamily="18" charset="0"/>
              </a:rPr>
              <a:t>tại</a:t>
            </a:r>
            <a:r>
              <a:rPr lang="en-US" sz="2400" dirty="0" smtClean="0">
                <a:latin typeface="Times New Roman" panose="02020603050405020304" pitchFamily="18" charset="0"/>
              </a:rPr>
              <a:t> Cao </a:t>
            </a:r>
            <a:r>
              <a:rPr lang="en-US" sz="2400" dirty="0" err="1" smtClean="0">
                <a:latin typeface="Times New Roman" panose="02020603050405020304" pitchFamily="18" charset="0"/>
              </a:rPr>
              <a:t>Bằng</a:t>
            </a:r>
            <a:r>
              <a:rPr lang="en-US" sz="2400" dirty="0" smtClean="0">
                <a:latin typeface="Times New Roman" panose="02020603050405020304" pitchFamily="18" charset="0"/>
              </a:rPr>
              <a:t> (</a:t>
            </a:r>
            <a:r>
              <a:rPr lang="en-US" sz="2400" dirty="0" err="1" smtClean="0">
                <a:latin typeface="Times New Roman" panose="02020603050405020304" pitchFamily="18" charset="0"/>
              </a:rPr>
              <a:t>có</a:t>
            </a:r>
            <a:r>
              <a:rPr lang="en-US" sz="2400" dirty="0" smtClean="0">
                <a:latin typeface="Times New Roman" panose="02020603050405020304" pitchFamily="18" charset="0"/>
              </a:rPr>
              <a:t> 34 </a:t>
            </a:r>
            <a:r>
              <a:rPr lang="en-US" sz="2400" dirty="0" err="1" smtClean="0">
                <a:latin typeface="Times New Roman" panose="02020603050405020304" pitchFamily="18" charset="0"/>
              </a:rPr>
              <a:t>người</a:t>
            </a:r>
            <a:r>
              <a:rPr lang="en-US" sz="2400" dirty="0" smtClean="0">
                <a:latin typeface="Times New Roman" panose="02020603050405020304" pitchFamily="18" charset="0"/>
              </a:rPr>
              <a:t>) do </a:t>
            </a:r>
            <a:r>
              <a:rPr lang="en-US" sz="2400" dirty="0" err="1" smtClean="0">
                <a:latin typeface="Times New Roman" panose="02020603050405020304" pitchFamily="18" charset="0"/>
              </a:rPr>
              <a:t>đồng</a:t>
            </a:r>
            <a:r>
              <a:rPr lang="en-US" sz="2400" dirty="0" smtClean="0">
                <a:latin typeface="Times New Roman" panose="02020603050405020304" pitchFamily="18" charset="0"/>
              </a:rPr>
              <a:t> </a:t>
            </a:r>
            <a:r>
              <a:rPr lang="en-US" sz="2400" dirty="0" err="1" smtClean="0">
                <a:latin typeface="Times New Roman" panose="02020603050405020304" pitchFamily="18" charset="0"/>
              </a:rPr>
              <a:t>chí</a:t>
            </a:r>
            <a:r>
              <a:rPr lang="en-US" sz="2400" dirty="0" smtClean="0">
                <a:latin typeface="Times New Roman" panose="02020603050405020304" pitchFamily="18" charset="0"/>
              </a:rPr>
              <a:t> </a:t>
            </a:r>
            <a:r>
              <a:rPr lang="en-US" sz="2400" dirty="0" err="1" smtClean="0">
                <a:latin typeface="Times New Roman" panose="02020603050405020304" pitchFamily="18" charset="0"/>
              </a:rPr>
              <a:t>Võ</a:t>
            </a:r>
            <a:r>
              <a:rPr lang="en-US" sz="2400" dirty="0" smtClean="0">
                <a:latin typeface="Times New Roman" panose="02020603050405020304" pitchFamily="18" charset="0"/>
              </a:rPr>
              <a:t> </a:t>
            </a:r>
            <a:r>
              <a:rPr lang="en-US" sz="2400" dirty="0" err="1" smtClean="0">
                <a:latin typeface="Times New Roman" panose="02020603050405020304" pitchFamily="18" charset="0"/>
              </a:rPr>
              <a:t>Nguyên</a:t>
            </a:r>
            <a:r>
              <a:rPr lang="en-US" sz="2400" dirty="0" smtClean="0">
                <a:latin typeface="Times New Roman" panose="02020603050405020304" pitchFamily="18" charset="0"/>
              </a:rPr>
              <a:t> </a:t>
            </a:r>
            <a:r>
              <a:rPr lang="en-US" sz="2400" dirty="0" err="1" smtClean="0">
                <a:latin typeface="Times New Roman" panose="02020603050405020304" pitchFamily="18" charset="0"/>
              </a:rPr>
              <a:t>Giáp</a:t>
            </a:r>
            <a:r>
              <a:rPr lang="en-US" sz="2400" dirty="0" smtClean="0">
                <a:latin typeface="Times New Roman" panose="02020603050405020304" pitchFamily="18" charset="0"/>
              </a:rPr>
              <a:t> </a:t>
            </a:r>
            <a:r>
              <a:rPr lang="en-US" sz="2400" dirty="0" err="1" smtClean="0">
                <a:latin typeface="Times New Roman" panose="02020603050405020304" pitchFamily="18" charset="0"/>
              </a:rPr>
              <a:t>lãnh</a:t>
            </a:r>
            <a:r>
              <a:rPr lang="en-US" sz="2400" dirty="0" smtClean="0">
                <a:latin typeface="Times New Roman" panose="02020603050405020304" pitchFamily="18" charset="0"/>
              </a:rPr>
              <a:t> </a:t>
            </a:r>
            <a:r>
              <a:rPr lang="en-US" sz="2400" dirty="0" err="1" smtClean="0">
                <a:latin typeface="Times New Roman" panose="02020603050405020304" pitchFamily="18" charset="0"/>
              </a:rPr>
              <a:t>đạo</a:t>
            </a:r>
            <a:r>
              <a:rPr lang="en-US" sz="2400" dirty="0" smtClean="0">
                <a:latin typeface="Times New Roman" panose="02020603050405020304" pitchFamily="18" charset="0"/>
              </a:rPr>
              <a:t>, </a:t>
            </a:r>
            <a:r>
              <a:rPr lang="en-US" sz="2400" dirty="0" err="1" smtClean="0">
                <a:latin typeface="Times New Roman" panose="02020603050405020304" pitchFamily="18" charset="0"/>
              </a:rPr>
              <a:t>đây</a:t>
            </a:r>
            <a:r>
              <a:rPr lang="en-US" sz="2400" dirty="0" smtClean="0">
                <a:latin typeface="Times New Roman" panose="02020603050405020304" pitchFamily="18" charset="0"/>
              </a:rPr>
              <a:t> </a:t>
            </a:r>
            <a:r>
              <a:rPr lang="en-US" sz="2400" dirty="0" err="1" smtClean="0">
                <a:latin typeface="Times New Roman" panose="02020603050405020304" pitchFamily="18" charset="0"/>
              </a:rPr>
              <a:t>đồng</a:t>
            </a:r>
            <a:r>
              <a:rPr lang="en-US" sz="2400" dirty="0" smtClean="0">
                <a:latin typeface="Times New Roman" panose="02020603050405020304" pitchFamily="18" charset="0"/>
              </a:rPr>
              <a:t> </a:t>
            </a:r>
            <a:r>
              <a:rPr lang="en-US" sz="2400" dirty="0" err="1" smtClean="0">
                <a:latin typeface="Times New Roman" panose="02020603050405020304" pitchFamily="18" charset="0"/>
              </a:rPr>
              <a:t>thời</a:t>
            </a:r>
            <a:r>
              <a:rPr lang="en-US" sz="2400" dirty="0" smtClean="0">
                <a:latin typeface="Times New Roman" panose="02020603050405020304" pitchFamily="18" charset="0"/>
              </a:rPr>
              <a:t> </a:t>
            </a:r>
            <a:r>
              <a:rPr lang="en-US" sz="2400" dirty="0" err="1" smtClean="0">
                <a:latin typeface="Times New Roman" panose="02020603050405020304" pitchFamily="18" charset="0"/>
              </a:rPr>
              <a:t>được</a:t>
            </a:r>
            <a:r>
              <a:rPr lang="en-US" sz="2400" dirty="0" smtClean="0">
                <a:latin typeface="Times New Roman" panose="02020603050405020304" pitchFamily="18" charset="0"/>
              </a:rPr>
              <a:t> </a:t>
            </a:r>
            <a:r>
              <a:rPr lang="en-US" sz="2400" dirty="0" err="1" smtClean="0">
                <a:latin typeface="Times New Roman" panose="02020603050405020304" pitchFamily="18" charset="0"/>
              </a:rPr>
              <a:t>coi</a:t>
            </a:r>
            <a:r>
              <a:rPr lang="en-US" sz="2400" dirty="0" smtClean="0">
                <a:latin typeface="Times New Roman" panose="02020603050405020304" pitchFamily="18" charset="0"/>
              </a:rPr>
              <a:t> </a:t>
            </a:r>
            <a:r>
              <a:rPr lang="en-US" sz="2400" dirty="0" err="1" smtClean="0">
                <a:latin typeface="Times New Roman" panose="02020603050405020304" pitchFamily="18" charset="0"/>
              </a:rPr>
              <a:t>là</a:t>
            </a:r>
            <a:r>
              <a:rPr lang="en-US" sz="2400" dirty="0" smtClean="0">
                <a:latin typeface="Times New Roman" panose="02020603050405020304" pitchFamily="18" charset="0"/>
              </a:rPr>
              <a:t> </a:t>
            </a:r>
            <a:r>
              <a:rPr lang="en-US" sz="2400" dirty="0" err="1" smtClean="0">
                <a:latin typeface="Times New Roman" panose="02020603050405020304" pitchFamily="18" charset="0"/>
              </a:rPr>
              <a:t>ngày</a:t>
            </a:r>
            <a:r>
              <a:rPr lang="en-US" sz="2400" dirty="0" smtClean="0">
                <a:latin typeface="Times New Roman" panose="02020603050405020304" pitchFamily="18" charset="0"/>
              </a:rPr>
              <a:t> </a:t>
            </a:r>
            <a:r>
              <a:rPr lang="en-US" sz="2400" dirty="0" err="1" smtClean="0">
                <a:latin typeface="Times New Roman" panose="02020603050405020304" pitchFamily="18" charset="0"/>
              </a:rPr>
              <a:t>thành</a:t>
            </a:r>
            <a:r>
              <a:rPr lang="en-US" sz="2400" dirty="0" smtClean="0">
                <a:latin typeface="Times New Roman" panose="02020603050405020304" pitchFamily="18" charset="0"/>
              </a:rPr>
              <a:t> </a:t>
            </a:r>
            <a:r>
              <a:rPr lang="en-US" sz="2400" dirty="0" err="1" smtClean="0">
                <a:latin typeface="Times New Roman" panose="02020603050405020304" pitchFamily="18" charset="0"/>
              </a:rPr>
              <a:t>lập</a:t>
            </a:r>
            <a:r>
              <a:rPr lang="en-US" sz="2400" dirty="0" smtClean="0">
                <a:latin typeface="Times New Roman" panose="02020603050405020304" pitchFamily="18" charset="0"/>
              </a:rPr>
              <a:t> </a:t>
            </a:r>
            <a:r>
              <a:rPr lang="en-US" sz="2400" dirty="0" err="1" smtClean="0">
                <a:latin typeface="Times New Roman" panose="02020603050405020304" pitchFamily="18" charset="0"/>
              </a:rPr>
              <a:t>của</a:t>
            </a:r>
            <a:r>
              <a:rPr lang="en-US" sz="2400" dirty="0" smtClean="0">
                <a:latin typeface="Times New Roman" panose="02020603050405020304" pitchFamily="18" charset="0"/>
              </a:rPr>
              <a:t> </a:t>
            </a:r>
            <a:r>
              <a:rPr lang="en-US" sz="2400" dirty="0" err="1" smtClean="0">
                <a:latin typeface="Times New Roman" panose="02020603050405020304" pitchFamily="18" charset="0"/>
              </a:rPr>
              <a:t>Quân</a:t>
            </a:r>
            <a:r>
              <a:rPr lang="en-US" sz="2400" dirty="0" smtClean="0">
                <a:latin typeface="Times New Roman" panose="02020603050405020304" pitchFamily="18" charset="0"/>
              </a:rPr>
              <a:t> </a:t>
            </a:r>
            <a:r>
              <a:rPr lang="en-US" sz="2400" dirty="0" err="1" smtClean="0">
                <a:latin typeface="Times New Roman" panose="02020603050405020304" pitchFamily="18" charset="0"/>
              </a:rPr>
              <a:t>đội</a:t>
            </a:r>
            <a:r>
              <a:rPr lang="en-US" sz="2400" dirty="0" smtClean="0">
                <a:latin typeface="Times New Roman" panose="02020603050405020304" pitchFamily="18" charset="0"/>
              </a:rPr>
              <a:t> </a:t>
            </a:r>
            <a:r>
              <a:rPr lang="en-US" sz="2400" dirty="0" err="1" smtClean="0">
                <a:latin typeface="Times New Roman" panose="02020603050405020304" pitchFamily="18" charset="0"/>
              </a:rPr>
              <a:t>nhân</a:t>
            </a:r>
            <a:r>
              <a:rPr lang="en-US" sz="2400" dirty="0" smtClean="0">
                <a:latin typeface="Times New Roman" panose="02020603050405020304" pitchFamily="18" charset="0"/>
              </a:rPr>
              <a:t> </a:t>
            </a:r>
            <a:r>
              <a:rPr lang="en-US" sz="2400" dirty="0" err="1" smtClean="0">
                <a:latin typeface="Times New Roman" panose="02020603050405020304" pitchFamily="18" charset="0"/>
              </a:rPr>
              <a:t>dân</a:t>
            </a:r>
            <a:r>
              <a:rPr lang="en-US" sz="2400" dirty="0" smtClean="0">
                <a:latin typeface="Times New Roman" panose="02020603050405020304" pitchFamily="18" charset="0"/>
              </a:rPr>
              <a:t> </a:t>
            </a:r>
            <a:r>
              <a:rPr lang="en-US" sz="2400" dirty="0" err="1" smtClean="0">
                <a:latin typeface="Times New Roman" panose="02020603050405020304" pitchFamily="18" charset="0"/>
              </a:rPr>
              <a:t>Việt</a:t>
            </a:r>
            <a:r>
              <a:rPr lang="en-US" sz="2400" dirty="0" smtClean="0">
                <a:latin typeface="Times New Roman" panose="02020603050405020304" pitchFamily="18" charset="0"/>
              </a:rPr>
              <a:t> Nam.</a:t>
            </a:r>
          </a:p>
          <a:p>
            <a:pPr marL="0" indent="0" algn="just">
              <a:buNone/>
            </a:pPr>
            <a:r>
              <a:rPr lang="en-US" altLang="en-US" sz="2400" dirty="0" smtClean="0">
                <a:latin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Tháng</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4/1945,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smtClean="0">
                <a:latin typeface="Times New Roman" panose="02020603050405020304" pitchFamily="18" charset="0"/>
                <a:cs typeface="Times New Roman" panose="02020603050405020304" pitchFamily="18" charset="0"/>
              </a:rPr>
              <a:t>.</a:t>
            </a:r>
          </a:p>
          <a:p>
            <a:pPr marL="0" indent="0" algn="just">
              <a:buNone/>
            </a:pPr>
            <a:r>
              <a:rPr lang="en-US" sz="2400" i="1" dirty="0" smtClean="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Nghệ</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thuật</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quân</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sự</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của</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ta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trong</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giai</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đoạn</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này</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chủ</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yếu</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vận</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dụng</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lối</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đánh</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du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kích</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bí</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mật</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nhanh</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chóng</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di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chuyển</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linh</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60000"/>
                    <a:lumOff val="40000"/>
                  </a:schemeClr>
                </a:solidFill>
                <a:latin typeface="Times New Roman" panose="02020603050405020304" pitchFamily="18" charset="0"/>
                <a:cs typeface="Times New Roman" panose="02020603050405020304" pitchFamily="18" charset="0"/>
              </a:rPr>
              <a:t>hoạt</a:t>
            </a:r>
            <a:r>
              <a:rPr lang="en-US" sz="2400" i="1" dirty="0">
                <a:solidFill>
                  <a:schemeClr val="accent1">
                    <a:lumMod val="60000"/>
                    <a:lumOff val="40000"/>
                  </a:schemeClr>
                </a:solidFill>
                <a:latin typeface="Times New Roman" panose="02020603050405020304" pitchFamily="18" charset="0"/>
                <a:cs typeface="Times New Roman" panose="02020603050405020304" pitchFamily="18" charset="0"/>
              </a:rPr>
              <a:t>.</a:t>
            </a:r>
          </a:p>
          <a:p>
            <a:pPr marL="0" indent="0" algn="just">
              <a:buNone/>
            </a:pP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endParaRPr lang="en-US" sz="2400" dirty="0">
              <a:solidFill>
                <a:srgbClr val="FFFF00"/>
              </a:solidFill>
              <a:latin typeface="Times New Roman" panose="02020603050405020304" pitchFamily="18" charset="0"/>
              <a:cs typeface="Times New Roman" panose="02020603050405020304" pitchFamily="18" charset="0"/>
            </a:endParaRPr>
          </a:p>
          <a:p>
            <a:pPr marL="0" indent="0" algn="just">
              <a:buNone/>
            </a:pPr>
            <a:endParaRPr lang="en-US" altLang="en-US" sz="2400" dirty="0">
              <a:latin typeface="Times New Roman" panose="02020603050405020304" pitchFamily="18" charset="0"/>
            </a:endParaRPr>
          </a:p>
          <a:p>
            <a:pPr marL="0" indent="0" algn="just">
              <a:buNone/>
            </a:pPr>
            <a:r>
              <a:rPr lang="en-US" sz="2400" dirty="0" smtClean="0">
                <a:latin typeface="Times New Roman" panose="02020603050405020304" pitchFamily="18" charset="0"/>
              </a:rPr>
              <a:t>   </a:t>
            </a:r>
          </a:p>
          <a:p>
            <a:pPr marL="0" indent="0">
              <a:buNone/>
            </a:pPr>
            <a:endParaRPr lang="en-US" sz="2400" dirty="0">
              <a:latin typeface="Times New Roman" panose="02020603050405020304" pitchFamily="18" charset="0"/>
            </a:endParaRPr>
          </a:p>
        </p:txBody>
      </p:sp>
    </p:spTree>
    <p:extLst>
      <p:ext uri="{BB962C8B-B14F-4D97-AF65-F5344CB8AC3E}">
        <p14:creationId xmlns:p14="http://schemas.microsoft.com/office/powerpoint/2010/main" val="372775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ircle(in)">
                                      <p:cBhvr>
                                        <p:cTn id="3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Káº¿t quáº£ hÃ¬nh áº£nh cho quÃ¢n Äá»i cÃ´ng n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74"/>
            <a:ext cx="5889812" cy="371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Káº¿t quáº£ hÃ¬nh áº£nh cho quÃ¢n Äá»i cÃ´ng nÃ´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813" y="4374"/>
            <a:ext cx="6314102" cy="371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Káº¿t quáº£ hÃ¬nh áº£nh cho quÃ¢n Äá»i ngÃ y má»i thÃ nh láº­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812" y="3711710"/>
            <a:ext cx="6314102" cy="310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HÃ¬nh áº£nh cÃ³ liÃ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20148"/>
            <a:ext cx="5889812" cy="316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5957455"/>
            <a:ext cx="12203914" cy="8570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MỘT SỐ HÌNH ẢNH VỀ GIAI ĐOẠN ĐẦU KHI MỚI THÀNH LẬP LỰC LƯỢNG QUÂN ĐỘI NHÂN DÂN VIỆT NAM</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416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4470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0163"/>
            <a:ext cx="4648200"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Káº¿t quáº£ hÃ¬nh áº£nh cho viá»t nam giáº£i phÃ³ng qu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4495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Káº¿t quáº£ hÃ¬nh áº£nh cho tuyÃªn ngÃ´n Äá»c láº­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6275" y="3733800"/>
            <a:ext cx="46577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9144001" y="30163"/>
            <a:ext cx="3048000" cy="68278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dirty="0" smtClean="0">
                <a:latin typeface="Times New Roman" panose="02020603050405020304" pitchFamily="18" charset="0"/>
                <a:cs typeface="Times New Roman" panose="02020603050405020304" pitchFamily="18" charset="0"/>
              </a:rPr>
              <a:t>GIAI ĐOẠN NÀY DO LỰC LƯỢNG CÒN ÍT VÀ VŨ KHÍ CÒN THÔ SƠ NÊN </a:t>
            </a:r>
          </a:p>
          <a:p>
            <a:pPr algn="just"/>
            <a:endParaRPr lang="en-US" dirty="0" smtClean="0"/>
          </a:p>
          <a:p>
            <a:pPr algn="just"/>
            <a:r>
              <a:rPr lang="en-US" b="1" i="1" dirty="0" smtClean="0">
                <a:solidFill>
                  <a:schemeClr val="accent1">
                    <a:lumMod val="60000"/>
                    <a:lumOff val="40000"/>
                  </a:schemeClr>
                </a:solidFill>
                <a:latin typeface="Times New Roman" panose="02020603050405020304" pitchFamily="18" charset="0"/>
                <a:cs typeface="Times New Roman" panose="02020603050405020304" pitchFamily="18" charset="0"/>
              </a:rPr>
              <a:t>“</a:t>
            </a:r>
            <a:r>
              <a:rPr lang="en-US" b="1" i="1" dirty="0" err="1" smtClean="0">
                <a:solidFill>
                  <a:schemeClr val="accent1">
                    <a:lumMod val="60000"/>
                    <a:lumOff val="40000"/>
                  </a:schemeClr>
                </a:solidFill>
                <a:latin typeface="Times New Roman" panose="02020603050405020304" pitchFamily="18" charset="0"/>
                <a:cs typeface="Times New Roman" panose="02020603050405020304" pitchFamily="18" charset="0"/>
              </a:rPr>
              <a:t>Nghệ</a:t>
            </a:r>
            <a:r>
              <a:rPr lang="en-US" b="1" i="1" dirty="0" smtClean="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thuật</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quân</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sự</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của</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ta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trong</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giai</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đoạn</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này</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chủ</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yếu</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vận</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dụng</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lối</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đánh</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du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kích</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bí</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mật</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nhanh</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chóng</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di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chuyển</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linh</a:t>
            </a:r>
            <a:r>
              <a:rPr lang="en-US" b="1" i="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i="1" dirty="0" err="1">
                <a:solidFill>
                  <a:schemeClr val="accent1">
                    <a:lumMod val="60000"/>
                    <a:lumOff val="40000"/>
                  </a:schemeClr>
                </a:solidFill>
                <a:latin typeface="Times New Roman" panose="02020603050405020304" pitchFamily="18" charset="0"/>
                <a:cs typeface="Times New Roman" panose="02020603050405020304" pitchFamily="18" charset="0"/>
              </a:rPr>
              <a:t>hoạt</a:t>
            </a:r>
            <a:r>
              <a:rPr lang="en-US" b="1" i="1" dirty="0" smtClean="0">
                <a:solidFill>
                  <a:schemeClr val="accent1">
                    <a:lumMod val="60000"/>
                    <a:lumOff val="40000"/>
                  </a:schemeClr>
                </a:solidFill>
                <a:latin typeface="Times New Roman" panose="02020603050405020304" pitchFamily="18" charset="0"/>
                <a:cs typeface="Times New Roman" panose="02020603050405020304" pitchFamily="18" charset="0"/>
              </a:rPr>
              <a:t>.”</a:t>
            </a:r>
            <a:endParaRPr lang="en-US" b="1" i="1" dirty="0">
              <a:solidFill>
                <a:schemeClr val="accent1">
                  <a:lumMod val="60000"/>
                  <a:lumOff val="40000"/>
                </a:schemeClr>
              </a:solidFill>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243578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1493</TotalTime>
  <Words>4936</Words>
  <Application>Microsoft Office PowerPoint</Application>
  <PresentationFormat>Widescreen</PresentationFormat>
  <Paragraphs>257</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Century Gothic</vt:lpstr>
      <vt:lpstr>Times New Roman</vt:lpstr>
      <vt:lpstr>Wingdings</vt:lpstr>
      <vt:lpstr>Wingdings 3</vt:lpstr>
      <vt:lpstr>Ion</vt:lpstr>
      <vt:lpstr>SỞ GIÁO DỤC VÀ ĐÀO TẠO TP HỒ CHÍ MINH TRƯỜNG THPT HỒ THỊ BI</vt:lpstr>
      <vt:lpstr>Quan sát hình ảnh sau hãy cho biết LLVT của VN gồm có những lực lượng nào ?</vt:lpstr>
      <vt:lpstr>I. LỊCH SỬ, BẢN CHẤT, TRUYỀN THỐNG CỦA QUÂN ĐỘI NHÂN DÂN VIỆT NAM.</vt:lpstr>
      <vt:lpstr>I. LỊCH SỬ, BẢN CHẤT, TRUYỀN THỐNG CỦA QUÂN ĐỘI NHÂN DÂN VIỆT NAM.</vt:lpstr>
      <vt:lpstr>I. LỊCH SỬ, BẢN CHẤT, TRUYỀN THỐNG CỦA QUÂN ĐỘI NHÂN DÂN VIỆT NAM.</vt:lpstr>
      <vt:lpstr>I. LỊCH SỬ, BẢN CHẤT, TRUYỀN THỐNG CỦA QUÂN ĐỘI NHÂN DÂN VIỆT NAM.</vt:lpstr>
      <vt:lpstr>I. LỊCH SỬ, BẢN CHẤT, TRUYỀN THỐNG CỦA QUÂN ĐỘI NHÂN DÂN VIỆT NAM.</vt:lpstr>
      <vt:lpstr>PowerPoint Presentation</vt:lpstr>
      <vt:lpstr>PowerPoint Presentation</vt:lpstr>
      <vt:lpstr>I. LỊCH SỬ, BẢN CHẤT, TRUYỀN THỐNG CỦA QUÂN ĐỘI NHÂN DÂN VIỆT NAM.</vt:lpstr>
      <vt:lpstr>PowerPoint Presentation</vt:lpstr>
      <vt:lpstr>I. LỊCH SỬ, BẢN CHẤT, TRUYỀN THỐNG CỦA QUÂN ĐỘI NHÂN DÂN VIỆT NAM.</vt:lpstr>
      <vt:lpstr>PowerPoint Presentation</vt:lpstr>
      <vt:lpstr>I. LỊCH SỬ, BẢN CHẤT, TRUYỀN THỐNG CỦA QUÂN ĐỘI NHÂN DÂN VIỆT NAM.</vt:lpstr>
      <vt:lpstr>I. LỊCH SỬ, BẢN CHẤT, TRUYỀN THỐNG CỦA QUÂN ĐỘI NHÂN DÂN VIỆT NAM.</vt:lpstr>
      <vt:lpstr>CÂU HỎI CỦNG CỐ NỘI DUNG BÀI HỌC</vt:lpstr>
      <vt:lpstr>II. LỊCH SỬ, BẢN CHẤT, TRUYỀN THỐNG CỦA CÔNG AN NHÂN DÂN VIỆT NAM.</vt:lpstr>
      <vt:lpstr>II. LỊCH SỬ, BẢN CHẤT, TRUYỀN THỐNG CỦA CÔNG AN NHÂN DÂN VIỆT NAM.</vt:lpstr>
      <vt:lpstr>II. LỊCH SỬ, BẢN CHẤT, TRUYỀN THỐNG CỦA CÔNG AN NHÂN DÂN VIỆT NAM.</vt:lpstr>
      <vt:lpstr>II. LỊCH SỬ, BẢN CHẤT, TRUYỀN THỐNG CỦA CÔNG AN NHÂN DÂN VIỆT NAM.</vt:lpstr>
      <vt:lpstr>II. LỊCH SỬ, BẢN CHẤT, TRUYỀN THỐNG CỦA CÔNG AN NHÂN DÂN VIỆT NAM.</vt:lpstr>
      <vt:lpstr>CÂU HỎI CỦNG CỐ NỘI DUNG BÀI HỌC</vt:lpstr>
      <vt:lpstr>III. LỊCH SỬ, TRUYỀN THỐNG CỦA DÂN QUÂN TỰ VỆ</vt:lpstr>
      <vt:lpstr>III. LỊCH SỬ, TRUYỀN THỐNG CỦA DÂN QUÂN TỰ VỆ</vt:lpstr>
      <vt:lpstr>III. LỊCH SỬ, TRUYỀN THỐNG CỦA DÂN QUÂN TỰ VỆ</vt:lpstr>
      <vt:lpstr>III. LỊCH SỬ, TRUYỀN THỐNG CỦA DÂN QUÂN TỰ VỆ</vt:lpstr>
      <vt:lpstr>III. LỊCH SỬ, TRUYỀN THỐNG CỦA DÂN QUÂN TỰ VỆ</vt:lpstr>
      <vt:lpstr>CÂU HỎI CỦNG CỐ NỘI DUNG BÀI HỌC</vt:lpstr>
      <vt:lpstr>CÂU HỎI CỦNG CỐ NỘI DUNG BÀI HỌC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LỊCH SỬ, TRUYỀN THỐNG CỦA LỰC LƯỢNG  VŨ TRANG NHÂN DÂN</dc:title>
  <dc:creator>Admin</dc:creator>
  <cp:lastModifiedBy>User</cp:lastModifiedBy>
  <cp:revision>51</cp:revision>
  <dcterms:created xsi:type="dcterms:W3CDTF">2022-08-02T01:23:39Z</dcterms:created>
  <dcterms:modified xsi:type="dcterms:W3CDTF">2024-04-03T07:21:27Z</dcterms:modified>
</cp:coreProperties>
</file>