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73" r:id="rId2"/>
    <p:sldId id="256" r:id="rId3"/>
    <p:sldId id="278" r:id="rId4"/>
    <p:sldId id="280" r:id="rId5"/>
    <p:sldId id="259" r:id="rId6"/>
    <p:sldId id="257" r:id="rId7"/>
    <p:sldId id="258" r:id="rId8"/>
    <p:sldId id="260" r:id="rId9"/>
    <p:sldId id="266" r:id="rId10"/>
    <p:sldId id="267" r:id="rId11"/>
    <p:sldId id="268" r:id="rId12"/>
    <p:sldId id="261" r:id="rId13"/>
    <p:sldId id="269" r:id="rId14"/>
    <p:sldId id="262" r:id="rId15"/>
    <p:sldId id="263" r:id="rId16"/>
    <p:sldId id="264" r:id="rId17"/>
    <p:sldId id="270" r:id="rId18"/>
    <p:sldId id="271" r:id="rId19"/>
    <p:sldId id="272" r:id="rId20"/>
    <p:sldId id="281" r:id="rId21"/>
    <p:sldId id="282" r:id="rId22"/>
    <p:sldId id="283" r:id="rId23"/>
    <p:sldId id="284" r:id="rId24"/>
    <p:sldId id="285" r:id="rId25"/>
    <p:sldId id="286" r:id="rId26"/>
    <p:sldId id="287" r:id="rId27"/>
    <p:sldId id="288" r:id="rId28"/>
    <p:sldId id="289" r:id="rId29"/>
    <p:sldId id="290" r:id="rId30"/>
    <p:sldId id="291" r:id="rId31"/>
    <p:sldId id="265" r:id="rId32"/>
  </p:sldIdLst>
  <p:sldSz cx="18288000" cy="10287000"/>
  <p:notesSz cx="6858000" cy="9144000"/>
  <p:embeddedFontLst>
    <p:embeddedFont>
      <p:font typeface="Bebas Neue" panose="020B0606020202050201" pitchFamily="34" charset="0"/>
      <p:regular r:id="rId34"/>
    </p:embeddedFont>
    <p:embeddedFont>
      <p:font typeface="Bebas Neue Bold" panose="020B0604020202020204" charset="0"/>
      <p:regular r:id="rId35"/>
    </p:embeddedFont>
    <p:embeddedFont>
      <p:font typeface="Bobby Jones Condensed Soft" panose="020B0604020202020204" charset="0"/>
      <p:regular r:id="rId36"/>
    </p:embeddedFont>
    <p:embeddedFont>
      <p:font typeface="BrushScript" panose="02020500000000000000" pitchFamily="18" charset="0"/>
      <p:boldItalic r:id="rId37"/>
    </p:embeddedFont>
    <p:embeddedFont>
      <p:font typeface="Bungee Shade" panose="020B0604020202020204" charset="0"/>
      <p:regular r:id="rId38"/>
    </p:embeddedFont>
    <p:embeddedFont>
      <p:font typeface="Calibri" panose="020F0502020204030204" pitchFamily="34" charset="0"/>
      <p:regular r:id="rId39"/>
      <p:bold r:id="rId40"/>
      <p:italic r:id="rId41"/>
      <p:boldItalic r:id="rId42"/>
    </p:embeddedFont>
    <p:embeddedFont>
      <p:font typeface="LNTH-Smithmagis Free" pitchFamily="2" charset="0"/>
      <p:regular r:id="rId43"/>
    </p:embeddedFont>
    <p:embeddedFont>
      <p:font typeface="Montserrat" panose="00000500000000000000" pitchFamily="2" charset="0"/>
      <p:regular r:id="rId44"/>
      <p:bold r:id="rId45"/>
      <p:italic r:id="rId46"/>
      <p:boldItalic r:id="rId47"/>
    </p:embeddedFont>
    <p:embeddedFont>
      <p:font typeface="Montserrat Classic Bold" panose="020B0604020202020204" charset="0"/>
      <p:regular r:id="rId48"/>
    </p:embeddedFont>
    <p:embeddedFont>
      <p:font typeface="Montserrat Italics" panose="020B0604020202020204" charset="0"/>
      <p:regular r:id="rId49"/>
    </p:embeddedFont>
    <p:embeddedFont>
      <p:font typeface="Montserrat Medium" panose="00000600000000000000" pitchFamily="2" charset="0"/>
      <p:regular r:id="rId50"/>
      <p:italic r:id="rId51"/>
    </p:embeddedFont>
    <p:embeddedFont>
      <p:font typeface="Montserrat Ultra-Bold" panose="020B0604020202020204" charset="0"/>
      <p:regular r:id="rId52"/>
    </p:embeddedFont>
    <p:embeddedFont>
      <p:font typeface="Poppins" panose="00000500000000000000" pitchFamily="2"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203DAF2-A247-48BE-9952-BD5953A06B68}">
          <p14:sldIdLst>
            <p14:sldId id="273"/>
            <p14:sldId id="256"/>
            <p14:sldId id="278"/>
            <p14:sldId id="280"/>
            <p14:sldId id="259"/>
          </p14:sldIdLst>
        </p14:section>
        <p14:section name="Untitled Section" id="{E773A02E-24FB-4261-A82B-F761B774C052}">
          <p14:sldIdLst>
            <p14:sldId id="257"/>
            <p14:sldId id="258"/>
            <p14:sldId id="260"/>
            <p14:sldId id="266"/>
            <p14:sldId id="267"/>
            <p14:sldId id="268"/>
            <p14:sldId id="261"/>
            <p14:sldId id="269"/>
            <p14:sldId id="262"/>
            <p14:sldId id="263"/>
            <p14:sldId id="264"/>
            <p14:sldId id="270"/>
            <p14:sldId id="271"/>
            <p14:sldId id="272"/>
          </p14:sldIdLst>
        </p14:section>
        <p14:section name="Untitled Section" id="{B80A593D-B7B1-4923-BC14-3F5F2C812AAB}">
          <p14:sldIdLst>
            <p14:sldId id="281"/>
            <p14:sldId id="282"/>
            <p14:sldId id="283"/>
            <p14:sldId id="284"/>
            <p14:sldId id="285"/>
            <p14:sldId id="286"/>
            <p14:sldId id="287"/>
            <p14:sldId id="288"/>
            <p14:sldId id="289"/>
            <p14:sldId id="290"/>
            <p14:sldId id="291"/>
            <p14:sldId id="2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 initials="nh" lastIdx="1" clrIdx="0">
    <p:extLst>
      <p:ext uri="{19B8F6BF-5375-455C-9EA6-DF929625EA0E}">
        <p15:presenceInfo xmlns:p15="http://schemas.microsoft.com/office/powerpoint/2012/main" userId="c337373facd213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84D"/>
    <a:srgbClr val="BCAA93"/>
    <a:srgbClr val="F0E0D7"/>
    <a:srgbClr val="F15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20" autoAdjust="0"/>
  </p:normalViewPr>
  <p:slideViewPr>
    <p:cSldViewPr>
      <p:cViewPr varScale="1">
        <p:scale>
          <a:sx n="50" d="100"/>
          <a:sy n="50" d="100"/>
        </p:scale>
        <p:origin x="11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10T10:24:25.313" idx="1">
    <p:pos x="5760" y="-8"/>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22189-086B-4221-AD57-096A40C848DF}"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A68D7-5570-40DC-8A4C-7EB176C03F1B}" type="slidenum">
              <a:rPr lang="en-US" smtClean="0"/>
              <a:t>‹#›</a:t>
            </a:fld>
            <a:endParaRPr lang="en-US"/>
          </a:p>
        </p:txBody>
      </p:sp>
    </p:spTree>
    <p:extLst>
      <p:ext uri="{BB962C8B-B14F-4D97-AF65-F5344CB8AC3E}">
        <p14:creationId xmlns:p14="http://schemas.microsoft.com/office/powerpoint/2010/main" val="165176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svg"/><Relationship Id="rId7"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svg"/><Relationship Id="rId7"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svg"/><Relationship Id="rId7"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svg"/><Relationship Id="rId7"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svg"/><Relationship Id="rId7"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svg"/><Relationship Id="rId7" Type="http://schemas.openxmlformats.org/officeDocument/2006/relationships/image" Target="../media/image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10.svg"/><Relationship Id="rId12"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3.svg"/><Relationship Id="rId15" Type="http://schemas.openxmlformats.org/officeDocument/2006/relationships/image" Target="../media/image16.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svg"/><Relationship Id="rId7" Type="http://schemas.openxmlformats.org/officeDocument/2006/relationships/image" Target="../media/image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449800" cy="1143000"/>
          </a:xfrm>
        </p:spPr>
        <p:txBody>
          <a:bodyPr>
            <a:normAutofit/>
          </a:bodyPr>
          <a:lstStyle/>
          <a:p>
            <a:r>
              <a:rPr lang="en-US" b="1" dirty="0">
                <a:latin typeface="Times New Roman" pitchFamily="18" charset="0"/>
                <a:cs typeface="Times New Roman" pitchFamily="18" charset="0"/>
              </a:rPr>
              <a:t>SỞ GIÁO DỤC VÀ ĐÀO TẠO THÀNH PHỐ HỒ CHÍ MINH</a:t>
            </a:r>
          </a:p>
        </p:txBody>
      </p:sp>
      <p:sp>
        <p:nvSpPr>
          <p:cNvPr id="3" name="Content Placeholder 2"/>
          <p:cNvSpPr>
            <a:spLocks noGrp="1"/>
          </p:cNvSpPr>
          <p:nvPr>
            <p:ph idx="1"/>
          </p:nvPr>
        </p:nvSpPr>
        <p:spPr>
          <a:xfrm>
            <a:off x="2971800" y="1714500"/>
            <a:ext cx="12344400" cy="8001000"/>
          </a:xfrm>
        </p:spPr>
        <p:txBody>
          <a:bodyPr>
            <a:normAutofit lnSpcReduction="10000"/>
          </a:bodyPr>
          <a:lstStyle/>
          <a:p>
            <a:pPr algn="ctr">
              <a:buNone/>
            </a:pPr>
            <a:endParaRPr lang="en-US" sz="3600" b="1" dirty="0">
              <a:latin typeface="Times New Roman" pitchFamily="18" charset="0"/>
              <a:cs typeface="Times New Roman" pitchFamily="18" charset="0"/>
            </a:endParaRPr>
          </a:p>
          <a:p>
            <a:pPr algn="ctr">
              <a:buNone/>
            </a:pPr>
            <a:r>
              <a:rPr lang="en-US" sz="3600" b="1" dirty="0">
                <a:latin typeface="Times New Roman" pitchFamily="18" charset="0"/>
                <a:cs typeface="Times New Roman" pitchFamily="18" charset="0"/>
              </a:rPr>
              <a:t>TRƯỜNG THPT HỒ THỊ BI</a:t>
            </a:r>
          </a:p>
          <a:p>
            <a:pPr algn="ctr">
              <a:buNone/>
            </a:pPr>
            <a:r>
              <a:rPr lang="en-US" sz="3600" b="1" dirty="0">
                <a:latin typeface="Times New Roman" pitchFamily="18" charset="0"/>
                <a:cs typeface="Times New Roman" pitchFamily="18" charset="0"/>
              </a:rPr>
              <a:t>THỂ DỤC LỚP 10 </a:t>
            </a:r>
          </a:p>
          <a:p>
            <a:pPr algn="ctr">
              <a:buNone/>
            </a:pPr>
            <a:endParaRPr lang="en-US" sz="3600" b="1"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endParaRPr lang="en-US" sz="3600" b="1" dirty="0">
              <a:latin typeface="Times New Roman" pitchFamily="18" charset="0"/>
              <a:cs typeface="Times New Roman" pitchFamily="18" charset="0"/>
            </a:endParaRPr>
          </a:p>
          <a:p>
            <a:pPr algn="ctr">
              <a:buNone/>
            </a:pPr>
            <a:r>
              <a:rPr lang="en-US" sz="3600" b="1" dirty="0">
                <a:latin typeface="Times New Roman" pitchFamily="18" charset="0"/>
                <a:cs typeface="Times New Roman" pitchFamily="18" charset="0"/>
              </a:rPr>
              <a:t>NĂM HỌC: 2023-2024</a:t>
            </a:r>
          </a:p>
          <a:p>
            <a:pPr algn="ctr">
              <a:buNone/>
            </a:pPr>
            <a:endParaRPr lang="en-US" sz="3600" dirty="0">
              <a:latin typeface="Times New Roman" pitchFamily="18" charset="0"/>
              <a:cs typeface="Times New Roman" pitchFamily="18" charset="0"/>
            </a:endParaRPr>
          </a:p>
        </p:txBody>
      </p:sp>
      <p:pic>
        <p:nvPicPr>
          <p:cNvPr id="4" name="Picture 3" descr="tải xuống.jpg"/>
          <p:cNvPicPr>
            <a:picLocks noChangeAspect="1"/>
          </p:cNvPicPr>
          <p:nvPr/>
        </p:nvPicPr>
        <p:blipFill>
          <a:blip r:embed="rId2"/>
          <a:stretch>
            <a:fillRect/>
          </a:stretch>
        </p:blipFill>
        <p:spPr>
          <a:xfrm>
            <a:off x="7039145" y="3771900"/>
            <a:ext cx="4209710" cy="4191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709706" y="3285857"/>
            <a:ext cx="12140970" cy="2628925"/>
          </a:xfrm>
          <a:prstGeom prst="rect">
            <a:avLst/>
          </a:prstGeom>
        </p:spPr>
        <p:txBody>
          <a:bodyPr lIns="0" tIns="0" rIns="0" bIns="0" rtlCol="0" anchor="t">
            <a:spAutoFit/>
          </a:bodyPr>
          <a:lstStyle/>
          <a:p>
            <a:pPr algn="ctr">
              <a:lnSpc>
                <a:spcPts val="4075"/>
              </a:lnSpc>
            </a:pPr>
            <a:r>
              <a:rPr lang="en-US" sz="4000" dirty="0">
                <a:solidFill>
                  <a:srgbClr val="000000"/>
                </a:solidFill>
                <a:latin typeface="+mj-lt"/>
              </a:rPr>
              <a:t>- </a:t>
            </a:r>
            <a:r>
              <a:rPr lang="en-US" sz="4000" dirty="0" err="1">
                <a:solidFill>
                  <a:srgbClr val="000000"/>
                </a:solidFill>
                <a:latin typeface="+mj-lt"/>
              </a:rPr>
              <a:t>Năm</a:t>
            </a:r>
            <a:r>
              <a:rPr lang="en-US" sz="4000" dirty="0">
                <a:solidFill>
                  <a:srgbClr val="000000"/>
                </a:solidFill>
                <a:latin typeface="+mj-lt"/>
              </a:rPr>
              <a:t> 2006: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quốc</a:t>
            </a:r>
            <a:r>
              <a:rPr lang="en-US" sz="4000" dirty="0">
                <a:solidFill>
                  <a:srgbClr val="000000"/>
                </a:solidFill>
                <a:latin typeface="+mj-lt"/>
              </a:rPr>
              <a:t> </a:t>
            </a:r>
            <a:r>
              <a:rPr lang="en-US" sz="4000" dirty="0" err="1">
                <a:solidFill>
                  <a:srgbClr val="000000"/>
                </a:solidFill>
                <a:latin typeface="+mj-lt"/>
              </a:rPr>
              <a:t>tế</a:t>
            </a:r>
            <a:r>
              <a:rPr lang="en-US" sz="4000" dirty="0">
                <a:solidFill>
                  <a:srgbClr val="000000"/>
                </a:solidFill>
                <a:latin typeface="+mj-lt"/>
              </a:rPr>
              <a:t>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có</a:t>
            </a:r>
            <a:r>
              <a:rPr lang="en-US" sz="4000" dirty="0">
                <a:solidFill>
                  <a:srgbClr val="000000"/>
                </a:solidFill>
                <a:latin typeface="+mj-lt"/>
              </a:rPr>
              <a:t> </a:t>
            </a:r>
            <a:r>
              <a:rPr lang="en-US" sz="4000" dirty="0" err="1">
                <a:solidFill>
                  <a:srgbClr val="000000"/>
                </a:solidFill>
                <a:latin typeface="+mj-lt"/>
              </a:rPr>
              <a:t>sự</a:t>
            </a:r>
            <a:r>
              <a:rPr lang="en-US" sz="4000" dirty="0">
                <a:solidFill>
                  <a:srgbClr val="000000"/>
                </a:solidFill>
                <a:latin typeface="+mj-lt"/>
              </a:rPr>
              <a:t> </a:t>
            </a:r>
            <a:r>
              <a:rPr lang="en-US" sz="4000" dirty="0" err="1">
                <a:solidFill>
                  <a:srgbClr val="000000"/>
                </a:solidFill>
                <a:latin typeface="+mj-lt"/>
              </a:rPr>
              <a:t>thay</a:t>
            </a:r>
            <a:r>
              <a:rPr lang="en-US" sz="4000" dirty="0">
                <a:solidFill>
                  <a:srgbClr val="000000"/>
                </a:solidFill>
                <a:latin typeface="+mj-lt"/>
              </a:rPr>
              <a:t> </a:t>
            </a:r>
            <a:r>
              <a:rPr lang="en-US" sz="4000" dirty="0" err="1">
                <a:solidFill>
                  <a:srgbClr val="000000"/>
                </a:solidFill>
                <a:latin typeface="+mj-lt"/>
              </a:rPr>
              <a:t>đổi</a:t>
            </a:r>
            <a:r>
              <a:rPr lang="en-US" sz="4000" dirty="0">
                <a:solidFill>
                  <a:srgbClr val="000000"/>
                </a:solidFill>
                <a:latin typeface="+mj-lt"/>
              </a:rPr>
              <a:t> </a:t>
            </a:r>
            <a:r>
              <a:rPr lang="en-US" sz="4000" dirty="0" err="1">
                <a:solidFill>
                  <a:srgbClr val="000000"/>
                </a:solidFill>
                <a:latin typeface="+mj-lt"/>
              </a:rPr>
              <a:t>mạnh</a:t>
            </a:r>
            <a:r>
              <a:rPr lang="en-US" sz="4000" dirty="0">
                <a:solidFill>
                  <a:srgbClr val="000000"/>
                </a:solidFill>
                <a:latin typeface="+mj-lt"/>
              </a:rPr>
              <a:t> </a:t>
            </a:r>
            <a:r>
              <a:rPr lang="en-US" sz="4000" dirty="0" err="1">
                <a:solidFill>
                  <a:srgbClr val="000000"/>
                </a:solidFill>
                <a:latin typeface="+mj-lt"/>
              </a:rPr>
              <a:t>mẽ</a:t>
            </a:r>
            <a:r>
              <a:rPr lang="en-US" sz="4000" dirty="0">
                <a:solidFill>
                  <a:srgbClr val="000000"/>
                </a:solidFill>
                <a:latin typeface="+mj-lt"/>
              </a:rPr>
              <a:t> </a:t>
            </a:r>
            <a:r>
              <a:rPr lang="en-US" sz="4000" dirty="0" err="1">
                <a:solidFill>
                  <a:srgbClr val="000000"/>
                </a:solidFill>
                <a:latin typeface="+mj-lt"/>
              </a:rPr>
              <a:t>về</a:t>
            </a:r>
            <a:r>
              <a:rPr lang="en-US" sz="4000" dirty="0">
                <a:solidFill>
                  <a:srgbClr val="000000"/>
                </a:solidFill>
                <a:latin typeface="+mj-lt"/>
              </a:rPr>
              <a:t> </a:t>
            </a:r>
            <a:r>
              <a:rPr lang="en-US" sz="4000" dirty="0" err="1">
                <a:solidFill>
                  <a:srgbClr val="000000"/>
                </a:solidFill>
                <a:latin typeface="+mj-lt"/>
              </a:rPr>
              <a:t>luật</a:t>
            </a:r>
            <a:r>
              <a:rPr lang="en-US" sz="4000" dirty="0">
                <a:solidFill>
                  <a:srgbClr val="000000"/>
                </a:solidFill>
                <a:latin typeface="+mj-lt"/>
              </a:rPr>
              <a:t> </a:t>
            </a:r>
            <a:r>
              <a:rPr lang="en-US" sz="4000" dirty="0" err="1">
                <a:solidFill>
                  <a:srgbClr val="000000"/>
                </a:solidFill>
                <a:latin typeface="+mj-lt"/>
              </a:rPr>
              <a:t>thi</a:t>
            </a:r>
            <a:r>
              <a:rPr lang="en-US" sz="4000" dirty="0">
                <a:solidFill>
                  <a:srgbClr val="000000"/>
                </a:solidFill>
                <a:latin typeface="+mj-lt"/>
              </a:rPr>
              <a:t> </a:t>
            </a:r>
            <a:r>
              <a:rPr lang="en-US" sz="4000" dirty="0" err="1">
                <a:solidFill>
                  <a:srgbClr val="000000"/>
                </a:solidFill>
                <a:latin typeface="+mj-lt"/>
              </a:rPr>
              <a:t>đấu</a:t>
            </a:r>
            <a:r>
              <a:rPr lang="en-US" sz="4000" dirty="0">
                <a:solidFill>
                  <a:srgbClr val="000000"/>
                </a:solidFill>
                <a:latin typeface="+mj-lt"/>
              </a:rPr>
              <a:t> </a:t>
            </a:r>
            <a:r>
              <a:rPr lang="en-US" sz="4000" dirty="0" err="1">
                <a:solidFill>
                  <a:srgbClr val="000000"/>
                </a:solidFill>
                <a:latin typeface="+mj-lt"/>
              </a:rPr>
              <a:t>nhằm</a:t>
            </a:r>
            <a:r>
              <a:rPr lang="en-US" sz="4000" dirty="0">
                <a:solidFill>
                  <a:srgbClr val="000000"/>
                </a:solidFill>
                <a:latin typeface="+mj-lt"/>
              </a:rPr>
              <a:t> </a:t>
            </a:r>
            <a:r>
              <a:rPr lang="en-US" sz="4000" dirty="0" err="1">
                <a:solidFill>
                  <a:srgbClr val="000000"/>
                </a:solidFill>
                <a:latin typeface="+mj-lt"/>
              </a:rPr>
              <a:t>đưa</a:t>
            </a:r>
            <a:r>
              <a:rPr lang="en-US" sz="4000" dirty="0">
                <a:solidFill>
                  <a:srgbClr val="000000"/>
                </a:solidFill>
                <a:latin typeface="+mj-lt"/>
              </a:rPr>
              <a:t> </a:t>
            </a:r>
            <a:r>
              <a:rPr lang="en-US" sz="4000" dirty="0" err="1">
                <a:solidFill>
                  <a:srgbClr val="000000"/>
                </a:solidFill>
                <a:latin typeface="+mj-lt"/>
              </a:rPr>
              <a:t>các</a:t>
            </a:r>
            <a:r>
              <a:rPr lang="en-US" sz="4000" dirty="0">
                <a:solidFill>
                  <a:srgbClr val="000000"/>
                </a:solidFill>
                <a:latin typeface="+mj-lt"/>
              </a:rPr>
              <a:t> </a:t>
            </a:r>
            <a:r>
              <a:rPr lang="en-US" sz="4000" dirty="0" err="1">
                <a:solidFill>
                  <a:srgbClr val="000000"/>
                </a:solidFill>
                <a:latin typeface="+mj-lt"/>
              </a:rPr>
              <a:t>trận</a:t>
            </a:r>
            <a:r>
              <a:rPr lang="en-US" sz="4000" dirty="0">
                <a:solidFill>
                  <a:srgbClr val="000000"/>
                </a:solidFill>
                <a:latin typeface="+mj-lt"/>
              </a:rPr>
              <a:t> </a:t>
            </a:r>
            <a:r>
              <a:rPr lang="en-US" sz="4000" dirty="0" err="1">
                <a:solidFill>
                  <a:srgbClr val="000000"/>
                </a:solidFill>
                <a:latin typeface="+mj-lt"/>
              </a:rPr>
              <a:t>đấu</a:t>
            </a:r>
            <a:r>
              <a:rPr lang="en-US" sz="4000" dirty="0">
                <a:solidFill>
                  <a:srgbClr val="000000"/>
                </a:solidFill>
                <a:latin typeface="+mj-lt"/>
              </a:rPr>
              <a:t> </a:t>
            </a:r>
            <a:r>
              <a:rPr lang="en-US" sz="4000" dirty="0" err="1">
                <a:solidFill>
                  <a:srgbClr val="000000"/>
                </a:solidFill>
                <a:latin typeface="+mj-lt"/>
              </a:rPr>
              <a:t>câu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lên</a:t>
            </a:r>
            <a:r>
              <a:rPr lang="en-US" sz="4000" dirty="0">
                <a:solidFill>
                  <a:srgbClr val="000000"/>
                </a:solidFill>
                <a:latin typeface="+mj-lt"/>
              </a:rPr>
              <a:t> </a:t>
            </a:r>
            <a:r>
              <a:rPr lang="en-US" sz="4000" dirty="0" err="1">
                <a:solidFill>
                  <a:srgbClr val="000000"/>
                </a:solidFill>
                <a:latin typeface="+mj-lt"/>
              </a:rPr>
              <a:t>một</a:t>
            </a:r>
            <a:r>
              <a:rPr lang="en-US" sz="4000" dirty="0">
                <a:solidFill>
                  <a:srgbClr val="000000"/>
                </a:solidFill>
                <a:latin typeface="+mj-lt"/>
              </a:rPr>
              <a:t> </a:t>
            </a:r>
            <a:r>
              <a:rPr lang="en-US" sz="4000" dirty="0" err="1">
                <a:solidFill>
                  <a:srgbClr val="000000"/>
                </a:solidFill>
                <a:latin typeface="+mj-lt"/>
              </a:rPr>
              <a:t>đỉnh</a:t>
            </a:r>
            <a:r>
              <a:rPr lang="en-US" sz="4000" dirty="0">
                <a:solidFill>
                  <a:srgbClr val="000000"/>
                </a:solidFill>
                <a:latin typeface="+mj-lt"/>
              </a:rPr>
              <a:t> </a:t>
            </a:r>
            <a:r>
              <a:rPr lang="en-US" sz="4000" dirty="0" err="1">
                <a:solidFill>
                  <a:srgbClr val="000000"/>
                </a:solidFill>
                <a:latin typeface="+mj-lt"/>
              </a:rPr>
              <a:t>cao</a:t>
            </a:r>
            <a:r>
              <a:rPr lang="en-US" sz="4000" dirty="0">
                <a:solidFill>
                  <a:srgbClr val="000000"/>
                </a:solidFill>
                <a:latin typeface="+mj-lt"/>
              </a:rPr>
              <a:t> </a:t>
            </a:r>
            <a:r>
              <a:rPr lang="en-US" sz="4000" dirty="0" err="1">
                <a:solidFill>
                  <a:srgbClr val="000000"/>
                </a:solidFill>
                <a:latin typeface="+mj-lt"/>
              </a:rPr>
              <a:t>mới</a:t>
            </a:r>
            <a:r>
              <a:rPr lang="en-US" sz="4000" dirty="0">
                <a:solidFill>
                  <a:srgbClr val="000000"/>
                </a:solidFill>
                <a:latin typeface="+mj-lt"/>
              </a:rPr>
              <a:t>, </a:t>
            </a:r>
            <a:r>
              <a:rPr lang="en-US" sz="4000" dirty="0" err="1">
                <a:solidFill>
                  <a:srgbClr val="000000"/>
                </a:solidFill>
                <a:latin typeface="+mj-lt"/>
              </a:rPr>
              <a:t>đồng</a:t>
            </a:r>
            <a:r>
              <a:rPr lang="en-US" sz="4000" dirty="0">
                <a:solidFill>
                  <a:srgbClr val="000000"/>
                </a:solidFill>
                <a:latin typeface="+mj-lt"/>
              </a:rPr>
              <a:t> </a:t>
            </a:r>
            <a:r>
              <a:rPr lang="en-US" sz="4000" dirty="0" err="1">
                <a:solidFill>
                  <a:srgbClr val="000000"/>
                </a:solidFill>
                <a:latin typeface="+mj-lt"/>
              </a:rPr>
              <a:t>thời</a:t>
            </a:r>
            <a:r>
              <a:rPr lang="en-US" sz="4000" dirty="0">
                <a:solidFill>
                  <a:srgbClr val="000000"/>
                </a:solidFill>
                <a:latin typeface="+mj-lt"/>
              </a:rPr>
              <a:t> </a:t>
            </a:r>
            <a:r>
              <a:rPr lang="en-US" sz="4000" dirty="0" err="1">
                <a:solidFill>
                  <a:srgbClr val="000000"/>
                </a:solidFill>
                <a:latin typeface="+mj-lt"/>
              </a:rPr>
              <a:t>liên</a:t>
            </a:r>
            <a:r>
              <a:rPr lang="en-US" sz="4000" dirty="0">
                <a:solidFill>
                  <a:srgbClr val="000000"/>
                </a:solidFill>
                <a:latin typeface="+mj-lt"/>
              </a:rPr>
              <a:t>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cũng</a:t>
            </a:r>
            <a:r>
              <a:rPr lang="en-US" sz="4000" dirty="0">
                <a:solidFill>
                  <a:srgbClr val="000000"/>
                </a:solidFill>
                <a:latin typeface="+mj-lt"/>
              </a:rPr>
              <a:t> </a:t>
            </a:r>
            <a:r>
              <a:rPr lang="en-US" sz="4000" dirty="0" err="1">
                <a:solidFill>
                  <a:srgbClr val="000000"/>
                </a:solidFill>
                <a:latin typeface="+mj-lt"/>
              </a:rPr>
              <a:t>đổi</a:t>
            </a:r>
            <a:r>
              <a:rPr lang="en-US" sz="4000" dirty="0">
                <a:solidFill>
                  <a:srgbClr val="000000"/>
                </a:solidFill>
                <a:latin typeface="+mj-lt"/>
              </a:rPr>
              <a:t> </a:t>
            </a:r>
            <a:r>
              <a:rPr lang="en-US" sz="4000" dirty="0" err="1">
                <a:solidFill>
                  <a:srgbClr val="000000"/>
                </a:solidFill>
                <a:latin typeface="+mj-lt"/>
              </a:rPr>
              <a:t>tên</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giới</a:t>
            </a:r>
            <a:r>
              <a:rPr lang="en-US" sz="4000" dirty="0">
                <a:solidFill>
                  <a:srgbClr val="000000"/>
                </a:solidFill>
                <a:latin typeface="+mj-lt"/>
              </a:rPr>
              <a:t> </a:t>
            </a:r>
            <a:r>
              <a:rPr lang="en-US" sz="4000" dirty="0" err="1">
                <a:solidFill>
                  <a:srgbClr val="000000"/>
                </a:solidFill>
                <a:latin typeface="+mj-lt"/>
              </a:rPr>
              <a:t>với</a:t>
            </a:r>
            <a:r>
              <a:rPr lang="en-US" sz="4000" dirty="0">
                <a:solidFill>
                  <a:srgbClr val="000000"/>
                </a:solidFill>
                <a:latin typeface="+mj-lt"/>
              </a:rPr>
              <a:t> </a:t>
            </a:r>
            <a:r>
              <a:rPr lang="en-US" sz="4000" dirty="0" err="1">
                <a:solidFill>
                  <a:srgbClr val="000000"/>
                </a:solidFill>
                <a:latin typeface="+mj-lt"/>
              </a:rPr>
              <a:t>tên</a:t>
            </a:r>
            <a:r>
              <a:rPr lang="en-US" sz="4000" dirty="0">
                <a:solidFill>
                  <a:srgbClr val="000000"/>
                </a:solidFill>
                <a:latin typeface="+mj-lt"/>
              </a:rPr>
              <a:t> </a:t>
            </a:r>
            <a:r>
              <a:rPr lang="en-US" sz="4000" dirty="0" err="1">
                <a:solidFill>
                  <a:srgbClr val="000000"/>
                </a:solidFill>
                <a:latin typeface="+mj-lt"/>
              </a:rPr>
              <a:t>viết</a:t>
            </a:r>
            <a:r>
              <a:rPr lang="en-US" sz="4000" dirty="0">
                <a:solidFill>
                  <a:srgbClr val="000000"/>
                </a:solidFill>
                <a:latin typeface="+mj-lt"/>
              </a:rPr>
              <a:t> </a:t>
            </a:r>
            <a:r>
              <a:rPr lang="en-US" sz="4000" dirty="0" err="1">
                <a:solidFill>
                  <a:srgbClr val="000000"/>
                </a:solidFill>
                <a:latin typeface="+mj-lt"/>
              </a:rPr>
              <a:t>tắt</a:t>
            </a:r>
            <a:r>
              <a:rPr lang="en-US" sz="4000" dirty="0">
                <a:solidFill>
                  <a:srgbClr val="000000"/>
                </a:solidFill>
                <a:latin typeface="+mj-lt"/>
              </a:rPr>
              <a:t> BWF (Badminton World Federation).</a:t>
            </a:r>
          </a:p>
        </p:txBody>
      </p:sp>
      <p:sp>
        <p:nvSpPr>
          <p:cNvPr id="7" name="Freeform 7"/>
          <p:cNvSpPr/>
          <p:nvPr/>
        </p:nvSpPr>
        <p:spPr>
          <a:xfrm rot="1593345">
            <a:off x="1489229" y="129150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593345">
            <a:off x="-1361145" y="955656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593345">
            <a:off x="17719829" y="221263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593345">
            <a:off x="-1191694" y="148194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593345">
            <a:off x="15038906" y="240307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593345">
            <a:off x="3703495"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593345">
            <a:off x="853121" y="655544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1593345">
            <a:off x="1022571"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1593345">
            <a:off x="17253171" y="-78849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1593345">
            <a:off x="-317890" y="4292633"/>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1593345">
            <a:off x="15912710" y="5213763"/>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593345">
            <a:off x="16941410" y="7618715"/>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1593345">
            <a:off x="14260487" y="-874215"/>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19295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709706" y="3285857"/>
            <a:ext cx="12140970" cy="2632965"/>
          </a:xfrm>
          <a:prstGeom prst="rect">
            <a:avLst/>
          </a:prstGeom>
        </p:spPr>
        <p:txBody>
          <a:bodyPr lIns="0" tIns="0" rIns="0" bIns="0" rtlCol="0" anchor="t">
            <a:spAutoFit/>
          </a:bodyPr>
          <a:lstStyle/>
          <a:p>
            <a:pPr algn="ctr">
              <a:lnSpc>
                <a:spcPts val="4075"/>
              </a:lnSpc>
            </a:pPr>
            <a:r>
              <a:rPr lang="en-US" sz="4000" dirty="0">
                <a:solidFill>
                  <a:srgbClr val="000000"/>
                </a:solidFill>
                <a:latin typeface="+mj-lt"/>
              </a:rPr>
              <a:t>- </a:t>
            </a:r>
            <a:r>
              <a:rPr lang="en-US" sz="4000" dirty="0" err="1">
                <a:solidFill>
                  <a:srgbClr val="000000"/>
                </a:solidFill>
                <a:latin typeface="+mj-lt"/>
              </a:rPr>
              <a:t>Từ</a:t>
            </a:r>
            <a:r>
              <a:rPr lang="en-US" sz="4000" dirty="0">
                <a:solidFill>
                  <a:srgbClr val="000000"/>
                </a:solidFill>
                <a:latin typeface="+mj-lt"/>
              </a:rPr>
              <a:t> </a:t>
            </a:r>
            <a:r>
              <a:rPr lang="en-US" sz="4000" dirty="0" err="1">
                <a:solidFill>
                  <a:srgbClr val="000000"/>
                </a:solidFill>
                <a:latin typeface="+mj-lt"/>
              </a:rPr>
              <a:t>cuối</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kỷ</a:t>
            </a:r>
            <a:r>
              <a:rPr lang="en-US" sz="4000" dirty="0">
                <a:solidFill>
                  <a:srgbClr val="000000"/>
                </a:solidFill>
                <a:latin typeface="+mj-lt"/>
              </a:rPr>
              <a:t> XX </a:t>
            </a:r>
            <a:r>
              <a:rPr lang="en-US" sz="4000" dirty="0" err="1">
                <a:solidFill>
                  <a:srgbClr val="000000"/>
                </a:solidFill>
                <a:latin typeface="+mj-lt"/>
              </a:rPr>
              <a:t>đến</a:t>
            </a:r>
            <a:r>
              <a:rPr lang="en-US" sz="4000" dirty="0">
                <a:solidFill>
                  <a:srgbClr val="000000"/>
                </a:solidFill>
                <a:latin typeface="+mj-lt"/>
              </a:rPr>
              <a:t> nay: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giới</a:t>
            </a:r>
            <a:r>
              <a:rPr lang="en-US" sz="4000" dirty="0">
                <a:solidFill>
                  <a:srgbClr val="000000"/>
                </a:solidFill>
                <a:latin typeface="+mj-lt"/>
              </a:rPr>
              <a:t>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tổ</a:t>
            </a:r>
            <a:r>
              <a:rPr lang="en-US" sz="4000" dirty="0">
                <a:solidFill>
                  <a:srgbClr val="000000"/>
                </a:solidFill>
                <a:latin typeface="+mj-lt"/>
              </a:rPr>
              <a:t> </a:t>
            </a:r>
            <a:r>
              <a:rPr lang="en-US" sz="4000" dirty="0" err="1">
                <a:solidFill>
                  <a:srgbClr val="000000"/>
                </a:solidFill>
                <a:latin typeface="+mj-lt"/>
              </a:rPr>
              <a:t>chức</a:t>
            </a:r>
            <a:r>
              <a:rPr lang="en-US" sz="4000" dirty="0">
                <a:solidFill>
                  <a:srgbClr val="000000"/>
                </a:solidFill>
                <a:latin typeface="+mj-lt"/>
              </a:rPr>
              <a:t> </a:t>
            </a:r>
            <a:r>
              <a:rPr lang="en-US" sz="4000" dirty="0" err="1">
                <a:solidFill>
                  <a:srgbClr val="000000"/>
                </a:solidFill>
                <a:latin typeface="+mj-lt"/>
              </a:rPr>
              <a:t>nhiều</a:t>
            </a:r>
            <a:r>
              <a:rPr lang="en-US" sz="4000" dirty="0">
                <a:solidFill>
                  <a:srgbClr val="000000"/>
                </a:solidFill>
                <a:latin typeface="+mj-lt"/>
              </a:rPr>
              <a:t> </a:t>
            </a:r>
            <a:r>
              <a:rPr lang="en-US" sz="4000" dirty="0" err="1">
                <a:solidFill>
                  <a:srgbClr val="000000"/>
                </a:solidFill>
                <a:latin typeface="+mj-lt"/>
              </a:rPr>
              <a:t>giải</a:t>
            </a:r>
            <a:r>
              <a:rPr lang="en-US" sz="4000" dirty="0">
                <a:solidFill>
                  <a:srgbClr val="000000"/>
                </a:solidFill>
                <a:latin typeface="+mj-lt"/>
              </a:rPr>
              <a:t> </a:t>
            </a:r>
            <a:r>
              <a:rPr lang="en-US" sz="4000" dirty="0" err="1">
                <a:solidFill>
                  <a:srgbClr val="000000"/>
                </a:solidFill>
                <a:latin typeface="+mj-lt"/>
              </a:rPr>
              <a:t>thi</a:t>
            </a:r>
            <a:r>
              <a:rPr lang="en-US" sz="4000" dirty="0">
                <a:solidFill>
                  <a:srgbClr val="000000"/>
                </a:solidFill>
                <a:latin typeface="+mj-lt"/>
              </a:rPr>
              <a:t> </a:t>
            </a:r>
            <a:r>
              <a:rPr lang="en-US" sz="4000" dirty="0" err="1">
                <a:solidFill>
                  <a:srgbClr val="000000"/>
                </a:solidFill>
                <a:latin typeface="+mj-lt"/>
              </a:rPr>
              <a:t>đấu</a:t>
            </a:r>
            <a:r>
              <a:rPr lang="en-US" sz="4000" dirty="0">
                <a:solidFill>
                  <a:srgbClr val="000000"/>
                </a:solidFill>
                <a:latin typeface="+mj-lt"/>
              </a:rPr>
              <a:t> </a:t>
            </a:r>
            <a:r>
              <a:rPr lang="en-US" sz="4000" dirty="0" err="1">
                <a:solidFill>
                  <a:srgbClr val="000000"/>
                </a:solidFill>
                <a:latin typeface="+mj-lt"/>
              </a:rPr>
              <a:t>với</a:t>
            </a:r>
            <a:r>
              <a:rPr lang="en-US" sz="4000" dirty="0">
                <a:solidFill>
                  <a:srgbClr val="000000"/>
                </a:solidFill>
                <a:latin typeface="+mj-lt"/>
              </a:rPr>
              <a:t> </a:t>
            </a:r>
            <a:r>
              <a:rPr lang="en-US" sz="4000" dirty="0" err="1">
                <a:solidFill>
                  <a:srgbClr val="000000"/>
                </a:solidFill>
                <a:latin typeface="+mj-lt"/>
              </a:rPr>
              <a:t>những</a:t>
            </a:r>
            <a:r>
              <a:rPr lang="en-US" sz="4000" dirty="0">
                <a:solidFill>
                  <a:srgbClr val="000000"/>
                </a:solidFill>
                <a:latin typeface="+mj-lt"/>
              </a:rPr>
              <a:t> </a:t>
            </a:r>
            <a:r>
              <a:rPr lang="en-US" sz="4000" dirty="0" err="1">
                <a:solidFill>
                  <a:srgbClr val="000000"/>
                </a:solidFill>
                <a:latin typeface="+mj-lt"/>
              </a:rPr>
              <a:t>cấp</a:t>
            </a:r>
            <a:r>
              <a:rPr lang="en-US" sz="4000" dirty="0">
                <a:solidFill>
                  <a:srgbClr val="000000"/>
                </a:solidFill>
                <a:latin typeface="+mj-lt"/>
              </a:rPr>
              <a:t> </a:t>
            </a:r>
            <a:r>
              <a:rPr lang="en-US" sz="4000" dirty="0" err="1">
                <a:solidFill>
                  <a:srgbClr val="000000"/>
                </a:solidFill>
                <a:latin typeface="+mj-lt"/>
              </a:rPr>
              <a:t>độ</a:t>
            </a:r>
            <a:r>
              <a:rPr lang="en-US" sz="4000" dirty="0">
                <a:solidFill>
                  <a:srgbClr val="000000"/>
                </a:solidFill>
                <a:latin typeface="+mj-lt"/>
              </a:rPr>
              <a:t> </a:t>
            </a:r>
            <a:r>
              <a:rPr lang="en-US" sz="4000" dirty="0" err="1">
                <a:solidFill>
                  <a:srgbClr val="000000"/>
                </a:solidFill>
                <a:latin typeface="+mj-lt"/>
              </a:rPr>
              <a:t>khác</a:t>
            </a:r>
            <a:r>
              <a:rPr lang="en-US" sz="4000" dirty="0">
                <a:solidFill>
                  <a:srgbClr val="000000"/>
                </a:solidFill>
                <a:latin typeface="+mj-lt"/>
              </a:rPr>
              <a:t> </a:t>
            </a:r>
            <a:r>
              <a:rPr lang="en-US" sz="4000" dirty="0" err="1">
                <a:solidFill>
                  <a:srgbClr val="000000"/>
                </a:solidFill>
                <a:latin typeface="+mj-lt"/>
              </a:rPr>
              <a:t>nhau</a:t>
            </a:r>
            <a:r>
              <a:rPr lang="en-US" sz="4000" dirty="0">
                <a:solidFill>
                  <a:srgbClr val="000000"/>
                </a:solidFill>
                <a:latin typeface="+mj-lt"/>
              </a:rPr>
              <a:t> ở </a:t>
            </a:r>
            <a:r>
              <a:rPr lang="en-US" sz="4000" dirty="0" err="1">
                <a:solidFill>
                  <a:srgbClr val="000000"/>
                </a:solidFill>
                <a:latin typeface="+mj-lt"/>
              </a:rPr>
              <a:t>nhiều</a:t>
            </a:r>
            <a:r>
              <a:rPr lang="en-US" sz="4000" dirty="0">
                <a:solidFill>
                  <a:srgbClr val="000000"/>
                </a:solidFill>
                <a:latin typeface="+mj-lt"/>
              </a:rPr>
              <a:t> </a:t>
            </a:r>
            <a:r>
              <a:rPr lang="en-US" sz="4000" dirty="0" err="1">
                <a:solidFill>
                  <a:srgbClr val="000000"/>
                </a:solidFill>
                <a:latin typeface="+mj-lt"/>
              </a:rPr>
              <a:t>nước</a:t>
            </a:r>
            <a:r>
              <a:rPr lang="en-US" sz="4000" dirty="0">
                <a:solidFill>
                  <a:srgbClr val="000000"/>
                </a:solidFill>
                <a:latin typeface="+mj-lt"/>
              </a:rPr>
              <a:t> </a:t>
            </a:r>
            <a:r>
              <a:rPr lang="en-US" sz="4000" dirty="0" err="1">
                <a:solidFill>
                  <a:srgbClr val="000000"/>
                </a:solidFill>
                <a:latin typeface="+mj-lt"/>
              </a:rPr>
              <a:t>trên</a:t>
            </a:r>
            <a:r>
              <a:rPr lang="en-US" sz="4000" dirty="0">
                <a:solidFill>
                  <a:srgbClr val="000000"/>
                </a:solidFill>
                <a:latin typeface="+mj-lt"/>
              </a:rPr>
              <a:t> </a:t>
            </a:r>
            <a:r>
              <a:rPr lang="en-US" sz="4000" dirty="0" err="1">
                <a:solidFill>
                  <a:srgbClr val="000000"/>
                </a:solidFill>
                <a:latin typeface="+mj-lt"/>
              </a:rPr>
              <a:t>toàn</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giới</a:t>
            </a:r>
            <a:r>
              <a:rPr lang="en-US" sz="4000" dirty="0">
                <a:solidFill>
                  <a:srgbClr val="000000"/>
                </a:solidFill>
                <a:latin typeface="+mj-lt"/>
              </a:rPr>
              <a:t>. </a:t>
            </a:r>
            <a:r>
              <a:rPr lang="en-US" sz="4000" dirty="0" err="1">
                <a:solidFill>
                  <a:srgbClr val="000000"/>
                </a:solidFill>
                <a:latin typeface="+mj-lt"/>
              </a:rPr>
              <a:t>Một</a:t>
            </a:r>
            <a:r>
              <a:rPr lang="en-US" sz="4000" dirty="0">
                <a:solidFill>
                  <a:srgbClr val="000000"/>
                </a:solidFill>
                <a:latin typeface="+mj-lt"/>
              </a:rPr>
              <a:t> </a:t>
            </a:r>
            <a:r>
              <a:rPr lang="en-US" sz="4000" dirty="0" err="1">
                <a:solidFill>
                  <a:srgbClr val="000000"/>
                </a:solidFill>
                <a:latin typeface="+mj-lt"/>
              </a:rPr>
              <a:t>số</a:t>
            </a:r>
            <a:r>
              <a:rPr lang="en-US" sz="4000" dirty="0">
                <a:solidFill>
                  <a:srgbClr val="000000"/>
                </a:solidFill>
                <a:latin typeface="+mj-lt"/>
              </a:rPr>
              <a:t> </a:t>
            </a:r>
            <a:r>
              <a:rPr lang="en-US" sz="4000" dirty="0" err="1">
                <a:solidFill>
                  <a:srgbClr val="000000"/>
                </a:solidFill>
                <a:latin typeface="+mj-lt"/>
              </a:rPr>
              <a:t>quốc</a:t>
            </a:r>
            <a:r>
              <a:rPr lang="en-US" sz="4000" dirty="0">
                <a:solidFill>
                  <a:srgbClr val="000000"/>
                </a:solidFill>
                <a:latin typeface="+mj-lt"/>
              </a:rPr>
              <a:t> </a:t>
            </a:r>
            <a:r>
              <a:rPr lang="en-US" sz="4000" dirty="0" err="1">
                <a:solidFill>
                  <a:srgbClr val="000000"/>
                </a:solidFill>
                <a:latin typeface="+mj-lt"/>
              </a:rPr>
              <a:t>gia</a:t>
            </a:r>
            <a:r>
              <a:rPr lang="en-US" sz="4000" dirty="0">
                <a:solidFill>
                  <a:srgbClr val="000000"/>
                </a:solidFill>
                <a:latin typeface="+mj-lt"/>
              </a:rPr>
              <a:t> </a:t>
            </a:r>
            <a:r>
              <a:rPr lang="en-US" sz="4000" dirty="0" err="1">
                <a:solidFill>
                  <a:srgbClr val="000000"/>
                </a:solidFill>
                <a:latin typeface="+mj-lt"/>
              </a:rPr>
              <a:t>thường</a:t>
            </a:r>
            <a:r>
              <a:rPr lang="en-US" sz="4000" dirty="0">
                <a:solidFill>
                  <a:srgbClr val="000000"/>
                </a:solidFill>
                <a:latin typeface="+mj-lt"/>
              </a:rPr>
              <a:t> </a:t>
            </a:r>
            <a:r>
              <a:rPr lang="en-US" sz="4000" dirty="0" err="1">
                <a:solidFill>
                  <a:srgbClr val="000000"/>
                </a:solidFill>
                <a:latin typeface="+mj-lt"/>
              </a:rPr>
              <a:t>giành</a:t>
            </a:r>
            <a:r>
              <a:rPr lang="en-US" sz="4000" dirty="0">
                <a:solidFill>
                  <a:srgbClr val="000000"/>
                </a:solidFill>
                <a:latin typeface="+mj-lt"/>
              </a:rPr>
              <a:t> </a:t>
            </a:r>
            <a:r>
              <a:rPr lang="en-US" sz="4000" dirty="0" err="1">
                <a:solidFill>
                  <a:srgbClr val="000000"/>
                </a:solidFill>
                <a:latin typeface="+mj-lt"/>
              </a:rPr>
              <a:t>được</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tích</a:t>
            </a:r>
            <a:r>
              <a:rPr lang="en-US" sz="4000" dirty="0">
                <a:solidFill>
                  <a:srgbClr val="000000"/>
                </a:solidFill>
                <a:latin typeface="+mj-lt"/>
              </a:rPr>
              <a:t> </a:t>
            </a:r>
            <a:r>
              <a:rPr lang="en-US" sz="4000" dirty="0" err="1">
                <a:solidFill>
                  <a:srgbClr val="000000"/>
                </a:solidFill>
                <a:latin typeface="+mj-lt"/>
              </a:rPr>
              <a:t>cao</a:t>
            </a:r>
            <a:r>
              <a:rPr lang="en-US" sz="4000" dirty="0">
                <a:solidFill>
                  <a:srgbClr val="000000"/>
                </a:solidFill>
                <a:latin typeface="+mj-lt"/>
              </a:rPr>
              <a:t> </a:t>
            </a:r>
            <a:r>
              <a:rPr lang="en-US" sz="4000" dirty="0" err="1">
                <a:solidFill>
                  <a:srgbClr val="000000"/>
                </a:solidFill>
                <a:latin typeface="+mj-lt"/>
              </a:rPr>
              <a:t>trong</a:t>
            </a:r>
            <a:r>
              <a:rPr lang="en-US" sz="4000" dirty="0">
                <a:solidFill>
                  <a:srgbClr val="000000"/>
                </a:solidFill>
                <a:latin typeface="+mj-lt"/>
              </a:rPr>
              <a:t> </a:t>
            </a:r>
            <a:r>
              <a:rPr lang="en-US" sz="4000" dirty="0" err="1">
                <a:solidFill>
                  <a:srgbClr val="000000"/>
                </a:solidFill>
                <a:latin typeface="+mj-lt"/>
              </a:rPr>
              <a:t>các</a:t>
            </a:r>
            <a:r>
              <a:rPr lang="en-US" sz="4000" dirty="0">
                <a:solidFill>
                  <a:srgbClr val="000000"/>
                </a:solidFill>
                <a:latin typeface="+mj-lt"/>
              </a:rPr>
              <a:t> </a:t>
            </a:r>
            <a:r>
              <a:rPr lang="en-US" sz="4000" dirty="0" err="1">
                <a:solidFill>
                  <a:srgbClr val="000000"/>
                </a:solidFill>
                <a:latin typeface="+mj-lt"/>
              </a:rPr>
              <a:t>giải</a:t>
            </a:r>
            <a:r>
              <a:rPr lang="en-US" sz="4000" dirty="0">
                <a:solidFill>
                  <a:srgbClr val="000000"/>
                </a:solidFill>
                <a:latin typeface="+mj-lt"/>
              </a:rPr>
              <a:t> </a:t>
            </a:r>
            <a:r>
              <a:rPr lang="en-US" sz="4000" dirty="0" err="1">
                <a:solidFill>
                  <a:srgbClr val="000000"/>
                </a:solidFill>
                <a:latin typeface="+mj-lt"/>
              </a:rPr>
              <a:t>thi</a:t>
            </a:r>
            <a:r>
              <a:rPr lang="en-US" sz="4000" dirty="0">
                <a:solidFill>
                  <a:srgbClr val="000000"/>
                </a:solidFill>
                <a:latin typeface="+mj-lt"/>
              </a:rPr>
              <a:t> </a:t>
            </a:r>
            <a:r>
              <a:rPr lang="en-US" sz="4000" dirty="0" err="1">
                <a:solidFill>
                  <a:srgbClr val="000000"/>
                </a:solidFill>
                <a:latin typeface="+mj-lt"/>
              </a:rPr>
              <a:t>đấu</a:t>
            </a:r>
            <a:r>
              <a:rPr lang="en-US" sz="4000" dirty="0">
                <a:solidFill>
                  <a:srgbClr val="000000"/>
                </a:solidFill>
                <a:latin typeface="+mj-lt"/>
              </a:rPr>
              <a:t> </a:t>
            </a:r>
            <a:r>
              <a:rPr lang="en-US" sz="4000" dirty="0" err="1">
                <a:solidFill>
                  <a:srgbClr val="000000"/>
                </a:solidFill>
                <a:latin typeface="+mj-lt"/>
              </a:rPr>
              <a:t>như</a:t>
            </a:r>
            <a:r>
              <a:rPr lang="en-US" sz="4000" dirty="0">
                <a:solidFill>
                  <a:srgbClr val="000000"/>
                </a:solidFill>
                <a:latin typeface="+mj-lt"/>
              </a:rPr>
              <a:t>: Trung </a:t>
            </a:r>
            <a:r>
              <a:rPr lang="en-US" sz="4000" dirty="0" err="1">
                <a:solidFill>
                  <a:srgbClr val="000000"/>
                </a:solidFill>
                <a:latin typeface="+mj-lt"/>
              </a:rPr>
              <a:t>Quốc</a:t>
            </a:r>
            <a:r>
              <a:rPr lang="en-US" sz="4000" dirty="0">
                <a:solidFill>
                  <a:srgbClr val="000000"/>
                </a:solidFill>
                <a:latin typeface="+mj-lt"/>
              </a:rPr>
              <a:t>, </a:t>
            </a:r>
            <a:r>
              <a:rPr lang="en-US" sz="4000" dirty="0" err="1">
                <a:solidFill>
                  <a:srgbClr val="000000"/>
                </a:solidFill>
                <a:latin typeface="+mj-lt"/>
              </a:rPr>
              <a:t>Nhật</a:t>
            </a:r>
            <a:r>
              <a:rPr lang="en-US" sz="4000" dirty="0">
                <a:solidFill>
                  <a:srgbClr val="000000"/>
                </a:solidFill>
                <a:latin typeface="+mj-lt"/>
              </a:rPr>
              <a:t> </a:t>
            </a:r>
            <a:r>
              <a:rPr lang="en-US" sz="4000" dirty="0" err="1">
                <a:solidFill>
                  <a:srgbClr val="000000"/>
                </a:solidFill>
                <a:latin typeface="+mj-lt"/>
              </a:rPr>
              <a:t>Bản</a:t>
            </a:r>
            <a:r>
              <a:rPr lang="en-US" sz="4000" dirty="0">
                <a:solidFill>
                  <a:srgbClr val="000000"/>
                </a:solidFill>
                <a:latin typeface="+mj-lt"/>
              </a:rPr>
              <a:t>,…</a:t>
            </a:r>
          </a:p>
        </p:txBody>
      </p:sp>
      <p:sp>
        <p:nvSpPr>
          <p:cNvPr id="7" name="Freeform 7"/>
          <p:cNvSpPr/>
          <p:nvPr/>
        </p:nvSpPr>
        <p:spPr>
          <a:xfrm rot="1593345">
            <a:off x="1489229" y="129150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593345">
            <a:off x="-1361145" y="955656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593345">
            <a:off x="17719829" y="221263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593345">
            <a:off x="-1191694" y="148194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593345">
            <a:off x="15038906" y="240307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593345">
            <a:off x="3703495"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593345">
            <a:off x="853121" y="655544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1593345">
            <a:off x="1022571"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1593345">
            <a:off x="17253171" y="-78849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1593345">
            <a:off x="-317890" y="4292633"/>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1593345">
            <a:off x="15912710" y="5213763"/>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593345">
            <a:off x="16941410" y="7618715"/>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1593345">
            <a:off x="14260487" y="-874215"/>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1915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2"/>
        </a:solidFill>
        <a:effectLst/>
      </p:bgPr>
    </p:bg>
    <p:spTree>
      <p:nvGrpSpPr>
        <p:cNvPr id="1" name=""/>
        <p:cNvGrpSpPr/>
        <p:nvPr/>
      </p:nvGrpSpPr>
      <p:grpSpPr>
        <a:xfrm>
          <a:off x="0" y="0"/>
          <a:ext cx="0" cy="0"/>
          <a:chOff x="0" y="0"/>
          <a:chExt cx="0" cy="0"/>
        </a:xfrm>
      </p:grpSpPr>
      <p:grpSp>
        <p:nvGrpSpPr>
          <p:cNvPr id="2" name="Group 2"/>
          <p:cNvGrpSpPr/>
          <p:nvPr/>
        </p:nvGrpSpPr>
        <p:grpSpPr>
          <a:xfrm>
            <a:off x="3242965" y="2303368"/>
            <a:ext cx="11802069" cy="5680265"/>
            <a:chOff x="0" y="0"/>
            <a:chExt cx="2015760" cy="970173"/>
          </a:xfrm>
        </p:grpSpPr>
        <p:sp>
          <p:nvSpPr>
            <p:cNvPr id="3" name="Freeform 3"/>
            <p:cNvSpPr/>
            <p:nvPr/>
          </p:nvSpPr>
          <p:spPr>
            <a:xfrm>
              <a:off x="0" y="0"/>
              <a:ext cx="2015760" cy="970173"/>
            </a:xfrm>
            <a:custGeom>
              <a:avLst/>
              <a:gdLst/>
              <a:ahLst/>
              <a:cxnLst/>
              <a:rect l="l" t="t" r="r" b="b"/>
              <a:pathLst>
                <a:path w="2015760" h="970173">
                  <a:moveTo>
                    <a:pt x="1007880" y="0"/>
                  </a:moveTo>
                  <a:cubicBezTo>
                    <a:pt x="451243" y="0"/>
                    <a:pt x="0" y="217181"/>
                    <a:pt x="0" y="485087"/>
                  </a:cubicBezTo>
                  <a:cubicBezTo>
                    <a:pt x="0" y="752993"/>
                    <a:pt x="451243" y="970173"/>
                    <a:pt x="1007880" y="970173"/>
                  </a:cubicBezTo>
                  <a:cubicBezTo>
                    <a:pt x="1564517" y="970173"/>
                    <a:pt x="2015760" y="752993"/>
                    <a:pt x="2015760" y="485087"/>
                  </a:cubicBezTo>
                  <a:cubicBezTo>
                    <a:pt x="2015760" y="217181"/>
                    <a:pt x="1564517" y="0"/>
                    <a:pt x="1007880" y="0"/>
                  </a:cubicBezTo>
                  <a:close/>
                </a:path>
              </a:pathLst>
            </a:custGeom>
            <a:solidFill>
              <a:srgbClr val="FFFFFF"/>
            </a:solidFill>
          </p:spPr>
        </p:sp>
        <p:sp>
          <p:nvSpPr>
            <p:cNvPr id="4" name="TextBox 4"/>
            <p:cNvSpPr txBox="1"/>
            <p:nvPr/>
          </p:nvSpPr>
          <p:spPr>
            <a:xfrm>
              <a:off x="188978" y="52854"/>
              <a:ext cx="1637805" cy="826366"/>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804439" y="1638300"/>
            <a:ext cx="10679121" cy="7386638"/>
          </a:xfrm>
          <a:prstGeom prst="rect">
            <a:avLst/>
          </a:prstGeom>
        </p:spPr>
        <p:txBody>
          <a:bodyPr lIns="0" tIns="0" rIns="0" bIns="0" rtlCol="0" anchor="t">
            <a:spAutoFit/>
          </a:bodyPr>
          <a:lstStyle/>
          <a:p>
            <a:pPr algn="ctr">
              <a:lnSpc>
                <a:spcPts val="9572"/>
              </a:lnSpc>
            </a:pP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Lịch</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sử</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phát</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triển</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môn</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cầu</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lông</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trên</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thế</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giới</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là</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sự</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lớn</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mạnh</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không</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ngừng</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đến</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nay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đã</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có</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trên</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176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quốc</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gia</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thành</a:t>
            </a:r>
            <a:r>
              <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rPr>
              <a:t> </a:t>
            </a:r>
            <a:r>
              <a:rPr lang="en-US" sz="8863" dirty="0" err="1">
                <a:solidFill>
                  <a:srgbClr val="000000"/>
                </a:solidFill>
                <a:latin typeface="BrushScript" panose="02020500000000000000" pitchFamily="18" charset="0"/>
                <a:ea typeface="BrushScript" panose="02020500000000000000" pitchFamily="18" charset="0"/>
                <a:cs typeface="BrushScript" panose="02020500000000000000" pitchFamily="18" charset="0"/>
              </a:rPr>
              <a:t>viên</a:t>
            </a:r>
            <a:endParaRPr lang="en-US" sz="8863" dirty="0">
              <a:solidFill>
                <a:srgbClr val="000000"/>
              </a:solidFill>
              <a:latin typeface="BrushScript" panose="02020500000000000000" pitchFamily="18" charset="0"/>
              <a:ea typeface="BrushScript" panose="02020500000000000000" pitchFamily="18" charset="0"/>
              <a:cs typeface="BrushScript" panose="02020500000000000000" pitchFamily="18" charset="0"/>
            </a:endParaRPr>
          </a:p>
        </p:txBody>
      </p:sp>
      <p:sp>
        <p:nvSpPr>
          <p:cNvPr id="6" name="Freeform 6"/>
          <p:cNvSpPr/>
          <p:nvPr/>
        </p:nvSpPr>
        <p:spPr>
          <a:xfrm rot="-1941541">
            <a:off x="13976354" y="-3332165"/>
            <a:ext cx="3637295" cy="12661472"/>
          </a:xfrm>
          <a:custGeom>
            <a:avLst/>
            <a:gdLst/>
            <a:ahLst/>
            <a:cxnLst/>
            <a:rect l="l" t="t" r="r" b="b"/>
            <a:pathLst>
              <a:path w="3637295" h="12661472">
                <a:moveTo>
                  <a:pt x="0" y="0"/>
                </a:moveTo>
                <a:lnTo>
                  <a:pt x="3637296" y="0"/>
                </a:lnTo>
                <a:lnTo>
                  <a:pt x="3637296" y="12661472"/>
                </a:lnTo>
                <a:lnTo>
                  <a:pt x="0" y="12661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Freeform 7"/>
          <p:cNvSpPr/>
          <p:nvPr/>
        </p:nvSpPr>
        <p:spPr>
          <a:xfrm rot="8429806">
            <a:off x="-1080924" y="-1466653"/>
            <a:ext cx="3637295" cy="12661472"/>
          </a:xfrm>
          <a:custGeom>
            <a:avLst/>
            <a:gdLst/>
            <a:ahLst/>
            <a:cxnLst/>
            <a:rect l="l" t="t" r="r" b="b"/>
            <a:pathLst>
              <a:path w="3637295" h="12661472">
                <a:moveTo>
                  <a:pt x="0" y="0"/>
                </a:moveTo>
                <a:lnTo>
                  <a:pt x="3637296" y="0"/>
                </a:lnTo>
                <a:lnTo>
                  <a:pt x="3637296" y="12661472"/>
                </a:lnTo>
                <a:lnTo>
                  <a:pt x="0" y="12661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8603517">
            <a:off x="-4415022" y="2006294"/>
            <a:ext cx="2536285" cy="8828842"/>
          </a:xfrm>
          <a:custGeom>
            <a:avLst/>
            <a:gdLst/>
            <a:ahLst/>
            <a:cxnLst/>
            <a:rect l="l" t="t" r="r" b="b"/>
            <a:pathLst>
              <a:path w="2536285" h="8828842">
                <a:moveTo>
                  <a:pt x="0" y="0"/>
                </a:moveTo>
                <a:lnTo>
                  <a:pt x="2536286" y="0"/>
                </a:lnTo>
                <a:lnTo>
                  <a:pt x="2536286" y="8828841"/>
                </a:lnTo>
                <a:lnTo>
                  <a:pt x="0" y="8828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385326">
            <a:off x="16813231" y="2346905"/>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4">
              <a:extLst>
                <a:ext uri="{96DAC541-7B7A-43D3-8B79-37D633B846F1}">
                  <asvg:svgBlip xmlns:asvg="http://schemas.microsoft.com/office/drawing/2016/SVG/main" r:embed="rId5"/>
                </a:ext>
              </a:extLst>
            </a:blip>
            <a:stretch>
              <a:fillRect l="-9506"/>
            </a:stretch>
          </a:blipFill>
        </p:spPr>
      </p:sp>
      <p:sp>
        <p:nvSpPr>
          <p:cNvPr id="10" name="Freeform 10"/>
          <p:cNvSpPr/>
          <p:nvPr/>
        </p:nvSpPr>
        <p:spPr>
          <a:xfrm rot="3860088">
            <a:off x="12119910" y="7545394"/>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4">
              <a:extLst>
                <a:ext uri="{96DAC541-7B7A-43D3-8B79-37D633B846F1}">
                  <asvg:svgBlip xmlns:asvg="http://schemas.microsoft.com/office/drawing/2016/SVG/main" r:embed="rId5"/>
                </a:ext>
              </a:extLst>
            </a:blip>
            <a:stretch>
              <a:fillRect l="-9506"/>
            </a:stretch>
          </a:blipFill>
        </p:spPr>
      </p:sp>
      <p:sp>
        <p:nvSpPr>
          <p:cNvPr id="11" name="Freeform 11"/>
          <p:cNvSpPr/>
          <p:nvPr/>
        </p:nvSpPr>
        <p:spPr>
          <a:xfrm rot="115532">
            <a:off x="-504574" y="346669"/>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4">
              <a:extLst>
                <a:ext uri="{96DAC541-7B7A-43D3-8B79-37D633B846F1}">
                  <asvg:svgBlip xmlns:asvg="http://schemas.microsoft.com/office/drawing/2016/SVG/main" r:embed="rId5"/>
                </a:ext>
              </a:extLst>
            </a:blip>
            <a:stretch>
              <a:fillRect l="-9506"/>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838641" y="2803942"/>
            <a:ext cx="10610718" cy="2670859"/>
          </a:xfrm>
          <a:prstGeom prst="rect">
            <a:avLst/>
          </a:prstGeom>
        </p:spPr>
        <p:txBody>
          <a:bodyPr lIns="0" tIns="0" rIns="0" bIns="0" rtlCol="0" anchor="t">
            <a:spAutoFit/>
          </a:bodyPr>
          <a:lstStyle/>
          <a:p>
            <a:pPr algn="ctr">
              <a:lnSpc>
                <a:spcPts val="10384"/>
              </a:lnSpc>
            </a:pPr>
            <a:r>
              <a:rPr lang="en-US" sz="9615" dirty="0" err="1">
                <a:solidFill>
                  <a:srgbClr val="000000"/>
                </a:solidFill>
                <a:latin typeface="LNTH-Smithmagis Free" pitchFamily="2" charset="0"/>
              </a:rPr>
              <a:t>Lịch</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sử</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phát</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triển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môn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cầu</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lông</a:t>
            </a:r>
            <a:r>
              <a:rPr lang="en-US" sz="9615" dirty="0">
                <a:solidFill>
                  <a:srgbClr val="000000"/>
                </a:solidFill>
                <a:latin typeface="LNTH-Smithmagis Free" pitchFamily="2" charset="0"/>
              </a:rPr>
              <a:t> ở </a:t>
            </a:r>
            <a:r>
              <a:rPr lang="en-US" sz="9615" dirty="0" err="1">
                <a:solidFill>
                  <a:srgbClr val="000000"/>
                </a:solidFill>
                <a:latin typeface="LNTH-Smithmagis Free" pitchFamily="2" charset="0"/>
              </a:rPr>
              <a:t>Việt</a:t>
            </a:r>
            <a:r>
              <a:rPr lang="en-US" sz="9615" dirty="0">
                <a:solidFill>
                  <a:srgbClr val="000000"/>
                </a:solidFill>
                <a:latin typeface="LNTH-Smithmagis Free" pitchFamily="2" charset="0"/>
              </a:rPr>
              <a:t> Nam</a:t>
            </a:r>
          </a:p>
        </p:txBody>
      </p:sp>
      <p:sp>
        <p:nvSpPr>
          <p:cNvPr id="6" name="Freeform 6"/>
          <p:cNvSpPr/>
          <p:nvPr/>
        </p:nvSpPr>
        <p:spPr>
          <a:xfrm rot="-9972479">
            <a:off x="15023620" y="1409352"/>
            <a:ext cx="1353128" cy="1903377"/>
          </a:xfrm>
          <a:custGeom>
            <a:avLst/>
            <a:gdLst/>
            <a:ahLst/>
            <a:cxnLst/>
            <a:rect l="l" t="t" r="r" b="b"/>
            <a:pathLst>
              <a:path w="1353128" h="1903377">
                <a:moveTo>
                  <a:pt x="0" y="0"/>
                </a:moveTo>
                <a:lnTo>
                  <a:pt x="1353128" y="0"/>
                </a:lnTo>
                <a:lnTo>
                  <a:pt x="1353128" y="1903376"/>
                </a:lnTo>
                <a:lnTo>
                  <a:pt x="0" y="1903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665116">
            <a:off x="120242" y="2853638"/>
            <a:ext cx="2529319" cy="3557866"/>
          </a:xfrm>
          <a:custGeom>
            <a:avLst/>
            <a:gdLst/>
            <a:ahLst/>
            <a:cxnLst/>
            <a:rect l="l" t="t" r="r" b="b"/>
            <a:pathLst>
              <a:path w="2529319" h="3557866">
                <a:moveTo>
                  <a:pt x="0" y="0"/>
                </a:moveTo>
                <a:lnTo>
                  <a:pt x="2529319" y="0"/>
                </a:lnTo>
                <a:lnTo>
                  <a:pt x="2529319" y="3557866"/>
                </a:lnTo>
                <a:lnTo>
                  <a:pt x="0" y="3557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2006028">
            <a:off x="16159619" y="2474855"/>
            <a:ext cx="2536285" cy="4192517"/>
          </a:xfrm>
          <a:custGeom>
            <a:avLst/>
            <a:gdLst/>
            <a:ahLst/>
            <a:cxnLst/>
            <a:rect l="l" t="t" r="r" b="b"/>
            <a:pathLst>
              <a:path w="2536285" h="4192517">
                <a:moveTo>
                  <a:pt x="0" y="0"/>
                </a:moveTo>
                <a:lnTo>
                  <a:pt x="2536285" y="0"/>
                </a:lnTo>
                <a:lnTo>
                  <a:pt x="2536285" y="4192516"/>
                </a:lnTo>
                <a:lnTo>
                  <a:pt x="0" y="4192516"/>
                </a:lnTo>
                <a:lnTo>
                  <a:pt x="0" y="0"/>
                </a:lnTo>
                <a:close/>
              </a:path>
            </a:pathLst>
          </a:custGeom>
          <a:blipFill>
            <a:blip r:embed="rId4">
              <a:extLst>
                <a:ext uri="{96DAC541-7B7A-43D3-8B79-37D633B846F1}">
                  <asvg:svgBlip xmlns:asvg="http://schemas.microsoft.com/office/drawing/2016/SVG/main" r:embed="rId5"/>
                </a:ext>
              </a:extLst>
            </a:blip>
            <a:stretch>
              <a:fillRect b="-110585"/>
            </a:stretch>
          </a:blipFill>
        </p:spPr>
      </p:sp>
      <p:sp>
        <p:nvSpPr>
          <p:cNvPr id="9" name="Freeform 9"/>
          <p:cNvSpPr/>
          <p:nvPr/>
        </p:nvSpPr>
        <p:spPr>
          <a:xfrm rot="-1385326">
            <a:off x="506432" y="-327930"/>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6">
              <a:extLst>
                <a:ext uri="{96DAC541-7B7A-43D3-8B79-37D633B846F1}">
                  <asvg:svgBlip xmlns:asvg="http://schemas.microsoft.com/office/drawing/2016/SVG/main" r:embed="rId7"/>
                </a:ext>
              </a:extLst>
            </a:blip>
            <a:stretch>
              <a:fillRect l="-9506"/>
            </a:stretch>
          </a:blipFill>
        </p:spPr>
      </p:sp>
      <p:sp>
        <p:nvSpPr>
          <p:cNvPr id="10" name="Freeform 10"/>
          <p:cNvSpPr/>
          <p:nvPr/>
        </p:nvSpPr>
        <p:spPr>
          <a:xfrm rot="-1385326">
            <a:off x="16391202" y="5953795"/>
            <a:ext cx="4727301" cy="3548400"/>
          </a:xfrm>
          <a:custGeom>
            <a:avLst/>
            <a:gdLst/>
            <a:ahLst/>
            <a:cxnLst/>
            <a:rect l="l" t="t" r="r" b="b"/>
            <a:pathLst>
              <a:path w="4727301" h="3548400">
                <a:moveTo>
                  <a:pt x="0" y="0"/>
                </a:moveTo>
                <a:lnTo>
                  <a:pt x="4727300" y="0"/>
                </a:lnTo>
                <a:lnTo>
                  <a:pt x="4727300" y="3548400"/>
                </a:lnTo>
                <a:lnTo>
                  <a:pt x="0" y="3548400"/>
                </a:lnTo>
                <a:lnTo>
                  <a:pt x="0" y="0"/>
                </a:lnTo>
                <a:close/>
              </a:path>
            </a:pathLst>
          </a:custGeom>
          <a:blipFill>
            <a:blip r:embed="rId6">
              <a:extLst>
                <a:ext uri="{96DAC541-7B7A-43D3-8B79-37D633B846F1}">
                  <asvg:svgBlip xmlns:asvg="http://schemas.microsoft.com/office/drawing/2016/SVG/main" r:embed="rId7"/>
                </a:ext>
              </a:extLst>
            </a:blip>
            <a:stretch>
              <a:fillRect l="-9506"/>
            </a:stretch>
          </a:blipFill>
        </p:spPr>
      </p:sp>
    </p:spTree>
    <p:extLst>
      <p:ext uri="{BB962C8B-B14F-4D97-AF65-F5344CB8AC3E}">
        <p14:creationId xmlns:p14="http://schemas.microsoft.com/office/powerpoint/2010/main" val="243075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5501" y="798475"/>
            <a:ext cx="10572557" cy="2649516"/>
            <a:chOff x="0" y="0"/>
            <a:chExt cx="906524" cy="452530"/>
          </a:xfrm>
        </p:grpSpPr>
        <p:sp>
          <p:nvSpPr>
            <p:cNvPr id="3" name="Freeform 3"/>
            <p:cNvSpPr/>
            <p:nvPr/>
          </p:nvSpPr>
          <p:spPr>
            <a:xfrm>
              <a:off x="0" y="0"/>
              <a:ext cx="906524" cy="452530"/>
            </a:xfrm>
            <a:custGeom>
              <a:avLst/>
              <a:gdLst/>
              <a:ahLst/>
              <a:cxnLst/>
              <a:rect l="l" t="t" r="r" b="b"/>
              <a:pathLst>
                <a:path w="906524" h="452530">
                  <a:moveTo>
                    <a:pt x="453262" y="0"/>
                  </a:moveTo>
                  <a:cubicBezTo>
                    <a:pt x="202932" y="0"/>
                    <a:pt x="0" y="101302"/>
                    <a:pt x="0" y="226265"/>
                  </a:cubicBezTo>
                  <a:cubicBezTo>
                    <a:pt x="0" y="351228"/>
                    <a:pt x="202932" y="452530"/>
                    <a:pt x="453262" y="452530"/>
                  </a:cubicBezTo>
                  <a:cubicBezTo>
                    <a:pt x="703592" y="452530"/>
                    <a:pt x="906524" y="351228"/>
                    <a:pt x="906524" y="226265"/>
                  </a:cubicBezTo>
                  <a:cubicBezTo>
                    <a:pt x="906524" y="101302"/>
                    <a:pt x="703592" y="0"/>
                    <a:pt x="453262" y="0"/>
                  </a:cubicBezTo>
                  <a:close/>
                </a:path>
              </a:pathLst>
            </a:custGeom>
            <a:solidFill>
              <a:srgbClr val="FFF8D2"/>
            </a:solidFill>
          </p:spPr>
        </p:sp>
        <p:sp>
          <p:nvSpPr>
            <p:cNvPr id="4" name="TextBox 4"/>
            <p:cNvSpPr txBox="1"/>
            <p:nvPr/>
          </p:nvSpPr>
          <p:spPr>
            <a:xfrm>
              <a:off x="84987" y="4325"/>
              <a:ext cx="736551" cy="405781"/>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274849" y="1028700"/>
            <a:ext cx="11252086" cy="2769989"/>
          </a:xfrm>
          <a:prstGeom prst="rect">
            <a:avLst/>
          </a:prstGeom>
        </p:spPr>
        <p:txBody>
          <a:bodyPr wrap="square" lIns="0" tIns="0" rIns="0" bIns="0" rtlCol="0" anchor="t">
            <a:spAutoFit/>
          </a:bodyPr>
          <a:lstStyle/>
          <a:p>
            <a:pPr algn="ctr">
              <a:lnSpc>
                <a:spcPts val="10384"/>
              </a:lnSpc>
            </a:pPr>
            <a:r>
              <a:rPr lang="en-US" sz="9615" dirty="0">
                <a:solidFill>
                  <a:srgbClr val="000000"/>
                </a:solidFill>
                <a:latin typeface="LNTH-Smithmagis Free" pitchFamily="2" charset="0"/>
              </a:rPr>
              <a:t>I. </a:t>
            </a:r>
            <a:r>
              <a:rPr lang="en-US" sz="9615" dirty="0" err="1">
                <a:solidFill>
                  <a:srgbClr val="000000"/>
                </a:solidFill>
                <a:latin typeface="LNTH-Smithmagis Free" pitchFamily="2" charset="0"/>
              </a:rPr>
              <a:t>Sự</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xuất</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hiện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môn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cầu</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lông</a:t>
            </a:r>
            <a:r>
              <a:rPr lang="en-US" sz="9615" dirty="0">
                <a:solidFill>
                  <a:srgbClr val="000000"/>
                </a:solidFill>
                <a:latin typeface="LNTH-Smithmagis Free" pitchFamily="2" charset="0"/>
              </a:rPr>
              <a:t> ở </a:t>
            </a:r>
            <a:r>
              <a:rPr lang="en-US" sz="9615" dirty="0" err="1">
                <a:solidFill>
                  <a:srgbClr val="000000"/>
                </a:solidFill>
                <a:latin typeface="LNTH-Smithmagis Free" pitchFamily="2" charset="0"/>
              </a:rPr>
              <a:t>Việt</a:t>
            </a:r>
            <a:r>
              <a:rPr lang="en-US" sz="9615" dirty="0">
                <a:solidFill>
                  <a:srgbClr val="000000"/>
                </a:solidFill>
                <a:latin typeface="LNTH-Smithmagis Free" pitchFamily="2" charset="0"/>
              </a:rPr>
              <a:t> Nam</a:t>
            </a:r>
          </a:p>
        </p:txBody>
      </p:sp>
      <p:sp>
        <p:nvSpPr>
          <p:cNvPr id="6" name="TextBox 6"/>
          <p:cNvSpPr txBox="1"/>
          <p:nvPr/>
        </p:nvSpPr>
        <p:spPr>
          <a:xfrm>
            <a:off x="3073515" y="5490544"/>
            <a:ext cx="12140970" cy="1577355"/>
          </a:xfrm>
          <a:prstGeom prst="rect">
            <a:avLst/>
          </a:prstGeom>
        </p:spPr>
        <p:txBody>
          <a:bodyPr lIns="0" tIns="0" rIns="0" bIns="0" rtlCol="0" anchor="t">
            <a:spAutoFit/>
          </a:bodyPr>
          <a:lstStyle/>
          <a:p>
            <a:pPr algn="ctr">
              <a:lnSpc>
                <a:spcPts val="4075"/>
              </a:lnSpc>
            </a:pPr>
            <a:r>
              <a:rPr lang="en-US" sz="3773" dirty="0">
                <a:solidFill>
                  <a:srgbClr val="000000"/>
                </a:solidFill>
                <a:latin typeface="+mj-lt"/>
              </a:rPr>
              <a:t>- </a:t>
            </a:r>
            <a:r>
              <a:rPr lang="en-US" sz="3773" dirty="0" err="1">
                <a:solidFill>
                  <a:srgbClr val="000000"/>
                </a:solidFill>
                <a:latin typeface="+mj-lt"/>
              </a:rPr>
              <a:t>Những</a:t>
            </a:r>
            <a:r>
              <a:rPr lang="en-US" sz="3773" dirty="0">
                <a:solidFill>
                  <a:srgbClr val="000000"/>
                </a:solidFill>
                <a:latin typeface="+mj-lt"/>
              </a:rPr>
              <a:t> </a:t>
            </a:r>
            <a:r>
              <a:rPr lang="en-US" sz="3773" dirty="0" err="1">
                <a:solidFill>
                  <a:srgbClr val="000000"/>
                </a:solidFill>
                <a:latin typeface="+mj-lt"/>
              </a:rPr>
              <a:t>năm</a:t>
            </a:r>
            <a:r>
              <a:rPr lang="en-US" sz="3773" dirty="0">
                <a:solidFill>
                  <a:srgbClr val="000000"/>
                </a:solidFill>
                <a:latin typeface="+mj-lt"/>
              </a:rPr>
              <a:t> 40 </a:t>
            </a:r>
            <a:r>
              <a:rPr lang="en-US" sz="3773" dirty="0" err="1">
                <a:solidFill>
                  <a:srgbClr val="000000"/>
                </a:solidFill>
                <a:latin typeface="+mj-lt"/>
              </a:rPr>
              <a:t>của</a:t>
            </a:r>
            <a:r>
              <a:rPr lang="en-US" sz="3773" dirty="0">
                <a:solidFill>
                  <a:srgbClr val="000000"/>
                </a:solidFill>
                <a:latin typeface="+mj-lt"/>
              </a:rPr>
              <a:t> </a:t>
            </a:r>
            <a:r>
              <a:rPr lang="en-US" sz="3773" dirty="0" err="1">
                <a:solidFill>
                  <a:srgbClr val="000000"/>
                </a:solidFill>
                <a:latin typeface="+mj-lt"/>
              </a:rPr>
              <a:t>thế</a:t>
            </a:r>
            <a:r>
              <a:rPr lang="en-US" sz="3773" dirty="0">
                <a:solidFill>
                  <a:srgbClr val="000000"/>
                </a:solidFill>
                <a:latin typeface="+mj-lt"/>
              </a:rPr>
              <a:t> </a:t>
            </a:r>
            <a:r>
              <a:rPr lang="en-US" sz="3773" dirty="0" err="1">
                <a:solidFill>
                  <a:srgbClr val="000000"/>
                </a:solidFill>
                <a:latin typeface="+mj-lt"/>
              </a:rPr>
              <a:t>kỉ</a:t>
            </a:r>
            <a:r>
              <a:rPr lang="en-US" sz="3773" dirty="0">
                <a:solidFill>
                  <a:srgbClr val="000000"/>
                </a:solidFill>
                <a:latin typeface="+mj-lt"/>
              </a:rPr>
              <a:t> </a:t>
            </a:r>
            <a:r>
              <a:rPr lang="en-US" sz="3773" dirty="0" err="1">
                <a:solidFill>
                  <a:srgbClr val="000000"/>
                </a:solidFill>
                <a:latin typeface="+mj-lt"/>
              </a:rPr>
              <a:t>trước</a:t>
            </a:r>
            <a:r>
              <a:rPr lang="en-US" sz="3773" dirty="0">
                <a:solidFill>
                  <a:srgbClr val="000000"/>
                </a:solidFill>
                <a:latin typeface="+mj-lt"/>
              </a:rPr>
              <a:t>: </a:t>
            </a:r>
            <a:r>
              <a:rPr lang="en-US" sz="3773" dirty="0" err="1">
                <a:solidFill>
                  <a:srgbClr val="000000"/>
                </a:solidFill>
                <a:latin typeface="+mj-lt"/>
              </a:rPr>
              <a:t>một</a:t>
            </a:r>
            <a:r>
              <a:rPr lang="en-US" sz="3773" dirty="0">
                <a:solidFill>
                  <a:srgbClr val="000000"/>
                </a:solidFill>
                <a:latin typeface="+mj-lt"/>
              </a:rPr>
              <a:t> </a:t>
            </a:r>
            <a:r>
              <a:rPr lang="en-US" sz="3773" dirty="0" err="1">
                <a:solidFill>
                  <a:srgbClr val="000000"/>
                </a:solidFill>
                <a:latin typeface="+mj-lt"/>
              </a:rPr>
              <a:t>số</a:t>
            </a:r>
            <a:r>
              <a:rPr lang="en-US" sz="3773" dirty="0">
                <a:solidFill>
                  <a:srgbClr val="000000"/>
                </a:solidFill>
                <a:latin typeface="+mj-lt"/>
              </a:rPr>
              <a:t> </a:t>
            </a:r>
            <a:r>
              <a:rPr lang="en-US" sz="3773" dirty="0" err="1">
                <a:solidFill>
                  <a:srgbClr val="000000"/>
                </a:solidFill>
                <a:latin typeface="+mj-lt"/>
              </a:rPr>
              <a:t>người</a:t>
            </a:r>
            <a:r>
              <a:rPr lang="en-US" sz="3773" dirty="0">
                <a:solidFill>
                  <a:srgbClr val="000000"/>
                </a:solidFill>
                <a:latin typeface="+mj-lt"/>
              </a:rPr>
              <a:t> </a:t>
            </a:r>
            <a:r>
              <a:rPr lang="en-US" sz="3773" dirty="0" err="1">
                <a:solidFill>
                  <a:srgbClr val="000000"/>
                </a:solidFill>
                <a:latin typeface="+mj-lt"/>
              </a:rPr>
              <a:t>Pháp</a:t>
            </a:r>
            <a:r>
              <a:rPr lang="en-US" sz="3773" dirty="0">
                <a:solidFill>
                  <a:srgbClr val="000000"/>
                </a:solidFill>
                <a:latin typeface="+mj-lt"/>
              </a:rPr>
              <a:t> </a:t>
            </a:r>
            <a:r>
              <a:rPr lang="en-US" sz="3773" dirty="0" err="1">
                <a:solidFill>
                  <a:srgbClr val="000000"/>
                </a:solidFill>
                <a:latin typeface="+mj-lt"/>
              </a:rPr>
              <a:t>đã</a:t>
            </a:r>
            <a:r>
              <a:rPr lang="en-US" sz="3773" dirty="0">
                <a:solidFill>
                  <a:srgbClr val="000000"/>
                </a:solidFill>
                <a:latin typeface="+mj-lt"/>
              </a:rPr>
              <a:t> </a:t>
            </a:r>
            <a:r>
              <a:rPr lang="en-US" sz="3773" dirty="0" err="1">
                <a:solidFill>
                  <a:srgbClr val="000000"/>
                </a:solidFill>
                <a:latin typeface="+mj-lt"/>
              </a:rPr>
              <a:t>đưa</a:t>
            </a:r>
            <a:r>
              <a:rPr lang="en-US" sz="3773" dirty="0">
                <a:solidFill>
                  <a:srgbClr val="000000"/>
                </a:solidFill>
                <a:latin typeface="+mj-lt"/>
              </a:rPr>
              <a:t> </a:t>
            </a:r>
            <a:r>
              <a:rPr lang="en-US" sz="3773" dirty="0" err="1">
                <a:solidFill>
                  <a:srgbClr val="000000"/>
                </a:solidFill>
                <a:latin typeface="+mj-lt"/>
              </a:rPr>
              <a:t>môn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vào</a:t>
            </a:r>
            <a:r>
              <a:rPr lang="en-US" sz="3773" dirty="0">
                <a:solidFill>
                  <a:srgbClr val="000000"/>
                </a:solidFill>
                <a:latin typeface="+mj-lt"/>
              </a:rPr>
              <a:t> </a:t>
            </a:r>
            <a:r>
              <a:rPr lang="en-US" sz="3773" dirty="0" err="1">
                <a:solidFill>
                  <a:srgbClr val="000000"/>
                </a:solidFill>
                <a:latin typeface="+mj-lt"/>
              </a:rPr>
              <a:t>Việt</a:t>
            </a:r>
            <a:r>
              <a:rPr lang="en-US" sz="3773" dirty="0">
                <a:solidFill>
                  <a:srgbClr val="000000"/>
                </a:solidFill>
                <a:latin typeface="+mj-lt"/>
              </a:rPr>
              <a:t> Nam </a:t>
            </a:r>
            <a:r>
              <a:rPr lang="en-US" sz="3773" dirty="0" err="1">
                <a:solidFill>
                  <a:srgbClr val="000000"/>
                </a:solidFill>
                <a:latin typeface="+mj-lt"/>
              </a:rPr>
              <a:t>và</a:t>
            </a:r>
            <a:r>
              <a:rPr lang="en-US" sz="3773" dirty="0">
                <a:solidFill>
                  <a:srgbClr val="000000"/>
                </a:solidFill>
                <a:latin typeface="+mj-lt"/>
              </a:rPr>
              <a:t> </a:t>
            </a:r>
            <a:r>
              <a:rPr lang="en-US" sz="3773" dirty="0" err="1">
                <a:solidFill>
                  <a:srgbClr val="000000"/>
                </a:solidFill>
                <a:latin typeface="+mj-lt"/>
              </a:rPr>
              <a:t>tổ</a:t>
            </a:r>
            <a:r>
              <a:rPr lang="en-US" sz="3773" dirty="0">
                <a:solidFill>
                  <a:srgbClr val="000000"/>
                </a:solidFill>
                <a:latin typeface="+mj-lt"/>
              </a:rPr>
              <a:t> </a:t>
            </a:r>
            <a:r>
              <a:rPr lang="en-US" sz="3773" dirty="0" err="1">
                <a:solidFill>
                  <a:srgbClr val="000000"/>
                </a:solidFill>
                <a:latin typeface="+mj-lt"/>
              </a:rPr>
              <a:t>chức</a:t>
            </a:r>
            <a:r>
              <a:rPr lang="en-US" sz="3773" dirty="0">
                <a:solidFill>
                  <a:srgbClr val="000000"/>
                </a:solidFill>
                <a:latin typeface="+mj-lt"/>
              </a:rPr>
              <a:t> </a:t>
            </a:r>
            <a:r>
              <a:rPr lang="en-US" sz="3773" dirty="0" err="1">
                <a:solidFill>
                  <a:srgbClr val="000000"/>
                </a:solidFill>
                <a:latin typeface="+mj-lt"/>
              </a:rPr>
              <a:t>chơi</a:t>
            </a:r>
            <a:r>
              <a:rPr lang="en-US" sz="3773" dirty="0">
                <a:solidFill>
                  <a:srgbClr val="000000"/>
                </a:solidFill>
                <a:latin typeface="+mj-lt"/>
              </a:rPr>
              <a:t> ở </a:t>
            </a:r>
            <a:r>
              <a:rPr lang="en-US" sz="3773" dirty="0" err="1">
                <a:solidFill>
                  <a:srgbClr val="000000"/>
                </a:solidFill>
                <a:latin typeface="+mj-lt"/>
              </a:rPr>
              <a:t>sân</a:t>
            </a:r>
            <a:r>
              <a:rPr lang="en-US" sz="3773" dirty="0">
                <a:solidFill>
                  <a:srgbClr val="000000"/>
                </a:solidFill>
                <a:latin typeface="+mj-lt"/>
              </a:rPr>
              <a:t> Tao </a:t>
            </a:r>
            <a:r>
              <a:rPr lang="en-US" sz="3773" dirty="0" err="1">
                <a:solidFill>
                  <a:srgbClr val="000000"/>
                </a:solidFill>
                <a:latin typeface="+mj-lt"/>
              </a:rPr>
              <a:t>Đàn</a:t>
            </a:r>
            <a:r>
              <a:rPr lang="en-US" sz="3773" dirty="0">
                <a:solidFill>
                  <a:srgbClr val="000000"/>
                </a:solidFill>
                <a:latin typeface="+mj-lt"/>
              </a:rPr>
              <a:t> ( Thành </a:t>
            </a:r>
            <a:r>
              <a:rPr lang="en-US" sz="3773" dirty="0" err="1">
                <a:solidFill>
                  <a:srgbClr val="000000"/>
                </a:solidFill>
                <a:latin typeface="+mj-lt"/>
              </a:rPr>
              <a:t>Phố</a:t>
            </a:r>
            <a:r>
              <a:rPr lang="en-US" sz="3773" dirty="0">
                <a:solidFill>
                  <a:srgbClr val="000000"/>
                </a:solidFill>
                <a:latin typeface="+mj-lt"/>
              </a:rPr>
              <a:t> </a:t>
            </a:r>
            <a:r>
              <a:rPr lang="en-US" sz="3773" dirty="0" err="1">
                <a:solidFill>
                  <a:srgbClr val="000000"/>
                </a:solidFill>
                <a:latin typeface="+mj-lt"/>
              </a:rPr>
              <a:t>Hồ</a:t>
            </a:r>
            <a:r>
              <a:rPr lang="en-US" sz="3773" dirty="0">
                <a:solidFill>
                  <a:srgbClr val="000000"/>
                </a:solidFill>
                <a:latin typeface="+mj-lt"/>
              </a:rPr>
              <a:t> Chí Minh).</a:t>
            </a:r>
          </a:p>
        </p:txBody>
      </p:sp>
      <p:sp>
        <p:nvSpPr>
          <p:cNvPr id="7" name="Freeform 7"/>
          <p:cNvSpPr/>
          <p:nvPr/>
        </p:nvSpPr>
        <p:spPr>
          <a:xfrm>
            <a:off x="911156" y="7191628"/>
            <a:ext cx="16230600" cy="6877717"/>
          </a:xfrm>
          <a:custGeom>
            <a:avLst/>
            <a:gdLst/>
            <a:ahLst/>
            <a:cxnLst/>
            <a:rect l="l" t="t" r="r" b="b"/>
            <a:pathLst>
              <a:path w="16230600" h="6877717">
                <a:moveTo>
                  <a:pt x="0" y="0"/>
                </a:moveTo>
                <a:lnTo>
                  <a:pt x="16230600" y="0"/>
                </a:lnTo>
                <a:lnTo>
                  <a:pt x="16230600" y="6877716"/>
                </a:lnTo>
                <a:lnTo>
                  <a:pt x="0" y="68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941541">
            <a:off x="16777412" y="-23747"/>
            <a:ext cx="2488439" cy="8662286"/>
          </a:xfrm>
          <a:custGeom>
            <a:avLst/>
            <a:gdLst/>
            <a:ahLst/>
            <a:cxnLst/>
            <a:rect l="l" t="t" r="r" b="b"/>
            <a:pathLst>
              <a:path w="2488439" h="8662286">
                <a:moveTo>
                  <a:pt x="0" y="0"/>
                </a:moveTo>
                <a:lnTo>
                  <a:pt x="2488438" y="0"/>
                </a:lnTo>
                <a:lnTo>
                  <a:pt x="2488438" y="8662287"/>
                </a:lnTo>
                <a:lnTo>
                  <a:pt x="0" y="8662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3190303">
            <a:off x="15241203" y="3663294"/>
            <a:ext cx="1567931" cy="2205529"/>
          </a:xfrm>
          <a:custGeom>
            <a:avLst/>
            <a:gdLst/>
            <a:ahLst/>
            <a:cxnLst/>
            <a:rect l="l" t="t" r="r" b="b"/>
            <a:pathLst>
              <a:path w="1567931" h="2205529">
                <a:moveTo>
                  <a:pt x="0" y="0"/>
                </a:moveTo>
                <a:lnTo>
                  <a:pt x="1567931" y="0"/>
                </a:lnTo>
                <a:lnTo>
                  <a:pt x="1567931" y="2205529"/>
                </a:lnTo>
                <a:lnTo>
                  <a:pt x="0" y="220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857377">
            <a:off x="-1997109" y="2533197"/>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8">
              <a:extLst>
                <a:ext uri="{96DAC541-7B7A-43D3-8B79-37D633B846F1}">
                  <asvg:svgBlip xmlns:asvg="http://schemas.microsoft.com/office/drawing/2016/SVG/main" r:embed="rId9"/>
                </a:ext>
              </a:extLst>
            </a:blip>
            <a:stretch>
              <a:fillRect l="-9506"/>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55972" y="2642933"/>
            <a:ext cx="10816650" cy="2649516"/>
            <a:chOff x="0" y="0"/>
            <a:chExt cx="1305849" cy="452530"/>
          </a:xfrm>
        </p:grpSpPr>
        <p:sp>
          <p:nvSpPr>
            <p:cNvPr id="3" name="Freeform 3"/>
            <p:cNvSpPr/>
            <p:nvPr/>
          </p:nvSpPr>
          <p:spPr>
            <a:xfrm>
              <a:off x="0" y="0"/>
              <a:ext cx="1305849" cy="452530"/>
            </a:xfrm>
            <a:custGeom>
              <a:avLst/>
              <a:gdLst/>
              <a:ahLst/>
              <a:cxnLst/>
              <a:rect l="l" t="t" r="r" b="b"/>
              <a:pathLst>
                <a:path w="1305849" h="452530">
                  <a:moveTo>
                    <a:pt x="652925" y="0"/>
                  </a:moveTo>
                  <a:cubicBezTo>
                    <a:pt x="292324" y="0"/>
                    <a:pt x="0" y="101302"/>
                    <a:pt x="0" y="226265"/>
                  </a:cubicBezTo>
                  <a:cubicBezTo>
                    <a:pt x="0" y="351228"/>
                    <a:pt x="292324" y="452530"/>
                    <a:pt x="652925" y="452530"/>
                  </a:cubicBezTo>
                  <a:cubicBezTo>
                    <a:pt x="1013525" y="452530"/>
                    <a:pt x="1305849" y="351228"/>
                    <a:pt x="1305849" y="226265"/>
                  </a:cubicBezTo>
                  <a:cubicBezTo>
                    <a:pt x="1305849" y="101302"/>
                    <a:pt x="1013525" y="0"/>
                    <a:pt x="652925" y="0"/>
                  </a:cubicBezTo>
                  <a:close/>
                </a:path>
              </a:pathLst>
            </a:custGeom>
            <a:solidFill>
              <a:srgbClr val="FFF8D2"/>
            </a:solidFill>
          </p:spPr>
        </p:sp>
        <p:sp>
          <p:nvSpPr>
            <p:cNvPr id="4" name="TextBox 4"/>
            <p:cNvSpPr txBox="1"/>
            <p:nvPr/>
          </p:nvSpPr>
          <p:spPr>
            <a:xfrm>
              <a:off x="122423" y="4325"/>
              <a:ext cx="1061003" cy="405781"/>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915131" y="2642933"/>
            <a:ext cx="10912428" cy="2628925"/>
          </a:xfrm>
          <a:prstGeom prst="rect">
            <a:avLst/>
          </a:prstGeom>
        </p:spPr>
        <p:txBody>
          <a:bodyPr wrap="square" lIns="0" tIns="0" rIns="0" bIns="0" rtlCol="0" anchor="t">
            <a:spAutoFit/>
          </a:bodyPr>
          <a:lstStyle/>
          <a:p>
            <a:pPr algn="ctr">
              <a:lnSpc>
                <a:spcPts val="4075"/>
              </a:lnSpc>
            </a:pPr>
            <a:r>
              <a:rPr lang="en-US" sz="3773" dirty="0">
                <a:solidFill>
                  <a:srgbClr val="000000"/>
                </a:solidFill>
                <a:latin typeface="+mj-lt"/>
              </a:rPr>
              <a:t>- Sau </a:t>
            </a:r>
            <a:r>
              <a:rPr lang="en-US" sz="3773" dirty="0" err="1">
                <a:solidFill>
                  <a:srgbClr val="000000"/>
                </a:solidFill>
                <a:latin typeface="+mj-lt"/>
              </a:rPr>
              <a:t>những</a:t>
            </a:r>
            <a:r>
              <a:rPr lang="en-US" sz="3773" dirty="0">
                <a:solidFill>
                  <a:srgbClr val="000000"/>
                </a:solidFill>
                <a:latin typeface="+mj-lt"/>
              </a:rPr>
              <a:t> </a:t>
            </a:r>
            <a:r>
              <a:rPr lang="en-US" sz="3773" dirty="0" err="1">
                <a:solidFill>
                  <a:srgbClr val="000000"/>
                </a:solidFill>
                <a:latin typeface="+mj-lt"/>
              </a:rPr>
              <a:t>năm</a:t>
            </a:r>
            <a:r>
              <a:rPr lang="en-US" sz="3773" dirty="0">
                <a:solidFill>
                  <a:srgbClr val="000000"/>
                </a:solidFill>
                <a:latin typeface="+mj-lt"/>
              </a:rPr>
              <a:t> 1954: </a:t>
            </a:r>
            <a:r>
              <a:rPr lang="en-US" sz="3773" dirty="0" err="1">
                <a:solidFill>
                  <a:srgbClr val="000000"/>
                </a:solidFill>
                <a:latin typeface="+mj-lt"/>
              </a:rPr>
              <a:t>một</a:t>
            </a:r>
            <a:r>
              <a:rPr lang="en-US" sz="3773" dirty="0">
                <a:solidFill>
                  <a:srgbClr val="000000"/>
                </a:solidFill>
                <a:latin typeface="+mj-lt"/>
              </a:rPr>
              <a:t> </a:t>
            </a:r>
            <a:r>
              <a:rPr lang="en-US" sz="3773" dirty="0" err="1">
                <a:solidFill>
                  <a:srgbClr val="000000"/>
                </a:solidFill>
                <a:latin typeface="+mj-lt"/>
              </a:rPr>
              <a:t>số</a:t>
            </a:r>
            <a:r>
              <a:rPr lang="en-US" sz="3773" dirty="0">
                <a:solidFill>
                  <a:srgbClr val="000000"/>
                </a:solidFill>
                <a:latin typeface="+mj-lt"/>
              </a:rPr>
              <a:t> </a:t>
            </a:r>
            <a:r>
              <a:rPr lang="en-US" sz="3773" dirty="0" err="1">
                <a:solidFill>
                  <a:srgbClr val="000000"/>
                </a:solidFill>
                <a:latin typeface="+mj-lt"/>
              </a:rPr>
              <a:t>lượng</a:t>
            </a:r>
            <a:r>
              <a:rPr lang="en-US" sz="3773" dirty="0">
                <a:solidFill>
                  <a:srgbClr val="000000"/>
                </a:solidFill>
                <a:latin typeface="+mj-lt"/>
              </a:rPr>
              <a:t> </a:t>
            </a:r>
            <a:r>
              <a:rPr lang="en-US" sz="3773" dirty="0" err="1">
                <a:solidFill>
                  <a:srgbClr val="000000"/>
                </a:solidFill>
                <a:latin typeface="+mj-lt"/>
              </a:rPr>
              <a:t>lớn</a:t>
            </a:r>
            <a:r>
              <a:rPr lang="en-US" sz="3773" dirty="0">
                <a:solidFill>
                  <a:srgbClr val="000000"/>
                </a:solidFill>
                <a:latin typeface="+mj-lt"/>
              </a:rPr>
              <a:t> </a:t>
            </a:r>
            <a:r>
              <a:rPr lang="en-US" sz="3773" dirty="0" err="1">
                <a:solidFill>
                  <a:srgbClr val="000000"/>
                </a:solidFill>
                <a:latin typeface="+mj-lt"/>
              </a:rPr>
              <a:t>Việt</a:t>
            </a:r>
            <a:r>
              <a:rPr lang="en-US" sz="3773" dirty="0">
                <a:solidFill>
                  <a:srgbClr val="000000"/>
                </a:solidFill>
                <a:latin typeface="+mj-lt"/>
              </a:rPr>
              <a:t> </a:t>
            </a:r>
            <a:r>
              <a:rPr lang="en-US" sz="3773" dirty="0" err="1">
                <a:solidFill>
                  <a:srgbClr val="000000"/>
                </a:solidFill>
                <a:latin typeface="+mj-lt"/>
              </a:rPr>
              <a:t>Kiều</a:t>
            </a:r>
            <a:r>
              <a:rPr lang="en-US" sz="3773" dirty="0">
                <a:solidFill>
                  <a:srgbClr val="000000"/>
                </a:solidFill>
                <a:latin typeface="+mj-lt"/>
              </a:rPr>
              <a:t> </a:t>
            </a:r>
            <a:r>
              <a:rPr lang="en-US" sz="3773" dirty="0" err="1">
                <a:solidFill>
                  <a:srgbClr val="000000"/>
                </a:solidFill>
                <a:latin typeface="+mj-lt"/>
              </a:rPr>
              <a:t>hồi</a:t>
            </a:r>
            <a:r>
              <a:rPr lang="en-US" sz="3773" dirty="0">
                <a:solidFill>
                  <a:srgbClr val="000000"/>
                </a:solidFill>
                <a:latin typeface="+mj-lt"/>
              </a:rPr>
              <a:t> </a:t>
            </a:r>
            <a:r>
              <a:rPr lang="en-US" sz="3773" dirty="0" err="1">
                <a:solidFill>
                  <a:srgbClr val="000000"/>
                </a:solidFill>
                <a:latin typeface="+mj-lt"/>
              </a:rPr>
              <a:t>hương</a:t>
            </a:r>
            <a:r>
              <a:rPr lang="en-US" sz="3773" dirty="0">
                <a:solidFill>
                  <a:srgbClr val="000000"/>
                </a:solidFill>
                <a:latin typeface="+mj-lt"/>
              </a:rPr>
              <a:t> </a:t>
            </a:r>
            <a:r>
              <a:rPr lang="en-US" sz="3773" dirty="0" err="1">
                <a:solidFill>
                  <a:srgbClr val="000000"/>
                </a:solidFill>
                <a:latin typeface="+mj-lt"/>
              </a:rPr>
              <a:t>trở</a:t>
            </a:r>
            <a:r>
              <a:rPr lang="en-US" sz="3773" dirty="0">
                <a:solidFill>
                  <a:srgbClr val="000000"/>
                </a:solidFill>
                <a:latin typeface="+mj-lt"/>
              </a:rPr>
              <a:t> </a:t>
            </a:r>
            <a:r>
              <a:rPr lang="en-US" sz="3773" dirty="0" err="1">
                <a:solidFill>
                  <a:srgbClr val="000000"/>
                </a:solidFill>
                <a:latin typeface="+mj-lt"/>
              </a:rPr>
              <a:t>về</a:t>
            </a:r>
            <a:r>
              <a:rPr lang="en-US" sz="3773" dirty="0">
                <a:solidFill>
                  <a:srgbClr val="000000"/>
                </a:solidFill>
                <a:latin typeface="+mj-lt"/>
              </a:rPr>
              <a:t> </a:t>
            </a:r>
            <a:r>
              <a:rPr lang="en-US" sz="3773" dirty="0" err="1">
                <a:solidFill>
                  <a:srgbClr val="000000"/>
                </a:solidFill>
                <a:latin typeface="+mj-lt"/>
              </a:rPr>
              <a:t>đã</a:t>
            </a:r>
            <a:r>
              <a:rPr lang="en-US" sz="3773" dirty="0">
                <a:solidFill>
                  <a:srgbClr val="000000"/>
                </a:solidFill>
                <a:latin typeface="+mj-lt"/>
              </a:rPr>
              <a:t> </a:t>
            </a:r>
            <a:r>
              <a:rPr lang="en-US" sz="3773" dirty="0" err="1">
                <a:solidFill>
                  <a:srgbClr val="000000"/>
                </a:solidFill>
                <a:latin typeface="+mj-lt"/>
              </a:rPr>
              <a:t>phổ</a:t>
            </a:r>
            <a:r>
              <a:rPr lang="en-US" sz="3773" dirty="0">
                <a:solidFill>
                  <a:srgbClr val="000000"/>
                </a:solidFill>
                <a:latin typeface="+mj-lt"/>
              </a:rPr>
              <a:t> </a:t>
            </a:r>
            <a:r>
              <a:rPr lang="en-US" sz="3773" dirty="0" err="1">
                <a:solidFill>
                  <a:srgbClr val="000000"/>
                </a:solidFill>
                <a:latin typeface="+mj-lt"/>
              </a:rPr>
              <a:t>biến</a:t>
            </a:r>
            <a:r>
              <a:rPr lang="en-US" sz="3773" dirty="0">
                <a:solidFill>
                  <a:srgbClr val="000000"/>
                </a:solidFill>
                <a:latin typeface="+mj-lt"/>
              </a:rPr>
              <a:t> </a:t>
            </a:r>
            <a:r>
              <a:rPr lang="en-US" sz="3773" dirty="0" err="1">
                <a:solidFill>
                  <a:srgbClr val="000000"/>
                </a:solidFill>
                <a:latin typeface="+mj-lt"/>
              </a:rPr>
              <a:t>rộng</a:t>
            </a:r>
            <a:r>
              <a:rPr lang="en-US" sz="3773" dirty="0">
                <a:solidFill>
                  <a:srgbClr val="000000"/>
                </a:solidFill>
                <a:latin typeface="+mj-lt"/>
              </a:rPr>
              <a:t> </a:t>
            </a:r>
            <a:r>
              <a:rPr lang="en-US" sz="3773" dirty="0" err="1">
                <a:solidFill>
                  <a:srgbClr val="000000"/>
                </a:solidFill>
                <a:latin typeface="+mj-lt"/>
              </a:rPr>
              <a:t>rãi</a:t>
            </a:r>
            <a:r>
              <a:rPr lang="en-US" sz="3773" dirty="0">
                <a:solidFill>
                  <a:srgbClr val="000000"/>
                </a:solidFill>
                <a:latin typeface="+mj-lt"/>
              </a:rPr>
              <a:t> </a:t>
            </a:r>
            <a:r>
              <a:rPr lang="en-US" sz="3773" dirty="0" err="1">
                <a:solidFill>
                  <a:srgbClr val="000000"/>
                </a:solidFill>
                <a:latin typeface="+mj-lt"/>
              </a:rPr>
              <a:t>hơn</a:t>
            </a:r>
            <a:r>
              <a:rPr lang="en-US" sz="3773" dirty="0">
                <a:solidFill>
                  <a:srgbClr val="000000"/>
                </a:solidFill>
                <a:latin typeface="+mj-lt"/>
              </a:rPr>
              <a:t> ở </a:t>
            </a:r>
            <a:r>
              <a:rPr lang="en-US" sz="3773" dirty="0" err="1">
                <a:solidFill>
                  <a:srgbClr val="000000"/>
                </a:solidFill>
                <a:latin typeface="+mj-lt"/>
              </a:rPr>
              <a:t>nhiều</a:t>
            </a:r>
            <a:r>
              <a:rPr lang="en-US" sz="3773" dirty="0">
                <a:solidFill>
                  <a:srgbClr val="000000"/>
                </a:solidFill>
                <a:latin typeface="+mj-lt"/>
              </a:rPr>
              <a:t> </a:t>
            </a:r>
            <a:r>
              <a:rPr lang="en-US" sz="3773" dirty="0" err="1">
                <a:solidFill>
                  <a:srgbClr val="000000"/>
                </a:solidFill>
                <a:latin typeface="+mj-lt"/>
              </a:rPr>
              <a:t>tỉnh</a:t>
            </a:r>
            <a:r>
              <a:rPr lang="en-US" sz="3773" dirty="0">
                <a:solidFill>
                  <a:srgbClr val="000000"/>
                </a:solidFill>
                <a:latin typeface="+mj-lt"/>
              </a:rPr>
              <a:t> </a:t>
            </a:r>
            <a:r>
              <a:rPr lang="en-US" sz="3773" dirty="0" err="1">
                <a:solidFill>
                  <a:srgbClr val="000000"/>
                </a:solidFill>
                <a:latin typeface="+mj-lt"/>
              </a:rPr>
              <a:t>thành</a:t>
            </a:r>
            <a:r>
              <a:rPr lang="en-US" sz="3773" dirty="0">
                <a:solidFill>
                  <a:srgbClr val="000000"/>
                </a:solidFill>
                <a:latin typeface="+mj-lt"/>
              </a:rPr>
              <a:t> </a:t>
            </a:r>
            <a:r>
              <a:rPr lang="en-US" sz="3773" dirty="0" err="1">
                <a:solidFill>
                  <a:srgbClr val="000000"/>
                </a:solidFill>
                <a:latin typeface="+mj-lt"/>
              </a:rPr>
              <a:t>khác</a:t>
            </a:r>
            <a:r>
              <a:rPr lang="en-US" sz="3773" dirty="0">
                <a:solidFill>
                  <a:srgbClr val="000000"/>
                </a:solidFill>
                <a:latin typeface="+mj-lt"/>
              </a:rPr>
              <a:t> </a:t>
            </a:r>
            <a:r>
              <a:rPr lang="en-US" sz="3773" dirty="0" err="1">
                <a:solidFill>
                  <a:srgbClr val="000000"/>
                </a:solidFill>
                <a:latin typeface="+mj-lt"/>
              </a:rPr>
              <a:t>nhau</a:t>
            </a:r>
            <a:r>
              <a:rPr lang="en-US" sz="3773" dirty="0">
                <a:solidFill>
                  <a:srgbClr val="000000"/>
                </a:solidFill>
                <a:latin typeface="+mj-lt"/>
              </a:rPr>
              <a:t>, song </a:t>
            </a:r>
            <a:r>
              <a:rPr lang="en-US" sz="3773" dirty="0" err="1">
                <a:solidFill>
                  <a:srgbClr val="000000"/>
                </a:solidFill>
                <a:latin typeface="+mj-lt"/>
              </a:rPr>
              <a:t>chỉ</a:t>
            </a:r>
            <a:r>
              <a:rPr lang="en-US" sz="3773" dirty="0">
                <a:solidFill>
                  <a:srgbClr val="000000"/>
                </a:solidFill>
                <a:latin typeface="+mj-lt"/>
              </a:rPr>
              <a:t> </a:t>
            </a:r>
            <a:r>
              <a:rPr lang="en-US" sz="3773" dirty="0" err="1">
                <a:solidFill>
                  <a:srgbClr val="000000"/>
                </a:solidFill>
                <a:latin typeface="+mj-lt"/>
              </a:rPr>
              <a:t>dến</a:t>
            </a:r>
            <a:r>
              <a:rPr lang="en-US" sz="3773" dirty="0">
                <a:solidFill>
                  <a:srgbClr val="000000"/>
                </a:solidFill>
                <a:latin typeface="+mj-lt"/>
              </a:rPr>
              <a:t> </a:t>
            </a:r>
            <a:r>
              <a:rPr lang="en-US" sz="3773" dirty="0" err="1">
                <a:solidFill>
                  <a:srgbClr val="000000"/>
                </a:solidFill>
                <a:latin typeface="+mj-lt"/>
              </a:rPr>
              <a:t>khi</a:t>
            </a:r>
            <a:r>
              <a:rPr lang="en-US" sz="3773" dirty="0">
                <a:solidFill>
                  <a:srgbClr val="000000"/>
                </a:solidFill>
                <a:latin typeface="+mj-lt"/>
              </a:rPr>
              <a:t> </a:t>
            </a:r>
            <a:r>
              <a:rPr lang="en-US" sz="3773" dirty="0" err="1">
                <a:solidFill>
                  <a:srgbClr val="000000"/>
                </a:solidFill>
                <a:latin typeface="+mj-lt"/>
              </a:rPr>
              <a:t>đất</a:t>
            </a:r>
            <a:r>
              <a:rPr lang="en-US" sz="3773" dirty="0">
                <a:solidFill>
                  <a:srgbClr val="000000"/>
                </a:solidFill>
                <a:latin typeface="+mj-lt"/>
              </a:rPr>
              <a:t> </a:t>
            </a:r>
            <a:r>
              <a:rPr lang="en-US" sz="3773" dirty="0" err="1">
                <a:solidFill>
                  <a:srgbClr val="000000"/>
                </a:solidFill>
                <a:latin typeface="+mj-lt"/>
              </a:rPr>
              <a:t>nước</a:t>
            </a:r>
            <a:r>
              <a:rPr lang="en-US" sz="3773" dirty="0">
                <a:solidFill>
                  <a:srgbClr val="000000"/>
                </a:solidFill>
                <a:latin typeface="+mj-lt"/>
              </a:rPr>
              <a:t> </a:t>
            </a:r>
            <a:r>
              <a:rPr lang="en-US" sz="3773" dirty="0" err="1">
                <a:solidFill>
                  <a:srgbClr val="000000"/>
                </a:solidFill>
                <a:latin typeface="+mj-lt"/>
              </a:rPr>
              <a:t>hoàn</a:t>
            </a:r>
            <a:r>
              <a:rPr lang="en-US" sz="3773" dirty="0">
                <a:solidFill>
                  <a:srgbClr val="000000"/>
                </a:solidFill>
                <a:latin typeface="+mj-lt"/>
              </a:rPr>
              <a:t> </a:t>
            </a:r>
            <a:r>
              <a:rPr lang="en-US" sz="3773" dirty="0" err="1">
                <a:solidFill>
                  <a:srgbClr val="000000"/>
                </a:solidFill>
                <a:latin typeface="+mj-lt"/>
              </a:rPr>
              <a:t>toàn</a:t>
            </a:r>
            <a:r>
              <a:rPr lang="en-US" sz="3773" dirty="0">
                <a:solidFill>
                  <a:srgbClr val="000000"/>
                </a:solidFill>
                <a:latin typeface="+mj-lt"/>
              </a:rPr>
              <a:t> </a:t>
            </a:r>
            <a:r>
              <a:rPr lang="en-US" sz="3773" dirty="0" err="1">
                <a:solidFill>
                  <a:srgbClr val="000000"/>
                </a:solidFill>
                <a:latin typeface="+mj-lt"/>
              </a:rPr>
              <a:t>thống</a:t>
            </a:r>
            <a:r>
              <a:rPr lang="en-US" sz="3773" dirty="0">
                <a:solidFill>
                  <a:srgbClr val="000000"/>
                </a:solidFill>
                <a:latin typeface="+mj-lt"/>
              </a:rPr>
              <a:t> </a:t>
            </a:r>
            <a:r>
              <a:rPr lang="en-US" sz="3773" dirty="0" err="1">
                <a:solidFill>
                  <a:srgbClr val="000000"/>
                </a:solidFill>
                <a:latin typeface="+mj-lt"/>
              </a:rPr>
              <a:t>nhất</a:t>
            </a:r>
            <a:r>
              <a:rPr lang="en-US" sz="3773" dirty="0">
                <a:solidFill>
                  <a:srgbClr val="000000"/>
                </a:solidFill>
                <a:latin typeface="+mj-lt"/>
              </a:rPr>
              <a:t>, </a:t>
            </a:r>
            <a:r>
              <a:rPr lang="en-US" sz="3773" dirty="0" err="1">
                <a:solidFill>
                  <a:srgbClr val="000000"/>
                </a:solidFill>
                <a:latin typeface="+mj-lt"/>
              </a:rPr>
              <a:t>môn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mới</a:t>
            </a:r>
            <a:r>
              <a:rPr lang="en-US" sz="3773" dirty="0">
                <a:solidFill>
                  <a:srgbClr val="000000"/>
                </a:solidFill>
                <a:latin typeface="+mj-lt"/>
              </a:rPr>
              <a:t> </a:t>
            </a:r>
            <a:r>
              <a:rPr lang="en-US" sz="3773" dirty="0" err="1">
                <a:solidFill>
                  <a:srgbClr val="000000"/>
                </a:solidFill>
                <a:latin typeface="+mj-lt"/>
              </a:rPr>
              <a:t>thực</a:t>
            </a:r>
            <a:r>
              <a:rPr lang="en-US" sz="3773" dirty="0">
                <a:solidFill>
                  <a:srgbClr val="000000"/>
                </a:solidFill>
                <a:latin typeface="+mj-lt"/>
              </a:rPr>
              <a:t> </a:t>
            </a:r>
            <a:r>
              <a:rPr lang="en-US" sz="3773" dirty="0" err="1">
                <a:solidFill>
                  <a:srgbClr val="000000"/>
                </a:solidFill>
                <a:latin typeface="+mj-lt"/>
              </a:rPr>
              <a:t>sự</a:t>
            </a:r>
            <a:r>
              <a:rPr lang="en-US" sz="3773" dirty="0">
                <a:solidFill>
                  <a:srgbClr val="000000"/>
                </a:solidFill>
                <a:latin typeface="+mj-lt"/>
              </a:rPr>
              <a:t> </a:t>
            </a:r>
            <a:r>
              <a:rPr lang="en-US" sz="3773" dirty="0" err="1">
                <a:solidFill>
                  <a:srgbClr val="000000"/>
                </a:solidFill>
                <a:latin typeface="+mj-lt"/>
              </a:rPr>
              <a:t>phát</a:t>
            </a:r>
            <a:r>
              <a:rPr lang="en-US" sz="3773" dirty="0">
                <a:solidFill>
                  <a:srgbClr val="000000"/>
                </a:solidFill>
                <a:latin typeface="+mj-lt"/>
              </a:rPr>
              <a:t> </a:t>
            </a:r>
            <a:r>
              <a:rPr lang="en-US" sz="3773" dirty="0" err="1">
                <a:solidFill>
                  <a:srgbClr val="000000"/>
                </a:solidFill>
                <a:latin typeface="+mj-lt"/>
              </a:rPr>
              <a:t>triển</a:t>
            </a:r>
            <a:r>
              <a:rPr lang="en-US" sz="3773" dirty="0">
                <a:solidFill>
                  <a:srgbClr val="000000"/>
                </a:solidFill>
                <a:latin typeface="+mj-lt"/>
              </a:rPr>
              <a:t> </a:t>
            </a:r>
            <a:r>
              <a:rPr lang="en-US" sz="3773" dirty="0" err="1">
                <a:solidFill>
                  <a:srgbClr val="000000"/>
                </a:solidFill>
                <a:latin typeface="+mj-lt"/>
              </a:rPr>
              <a:t>rộng</a:t>
            </a:r>
            <a:r>
              <a:rPr lang="en-US" sz="3773" dirty="0">
                <a:solidFill>
                  <a:srgbClr val="000000"/>
                </a:solidFill>
                <a:latin typeface="+mj-lt"/>
              </a:rPr>
              <a:t> </a:t>
            </a:r>
            <a:r>
              <a:rPr lang="en-US" sz="3773" dirty="0" err="1">
                <a:solidFill>
                  <a:srgbClr val="000000"/>
                </a:solidFill>
                <a:latin typeface="+mj-lt"/>
              </a:rPr>
              <a:t>khắp</a:t>
            </a:r>
            <a:r>
              <a:rPr lang="en-US" sz="3773" dirty="0">
                <a:solidFill>
                  <a:srgbClr val="000000"/>
                </a:solidFill>
                <a:latin typeface="+mj-lt"/>
              </a:rPr>
              <a:t> </a:t>
            </a:r>
            <a:r>
              <a:rPr lang="en-US" sz="3773" dirty="0" err="1">
                <a:solidFill>
                  <a:srgbClr val="000000"/>
                </a:solidFill>
                <a:latin typeface="+mj-lt"/>
              </a:rPr>
              <a:t>cả</a:t>
            </a:r>
            <a:r>
              <a:rPr lang="en-US" sz="3773" dirty="0">
                <a:solidFill>
                  <a:srgbClr val="000000"/>
                </a:solidFill>
                <a:latin typeface="+mj-lt"/>
              </a:rPr>
              <a:t> </a:t>
            </a:r>
            <a:r>
              <a:rPr lang="en-US" sz="3773" dirty="0" err="1">
                <a:solidFill>
                  <a:srgbClr val="000000"/>
                </a:solidFill>
                <a:latin typeface="+mj-lt"/>
              </a:rPr>
              <a:t>nước</a:t>
            </a:r>
            <a:r>
              <a:rPr lang="en-US" sz="3773" dirty="0">
                <a:solidFill>
                  <a:srgbClr val="000000"/>
                </a:solidFill>
                <a:latin typeface="+mj-lt"/>
              </a:rPr>
              <a:t>.</a:t>
            </a:r>
          </a:p>
        </p:txBody>
      </p:sp>
      <p:sp>
        <p:nvSpPr>
          <p:cNvPr id="7" name="Freeform 7"/>
          <p:cNvSpPr/>
          <p:nvPr/>
        </p:nvSpPr>
        <p:spPr>
          <a:xfrm>
            <a:off x="911156" y="7191628"/>
            <a:ext cx="16230600" cy="6877717"/>
          </a:xfrm>
          <a:custGeom>
            <a:avLst/>
            <a:gdLst/>
            <a:ahLst/>
            <a:cxnLst/>
            <a:rect l="l" t="t" r="r" b="b"/>
            <a:pathLst>
              <a:path w="16230600" h="6877717">
                <a:moveTo>
                  <a:pt x="0" y="0"/>
                </a:moveTo>
                <a:lnTo>
                  <a:pt x="16230600" y="0"/>
                </a:lnTo>
                <a:lnTo>
                  <a:pt x="16230600" y="6877716"/>
                </a:lnTo>
                <a:lnTo>
                  <a:pt x="0" y="68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941541">
            <a:off x="15897537" y="502498"/>
            <a:ext cx="2488439" cy="8662286"/>
          </a:xfrm>
          <a:custGeom>
            <a:avLst/>
            <a:gdLst/>
            <a:ahLst/>
            <a:cxnLst/>
            <a:rect l="l" t="t" r="r" b="b"/>
            <a:pathLst>
              <a:path w="2488439" h="8662286">
                <a:moveTo>
                  <a:pt x="0" y="0"/>
                </a:moveTo>
                <a:lnTo>
                  <a:pt x="2488438" y="0"/>
                </a:lnTo>
                <a:lnTo>
                  <a:pt x="2488438" y="8662287"/>
                </a:lnTo>
                <a:lnTo>
                  <a:pt x="0" y="8662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3190303">
            <a:off x="14341274" y="3834030"/>
            <a:ext cx="1567931" cy="2205529"/>
          </a:xfrm>
          <a:custGeom>
            <a:avLst/>
            <a:gdLst/>
            <a:ahLst/>
            <a:cxnLst/>
            <a:rect l="l" t="t" r="r" b="b"/>
            <a:pathLst>
              <a:path w="1567931" h="2205529">
                <a:moveTo>
                  <a:pt x="0" y="0"/>
                </a:moveTo>
                <a:lnTo>
                  <a:pt x="1567931" y="0"/>
                </a:lnTo>
                <a:lnTo>
                  <a:pt x="1567931" y="2205529"/>
                </a:lnTo>
                <a:lnTo>
                  <a:pt x="0" y="220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857377">
            <a:off x="-1997109" y="2533197"/>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8">
              <a:extLst>
                <a:ext uri="{96DAC541-7B7A-43D3-8B79-37D633B846F1}">
                  <asvg:svgBlip xmlns:asvg="http://schemas.microsoft.com/office/drawing/2016/SVG/main" r:embed="rId9"/>
                </a:ext>
              </a:extLst>
            </a:blip>
            <a:stretch>
              <a:fillRect l="-9506"/>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55972" y="2123376"/>
            <a:ext cx="10816650" cy="2649516"/>
            <a:chOff x="0" y="0"/>
            <a:chExt cx="1305849" cy="452530"/>
          </a:xfrm>
        </p:grpSpPr>
        <p:sp>
          <p:nvSpPr>
            <p:cNvPr id="3" name="Freeform 3"/>
            <p:cNvSpPr/>
            <p:nvPr/>
          </p:nvSpPr>
          <p:spPr>
            <a:xfrm>
              <a:off x="0" y="0"/>
              <a:ext cx="1305849" cy="452530"/>
            </a:xfrm>
            <a:custGeom>
              <a:avLst/>
              <a:gdLst/>
              <a:ahLst/>
              <a:cxnLst/>
              <a:rect l="l" t="t" r="r" b="b"/>
              <a:pathLst>
                <a:path w="1305849" h="452530">
                  <a:moveTo>
                    <a:pt x="652925" y="0"/>
                  </a:moveTo>
                  <a:cubicBezTo>
                    <a:pt x="292324" y="0"/>
                    <a:pt x="0" y="101302"/>
                    <a:pt x="0" y="226265"/>
                  </a:cubicBezTo>
                  <a:cubicBezTo>
                    <a:pt x="0" y="351228"/>
                    <a:pt x="292324" y="452530"/>
                    <a:pt x="652925" y="452530"/>
                  </a:cubicBezTo>
                  <a:cubicBezTo>
                    <a:pt x="1013525" y="452530"/>
                    <a:pt x="1305849" y="351228"/>
                    <a:pt x="1305849" y="226265"/>
                  </a:cubicBezTo>
                  <a:cubicBezTo>
                    <a:pt x="1305849" y="101302"/>
                    <a:pt x="1013525" y="0"/>
                    <a:pt x="652925" y="0"/>
                  </a:cubicBezTo>
                  <a:close/>
                </a:path>
              </a:pathLst>
            </a:custGeom>
            <a:solidFill>
              <a:srgbClr val="FFF8D2"/>
            </a:solidFill>
          </p:spPr>
        </p:sp>
        <p:sp>
          <p:nvSpPr>
            <p:cNvPr id="4" name="TextBox 4"/>
            <p:cNvSpPr txBox="1"/>
            <p:nvPr/>
          </p:nvSpPr>
          <p:spPr>
            <a:xfrm>
              <a:off x="122423" y="4325"/>
              <a:ext cx="1061003" cy="405781"/>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11156" y="7191628"/>
            <a:ext cx="16230600" cy="6877717"/>
          </a:xfrm>
          <a:custGeom>
            <a:avLst/>
            <a:gdLst/>
            <a:ahLst/>
            <a:cxnLst/>
            <a:rect l="l" t="t" r="r" b="b"/>
            <a:pathLst>
              <a:path w="16230600" h="6877717">
                <a:moveTo>
                  <a:pt x="0" y="0"/>
                </a:moveTo>
                <a:lnTo>
                  <a:pt x="16230600" y="0"/>
                </a:lnTo>
                <a:lnTo>
                  <a:pt x="16230600" y="6877716"/>
                </a:lnTo>
                <a:lnTo>
                  <a:pt x="0" y="68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3191059" y="2063652"/>
            <a:ext cx="10581563" cy="2769989"/>
          </a:xfrm>
          <a:prstGeom prst="rect">
            <a:avLst/>
          </a:prstGeom>
        </p:spPr>
        <p:txBody>
          <a:bodyPr wrap="square" lIns="0" tIns="0" rIns="0" bIns="0" rtlCol="0" anchor="t">
            <a:spAutoFit/>
          </a:bodyPr>
          <a:lstStyle/>
          <a:p>
            <a:pPr algn="ctr">
              <a:lnSpc>
                <a:spcPts val="10826"/>
              </a:lnSpc>
            </a:pPr>
            <a:r>
              <a:rPr lang="en-US" sz="10024" dirty="0">
                <a:solidFill>
                  <a:srgbClr val="000000"/>
                </a:solidFill>
                <a:latin typeface="LNTH-Smithmagis Free" pitchFamily="2" charset="0"/>
              </a:rPr>
              <a:t>II</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Sự</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phát</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triển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môn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cầu</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lông</a:t>
            </a:r>
            <a:r>
              <a:rPr lang="en-US" sz="9615" dirty="0">
                <a:solidFill>
                  <a:srgbClr val="000000"/>
                </a:solidFill>
                <a:latin typeface="LNTH-Smithmagis Free" pitchFamily="2" charset="0"/>
              </a:rPr>
              <a:t> ở </a:t>
            </a:r>
            <a:r>
              <a:rPr lang="en-US" sz="9615" dirty="0" err="1">
                <a:solidFill>
                  <a:srgbClr val="000000"/>
                </a:solidFill>
                <a:latin typeface="LNTH-Smithmagis Free" pitchFamily="2" charset="0"/>
              </a:rPr>
              <a:t>Việt</a:t>
            </a:r>
            <a:r>
              <a:rPr lang="en-US" sz="9615" dirty="0">
                <a:solidFill>
                  <a:srgbClr val="000000"/>
                </a:solidFill>
                <a:latin typeface="LNTH-Smithmagis Free" pitchFamily="2" charset="0"/>
              </a:rPr>
              <a:t> Nam</a:t>
            </a:r>
          </a:p>
        </p:txBody>
      </p:sp>
      <p:sp>
        <p:nvSpPr>
          <p:cNvPr id="7" name="TextBox 7"/>
          <p:cNvSpPr txBox="1"/>
          <p:nvPr/>
        </p:nvSpPr>
        <p:spPr>
          <a:xfrm>
            <a:off x="2514600" y="4676587"/>
            <a:ext cx="12140970" cy="3158750"/>
          </a:xfrm>
          <a:prstGeom prst="rect">
            <a:avLst/>
          </a:prstGeom>
        </p:spPr>
        <p:txBody>
          <a:bodyPr lIns="0" tIns="0" rIns="0" bIns="0" rtlCol="0" anchor="t">
            <a:spAutoFit/>
          </a:bodyPr>
          <a:lstStyle/>
          <a:p>
            <a:pPr algn="ctr">
              <a:lnSpc>
                <a:spcPts val="4075"/>
              </a:lnSpc>
            </a:pPr>
            <a:r>
              <a:rPr lang="en-US" sz="3773" b="1" dirty="0">
                <a:solidFill>
                  <a:srgbClr val="000000"/>
                </a:solidFill>
                <a:latin typeface="+mj-lt"/>
              </a:rPr>
              <a:t>- </a:t>
            </a:r>
            <a:r>
              <a:rPr lang="en-US" sz="3773" b="1" dirty="0" err="1">
                <a:solidFill>
                  <a:srgbClr val="000000"/>
                </a:solidFill>
                <a:latin typeface="+mj-lt"/>
              </a:rPr>
              <a:t>Sự</a:t>
            </a:r>
            <a:r>
              <a:rPr lang="en-US" sz="3773" b="1" dirty="0">
                <a:solidFill>
                  <a:srgbClr val="000000"/>
                </a:solidFill>
                <a:latin typeface="+mj-lt"/>
              </a:rPr>
              <a:t> </a:t>
            </a:r>
            <a:r>
              <a:rPr lang="en-US" sz="3773" b="1" dirty="0" err="1">
                <a:solidFill>
                  <a:srgbClr val="000000"/>
                </a:solidFill>
                <a:latin typeface="+mj-lt"/>
              </a:rPr>
              <a:t>phát</a:t>
            </a:r>
            <a:r>
              <a:rPr lang="en-US" sz="3773" b="1" dirty="0">
                <a:solidFill>
                  <a:srgbClr val="000000"/>
                </a:solidFill>
                <a:latin typeface="+mj-lt"/>
              </a:rPr>
              <a:t> </a:t>
            </a:r>
            <a:r>
              <a:rPr lang="en-US" sz="3773" b="1" dirty="0" err="1">
                <a:solidFill>
                  <a:srgbClr val="000000"/>
                </a:solidFill>
                <a:latin typeface="+mj-lt"/>
              </a:rPr>
              <a:t>triển</a:t>
            </a:r>
            <a:r>
              <a:rPr lang="en-US" sz="3773" b="1" dirty="0">
                <a:solidFill>
                  <a:srgbClr val="000000"/>
                </a:solidFill>
                <a:latin typeface="+mj-lt"/>
              </a:rPr>
              <a:t> </a:t>
            </a:r>
            <a:r>
              <a:rPr lang="en-US" sz="3773" b="1" dirty="0" err="1">
                <a:solidFill>
                  <a:srgbClr val="000000"/>
                </a:solidFill>
                <a:latin typeface="+mj-lt"/>
              </a:rPr>
              <a:t>của</a:t>
            </a:r>
            <a:r>
              <a:rPr lang="en-US" sz="3773" b="1" dirty="0">
                <a:solidFill>
                  <a:srgbClr val="000000"/>
                </a:solidFill>
                <a:latin typeface="+mj-lt"/>
              </a:rPr>
              <a:t> </a:t>
            </a:r>
            <a:r>
              <a:rPr lang="en-US" sz="3773" b="1" dirty="0" err="1">
                <a:solidFill>
                  <a:srgbClr val="000000"/>
                </a:solidFill>
                <a:latin typeface="+mj-lt"/>
              </a:rPr>
              <a:t>phong</a:t>
            </a:r>
            <a:r>
              <a:rPr lang="en-US" sz="3773" b="1" dirty="0">
                <a:solidFill>
                  <a:srgbClr val="000000"/>
                </a:solidFill>
                <a:latin typeface="+mj-lt"/>
              </a:rPr>
              <a:t> </a:t>
            </a:r>
            <a:r>
              <a:rPr lang="en-US" sz="3773" b="1" dirty="0" err="1">
                <a:solidFill>
                  <a:srgbClr val="000000"/>
                </a:solidFill>
                <a:latin typeface="+mj-lt"/>
              </a:rPr>
              <a:t>trào</a:t>
            </a:r>
            <a:r>
              <a:rPr lang="en-US" sz="3773" b="1" dirty="0">
                <a:solidFill>
                  <a:srgbClr val="000000"/>
                </a:solidFill>
                <a:latin typeface="+mj-lt"/>
              </a:rPr>
              <a:t> </a:t>
            </a:r>
            <a:r>
              <a:rPr lang="en-US" sz="3773" b="1" dirty="0" err="1">
                <a:solidFill>
                  <a:srgbClr val="000000"/>
                </a:solidFill>
                <a:latin typeface="+mj-lt"/>
              </a:rPr>
              <a:t>tập</a:t>
            </a:r>
            <a:r>
              <a:rPr lang="en-US" sz="3773" b="1" dirty="0">
                <a:solidFill>
                  <a:srgbClr val="000000"/>
                </a:solidFill>
                <a:latin typeface="+mj-lt"/>
              </a:rPr>
              <a:t> </a:t>
            </a:r>
            <a:r>
              <a:rPr lang="en-US" sz="3773" b="1" dirty="0" err="1">
                <a:solidFill>
                  <a:srgbClr val="000000"/>
                </a:solidFill>
                <a:latin typeface="+mj-lt"/>
              </a:rPr>
              <a:t>luyện</a:t>
            </a:r>
            <a:r>
              <a:rPr lang="en-US" sz="3773" b="1" dirty="0">
                <a:solidFill>
                  <a:srgbClr val="000000"/>
                </a:solidFill>
                <a:latin typeface="+mj-lt"/>
              </a:rPr>
              <a:t> </a:t>
            </a:r>
            <a:r>
              <a:rPr lang="en-US" sz="3773" b="1" dirty="0" err="1">
                <a:solidFill>
                  <a:srgbClr val="000000"/>
                </a:solidFill>
                <a:latin typeface="+mj-lt"/>
              </a:rPr>
              <a:t>cầu</a:t>
            </a:r>
            <a:r>
              <a:rPr lang="en-US" sz="3773" b="1" dirty="0">
                <a:solidFill>
                  <a:srgbClr val="000000"/>
                </a:solidFill>
                <a:latin typeface="+mj-lt"/>
              </a:rPr>
              <a:t> </a:t>
            </a:r>
            <a:r>
              <a:rPr lang="en-US" sz="3773" b="1" dirty="0" err="1">
                <a:solidFill>
                  <a:srgbClr val="000000"/>
                </a:solidFill>
                <a:latin typeface="+mj-lt"/>
              </a:rPr>
              <a:t>lông</a:t>
            </a:r>
            <a:r>
              <a:rPr lang="en-US" sz="3773" b="1" dirty="0">
                <a:solidFill>
                  <a:srgbClr val="000000"/>
                </a:solidFill>
                <a:latin typeface="+mj-lt"/>
              </a:rPr>
              <a:t> </a:t>
            </a:r>
            <a:r>
              <a:rPr lang="en-US" sz="3773" b="1" dirty="0" err="1">
                <a:solidFill>
                  <a:srgbClr val="000000"/>
                </a:solidFill>
                <a:latin typeface="+mj-lt"/>
              </a:rPr>
              <a:t>trong</a:t>
            </a:r>
            <a:r>
              <a:rPr lang="en-US" sz="3773" b="1" dirty="0">
                <a:solidFill>
                  <a:srgbClr val="000000"/>
                </a:solidFill>
                <a:latin typeface="+mj-lt"/>
              </a:rPr>
              <a:t> </a:t>
            </a:r>
            <a:r>
              <a:rPr lang="en-US" sz="3773" b="1" dirty="0" err="1">
                <a:solidFill>
                  <a:srgbClr val="000000"/>
                </a:solidFill>
                <a:latin typeface="+mj-lt"/>
              </a:rPr>
              <a:t>quần</a:t>
            </a:r>
            <a:r>
              <a:rPr lang="en-US" sz="3773" b="1" dirty="0">
                <a:solidFill>
                  <a:srgbClr val="000000"/>
                </a:solidFill>
                <a:latin typeface="+mj-lt"/>
              </a:rPr>
              <a:t> </a:t>
            </a:r>
            <a:r>
              <a:rPr lang="en-US" sz="3773" b="1" dirty="0" err="1">
                <a:solidFill>
                  <a:srgbClr val="000000"/>
                </a:solidFill>
                <a:latin typeface="+mj-lt"/>
              </a:rPr>
              <a:t>chúng</a:t>
            </a:r>
            <a:r>
              <a:rPr lang="en-US" sz="3773" b="1" dirty="0">
                <a:solidFill>
                  <a:srgbClr val="000000"/>
                </a:solidFill>
                <a:latin typeface="+mj-lt"/>
              </a:rPr>
              <a:t>:</a:t>
            </a:r>
          </a:p>
          <a:p>
            <a:pPr algn="ctr">
              <a:lnSpc>
                <a:spcPts val="4075"/>
              </a:lnSpc>
            </a:pPr>
            <a:r>
              <a:rPr lang="en-US" sz="3773" dirty="0">
                <a:solidFill>
                  <a:srgbClr val="000000"/>
                </a:solidFill>
                <a:latin typeface="+mj-lt"/>
              </a:rPr>
              <a:t>+ </a:t>
            </a:r>
            <a:r>
              <a:rPr lang="en-US" sz="3773" dirty="0" err="1">
                <a:solidFill>
                  <a:srgbClr val="000000"/>
                </a:solidFill>
                <a:latin typeface="+mj-lt"/>
              </a:rPr>
              <a:t>Những</a:t>
            </a:r>
            <a:r>
              <a:rPr lang="en-US" sz="3773" dirty="0">
                <a:solidFill>
                  <a:srgbClr val="000000"/>
                </a:solidFill>
                <a:latin typeface="+mj-lt"/>
              </a:rPr>
              <a:t> </a:t>
            </a:r>
            <a:r>
              <a:rPr lang="en-US" sz="3773" dirty="0" err="1">
                <a:solidFill>
                  <a:srgbClr val="000000"/>
                </a:solidFill>
                <a:latin typeface="+mj-lt"/>
              </a:rPr>
              <a:t>ngày</a:t>
            </a:r>
            <a:r>
              <a:rPr lang="en-US" sz="3773" dirty="0">
                <a:solidFill>
                  <a:srgbClr val="000000"/>
                </a:solidFill>
                <a:latin typeface="+mj-lt"/>
              </a:rPr>
              <a:t> </a:t>
            </a:r>
            <a:r>
              <a:rPr lang="en-US" sz="3773" dirty="0" err="1">
                <a:solidFill>
                  <a:srgbClr val="000000"/>
                </a:solidFill>
                <a:latin typeface="+mj-lt"/>
              </a:rPr>
              <a:t>đầu</a:t>
            </a:r>
            <a:r>
              <a:rPr lang="en-US" sz="3773" dirty="0">
                <a:solidFill>
                  <a:srgbClr val="000000"/>
                </a:solidFill>
                <a:latin typeface="+mj-lt"/>
              </a:rPr>
              <a:t> </a:t>
            </a:r>
            <a:r>
              <a:rPr lang="en-US" sz="3773" dirty="0" err="1">
                <a:solidFill>
                  <a:srgbClr val="000000"/>
                </a:solidFill>
                <a:latin typeface="+mj-lt"/>
              </a:rPr>
              <a:t>sau</a:t>
            </a:r>
            <a:r>
              <a:rPr lang="en-US" sz="3773" dirty="0">
                <a:solidFill>
                  <a:srgbClr val="000000"/>
                </a:solidFill>
                <a:latin typeface="+mj-lt"/>
              </a:rPr>
              <a:t> </a:t>
            </a:r>
            <a:r>
              <a:rPr lang="en-US" sz="3773" dirty="0" err="1">
                <a:solidFill>
                  <a:srgbClr val="000000"/>
                </a:solidFill>
                <a:latin typeface="+mj-lt"/>
              </a:rPr>
              <a:t>khi</a:t>
            </a:r>
            <a:r>
              <a:rPr lang="en-US" sz="3773" dirty="0">
                <a:solidFill>
                  <a:srgbClr val="000000"/>
                </a:solidFill>
                <a:latin typeface="+mj-lt"/>
              </a:rPr>
              <a:t> </a:t>
            </a:r>
            <a:r>
              <a:rPr lang="en-US" sz="3773" dirty="0" err="1">
                <a:solidFill>
                  <a:srgbClr val="000000"/>
                </a:solidFill>
                <a:latin typeface="+mj-lt"/>
              </a:rPr>
              <a:t>thống</a:t>
            </a:r>
            <a:r>
              <a:rPr lang="en-US" sz="3773" dirty="0">
                <a:solidFill>
                  <a:srgbClr val="000000"/>
                </a:solidFill>
                <a:latin typeface="+mj-lt"/>
              </a:rPr>
              <a:t> </a:t>
            </a:r>
            <a:r>
              <a:rPr lang="en-US" sz="3773" dirty="0" err="1">
                <a:solidFill>
                  <a:srgbClr val="000000"/>
                </a:solidFill>
                <a:latin typeface="+mj-lt"/>
              </a:rPr>
              <a:t>nhất</a:t>
            </a:r>
            <a:r>
              <a:rPr lang="en-US" sz="3773" dirty="0">
                <a:solidFill>
                  <a:srgbClr val="000000"/>
                </a:solidFill>
                <a:latin typeface="+mj-lt"/>
              </a:rPr>
              <a:t> </a:t>
            </a:r>
            <a:r>
              <a:rPr lang="en-US" sz="3773" dirty="0" err="1">
                <a:solidFill>
                  <a:srgbClr val="000000"/>
                </a:solidFill>
                <a:latin typeface="+mj-lt"/>
              </a:rPr>
              <a:t>đất</a:t>
            </a:r>
            <a:r>
              <a:rPr lang="en-US" sz="3773" dirty="0">
                <a:solidFill>
                  <a:srgbClr val="000000"/>
                </a:solidFill>
                <a:latin typeface="+mj-lt"/>
              </a:rPr>
              <a:t> </a:t>
            </a:r>
            <a:r>
              <a:rPr lang="en-US" sz="3773" dirty="0" err="1">
                <a:solidFill>
                  <a:srgbClr val="000000"/>
                </a:solidFill>
                <a:latin typeface="+mj-lt"/>
              </a:rPr>
              <a:t>nước</a:t>
            </a:r>
            <a:r>
              <a:rPr lang="en-US" sz="3773" dirty="0">
                <a:solidFill>
                  <a:srgbClr val="000000"/>
                </a:solidFill>
                <a:latin typeface="+mj-lt"/>
              </a:rPr>
              <a:t>, </a:t>
            </a:r>
            <a:r>
              <a:rPr lang="en-US" sz="3773" dirty="0" err="1">
                <a:solidFill>
                  <a:srgbClr val="000000"/>
                </a:solidFill>
                <a:latin typeface="+mj-lt"/>
              </a:rPr>
              <a:t>phong</a:t>
            </a:r>
            <a:r>
              <a:rPr lang="en-US" sz="3773" dirty="0">
                <a:solidFill>
                  <a:srgbClr val="000000"/>
                </a:solidFill>
                <a:latin typeface="+mj-lt"/>
              </a:rPr>
              <a:t> </a:t>
            </a:r>
            <a:r>
              <a:rPr lang="en-US" sz="3773" dirty="0" err="1">
                <a:solidFill>
                  <a:srgbClr val="000000"/>
                </a:solidFill>
                <a:latin typeface="+mj-lt"/>
              </a:rPr>
              <a:t>trào</a:t>
            </a:r>
            <a:r>
              <a:rPr lang="en-US" sz="3773" dirty="0">
                <a:solidFill>
                  <a:srgbClr val="000000"/>
                </a:solidFill>
                <a:latin typeface="+mj-lt"/>
              </a:rPr>
              <a:t> </a:t>
            </a:r>
            <a:r>
              <a:rPr lang="en-US" sz="3773" dirty="0" err="1">
                <a:solidFill>
                  <a:srgbClr val="000000"/>
                </a:solidFill>
                <a:latin typeface="+mj-lt"/>
              </a:rPr>
              <a:t>tập</a:t>
            </a:r>
            <a:r>
              <a:rPr lang="en-US" sz="3773" dirty="0">
                <a:solidFill>
                  <a:srgbClr val="000000"/>
                </a:solidFill>
                <a:latin typeface="+mj-lt"/>
              </a:rPr>
              <a:t> </a:t>
            </a:r>
            <a:r>
              <a:rPr lang="en-US" sz="3773" dirty="0" err="1">
                <a:solidFill>
                  <a:srgbClr val="000000"/>
                </a:solidFill>
                <a:latin typeface="+mj-lt"/>
              </a:rPr>
              <a:t>luyện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trên</a:t>
            </a:r>
            <a:r>
              <a:rPr lang="en-US" sz="3773" dirty="0">
                <a:solidFill>
                  <a:srgbClr val="000000"/>
                </a:solidFill>
                <a:latin typeface="+mj-lt"/>
              </a:rPr>
              <a:t> </a:t>
            </a:r>
            <a:r>
              <a:rPr lang="en-US" sz="3773" dirty="0" err="1">
                <a:solidFill>
                  <a:srgbClr val="000000"/>
                </a:solidFill>
                <a:latin typeface="+mj-lt"/>
              </a:rPr>
              <a:t>toàn</a:t>
            </a:r>
            <a:r>
              <a:rPr lang="en-US" sz="3773" dirty="0">
                <a:solidFill>
                  <a:srgbClr val="000000"/>
                </a:solidFill>
                <a:latin typeface="+mj-lt"/>
              </a:rPr>
              <a:t> </a:t>
            </a:r>
            <a:r>
              <a:rPr lang="en-US" sz="3773" dirty="0" err="1">
                <a:solidFill>
                  <a:srgbClr val="000000"/>
                </a:solidFill>
                <a:latin typeface="+mj-lt"/>
              </a:rPr>
              <a:t>quốc</a:t>
            </a:r>
            <a:r>
              <a:rPr lang="en-US" sz="3773" dirty="0">
                <a:solidFill>
                  <a:srgbClr val="000000"/>
                </a:solidFill>
                <a:latin typeface="+mj-lt"/>
              </a:rPr>
              <a:t> </a:t>
            </a:r>
            <a:r>
              <a:rPr lang="en-US" sz="3773" dirty="0" err="1">
                <a:solidFill>
                  <a:srgbClr val="000000"/>
                </a:solidFill>
                <a:latin typeface="+mj-lt"/>
              </a:rPr>
              <a:t>được</a:t>
            </a:r>
            <a:r>
              <a:rPr lang="en-US" sz="3773" dirty="0">
                <a:solidFill>
                  <a:srgbClr val="000000"/>
                </a:solidFill>
                <a:latin typeface="+mj-lt"/>
              </a:rPr>
              <a:t> </a:t>
            </a:r>
            <a:r>
              <a:rPr lang="en-US" sz="3773" dirty="0" err="1">
                <a:solidFill>
                  <a:srgbClr val="000000"/>
                </a:solidFill>
                <a:latin typeface="+mj-lt"/>
              </a:rPr>
              <a:t>phổ</a:t>
            </a:r>
            <a:r>
              <a:rPr lang="en-US" sz="3773" dirty="0">
                <a:solidFill>
                  <a:srgbClr val="000000"/>
                </a:solidFill>
                <a:latin typeface="+mj-lt"/>
              </a:rPr>
              <a:t> </a:t>
            </a:r>
            <a:r>
              <a:rPr lang="en-US" sz="3773" dirty="0" err="1">
                <a:solidFill>
                  <a:srgbClr val="000000"/>
                </a:solidFill>
                <a:latin typeface="+mj-lt"/>
              </a:rPr>
              <a:t>biến</a:t>
            </a:r>
            <a:r>
              <a:rPr lang="en-US" sz="3773" dirty="0">
                <a:solidFill>
                  <a:srgbClr val="000000"/>
                </a:solidFill>
                <a:latin typeface="+mj-lt"/>
              </a:rPr>
              <a:t> ở </a:t>
            </a:r>
            <a:r>
              <a:rPr lang="en-US" sz="3773" dirty="0" err="1">
                <a:solidFill>
                  <a:srgbClr val="000000"/>
                </a:solidFill>
                <a:latin typeface="+mj-lt"/>
              </a:rPr>
              <a:t>một</a:t>
            </a:r>
            <a:r>
              <a:rPr lang="en-US" sz="3773" dirty="0">
                <a:solidFill>
                  <a:srgbClr val="000000"/>
                </a:solidFill>
                <a:latin typeface="+mj-lt"/>
              </a:rPr>
              <a:t> </a:t>
            </a:r>
            <a:r>
              <a:rPr lang="en-US" sz="3773" dirty="0" err="1">
                <a:solidFill>
                  <a:srgbClr val="000000"/>
                </a:solidFill>
                <a:latin typeface="+mj-lt"/>
              </a:rPr>
              <a:t>số</a:t>
            </a:r>
            <a:r>
              <a:rPr lang="en-US" sz="3773" dirty="0">
                <a:solidFill>
                  <a:srgbClr val="000000"/>
                </a:solidFill>
                <a:latin typeface="+mj-lt"/>
              </a:rPr>
              <a:t> </a:t>
            </a:r>
            <a:r>
              <a:rPr lang="en-US" sz="3773" dirty="0" err="1">
                <a:solidFill>
                  <a:srgbClr val="000000"/>
                </a:solidFill>
                <a:latin typeface="+mj-lt"/>
              </a:rPr>
              <a:t>thành</a:t>
            </a:r>
            <a:r>
              <a:rPr lang="en-US" sz="3773" dirty="0">
                <a:solidFill>
                  <a:srgbClr val="000000"/>
                </a:solidFill>
                <a:latin typeface="+mj-lt"/>
              </a:rPr>
              <a:t> </a:t>
            </a:r>
            <a:r>
              <a:rPr lang="en-US" sz="3773" dirty="0" err="1">
                <a:solidFill>
                  <a:srgbClr val="000000"/>
                </a:solidFill>
                <a:latin typeface="+mj-lt"/>
              </a:rPr>
              <a:t>phố</a:t>
            </a:r>
            <a:r>
              <a:rPr lang="en-US" sz="3773" dirty="0">
                <a:solidFill>
                  <a:srgbClr val="000000"/>
                </a:solidFill>
                <a:latin typeface="+mj-lt"/>
              </a:rPr>
              <a:t>, </a:t>
            </a:r>
            <a:r>
              <a:rPr lang="en-US" sz="3773" dirty="0" err="1">
                <a:solidFill>
                  <a:srgbClr val="000000"/>
                </a:solidFill>
                <a:latin typeface="+mj-lt"/>
              </a:rPr>
              <a:t>thị</a:t>
            </a:r>
            <a:r>
              <a:rPr lang="en-US" sz="3773" dirty="0">
                <a:solidFill>
                  <a:srgbClr val="000000"/>
                </a:solidFill>
                <a:latin typeface="+mj-lt"/>
              </a:rPr>
              <a:t> </a:t>
            </a:r>
            <a:r>
              <a:rPr lang="en-US" sz="3773" dirty="0" err="1">
                <a:solidFill>
                  <a:srgbClr val="000000"/>
                </a:solidFill>
                <a:latin typeface="+mj-lt"/>
              </a:rPr>
              <a:t>xã</a:t>
            </a:r>
            <a:r>
              <a:rPr lang="en-US" sz="3773" dirty="0">
                <a:solidFill>
                  <a:srgbClr val="000000"/>
                </a:solidFill>
                <a:latin typeface="+mj-lt"/>
              </a:rPr>
              <a:t>, </a:t>
            </a:r>
            <a:r>
              <a:rPr lang="en-US" sz="3773" dirty="0" err="1">
                <a:solidFill>
                  <a:srgbClr val="000000"/>
                </a:solidFill>
                <a:latin typeface="+mj-lt"/>
              </a:rPr>
              <a:t>sau</a:t>
            </a:r>
            <a:r>
              <a:rPr lang="en-US" sz="3773" dirty="0">
                <a:solidFill>
                  <a:srgbClr val="000000"/>
                </a:solidFill>
                <a:latin typeface="+mj-lt"/>
              </a:rPr>
              <a:t> </a:t>
            </a:r>
            <a:r>
              <a:rPr lang="en-US" sz="3773" dirty="0" err="1">
                <a:solidFill>
                  <a:srgbClr val="000000"/>
                </a:solidFill>
                <a:latin typeface="+mj-lt"/>
              </a:rPr>
              <a:t>đó</a:t>
            </a:r>
            <a:r>
              <a:rPr lang="en-US" sz="3773" dirty="0">
                <a:solidFill>
                  <a:srgbClr val="000000"/>
                </a:solidFill>
                <a:latin typeface="+mj-lt"/>
              </a:rPr>
              <a:t> </a:t>
            </a:r>
            <a:r>
              <a:rPr lang="en-US" sz="3773" dirty="0" err="1">
                <a:solidFill>
                  <a:srgbClr val="000000"/>
                </a:solidFill>
                <a:latin typeface="+mj-lt"/>
              </a:rPr>
              <a:t>lan</a:t>
            </a:r>
            <a:r>
              <a:rPr lang="en-US" sz="3773" dirty="0">
                <a:solidFill>
                  <a:srgbClr val="000000"/>
                </a:solidFill>
                <a:latin typeface="+mj-lt"/>
              </a:rPr>
              <a:t> </a:t>
            </a:r>
            <a:r>
              <a:rPr lang="en-US" sz="3773" dirty="0" err="1">
                <a:solidFill>
                  <a:srgbClr val="000000"/>
                </a:solidFill>
                <a:latin typeface="+mj-lt"/>
              </a:rPr>
              <a:t>rộng</a:t>
            </a:r>
            <a:r>
              <a:rPr lang="en-US" sz="3773" dirty="0">
                <a:solidFill>
                  <a:srgbClr val="000000"/>
                </a:solidFill>
                <a:latin typeface="+mj-lt"/>
              </a:rPr>
              <a:t> sang </a:t>
            </a:r>
            <a:r>
              <a:rPr lang="en-US" sz="3773" dirty="0" err="1">
                <a:solidFill>
                  <a:srgbClr val="000000"/>
                </a:solidFill>
                <a:latin typeface="+mj-lt"/>
              </a:rPr>
              <a:t>nhiều</a:t>
            </a:r>
            <a:r>
              <a:rPr lang="en-US" sz="3773" dirty="0">
                <a:solidFill>
                  <a:srgbClr val="000000"/>
                </a:solidFill>
                <a:latin typeface="+mj-lt"/>
              </a:rPr>
              <a:t> </a:t>
            </a:r>
            <a:r>
              <a:rPr lang="en-US" sz="3773" dirty="0" err="1">
                <a:solidFill>
                  <a:srgbClr val="000000"/>
                </a:solidFill>
                <a:latin typeface="+mj-lt"/>
              </a:rPr>
              <a:t>địa</a:t>
            </a:r>
            <a:r>
              <a:rPr lang="en-US" sz="3773" dirty="0">
                <a:solidFill>
                  <a:srgbClr val="000000"/>
                </a:solidFill>
                <a:latin typeface="+mj-lt"/>
              </a:rPr>
              <a:t> </a:t>
            </a:r>
            <a:r>
              <a:rPr lang="en-US" sz="3773" dirty="0" err="1">
                <a:solidFill>
                  <a:srgbClr val="000000"/>
                </a:solidFill>
                <a:latin typeface="+mj-lt"/>
              </a:rPr>
              <a:t>phương</a:t>
            </a:r>
            <a:r>
              <a:rPr lang="en-US" sz="3773" dirty="0">
                <a:solidFill>
                  <a:srgbClr val="000000"/>
                </a:solidFill>
                <a:latin typeface="+mj-lt"/>
              </a:rPr>
              <a:t> </a:t>
            </a:r>
            <a:r>
              <a:rPr lang="en-US" sz="3773" dirty="0" err="1">
                <a:solidFill>
                  <a:srgbClr val="000000"/>
                </a:solidFill>
                <a:latin typeface="+mj-lt"/>
              </a:rPr>
              <a:t>khác</a:t>
            </a:r>
            <a:r>
              <a:rPr lang="en-US" sz="3773" dirty="0">
                <a:solidFill>
                  <a:srgbClr val="000000"/>
                </a:solidFill>
                <a:latin typeface="+mj-lt"/>
              </a:rPr>
              <a:t>.</a:t>
            </a:r>
          </a:p>
        </p:txBody>
      </p:sp>
      <p:sp>
        <p:nvSpPr>
          <p:cNvPr id="8" name="Freeform 8"/>
          <p:cNvSpPr/>
          <p:nvPr/>
        </p:nvSpPr>
        <p:spPr>
          <a:xfrm rot="-1941541">
            <a:off x="15897537" y="502498"/>
            <a:ext cx="2488439" cy="8662286"/>
          </a:xfrm>
          <a:custGeom>
            <a:avLst/>
            <a:gdLst/>
            <a:ahLst/>
            <a:cxnLst/>
            <a:rect l="l" t="t" r="r" b="b"/>
            <a:pathLst>
              <a:path w="2488439" h="8662286">
                <a:moveTo>
                  <a:pt x="0" y="0"/>
                </a:moveTo>
                <a:lnTo>
                  <a:pt x="2488438" y="0"/>
                </a:lnTo>
                <a:lnTo>
                  <a:pt x="2488438" y="8662287"/>
                </a:lnTo>
                <a:lnTo>
                  <a:pt x="0" y="8662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3190303">
            <a:off x="14341274" y="3834030"/>
            <a:ext cx="1567931" cy="2205529"/>
          </a:xfrm>
          <a:custGeom>
            <a:avLst/>
            <a:gdLst/>
            <a:ahLst/>
            <a:cxnLst/>
            <a:rect l="l" t="t" r="r" b="b"/>
            <a:pathLst>
              <a:path w="1567931" h="2205529">
                <a:moveTo>
                  <a:pt x="0" y="0"/>
                </a:moveTo>
                <a:lnTo>
                  <a:pt x="1567931" y="0"/>
                </a:lnTo>
                <a:lnTo>
                  <a:pt x="1567931" y="2205529"/>
                </a:lnTo>
                <a:lnTo>
                  <a:pt x="0" y="220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857377">
            <a:off x="-1997109" y="2533197"/>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8">
              <a:extLst>
                <a:ext uri="{96DAC541-7B7A-43D3-8B79-37D633B846F1}">
                  <asvg:svgBlip xmlns:asvg="http://schemas.microsoft.com/office/drawing/2016/SVG/main" r:embed="rId9"/>
                </a:ext>
              </a:extLst>
            </a:blip>
            <a:stretch>
              <a:fillRect l="-9506"/>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955972" y="2459563"/>
            <a:ext cx="10912428" cy="4210255"/>
          </a:xfrm>
          <a:prstGeom prst="rect">
            <a:avLst/>
          </a:prstGeom>
        </p:spPr>
        <p:txBody>
          <a:bodyPr wrap="square" lIns="0" tIns="0" rIns="0" bIns="0" rtlCol="0" anchor="t">
            <a:spAutoFit/>
          </a:bodyPr>
          <a:lstStyle/>
          <a:p>
            <a:pPr>
              <a:lnSpc>
                <a:spcPts val="4075"/>
              </a:lnSpc>
            </a:pPr>
            <a:r>
              <a:rPr lang="en-US" sz="4000" dirty="0">
                <a:solidFill>
                  <a:srgbClr val="000000"/>
                </a:solidFill>
                <a:latin typeface="+mj-lt"/>
              </a:rPr>
              <a:t>+ </a:t>
            </a:r>
            <a:r>
              <a:rPr lang="en-US" sz="4000" dirty="0" err="1">
                <a:solidFill>
                  <a:srgbClr val="000000"/>
                </a:solidFill>
                <a:latin typeface="+mj-lt"/>
              </a:rPr>
              <a:t>Từ</a:t>
            </a:r>
            <a:r>
              <a:rPr lang="en-US" sz="4000" dirty="0">
                <a:solidFill>
                  <a:srgbClr val="000000"/>
                </a:solidFill>
                <a:latin typeface="+mj-lt"/>
              </a:rPr>
              <a:t> </a:t>
            </a:r>
            <a:r>
              <a:rPr lang="en-US" sz="4000" dirty="0" err="1">
                <a:solidFill>
                  <a:srgbClr val="000000"/>
                </a:solidFill>
                <a:latin typeface="+mj-lt"/>
              </a:rPr>
              <a:t>chỗ</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chỉ</a:t>
            </a:r>
            <a:r>
              <a:rPr lang="en-US" sz="4000" dirty="0">
                <a:solidFill>
                  <a:srgbClr val="000000"/>
                </a:solidFill>
                <a:latin typeface="+mj-lt"/>
              </a:rPr>
              <a:t> </a:t>
            </a:r>
            <a:r>
              <a:rPr lang="en-US" sz="4000" dirty="0" err="1">
                <a:solidFill>
                  <a:srgbClr val="000000"/>
                </a:solidFill>
                <a:latin typeface="+mj-lt"/>
              </a:rPr>
              <a:t>được</a:t>
            </a:r>
            <a:r>
              <a:rPr lang="en-US" sz="4000" dirty="0">
                <a:solidFill>
                  <a:srgbClr val="000000"/>
                </a:solidFill>
                <a:latin typeface="+mj-lt"/>
              </a:rPr>
              <a:t> </a:t>
            </a:r>
            <a:r>
              <a:rPr lang="en-US" sz="4000" dirty="0" err="1">
                <a:solidFill>
                  <a:srgbClr val="000000"/>
                </a:solidFill>
                <a:latin typeface="+mj-lt"/>
              </a:rPr>
              <a:t>phổ</a:t>
            </a:r>
            <a:r>
              <a:rPr lang="en-US" sz="4000" dirty="0">
                <a:solidFill>
                  <a:srgbClr val="000000"/>
                </a:solidFill>
                <a:latin typeface="+mj-lt"/>
              </a:rPr>
              <a:t> </a:t>
            </a:r>
            <a:r>
              <a:rPr lang="en-US" sz="4000" dirty="0" err="1">
                <a:solidFill>
                  <a:srgbClr val="000000"/>
                </a:solidFill>
                <a:latin typeface="+mj-lt"/>
              </a:rPr>
              <a:t>biến</a:t>
            </a:r>
            <a:r>
              <a:rPr lang="en-US" sz="4000" dirty="0">
                <a:solidFill>
                  <a:srgbClr val="000000"/>
                </a:solidFill>
                <a:latin typeface="+mj-lt"/>
              </a:rPr>
              <a:t> </a:t>
            </a:r>
            <a:r>
              <a:rPr lang="en-US" sz="4000" dirty="0" err="1">
                <a:solidFill>
                  <a:srgbClr val="000000"/>
                </a:solidFill>
                <a:latin typeface="+mj-lt"/>
              </a:rPr>
              <a:t>chủ</a:t>
            </a:r>
            <a:r>
              <a:rPr lang="en-US" sz="4000" dirty="0">
                <a:solidFill>
                  <a:srgbClr val="000000"/>
                </a:solidFill>
                <a:latin typeface="+mj-lt"/>
              </a:rPr>
              <a:t> </a:t>
            </a:r>
            <a:r>
              <a:rPr lang="en-US" sz="4000" dirty="0" err="1">
                <a:solidFill>
                  <a:srgbClr val="000000"/>
                </a:solidFill>
                <a:latin typeface="+mj-lt"/>
              </a:rPr>
              <a:t>yếu</a:t>
            </a:r>
            <a:r>
              <a:rPr lang="en-US" sz="4000" dirty="0">
                <a:solidFill>
                  <a:srgbClr val="000000"/>
                </a:solidFill>
                <a:latin typeface="+mj-lt"/>
              </a:rPr>
              <a:t> ở </a:t>
            </a:r>
            <a:r>
              <a:rPr lang="en-US" sz="4000" dirty="0" err="1">
                <a:solidFill>
                  <a:srgbClr val="000000"/>
                </a:solidFill>
                <a:latin typeface="+mj-lt"/>
              </a:rPr>
              <a:t>đối</a:t>
            </a:r>
            <a:r>
              <a:rPr lang="en-US" sz="4000" dirty="0">
                <a:solidFill>
                  <a:srgbClr val="000000"/>
                </a:solidFill>
                <a:latin typeface="+mj-lt"/>
              </a:rPr>
              <a:t> </a:t>
            </a:r>
            <a:r>
              <a:rPr lang="en-US" sz="4000" dirty="0" err="1">
                <a:solidFill>
                  <a:srgbClr val="000000"/>
                </a:solidFill>
                <a:latin typeface="+mj-lt"/>
              </a:rPr>
              <a:t>tượng</a:t>
            </a:r>
            <a:r>
              <a:rPr lang="en-US" sz="4000" dirty="0">
                <a:solidFill>
                  <a:srgbClr val="000000"/>
                </a:solidFill>
                <a:latin typeface="+mj-lt"/>
              </a:rPr>
              <a:t> </a:t>
            </a:r>
            <a:r>
              <a:rPr lang="en-US" sz="4000" dirty="0" err="1">
                <a:solidFill>
                  <a:srgbClr val="000000"/>
                </a:solidFill>
                <a:latin typeface="+mj-lt"/>
              </a:rPr>
              <a:t>công</a:t>
            </a:r>
            <a:r>
              <a:rPr lang="en-US" sz="4000" dirty="0">
                <a:solidFill>
                  <a:srgbClr val="000000"/>
                </a:solidFill>
                <a:latin typeface="+mj-lt"/>
              </a:rPr>
              <a:t> </a:t>
            </a:r>
            <a:r>
              <a:rPr lang="en-US" sz="4000" dirty="0" err="1">
                <a:solidFill>
                  <a:srgbClr val="000000"/>
                </a:solidFill>
                <a:latin typeface="+mj-lt"/>
              </a:rPr>
              <a:t>nhân</a:t>
            </a:r>
            <a:r>
              <a:rPr lang="en-US" sz="4000" dirty="0">
                <a:solidFill>
                  <a:srgbClr val="000000"/>
                </a:solidFill>
                <a:latin typeface="+mj-lt"/>
              </a:rPr>
              <a:t> </a:t>
            </a:r>
            <a:r>
              <a:rPr lang="en-US" sz="4000" dirty="0" err="1">
                <a:solidFill>
                  <a:srgbClr val="000000"/>
                </a:solidFill>
                <a:latin typeface="+mj-lt"/>
              </a:rPr>
              <a:t>viên</a:t>
            </a:r>
            <a:r>
              <a:rPr lang="en-US" sz="4000" dirty="0">
                <a:solidFill>
                  <a:srgbClr val="000000"/>
                </a:solidFill>
                <a:latin typeface="+mj-lt"/>
              </a:rPr>
              <a:t> </a:t>
            </a:r>
            <a:r>
              <a:rPr lang="en-US" sz="4000" dirty="0" err="1">
                <a:solidFill>
                  <a:srgbClr val="000000"/>
                </a:solidFill>
                <a:latin typeface="+mj-lt"/>
              </a:rPr>
              <a:t>chức</a:t>
            </a:r>
            <a:r>
              <a:rPr lang="en-US" sz="4000" dirty="0">
                <a:solidFill>
                  <a:srgbClr val="000000"/>
                </a:solidFill>
                <a:latin typeface="+mj-lt"/>
              </a:rPr>
              <a:t> </a:t>
            </a:r>
            <a:r>
              <a:rPr lang="en-US" sz="4000" dirty="0" err="1">
                <a:solidFill>
                  <a:srgbClr val="000000"/>
                </a:solidFill>
                <a:latin typeface="+mj-lt"/>
              </a:rPr>
              <a:t>thì</a:t>
            </a:r>
            <a:r>
              <a:rPr lang="en-US" sz="4000" dirty="0">
                <a:solidFill>
                  <a:srgbClr val="000000"/>
                </a:solidFill>
                <a:latin typeface="+mj-lt"/>
              </a:rPr>
              <a:t> </a:t>
            </a:r>
            <a:r>
              <a:rPr lang="en-US" sz="4000" dirty="0" err="1">
                <a:solidFill>
                  <a:srgbClr val="000000"/>
                </a:solidFill>
                <a:latin typeface="+mj-lt"/>
              </a:rPr>
              <a:t>đến</a:t>
            </a:r>
            <a:r>
              <a:rPr lang="en-US" sz="4000" dirty="0">
                <a:solidFill>
                  <a:srgbClr val="000000"/>
                </a:solidFill>
                <a:latin typeface="+mj-lt"/>
              </a:rPr>
              <a:t> nay </a:t>
            </a:r>
            <a:r>
              <a:rPr lang="en-US" sz="4000" dirty="0" err="1">
                <a:solidFill>
                  <a:srgbClr val="000000"/>
                </a:solidFill>
                <a:latin typeface="+mj-lt"/>
              </a:rPr>
              <a:t>môn</a:t>
            </a:r>
            <a:r>
              <a:rPr lang="en-US" sz="4000" dirty="0">
                <a:solidFill>
                  <a:srgbClr val="000000"/>
                </a:solidFill>
                <a:latin typeface="+mj-lt"/>
              </a:rPr>
              <a:t> </a:t>
            </a:r>
            <a:r>
              <a:rPr lang="en-US" sz="4000" dirty="0" err="1">
                <a:solidFill>
                  <a:srgbClr val="000000"/>
                </a:solidFill>
                <a:latin typeface="+mj-lt"/>
              </a:rPr>
              <a:t>thể</a:t>
            </a:r>
            <a:r>
              <a:rPr lang="en-US" sz="4000" dirty="0">
                <a:solidFill>
                  <a:srgbClr val="000000"/>
                </a:solidFill>
                <a:latin typeface="+mj-lt"/>
              </a:rPr>
              <a:t> </a:t>
            </a:r>
            <a:r>
              <a:rPr lang="en-US" sz="4000" dirty="0" err="1">
                <a:solidFill>
                  <a:srgbClr val="000000"/>
                </a:solidFill>
                <a:latin typeface="+mj-lt"/>
              </a:rPr>
              <a:t>thao</a:t>
            </a:r>
            <a:r>
              <a:rPr lang="en-US" sz="4000" dirty="0">
                <a:solidFill>
                  <a:srgbClr val="000000"/>
                </a:solidFill>
                <a:latin typeface="+mj-lt"/>
              </a:rPr>
              <a:t> </a:t>
            </a:r>
            <a:r>
              <a:rPr lang="en-US" sz="4000" dirty="0" err="1">
                <a:solidFill>
                  <a:srgbClr val="000000"/>
                </a:solidFill>
                <a:latin typeface="+mj-lt"/>
              </a:rPr>
              <a:t>này</a:t>
            </a:r>
            <a:r>
              <a:rPr lang="en-US" sz="4000" dirty="0">
                <a:solidFill>
                  <a:srgbClr val="000000"/>
                </a:solidFill>
                <a:latin typeface="+mj-lt"/>
              </a:rPr>
              <a:t>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xâm</a:t>
            </a:r>
            <a:r>
              <a:rPr lang="en-US" sz="4000" dirty="0">
                <a:solidFill>
                  <a:srgbClr val="000000"/>
                </a:solidFill>
                <a:latin typeface="+mj-lt"/>
              </a:rPr>
              <a:t> </a:t>
            </a:r>
            <a:r>
              <a:rPr lang="en-US" sz="4000" dirty="0" err="1">
                <a:solidFill>
                  <a:srgbClr val="000000"/>
                </a:solidFill>
                <a:latin typeface="+mj-lt"/>
              </a:rPr>
              <a:t>nhập</a:t>
            </a:r>
            <a:r>
              <a:rPr lang="en-US" sz="4000" dirty="0">
                <a:solidFill>
                  <a:srgbClr val="000000"/>
                </a:solidFill>
                <a:latin typeface="+mj-lt"/>
              </a:rPr>
              <a:t> </a:t>
            </a:r>
            <a:r>
              <a:rPr lang="en-US" sz="4000" dirty="0" err="1">
                <a:solidFill>
                  <a:srgbClr val="000000"/>
                </a:solidFill>
                <a:latin typeface="+mj-lt"/>
              </a:rPr>
              <a:t>vào</a:t>
            </a:r>
            <a:r>
              <a:rPr lang="en-US" sz="4000" dirty="0">
                <a:solidFill>
                  <a:srgbClr val="000000"/>
                </a:solidFill>
                <a:latin typeface="+mj-lt"/>
              </a:rPr>
              <a:t> </a:t>
            </a:r>
            <a:r>
              <a:rPr lang="en-US" sz="4000" dirty="0" err="1">
                <a:solidFill>
                  <a:srgbClr val="000000"/>
                </a:solidFill>
                <a:latin typeface="+mj-lt"/>
              </a:rPr>
              <a:t>hầu</a:t>
            </a:r>
            <a:r>
              <a:rPr lang="en-US" sz="4000" dirty="0">
                <a:solidFill>
                  <a:srgbClr val="000000"/>
                </a:solidFill>
                <a:latin typeface="+mj-lt"/>
              </a:rPr>
              <a:t> </a:t>
            </a:r>
            <a:r>
              <a:rPr lang="en-US" sz="4000" dirty="0" err="1">
                <a:solidFill>
                  <a:srgbClr val="000000"/>
                </a:solidFill>
                <a:latin typeface="+mj-lt"/>
              </a:rPr>
              <a:t>hết</a:t>
            </a:r>
            <a:r>
              <a:rPr lang="en-US" sz="4000" dirty="0">
                <a:solidFill>
                  <a:srgbClr val="000000"/>
                </a:solidFill>
                <a:latin typeface="+mj-lt"/>
              </a:rPr>
              <a:t> </a:t>
            </a:r>
            <a:r>
              <a:rPr lang="en-US" sz="4000" dirty="0" err="1">
                <a:solidFill>
                  <a:srgbClr val="000000"/>
                </a:solidFill>
                <a:latin typeface="+mj-lt"/>
              </a:rPr>
              <a:t>các</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phần</a:t>
            </a:r>
            <a:r>
              <a:rPr lang="en-US" sz="4000" dirty="0">
                <a:solidFill>
                  <a:srgbClr val="000000"/>
                </a:solidFill>
                <a:latin typeface="+mj-lt"/>
              </a:rPr>
              <a:t> </a:t>
            </a:r>
            <a:r>
              <a:rPr lang="en-US" sz="4000" dirty="0" err="1">
                <a:solidFill>
                  <a:srgbClr val="000000"/>
                </a:solidFill>
                <a:latin typeface="+mj-lt"/>
              </a:rPr>
              <a:t>xã</a:t>
            </a:r>
            <a:r>
              <a:rPr lang="en-US" sz="4000" dirty="0">
                <a:solidFill>
                  <a:srgbClr val="000000"/>
                </a:solidFill>
                <a:latin typeface="+mj-lt"/>
              </a:rPr>
              <a:t> </a:t>
            </a:r>
            <a:r>
              <a:rPr lang="en-US" sz="4000" dirty="0" err="1">
                <a:solidFill>
                  <a:srgbClr val="000000"/>
                </a:solidFill>
                <a:latin typeface="+mj-lt"/>
              </a:rPr>
              <a:t>hội</a:t>
            </a:r>
            <a:r>
              <a:rPr lang="en-US" sz="4000" dirty="0">
                <a:solidFill>
                  <a:srgbClr val="000000"/>
                </a:solidFill>
                <a:latin typeface="+mj-lt"/>
              </a:rPr>
              <a:t>.</a:t>
            </a:r>
          </a:p>
          <a:p>
            <a:pPr>
              <a:lnSpc>
                <a:spcPts val="4075"/>
              </a:lnSpc>
            </a:pPr>
            <a:r>
              <a:rPr lang="en-US" sz="4000" dirty="0">
                <a:solidFill>
                  <a:srgbClr val="000000"/>
                </a:solidFill>
                <a:latin typeface="+mj-lt"/>
              </a:rPr>
              <a:t>+ </a:t>
            </a:r>
            <a:r>
              <a:rPr lang="en-US" sz="4000" dirty="0" err="1">
                <a:solidFill>
                  <a:srgbClr val="000000"/>
                </a:solidFill>
                <a:latin typeface="+mj-lt"/>
              </a:rPr>
              <a:t>Số</a:t>
            </a:r>
            <a:r>
              <a:rPr lang="en-US" sz="4000" dirty="0">
                <a:solidFill>
                  <a:srgbClr val="000000"/>
                </a:solidFill>
                <a:latin typeface="+mj-lt"/>
              </a:rPr>
              <a:t> </a:t>
            </a:r>
            <a:r>
              <a:rPr lang="en-US" sz="4000" dirty="0" err="1">
                <a:solidFill>
                  <a:srgbClr val="000000"/>
                </a:solidFill>
                <a:latin typeface="+mj-lt"/>
              </a:rPr>
              <a:t>lượng</a:t>
            </a:r>
            <a:r>
              <a:rPr lang="en-US" sz="4000" dirty="0">
                <a:solidFill>
                  <a:srgbClr val="000000"/>
                </a:solidFill>
                <a:latin typeface="+mj-lt"/>
              </a:rPr>
              <a:t> </a:t>
            </a:r>
            <a:r>
              <a:rPr lang="en-US" sz="4000" dirty="0" err="1">
                <a:solidFill>
                  <a:srgbClr val="000000"/>
                </a:solidFill>
                <a:latin typeface="+mj-lt"/>
              </a:rPr>
              <a:t>người</a:t>
            </a:r>
            <a:r>
              <a:rPr lang="en-US" sz="4000" dirty="0">
                <a:solidFill>
                  <a:srgbClr val="000000"/>
                </a:solidFill>
                <a:latin typeface="+mj-lt"/>
              </a:rPr>
              <a:t> </a:t>
            </a:r>
            <a:r>
              <a:rPr lang="en-US" sz="4000" dirty="0" err="1">
                <a:solidFill>
                  <a:srgbClr val="000000"/>
                </a:solidFill>
                <a:latin typeface="+mj-lt"/>
              </a:rPr>
              <a:t>tham</a:t>
            </a:r>
            <a:r>
              <a:rPr lang="en-US" sz="4000" dirty="0">
                <a:solidFill>
                  <a:srgbClr val="000000"/>
                </a:solidFill>
                <a:latin typeface="+mj-lt"/>
              </a:rPr>
              <a:t> </a:t>
            </a:r>
            <a:r>
              <a:rPr lang="en-US" sz="4000" dirty="0" err="1">
                <a:solidFill>
                  <a:srgbClr val="000000"/>
                </a:solidFill>
                <a:latin typeface="+mj-lt"/>
              </a:rPr>
              <a:t>gia</a:t>
            </a:r>
            <a:r>
              <a:rPr lang="en-US" sz="4000" dirty="0">
                <a:solidFill>
                  <a:srgbClr val="000000"/>
                </a:solidFill>
                <a:latin typeface="+mj-lt"/>
              </a:rPr>
              <a:t> </a:t>
            </a:r>
            <a:r>
              <a:rPr lang="en-US" sz="4000" dirty="0" err="1">
                <a:solidFill>
                  <a:srgbClr val="000000"/>
                </a:solidFill>
                <a:latin typeface="+mj-lt"/>
              </a:rPr>
              <a:t>luyện</a:t>
            </a:r>
            <a:r>
              <a:rPr lang="en-US" sz="4000" dirty="0">
                <a:solidFill>
                  <a:srgbClr val="000000"/>
                </a:solidFill>
                <a:latin typeface="+mj-lt"/>
              </a:rPr>
              <a:t> </a:t>
            </a:r>
            <a:r>
              <a:rPr lang="en-US" sz="4000" dirty="0" err="1">
                <a:solidFill>
                  <a:srgbClr val="000000"/>
                </a:solidFill>
                <a:latin typeface="+mj-lt"/>
              </a:rPr>
              <a:t>tập</a:t>
            </a:r>
            <a:r>
              <a:rPr lang="en-US" sz="4000" dirty="0">
                <a:solidFill>
                  <a:srgbClr val="000000"/>
                </a:solidFill>
                <a:latin typeface="+mj-lt"/>
              </a:rPr>
              <a:t> </a:t>
            </a:r>
            <a:r>
              <a:rPr lang="en-US" sz="4000" dirty="0" err="1">
                <a:solidFill>
                  <a:srgbClr val="000000"/>
                </a:solidFill>
                <a:latin typeface="+mj-lt"/>
              </a:rPr>
              <a:t>và</a:t>
            </a:r>
            <a:r>
              <a:rPr lang="en-US" sz="4000" dirty="0">
                <a:solidFill>
                  <a:srgbClr val="000000"/>
                </a:solidFill>
                <a:latin typeface="+mj-lt"/>
              </a:rPr>
              <a:t> </a:t>
            </a:r>
            <a:r>
              <a:rPr lang="en-US" sz="4000" dirty="0" err="1">
                <a:solidFill>
                  <a:srgbClr val="000000"/>
                </a:solidFill>
                <a:latin typeface="+mj-lt"/>
              </a:rPr>
              <a:t>thi</a:t>
            </a:r>
            <a:r>
              <a:rPr lang="en-US" sz="4000" dirty="0">
                <a:solidFill>
                  <a:srgbClr val="000000"/>
                </a:solidFill>
                <a:latin typeface="+mj-lt"/>
              </a:rPr>
              <a:t> </a:t>
            </a:r>
            <a:r>
              <a:rPr lang="en-US" sz="4000" dirty="0" err="1">
                <a:solidFill>
                  <a:srgbClr val="000000"/>
                </a:solidFill>
                <a:latin typeface="+mj-lt"/>
              </a:rPr>
              <a:t>đấu</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ngày</a:t>
            </a:r>
            <a:r>
              <a:rPr lang="en-US" sz="4000" dirty="0">
                <a:solidFill>
                  <a:srgbClr val="000000"/>
                </a:solidFill>
                <a:latin typeface="+mj-lt"/>
              </a:rPr>
              <a:t> </a:t>
            </a:r>
            <a:r>
              <a:rPr lang="en-US" sz="4000" dirty="0" err="1">
                <a:solidFill>
                  <a:srgbClr val="000000"/>
                </a:solidFill>
                <a:latin typeface="+mj-lt"/>
              </a:rPr>
              <a:t>càng</a:t>
            </a:r>
            <a:r>
              <a:rPr lang="en-US" sz="4000" dirty="0">
                <a:solidFill>
                  <a:srgbClr val="000000"/>
                </a:solidFill>
                <a:latin typeface="+mj-lt"/>
              </a:rPr>
              <a:t> </a:t>
            </a:r>
            <a:r>
              <a:rPr lang="en-US" sz="4000" dirty="0" err="1">
                <a:solidFill>
                  <a:srgbClr val="000000"/>
                </a:solidFill>
                <a:latin typeface="+mj-lt"/>
              </a:rPr>
              <a:t>đông</a:t>
            </a:r>
            <a:r>
              <a:rPr lang="en-US" sz="4000" dirty="0">
                <a:solidFill>
                  <a:srgbClr val="000000"/>
                </a:solidFill>
                <a:latin typeface="+mj-lt"/>
              </a:rPr>
              <a:t> </a:t>
            </a:r>
            <a:r>
              <a:rPr lang="en-US" sz="4000" dirty="0" err="1">
                <a:solidFill>
                  <a:srgbClr val="000000"/>
                </a:solidFill>
                <a:latin typeface="+mj-lt"/>
              </a:rPr>
              <a:t>đảo</a:t>
            </a:r>
            <a:r>
              <a:rPr lang="en-US" sz="4000" dirty="0">
                <a:solidFill>
                  <a:srgbClr val="000000"/>
                </a:solidFill>
                <a:latin typeface="+mj-lt"/>
              </a:rPr>
              <a:t>.</a:t>
            </a:r>
          </a:p>
          <a:p>
            <a:pPr>
              <a:lnSpc>
                <a:spcPts val="4075"/>
              </a:lnSpc>
            </a:pPr>
            <a:r>
              <a:rPr lang="en-US" sz="4000" dirty="0">
                <a:solidFill>
                  <a:srgbClr val="000000"/>
                </a:solidFill>
                <a:latin typeface="+mj-lt"/>
              </a:rPr>
              <a:t>+ </a:t>
            </a:r>
            <a:r>
              <a:rPr lang="en-US" sz="4000" dirty="0" err="1">
                <a:solidFill>
                  <a:srgbClr val="000000"/>
                </a:solidFill>
                <a:latin typeface="+mj-lt"/>
              </a:rPr>
              <a:t>Đến</a:t>
            </a:r>
            <a:r>
              <a:rPr lang="en-US" sz="4000" dirty="0">
                <a:solidFill>
                  <a:srgbClr val="000000"/>
                </a:solidFill>
                <a:latin typeface="+mj-lt"/>
              </a:rPr>
              <a:t> nay,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trở</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một</a:t>
            </a:r>
            <a:r>
              <a:rPr lang="en-US" sz="4000" dirty="0">
                <a:solidFill>
                  <a:srgbClr val="000000"/>
                </a:solidFill>
                <a:latin typeface="+mj-lt"/>
              </a:rPr>
              <a:t> </a:t>
            </a:r>
            <a:r>
              <a:rPr lang="en-US" sz="4000" dirty="0" err="1">
                <a:solidFill>
                  <a:srgbClr val="000000"/>
                </a:solidFill>
                <a:latin typeface="+mj-lt"/>
              </a:rPr>
              <a:t>trong</a:t>
            </a:r>
            <a:r>
              <a:rPr lang="en-US" sz="4000" dirty="0">
                <a:solidFill>
                  <a:srgbClr val="000000"/>
                </a:solidFill>
                <a:latin typeface="+mj-lt"/>
              </a:rPr>
              <a:t> </a:t>
            </a:r>
            <a:r>
              <a:rPr lang="en-US" sz="4000" dirty="0" err="1">
                <a:solidFill>
                  <a:srgbClr val="000000"/>
                </a:solidFill>
                <a:latin typeface="+mj-lt"/>
              </a:rPr>
              <a:t>những</a:t>
            </a:r>
            <a:r>
              <a:rPr lang="en-US" sz="4000" dirty="0">
                <a:solidFill>
                  <a:srgbClr val="000000"/>
                </a:solidFill>
                <a:latin typeface="+mj-lt"/>
              </a:rPr>
              <a:t> </a:t>
            </a:r>
            <a:r>
              <a:rPr lang="en-US" sz="4000" dirty="0" err="1">
                <a:solidFill>
                  <a:srgbClr val="000000"/>
                </a:solidFill>
                <a:latin typeface="+mj-lt"/>
              </a:rPr>
              <a:t>môn</a:t>
            </a:r>
            <a:r>
              <a:rPr lang="en-US" sz="4000" dirty="0">
                <a:solidFill>
                  <a:srgbClr val="000000"/>
                </a:solidFill>
                <a:latin typeface="+mj-lt"/>
              </a:rPr>
              <a:t> </a:t>
            </a:r>
            <a:r>
              <a:rPr lang="en-US" sz="4000" dirty="0" err="1">
                <a:solidFill>
                  <a:srgbClr val="000000"/>
                </a:solidFill>
                <a:latin typeface="+mj-lt"/>
              </a:rPr>
              <a:t>thi</a:t>
            </a:r>
            <a:r>
              <a:rPr lang="en-US" sz="4000" dirty="0">
                <a:solidFill>
                  <a:srgbClr val="000000"/>
                </a:solidFill>
                <a:latin typeface="+mj-lt"/>
              </a:rPr>
              <a:t> </a:t>
            </a:r>
            <a:r>
              <a:rPr lang="en-US" sz="4000" dirty="0" err="1">
                <a:solidFill>
                  <a:srgbClr val="000000"/>
                </a:solidFill>
                <a:latin typeface="+mj-lt"/>
              </a:rPr>
              <a:t>đấu</a:t>
            </a:r>
            <a:r>
              <a:rPr lang="en-US" sz="4000" dirty="0">
                <a:solidFill>
                  <a:srgbClr val="000000"/>
                </a:solidFill>
                <a:latin typeface="+mj-lt"/>
              </a:rPr>
              <a:t> </a:t>
            </a:r>
            <a:r>
              <a:rPr lang="en-US" sz="4000" dirty="0" err="1">
                <a:solidFill>
                  <a:srgbClr val="000000"/>
                </a:solidFill>
                <a:latin typeface="+mj-lt"/>
              </a:rPr>
              <a:t>quan</a:t>
            </a:r>
            <a:r>
              <a:rPr lang="en-US" sz="4000" dirty="0">
                <a:solidFill>
                  <a:srgbClr val="000000"/>
                </a:solidFill>
                <a:latin typeface="+mj-lt"/>
              </a:rPr>
              <a:t> </a:t>
            </a:r>
            <a:r>
              <a:rPr lang="en-US" sz="4000" dirty="0" err="1">
                <a:solidFill>
                  <a:srgbClr val="000000"/>
                </a:solidFill>
                <a:latin typeface="+mj-lt"/>
              </a:rPr>
              <a:t>trọng</a:t>
            </a:r>
            <a:r>
              <a:rPr lang="en-US" sz="4000" dirty="0">
                <a:solidFill>
                  <a:srgbClr val="000000"/>
                </a:solidFill>
                <a:latin typeface="+mj-lt"/>
              </a:rPr>
              <a:t> </a:t>
            </a:r>
            <a:r>
              <a:rPr lang="en-US" sz="4000" dirty="0" err="1">
                <a:solidFill>
                  <a:srgbClr val="000000"/>
                </a:solidFill>
                <a:latin typeface="+mj-lt"/>
              </a:rPr>
              <a:t>của</a:t>
            </a:r>
            <a:r>
              <a:rPr lang="en-US" sz="4000" dirty="0">
                <a:solidFill>
                  <a:srgbClr val="000000"/>
                </a:solidFill>
                <a:latin typeface="+mj-lt"/>
              </a:rPr>
              <a:t> </a:t>
            </a:r>
            <a:r>
              <a:rPr lang="en-US" sz="4000" dirty="0" err="1">
                <a:solidFill>
                  <a:srgbClr val="000000"/>
                </a:solidFill>
                <a:latin typeface="+mj-lt"/>
              </a:rPr>
              <a:t>nhiều</a:t>
            </a:r>
            <a:r>
              <a:rPr lang="en-US" sz="4000" dirty="0">
                <a:solidFill>
                  <a:srgbClr val="000000"/>
                </a:solidFill>
                <a:latin typeface="+mj-lt"/>
              </a:rPr>
              <a:t> </a:t>
            </a:r>
            <a:r>
              <a:rPr lang="en-US" sz="4000" dirty="0" err="1">
                <a:solidFill>
                  <a:srgbClr val="000000"/>
                </a:solidFill>
                <a:latin typeface="+mj-lt"/>
              </a:rPr>
              <a:t>đại</a:t>
            </a:r>
            <a:r>
              <a:rPr lang="en-US" sz="4000" dirty="0">
                <a:solidFill>
                  <a:srgbClr val="000000"/>
                </a:solidFill>
                <a:latin typeface="+mj-lt"/>
              </a:rPr>
              <a:t> </a:t>
            </a:r>
            <a:r>
              <a:rPr lang="en-US" sz="4000" dirty="0" err="1">
                <a:solidFill>
                  <a:srgbClr val="000000"/>
                </a:solidFill>
                <a:latin typeface="+mj-lt"/>
              </a:rPr>
              <a:t>hội</a:t>
            </a:r>
            <a:r>
              <a:rPr lang="en-US" sz="4000" dirty="0">
                <a:solidFill>
                  <a:srgbClr val="000000"/>
                </a:solidFill>
                <a:latin typeface="+mj-lt"/>
              </a:rPr>
              <a:t> TDTT.</a:t>
            </a:r>
          </a:p>
        </p:txBody>
      </p:sp>
      <p:sp>
        <p:nvSpPr>
          <p:cNvPr id="7" name="Freeform 7"/>
          <p:cNvSpPr/>
          <p:nvPr/>
        </p:nvSpPr>
        <p:spPr>
          <a:xfrm>
            <a:off x="911156" y="7191628"/>
            <a:ext cx="16230600" cy="6877717"/>
          </a:xfrm>
          <a:custGeom>
            <a:avLst/>
            <a:gdLst/>
            <a:ahLst/>
            <a:cxnLst/>
            <a:rect l="l" t="t" r="r" b="b"/>
            <a:pathLst>
              <a:path w="16230600" h="6877717">
                <a:moveTo>
                  <a:pt x="0" y="0"/>
                </a:moveTo>
                <a:lnTo>
                  <a:pt x="16230600" y="0"/>
                </a:lnTo>
                <a:lnTo>
                  <a:pt x="16230600" y="6877716"/>
                </a:lnTo>
                <a:lnTo>
                  <a:pt x="0" y="68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941541">
            <a:off x="15897537" y="502498"/>
            <a:ext cx="2488439" cy="8662286"/>
          </a:xfrm>
          <a:custGeom>
            <a:avLst/>
            <a:gdLst/>
            <a:ahLst/>
            <a:cxnLst/>
            <a:rect l="l" t="t" r="r" b="b"/>
            <a:pathLst>
              <a:path w="2488439" h="8662286">
                <a:moveTo>
                  <a:pt x="0" y="0"/>
                </a:moveTo>
                <a:lnTo>
                  <a:pt x="2488438" y="0"/>
                </a:lnTo>
                <a:lnTo>
                  <a:pt x="2488438" y="8662287"/>
                </a:lnTo>
                <a:lnTo>
                  <a:pt x="0" y="8662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3190303">
            <a:off x="14341274" y="3834030"/>
            <a:ext cx="1567931" cy="2205529"/>
          </a:xfrm>
          <a:custGeom>
            <a:avLst/>
            <a:gdLst/>
            <a:ahLst/>
            <a:cxnLst/>
            <a:rect l="l" t="t" r="r" b="b"/>
            <a:pathLst>
              <a:path w="1567931" h="2205529">
                <a:moveTo>
                  <a:pt x="0" y="0"/>
                </a:moveTo>
                <a:lnTo>
                  <a:pt x="1567931" y="0"/>
                </a:lnTo>
                <a:lnTo>
                  <a:pt x="1567931" y="2205529"/>
                </a:lnTo>
                <a:lnTo>
                  <a:pt x="0" y="220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857377">
            <a:off x="-1997109" y="2533197"/>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8">
              <a:extLst>
                <a:ext uri="{96DAC541-7B7A-43D3-8B79-37D633B846F1}">
                  <asvg:svgBlip xmlns:asvg="http://schemas.microsoft.com/office/drawing/2016/SVG/main" r:embed="rId9"/>
                </a:ext>
              </a:extLst>
            </a:blip>
            <a:stretch>
              <a:fillRect l="-9506"/>
            </a:stretch>
          </a:blipFill>
        </p:spPr>
      </p:sp>
    </p:spTree>
    <p:extLst>
      <p:ext uri="{BB962C8B-B14F-4D97-AF65-F5344CB8AC3E}">
        <p14:creationId xmlns:p14="http://schemas.microsoft.com/office/powerpoint/2010/main" val="3035337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915131" y="2642933"/>
            <a:ext cx="10912428" cy="4210255"/>
          </a:xfrm>
          <a:prstGeom prst="rect">
            <a:avLst/>
          </a:prstGeom>
        </p:spPr>
        <p:txBody>
          <a:bodyPr wrap="square" lIns="0" tIns="0" rIns="0" bIns="0" rtlCol="0" anchor="t">
            <a:spAutoFit/>
          </a:bodyPr>
          <a:lstStyle/>
          <a:p>
            <a:pPr>
              <a:lnSpc>
                <a:spcPts val="4075"/>
              </a:lnSpc>
            </a:pPr>
            <a:r>
              <a:rPr lang="en-US" sz="4000" b="1" dirty="0">
                <a:solidFill>
                  <a:srgbClr val="000000"/>
                </a:solidFill>
                <a:latin typeface="+mj-lt"/>
              </a:rPr>
              <a:t>- </a:t>
            </a:r>
            <a:r>
              <a:rPr lang="en-US" sz="4000" b="1" dirty="0" err="1">
                <a:solidFill>
                  <a:srgbClr val="000000"/>
                </a:solidFill>
                <a:latin typeface="+mj-lt"/>
              </a:rPr>
              <a:t>Sự</a:t>
            </a:r>
            <a:r>
              <a:rPr lang="en-US" sz="4000" b="1" dirty="0">
                <a:solidFill>
                  <a:srgbClr val="000000"/>
                </a:solidFill>
                <a:latin typeface="+mj-lt"/>
              </a:rPr>
              <a:t> </a:t>
            </a:r>
            <a:r>
              <a:rPr lang="en-US" sz="4000" b="1" dirty="0" err="1">
                <a:solidFill>
                  <a:srgbClr val="000000"/>
                </a:solidFill>
                <a:latin typeface="+mj-lt"/>
              </a:rPr>
              <a:t>phát</a:t>
            </a:r>
            <a:r>
              <a:rPr lang="en-US" sz="4000" b="1" dirty="0">
                <a:solidFill>
                  <a:srgbClr val="000000"/>
                </a:solidFill>
                <a:latin typeface="+mj-lt"/>
              </a:rPr>
              <a:t> </a:t>
            </a:r>
            <a:r>
              <a:rPr lang="en-US" sz="4000" b="1" dirty="0" err="1">
                <a:solidFill>
                  <a:srgbClr val="000000"/>
                </a:solidFill>
                <a:latin typeface="+mj-lt"/>
              </a:rPr>
              <a:t>triển</a:t>
            </a:r>
            <a:r>
              <a:rPr lang="en-US" sz="4000" b="1" dirty="0">
                <a:solidFill>
                  <a:srgbClr val="000000"/>
                </a:solidFill>
                <a:latin typeface="+mj-lt"/>
              </a:rPr>
              <a:t> </a:t>
            </a:r>
            <a:r>
              <a:rPr lang="en-US" sz="4000" b="1" dirty="0" err="1">
                <a:solidFill>
                  <a:srgbClr val="000000"/>
                </a:solidFill>
                <a:latin typeface="+mj-lt"/>
              </a:rPr>
              <a:t>cầu</a:t>
            </a:r>
            <a:r>
              <a:rPr lang="en-US" sz="4000" b="1" dirty="0">
                <a:solidFill>
                  <a:srgbClr val="000000"/>
                </a:solidFill>
                <a:latin typeface="+mj-lt"/>
              </a:rPr>
              <a:t> </a:t>
            </a:r>
            <a:r>
              <a:rPr lang="en-US" sz="4000" b="1" dirty="0" err="1">
                <a:solidFill>
                  <a:srgbClr val="000000"/>
                </a:solidFill>
                <a:latin typeface="+mj-lt"/>
              </a:rPr>
              <a:t>lông</a:t>
            </a:r>
            <a:r>
              <a:rPr lang="en-US" sz="4000" b="1" dirty="0">
                <a:solidFill>
                  <a:srgbClr val="000000"/>
                </a:solidFill>
                <a:latin typeface="+mj-lt"/>
              </a:rPr>
              <a:t> </a:t>
            </a:r>
            <a:r>
              <a:rPr lang="en-US" sz="4000" b="1" dirty="0" err="1">
                <a:solidFill>
                  <a:srgbClr val="000000"/>
                </a:solidFill>
                <a:latin typeface="+mj-lt"/>
              </a:rPr>
              <a:t>thành</a:t>
            </a:r>
            <a:r>
              <a:rPr lang="en-US" sz="4000" b="1" dirty="0">
                <a:solidFill>
                  <a:srgbClr val="000000"/>
                </a:solidFill>
                <a:latin typeface="+mj-lt"/>
              </a:rPr>
              <a:t> </a:t>
            </a:r>
            <a:r>
              <a:rPr lang="en-US" sz="4000" b="1" dirty="0" err="1">
                <a:solidFill>
                  <a:srgbClr val="000000"/>
                </a:solidFill>
                <a:latin typeface="+mj-lt"/>
              </a:rPr>
              <a:t>tích</a:t>
            </a:r>
            <a:r>
              <a:rPr lang="en-US" sz="4000" b="1" dirty="0">
                <a:solidFill>
                  <a:srgbClr val="000000"/>
                </a:solidFill>
                <a:latin typeface="+mj-lt"/>
              </a:rPr>
              <a:t> </a:t>
            </a:r>
            <a:r>
              <a:rPr lang="en-US" sz="4000" b="1" dirty="0" err="1">
                <a:solidFill>
                  <a:srgbClr val="000000"/>
                </a:solidFill>
                <a:latin typeface="+mj-lt"/>
              </a:rPr>
              <a:t>cao</a:t>
            </a:r>
            <a:r>
              <a:rPr lang="en-US" sz="4000" b="1" dirty="0">
                <a:solidFill>
                  <a:srgbClr val="000000"/>
                </a:solidFill>
                <a:latin typeface="+mj-lt"/>
              </a:rPr>
              <a:t> ở </a:t>
            </a:r>
            <a:r>
              <a:rPr lang="en-US" sz="4000" b="1" dirty="0" err="1">
                <a:solidFill>
                  <a:srgbClr val="000000"/>
                </a:solidFill>
                <a:latin typeface="+mj-lt"/>
              </a:rPr>
              <a:t>Việt</a:t>
            </a:r>
            <a:r>
              <a:rPr lang="en-US" sz="4000" b="1" dirty="0">
                <a:solidFill>
                  <a:srgbClr val="000000"/>
                </a:solidFill>
                <a:latin typeface="+mj-lt"/>
              </a:rPr>
              <a:t> Nam:</a:t>
            </a:r>
          </a:p>
          <a:p>
            <a:pPr>
              <a:lnSpc>
                <a:spcPts val="4075"/>
              </a:lnSpc>
            </a:pPr>
            <a:r>
              <a:rPr lang="en-US" sz="4000" dirty="0">
                <a:solidFill>
                  <a:srgbClr val="000000"/>
                </a:solidFill>
                <a:latin typeface="+mj-lt"/>
              </a:rPr>
              <a:t>+ </a:t>
            </a:r>
            <a:r>
              <a:rPr lang="en-US" sz="4000" dirty="0" err="1">
                <a:solidFill>
                  <a:srgbClr val="000000"/>
                </a:solidFill>
                <a:latin typeface="+mj-lt"/>
              </a:rPr>
              <a:t>Năm</a:t>
            </a:r>
            <a:r>
              <a:rPr lang="en-US" sz="4000" dirty="0">
                <a:solidFill>
                  <a:srgbClr val="000000"/>
                </a:solidFill>
                <a:latin typeface="+mj-lt"/>
              </a:rPr>
              <a:t> 1990: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Việt</a:t>
            </a:r>
            <a:r>
              <a:rPr lang="en-US" sz="4000" dirty="0">
                <a:solidFill>
                  <a:srgbClr val="000000"/>
                </a:solidFill>
                <a:latin typeface="+mj-lt"/>
              </a:rPr>
              <a:t> Nam </a:t>
            </a:r>
            <a:r>
              <a:rPr lang="en-US" sz="4000" dirty="0" err="1">
                <a:solidFill>
                  <a:srgbClr val="000000"/>
                </a:solidFill>
                <a:latin typeface="+mj-lt"/>
              </a:rPr>
              <a:t>được</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lập</a:t>
            </a:r>
            <a:r>
              <a:rPr lang="en-US" sz="4000" dirty="0">
                <a:solidFill>
                  <a:srgbClr val="000000"/>
                </a:solidFill>
                <a:latin typeface="+mj-lt"/>
              </a:rPr>
              <a:t> </a:t>
            </a:r>
            <a:r>
              <a:rPr lang="en-US" sz="4000" dirty="0" err="1">
                <a:solidFill>
                  <a:srgbClr val="000000"/>
                </a:solidFill>
                <a:latin typeface="+mj-lt"/>
              </a:rPr>
              <a:t>với</a:t>
            </a:r>
            <a:r>
              <a:rPr lang="en-US" sz="4000" dirty="0">
                <a:solidFill>
                  <a:srgbClr val="000000"/>
                </a:solidFill>
                <a:latin typeface="+mj-lt"/>
              </a:rPr>
              <a:t> </a:t>
            </a:r>
            <a:r>
              <a:rPr lang="en-US" sz="4000" dirty="0" err="1">
                <a:solidFill>
                  <a:srgbClr val="000000"/>
                </a:solidFill>
                <a:latin typeface="+mj-lt"/>
              </a:rPr>
              <a:t>viết</a:t>
            </a:r>
            <a:r>
              <a:rPr lang="en-US" sz="4000" dirty="0">
                <a:solidFill>
                  <a:srgbClr val="000000"/>
                </a:solidFill>
                <a:latin typeface="+mj-lt"/>
              </a:rPr>
              <a:t> </a:t>
            </a:r>
            <a:r>
              <a:rPr lang="en-US" sz="4000" dirty="0" err="1">
                <a:solidFill>
                  <a:srgbClr val="000000"/>
                </a:solidFill>
                <a:latin typeface="+mj-lt"/>
              </a:rPr>
              <a:t>tắt</a:t>
            </a:r>
            <a:r>
              <a:rPr lang="en-US" sz="4000" dirty="0">
                <a:solidFill>
                  <a:srgbClr val="000000"/>
                </a:solidFill>
                <a:latin typeface="+mj-lt"/>
              </a:rPr>
              <a:t> </a:t>
            </a:r>
            <a:r>
              <a:rPr lang="en-US" sz="4000" dirty="0" err="1">
                <a:solidFill>
                  <a:srgbClr val="000000"/>
                </a:solidFill>
                <a:latin typeface="+mj-lt"/>
              </a:rPr>
              <a:t>là</a:t>
            </a:r>
            <a:r>
              <a:rPr lang="en-US" sz="4000" dirty="0">
                <a:solidFill>
                  <a:srgbClr val="000000"/>
                </a:solidFill>
                <a:latin typeface="+mj-lt"/>
              </a:rPr>
              <a:t> VBF (</a:t>
            </a:r>
            <a:r>
              <a:rPr lang="en-US" sz="4000" dirty="0" err="1">
                <a:solidFill>
                  <a:srgbClr val="000000"/>
                </a:solidFill>
                <a:latin typeface="+mj-lt"/>
              </a:rPr>
              <a:t>VietnamBadmintonFederation</a:t>
            </a:r>
            <a:r>
              <a:rPr lang="en-US" sz="4000" dirty="0">
                <a:solidFill>
                  <a:srgbClr val="000000"/>
                </a:solidFill>
                <a:latin typeface="+mj-lt"/>
              </a:rPr>
              <a:t>)</a:t>
            </a:r>
          </a:p>
          <a:p>
            <a:pPr>
              <a:lnSpc>
                <a:spcPts val="4075"/>
              </a:lnSpc>
            </a:pPr>
            <a:r>
              <a:rPr lang="en-US" sz="4000" dirty="0">
                <a:solidFill>
                  <a:srgbClr val="000000"/>
                </a:solidFill>
                <a:latin typeface="+mj-lt"/>
              </a:rPr>
              <a:t>+ </a:t>
            </a:r>
            <a:r>
              <a:rPr lang="en-US" sz="4000" dirty="0" err="1">
                <a:solidFill>
                  <a:srgbClr val="000000"/>
                </a:solidFill>
                <a:latin typeface="+mj-lt"/>
              </a:rPr>
              <a:t>Năm</a:t>
            </a:r>
            <a:r>
              <a:rPr lang="en-US" sz="4000" dirty="0">
                <a:solidFill>
                  <a:srgbClr val="000000"/>
                </a:solidFill>
                <a:latin typeface="+mj-lt"/>
              </a:rPr>
              <a:t> 1993: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Việt</a:t>
            </a:r>
            <a:r>
              <a:rPr lang="en-US" sz="4000" dirty="0">
                <a:solidFill>
                  <a:srgbClr val="000000"/>
                </a:solidFill>
                <a:latin typeface="+mj-lt"/>
              </a:rPr>
              <a:t> Nam </a:t>
            </a:r>
            <a:r>
              <a:rPr lang="en-US" sz="4000" dirty="0" err="1">
                <a:solidFill>
                  <a:srgbClr val="000000"/>
                </a:solidFill>
                <a:latin typeface="+mj-lt"/>
              </a:rPr>
              <a:t>tham</a:t>
            </a:r>
            <a:r>
              <a:rPr lang="en-US" sz="4000" dirty="0">
                <a:solidFill>
                  <a:srgbClr val="000000"/>
                </a:solidFill>
                <a:latin typeface="+mj-lt"/>
              </a:rPr>
              <a:t> </a:t>
            </a:r>
            <a:r>
              <a:rPr lang="en-US" sz="4000" dirty="0" err="1">
                <a:solidFill>
                  <a:srgbClr val="000000"/>
                </a:solidFill>
                <a:latin typeface="+mj-lt"/>
              </a:rPr>
              <a:t>gia</a:t>
            </a:r>
            <a:r>
              <a:rPr lang="en-US" sz="4000" dirty="0">
                <a:solidFill>
                  <a:srgbClr val="000000"/>
                </a:solidFill>
                <a:latin typeface="+mj-lt"/>
              </a:rPr>
              <a:t>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Châu Á </a:t>
            </a:r>
            <a:r>
              <a:rPr lang="en-US" sz="4000" dirty="0" err="1">
                <a:solidFill>
                  <a:srgbClr val="000000"/>
                </a:solidFill>
                <a:latin typeface="+mj-lt"/>
              </a:rPr>
              <a:t>và</a:t>
            </a:r>
            <a:r>
              <a:rPr lang="en-US" sz="4000" dirty="0">
                <a:solidFill>
                  <a:srgbClr val="000000"/>
                </a:solidFill>
                <a:latin typeface="+mj-lt"/>
              </a:rPr>
              <a:t> </a:t>
            </a:r>
            <a:r>
              <a:rPr lang="en-US" sz="4000" dirty="0" err="1">
                <a:solidFill>
                  <a:srgbClr val="000000"/>
                </a:solidFill>
                <a:latin typeface="+mj-lt"/>
              </a:rPr>
              <a:t>chỉ</a:t>
            </a:r>
            <a:r>
              <a:rPr lang="en-US" sz="4000" dirty="0">
                <a:solidFill>
                  <a:srgbClr val="000000"/>
                </a:solidFill>
                <a:latin typeface="+mj-lt"/>
              </a:rPr>
              <a:t> </a:t>
            </a:r>
            <a:r>
              <a:rPr lang="en-US" sz="4000" dirty="0" err="1">
                <a:solidFill>
                  <a:srgbClr val="000000"/>
                </a:solidFill>
                <a:latin typeface="+mj-lt"/>
              </a:rPr>
              <a:t>một</a:t>
            </a:r>
            <a:r>
              <a:rPr lang="en-US" sz="4000" dirty="0">
                <a:solidFill>
                  <a:srgbClr val="000000"/>
                </a:solidFill>
                <a:latin typeface="+mj-lt"/>
              </a:rPr>
              <a:t> </a:t>
            </a:r>
            <a:r>
              <a:rPr lang="en-US" sz="4000" dirty="0" err="1">
                <a:solidFill>
                  <a:srgbClr val="000000"/>
                </a:solidFill>
                <a:latin typeface="+mj-lt"/>
              </a:rPr>
              <a:t>năm</a:t>
            </a:r>
            <a:r>
              <a:rPr lang="en-US" sz="4000" dirty="0">
                <a:solidFill>
                  <a:srgbClr val="000000"/>
                </a:solidFill>
                <a:latin typeface="+mj-lt"/>
              </a:rPr>
              <a:t> </a:t>
            </a:r>
            <a:r>
              <a:rPr lang="en-US" sz="4000" dirty="0" err="1">
                <a:solidFill>
                  <a:srgbClr val="000000"/>
                </a:solidFill>
                <a:latin typeface="+mj-lt"/>
              </a:rPr>
              <a:t>sau</a:t>
            </a:r>
            <a:r>
              <a:rPr lang="en-US" sz="4000" dirty="0">
                <a:solidFill>
                  <a:srgbClr val="000000"/>
                </a:solidFill>
                <a:latin typeface="+mj-lt"/>
              </a:rPr>
              <a:t> (1994)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trở</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viên</a:t>
            </a:r>
            <a:r>
              <a:rPr lang="en-US" sz="4000" dirty="0">
                <a:solidFill>
                  <a:srgbClr val="000000"/>
                </a:solidFill>
                <a:latin typeface="+mj-lt"/>
              </a:rPr>
              <a:t> </a:t>
            </a:r>
            <a:r>
              <a:rPr lang="en-US" sz="4000" dirty="0" err="1">
                <a:solidFill>
                  <a:srgbClr val="000000"/>
                </a:solidFill>
                <a:latin typeface="+mj-lt"/>
              </a:rPr>
              <a:t>của</a:t>
            </a:r>
            <a:r>
              <a:rPr lang="en-US" sz="4000" dirty="0">
                <a:solidFill>
                  <a:srgbClr val="000000"/>
                </a:solidFill>
                <a:latin typeface="+mj-lt"/>
              </a:rPr>
              <a:t> Liên </a:t>
            </a:r>
            <a:r>
              <a:rPr lang="en-US" sz="4000" dirty="0" err="1">
                <a:solidFill>
                  <a:srgbClr val="000000"/>
                </a:solidFill>
                <a:latin typeface="+mj-lt"/>
              </a:rPr>
              <a:t>đoàn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giới</a:t>
            </a:r>
            <a:r>
              <a:rPr lang="en-US" sz="4000" dirty="0">
                <a:solidFill>
                  <a:srgbClr val="000000"/>
                </a:solidFill>
                <a:latin typeface="+mj-lt"/>
              </a:rPr>
              <a:t>.</a:t>
            </a:r>
          </a:p>
        </p:txBody>
      </p:sp>
      <p:sp>
        <p:nvSpPr>
          <p:cNvPr id="7" name="Freeform 7"/>
          <p:cNvSpPr/>
          <p:nvPr/>
        </p:nvSpPr>
        <p:spPr>
          <a:xfrm>
            <a:off x="911156" y="7191628"/>
            <a:ext cx="16230600" cy="6877717"/>
          </a:xfrm>
          <a:custGeom>
            <a:avLst/>
            <a:gdLst/>
            <a:ahLst/>
            <a:cxnLst/>
            <a:rect l="l" t="t" r="r" b="b"/>
            <a:pathLst>
              <a:path w="16230600" h="6877717">
                <a:moveTo>
                  <a:pt x="0" y="0"/>
                </a:moveTo>
                <a:lnTo>
                  <a:pt x="16230600" y="0"/>
                </a:lnTo>
                <a:lnTo>
                  <a:pt x="16230600" y="6877716"/>
                </a:lnTo>
                <a:lnTo>
                  <a:pt x="0" y="68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941541">
            <a:off x="15897537" y="502498"/>
            <a:ext cx="2488439" cy="8662286"/>
          </a:xfrm>
          <a:custGeom>
            <a:avLst/>
            <a:gdLst/>
            <a:ahLst/>
            <a:cxnLst/>
            <a:rect l="l" t="t" r="r" b="b"/>
            <a:pathLst>
              <a:path w="2488439" h="8662286">
                <a:moveTo>
                  <a:pt x="0" y="0"/>
                </a:moveTo>
                <a:lnTo>
                  <a:pt x="2488438" y="0"/>
                </a:lnTo>
                <a:lnTo>
                  <a:pt x="2488438" y="8662287"/>
                </a:lnTo>
                <a:lnTo>
                  <a:pt x="0" y="8662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3190303">
            <a:off x="14341274" y="3834030"/>
            <a:ext cx="1567931" cy="2205529"/>
          </a:xfrm>
          <a:custGeom>
            <a:avLst/>
            <a:gdLst/>
            <a:ahLst/>
            <a:cxnLst/>
            <a:rect l="l" t="t" r="r" b="b"/>
            <a:pathLst>
              <a:path w="1567931" h="2205529">
                <a:moveTo>
                  <a:pt x="0" y="0"/>
                </a:moveTo>
                <a:lnTo>
                  <a:pt x="1567931" y="0"/>
                </a:lnTo>
                <a:lnTo>
                  <a:pt x="1567931" y="2205529"/>
                </a:lnTo>
                <a:lnTo>
                  <a:pt x="0" y="220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857377">
            <a:off x="-1997109" y="2533197"/>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8">
              <a:extLst>
                <a:ext uri="{96DAC541-7B7A-43D3-8B79-37D633B846F1}">
                  <asvg:svgBlip xmlns:asvg="http://schemas.microsoft.com/office/drawing/2016/SVG/main" r:embed="rId9"/>
                </a:ext>
              </a:extLst>
            </a:blip>
            <a:stretch>
              <a:fillRect l="-9506"/>
            </a:stretch>
          </a:blipFill>
        </p:spPr>
      </p:sp>
    </p:spTree>
    <p:extLst>
      <p:ext uri="{BB962C8B-B14F-4D97-AF65-F5344CB8AC3E}">
        <p14:creationId xmlns:p14="http://schemas.microsoft.com/office/powerpoint/2010/main" val="2108248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860194" y="2202237"/>
            <a:ext cx="10912428" cy="3680495"/>
          </a:xfrm>
          <a:prstGeom prst="rect">
            <a:avLst/>
          </a:prstGeom>
        </p:spPr>
        <p:txBody>
          <a:bodyPr wrap="square" lIns="0" tIns="0" rIns="0" bIns="0" rtlCol="0" anchor="t">
            <a:spAutoFit/>
          </a:bodyPr>
          <a:lstStyle/>
          <a:p>
            <a:pPr algn="ctr">
              <a:lnSpc>
                <a:spcPts val="4075"/>
              </a:lnSpc>
            </a:pPr>
            <a:r>
              <a:rPr lang="en-US" sz="4000" dirty="0">
                <a:solidFill>
                  <a:srgbClr val="000000"/>
                </a:solidFill>
                <a:latin typeface="+mj-lt"/>
              </a:rPr>
              <a:t>+ </a:t>
            </a:r>
            <a:r>
              <a:rPr lang="en-US" sz="4000" dirty="0" err="1">
                <a:solidFill>
                  <a:srgbClr val="000000"/>
                </a:solidFill>
                <a:latin typeface="+mj-lt"/>
              </a:rPr>
              <a:t>Hiện</a:t>
            </a:r>
            <a:r>
              <a:rPr lang="en-US" sz="4000" dirty="0">
                <a:solidFill>
                  <a:srgbClr val="000000"/>
                </a:solidFill>
                <a:latin typeface="+mj-lt"/>
              </a:rPr>
              <a:t> nay, </a:t>
            </a:r>
            <a:r>
              <a:rPr lang="en-US" sz="4000" dirty="0" err="1">
                <a:solidFill>
                  <a:srgbClr val="000000"/>
                </a:solidFill>
                <a:latin typeface="+mj-lt"/>
              </a:rPr>
              <a:t>nhiều</a:t>
            </a:r>
            <a:r>
              <a:rPr lang="en-US" sz="4000" dirty="0">
                <a:solidFill>
                  <a:srgbClr val="000000"/>
                </a:solidFill>
                <a:latin typeface="+mj-lt"/>
              </a:rPr>
              <a:t> </a:t>
            </a:r>
            <a:r>
              <a:rPr lang="en-US" sz="4000" dirty="0" err="1">
                <a:solidFill>
                  <a:srgbClr val="000000"/>
                </a:solidFill>
                <a:latin typeface="+mj-lt"/>
              </a:rPr>
              <a:t>địa</a:t>
            </a:r>
            <a:r>
              <a:rPr lang="en-US" sz="4000" dirty="0">
                <a:solidFill>
                  <a:srgbClr val="000000"/>
                </a:solidFill>
                <a:latin typeface="+mj-lt"/>
              </a:rPr>
              <a:t> </a:t>
            </a:r>
            <a:r>
              <a:rPr lang="en-US" sz="4000" dirty="0" err="1">
                <a:solidFill>
                  <a:srgbClr val="000000"/>
                </a:solidFill>
                <a:latin typeface="+mj-lt"/>
              </a:rPr>
              <a:t>phương</a:t>
            </a:r>
            <a:r>
              <a:rPr lang="en-US" sz="4000" dirty="0">
                <a:solidFill>
                  <a:srgbClr val="000000"/>
                </a:solidFill>
                <a:latin typeface="+mj-lt"/>
              </a:rPr>
              <a:t> </a:t>
            </a:r>
            <a:r>
              <a:rPr lang="en-US" sz="4000" dirty="0" err="1">
                <a:solidFill>
                  <a:srgbClr val="000000"/>
                </a:solidFill>
                <a:latin typeface="+mj-lt"/>
              </a:rPr>
              <a:t>trên</a:t>
            </a:r>
            <a:r>
              <a:rPr lang="en-US" sz="4000" dirty="0">
                <a:solidFill>
                  <a:srgbClr val="000000"/>
                </a:solidFill>
                <a:latin typeface="+mj-lt"/>
              </a:rPr>
              <a:t> </a:t>
            </a:r>
            <a:r>
              <a:rPr lang="en-US" sz="4000" dirty="0" err="1">
                <a:solidFill>
                  <a:srgbClr val="000000"/>
                </a:solidFill>
                <a:latin typeface="+mj-lt"/>
              </a:rPr>
              <a:t>cả</a:t>
            </a:r>
            <a:r>
              <a:rPr lang="en-US" sz="4000" dirty="0">
                <a:solidFill>
                  <a:srgbClr val="000000"/>
                </a:solidFill>
                <a:latin typeface="+mj-lt"/>
              </a:rPr>
              <a:t> </a:t>
            </a:r>
            <a:r>
              <a:rPr lang="en-US" sz="4000" dirty="0" err="1">
                <a:solidFill>
                  <a:srgbClr val="000000"/>
                </a:solidFill>
                <a:latin typeface="+mj-lt"/>
              </a:rPr>
              <a:t>nước</a:t>
            </a:r>
            <a:r>
              <a:rPr lang="en-US" sz="4000" dirty="0">
                <a:solidFill>
                  <a:srgbClr val="000000"/>
                </a:solidFill>
                <a:latin typeface="+mj-lt"/>
              </a:rPr>
              <a:t>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tích</a:t>
            </a:r>
            <a:r>
              <a:rPr lang="en-US" sz="4000" dirty="0">
                <a:solidFill>
                  <a:srgbClr val="000000"/>
                </a:solidFill>
                <a:latin typeface="+mj-lt"/>
              </a:rPr>
              <a:t> </a:t>
            </a:r>
            <a:r>
              <a:rPr lang="en-US" sz="4000" dirty="0" err="1">
                <a:solidFill>
                  <a:srgbClr val="000000"/>
                </a:solidFill>
                <a:latin typeface="+mj-lt"/>
              </a:rPr>
              <a:t>cực</a:t>
            </a:r>
            <a:r>
              <a:rPr lang="en-US" sz="4000" dirty="0">
                <a:solidFill>
                  <a:srgbClr val="000000"/>
                </a:solidFill>
                <a:latin typeface="+mj-lt"/>
              </a:rPr>
              <a:t> </a:t>
            </a:r>
            <a:r>
              <a:rPr lang="en-US" sz="4000" dirty="0" err="1">
                <a:solidFill>
                  <a:srgbClr val="000000"/>
                </a:solidFill>
                <a:latin typeface="+mj-lt"/>
              </a:rPr>
              <a:t>đầu</a:t>
            </a:r>
            <a:r>
              <a:rPr lang="en-US" sz="4000" dirty="0">
                <a:solidFill>
                  <a:srgbClr val="000000"/>
                </a:solidFill>
                <a:latin typeface="+mj-lt"/>
              </a:rPr>
              <a:t> </a:t>
            </a:r>
            <a:r>
              <a:rPr lang="en-US" sz="4000" dirty="0" err="1">
                <a:solidFill>
                  <a:srgbClr val="000000"/>
                </a:solidFill>
                <a:latin typeface="+mj-lt"/>
              </a:rPr>
              <a:t>tư</a:t>
            </a:r>
            <a:r>
              <a:rPr lang="en-US" sz="4000" dirty="0">
                <a:solidFill>
                  <a:srgbClr val="000000"/>
                </a:solidFill>
                <a:latin typeface="+mj-lt"/>
              </a:rPr>
              <a:t> </a:t>
            </a:r>
            <a:r>
              <a:rPr lang="en-US" sz="4000" dirty="0" err="1">
                <a:solidFill>
                  <a:srgbClr val="000000"/>
                </a:solidFill>
                <a:latin typeface="+mj-lt"/>
              </a:rPr>
              <a:t>xây</a:t>
            </a:r>
            <a:r>
              <a:rPr lang="en-US" sz="4000" dirty="0">
                <a:solidFill>
                  <a:srgbClr val="000000"/>
                </a:solidFill>
                <a:latin typeface="+mj-lt"/>
              </a:rPr>
              <a:t> </a:t>
            </a:r>
            <a:r>
              <a:rPr lang="en-US" sz="4000" dirty="0" err="1">
                <a:solidFill>
                  <a:srgbClr val="000000"/>
                </a:solidFill>
                <a:latin typeface="+mj-lt"/>
              </a:rPr>
              <a:t>dựng</a:t>
            </a:r>
            <a:r>
              <a:rPr lang="en-US" sz="4000" dirty="0">
                <a:solidFill>
                  <a:srgbClr val="000000"/>
                </a:solidFill>
                <a:latin typeface="+mj-lt"/>
              </a:rPr>
              <a:t> </a:t>
            </a:r>
            <a:r>
              <a:rPr lang="en-US" sz="4000" dirty="0" err="1">
                <a:solidFill>
                  <a:srgbClr val="000000"/>
                </a:solidFill>
                <a:latin typeface="+mj-lt"/>
              </a:rPr>
              <a:t>lực</a:t>
            </a:r>
            <a:r>
              <a:rPr lang="en-US" sz="4000" dirty="0">
                <a:solidFill>
                  <a:srgbClr val="000000"/>
                </a:solidFill>
                <a:latin typeface="+mj-lt"/>
              </a:rPr>
              <a:t> </a:t>
            </a:r>
            <a:r>
              <a:rPr lang="en-US" sz="4000" dirty="0" err="1">
                <a:solidFill>
                  <a:srgbClr val="000000"/>
                </a:solidFill>
                <a:latin typeface="+mj-lt"/>
              </a:rPr>
              <a:t>lương</a:t>
            </a:r>
            <a:r>
              <a:rPr lang="en-US" sz="4000" dirty="0">
                <a:solidFill>
                  <a:srgbClr val="000000"/>
                </a:solidFill>
                <a:latin typeface="+mj-lt"/>
              </a:rPr>
              <a:t> </a:t>
            </a:r>
            <a:r>
              <a:rPr lang="en-US" sz="4000" dirty="0" err="1">
                <a:solidFill>
                  <a:srgbClr val="000000"/>
                </a:solidFill>
                <a:latin typeface="+mj-lt"/>
              </a:rPr>
              <a:t>vận</a:t>
            </a:r>
            <a:r>
              <a:rPr lang="en-US" sz="4000" dirty="0">
                <a:solidFill>
                  <a:srgbClr val="000000"/>
                </a:solidFill>
                <a:latin typeface="+mj-lt"/>
              </a:rPr>
              <a:t> </a:t>
            </a:r>
            <a:r>
              <a:rPr lang="en-US" sz="4000" dirty="0" err="1">
                <a:solidFill>
                  <a:srgbClr val="000000"/>
                </a:solidFill>
                <a:latin typeface="+mj-lt"/>
              </a:rPr>
              <a:t>động</a:t>
            </a:r>
            <a:r>
              <a:rPr lang="en-US" sz="4000" dirty="0">
                <a:solidFill>
                  <a:srgbClr val="000000"/>
                </a:solidFill>
                <a:latin typeface="+mj-lt"/>
              </a:rPr>
              <a:t> </a:t>
            </a:r>
            <a:r>
              <a:rPr lang="en-US" sz="4000" dirty="0" err="1">
                <a:solidFill>
                  <a:srgbClr val="000000"/>
                </a:solidFill>
                <a:latin typeface="+mj-lt"/>
              </a:rPr>
              <a:t>viên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họ</a:t>
            </a:r>
            <a:r>
              <a:rPr lang="en-US" sz="4000" dirty="0">
                <a:solidFill>
                  <a:srgbClr val="000000"/>
                </a:solidFill>
                <a:latin typeface="+mj-lt"/>
              </a:rPr>
              <a:t> </a:t>
            </a:r>
            <a:r>
              <a:rPr lang="en-US" sz="4000" dirty="0" err="1">
                <a:solidFill>
                  <a:srgbClr val="000000"/>
                </a:solidFill>
                <a:latin typeface="+mj-lt"/>
              </a:rPr>
              <a:t>được</a:t>
            </a:r>
            <a:r>
              <a:rPr lang="en-US" sz="4000" dirty="0">
                <a:solidFill>
                  <a:srgbClr val="000000"/>
                </a:solidFill>
                <a:latin typeface="+mj-lt"/>
              </a:rPr>
              <a:t> </a:t>
            </a:r>
            <a:r>
              <a:rPr lang="en-US" sz="4000" dirty="0" err="1">
                <a:solidFill>
                  <a:srgbClr val="000000"/>
                </a:solidFill>
                <a:latin typeface="+mj-lt"/>
              </a:rPr>
              <a:t>đào</a:t>
            </a:r>
            <a:r>
              <a:rPr lang="en-US" sz="4000" dirty="0">
                <a:solidFill>
                  <a:srgbClr val="000000"/>
                </a:solidFill>
                <a:latin typeface="+mj-lt"/>
              </a:rPr>
              <a:t> </a:t>
            </a:r>
            <a:r>
              <a:rPr lang="en-US" sz="4000" dirty="0" err="1">
                <a:solidFill>
                  <a:srgbClr val="000000"/>
                </a:solidFill>
                <a:latin typeface="+mj-lt"/>
              </a:rPr>
              <a:t>tạo</a:t>
            </a:r>
            <a:r>
              <a:rPr lang="en-US" sz="4000" dirty="0">
                <a:solidFill>
                  <a:srgbClr val="000000"/>
                </a:solidFill>
                <a:latin typeface="+mj-lt"/>
              </a:rPr>
              <a:t> </a:t>
            </a:r>
            <a:r>
              <a:rPr lang="en-US" sz="4000" dirty="0" err="1">
                <a:solidFill>
                  <a:srgbClr val="000000"/>
                </a:solidFill>
                <a:latin typeface="+mj-lt"/>
              </a:rPr>
              <a:t>tại</a:t>
            </a:r>
            <a:r>
              <a:rPr lang="en-US" sz="4000" dirty="0">
                <a:solidFill>
                  <a:srgbClr val="000000"/>
                </a:solidFill>
                <a:latin typeface="+mj-lt"/>
              </a:rPr>
              <a:t> </a:t>
            </a:r>
            <a:r>
              <a:rPr lang="en-US" sz="4000" dirty="0" err="1">
                <a:solidFill>
                  <a:srgbClr val="000000"/>
                </a:solidFill>
                <a:latin typeface="+mj-lt"/>
              </a:rPr>
              <a:t>các</a:t>
            </a:r>
            <a:r>
              <a:rPr lang="en-US" sz="4000" dirty="0">
                <a:solidFill>
                  <a:srgbClr val="000000"/>
                </a:solidFill>
                <a:latin typeface="+mj-lt"/>
              </a:rPr>
              <a:t> </a:t>
            </a:r>
            <a:r>
              <a:rPr lang="en-US" sz="4000" dirty="0" err="1">
                <a:solidFill>
                  <a:srgbClr val="000000"/>
                </a:solidFill>
                <a:latin typeface="+mj-lt"/>
              </a:rPr>
              <a:t>trung</a:t>
            </a:r>
            <a:r>
              <a:rPr lang="en-US" sz="4000" dirty="0">
                <a:solidFill>
                  <a:srgbClr val="000000"/>
                </a:solidFill>
                <a:latin typeface="+mj-lt"/>
              </a:rPr>
              <a:t> </a:t>
            </a:r>
            <a:r>
              <a:rPr lang="en-US" sz="4000" dirty="0" err="1">
                <a:solidFill>
                  <a:srgbClr val="000000"/>
                </a:solidFill>
                <a:latin typeface="+mj-lt"/>
              </a:rPr>
              <a:t>tâm</a:t>
            </a:r>
            <a:r>
              <a:rPr lang="en-US" sz="4000" dirty="0">
                <a:solidFill>
                  <a:srgbClr val="000000"/>
                </a:solidFill>
                <a:latin typeface="+mj-lt"/>
              </a:rPr>
              <a:t> TDTT </a:t>
            </a:r>
            <a:r>
              <a:rPr lang="en-US" sz="4000" dirty="0" err="1">
                <a:solidFill>
                  <a:srgbClr val="000000"/>
                </a:solidFill>
                <a:latin typeface="+mj-lt"/>
              </a:rPr>
              <a:t>Cấp</a:t>
            </a:r>
            <a:r>
              <a:rPr lang="en-US" sz="4000" dirty="0">
                <a:solidFill>
                  <a:srgbClr val="000000"/>
                </a:solidFill>
                <a:latin typeface="+mj-lt"/>
              </a:rPr>
              <a:t> </a:t>
            </a:r>
            <a:r>
              <a:rPr lang="en-US" sz="4000" dirty="0" err="1">
                <a:solidFill>
                  <a:srgbClr val="000000"/>
                </a:solidFill>
                <a:latin typeface="+mj-lt"/>
              </a:rPr>
              <a:t>tỉnh</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phố</a:t>
            </a:r>
            <a:r>
              <a:rPr lang="en-US" sz="4000" dirty="0">
                <a:solidFill>
                  <a:srgbClr val="000000"/>
                </a:solidFill>
                <a:latin typeface="+mj-lt"/>
              </a:rPr>
              <a:t>. </a:t>
            </a:r>
            <a:r>
              <a:rPr lang="en-US" sz="4000" dirty="0" err="1">
                <a:solidFill>
                  <a:srgbClr val="000000"/>
                </a:solidFill>
                <a:latin typeface="+mj-lt"/>
              </a:rPr>
              <a:t>Đầu</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kỉ</a:t>
            </a:r>
            <a:r>
              <a:rPr lang="en-US" sz="4000" dirty="0">
                <a:solidFill>
                  <a:srgbClr val="000000"/>
                </a:solidFill>
                <a:latin typeface="+mj-lt"/>
              </a:rPr>
              <a:t> XXI,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Việt</a:t>
            </a:r>
            <a:r>
              <a:rPr lang="en-US" sz="4000" dirty="0">
                <a:solidFill>
                  <a:srgbClr val="000000"/>
                </a:solidFill>
                <a:latin typeface="+mj-lt"/>
              </a:rPr>
              <a:t> Nam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tích</a:t>
            </a:r>
            <a:r>
              <a:rPr lang="en-US" sz="4000" dirty="0">
                <a:solidFill>
                  <a:srgbClr val="000000"/>
                </a:solidFill>
                <a:latin typeface="+mj-lt"/>
              </a:rPr>
              <a:t> </a:t>
            </a:r>
            <a:r>
              <a:rPr lang="en-US" sz="4000" dirty="0" err="1">
                <a:solidFill>
                  <a:srgbClr val="000000"/>
                </a:solidFill>
                <a:latin typeface="+mj-lt"/>
              </a:rPr>
              <a:t>cực</a:t>
            </a:r>
            <a:r>
              <a:rPr lang="en-US" sz="4000" dirty="0">
                <a:solidFill>
                  <a:srgbClr val="000000"/>
                </a:solidFill>
                <a:latin typeface="+mj-lt"/>
              </a:rPr>
              <a:t> </a:t>
            </a:r>
            <a:r>
              <a:rPr lang="en-US" sz="4000" dirty="0" err="1">
                <a:solidFill>
                  <a:srgbClr val="000000"/>
                </a:solidFill>
                <a:latin typeface="+mj-lt"/>
              </a:rPr>
              <a:t>hội</a:t>
            </a:r>
            <a:r>
              <a:rPr lang="en-US" sz="4000" dirty="0">
                <a:solidFill>
                  <a:srgbClr val="000000"/>
                </a:solidFill>
                <a:latin typeface="+mj-lt"/>
              </a:rPr>
              <a:t> </a:t>
            </a:r>
            <a:r>
              <a:rPr lang="en-US" sz="4000" dirty="0" err="1">
                <a:solidFill>
                  <a:srgbClr val="000000"/>
                </a:solidFill>
                <a:latin typeface="+mj-lt"/>
              </a:rPr>
              <a:t>nhập</a:t>
            </a:r>
            <a:r>
              <a:rPr lang="en-US" sz="4000" dirty="0">
                <a:solidFill>
                  <a:srgbClr val="000000"/>
                </a:solidFill>
                <a:latin typeface="+mj-lt"/>
              </a:rPr>
              <a:t> </a:t>
            </a:r>
            <a:r>
              <a:rPr lang="en-US" sz="4000" dirty="0" err="1">
                <a:solidFill>
                  <a:srgbClr val="000000"/>
                </a:solidFill>
                <a:latin typeface="+mj-lt"/>
              </a:rPr>
              <a:t>với</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giới</a:t>
            </a:r>
            <a:r>
              <a:rPr lang="en-US" sz="4000" dirty="0">
                <a:solidFill>
                  <a:srgbClr val="000000"/>
                </a:solidFill>
                <a:latin typeface="+mj-lt"/>
              </a:rPr>
              <a:t>. </a:t>
            </a:r>
            <a:r>
              <a:rPr lang="en-US" sz="4000" dirty="0" err="1">
                <a:solidFill>
                  <a:srgbClr val="000000"/>
                </a:solidFill>
                <a:latin typeface="+mj-lt"/>
              </a:rPr>
              <a:t>Một</a:t>
            </a:r>
            <a:r>
              <a:rPr lang="en-US" sz="4000" dirty="0">
                <a:solidFill>
                  <a:srgbClr val="000000"/>
                </a:solidFill>
                <a:latin typeface="+mj-lt"/>
              </a:rPr>
              <a:t> </a:t>
            </a:r>
            <a:r>
              <a:rPr lang="en-US" sz="4000" dirty="0" err="1">
                <a:solidFill>
                  <a:srgbClr val="000000"/>
                </a:solidFill>
                <a:latin typeface="+mj-lt"/>
              </a:rPr>
              <a:t>số</a:t>
            </a:r>
            <a:r>
              <a:rPr lang="en-US" sz="4000" dirty="0">
                <a:solidFill>
                  <a:srgbClr val="000000"/>
                </a:solidFill>
                <a:latin typeface="+mj-lt"/>
              </a:rPr>
              <a:t> </a:t>
            </a:r>
            <a:r>
              <a:rPr lang="en-US" sz="4000" dirty="0" err="1">
                <a:solidFill>
                  <a:srgbClr val="000000"/>
                </a:solidFill>
                <a:latin typeface="+mj-lt"/>
              </a:rPr>
              <a:t>vận</a:t>
            </a:r>
            <a:r>
              <a:rPr lang="en-US" sz="4000" dirty="0">
                <a:solidFill>
                  <a:srgbClr val="000000"/>
                </a:solidFill>
                <a:latin typeface="+mj-lt"/>
              </a:rPr>
              <a:t> </a:t>
            </a:r>
            <a:r>
              <a:rPr lang="en-US" sz="4000" dirty="0" err="1">
                <a:solidFill>
                  <a:srgbClr val="000000"/>
                </a:solidFill>
                <a:latin typeface="+mj-lt"/>
              </a:rPr>
              <a:t>động</a:t>
            </a:r>
            <a:r>
              <a:rPr lang="en-US" sz="4000" dirty="0">
                <a:solidFill>
                  <a:srgbClr val="000000"/>
                </a:solidFill>
                <a:latin typeface="+mj-lt"/>
              </a:rPr>
              <a:t> </a:t>
            </a:r>
            <a:r>
              <a:rPr lang="en-US" sz="4000" dirty="0" err="1">
                <a:solidFill>
                  <a:srgbClr val="000000"/>
                </a:solidFill>
                <a:latin typeface="+mj-lt"/>
              </a:rPr>
              <a:t>viên</a:t>
            </a:r>
            <a:r>
              <a:rPr lang="en-US" sz="4000" dirty="0">
                <a:solidFill>
                  <a:srgbClr val="000000"/>
                </a:solidFill>
                <a:latin typeface="+mj-lt"/>
              </a:rPr>
              <a:t> </a:t>
            </a:r>
            <a:r>
              <a:rPr lang="en-US" sz="4000" dirty="0" err="1">
                <a:solidFill>
                  <a:srgbClr val="000000"/>
                </a:solidFill>
                <a:latin typeface="+mj-lt"/>
              </a:rPr>
              <a:t>cầu</a:t>
            </a:r>
            <a:r>
              <a:rPr lang="en-US" sz="4000" dirty="0">
                <a:solidFill>
                  <a:srgbClr val="000000"/>
                </a:solidFill>
                <a:latin typeface="+mj-lt"/>
              </a:rPr>
              <a:t> </a:t>
            </a:r>
            <a:r>
              <a:rPr lang="en-US" sz="4000" dirty="0" err="1">
                <a:solidFill>
                  <a:srgbClr val="000000"/>
                </a:solidFill>
                <a:latin typeface="+mj-lt"/>
              </a:rPr>
              <a:t>lông</a:t>
            </a:r>
            <a:r>
              <a:rPr lang="en-US" sz="4000" dirty="0">
                <a:solidFill>
                  <a:srgbClr val="000000"/>
                </a:solidFill>
                <a:latin typeface="+mj-lt"/>
              </a:rPr>
              <a:t> </a:t>
            </a:r>
            <a:r>
              <a:rPr lang="en-US" sz="4000" dirty="0" err="1">
                <a:solidFill>
                  <a:srgbClr val="000000"/>
                </a:solidFill>
                <a:latin typeface="+mj-lt"/>
              </a:rPr>
              <a:t>Việt</a:t>
            </a:r>
            <a:r>
              <a:rPr lang="en-US" sz="4000" dirty="0">
                <a:solidFill>
                  <a:srgbClr val="000000"/>
                </a:solidFill>
                <a:latin typeface="+mj-lt"/>
              </a:rPr>
              <a:t> Nam </a:t>
            </a:r>
            <a:r>
              <a:rPr lang="en-US" sz="4000" dirty="0" err="1">
                <a:solidFill>
                  <a:srgbClr val="000000"/>
                </a:solidFill>
                <a:latin typeface="+mj-lt"/>
              </a:rPr>
              <a:t>đã</a:t>
            </a:r>
            <a:r>
              <a:rPr lang="en-US" sz="4000" dirty="0">
                <a:solidFill>
                  <a:srgbClr val="000000"/>
                </a:solidFill>
                <a:latin typeface="+mj-lt"/>
              </a:rPr>
              <a:t> </a:t>
            </a:r>
            <a:r>
              <a:rPr lang="en-US" sz="4000" dirty="0" err="1">
                <a:solidFill>
                  <a:srgbClr val="000000"/>
                </a:solidFill>
                <a:latin typeface="+mj-lt"/>
              </a:rPr>
              <a:t>đạt</a:t>
            </a:r>
            <a:r>
              <a:rPr lang="en-US" sz="4000" dirty="0">
                <a:solidFill>
                  <a:srgbClr val="000000"/>
                </a:solidFill>
                <a:latin typeface="+mj-lt"/>
              </a:rPr>
              <a:t> </a:t>
            </a:r>
            <a:r>
              <a:rPr lang="en-US" sz="4000" dirty="0" err="1">
                <a:solidFill>
                  <a:srgbClr val="000000"/>
                </a:solidFill>
                <a:latin typeface="+mj-lt"/>
              </a:rPr>
              <a:t>được</a:t>
            </a:r>
            <a:r>
              <a:rPr lang="en-US" sz="4000" dirty="0">
                <a:solidFill>
                  <a:srgbClr val="000000"/>
                </a:solidFill>
                <a:latin typeface="+mj-lt"/>
              </a:rPr>
              <a:t> </a:t>
            </a:r>
            <a:r>
              <a:rPr lang="en-US" sz="4000" dirty="0" err="1">
                <a:solidFill>
                  <a:srgbClr val="000000"/>
                </a:solidFill>
                <a:latin typeface="+mj-lt"/>
              </a:rPr>
              <a:t>những</a:t>
            </a:r>
            <a:r>
              <a:rPr lang="en-US" sz="4000" dirty="0">
                <a:solidFill>
                  <a:srgbClr val="000000"/>
                </a:solidFill>
                <a:latin typeface="+mj-lt"/>
              </a:rPr>
              <a:t> </a:t>
            </a:r>
            <a:r>
              <a:rPr lang="en-US" sz="4000" dirty="0" err="1">
                <a:solidFill>
                  <a:srgbClr val="000000"/>
                </a:solidFill>
                <a:latin typeface="+mj-lt"/>
              </a:rPr>
              <a:t>thành</a:t>
            </a:r>
            <a:r>
              <a:rPr lang="en-US" sz="4000" dirty="0">
                <a:solidFill>
                  <a:srgbClr val="000000"/>
                </a:solidFill>
                <a:latin typeface="+mj-lt"/>
              </a:rPr>
              <a:t> </a:t>
            </a:r>
            <a:r>
              <a:rPr lang="en-US" sz="4000" dirty="0" err="1">
                <a:solidFill>
                  <a:srgbClr val="000000"/>
                </a:solidFill>
                <a:latin typeface="+mj-lt"/>
              </a:rPr>
              <a:t>tích</a:t>
            </a:r>
            <a:r>
              <a:rPr lang="en-US" sz="4000" dirty="0">
                <a:solidFill>
                  <a:srgbClr val="000000"/>
                </a:solidFill>
                <a:latin typeface="+mj-lt"/>
              </a:rPr>
              <a:t> </a:t>
            </a:r>
            <a:r>
              <a:rPr lang="en-US" sz="4000" dirty="0" err="1">
                <a:solidFill>
                  <a:srgbClr val="000000"/>
                </a:solidFill>
                <a:latin typeface="+mj-lt"/>
              </a:rPr>
              <a:t>cao</a:t>
            </a:r>
            <a:r>
              <a:rPr lang="en-US" sz="4000" dirty="0">
                <a:solidFill>
                  <a:srgbClr val="000000"/>
                </a:solidFill>
                <a:latin typeface="+mj-lt"/>
              </a:rPr>
              <a:t> </a:t>
            </a:r>
            <a:r>
              <a:rPr lang="en-US" sz="4000" dirty="0" err="1">
                <a:solidFill>
                  <a:srgbClr val="000000"/>
                </a:solidFill>
                <a:latin typeface="+mj-lt"/>
              </a:rPr>
              <a:t>trong</a:t>
            </a:r>
            <a:r>
              <a:rPr lang="en-US" sz="4000" dirty="0">
                <a:solidFill>
                  <a:srgbClr val="000000"/>
                </a:solidFill>
                <a:latin typeface="+mj-lt"/>
              </a:rPr>
              <a:t> </a:t>
            </a:r>
            <a:r>
              <a:rPr lang="en-US" sz="4000" dirty="0" err="1">
                <a:solidFill>
                  <a:srgbClr val="000000"/>
                </a:solidFill>
                <a:latin typeface="+mj-lt"/>
              </a:rPr>
              <a:t>bảng</a:t>
            </a:r>
            <a:r>
              <a:rPr lang="en-US" sz="4000" dirty="0">
                <a:solidFill>
                  <a:srgbClr val="000000"/>
                </a:solidFill>
                <a:latin typeface="+mj-lt"/>
              </a:rPr>
              <a:t> </a:t>
            </a:r>
            <a:r>
              <a:rPr lang="en-US" sz="4000" dirty="0" err="1">
                <a:solidFill>
                  <a:srgbClr val="000000"/>
                </a:solidFill>
                <a:latin typeface="+mj-lt"/>
              </a:rPr>
              <a:t>xếp</a:t>
            </a:r>
            <a:r>
              <a:rPr lang="en-US" sz="4000" dirty="0">
                <a:solidFill>
                  <a:srgbClr val="000000"/>
                </a:solidFill>
                <a:latin typeface="+mj-lt"/>
              </a:rPr>
              <a:t> </a:t>
            </a:r>
            <a:r>
              <a:rPr lang="en-US" sz="4000" dirty="0" err="1">
                <a:solidFill>
                  <a:srgbClr val="000000"/>
                </a:solidFill>
                <a:latin typeface="+mj-lt"/>
              </a:rPr>
              <a:t>hạng</a:t>
            </a:r>
            <a:r>
              <a:rPr lang="en-US" sz="4000" dirty="0">
                <a:solidFill>
                  <a:srgbClr val="000000"/>
                </a:solidFill>
                <a:latin typeface="+mj-lt"/>
              </a:rPr>
              <a:t> </a:t>
            </a:r>
            <a:r>
              <a:rPr lang="en-US" sz="4000" dirty="0" err="1">
                <a:solidFill>
                  <a:srgbClr val="000000"/>
                </a:solidFill>
                <a:latin typeface="+mj-lt"/>
              </a:rPr>
              <a:t>của</a:t>
            </a:r>
            <a:r>
              <a:rPr lang="en-US" sz="4000" dirty="0">
                <a:solidFill>
                  <a:srgbClr val="000000"/>
                </a:solidFill>
                <a:latin typeface="+mj-lt"/>
              </a:rPr>
              <a:t> </a:t>
            </a:r>
            <a:r>
              <a:rPr lang="en-US" sz="4000" dirty="0" err="1">
                <a:solidFill>
                  <a:srgbClr val="000000"/>
                </a:solidFill>
                <a:latin typeface="+mj-lt"/>
              </a:rPr>
              <a:t>thế</a:t>
            </a:r>
            <a:r>
              <a:rPr lang="en-US" sz="4000" dirty="0">
                <a:solidFill>
                  <a:srgbClr val="000000"/>
                </a:solidFill>
                <a:latin typeface="+mj-lt"/>
              </a:rPr>
              <a:t> </a:t>
            </a:r>
            <a:r>
              <a:rPr lang="en-US" sz="4000" dirty="0" err="1">
                <a:solidFill>
                  <a:srgbClr val="000000"/>
                </a:solidFill>
                <a:latin typeface="+mj-lt"/>
              </a:rPr>
              <a:t>giới</a:t>
            </a:r>
            <a:endParaRPr lang="en-US" sz="4000" dirty="0">
              <a:solidFill>
                <a:srgbClr val="000000"/>
              </a:solidFill>
              <a:latin typeface="+mj-lt"/>
            </a:endParaRPr>
          </a:p>
        </p:txBody>
      </p:sp>
      <p:sp>
        <p:nvSpPr>
          <p:cNvPr id="7" name="Freeform 7"/>
          <p:cNvSpPr/>
          <p:nvPr/>
        </p:nvSpPr>
        <p:spPr>
          <a:xfrm>
            <a:off x="911156" y="7191628"/>
            <a:ext cx="16230600" cy="6877717"/>
          </a:xfrm>
          <a:custGeom>
            <a:avLst/>
            <a:gdLst/>
            <a:ahLst/>
            <a:cxnLst/>
            <a:rect l="l" t="t" r="r" b="b"/>
            <a:pathLst>
              <a:path w="16230600" h="6877717">
                <a:moveTo>
                  <a:pt x="0" y="0"/>
                </a:moveTo>
                <a:lnTo>
                  <a:pt x="16230600" y="0"/>
                </a:lnTo>
                <a:lnTo>
                  <a:pt x="16230600" y="6877716"/>
                </a:lnTo>
                <a:lnTo>
                  <a:pt x="0" y="6877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941541">
            <a:off x="15897537" y="502498"/>
            <a:ext cx="2488439" cy="8662286"/>
          </a:xfrm>
          <a:custGeom>
            <a:avLst/>
            <a:gdLst/>
            <a:ahLst/>
            <a:cxnLst/>
            <a:rect l="l" t="t" r="r" b="b"/>
            <a:pathLst>
              <a:path w="2488439" h="8662286">
                <a:moveTo>
                  <a:pt x="0" y="0"/>
                </a:moveTo>
                <a:lnTo>
                  <a:pt x="2488438" y="0"/>
                </a:lnTo>
                <a:lnTo>
                  <a:pt x="2488438" y="8662287"/>
                </a:lnTo>
                <a:lnTo>
                  <a:pt x="0" y="8662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3190303">
            <a:off x="14341274" y="3834030"/>
            <a:ext cx="1567931" cy="2205529"/>
          </a:xfrm>
          <a:custGeom>
            <a:avLst/>
            <a:gdLst/>
            <a:ahLst/>
            <a:cxnLst/>
            <a:rect l="l" t="t" r="r" b="b"/>
            <a:pathLst>
              <a:path w="1567931" h="2205529">
                <a:moveTo>
                  <a:pt x="0" y="0"/>
                </a:moveTo>
                <a:lnTo>
                  <a:pt x="1567931" y="0"/>
                </a:lnTo>
                <a:lnTo>
                  <a:pt x="1567931" y="2205529"/>
                </a:lnTo>
                <a:lnTo>
                  <a:pt x="0" y="220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857377">
            <a:off x="-1997109" y="2533197"/>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8">
              <a:extLst>
                <a:ext uri="{96DAC541-7B7A-43D3-8B79-37D633B846F1}">
                  <asvg:svgBlip xmlns:asvg="http://schemas.microsoft.com/office/drawing/2016/SVG/main" r:embed="rId9"/>
                </a:ext>
              </a:extLst>
            </a:blip>
            <a:stretch>
              <a:fillRect l="-9506"/>
            </a:stretch>
          </a:blipFill>
        </p:spPr>
      </p:sp>
    </p:spTree>
    <p:extLst>
      <p:ext uri="{BB962C8B-B14F-4D97-AF65-F5344CB8AC3E}">
        <p14:creationId xmlns:p14="http://schemas.microsoft.com/office/powerpoint/2010/main" val="145849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2"/>
        </a:solidFill>
        <a:effectLst/>
      </p:bgPr>
    </p:bg>
    <p:spTree>
      <p:nvGrpSpPr>
        <p:cNvPr id="1" name=""/>
        <p:cNvGrpSpPr/>
        <p:nvPr/>
      </p:nvGrpSpPr>
      <p:grpSpPr>
        <a:xfrm>
          <a:off x="0" y="0"/>
          <a:ext cx="0" cy="0"/>
          <a:chOff x="0" y="0"/>
          <a:chExt cx="0" cy="0"/>
        </a:xfrm>
      </p:grpSpPr>
      <p:grpSp>
        <p:nvGrpSpPr>
          <p:cNvPr id="2" name="Group 2"/>
          <p:cNvGrpSpPr/>
          <p:nvPr/>
        </p:nvGrpSpPr>
        <p:grpSpPr>
          <a:xfrm>
            <a:off x="4835615" y="1579329"/>
            <a:ext cx="8265080" cy="5487111"/>
            <a:chOff x="0" y="0"/>
            <a:chExt cx="1155916" cy="767402"/>
          </a:xfrm>
        </p:grpSpPr>
        <p:sp>
          <p:nvSpPr>
            <p:cNvPr id="3" name="Freeform 3"/>
            <p:cNvSpPr/>
            <p:nvPr/>
          </p:nvSpPr>
          <p:spPr>
            <a:xfrm>
              <a:off x="0" y="0"/>
              <a:ext cx="1155916" cy="767402"/>
            </a:xfrm>
            <a:custGeom>
              <a:avLst/>
              <a:gdLst/>
              <a:ahLst/>
              <a:cxnLst/>
              <a:rect l="l" t="t" r="r" b="b"/>
              <a:pathLst>
                <a:path w="1155916" h="767402">
                  <a:moveTo>
                    <a:pt x="577958" y="0"/>
                  </a:moveTo>
                  <a:cubicBezTo>
                    <a:pt x="258761" y="0"/>
                    <a:pt x="0" y="171789"/>
                    <a:pt x="0" y="383701"/>
                  </a:cubicBezTo>
                  <a:cubicBezTo>
                    <a:pt x="0" y="595613"/>
                    <a:pt x="258761" y="767402"/>
                    <a:pt x="577958" y="767402"/>
                  </a:cubicBezTo>
                  <a:cubicBezTo>
                    <a:pt x="897156" y="767402"/>
                    <a:pt x="1155916" y="595613"/>
                    <a:pt x="1155916" y="383701"/>
                  </a:cubicBezTo>
                  <a:cubicBezTo>
                    <a:pt x="1155916" y="171789"/>
                    <a:pt x="897156" y="0"/>
                    <a:pt x="577958" y="0"/>
                  </a:cubicBezTo>
                  <a:close/>
                </a:path>
              </a:pathLst>
            </a:custGeom>
            <a:solidFill>
              <a:srgbClr val="FFFFFF"/>
            </a:solidFill>
          </p:spPr>
        </p:sp>
        <p:sp>
          <p:nvSpPr>
            <p:cNvPr id="4" name="TextBox 4"/>
            <p:cNvSpPr txBox="1"/>
            <p:nvPr/>
          </p:nvSpPr>
          <p:spPr>
            <a:xfrm>
              <a:off x="108367" y="33844"/>
              <a:ext cx="939182" cy="66161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2635725">
            <a:off x="3574664" y="6779524"/>
            <a:ext cx="2290572" cy="3222032"/>
          </a:xfrm>
          <a:custGeom>
            <a:avLst/>
            <a:gdLst/>
            <a:ahLst/>
            <a:cxnLst/>
            <a:rect l="l" t="t" r="r" b="b"/>
            <a:pathLst>
              <a:path w="2290572" h="3222032">
                <a:moveTo>
                  <a:pt x="0" y="0"/>
                </a:moveTo>
                <a:lnTo>
                  <a:pt x="2290571" y="0"/>
                </a:lnTo>
                <a:lnTo>
                  <a:pt x="2290571" y="3222032"/>
                </a:lnTo>
                <a:lnTo>
                  <a:pt x="0" y="3222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9972479">
            <a:off x="2785175" y="4209728"/>
            <a:ext cx="1621863" cy="2281393"/>
          </a:xfrm>
          <a:custGeom>
            <a:avLst/>
            <a:gdLst/>
            <a:ahLst/>
            <a:cxnLst/>
            <a:rect l="l" t="t" r="r" b="b"/>
            <a:pathLst>
              <a:path w="1621863" h="2281393">
                <a:moveTo>
                  <a:pt x="0" y="0"/>
                </a:moveTo>
                <a:lnTo>
                  <a:pt x="1621863" y="0"/>
                </a:lnTo>
                <a:lnTo>
                  <a:pt x="1621863" y="2281393"/>
                </a:lnTo>
                <a:lnTo>
                  <a:pt x="0" y="22813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2006028">
            <a:off x="1903787" y="4843879"/>
            <a:ext cx="2536285" cy="8828842"/>
          </a:xfrm>
          <a:custGeom>
            <a:avLst/>
            <a:gdLst/>
            <a:ahLst/>
            <a:cxnLst/>
            <a:rect l="l" t="t" r="r" b="b"/>
            <a:pathLst>
              <a:path w="2536285" h="8828842">
                <a:moveTo>
                  <a:pt x="0" y="0"/>
                </a:moveTo>
                <a:lnTo>
                  <a:pt x="2536286" y="0"/>
                </a:lnTo>
                <a:lnTo>
                  <a:pt x="2536286" y="8828842"/>
                </a:lnTo>
                <a:lnTo>
                  <a:pt x="0" y="8828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006028">
            <a:off x="14531886" y="357724"/>
            <a:ext cx="3935077" cy="9063813"/>
          </a:xfrm>
          <a:custGeom>
            <a:avLst/>
            <a:gdLst/>
            <a:ahLst/>
            <a:cxnLst/>
            <a:rect l="l" t="t" r="r" b="b"/>
            <a:pathLst>
              <a:path w="3935077" h="9063813">
                <a:moveTo>
                  <a:pt x="0" y="0"/>
                </a:moveTo>
                <a:lnTo>
                  <a:pt x="3935076" y="0"/>
                </a:lnTo>
                <a:lnTo>
                  <a:pt x="3935076" y="9063812"/>
                </a:lnTo>
                <a:lnTo>
                  <a:pt x="0" y="9063812"/>
                </a:lnTo>
                <a:lnTo>
                  <a:pt x="0" y="0"/>
                </a:lnTo>
                <a:close/>
              </a:path>
            </a:pathLst>
          </a:custGeom>
          <a:blipFill>
            <a:blip r:embed="rId4">
              <a:extLst>
                <a:ext uri="{96DAC541-7B7A-43D3-8B79-37D633B846F1}">
                  <asvg:svgBlip xmlns:asvg="http://schemas.microsoft.com/office/drawing/2016/SVG/main" r:embed="rId5"/>
                </a:ext>
              </a:extLst>
            </a:blip>
            <a:stretch>
              <a:fillRect b="-51129"/>
            </a:stretch>
          </a:blipFill>
        </p:spPr>
      </p:sp>
      <p:sp>
        <p:nvSpPr>
          <p:cNvPr id="9" name="TextBox 9"/>
          <p:cNvSpPr txBox="1"/>
          <p:nvPr/>
        </p:nvSpPr>
        <p:spPr>
          <a:xfrm>
            <a:off x="4578775" y="3250213"/>
            <a:ext cx="8616772" cy="2548646"/>
          </a:xfrm>
          <a:prstGeom prst="rect">
            <a:avLst/>
          </a:prstGeom>
        </p:spPr>
        <p:txBody>
          <a:bodyPr lIns="0" tIns="0" rIns="0" bIns="0" rtlCol="0" anchor="t">
            <a:spAutoFit/>
          </a:bodyPr>
          <a:lstStyle/>
          <a:p>
            <a:pPr algn="ctr">
              <a:lnSpc>
                <a:spcPts val="9808"/>
              </a:lnSpc>
            </a:pPr>
            <a:r>
              <a:rPr lang="en-US" sz="9081" dirty="0" err="1">
                <a:solidFill>
                  <a:srgbClr val="F3684D"/>
                </a:solidFill>
                <a:latin typeface="Bungee Shade"/>
              </a:rPr>
              <a:t>Lịch</a:t>
            </a:r>
            <a:r>
              <a:rPr lang="en-US" sz="9081" dirty="0">
                <a:solidFill>
                  <a:srgbClr val="F3684D"/>
                </a:solidFill>
                <a:latin typeface="Bungee Shade"/>
              </a:rPr>
              <a:t> </a:t>
            </a:r>
            <a:r>
              <a:rPr lang="en-US" sz="9081" dirty="0" err="1">
                <a:solidFill>
                  <a:srgbClr val="F3684D"/>
                </a:solidFill>
                <a:latin typeface="Bungee Shade"/>
              </a:rPr>
              <a:t>sử</a:t>
            </a:r>
            <a:r>
              <a:rPr lang="en-US" sz="9081" dirty="0">
                <a:solidFill>
                  <a:srgbClr val="F3684D"/>
                </a:solidFill>
                <a:latin typeface="Bungee Shade"/>
              </a:rPr>
              <a:t> </a:t>
            </a:r>
            <a:r>
              <a:rPr lang="en-US" sz="9081" dirty="0" err="1">
                <a:solidFill>
                  <a:srgbClr val="F3684D"/>
                </a:solidFill>
                <a:latin typeface="Bungee Shade"/>
              </a:rPr>
              <a:t>cầu</a:t>
            </a:r>
            <a:r>
              <a:rPr lang="en-US" sz="9081" dirty="0">
                <a:solidFill>
                  <a:srgbClr val="F3684D"/>
                </a:solidFill>
                <a:latin typeface="Bungee Shade"/>
              </a:rPr>
              <a:t> </a:t>
            </a:r>
            <a:r>
              <a:rPr lang="en-US" sz="9081" dirty="0" err="1">
                <a:solidFill>
                  <a:srgbClr val="F3684D"/>
                </a:solidFill>
                <a:latin typeface="Bungee Shade"/>
              </a:rPr>
              <a:t>lông</a:t>
            </a:r>
            <a:endParaRPr lang="en-US" sz="9081" dirty="0">
              <a:solidFill>
                <a:srgbClr val="F3684D"/>
              </a:solidFill>
              <a:latin typeface="Bungee Shade"/>
            </a:endParaRPr>
          </a:p>
        </p:txBody>
      </p:sp>
      <p:sp>
        <p:nvSpPr>
          <p:cNvPr id="10" name="Freeform 10"/>
          <p:cNvSpPr/>
          <p:nvPr/>
        </p:nvSpPr>
        <p:spPr>
          <a:xfrm>
            <a:off x="-1694948" y="536331"/>
            <a:ext cx="6003024" cy="4114800"/>
          </a:xfrm>
          <a:custGeom>
            <a:avLst/>
            <a:gdLst/>
            <a:ahLst/>
            <a:cxnLst/>
            <a:rect l="l" t="t" r="r" b="b"/>
            <a:pathLst>
              <a:path w="6003024" h="4114800">
                <a:moveTo>
                  <a:pt x="0" y="0"/>
                </a:moveTo>
                <a:lnTo>
                  <a:pt x="6003024" y="0"/>
                </a:lnTo>
                <a:lnTo>
                  <a:pt x="60030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0628058">
            <a:off x="12446254" y="5292240"/>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6">
              <a:extLst>
                <a:ext uri="{96DAC541-7B7A-43D3-8B79-37D633B846F1}">
                  <asvg:svgBlip xmlns:asvg="http://schemas.microsoft.com/office/drawing/2016/SVG/main" r:embed="rId7"/>
                </a:ext>
              </a:extLst>
            </a:blip>
            <a:stretch>
              <a:fillRect l="-9506"/>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24605" y="2626539"/>
            <a:ext cx="10702740" cy="2783134"/>
          </a:xfrm>
          <a:prstGeom prst="rect">
            <a:avLst/>
          </a:prstGeom>
        </p:spPr>
        <p:txBody>
          <a:bodyPr wrap="square" lIns="0" tIns="0" rIns="0" bIns="0" rtlCol="0" anchor="t">
            <a:spAutoFit/>
          </a:bodyPr>
          <a:lstStyle/>
          <a:p>
            <a:pPr algn="r">
              <a:lnSpc>
                <a:spcPts val="25881"/>
              </a:lnSpc>
              <a:spcBef>
                <a:spcPct val="0"/>
              </a:spcBef>
            </a:pPr>
            <a:r>
              <a:rPr lang="en-US" sz="10000" dirty="0">
                <a:solidFill>
                  <a:srgbClr val="FFFFFF"/>
                </a:solidFill>
                <a:latin typeface="Bebas Neue Bold"/>
              </a:rPr>
              <a:t>LUẬT THI ĐẤU </a:t>
            </a:r>
          </a:p>
        </p:txBody>
      </p:sp>
      <p:sp>
        <p:nvSpPr>
          <p:cNvPr id="4" name="TextBox 4"/>
          <p:cNvSpPr txBox="1"/>
          <p:nvPr/>
        </p:nvSpPr>
        <p:spPr>
          <a:xfrm>
            <a:off x="10727345" y="2622173"/>
            <a:ext cx="8534971" cy="2783134"/>
          </a:xfrm>
          <a:prstGeom prst="rect">
            <a:avLst/>
          </a:prstGeom>
        </p:spPr>
        <p:txBody>
          <a:bodyPr wrap="square" lIns="0" tIns="0" rIns="0" bIns="0" rtlCol="0" anchor="t">
            <a:spAutoFit/>
          </a:bodyPr>
          <a:lstStyle/>
          <a:p>
            <a:pPr>
              <a:lnSpc>
                <a:spcPts val="25881"/>
              </a:lnSpc>
              <a:spcBef>
                <a:spcPct val="0"/>
              </a:spcBef>
            </a:pPr>
            <a:r>
              <a:rPr lang="en-US" sz="10000" dirty="0">
                <a:solidFill>
                  <a:srgbClr val="FEE101"/>
                </a:solidFill>
                <a:latin typeface="Bebas Neue Bold"/>
              </a:rPr>
              <a:t>CẦU LÔNG</a:t>
            </a:r>
          </a:p>
        </p:txBody>
      </p:sp>
      <p:sp>
        <p:nvSpPr>
          <p:cNvPr id="5" name="TextBox 5"/>
          <p:cNvSpPr txBox="1"/>
          <p:nvPr/>
        </p:nvSpPr>
        <p:spPr>
          <a:xfrm>
            <a:off x="4561789" y="5570027"/>
            <a:ext cx="9535211" cy="396070"/>
          </a:xfrm>
          <a:prstGeom prst="rect">
            <a:avLst/>
          </a:prstGeom>
        </p:spPr>
        <p:txBody>
          <a:bodyPr wrap="square" lIns="0" tIns="0" rIns="0" bIns="0" rtlCol="0" anchor="t">
            <a:spAutoFit/>
          </a:bodyPr>
          <a:lstStyle/>
          <a:p>
            <a:pPr algn="ctr">
              <a:lnSpc>
                <a:spcPts val="2800"/>
              </a:lnSpc>
            </a:pPr>
            <a:r>
              <a:rPr lang="en-US" sz="4000" dirty="0" err="1">
                <a:solidFill>
                  <a:srgbClr val="FFFFFF"/>
                </a:solidFill>
                <a:latin typeface="Montserrat"/>
              </a:rPr>
              <a:t>Tổ</a:t>
            </a:r>
            <a:r>
              <a:rPr lang="en-US" sz="4000" dirty="0">
                <a:solidFill>
                  <a:srgbClr val="FFFFFF"/>
                </a:solidFill>
                <a:latin typeface="Montserrat"/>
              </a:rPr>
              <a:t>: </a:t>
            </a:r>
            <a:r>
              <a:rPr lang="en-US" sz="4000" dirty="0" err="1">
                <a:solidFill>
                  <a:srgbClr val="FFFFFF"/>
                </a:solidFill>
                <a:latin typeface="Montserrat"/>
              </a:rPr>
              <a:t>Thể</a:t>
            </a:r>
            <a:r>
              <a:rPr lang="en-US" sz="4000" dirty="0">
                <a:solidFill>
                  <a:srgbClr val="FFFFFF"/>
                </a:solidFill>
                <a:latin typeface="Montserrat"/>
              </a:rPr>
              <a:t> </a:t>
            </a:r>
            <a:r>
              <a:rPr lang="en-US" sz="4000" dirty="0" err="1">
                <a:solidFill>
                  <a:srgbClr val="FFFFFF"/>
                </a:solidFill>
                <a:latin typeface="Montserrat"/>
              </a:rPr>
              <a:t>dục</a:t>
            </a:r>
            <a:r>
              <a:rPr lang="en-US" sz="4000" dirty="0">
                <a:solidFill>
                  <a:srgbClr val="FFFFFF"/>
                </a:solidFill>
                <a:latin typeface="Montserrat"/>
              </a:rPr>
              <a:t> – </a:t>
            </a:r>
            <a:r>
              <a:rPr lang="en-US" sz="4000" dirty="0" err="1">
                <a:solidFill>
                  <a:srgbClr val="FFFFFF"/>
                </a:solidFill>
                <a:latin typeface="Montserrat"/>
              </a:rPr>
              <a:t>Quốc</a:t>
            </a:r>
            <a:r>
              <a:rPr lang="en-US" sz="4000" dirty="0">
                <a:solidFill>
                  <a:srgbClr val="FFFFFF"/>
                </a:solidFill>
                <a:latin typeface="Montserrat"/>
              </a:rPr>
              <a:t> </a:t>
            </a:r>
            <a:r>
              <a:rPr lang="en-US" sz="4000" dirty="0" err="1">
                <a:solidFill>
                  <a:srgbClr val="FFFFFF"/>
                </a:solidFill>
                <a:latin typeface="Montserrat"/>
              </a:rPr>
              <a:t>phòng</a:t>
            </a:r>
            <a:r>
              <a:rPr lang="en-US" sz="4000" dirty="0">
                <a:solidFill>
                  <a:srgbClr val="FFFFFF"/>
                </a:solidFill>
                <a:latin typeface="Montserrat"/>
              </a:rPr>
              <a:t> an </a:t>
            </a:r>
            <a:r>
              <a:rPr lang="en-US" sz="4000" dirty="0" err="1">
                <a:solidFill>
                  <a:srgbClr val="FFFFFF"/>
                </a:solidFill>
                <a:latin typeface="Montserrat"/>
              </a:rPr>
              <a:t>ninh</a:t>
            </a:r>
            <a:endParaRPr lang="en-US" sz="4000" dirty="0">
              <a:solidFill>
                <a:srgbClr val="FFFFFF"/>
              </a:solidFill>
              <a:latin typeface="Montserrat"/>
            </a:endParaRPr>
          </a:p>
        </p:txBody>
      </p:sp>
      <p:sp>
        <p:nvSpPr>
          <p:cNvPr id="14" name="TextBox 14"/>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FFFFFF"/>
                </a:solidFill>
                <a:latin typeface="Montserrat"/>
              </a:rPr>
              <a:t>Trường</a:t>
            </a:r>
            <a:r>
              <a:rPr lang="en-US" sz="1500" dirty="0">
                <a:solidFill>
                  <a:srgbClr val="FFFFFF"/>
                </a:solidFill>
                <a:latin typeface="Montserrat"/>
              </a:rPr>
              <a:t> THPT </a:t>
            </a:r>
            <a:r>
              <a:rPr lang="en-US" sz="1500" dirty="0" err="1">
                <a:solidFill>
                  <a:srgbClr val="FFFFFF"/>
                </a:solidFill>
                <a:latin typeface="Montserrat"/>
              </a:rPr>
              <a:t>Hồ</a:t>
            </a:r>
            <a:r>
              <a:rPr lang="en-US" sz="1500" dirty="0">
                <a:solidFill>
                  <a:srgbClr val="FFFFFF"/>
                </a:solidFill>
                <a:latin typeface="Montserrat"/>
              </a:rPr>
              <a:t> </a:t>
            </a:r>
            <a:r>
              <a:rPr lang="en-US" sz="1500" dirty="0" err="1">
                <a:solidFill>
                  <a:srgbClr val="FFFFFF"/>
                </a:solidFill>
                <a:latin typeface="Montserrat"/>
              </a:rPr>
              <a:t>Thị</a:t>
            </a:r>
            <a:r>
              <a:rPr lang="en-US" sz="1500" dirty="0">
                <a:solidFill>
                  <a:srgbClr val="FFFFFF"/>
                </a:solidFill>
                <a:latin typeface="Montserrat"/>
              </a:rPr>
              <a:t> Bi</a:t>
            </a:r>
          </a:p>
        </p:txBody>
      </p:sp>
      <p:grpSp>
        <p:nvGrpSpPr>
          <p:cNvPr id="15" name="Group 15"/>
          <p:cNvGrpSpPr/>
          <p:nvPr/>
        </p:nvGrpSpPr>
        <p:grpSpPr>
          <a:xfrm>
            <a:off x="-1721911" y="615510"/>
            <a:ext cx="5806154" cy="826379"/>
            <a:chOff x="0" y="0"/>
            <a:chExt cx="4907671" cy="698500"/>
          </a:xfrm>
        </p:grpSpPr>
        <p:sp>
          <p:nvSpPr>
            <p:cNvPr id="16" name="Freeform 16"/>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FEE101"/>
            </a:solidFill>
          </p:spPr>
        </p:sp>
        <p:sp>
          <p:nvSpPr>
            <p:cNvPr id="17" name="TextBox 17"/>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000000"/>
                </a:solidFill>
                <a:latin typeface="Montserrat Medium"/>
              </a:rPr>
              <a:t>BADMINTON </a:t>
            </a:r>
          </a:p>
        </p:txBody>
      </p:sp>
      <p:grpSp>
        <p:nvGrpSpPr>
          <p:cNvPr id="20" name="Group 20"/>
          <p:cNvGrpSpPr/>
          <p:nvPr/>
        </p:nvGrpSpPr>
        <p:grpSpPr>
          <a:xfrm>
            <a:off x="13144500" y="5143500"/>
            <a:ext cx="10287000" cy="102870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EE101"/>
            </a:solidFill>
          </p:spPr>
        </p:sp>
        <p:sp>
          <p:nvSpPr>
            <p:cNvPr id="22" name="TextBox 22"/>
            <p:cNvSpPr txBox="1"/>
            <p:nvPr/>
          </p:nvSpPr>
          <p:spPr>
            <a:xfrm>
              <a:off x="139700" y="101600"/>
              <a:ext cx="533400" cy="571500"/>
            </a:xfrm>
            <a:prstGeom prst="rect">
              <a:avLst/>
            </a:prstGeom>
          </p:spPr>
          <p:txBody>
            <a:bodyPr lIns="50800" tIns="50800" rIns="50800" bIns="50800" rtlCol="0" anchor="ctr"/>
            <a:lstStyle/>
            <a:p>
              <a:pPr algn="ctr">
                <a:lnSpc>
                  <a:spcPts val="2800"/>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551" y="4914320"/>
            <a:ext cx="18623103" cy="5607128"/>
            <a:chOff x="0" y="0"/>
            <a:chExt cx="4904850" cy="1476775"/>
          </a:xfrm>
        </p:grpSpPr>
        <p:sp>
          <p:nvSpPr>
            <p:cNvPr id="3" name="Freeform 3"/>
            <p:cNvSpPr/>
            <p:nvPr/>
          </p:nvSpPr>
          <p:spPr>
            <a:xfrm>
              <a:off x="0" y="0"/>
              <a:ext cx="4904850" cy="1476775"/>
            </a:xfrm>
            <a:custGeom>
              <a:avLst/>
              <a:gdLst/>
              <a:ahLst/>
              <a:cxnLst/>
              <a:rect l="l" t="t" r="r" b="b"/>
              <a:pathLst>
                <a:path w="4904850" h="1476775">
                  <a:moveTo>
                    <a:pt x="0" y="0"/>
                  </a:moveTo>
                  <a:lnTo>
                    <a:pt x="4904850" y="0"/>
                  </a:lnTo>
                  <a:lnTo>
                    <a:pt x="4904850" y="1476775"/>
                  </a:lnTo>
                  <a:lnTo>
                    <a:pt x="0" y="1476775"/>
                  </a:lnTo>
                  <a:close/>
                </a:path>
              </a:pathLst>
            </a:custGeom>
            <a:solidFill>
              <a:srgbClr val="BF2942"/>
            </a:solidFill>
          </p:spPr>
        </p:sp>
        <p:sp>
          <p:nvSpPr>
            <p:cNvPr id="4" name="TextBox 4"/>
            <p:cNvSpPr txBox="1"/>
            <p:nvPr/>
          </p:nvSpPr>
          <p:spPr>
            <a:xfrm>
              <a:off x="0" y="-38100"/>
              <a:ext cx="4904850" cy="1514875"/>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a:off x="-1721911" y="615510"/>
            <a:ext cx="5806154" cy="826379"/>
            <a:chOff x="0" y="0"/>
            <a:chExt cx="4907671" cy="698500"/>
          </a:xfrm>
        </p:grpSpPr>
        <p:sp>
          <p:nvSpPr>
            <p:cNvPr id="8" name="Freeform 8"/>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9" name="TextBox 9"/>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2" name="TextBox 12"/>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000000"/>
                </a:solidFill>
                <a:latin typeface="Montserrat"/>
              </a:rPr>
              <a:t>Trường</a:t>
            </a:r>
            <a:r>
              <a:rPr lang="en-US" sz="1500" dirty="0">
                <a:solidFill>
                  <a:srgbClr val="000000"/>
                </a:solidFill>
                <a:latin typeface="Montserrat"/>
              </a:rPr>
              <a:t> THPT </a:t>
            </a:r>
            <a:r>
              <a:rPr lang="en-US" sz="1500" dirty="0" err="1">
                <a:solidFill>
                  <a:srgbClr val="000000"/>
                </a:solidFill>
                <a:latin typeface="Montserrat"/>
              </a:rPr>
              <a:t>Hồ</a:t>
            </a:r>
            <a:r>
              <a:rPr lang="en-US" sz="1500" dirty="0">
                <a:solidFill>
                  <a:srgbClr val="000000"/>
                </a:solidFill>
                <a:latin typeface="Montserrat"/>
              </a:rPr>
              <a:t> </a:t>
            </a:r>
            <a:r>
              <a:rPr lang="en-US" sz="1500" dirty="0" err="1">
                <a:solidFill>
                  <a:srgbClr val="000000"/>
                </a:solidFill>
                <a:latin typeface="Montserrat"/>
              </a:rPr>
              <a:t>Thị</a:t>
            </a:r>
            <a:r>
              <a:rPr lang="en-US" sz="1500" dirty="0">
                <a:solidFill>
                  <a:srgbClr val="000000"/>
                </a:solidFill>
                <a:latin typeface="Montserrat"/>
              </a:rPr>
              <a:t> Bi</a:t>
            </a:r>
          </a:p>
        </p:txBody>
      </p:sp>
      <p:sp>
        <p:nvSpPr>
          <p:cNvPr id="16" name="TextBox 16"/>
          <p:cNvSpPr txBox="1"/>
          <p:nvPr/>
        </p:nvSpPr>
        <p:spPr>
          <a:xfrm>
            <a:off x="11353800" y="1780945"/>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QUY ĐỊNH</a:t>
            </a:r>
          </a:p>
        </p:txBody>
      </p:sp>
      <p:sp>
        <p:nvSpPr>
          <p:cNvPr id="17" name="TextBox 17"/>
          <p:cNvSpPr txBox="1"/>
          <p:nvPr/>
        </p:nvSpPr>
        <p:spPr>
          <a:xfrm>
            <a:off x="11442713" y="2860151"/>
            <a:ext cx="6388087" cy="1065100"/>
          </a:xfrm>
          <a:prstGeom prst="rect">
            <a:avLst/>
          </a:prstGeom>
        </p:spPr>
        <p:txBody>
          <a:bodyPr wrap="square" lIns="0" tIns="0" rIns="0" bIns="0" rtlCol="0" anchor="t">
            <a:spAutoFit/>
          </a:bodyPr>
          <a:lstStyle/>
          <a:p>
            <a:pPr>
              <a:lnSpc>
                <a:spcPts val="9100"/>
              </a:lnSpc>
              <a:spcBef>
                <a:spcPct val="0"/>
              </a:spcBef>
            </a:pPr>
            <a:r>
              <a:rPr lang="en-US" sz="6500" dirty="0">
                <a:solidFill>
                  <a:srgbClr val="BF2942"/>
                </a:solidFill>
                <a:latin typeface="Bebas Neue Bold"/>
              </a:rPr>
              <a:t>SÂN CẦU LÔNG</a:t>
            </a:r>
          </a:p>
        </p:txBody>
      </p:sp>
      <p:sp>
        <p:nvSpPr>
          <p:cNvPr id="18" name="TextBox 18"/>
          <p:cNvSpPr txBox="1"/>
          <p:nvPr/>
        </p:nvSpPr>
        <p:spPr>
          <a:xfrm>
            <a:off x="9982200" y="5567748"/>
            <a:ext cx="8000999" cy="3236976"/>
          </a:xfrm>
          <a:prstGeom prst="rect">
            <a:avLst/>
          </a:prstGeom>
        </p:spPr>
        <p:txBody>
          <a:bodyPr wrap="square" lIns="0" tIns="0" rIns="0" bIns="0" rtlCol="0" anchor="t">
            <a:spAutoFit/>
          </a:bodyPr>
          <a:lstStyle/>
          <a:p>
            <a:pPr>
              <a:lnSpc>
                <a:spcPts val="2800"/>
              </a:lnSpc>
            </a:pP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cầu</a:t>
            </a:r>
            <a:r>
              <a:rPr lang="en-US" sz="3000" dirty="0">
                <a:solidFill>
                  <a:srgbClr val="FFFFFF"/>
                </a:solidFill>
                <a:latin typeface="Montserrat"/>
              </a:rPr>
              <a:t> </a:t>
            </a:r>
            <a:r>
              <a:rPr lang="en-US" sz="3000" dirty="0" err="1">
                <a:solidFill>
                  <a:srgbClr val="FFFFFF"/>
                </a:solidFill>
                <a:latin typeface="Montserrat"/>
              </a:rPr>
              <a:t>lông</a:t>
            </a:r>
            <a:r>
              <a:rPr lang="en-US" sz="3000" dirty="0">
                <a:solidFill>
                  <a:srgbClr val="FFFFFF"/>
                </a:solidFill>
                <a:latin typeface="Montserrat"/>
              </a:rPr>
              <a:t> </a:t>
            </a:r>
            <a:r>
              <a:rPr lang="en-US" sz="3000" dirty="0" err="1">
                <a:solidFill>
                  <a:srgbClr val="FFFFFF"/>
                </a:solidFill>
                <a:latin typeface="Montserrat"/>
              </a:rPr>
              <a:t>hình</a:t>
            </a:r>
            <a:r>
              <a:rPr lang="en-US" sz="3000" dirty="0">
                <a:solidFill>
                  <a:srgbClr val="FFFFFF"/>
                </a:solidFill>
                <a:latin typeface="Montserrat"/>
              </a:rPr>
              <a:t> </a:t>
            </a:r>
            <a:r>
              <a:rPr lang="en-US" sz="3000" dirty="0" err="1">
                <a:solidFill>
                  <a:srgbClr val="FFFFFF"/>
                </a:solidFill>
                <a:latin typeface="Montserrat"/>
              </a:rPr>
              <a:t>chữ</a:t>
            </a:r>
            <a:r>
              <a:rPr lang="en-US" sz="3000" dirty="0">
                <a:solidFill>
                  <a:srgbClr val="FFFFFF"/>
                </a:solidFill>
                <a:latin typeface="Montserrat"/>
              </a:rPr>
              <a:t> </a:t>
            </a:r>
            <a:r>
              <a:rPr lang="en-US" sz="3000" dirty="0" err="1">
                <a:solidFill>
                  <a:srgbClr val="FFFFFF"/>
                </a:solidFill>
                <a:latin typeface="Montserrat"/>
              </a:rPr>
              <a:t>nhật</a:t>
            </a:r>
            <a:r>
              <a:rPr lang="en-US" sz="3000" dirty="0">
                <a:solidFill>
                  <a:srgbClr val="FFFFFF"/>
                </a:solidFill>
                <a:latin typeface="Montserrat"/>
              </a:rPr>
              <a:t> </a:t>
            </a:r>
            <a:r>
              <a:rPr lang="en-US" sz="3000" dirty="0" err="1">
                <a:solidFill>
                  <a:srgbClr val="FFFFFF"/>
                </a:solidFill>
                <a:latin typeface="Montserrat"/>
              </a:rPr>
              <a:t>có</a:t>
            </a:r>
            <a:r>
              <a:rPr lang="en-US" sz="3000" dirty="0">
                <a:solidFill>
                  <a:srgbClr val="FFFFFF"/>
                </a:solidFill>
                <a:latin typeface="Montserrat"/>
              </a:rPr>
              <a:t> </a:t>
            </a:r>
            <a:r>
              <a:rPr lang="en-US" sz="3000" dirty="0" err="1">
                <a:solidFill>
                  <a:srgbClr val="FFFFFF"/>
                </a:solidFill>
                <a:latin typeface="Montserrat"/>
              </a:rPr>
              <a:t>chiều</a:t>
            </a:r>
            <a:r>
              <a:rPr lang="en-US" sz="3000" dirty="0">
                <a:solidFill>
                  <a:srgbClr val="FFFFFF"/>
                </a:solidFill>
                <a:latin typeface="Montserrat"/>
              </a:rPr>
              <a:t> </a:t>
            </a:r>
            <a:r>
              <a:rPr lang="en-US" sz="3000" dirty="0" err="1">
                <a:solidFill>
                  <a:srgbClr val="FFFFFF"/>
                </a:solidFill>
                <a:latin typeface="Montserrat"/>
              </a:rPr>
              <a:t>dài</a:t>
            </a:r>
            <a:r>
              <a:rPr lang="en-US" sz="3000" dirty="0">
                <a:solidFill>
                  <a:srgbClr val="FFFFFF"/>
                </a:solidFill>
                <a:latin typeface="Montserrat"/>
              </a:rPr>
              <a:t> 13,40m; </a:t>
            </a:r>
            <a:r>
              <a:rPr lang="en-US" sz="3000" dirty="0" err="1">
                <a:solidFill>
                  <a:srgbClr val="FFFFFF"/>
                </a:solidFill>
                <a:latin typeface="Montserrat"/>
              </a:rPr>
              <a:t>chiều</a:t>
            </a:r>
            <a:r>
              <a:rPr lang="en-US" sz="3000" dirty="0">
                <a:solidFill>
                  <a:srgbClr val="FFFFFF"/>
                </a:solidFill>
                <a:latin typeface="Montserrat"/>
              </a:rPr>
              <a:t> </a:t>
            </a:r>
            <a:r>
              <a:rPr lang="en-US" sz="3000" dirty="0" err="1">
                <a:solidFill>
                  <a:srgbClr val="FFFFFF"/>
                </a:solidFill>
                <a:latin typeface="Montserrat"/>
              </a:rPr>
              <a:t>rộng</a:t>
            </a:r>
            <a:r>
              <a:rPr lang="en-US" sz="3000" dirty="0">
                <a:solidFill>
                  <a:srgbClr val="FFFFFF"/>
                </a:solidFill>
                <a:latin typeface="Montserrat"/>
              </a:rPr>
              <a:t> 6,10m (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đôi</a:t>
            </a:r>
            <a:r>
              <a:rPr lang="en-US" sz="3000" dirty="0">
                <a:solidFill>
                  <a:srgbClr val="FFFFFF"/>
                </a:solidFill>
                <a:latin typeface="Montserrat"/>
              </a:rPr>
              <a:t> ); </a:t>
            </a:r>
            <a:r>
              <a:rPr lang="en-US" sz="3000" dirty="0" err="1">
                <a:solidFill>
                  <a:srgbClr val="FFFFFF"/>
                </a:solidFill>
                <a:latin typeface="Montserrat"/>
              </a:rPr>
              <a:t>các</a:t>
            </a:r>
            <a:r>
              <a:rPr lang="en-US" sz="3000" dirty="0">
                <a:solidFill>
                  <a:srgbClr val="FFFFFF"/>
                </a:solidFill>
                <a:latin typeface="Montserrat"/>
              </a:rPr>
              <a:t> </a:t>
            </a:r>
            <a:r>
              <a:rPr lang="en-US" sz="3000" dirty="0" err="1">
                <a:solidFill>
                  <a:srgbClr val="FFFFFF"/>
                </a:solidFill>
                <a:latin typeface="Montserrat"/>
              </a:rPr>
              <a:t>đường</a:t>
            </a:r>
            <a:r>
              <a:rPr lang="en-US" sz="3000" dirty="0">
                <a:solidFill>
                  <a:srgbClr val="FFFFFF"/>
                </a:solidFill>
                <a:latin typeface="Montserrat"/>
              </a:rPr>
              <a:t> </a:t>
            </a:r>
            <a:r>
              <a:rPr lang="en-US" sz="3000" dirty="0" err="1">
                <a:solidFill>
                  <a:srgbClr val="FFFFFF"/>
                </a:solidFill>
                <a:latin typeface="Montserrat"/>
              </a:rPr>
              <a:t>biên</a:t>
            </a:r>
            <a:r>
              <a:rPr lang="en-US" sz="3000" dirty="0">
                <a:solidFill>
                  <a:srgbClr val="FFFFFF"/>
                </a:solidFill>
                <a:latin typeface="Montserrat"/>
              </a:rPr>
              <a:t> </a:t>
            </a:r>
            <a:r>
              <a:rPr lang="en-US" sz="3000" dirty="0" err="1">
                <a:solidFill>
                  <a:srgbClr val="FFFFFF"/>
                </a:solidFill>
                <a:latin typeface="Montserrat"/>
              </a:rPr>
              <a:t>rộng</a:t>
            </a:r>
            <a:r>
              <a:rPr lang="en-US" sz="3000" dirty="0">
                <a:solidFill>
                  <a:srgbClr val="FFFFFF"/>
                </a:solidFill>
                <a:latin typeface="Montserrat"/>
              </a:rPr>
              <a:t> 0,04m.</a:t>
            </a:r>
          </a:p>
          <a:p>
            <a:pPr>
              <a:lnSpc>
                <a:spcPts val="2800"/>
              </a:lnSpc>
            </a:pPr>
            <a:r>
              <a:rPr lang="en-US" sz="3000" dirty="0">
                <a:solidFill>
                  <a:srgbClr val="FFFFFF"/>
                </a:solidFill>
                <a:latin typeface="Montserrat"/>
              </a:rPr>
              <a:t>- Hai </a:t>
            </a:r>
            <a:r>
              <a:rPr lang="en-US" sz="3000" dirty="0" err="1">
                <a:solidFill>
                  <a:srgbClr val="FFFFFF"/>
                </a:solidFill>
                <a:latin typeface="Montserrat"/>
              </a:rPr>
              <a:t>cột</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được</a:t>
            </a:r>
            <a:r>
              <a:rPr lang="en-US" sz="3000" dirty="0">
                <a:solidFill>
                  <a:srgbClr val="FFFFFF"/>
                </a:solidFill>
                <a:latin typeface="Montserrat"/>
              </a:rPr>
              <a:t> </a:t>
            </a:r>
            <a:r>
              <a:rPr lang="en-US" sz="3000" dirty="0" err="1">
                <a:solidFill>
                  <a:srgbClr val="FFFFFF"/>
                </a:solidFill>
                <a:latin typeface="Montserrat"/>
              </a:rPr>
              <a:t>đặt</a:t>
            </a:r>
            <a:r>
              <a:rPr lang="en-US" sz="3000" dirty="0">
                <a:solidFill>
                  <a:srgbClr val="FFFFFF"/>
                </a:solidFill>
                <a:latin typeface="Montserrat"/>
              </a:rPr>
              <a:t> </a:t>
            </a:r>
            <a:r>
              <a:rPr lang="en-US" sz="3000" dirty="0" err="1">
                <a:solidFill>
                  <a:srgbClr val="FFFFFF"/>
                </a:solidFill>
                <a:latin typeface="Montserrat"/>
              </a:rPr>
              <a:t>ngay</a:t>
            </a:r>
            <a:r>
              <a:rPr lang="en-US" sz="3000" dirty="0">
                <a:solidFill>
                  <a:srgbClr val="FFFFFF"/>
                </a:solidFill>
                <a:latin typeface="Montserrat"/>
              </a:rPr>
              <a:t> </a:t>
            </a:r>
            <a:r>
              <a:rPr lang="en-US" sz="3000" dirty="0" err="1">
                <a:solidFill>
                  <a:srgbClr val="FFFFFF"/>
                </a:solidFill>
                <a:latin typeface="Montserrat"/>
              </a:rPr>
              <a:t>trên</a:t>
            </a:r>
            <a:r>
              <a:rPr lang="en-US" sz="3000" dirty="0">
                <a:solidFill>
                  <a:srgbClr val="FFFFFF"/>
                </a:solidFill>
                <a:latin typeface="Montserrat"/>
              </a:rPr>
              <a:t> </a:t>
            </a:r>
            <a:r>
              <a:rPr lang="en-US" sz="3000" dirty="0" err="1">
                <a:solidFill>
                  <a:srgbClr val="FFFFFF"/>
                </a:solidFill>
                <a:latin typeface="Montserrat"/>
              </a:rPr>
              <a:t>điểm</a:t>
            </a:r>
            <a:r>
              <a:rPr lang="en-US" sz="3000" dirty="0">
                <a:solidFill>
                  <a:srgbClr val="FFFFFF"/>
                </a:solidFill>
                <a:latin typeface="Montserrat"/>
              </a:rPr>
              <a:t> </a:t>
            </a:r>
            <a:r>
              <a:rPr lang="en-US" sz="3000" dirty="0" err="1">
                <a:solidFill>
                  <a:srgbClr val="FFFFFF"/>
                </a:solidFill>
                <a:latin typeface="Montserrat"/>
              </a:rPr>
              <a:t>giữa</a:t>
            </a:r>
            <a:r>
              <a:rPr lang="en-US" sz="3000" dirty="0">
                <a:solidFill>
                  <a:srgbClr val="FFFFFF"/>
                </a:solidFill>
                <a:latin typeface="Montserrat"/>
              </a:rPr>
              <a:t> </a:t>
            </a:r>
            <a:r>
              <a:rPr lang="en-US" sz="3000" dirty="0" err="1">
                <a:solidFill>
                  <a:srgbClr val="FFFFFF"/>
                </a:solidFill>
                <a:latin typeface="Montserrat"/>
              </a:rPr>
              <a:t>của</a:t>
            </a:r>
            <a:r>
              <a:rPr lang="en-US" sz="3000" dirty="0">
                <a:solidFill>
                  <a:srgbClr val="FFFFFF"/>
                </a:solidFill>
                <a:latin typeface="Montserrat"/>
              </a:rPr>
              <a:t> </a:t>
            </a:r>
            <a:r>
              <a:rPr lang="en-US" sz="3000" dirty="0" err="1">
                <a:solidFill>
                  <a:srgbClr val="FFFFFF"/>
                </a:solidFill>
                <a:latin typeface="Montserrat"/>
              </a:rPr>
              <a:t>hai</a:t>
            </a:r>
            <a:r>
              <a:rPr lang="en-US" sz="3000" dirty="0">
                <a:solidFill>
                  <a:srgbClr val="FFFFFF"/>
                </a:solidFill>
                <a:latin typeface="Montserrat"/>
              </a:rPr>
              <a:t> </a:t>
            </a:r>
            <a:r>
              <a:rPr lang="en-US" sz="3000" dirty="0" err="1">
                <a:solidFill>
                  <a:srgbClr val="FFFFFF"/>
                </a:solidFill>
                <a:latin typeface="Montserrat"/>
              </a:rPr>
              <a:t>đường</a:t>
            </a:r>
            <a:r>
              <a:rPr lang="en-US" sz="3000" dirty="0">
                <a:solidFill>
                  <a:srgbClr val="FFFFFF"/>
                </a:solidFill>
                <a:latin typeface="Montserrat"/>
              </a:rPr>
              <a:t> </a:t>
            </a:r>
            <a:r>
              <a:rPr lang="en-US" sz="3000" dirty="0" err="1">
                <a:solidFill>
                  <a:srgbClr val="FFFFFF"/>
                </a:solidFill>
                <a:latin typeface="Montserrat"/>
              </a:rPr>
              <a:t>biên</a:t>
            </a:r>
            <a:r>
              <a:rPr lang="en-US" sz="3000" dirty="0">
                <a:solidFill>
                  <a:srgbClr val="FFFFFF"/>
                </a:solidFill>
                <a:latin typeface="Montserrat"/>
              </a:rPr>
              <a:t> </a:t>
            </a:r>
            <a:r>
              <a:rPr lang="en-US" sz="3000" dirty="0" err="1">
                <a:solidFill>
                  <a:srgbClr val="FFFFFF"/>
                </a:solidFill>
                <a:latin typeface="Montserrat"/>
              </a:rPr>
              <a:t>dọc</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đôi</a:t>
            </a:r>
            <a:r>
              <a:rPr lang="en-US" sz="3000" dirty="0">
                <a:solidFill>
                  <a:srgbClr val="FFFFFF"/>
                </a:solidFill>
                <a:latin typeface="Montserrat"/>
              </a:rPr>
              <a:t>, </a:t>
            </a:r>
            <a:r>
              <a:rPr lang="en-US" sz="3000" dirty="0" err="1">
                <a:solidFill>
                  <a:srgbClr val="FFFFFF"/>
                </a:solidFill>
                <a:latin typeface="Montserrat"/>
              </a:rPr>
              <a:t>cao</a:t>
            </a:r>
            <a:r>
              <a:rPr lang="en-US" sz="3000" dirty="0">
                <a:solidFill>
                  <a:srgbClr val="FFFFFF"/>
                </a:solidFill>
                <a:latin typeface="Montserrat"/>
              </a:rPr>
              <a:t> 1,55m </a:t>
            </a:r>
            <a:r>
              <a:rPr lang="en-US" sz="3000" dirty="0" err="1">
                <a:solidFill>
                  <a:srgbClr val="FFFFFF"/>
                </a:solidFill>
                <a:latin typeface="Montserrat"/>
              </a:rPr>
              <a:t>tính</a:t>
            </a:r>
            <a:r>
              <a:rPr lang="en-US" sz="3000" dirty="0">
                <a:solidFill>
                  <a:srgbClr val="FFFFFF"/>
                </a:solidFill>
                <a:latin typeface="Montserrat"/>
              </a:rPr>
              <a:t> </a:t>
            </a:r>
            <a:r>
              <a:rPr lang="en-US" sz="3000" dirty="0" err="1">
                <a:solidFill>
                  <a:srgbClr val="FFFFFF"/>
                </a:solidFill>
                <a:latin typeface="Montserrat"/>
              </a:rPr>
              <a:t>từ</a:t>
            </a:r>
            <a:r>
              <a:rPr lang="en-US" sz="3000" dirty="0">
                <a:solidFill>
                  <a:srgbClr val="FFFFFF"/>
                </a:solidFill>
                <a:latin typeface="Montserrat"/>
              </a:rPr>
              <a:t> </a:t>
            </a:r>
            <a:r>
              <a:rPr lang="en-US" sz="3000" dirty="0" err="1">
                <a:solidFill>
                  <a:srgbClr val="FFFFFF"/>
                </a:solidFill>
                <a:latin typeface="Montserrat"/>
              </a:rPr>
              <a:t>mặt</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a:t>
            </a:r>
          </a:p>
          <a:p>
            <a:pPr>
              <a:lnSpc>
                <a:spcPts val="2800"/>
              </a:lnSpc>
            </a:pPr>
            <a:r>
              <a:rPr lang="en-US" sz="3000" dirty="0">
                <a:solidFill>
                  <a:srgbClr val="FFFFFF"/>
                </a:solidFill>
                <a:latin typeface="Montserrat"/>
              </a:rPr>
              <a:t>- </a:t>
            </a:r>
            <a:r>
              <a:rPr lang="en-US" sz="3000" dirty="0" err="1">
                <a:solidFill>
                  <a:srgbClr val="FFFFFF"/>
                </a:solidFill>
                <a:latin typeface="Montserrat"/>
              </a:rPr>
              <a:t>Chiều</a:t>
            </a:r>
            <a:r>
              <a:rPr lang="en-US" sz="3000" dirty="0">
                <a:solidFill>
                  <a:srgbClr val="FFFFFF"/>
                </a:solidFill>
                <a:latin typeface="Montserrat"/>
              </a:rPr>
              <a:t> </a:t>
            </a:r>
            <a:r>
              <a:rPr lang="en-US" sz="3000" dirty="0" err="1">
                <a:solidFill>
                  <a:srgbClr val="FFFFFF"/>
                </a:solidFill>
                <a:latin typeface="Montserrat"/>
              </a:rPr>
              <a:t>cao</a:t>
            </a:r>
            <a:r>
              <a:rPr lang="en-US" sz="3000" dirty="0">
                <a:solidFill>
                  <a:srgbClr val="FFFFFF"/>
                </a:solidFill>
                <a:latin typeface="Montserrat"/>
              </a:rPr>
              <a:t> </a:t>
            </a:r>
            <a:r>
              <a:rPr lang="en-US" sz="3000" dirty="0" err="1">
                <a:solidFill>
                  <a:srgbClr val="FFFFFF"/>
                </a:solidFill>
                <a:latin typeface="Montserrat"/>
              </a:rPr>
              <a:t>của</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ở </a:t>
            </a:r>
            <a:r>
              <a:rPr lang="en-US" sz="3000" dirty="0" err="1">
                <a:solidFill>
                  <a:srgbClr val="FFFFFF"/>
                </a:solidFill>
                <a:latin typeface="Montserrat"/>
              </a:rPr>
              <a:t>giữa</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tính</a:t>
            </a:r>
            <a:r>
              <a:rPr lang="en-US" sz="3000" dirty="0">
                <a:solidFill>
                  <a:srgbClr val="FFFFFF"/>
                </a:solidFill>
                <a:latin typeface="Montserrat"/>
              </a:rPr>
              <a:t> </a:t>
            </a:r>
            <a:r>
              <a:rPr lang="en-US" sz="3000" dirty="0" err="1">
                <a:solidFill>
                  <a:srgbClr val="FFFFFF"/>
                </a:solidFill>
                <a:latin typeface="Montserrat"/>
              </a:rPr>
              <a:t>từ</a:t>
            </a:r>
            <a:r>
              <a:rPr lang="en-US" sz="3000" dirty="0">
                <a:solidFill>
                  <a:srgbClr val="FFFFFF"/>
                </a:solidFill>
                <a:latin typeface="Montserrat"/>
              </a:rPr>
              <a:t> </a:t>
            </a:r>
            <a:r>
              <a:rPr lang="en-US" sz="3000" dirty="0" err="1">
                <a:solidFill>
                  <a:srgbClr val="FFFFFF"/>
                </a:solidFill>
                <a:latin typeface="Montserrat"/>
              </a:rPr>
              <a:t>đỉnh</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đến</a:t>
            </a:r>
            <a:r>
              <a:rPr lang="en-US" sz="3000" dirty="0">
                <a:solidFill>
                  <a:srgbClr val="FFFFFF"/>
                </a:solidFill>
                <a:latin typeface="Montserrat"/>
              </a:rPr>
              <a:t> </a:t>
            </a:r>
            <a:r>
              <a:rPr lang="en-US" sz="3000" dirty="0" err="1">
                <a:solidFill>
                  <a:srgbClr val="FFFFFF"/>
                </a:solidFill>
                <a:latin typeface="Montserrat"/>
              </a:rPr>
              <a:t>mặt</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là</a:t>
            </a:r>
            <a:r>
              <a:rPr lang="en-US" sz="3000" dirty="0">
                <a:solidFill>
                  <a:srgbClr val="FFFFFF"/>
                </a:solidFill>
                <a:latin typeface="Montserrat"/>
              </a:rPr>
              <a:t> 1,524m </a:t>
            </a:r>
            <a:r>
              <a:rPr lang="en-US" sz="3000" dirty="0" err="1">
                <a:solidFill>
                  <a:srgbClr val="FFFFFF"/>
                </a:solidFill>
                <a:latin typeface="Montserrat"/>
              </a:rPr>
              <a:t>và</a:t>
            </a:r>
            <a:r>
              <a:rPr lang="en-US" sz="3000" dirty="0">
                <a:solidFill>
                  <a:srgbClr val="FFFFFF"/>
                </a:solidFill>
                <a:latin typeface="Montserrat"/>
              </a:rPr>
              <a:t> </a:t>
            </a:r>
            <a:r>
              <a:rPr lang="en-US" sz="3000" dirty="0" err="1">
                <a:solidFill>
                  <a:srgbClr val="FFFFFF"/>
                </a:solidFill>
                <a:latin typeface="Montserrat"/>
              </a:rPr>
              <a:t>cao</a:t>
            </a:r>
            <a:r>
              <a:rPr lang="en-US" sz="3000" dirty="0">
                <a:solidFill>
                  <a:srgbClr val="FFFFFF"/>
                </a:solidFill>
                <a:latin typeface="Montserrat"/>
              </a:rPr>
              <a:t> 1,55m ở </a:t>
            </a:r>
            <a:r>
              <a:rPr lang="en-US" sz="3000" dirty="0" err="1">
                <a:solidFill>
                  <a:srgbClr val="FFFFFF"/>
                </a:solidFill>
                <a:latin typeface="Montserrat"/>
              </a:rPr>
              <a:t>hai</a:t>
            </a:r>
            <a:r>
              <a:rPr lang="en-US" sz="3000" dirty="0">
                <a:solidFill>
                  <a:srgbClr val="FFFFFF"/>
                </a:solidFill>
                <a:latin typeface="Montserrat"/>
              </a:rPr>
              <a:t> </a:t>
            </a:r>
            <a:r>
              <a:rPr lang="en-US" sz="3000" dirty="0" err="1">
                <a:solidFill>
                  <a:srgbClr val="FFFFFF"/>
                </a:solidFill>
                <a:latin typeface="Montserrat"/>
              </a:rPr>
              <a:t>đầu</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đánh</a:t>
            </a:r>
            <a:r>
              <a:rPr lang="en-US" sz="3000" dirty="0">
                <a:solidFill>
                  <a:srgbClr val="FFFFFF"/>
                </a:solidFill>
                <a:latin typeface="Montserrat"/>
              </a:rPr>
              <a:t> </a:t>
            </a:r>
            <a:r>
              <a:rPr lang="en-US" sz="3000" dirty="0" err="1">
                <a:solidFill>
                  <a:srgbClr val="FFFFFF"/>
                </a:solidFill>
                <a:latin typeface="Montserrat"/>
              </a:rPr>
              <a:t>đôi</a:t>
            </a:r>
            <a:r>
              <a:rPr lang="en-US" sz="3000" dirty="0">
                <a:solidFill>
                  <a:srgbClr val="FFFFFF"/>
                </a:solidFill>
                <a:latin typeface="Montserrat"/>
              </a:rPr>
              <a:t>.</a:t>
            </a:r>
          </a:p>
        </p:txBody>
      </p:sp>
      <p:sp>
        <p:nvSpPr>
          <p:cNvPr id="19" name="TextBox 19"/>
          <p:cNvSpPr txBox="1"/>
          <p:nvPr/>
        </p:nvSpPr>
        <p:spPr>
          <a:xfrm>
            <a:off x="4876800" y="8037666"/>
            <a:ext cx="1048341" cy="332655"/>
          </a:xfrm>
          <a:prstGeom prst="rect">
            <a:avLst/>
          </a:prstGeom>
        </p:spPr>
        <p:txBody>
          <a:bodyPr wrap="square" lIns="0" tIns="0" rIns="0" bIns="0" rtlCol="0" anchor="t">
            <a:spAutoFit/>
          </a:bodyPr>
          <a:lstStyle/>
          <a:p>
            <a:pPr>
              <a:lnSpc>
                <a:spcPts val="2800"/>
              </a:lnSpc>
            </a:pPr>
            <a:r>
              <a:rPr lang="en-US" sz="2000" dirty="0">
                <a:solidFill>
                  <a:srgbClr val="FFFFFF"/>
                </a:solidFill>
                <a:latin typeface="Montserrat" panose="00000500000000000000" pitchFamily="2" charset="0"/>
              </a:rPr>
              <a:t>13,40m</a:t>
            </a:r>
          </a:p>
        </p:txBody>
      </p:sp>
      <p:pic>
        <p:nvPicPr>
          <p:cNvPr id="21" name="Picture 20">
            <a:extLst>
              <a:ext uri="{FF2B5EF4-FFF2-40B4-BE49-F238E27FC236}">
                <a16:creationId xmlns:a16="http://schemas.microsoft.com/office/drawing/2014/main" id="{8A9BDB1D-2BB3-19FF-6AFC-A015C517686B}"/>
              </a:ext>
            </a:extLst>
          </p:cNvPr>
          <p:cNvPicPr>
            <a:picLocks noChangeAspect="1"/>
          </p:cNvPicPr>
          <p:nvPr/>
        </p:nvPicPr>
        <p:blipFill rotWithShape="1">
          <a:blip r:embed="rId4">
            <a:extLst>
              <a:ext uri="{28A0092B-C50C-407E-A947-70E740481C1C}">
                <a14:useLocalDpi xmlns:a14="http://schemas.microsoft.com/office/drawing/2010/main" val="0"/>
              </a:ext>
            </a:extLst>
          </a:blip>
          <a:srcRect l="5302" t="-712" r="10750" b="14103"/>
          <a:stretch/>
        </p:blipFill>
        <p:spPr>
          <a:xfrm>
            <a:off x="914400" y="1422693"/>
            <a:ext cx="8649926" cy="6540207"/>
          </a:xfrm>
          <a:prstGeom prst="rect">
            <a:avLst/>
          </a:prstGeom>
        </p:spPr>
      </p:pic>
      <p:sp>
        <p:nvSpPr>
          <p:cNvPr id="26" name="Rectangle 25">
            <a:extLst>
              <a:ext uri="{FF2B5EF4-FFF2-40B4-BE49-F238E27FC236}">
                <a16:creationId xmlns:a16="http://schemas.microsoft.com/office/drawing/2014/main" id="{59D9B00F-E42D-0F52-72DD-548B845BD895}"/>
              </a:ext>
            </a:extLst>
          </p:cNvPr>
          <p:cNvSpPr/>
          <p:nvPr/>
        </p:nvSpPr>
        <p:spPr>
          <a:xfrm rot="16200000">
            <a:off x="60665" y="4125030"/>
            <a:ext cx="1261300" cy="27838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Montserrat" panose="00000500000000000000" pitchFamily="2" charset="0"/>
              </a:rPr>
              <a:t>6,10m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551" y="4914320"/>
            <a:ext cx="18623103" cy="5607128"/>
            <a:chOff x="0" y="0"/>
            <a:chExt cx="4904850" cy="1476775"/>
          </a:xfrm>
        </p:grpSpPr>
        <p:sp>
          <p:nvSpPr>
            <p:cNvPr id="3" name="Freeform 3"/>
            <p:cNvSpPr/>
            <p:nvPr/>
          </p:nvSpPr>
          <p:spPr>
            <a:xfrm>
              <a:off x="0" y="0"/>
              <a:ext cx="4904850" cy="1476775"/>
            </a:xfrm>
            <a:custGeom>
              <a:avLst/>
              <a:gdLst/>
              <a:ahLst/>
              <a:cxnLst/>
              <a:rect l="l" t="t" r="r" b="b"/>
              <a:pathLst>
                <a:path w="4904850" h="1476775">
                  <a:moveTo>
                    <a:pt x="0" y="0"/>
                  </a:moveTo>
                  <a:lnTo>
                    <a:pt x="4904850" y="0"/>
                  </a:lnTo>
                  <a:lnTo>
                    <a:pt x="4904850" y="1476775"/>
                  </a:lnTo>
                  <a:lnTo>
                    <a:pt x="0" y="1476775"/>
                  </a:lnTo>
                  <a:close/>
                </a:path>
              </a:pathLst>
            </a:custGeom>
            <a:solidFill>
              <a:srgbClr val="BF2942"/>
            </a:solidFill>
          </p:spPr>
        </p:sp>
        <p:sp>
          <p:nvSpPr>
            <p:cNvPr id="4" name="TextBox 4"/>
            <p:cNvSpPr txBox="1"/>
            <p:nvPr/>
          </p:nvSpPr>
          <p:spPr>
            <a:xfrm>
              <a:off x="0" y="-38100"/>
              <a:ext cx="4904850" cy="1514875"/>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a:off x="-1721911" y="615510"/>
            <a:ext cx="5806154" cy="826379"/>
            <a:chOff x="0" y="0"/>
            <a:chExt cx="4907671" cy="698500"/>
          </a:xfrm>
        </p:grpSpPr>
        <p:sp>
          <p:nvSpPr>
            <p:cNvPr id="8" name="Freeform 8"/>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9" name="TextBox 9"/>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2" name="TextBox 12"/>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000000"/>
                </a:solidFill>
                <a:latin typeface="Montserrat"/>
              </a:rPr>
              <a:t>Trường</a:t>
            </a:r>
            <a:r>
              <a:rPr lang="en-US" sz="1500" dirty="0">
                <a:solidFill>
                  <a:srgbClr val="000000"/>
                </a:solidFill>
                <a:latin typeface="Montserrat"/>
              </a:rPr>
              <a:t> THPT </a:t>
            </a:r>
            <a:r>
              <a:rPr lang="en-US" sz="1500" dirty="0" err="1">
                <a:solidFill>
                  <a:srgbClr val="000000"/>
                </a:solidFill>
                <a:latin typeface="Montserrat"/>
              </a:rPr>
              <a:t>Hồ</a:t>
            </a:r>
            <a:r>
              <a:rPr lang="en-US" sz="1500" dirty="0">
                <a:solidFill>
                  <a:srgbClr val="000000"/>
                </a:solidFill>
                <a:latin typeface="Montserrat"/>
              </a:rPr>
              <a:t> </a:t>
            </a:r>
            <a:r>
              <a:rPr lang="en-US" sz="1500" dirty="0" err="1">
                <a:solidFill>
                  <a:srgbClr val="000000"/>
                </a:solidFill>
                <a:latin typeface="Montserrat"/>
              </a:rPr>
              <a:t>Thị</a:t>
            </a:r>
            <a:r>
              <a:rPr lang="en-US" sz="1500" dirty="0">
                <a:solidFill>
                  <a:srgbClr val="000000"/>
                </a:solidFill>
                <a:latin typeface="Montserrat"/>
              </a:rPr>
              <a:t> Bi</a:t>
            </a:r>
          </a:p>
        </p:txBody>
      </p:sp>
      <p:sp>
        <p:nvSpPr>
          <p:cNvPr id="16" name="TextBox 16"/>
          <p:cNvSpPr txBox="1"/>
          <p:nvPr/>
        </p:nvSpPr>
        <p:spPr>
          <a:xfrm>
            <a:off x="11353800" y="1836575"/>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QUY ĐỊNH</a:t>
            </a:r>
          </a:p>
        </p:txBody>
      </p:sp>
      <p:sp>
        <p:nvSpPr>
          <p:cNvPr id="17" name="TextBox 17"/>
          <p:cNvSpPr txBox="1"/>
          <p:nvPr/>
        </p:nvSpPr>
        <p:spPr>
          <a:xfrm>
            <a:off x="11353799" y="2915781"/>
            <a:ext cx="6382079" cy="1079206"/>
          </a:xfrm>
          <a:prstGeom prst="rect">
            <a:avLst/>
          </a:prstGeom>
        </p:spPr>
        <p:txBody>
          <a:bodyPr wrap="square" lIns="0" tIns="0" rIns="0" bIns="0" rtlCol="0" anchor="t">
            <a:spAutoFit/>
          </a:bodyPr>
          <a:lstStyle/>
          <a:p>
            <a:pPr>
              <a:lnSpc>
                <a:spcPts val="9100"/>
              </a:lnSpc>
              <a:spcBef>
                <a:spcPct val="0"/>
              </a:spcBef>
            </a:pPr>
            <a:r>
              <a:rPr lang="en-US" sz="6500" dirty="0">
                <a:solidFill>
                  <a:srgbClr val="BF2942"/>
                </a:solidFill>
                <a:latin typeface="Bebas Neue Bold"/>
              </a:rPr>
              <a:t>SÂN CẦU LÔNG</a:t>
            </a:r>
          </a:p>
        </p:txBody>
      </p:sp>
      <p:sp>
        <p:nvSpPr>
          <p:cNvPr id="18" name="TextBox 18"/>
          <p:cNvSpPr txBox="1"/>
          <p:nvPr/>
        </p:nvSpPr>
        <p:spPr>
          <a:xfrm>
            <a:off x="9982200" y="5567748"/>
            <a:ext cx="8000999" cy="4314194"/>
          </a:xfrm>
          <a:prstGeom prst="rect">
            <a:avLst/>
          </a:prstGeom>
        </p:spPr>
        <p:txBody>
          <a:bodyPr wrap="square" lIns="0" tIns="0" rIns="0" bIns="0" rtlCol="0" anchor="t">
            <a:spAutoFit/>
          </a:bodyPr>
          <a:lstStyle/>
          <a:p>
            <a:pPr>
              <a:lnSpc>
                <a:spcPts val="2800"/>
              </a:lnSpc>
            </a:pP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dài</a:t>
            </a:r>
            <a:r>
              <a:rPr lang="en-US" sz="3000" dirty="0">
                <a:solidFill>
                  <a:srgbClr val="FFFFFF"/>
                </a:solidFill>
                <a:latin typeface="Montserrat"/>
              </a:rPr>
              <a:t> 6,10m, </a:t>
            </a:r>
            <a:r>
              <a:rPr lang="en-US" sz="3000" dirty="0" err="1">
                <a:solidFill>
                  <a:srgbClr val="FFFFFF"/>
                </a:solidFill>
                <a:latin typeface="Montserrat"/>
              </a:rPr>
              <a:t>rộng</a:t>
            </a:r>
            <a:r>
              <a:rPr lang="en-US" sz="3000" dirty="0">
                <a:solidFill>
                  <a:srgbClr val="FFFFFF"/>
                </a:solidFill>
                <a:latin typeface="Montserrat"/>
              </a:rPr>
              <a:t> 0,76m. </a:t>
            </a:r>
            <a:r>
              <a:rPr lang="en-US" sz="3000" dirty="0" err="1">
                <a:solidFill>
                  <a:srgbClr val="FFFFFF"/>
                </a:solidFill>
                <a:latin typeface="Montserrat"/>
              </a:rPr>
              <a:t>Đỉnh</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được</a:t>
            </a:r>
            <a:r>
              <a:rPr lang="en-US" sz="3000" dirty="0">
                <a:solidFill>
                  <a:srgbClr val="FFFFFF"/>
                </a:solidFill>
                <a:latin typeface="Montserrat"/>
              </a:rPr>
              <a:t> </a:t>
            </a:r>
            <a:r>
              <a:rPr lang="en-US" sz="3000" dirty="0" err="1">
                <a:solidFill>
                  <a:srgbClr val="FFFFFF"/>
                </a:solidFill>
                <a:latin typeface="Montserrat"/>
              </a:rPr>
              <a:t>cặp</a:t>
            </a:r>
            <a:r>
              <a:rPr lang="en-US" sz="3000" dirty="0">
                <a:solidFill>
                  <a:srgbClr val="FFFFFF"/>
                </a:solidFill>
                <a:latin typeface="Montserrat"/>
              </a:rPr>
              <a:t> </a:t>
            </a:r>
            <a:r>
              <a:rPr lang="en-US" sz="3000" dirty="0" err="1">
                <a:solidFill>
                  <a:srgbClr val="FFFFFF"/>
                </a:solidFill>
                <a:latin typeface="Montserrat"/>
              </a:rPr>
              <a:t>bằng</a:t>
            </a:r>
            <a:r>
              <a:rPr lang="en-US" sz="3000" dirty="0">
                <a:solidFill>
                  <a:srgbClr val="FFFFFF"/>
                </a:solidFill>
                <a:latin typeface="Montserrat"/>
              </a:rPr>
              <a:t> </a:t>
            </a:r>
            <a:r>
              <a:rPr lang="en-US" sz="3000" dirty="0" err="1">
                <a:solidFill>
                  <a:srgbClr val="FFFFFF"/>
                </a:solidFill>
                <a:latin typeface="Montserrat"/>
              </a:rPr>
              <a:t>nẹp</a:t>
            </a:r>
            <a:r>
              <a:rPr lang="en-US" sz="3000" dirty="0">
                <a:solidFill>
                  <a:srgbClr val="FFFFFF"/>
                </a:solidFill>
                <a:latin typeface="Montserrat"/>
              </a:rPr>
              <a:t> </a:t>
            </a:r>
            <a:r>
              <a:rPr lang="en-US" sz="3000" dirty="0" err="1">
                <a:solidFill>
                  <a:srgbClr val="FFFFFF"/>
                </a:solidFill>
                <a:latin typeface="Montserrat"/>
              </a:rPr>
              <a:t>trắng</a:t>
            </a:r>
            <a:r>
              <a:rPr lang="en-US" sz="3000" dirty="0">
                <a:solidFill>
                  <a:srgbClr val="FFFFFF"/>
                </a:solidFill>
                <a:latin typeface="Montserrat"/>
              </a:rPr>
              <a:t> </a:t>
            </a:r>
            <a:r>
              <a:rPr lang="en-US" sz="3000" dirty="0" err="1">
                <a:solidFill>
                  <a:srgbClr val="FFFFFF"/>
                </a:solidFill>
                <a:latin typeface="Montserrat"/>
              </a:rPr>
              <a:t>nằm</a:t>
            </a:r>
            <a:r>
              <a:rPr lang="en-US" sz="3000" dirty="0">
                <a:solidFill>
                  <a:srgbClr val="FFFFFF"/>
                </a:solidFill>
                <a:latin typeface="Montserrat"/>
              </a:rPr>
              <a:t> </a:t>
            </a:r>
            <a:r>
              <a:rPr lang="en-US" sz="3000" dirty="0" err="1">
                <a:solidFill>
                  <a:srgbClr val="FFFFFF"/>
                </a:solidFill>
                <a:latin typeface="Montserrat"/>
              </a:rPr>
              <a:t>phủ</a:t>
            </a:r>
            <a:r>
              <a:rPr lang="en-US" sz="3000" dirty="0">
                <a:solidFill>
                  <a:srgbClr val="FFFFFF"/>
                </a:solidFill>
                <a:latin typeface="Montserrat"/>
              </a:rPr>
              <a:t> </a:t>
            </a:r>
            <a:r>
              <a:rPr lang="en-US" sz="3000" dirty="0" err="1">
                <a:solidFill>
                  <a:srgbClr val="FFFFFF"/>
                </a:solidFill>
                <a:latin typeface="Montserrat"/>
              </a:rPr>
              <a:t>đôi</a:t>
            </a:r>
            <a:r>
              <a:rPr lang="en-US" sz="3000" dirty="0">
                <a:solidFill>
                  <a:srgbClr val="FFFFFF"/>
                </a:solidFill>
                <a:latin typeface="Montserrat"/>
              </a:rPr>
              <a:t> </a:t>
            </a:r>
            <a:r>
              <a:rPr lang="en-US" sz="3000" dirty="0" err="1">
                <a:solidFill>
                  <a:srgbClr val="FFFFFF"/>
                </a:solidFill>
                <a:latin typeface="Montserrat"/>
              </a:rPr>
              <a:t>lên</a:t>
            </a:r>
            <a:r>
              <a:rPr lang="en-US" sz="3000" dirty="0">
                <a:solidFill>
                  <a:srgbClr val="FFFFFF"/>
                </a:solidFill>
                <a:latin typeface="Montserrat"/>
              </a:rPr>
              <a:t> </a:t>
            </a:r>
            <a:r>
              <a:rPr lang="en-US" sz="3000" dirty="0" err="1">
                <a:solidFill>
                  <a:srgbClr val="FFFFFF"/>
                </a:solidFill>
                <a:latin typeface="Montserrat"/>
              </a:rPr>
              <a:t>dây</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và</a:t>
            </a:r>
            <a:r>
              <a:rPr lang="en-US" sz="3000" dirty="0">
                <a:solidFill>
                  <a:srgbClr val="FFFFFF"/>
                </a:solidFill>
                <a:latin typeface="Montserrat"/>
              </a:rPr>
              <a:t> </a:t>
            </a:r>
            <a:r>
              <a:rPr lang="en-US" sz="3000" dirty="0" err="1">
                <a:solidFill>
                  <a:srgbClr val="FFFFFF"/>
                </a:solidFill>
                <a:latin typeface="Montserrat"/>
              </a:rPr>
              <a:t>dây</a:t>
            </a:r>
            <a:r>
              <a:rPr lang="en-US" sz="3000" dirty="0">
                <a:solidFill>
                  <a:srgbClr val="FFFFFF"/>
                </a:solidFill>
                <a:latin typeface="Montserrat"/>
              </a:rPr>
              <a:t> </a:t>
            </a:r>
            <a:r>
              <a:rPr lang="en-US" sz="3000" dirty="0" err="1">
                <a:solidFill>
                  <a:srgbClr val="FFFFFF"/>
                </a:solidFill>
                <a:latin typeface="Montserrat"/>
              </a:rPr>
              <a:t>cáp</a:t>
            </a:r>
            <a:r>
              <a:rPr lang="en-US" sz="3000" dirty="0">
                <a:solidFill>
                  <a:srgbClr val="FFFFFF"/>
                </a:solidFill>
                <a:latin typeface="Montserrat"/>
              </a:rPr>
              <a:t> </a:t>
            </a:r>
            <a:r>
              <a:rPr lang="en-US" sz="3000" dirty="0" err="1">
                <a:solidFill>
                  <a:srgbClr val="FFFFFF"/>
                </a:solidFill>
                <a:latin typeface="Montserrat"/>
              </a:rPr>
              <a:t>chạy</a:t>
            </a:r>
            <a:r>
              <a:rPr lang="en-US" sz="3000" dirty="0">
                <a:solidFill>
                  <a:srgbClr val="FFFFFF"/>
                </a:solidFill>
                <a:latin typeface="Montserrat"/>
              </a:rPr>
              <a:t> </a:t>
            </a:r>
            <a:r>
              <a:rPr lang="en-US" sz="3000" dirty="0" err="1">
                <a:solidFill>
                  <a:srgbClr val="FFFFFF"/>
                </a:solidFill>
                <a:latin typeface="Montserrat"/>
              </a:rPr>
              <a:t>xuyên</a:t>
            </a:r>
            <a:r>
              <a:rPr lang="en-US" sz="3000" dirty="0">
                <a:solidFill>
                  <a:srgbClr val="FFFFFF"/>
                </a:solidFill>
                <a:latin typeface="Montserrat"/>
              </a:rPr>
              <a:t> qua </a:t>
            </a:r>
            <a:r>
              <a:rPr lang="en-US" sz="3000" dirty="0" err="1">
                <a:solidFill>
                  <a:srgbClr val="FFFFFF"/>
                </a:solidFill>
                <a:latin typeface="Montserrat"/>
              </a:rPr>
              <a:t>nẹp</a:t>
            </a:r>
            <a:r>
              <a:rPr lang="en-US" sz="3000" dirty="0">
                <a:solidFill>
                  <a:srgbClr val="FFFFFF"/>
                </a:solidFill>
                <a:latin typeface="Montserrat"/>
              </a:rPr>
              <a:t>. </a:t>
            </a:r>
            <a:r>
              <a:rPr lang="en-US" sz="3000" dirty="0" err="1">
                <a:solidFill>
                  <a:srgbClr val="FFFFFF"/>
                </a:solidFill>
                <a:latin typeface="Montserrat"/>
              </a:rPr>
              <a:t>Nẹp</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phải</a:t>
            </a:r>
            <a:r>
              <a:rPr lang="en-US" sz="3000" dirty="0">
                <a:solidFill>
                  <a:srgbClr val="FFFFFF"/>
                </a:solidFill>
                <a:latin typeface="Montserrat"/>
              </a:rPr>
              <a:t> </a:t>
            </a:r>
            <a:r>
              <a:rPr lang="en-US" sz="3000" dirty="0" err="1">
                <a:solidFill>
                  <a:srgbClr val="FFFFFF"/>
                </a:solidFill>
                <a:latin typeface="Montserrat"/>
              </a:rPr>
              <a:t>nằm</a:t>
            </a:r>
            <a:r>
              <a:rPr lang="en-US" sz="3000" dirty="0">
                <a:solidFill>
                  <a:srgbClr val="FFFFFF"/>
                </a:solidFill>
                <a:latin typeface="Montserrat"/>
              </a:rPr>
              <a:t> </a:t>
            </a:r>
            <a:r>
              <a:rPr lang="en-US" sz="3000" dirty="0" err="1">
                <a:solidFill>
                  <a:srgbClr val="FFFFFF"/>
                </a:solidFill>
                <a:latin typeface="Montserrat"/>
              </a:rPr>
              <a:t>phủ</a:t>
            </a:r>
            <a:r>
              <a:rPr lang="en-US" sz="3000" dirty="0">
                <a:solidFill>
                  <a:srgbClr val="FFFFFF"/>
                </a:solidFill>
                <a:latin typeface="Montserrat"/>
              </a:rPr>
              <a:t> </a:t>
            </a:r>
            <a:r>
              <a:rPr lang="en-US" sz="3000" dirty="0" err="1">
                <a:solidFill>
                  <a:srgbClr val="FFFFFF"/>
                </a:solidFill>
                <a:latin typeface="Montserrat"/>
              </a:rPr>
              <a:t>lên</a:t>
            </a:r>
            <a:r>
              <a:rPr lang="en-US" sz="3000" dirty="0">
                <a:solidFill>
                  <a:srgbClr val="FFFFFF"/>
                </a:solidFill>
                <a:latin typeface="Montserrat"/>
              </a:rPr>
              <a:t> </a:t>
            </a:r>
            <a:r>
              <a:rPr lang="en-US" sz="3000" dirty="0" err="1">
                <a:solidFill>
                  <a:srgbClr val="FFFFFF"/>
                </a:solidFill>
                <a:latin typeface="Montserrat"/>
              </a:rPr>
              <a:t>dây</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và</a:t>
            </a:r>
            <a:r>
              <a:rPr lang="en-US" sz="3000" dirty="0">
                <a:solidFill>
                  <a:srgbClr val="FFFFFF"/>
                </a:solidFill>
                <a:latin typeface="Montserrat"/>
              </a:rPr>
              <a:t> </a:t>
            </a:r>
            <a:r>
              <a:rPr lang="en-US" sz="3000" dirty="0" err="1">
                <a:solidFill>
                  <a:srgbClr val="FFFFFF"/>
                </a:solidFill>
                <a:latin typeface="Montserrat"/>
              </a:rPr>
              <a:t>dây</a:t>
            </a:r>
            <a:r>
              <a:rPr lang="en-US" sz="3000" dirty="0">
                <a:solidFill>
                  <a:srgbClr val="FFFFFF"/>
                </a:solidFill>
                <a:latin typeface="Montserrat"/>
              </a:rPr>
              <a:t> </a:t>
            </a:r>
            <a:r>
              <a:rPr lang="en-US" sz="3000" dirty="0" err="1">
                <a:solidFill>
                  <a:srgbClr val="FFFFFF"/>
                </a:solidFill>
                <a:latin typeface="Montserrat"/>
              </a:rPr>
              <a:t>cáp</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a:t>
            </a:r>
          </a:p>
          <a:p>
            <a:pPr>
              <a:lnSpc>
                <a:spcPts val="2800"/>
              </a:lnSpc>
            </a:pPr>
            <a:r>
              <a:rPr lang="en-US" sz="3000" dirty="0">
                <a:solidFill>
                  <a:srgbClr val="FFFFFF"/>
                </a:solidFill>
                <a:latin typeface="Montserrat"/>
              </a:rPr>
              <a:t>- </a:t>
            </a:r>
            <a:r>
              <a:rPr lang="en-US" sz="3000" dirty="0" err="1">
                <a:solidFill>
                  <a:srgbClr val="FFFFFF"/>
                </a:solidFill>
                <a:latin typeface="Montserrat"/>
              </a:rPr>
              <a:t>Buộc</a:t>
            </a:r>
            <a:r>
              <a:rPr lang="en-US" sz="3000" dirty="0">
                <a:solidFill>
                  <a:srgbClr val="FFFFFF"/>
                </a:solidFill>
                <a:latin typeface="Montserrat"/>
              </a:rPr>
              <a:t> </a:t>
            </a:r>
            <a:r>
              <a:rPr lang="en-US" sz="3000" dirty="0" err="1">
                <a:solidFill>
                  <a:srgbClr val="FFFFFF"/>
                </a:solidFill>
                <a:latin typeface="Montserrat"/>
              </a:rPr>
              <a:t>toàn</a:t>
            </a:r>
            <a:r>
              <a:rPr lang="en-US" sz="3000" dirty="0">
                <a:solidFill>
                  <a:srgbClr val="FFFFFF"/>
                </a:solidFill>
                <a:latin typeface="Montserrat"/>
              </a:rPr>
              <a:t> </a:t>
            </a:r>
            <a:r>
              <a:rPr lang="en-US" sz="3000" dirty="0" err="1">
                <a:solidFill>
                  <a:srgbClr val="FFFFFF"/>
                </a:solidFill>
                <a:latin typeface="Montserrat"/>
              </a:rPr>
              <a:t>bộ</a:t>
            </a:r>
            <a:r>
              <a:rPr lang="en-US" sz="3000" dirty="0">
                <a:solidFill>
                  <a:srgbClr val="FFFFFF"/>
                </a:solidFill>
                <a:latin typeface="Montserrat"/>
              </a:rPr>
              <a:t> </a:t>
            </a:r>
            <a:r>
              <a:rPr lang="en-US" sz="3000" dirty="0" err="1">
                <a:solidFill>
                  <a:srgbClr val="FFFFFF"/>
                </a:solidFill>
                <a:latin typeface="Montserrat"/>
              </a:rPr>
              <a:t>chiều</a:t>
            </a:r>
            <a:r>
              <a:rPr lang="en-US" sz="3000" dirty="0">
                <a:solidFill>
                  <a:srgbClr val="FFFFFF"/>
                </a:solidFill>
                <a:latin typeface="Montserrat"/>
              </a:rPr>
              <a:t> </a:t>
            </a:r>
            <a:r>
              <a:rPr lang="en-US" sz="3000" dirty="0" err="1">
                <a:solidFill>
                  <a:srgbClr val="FFFFFF"/>
                </a:solidFill>
                <a:latin typeface="Montserrat"/>
              </a:rPr>
              <a:t>rộng</a:t>
            </a:r>
            <a:r>
              <a:rPr lang="en-US" sz="3000" dirty="0">
                <a:solidFill>
                  <a:srgbClr val="FFFFFF"/>
                </a:solidFill>
                <a:latin typeface="Montserrat"/>
              </a:rPr>
              <a:t> </a:t>
            </a:r>
            <a:r>
              <a:rPr lang="en-US" sz="3000" dirty="0" err="1">
                <a:solidFill>
                  <a:srgbClr val="FFFFFF"/>
                </a:solidFill>
                <a:latin typeface="Montserrat"/>
              </a:rPr>
              <a:t>hai</a:t>
            </a:r>
            <a:r>
              <a:rPr lang="en-US" sz="3000" dirty="0">
                <a:solidFill>
                  <a:srgbClr val="FFFFFF"/>
                </a:solidFill>
                <a:latin typeface="Montserrat"/>
              </a:rPr>
              <a:t> </a:t>
            </a:r>
            <a:r>
              <a:rPr lang="en-US" sz="3000" dirty="0" err="1">
                <a:solidFill>
                  <a:srgbClr val="FFFFFF"/>
                </a:solidFill>
                <a:latin typeface="Montserrat"/>
              </a:rPr>
              <a:t>đầu</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vào</a:t>
            </a:r>
            <a:r>
              <a:rPr lang="en-US" sz="3000" dirty="0">
                <a:solidFill>
                  <a:srgbClr val="FFFFFF"/>
                </a:solidFill>
                <a:latin typeface="Montserrat"/>
              </a:rPr>
              <a:t> </a:t>
            </a:r>
            <a:r>
              <a:rPr lang="en-US" sz="3000" dirty="0" err="1">
                <a:solidFill>
                  <a:srgbClr val="FFFFFF"/>
                </a:solidFill>
                <a:latin typeface="Montserrat"/>
              </a:rPr>
              <a:t>sát</a:t>
            </a:r>
            <a:r>
              <a:rPr lang="en-US" sz="3000" dirty="0">
                <a:solidFill>
                  <a:srgbClr val="FFFFFF"/>
                </a:solidFill>
                <a:latin typeface="Montserrat"/>
              </a:rPr>
              <a:t> </a:t>
            </a:r>
            <a:r>
              <a:rPr lang="en-US" sz="3000" dirty="0" err="1">
                <a:solidFill>
                  <a:srgbClr val="FFFFFF"/>
                </a:solidFill>
                <a:latin typeface="Montserrat"/>
              </a:rPr>
              <a:t>hai</a:t>
            </a:r>
            <a:r>
              <a:rPr lang="en-US" sz="3000" dirty="0">
                <a:solidFill>
                  <a:srgbClr val="FFFFFF"/>
                </a:solidFill>
                <a:latin typeface="Montserrat"/>
              </a:rPr>
              <a:t> </a:t>
            </a:r>
            <a:r>
              <a:rPr lang="en-US" sz="3000" dirty="0" err="1">
                <a:solidFill>
                  <a:srgbClr val="FFFFFF"/>
                </a:solidFill>
                <a:latin typeface="Montserrat"/>
              </a:rPr>
              <a:t>cột</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a:t>
            </a:r>
            <a:r>
              <a:rPr lang="en-US" sz="3000" dirty="0" err="1">
                <a:solidFill>
                  <a:srgbClr val="FFFFFF"/>
                </a:solidFill>
                <a:latin typeface="Montserrat"/>
              </a:rPr>
              <a:t>để</a:t>
            </a:r>
            <a:r>
              <a:rPr lang="en-US" sz="3000" dirty="0">
                <a:solidFill>
                  <a:srgbClr val="FFFFFF"/>
                </a:solidFill>
                <a:latin typeface="Montserrat"/>
              </a:rPr>
              <a:t> </a:t>
            </a:r>
            <a:r>
              <a:rPr lang="en-US" sz="3000" dirty="0" err="1">
                <a:solidFill>
                  <a:srgbClr val="FFFFFF"/>
                </a:solidFill>
                <a:latin typeface="Montserrat"/>
              </a:rPr>
              <a:t>không</a:t>
            </a:r>
            <a:r>
              <a:rPr lang="en-US" sz="3000" dirty="0">
                <a:solidFill>
                  <a:srgbClr val="FFFFFF"/>
                </a:solidFill>
                <a:latin typeface="Montserrat"/>
              </a:rPr>
              <a:t> </a:t>
            </a:r>
            <a:r>
              <a:rPr lang="en-US" sz="3000" dirty="0" err="1">
                <a:solidFill>
                  <a:srgbClr val="FFFFFF"/>
                </a:solidFill>
                <a:latin typeface="Montserrat"/>
              </a:rPr>
              <a:t>có</a:t>
            </a:r>
            <a:r>
              <a:rPr lang="en-US" sz="3000" dirty="0">
                <a:solidFill>
                  <a:srgbClr val="FFFFFF"/>
                </a:solidFill>
                <a:latin typeface="Montserrat"/>
              </a:rPr>
              <a:t> </a:t>
            </a:r>
            <a:r>
              <a:rPr lang="en-US" sz="3000" dirty="0" err="1">
                <a:solidFill>
                  <a:srgbClr val="FFFFFF"/>
                </a:solidFill>
                <a:latin typeface="Montserrat"/>
              </a:rPr>
              <a:t>khoảng</a:t>
            </a:r>
            <a:r>
              <a:rPr lang="en-US" sz="3000" dirty="0">
                <a:solidFill>
                  <a:srgbClr val="FFFFFF"/>
                </a:solidFill>
                <a:latin typeface="Montserrat"/>
              </a:rPr>
              <a:t> </a:t>
            </a:r>
            <a:r>
              <a:rPr lang="en-US" sz="3000" dirty="0" err="1">
                <a:solidFill>
                  <a:srgbClr val="FFFFFF"/>
                </a:solidFill>
                <a:latin typeface="Montserrat"/>
              </a:rPr>
              <a:t>trống</a:t>
            </a:r>
            <a:r>
              <a:rPr lang="en-US" sz="3000" dirty="0">
                <a:solidFill>
                  <a:srgbClr val="FFFFFF"/>
                </a:solidFill>
                <a:latin typeface="Montserrat"/>
              </a:rPr>
              <a:t>.</a:t>
            </a:r>
          </a:p>
          <a:p>
            <a:pPr>
              <a:lnSpc>
                <a:spcPts val="2800"/>
              </a:lnSpc>
            </a:pPr>
            <a:r>
              <a:rPr lang="en-US" sz="3000" dirty="0">
                <a:solidFill>
                  <a:srgbClr val="FFFFFF"/>
                </a:solidFill>
                <a:latin typeface="Montserrat"/>
              </a:rPr>
              <a:t>- </a:t>
            </a:r>
            <a:r>
              <a:rPr lang="en-US" sz="3000" dirty="0" err="1">
                <a:solidFill>
                  <a:srgbClr val="FFFFFF"/>
                </a:solidFill>
                <a:latin typeface="Montserrat"/>
              </a:rPr>
              <a:t>Đường</a:t>
            </a:r>
            <a:r>
              <a:rPr lang="en-US" sz="3000" dirty="0">
                <a:solidFill>
                  <a:srgbClr val="FFFFFF"/>
                </a:solidFill>
                <a:latin typeface="Montserrat"/>
              </a:rPr>
              <a:t> </a:t>
            </a:r>
            <a:r>
              <a:rPr lang="en-US" sz="3000" dirty="0" err="1">
                <a:solidFill>
                  <a:srgbClr val="FFFFFF"/>
                </a:solidFill>
                <a:latin typeface="Montserrat"/>
              </a:rPr>
              <a:t>giới</a:t>
            </a:r>
            <a:r>
              <a:rPr lang="en-US" sz="3000" dirty="0">
                <a:solidFill>
                  <a:srgbClr val="FFFFFF"/>
                </a:solidFill>
                <a:latin typeface="Montserrat"/>
              </a:rPr>
              <a:t> </a:t>
            </a:r>
            <a:r>
              <a:rPr lang="en-US" sz="3000" dirty="0" err="1">
                <a:solidFill>
                  <a:srgbClr val="FFFFFF"/>
                </a:solidFill>
                <a:latin typeface="Montserrat"/>
              </a:rPr>
              <a:t>hạn</a:t>
            </a:r>
            <a:r>
              <a:rPr lang="en-US" sz="3000" dirty="0">
                <a:solidFill>
                  <a:srgbClr val="FFFFFF"/>
                </a:solidFill>
                <a:latin typeface="Montserrat"/>
              </a:rPr>
              <a:t> </a:t>
            </a:r>
            <a:r>
              <a:rPr lang="en-US" sz="3000" dirty="0" err="1">
                <a:solidFill>
                  <a:srgbClr val="FFFFFF"/>
                </a:solidFill>
                <a:latin typeface="Montserrat"/>
              </a:rPr>
              <a:t>giao</a:t>
            </a:r>
            <a:r>
              <a:rPr lang="en-US" sz="3000" dirty="0">
                <a:solidFill>
                  <a:srgbClr val="FFFFFF"/>
                </a:solidFill>
                <a:latin typeface="Montserrat"/>
              </a:rPr>
              <a:t> </a:t>
            </a:r>
            <a:r>
              <a:rPr lang="en-US" sz="3000" dirty="0" err="1">
                <a:solidFill>
                  <a:srgbClr val="FFFFFF"/>
                </a:solidFill>
                <a:latin typeface="Montserrat"/>
              </a:rPr>
              <a:t>cầu</a:t>
            </a:r>
            <a:r>
              <a:rPr lang="en-US" sz="3000" dirty="0">
                <a:solidFill>
                  <a:srgbClr val="FFFFFF"/>
                </a:solidFill>
                <a:latin typeface="Montserrat"/>
              </a:rPr>
              <a:t> </a:t>
            </a:r>
            <a:r>
              <a:rPr lang="en-US" sz="3000" dirty="0" err="1">
                <a:solidFill>
                  <a:srgbClr val="FFFFFF"/>
                </a:solidFill>
                <a:latin typeface="Montserrat"/>
              </a:rPr>
              <a:t>gần</a:t>
            </a:r>
            <a:r>
              <a:rPr lang="en-US" sz="3000" dirty="0">
                <a:solidFill>
                  <a:srgbClr val="FFFFFF"/>
                </a:solidFill>
                <a:latin typeface="Montserrat"/>
              </a:rPr>
              <a:t> </a:t>
            </a:r>
            <a:r>
              <a:rPr lang="en-US" sz="3000" dirty="0" err="1">
                <a:solidFill>
                  <a:srgbClr val="FFFFFF"/>
                </a:solidFill>
                <a:latin typeface="Montserrat"/>
              </a:rPr>
              <a:t>là</a:t>
            </a:r>
            <a:r>
              <a:rPr lang="en-US" sz="3000" dirty="0">
                <a:solidFill>
                  <a:srgbClr val="FFFFFF"/>
                </a:solidFill>
                <a:latin typeface="Montserrat"/>
              </a:rPr>
              <a:t> 1,98m </a:t>
            </a:r>
            <a:r>
              <a:rPr lang="en-US" sz="3000" dirty="0" err="1">
                <a:solidFill>
                  <a:srgbClr val="FFFFFF"/>
                </a:solidFill>
                <a:latin typeface="Montserrat"/>
              </a:rPr>
              <a:t>tính</a:t>
            </a:r>
            <a:r>
              <a:rPr lang="en-US" sz="3000" dirty="0">
                <a:solidFill>
                  <a:srgbClr val="FFFFFF"/>
                </a:solidFill>
                <a:latin typeface="Montserrat"/>
              </a:rPr>
              <a:t> </a:t>
            </a:r>
            <a:r>
              <a:rPr lang="en-US" sz="3000" dirty="0" err="1">
                <a:solidFill>
                  <a:srgbClr val="FFFFFF"/>
                </a:solidFill>
                <a:latin typeface="Montserrat"/>
              </a:rPr>
              <a:t>từ</a:t>
            </a:r>
            <a:r>
              <a:rPr lang="en-US" sz="3000" dirty="0">
                <a:solidFill>
                  <a:srgbClr val="FFFFFF"/>
                </a:solidFill>
                <a:latin typeface="Montserrat"/>
              </a:rPr>
              <a:t> </a:t>
            </a:r>
            <a:r>
              <a:rPr lang="en-US" sz="3000" dirty="0" err="1">
                <a:solidFill>
                  <a:srgbClr val="FFFFFF"/>
                </a:solidFill>
                <a:latin typeface="Montserrat"/>
              </a:rPr>
              <a:t>lưới</a:t>
            </a:r>
            <a:r>
              <a:rPr lang="en-US" sz="3000" dirty="0">
                <a:solidFill>
                  <a:srgbClr val="FFFFFF"/>
                </a:solidFill>
                <a:latin typeface="Montserrat"/>
              </a:rPr>
              <a:t> sang </a:t>
            </a:r>
            <a:r>
              <a:rPr lang="en-US" sz="3000" dirty="0" err="1">
                <a:solidFill>
                  <a:srgbClr val="FFFFFF"/>
                </a:solidFill>
                <a:latin typeface="Montserrat"/>
              </a:rPr>
              <a:t>hai</a:t>
            </a:r>
            <a:r>
              <a:rPr lang="en-US" sz="3000" dirty="0">
                <a:solidFill>
                  <a:srgbClr val="FFFFFF"/>
                </a:solidFill>
                <a:latin typeface="Montserrat"/>
              </a:rPr>
              <a:t> </a:t>
            </a:r>
            <a:r>
              <a:rPr lang="en-US" sz="3000" dirty="0" err="1">
                <a:solidFill>
                  <a:srgbClr val="FFFFFF"/>
                </a:solidFill>
                <a:latin typeface="Montserrat"/>
              </a:rPr>
              <a:t>bên</a:t>
            </a:r>
            <a:r>
              <a:rPr lang="en-US" sz="3000" dirty="0">
                <a:solidFill>
                  <a:srgbClr val="FFFFFF"/>
                </a:solidFill>
                <a:latin typeface="Montserrat"/>
              </a:rPr>
              <a:t>. </a:t>
            </a:r>
            <a:r>
              <a:rPr lang="en-US" sz="3000" dirty="0" err="1">
                <a:solidFill>
                  <a:srgbClr val="FFFFFF"/>
                </a:solidFill>
                <a:latin typeface="Montserrat"/>
              </a:rPr>
              <a:t>Đường</a:t>
            </a:r>
            <a:r>
              <a:rPr lang="en-US" sz="3000" dirty="0">
                <a:solidFill>
                  <a:srgbClr val="FFFFFF"/>
                </a:solidFill>
                <a:latin typeface="Montserrat"/>
              </a:rPr>
              <a:t> </a:t>
            </a:r>
            <a:r>
              <a:rPr lang="en-US" sz="3000" dirty="0" err="1">
                <a:solidFill>
                  <a:srgbClr val="FFFFFF"/>
                </a:solidFill>
                <a:latin typeface="Montserrat"/>
              </a:rPr>
              <a:t>giới</a:t>
            </a:r>
            <a:r>
              <a:rPr lang="en-US" sz="3000" dirty="0">
                <a:solidFill>
                  <a:srgbClr val="FFFFFF"/>
                </a:solidFill>
                <a:latin typeface="Montserrat"/>
              </a:rPr>
              <a:t> </a:t>
            </a:r>
            <a:r>
              <a:rPr lang="en-US" sz="3000" dirty="0" err="1">
                <a:solidFill>
                  <a:srgbClr val="FFFFFF"/>
                </a:solidFill>
                <a:latin typeface="Montserrat"/>
              </a:rPr>
              <a:t>hạn</a:t>
            </a:r>
            <a:r>
              <a:rPr lang="en-US" sz="3000" dirty="0">
                <a:solidFill>
                  <a:srgbClr val="FFFFFF"/>
                </a:solidFill>
                <a:latin typeface="Montserrat"/>
              </a:rPr>
              <a:t> </a:t>
            </a:r>
            <a:r>
              <a:rPr lang="en-US" sz="3000" dirty="0" err="1">
                <a:solidFill>
                  <a:srgbClr val="FFFFFF"/>
                </a:solidFill>
                <a:latin typeface="Montserrat"/>
              </a:rPr>
              <a:t>giao</a:t>
            </a:r>
            <a:r>
              <a:rPr lang="en-US" sz="3000" dirty="0">
                <a:solidFill>
                  <a:srgbClr val="FFFFFF"/>
                </a:solidFill>
                <a:latin typeface="Montserrat"/>
              </a:rPr>
              <a:t> </a:t>
            </a:r>
            <a:r>
              <a:rPr lang="en-US" sz="3000" dirty="0" err="1">
                <a:solidFill>
                  <a:srgbClr val="FFFFFF"/>
                </a:solidFill>
                <a:latin typeface="Montserrat"/>
              </a:rPr>
              <a:t>cầu</a:t>
            </a:r>
            <a:r>
              <a:rPr lang="en-US" sz="3000" dirty="0">
                <a:solidFill>
                  <a:srgbClr val="FFFFFF"/>
                </a:solidFill>
                <a:latin typeface="Montserrat"/>
              </a:rPr>
              <a:t> xa </a:t>
            </a:r>
            <a:r>
              <a:rPr lang="en-US" sz="3000" dirty="0" err="1">
                <a:solidFill>
                  <a:srgbClr val="FFFFFF"/>
                </a:solidFill>
                <a:latin typeface="Montserrat"/>
              </a:rPr>
              <a:t>của</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 </a:t>
            </a:r>
            <a:r>
              <a:rPr lang="en-US" sz="3000" dirty="0" err="1">
                <a:solidFill>
                  <a:srgbClr val="FFFFFF"/>
                </a:solidFill>
                <a:latin typeface="Montserrat"/>
              </a:rPr>
              <a:t>đôi</a:t>
            </a:r>
            <a:r>
              <a:rPr lang="en-US" sz="3000" dirty="0">
                <a:solidFill>
                  <a:srgbClr val="FFFFFF"/>
                </a:solidFill>
                <a:latin typeface="Montserrat"/>
              </a:rPr>
              <a:t> </a:t>
            </a:r>
            <a:r>
              <a:rPr lang="en-US" sz="3000" dirty="0" err="1">
                <a:solidFill>
                  <a:srgbClr val="FFFFFF"/>
                </a:solidFill>
                <a:latin typeface="Montserrat"/>
              </a:rPr>
              <a:t>là</a:t>
            </a:r>
            <a:r>
              <a:rPr lang="en-US" sz="3000" dirty="0">
                <a:solidFill>
                  <a:srgbClr val="FFFFFF"/>
                </a:solidFill>
                <a:latin typeface="Montserrat"/>
              </a:rPr>
              <a:t> 0,76m </a:t>
            </a:r>
            <a:r>
              <a:rPr lang="en-US" sz="3000" dirty="0" err="1">
                <a:solidFill>
                  <a:srgbClr val="FFFFFF"/>
                </a:solidFill>
                <a:latin typeface="Montserrat"/>
              </a:rPr>
              <a:t>tính</a:t>
            </a:r>
            <a:r>
              <a:rPr lang="en-US" sz="3000" dirty="0">
                <a:solidFill>
                  <a:srgbClr val="FFFFFF"/>
                </a:solidFill>
                <a:latin typeface="Montserrat"/>
              </a:rPr>
              <a:t> </a:t>
            </a:r>
            <a:r>
              <a:rPr lang="en-US" sz="3000" dirty="0" err="1">
                <a:solidFill>
                  <a:srgbClr val="FFFFFF"/>
                </a:solidFill>
                <a:latin typeface="Montserrat"/>
              </a:rPr>
              <a:t>từ</a:t>
            </a:r>
            <a:r>
              <a:rPr lang="en-US" sz="3000" dirty="0">
                <a:solidFill>
                  <a:srgbClr val="FFFFFF"/>
                </a:solidFill>
                <a:latin typeface="Montserrat"/>
              </a:rPr>
              <a:t> </a:t>
            </a:r>
            <a:r>
              <a:rPr lang="en-US" sz="3000" dirty="0" err="1">
                <a:solidFill>
                  <a:srgbClr val="FFFFFF"/>
                </a:solidFill>
                <a:latin typeface="Montserrat"/>
              </a:rPr>
              <a:t>đường</a:t>
            </a:r>
            <a:r>
              <a:rPr lang="en-US" sz="3000" dirty="0">
                <a:solidFill>
                  <a:srgbClr val="FFFFFF"/>
                </a:solidFill>
                <a:latin typeface="Montserrat"/>
              </a:rPr>
              <a:t> </a:t>
            </a:r>
            <a:r>
              <a:rPr lang="en-US" sz="3000" dirty="0" err="1">
                <a:solidFill>
                  <a:srgbClr val="FFFFFF"/>
                </a:solidFill>
                <a:latin typeface="Montserrat"/>
              </a:rPr>
              <a:t>biên</a:t>
            </a:r>
            <a:r>
              <a:rPr lang="en-US" sz="3000" dirty="0">
                <a:solidFill>
                  <a:srgbClr val="FFFFFF"/>
                </a:solidFill>
                <a:latin typeface="Montserrat"/>
              </a:rPr>
              <a:t> </a:t>
            </a:r>
            <a:r>
              <a:rPr lang="en-US" sz="3000" dirty="0" err="1">
                <a:solidFill>
                  <a:srgbClr val="FFFFFF"/>
                </a:solidFill>
                <a:latin typeface="Montserrat"/>
              </a:rPr>
              <a:t>ngang</a:t>
            </a:r>
            <a:r>
              <a:rPr lang="en-US" sz="3000" dirty="0">
                <a:solidFill>
                  <a:srgbClr val="FFFFFF"/>
                </a:solidFill>
                <a:latin typeface="Montserrat"/>
              </a:rPr>
              <a:t> </a:t>
            </a:r>
            <a:r>
              <a:rPr lang="en-US" sz="3000" dirty="0" err="1">
                <a:solidFill>
                  <a:srgbClr val="FFFFFF"/>
                </a:solidFill>
                <a:latin typeface="Montserrat"/>
              </a:rPr>
              <a:t>cuối</a:t>
            </a:r>
            <a:r>
              <a:rPr lang="en-US" sz="3000" dirty="0">
                <a:solidFill>
                  <a:srgbClr val="FFFFFF"/>
                </a:solidFill>
                <a:latin typeface="Montserrat"/>
              </a:rPr>
              <a:t> </a:t>
            </a:r>
            <a:r>
              <a:rPr lang="en-US" sz="3000" dirty="0" err="1">
                <a:solidFill>
                  <a:srgbClr val="FFFFFF"/>
                </a:solidFill>
                <a:latin typeface="Montserrat"/>
              </a:rPr>
              <a:t>sân</a:t>
            </a:r>
            <a:r>
              <a:rPr lang="en-US" sz="3000" dirty="0">
                <a:solidFill>
                  <a:srgbClr val="FFFFFF"/>
                </a:solidFill>
                <a:latin typeface="Montserrat"/>
              </a:rPr>
              <a:t>.</a:t>
            </a:r>
          </a:p>
        </p:txBody>
      </p:sp>
      <p:sp>
        <p:nvSpPr>
          <p:cNvPr id="19" name="TextBox 19"/>
          <p:cNvSpPr txBox="1"/>
          <p:nvPr/>
        </p:nvSpPr>
        <p:spPr>
          <a:xfrm>
            <a:off x="4876800" y="8037666"/>
            <a:ext cx="1048341" cy="332655"/>
          </a:xfrm>
          <a:prstGeom prst="rect">
            <a:avLst/>
          </a:prstGeom>
        </p:spPr>
        <p:txBody>
          <a:bodyPr wrap="square" lIns="0" tIns="0" rIns="0" bIns="0" rtlCol="0" anchor="t">
            <a:spAutoFit/>
          </a:bodyPr>
          <a:lstStyle/>
          <a:p>
            <a:pPr>
              <a:lnSpc>
                <a:spcPts val="2800"/>
              </a:lnSpc>
            </a:pPr>
            <a:r>
              <a:rPr lang="en-US" sz="2000" dirty="0">
                <a:solidFill>
                  <a:srgbClr val="FFFFFF"/>
                </a:solidFill>
                <a:latin typeface="Montserrat" panose="00000500000000000000" pitchFamily="2" charset="0"/>
              </a:rPr>
              <a:t>13,40m</a:t>
            </a:r>
          </a:p>
        </p:txBody>
      </p:sp>
      <p:pic>
        <p:nvPicPr>
          <p:cNvPr id="21" name="Picture 20">
            <a:extLst>
              <a:ext uri="{FF2B5EF4-FFF2-40B4-BE49-F238E27FC236}">
                <a16:creationId xmlns:a16="http://schemas.microsoft.com/office/drawing/2014/main" id="{8A9BDB1D-2BB3-19FF-6AFC-A015C517686B}"/>
              </a:ext>
            </a:extLst>
          </p:cNvPr>
          <p:cNvPicPr>
            <a:picLocks noChangeAspect="1"/>
          </p:cNvPicPr>
          <p:nvPr/>
        </p:nvPicPr>
        <p:blipFill rotWithShape="1">
          <a:blip r:embed="rId4">
            <a:extLst>
              <a:ext uri="{28A0092B-C50C-407E-A947-70E740481C1C}">
                <a14:useLocalDpi xmlns:a14="http://schemas.microsoft.com/office/drawing/2010/main" val="0"/>
              </a:ext>
            </a:extLst>
          </a:blip>
          <a:srcRect l="5302" t="-712" r="10750" b="14103"/>
          <a:stretch/>
        </p:blipFill>
        <p:spPr>
          <a:xfrm>
            <a:off x="914400" y="1422693"/>
            <a:ext cx="8649926" cy="6540207"/>
          </a:xfrm>
          <a:prstGeom prst="rect">
            <a:avLst/>
          </a:prstGeom>
        </p:spPr>
      </p:pic>
      <p:sp>
        <p:nvSpPr>
          <p:cNvPr id="26" name="Rectangle 25">
            <a:extLst>
              <a:ext uri="{FF2B5EF4-FFF2-40B4-BE49-F238E27FC236}">
                <a16:creationId xmlns:a16="http://schemas.microsoft.com/office/drawing/2014/main" id="{59D9B00F-E42D-0F52-72DD-548B845BD895}"/>
              </a:ext>
            </a:extLst>
          </p:cNvPr>
          <p:cNvSpPr/>
          <p:nvPr/>
        </p:nvSpPr>
        <p:spPr>
          <a:xfrm rot="16200000">
            <a:off x="60665" y="4125030"/>
            <a:ext cx="1261300" cy="27838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Montserrat" panose="00000500000000000000" pitchFamily="2" charset="0"/>
              </a:rPr>
              <a:t>6,10m</a:t>
            </a:r>
          </a:p>
        </p:txBody>
      </p:sp>
    </p:spTree>
    <p:extLst>
      <p:ext uri="{BB962C8B-B14F-4D97-AF65-F5344CB8AC3E}">
        <p14:creationId xmlns:p14="http://schemas.microsoft.com/office/powerpoint/2010/main" val="3199788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41279" y="-330355"/>
            <a:ext cx="21234710" cy="212347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F2942"/>
            </a:solidFill>
          </p:spPr>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721911" y="615510"/>
            <a:ext cx="5806154" cy="826379"/>
            <a:chOff x="0" y="0"/>
            <a:chExt cx="4907671" cy="698500"/>
          </a:xfrm>
        </p:grpSpPr>
        <p:sp>
          <p:nvSpPr>
            <p:cNvPr id="6" name="Freeform 6"/>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7" name="TextBox 7"/>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rot="5400000">
            <a:off x="-1098189" y="2297602"/>
            <a:ext cx="6885392" cy="7862384"/>
            <a:chOff x="0" y="0"/>
            <a:chExt cx="6367521" cy="10483179"/>
          </a:xfrm>
        </p:grpSpPr>
        <p:pic>
          <p:nvPicPr>
            <p:cNvPr id="10" name="Picture 10"/>
            <p:cNvPicPr>
              <a:picLocks noChangeAspect="1"/>
            </p:cNvPicPr>
            <p:nvPr/>
          </p:nvPicPr>
          <p:blipFill>
            <a:blip r:embed="rId4"/>
            <a:srcRect l="25374" t="-32317" r="25375" b="-32317"/>
            <a:stretch>
              <a:fillRect/>
            </a:stretch>
          </p:blipFill>
          <p:spPr>
            <a:xfrm>
              <a:off x="0" y="0"/>
              <a:ext cx="6367521" cy="10483179"/>
            </a:xfrm>
            <a:prstGeom prst="rect">
              <a:avLst/>
            </a:prstGeom>
          </p:spPr>
        </p:pic>
      </p:grpSp>
      <p:grpSp>
        <p:nvGrpSpPr>
          <p:cNvPr id="11" name="Group 11"/>
          <p:cNvGrpSpPr/>
          <p:nvPr/>
        </p:nvGrpSpPr>
        <p:grpSpPr>
          <a:xfrm>
            <a:off x="5709091" y="2424616"/>
            <a:ext cx="5317743" cy="6833684"/>
            <a:chOff x="0" y="0"/>
            <a:chExt cx="7090325" cy="9111579"/>
          </a:xfrm>
        </p:grpSpPr>
        <p:pic>
          <p:nvPicPr>
            <p:cNvPr id="12" name="Picture 12"/>
            <p:cNvPicPr>
              <a:picLocks noChangeAspect="1"/>
            </p:cNvPicPr>
            <p:nvPr/>
          </p:nvPicPr>
          <p:blipFill>
            <a:blip r:embed="rId5"/>
            <a:srcRect t="7191" b="7191"/>
            <a:stretch>
              <a:fillRect/>
            </a:stretch>
          </p:blipFill>
          <p:spPr>
            <a:xfrm>
              <a:off x="0" y="0"/>
              <a:ext cx="7090325" cy="9111579"/>
            </a:xfrm>
            <a:prstGeom prst="rect">
              <a:avLst/>
            </a:prstGeom>
          </p:spPr>
        </p:pic>
      </p:grpSp>
      <p:pic>
        <p:nvPicPr>
          <p:cNvPr id="16" name="Picture 16"/>
          <p:cNvPicPr>
            <a:picLocks noChangeAspect="1"/>
          </p:cNvPicPr>
          <p:nvPr/>
        </p:nvPicPr>
        <p:blipFill>
          <a:blip r:embed="rId6"/>
          <a:srcRect/>
          <a:stretch>
            <a:fillRect/>
          </a:stretch>
        </p:blipFill>
        <p:spPr>
          <a:xfrm>
            <a:off x="2711091" y="8213188"/>
            <a:ext cx="1200488" cy="1395916"/>
          </a:xfrm>
          <a:prstGeom prst="rect">
            <a:avLst/>
          </a:prstGeom>
        </p:spPr>
      </p:pic>
      <p:sp>
        <p:nvSpPr>
          <p:cNvPr id="17" name="TextBox 17"/>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8" name="TextBox 18"/>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000000"/>
                </a:solidFill>
                <a:latin typeface="Montserrat"/>
              </a:rPr>
              <a:t>Trường</a:t>
            </a:r>
            <a:r>
              <a:rPr lang="en-US" sz="1500" dirty="0">
                <a:solidFill>
                  <a:srgbClr val="000000"/>
                </a:solidFill>
                <a:latin typeface="Montserrat"/>
              </a:rPr>
              <a:t> THPT </a:t>
            </a:r>
            <a:r>
              <a:rPr lang="en-US" sz="1500" dirty="0" err="1">
                <a:solidFill>
                  <a:srgbClr val="000000"/>
                </a:solidFill>
                <a:latin typeface="Montserrat"/>
              </a:rPr>
              <a:t>Hồ</a:t>
            </a:r>
            <a:r>
              <a:rPr lang="en-US" sz="1500" dirty="0">
                <a:solidFill>
                  <a:srgbClr val="000000"/>
                </a:solidFill>
                <a:latin typeface="Montserrat"/>
              </a:rPr>
              <a:t> </a:t>
            </a:r>
            <a:r>
              <a:rPr lang="en-US" sz="1500" dirty="0" err="1">
                <a:solidFill>
                  <a:srgbClr val="000000"/>
                </a:solidFill>
                <a:latin typeface="Montserrat"/>
              </a:rPr>
              <a:t>Thị</a:t>
            </a:r>
            <a:r>
              <a:rPr lang="en-US" sz="1500" dirty="0">
                <a:solidFill>
                  <a:srgbClr val="000000"/>
                </a:solidFill>
                <a:latin typeface="Montserrat"/>
              </a:rPr>
              <a:t> Bi</a:t>
            </a:r>
          </a:p>
        </p:txBody>
      </p:sp>
      <p:sp>
        <p:nvSpPr>
          <p:cNvPr id="19" name="TextBox 19"/>
          <p:cNvSpPr txBox="1"/>
          <p:nvPr/>
        </p:nvSpPr>
        <p:spPr>
          <a:xfrm>
            <a:off x="11963274" y="2914232"/>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QUY ĐỊNH</a:t>
            </a:r>
          </a:p>
        </p:txBody>
      </p:sp>
      <p:sp>
        <p:nvSpPr>
          <p:cNvPr id="20" name="TextBox 20"/>
          <p:cNvSpPr txBox="1"/>
          <p:nvPr/>
        </p:nvSpPr>
        <p:spPr>
          <a:xfrm>
            <a:off x="11950573" y="3601177"/>
            <a:ext cx="5625934" cy="992066"/>
          </a:xfrm>
          <a:prstGeom prst="rect">
            <a:avLst/>
          </a:prstGeom>
        </p:spPr>
        <p:txBody>
          <a:bodyPr wrap="square" lIns="0" tIns="0" rIns="0" bIns="0" rtlCol="0" anchor="t">
            <a:spAutoFit/>
          </a:bodyPr>
          <a:lstStyle/>
          <a:p>
            <a:pPr>
              <a:lnSpc>
                <a:spcPts val="9100"/>
              </a:lnSpc>
              <a:spcBef>
                <a:spcPct val="0"/>
              </a:spcBef>
            </a:pPr>
            <a:r>
              <a:rPr lang="en-US" sz="4000" dirty="0">
                <a:solidFill>
                  <a:srgbClr val="BF2942"/>
                </a:solidFill>
                <a:latin typeface="Bebas Neue Bold"/>
              </a:rPr>
              <a:t>GIAO ( PHÁT ) CẦU</a:t>
            </a:r>
          </a:p>
        </p:txBody>
      </p:sp>
      <p:sp>
        <p:nvSpPr>
          <p:cNvPr id="21" name="TextBox 21"/>
          <p:cNvSpPr txBox="1"/>
          <p:nvPr/>
        </p:nvSpPr>
        <p:spPr>
          <a:xfrm>
            <a:off x="11963274" y="5945604"/>
            <a:ext cx="6172326" cy="2487091"/>
          </a:xfrm>
          <a:prstGeom prst="rect">
            <a:avLst/>
          </a:prstGeom>
        </p:spPr>
        <p:txBody>
          <a:bodyPr wrap="square" lIns="0" tIns="0" rIns="0" bIns="0" rtlCol="0" anchor="t">
            <a:spAutoFit/>
          </a:bodyPr>
          <a:lstStyle/>
          <a:p>
            <a:pPr>
              <a:lnSpc>
                <a:spcPts val="2800"/>
              </a:lnSpc>
            </a:pPr>
            <a:r>
              <a:rPr lang="en-US" sz="2000" dirty="0">
                <a:solidFill>
                  <a:srgbClr val="000000"/>
                </a:solidFill>
                <a:latin typeface="Montserrat"/>
              </a:rPr>
              <a:t>- Trong </a:t>
            </a:r>
            <a:r>
              <a:rPr lang="en-US" sz="2000" dirty="0" err="1">
                <a:solidFill>
                  <a:srgbClr val="000000"/>
                </a:solidFill>
                <a:latin typeface="Montserrat"/>
              </a:rPr>
              <a:t>mỗi</a:t>
            </a:r>
            <a:r>
              <a:rPr lang="en-US" sz="2000" dirty="0">
                <a:solidFill>
                  <a:srgbClr val="000000"/>
                </a:solidFill>
                <a:latin typeface="Montserrat"/>
              </a:rPr>
              <a:t> </a:t>
            </a:r>
            <a:r>
              <a:rPr lang="en-US" sz="2000" dirty="0" err="1">
                <a:solidFill>
                  <a:srgbClr val="000000"/>
                </a:solidFill>
                <a:latin typeface="Montserrat"/>
              </a:rPr>
              <a:t>hiệp</a:t>
            </a:r>
            <a:r>
              <a:rPr lang="en-US" sz="2000" dirty="0">
                <a:solidFill>
                  <a:srgbClr val="000000"/>
                </a:solidFill>
                <a:latin typeface="Montserrat"/>
              </a:rPr>
              <a:t> </a:t>
            </a:r>
            <a:r>
              <a:rPr lang="en-US" sz="2000" dirty="0" err="1">
                <a:solidFill>
                  <a:srgbClr val="000000"/>
                </a:solidFill>
                <a:latin typeface="Montserrat"/>
              </a:rPr>
              <a:t>đấu</a:t>
            </a:r>
            <a:r>
              <a:rPr lang="en-US" sz="2000" dirty="0">
                <a:solidFill>
                  <a:srgbClr val="000000"/>
                </a:solidFill>
                <a:latin typeface="Montserrat"/>
              </a:rPr>
              <a:t>, </a:t>
            </a:r>
            <a:r>
              <a:rPr lang="en-US" sz="2000" dirty="0" err="1">
                <a:solidFill>
                  <a:srgbClr val="000000"/>
                </a:solidFill>
                <a:latin typeface="Montserrat"/>
              </a:rPr>
              <a:t>quả</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đầu</a:t>
            </a:r>
            <a:r>
              <a:rPr lang="en-US" sz="2000" dirty="0">
                <a:solidFill>
                  <a:srgbClr val="000000"/>
                </a:solidFill>
                <a:latin typeface="Montserrat"/>
              </a:rPr>
              <a:t> </a:t>
            </a:r>
            <a:r>
              <a:rPr lang="en-US" sz="2000" dirty="0" err="1">
                <a:solidFill>
                  <a:srgbClr val="000000"/>
                </a:solidFill>
                <a:latin typeface="Montserrat"/>
              </a:rPr>
              <a:t>tiên</a:t>
            </a:r>
            <a:r>
              <a:rPr lang="en-US" sz="2000" dirty="0">
                <a:solidFill>
                  <a:srgbClr val="000000"/>
                </a:solidFill>
                <a:latin typeface="Montserrat"/>
              </a:rPr>
              <a:t> </a:t>
            </a:r>
            <a:r>
              <a:rPr lang="en-US" sz="2000" dirty="0" err="1">
                <a:solidFill>
                  <a:srgbClr val="000000"/>
                </a:solidFill>
                <a:latin typeface="Montserrat"/>
              </a:rPr>
              <a:t>được</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từ</a:t>
            </a:r>
            <a:r>
              <a:rPr lang="en-US" sz="2000" dirty="0">
                <a:solidFill>
                  <a:srgbClr val="000000"/>
                </a:solidFill>
                <a:latin typeface="Montserrat"/>
              </a:rPr>
              <a:t> </a:t>
            </a:r>
            <a:r>
              <a:rPr lang="en-US" sz="2000" dirty="0" err="1">
                <a:solidFill>
                  <a:srgbClr val="000000"/>
                </a:solidFill>
                <a:latin typeface="Montserrat"/>
              </a:rPr>
              <a:t>khu</a:t>
            </a:r>
            <a:r>
              <a:rPr lang="en-US" sz="2000" dirty="0">
                <a:solidFill>
                  <a:srgbClr val="000000"/>
                </a:solidFill>
                <a:latin typeface="Montserrat"/>
              </a:rPr>
              <a:t> </a:t>
            </a:r>
            <a:r>
              <a:rPr lang="en-US" sz="2000" dirty="0" err="1">
                <a:solidFill>
                  <a:srgbClr val="000000"/>
                </a:solidFill>
                <a:latin typeface="Montserrat"/>
              </a:rPr>
              <a:t>vực</a:t>
            </a:r>
            <a:r>
              <a:rPr lang="en-US" sz="2000" dirty="0">
                <a:solidFill>
                  <a:srgbClr val="000000"/>
                </a:solidFill>
                <a:latin typeface="Montserrat"/>
              </a:rPr>
              <a:t>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phải</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đội</a:t>
            </a:r>
            <a:r>
              <a:rPr lang="en-US" sz="2000" dirty="0">
                <a:solidFill>
                  <a:srgbClr val="000000"/>
                </a:solidFill>
                <a:latin typeface="Montserrat"/>
              </a:rPr>
              <a:t> </a:t>
            </a:r>
            <a:r>
              <a:rPr lang="en-US" sz="2000" dirty="0" err="1">
                <a:solidFill>
                  <a:srgbClr val="000000"/>
                </a:solidFill>
                <a:latin typeface="Montserrat"/>
              </a:rPr>
              <a:t>mình</a:t>
            </a:r>
            <a:r>
              <a:rPr lang="en-US" sz="2000" dirty="0">
                <a:solidFill>
                  <a:srgbClr val="000000"/>
                </a:solidFill>
                <a:latin typeface="Montserrat"/>
              </a:rPr>
              <a:t> </a:t>
            </a:r>
            <a:r>
              <a:rPr lang="en-US" sz="2000" dirty="0" err="1">
                <a:solidFill>
                  <a:srgbClr val="000000"/>
                </a:solidFill>
                <a:latin typeface="Montserrat"/>
              </a:rPr>
              <a:t>chéo</a:t>
            </a:r>
            <a:r>
              <a:rPr lang="en-US" sz="2000" dirty="0">
                <a:solidFill>
                  <a:srgbClr val="000000"/>
                </a:solidFill>
                <a:latin typeface="Montserrat"/>
              </a:rPr>
              <a:t> sang </a:t>
            </a:r>
            <a:r>
              <a:rPr lang="en-US" sz="2000" dirty="0" err="1">
                <a:solidFill>
                  <a:srgbClr val="000000"/>
                </a:solidFill>
                <a:latin typeface="Montserrat"/>
              </a:rPr>
              <a:t>khu</a:t>
            </a:r>
            <a:r>
              <a:rPr lang="en-US" sz="2000" dirty="0">
                <a:solidFill>
                  <a:srgbClr val="000000"/>
                </a:solidFill>
                <a:latin typeface="Montserrat"/>
              </a:rPr>
              <a:t> </a:t>
            </a:r>
            <a:r>
              <a:rPr lang="en-US" sz="2000" dirty="0" err="1">
                <a:solidFill>
                  <a:srgbClr val="000000"/>
                </a:solidFill>
                <a:latin typeface="Montserrat"/>
              </a:rPr>
              <a:t>vực</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phải</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a:t>
            </a:r>
            <a:r>
              <a:rPr lang="en-US" sz="2000" dirty="0" err="1">
                <a:solidFill>
                  <a:srgbClr val="000000"/>
                </a:solidFill>
                <a:latin typeface="Montserrat"/>
              </a:rPr>
              <a:t>đối</a:t>
            </a:r>
            <a:r>
              <a:rPr lang="en-US" sz="2000" dirty="0">
                <a:solidFill>
                  <a:srgbClr val="000000"/>
                </a:solidFill>
                <a:latin typeface="Montserrat"/>
              </a:rPr>
              <a:t> </a:t>
            </a:r>
            <a:r>
              <a:rPr lang="en-US" sz="2000" dirty="0" err="1">
                <a:solidFill>
                  <a:srgbClr val="000000"/>
                </a:solidFill>
                <a:latin typeface="Montserrat"/>
              </a:rPr>
              <a:t>phương</a:t>
            </a:r>
            <a:r>
              <a:rPr lang="en-US" sz="2000" dirty="0">
                <a:solidFill>
                  <a:srgbClr val="000000"/>
                </a:solidFill>
                <a:latin typeface="Montserrat"/>
              </a:rPr>
              <a:t> </a:t>
            </a:r>
            <a:r>
              <a:rPr lang="en-US" sz="2000" dirty="0" err="1">
                <a:solidFill>
                  <a:srgbClr val="000000"/>
                </a:solidFill>
                <a:latin typeface="Montserrat"/>
              </a:rPr>
              <a:t>được</a:t>
            </a:r>
            <a:r>
              <a:rPr lang="en-US" sz="2000" dirty="0">
                <a:solidFill>
                  <a:srgbClr val="000000"/>
                </a:solidFill>
                <a:latin typeface="Montserrat"/>
              </a:rPr>
              <a:t> </a:t>
            </a:r>
            <a:r>
              <a:rPr lang="en-US" sz="2000" dirty="0" err="1">
                <a:solidFill>
                  <a:srgbClr val="000000"/>
                </a:solidFill>
                <a:latin typeface="Montserrat"/>
              </a:rPr>
              <a:t>giới</a:t>
            </a:r>
            <a:r>
              <a:rPr lang="en-US" sz="2000" dirty="0">
                <a:solidFill>
                  <a:srgbClr val="000000"/>
                </a:solidFill>
                <a:latin typeface="Montserrat"/>
              </a:rPr>
              <a:t> </a:t>
            </a:r>
            <a:r>
              <a:rPr lang="en-US" sz="2000" dirty="0" err="1">
                <a:solidFill>
                  <a:srgbClr val="000000"/>
                </a:solidFill>
                <a:latin typeface="Montserrat"/>
              </a:rPr>
              <a:t>hạn</a:t>
            </a:r>
            <a:r>
              <a:rPr lang="en-US" sz="2000" dirty="0">
                <a:solidFill>
                  <a:srgbClr val="000000"/>
                </a:solidFill>
                <a:latin typeface="Montserrat"/>
              </a:rPr>
              <a:t> </a:t>
            </a:r>
            <a:r>
              <a:rPr lang="en-US" sz="2000" dirty="0" err="1">
                <a:solidFill>
                  <a:srgbClr val="000000"/>
                </a:solidFill>
                <a:latin typeface="Montserrat"/>
              </a:rPr>
              <a:t>bởi</a:t>
            </a:r>
            <a:r>
              <a:rPr lang="en-US" sz="2000" dirty="0">
                <a:solidFill>
                  <a:srgbClr val="000000"/>
                </a:solidFill>
                <a:latin typeface="Montserrat"/>
              </a:rPr>
              <a:t> </a:t>
            </a:r>
            <a:r>
              <a:rPr lang="en-US" sz="2000" dirty="0" err="1">
                <a:solidFill>
                  <a:srgbClr val="000000"/>
                </a:solidFill>
                <a:latin typeface="Montserrat"/>
              </a:rPr>
              <a:t>các</a:t>
            </a:r>
            <a:r>
              <a:rPr lang="en-US" sz="2000" dirty="0">
                <a:solidFill>
                  <a:srgbClr val="000000"/>
                </a:solidFill>
                <a:latin typeface="Montserrat"/>
              </a:rPr>
              <a:t> </a:t>
            </a:r>
            <a:r>
              <a:rPr lang="en-US" sz="2000" dirty="0" err="1">
                <a:solidFill>
                  <a:srgbClr val="000000"/>
                </a:solidFill>
                <a:latin typeface="Montserrat"/>
              </a:rPr>
              <a:t>đường</a:t>
            </a:r>
            <a:r>
              <a:rPr lang="en-US" sz="2000" dirty="0">
                <a:solidFill>
                  <a:srgbClr val="000000"/>
                </a:solidFill>
                <a:latin typeface="Montserrat"/>
              </a:rPr>
              <a:t> </a:t>
            </a:r>
            <a:r>
              <a:rPr lang="en-US" sz="2000" dirty="0" err="1">
                <a:solidFill>
                  <a:srgbClr val="000000"/>
                </a:solidFill>
                <a:latin typeface="Montserrat"/>
              </a:rPr>
              <a:t>quy</a:t>
            </a:r>
            <a:r>
              <a:rPr lang="en-US" sz="2000" dirty="0">
                <a:solidFill>
                  <a:srgbClr val="000000"/>
                </a:solidFill>
                <a:latin typeface="Montserrat"/>
              </a:rPr>
              <a:t> </a:t>
            </a:r>
            <a:r>
              <a:rPr lang="en-US" sz="2000" dirty="0" err="1">
                <a:solidFill>
                  <a:srgbClr val="000000"/>
                </a:solidFill>
                <a:latin typeface="Montserrat"/>
              </a:rPr>
              <a:t>định</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Điểm</a:t>
            </a:r>
            <a:r>
              <a:rPr lang="en-US" sz="2000" dirty="0">
                <a:solidFill>
                  <a:srgbClr val="000000"/>
                </a:solidFill>
                <a:latin typeface="Montserrat"/>
              </a:rPr>
              <a:t> </a:t>
            </a:r>
            <a:r>
              <a:rPr lang="en-US" sz="2000" dirty="0" err="1">
                <a:solidFill>
                  <a:srgbClr val="000000"/>
                </a:solidFill>
                <a:latin typeface="Montserrat"/>
              </a:rPr>
              <a:t>số</a:t>
            </a:r>
            <a:r>
              <a:rPr lang="en-US" sz="2000" dirty="0">
                <a:solidFill>
                  <a:srgbClr val="000000"/>
                </a:solidFill>
                <a:latin typeface="Montserrat"/>
              </a:rPr>
              <a:t> </a:t>
            </a:r>
            <a:r>
              <a:rPr lang="en-US" sz="2000" dirty="0" err="1">
                <a:solidFill>
                  <a:srgbClr val="000000"/>
                </a:solidFill>
                <a:latin typeface="Montserrat"/>
              </a:rPr>
              <a:t>chẵn</a:t>
            </a:r>
            <a:r>
              <a:rPr lang="en-US" sz="2000" dirty="0">
                <a:solidFill>
                  <a:srgbClr val="000000"/>
                </a:solidFill>
                <a:latin typeface="Montserrat"/>
              </a:rPr>
              <a:t> (0,2,4,..)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ô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phải</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Điểm</a:t>
            </a:r>
            <a:r>
              <a:rPr lang="en-US" sz="2000" dirty="0">
                <a:solidFill>
                  <a:srgbClr val="000000"/>
                </a:solidFill>
                <a:latin typeface="Montserrat"/>
              </a:rPr>
              <a:t> </a:t>
            </a:r>
            <a:r>
              <a:rPr lang="en-US" sz="2000" dirty="0" err="1">
                <a:solidFill>
                  <a:srgbClr val="000000"/>
                </a:solidFill>
                <a:latin typeface="Montserrat"/>
              </a:rPr>
              <a:t>số</a:t>
            </a:r>
            <a:r>
              <a:rPr lang="en-US" sz="2000" dirty="0">
                <a:solidFill>
                  <a:srgbClr val="000000"/>
                </a:solidFill>
                <a:latin typeface="Montserrat"/>
              </a:rPr>
              <a:t> </a:t>
            </a:r>
            <a:r>
              <a:rPr lang="en-US" sz="2000" dirty="0" err="1">
                <a:solidFill>
                  <a:srgbClr val="000000"/>
                </a:solidFill>
                <a:latin typeface="Montserrat"/>
              </a:rPr>
              <a:t>lẽ</a:t>
            </a:r>
            <a:r>
              <a:rPr lang="en-US" sz="2000" dirty="0">
                <a:solidFill>
                  <a:srgbClr val="000000"/>
                </a:solidFill>
                <a:latin typeface="Montserrat"/>
              </a:rPr>
              <a:t> (1,3,5,…)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ô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trái</a:t>
            </a:r>
            <a:r>
              <a:rPr lang="en-US" sz="2000" dirty="0">
                <a:solidFill>
                  <a:srgbClr val="000000"/>
                </a:solidFill>
                <a:latin typeface="Montserrat"/>
              </a:rPr>
              <a:t>.</a:t>
            </a:r>
          </a:p>
          <a:p>
            <a:pPr>
              <a:lnSpc>
                <a:spcPts val="2800"/>
              </a:lnSpc>
            </a:pPr>
            <a:endParaRPr lang="en-US" sz="2000" dirty="0">
              <a:solidFill>
                <a:srgbClr val="000000"/>
              </a:solidFill>
              <a:latin typeface="Montserrat"/>
            </a:endParaRPr>
          </a:p>
        </p:txBody>
      </p:sp>
      <p:sp>
        <p:nvSpPr>
          <p:cNvPr id="22" name="TextBox 22"/>
          <p:cNvSpPr txBox="1"/>
          <p:nvPr/>
        </p:nvSpPr>
        <p:spPr>
          <a:xfrm>
            <a:off x="11963274" y="5398336"/>
            <a:ext cx="4947028" cy="339724"/>
          </a:xfrm>
          <a:prstGeom prst="rect">
            <a:avLst/>
          </a:prstGeom>
        </p:spPr>
        <p:txBody>
          <a:bodyPr lIns="0" tIns="0" rIns="0" bIns="0" rtlCol="0" anchor="t">
            <a:spAutoFit/>
          </a:bodyPr>
          <a:lstStyle/>
          <a:p>
            <a:pPr>
              <a:lnSpc>
                <a:spcPts val="2800"/>
              </a:lnSpc>
            </a:pPr>
            <a:r>
              <a:rPr lang="en-US" sz="2000" dirty="0">
                <a:solidFill>
                  <a:srgbClr val="BF2942"/>
                </a:solidFill>
                <a:latin typeface="Montserrat Ultra-Bold"/>
              </a:rPr>
              <a:t>A. Giao </a:t>
            </a:r>
            <a:r>
              <a:rPr lang="en-US" sz="2000" dirty="0" err="1">
                <a:solidFill>
                  <a:srgbClr val="BF2942"/>
                </a:solidFill>
                <a:latin typeface="Montserrat Ultra-Bold"/>
              </a:rPr>
              <a:t>cầu</a:t>
            </a:r>
            <a:r>
              <a:rPr lang="en-US" sz="2000" dirty="0">
                <a:solidFill>
                  <a:srgbClr val="BF2942"/>
                </a:solidFill>
                <a:latin typeface="Montserrat Ultra-Bold"/>
              </a:rPr>
              <a:t> </a:t>
            </a:r>
            <a:r>
              <a:rPr lang="en-US" sz="2000" dirty="0" err="1">
                <a:solidFill>
                  <a:srgbClr val="BF2942"/>
                </a:solidFill>
                <a:latin typeface="Montserrat Ultra-Bold"/>
              </a:rPr>
              <a:t>đúng</a:t>
            </a:r>
            <a:r>
              <a:rPr lang="en-US" sz="2000" dirty="0">
                <a:solidFill>
                  <a:srgbClr val="BF2942"/>
                </a:solidFill>
                <a:latin typeface="Montserrat Ultra-Bold"/>
              </a:rPr>
              <a:t>:</a:t>
            </a:r>
          </a:p>
        </p:txBody>
      </p:sp>
      <p:pic>
        <p:nvPicPr>
          <p:cNvPr id="24" name="Picture 24"/>
          <p:cNvPicPr>
            <a:picLocks noChangeAspect="1"/>
          </p:cNvPicPr>
          <p:nvPr/>
        </p:nvPicPr>
        <p:blipFill>
          <a:blip r:embed="rId6"/>
          <a:srcRect/>
          <a:stretch>
            <a:fillRect/>
          </a:stretch>
        </p:blipFill>
        <p:spPr>
          <a:xfrm>
            <a:off x="863153" y="2852862"/>
            <a:ext cx="1200488" cy="1395916"/>
          </a:xfrm>
          <a:prstGeom prst="rect">
            <a:avLst/>
          </a:prstGeom>
        </p:spPr>
      </p:pic>
      <p:sp>
        <p:nvSpPr>
          <p:cNvPr id="25" name="AutoShape 25"/>
          <p:cNvSpPr/>
          <p:nvPr/>
        </p:nvSpPr>
        <p:spPr>
          <a:xfrm flipH="1" flipV="1">
            <a:off x="1758085" y="4692338"/>
            <a:ext cx="1259471" cy="3195731"/>
          </a:xfrm>
          <a:prstGeom prst="line">
            <a:avLst/>
          </a:prstGeom>
          <a:ln w="38100" cap="flat">
            <a:solidFill>
              <a:srgbClr val="000000"/>
            </a:solidFill>
            <a:prstDash val="solid"/>
            <a:headEnd type="arrow" w="med" len="sm"/>
            <a:tailEnd type="arrow" w="med" len="sm"/>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41279" y="-330355"/>
            <a:ext cx="21234710" cy="212347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F2942"/>
            </a:solidFill>
          </p:spPr>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721911" y="615510"/>
            <a:ext cx="5806154" cy="826379"/>
            <a:chOff x="0" y="0"/>
            <a:chExt cx="4907671" cy="698500"/>
          </a:xfrm>
        </p:grpSpPr>
        <p:sp>
          <p:nvSpPr>
            <p:cNvPr id="6" name="Freeform 6"/>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7" name="TextBox 7"/>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rot="5400000">
            <a:off x="-1098189" y="2297602"/>
            <a:ext cx="6885392" cy="7862384"/>
            <a:chOff x="0" y="0"/>
            <a:chExt cx="6367521" cy="10483179"/>
          </a:xfrm>
        </p:grpSpPr>
        <p:pic>
          <p:nvPicPr>
            <p:cNvPr id="10" name="Picture 10"/>
            <p:cNvPicPr>
              <a:picLocks noChangeAspect="1"/>
            </p:cNvPicPr>
            <p:nvPr/>
          </p:nvPicPr>
          <p:blipFill>
            <a:blip r:embed="rId4"/>
            <a:srcRect l="25374" t="-32317" r="25375" b="-32317"/>
            <a:stretch>
              <a:fillRect/>
            </a:stretch>
          </p:blipFill>
          <p:spPr>
            <a:xfrm>
              <a:off x="0" y="0"/>
              <a:ext cx="6367521" cy="10483179"/>
            </a:xfrm>
            <a:prstGeom prst="rect">
              <a:avLst/>
            </a:prstGeom>
          </p:spPr>
        </p:pic>
      </p:grpSp>
      <p:grpSp>
        <p:nvGrpSpPr>
          <p:cNvPr id="11" name="Group 11"/>
          <p:cNvGrpSpPr/>
          <p:nvPr/>
        </p:nvGrpSpPr>
        <p:grpSpPr>
          <a:xfrm>
            <a:off x="5709091" y="2424616"/>
            <a:ext cx="5317743" cy="6833684"/>
            <a:chOff x="0" y="0"/>
            <a:chExt cx="7090325" cy="9111579"/>
          </a:xfrm>
        </p:grpSpPr>
        <p:pic>
          <p:nvPicPr>
            <p:cNvPr id="12" name="Picture 12"/>
            <p:cNvPicPr>
              <a:picLocks noChangeAspect="1"/>
            </p:cNvPicPr>
            <p:nvPr/>
          </p:nvPicPr>
          <p:blipFill>
            <a:blip r:embed="rId5"/>
            <a:srcRect t="7191" b="7191"/>
            <a:stretch>
              <a:fillRect/>
            </a:stretch>
          </p:blipFill>
          <p:spPr>
            <a:xfrm>
              <a:off x="0" y="0"/>
              <a:ext cx="7090325" cy="9111579"/>
            </a:xfrm>
            <a:prstGeom prst="rect">
              <a:avLst/>
            </a:prstGeom>
          </p:spPr>
        </p:pic>
      </p:grpSp>
      <p:pic>
        <p:nvPicPr>
          <p:cNvPr id="16" name="Picture 16"/>
          <p:cNvPicPr>
            <a:picLocks noChangeAspect="1"/>
          </p:cNvPicPr>
          <p:nvPr/>
        </p:nvPicPr>
        <p:blipFill>
          <a:blip r:embed="rId6"/>
          <a:srcRect/>
          <a:stretch>
            <a:fillRect/>
          </a:stretch>
        </p:blipFill>
        <p:spPr>
          <a:xfrm>
            <a:off x="2711091" y="8213188"/>
            <a:ext cx="1200488" cy="1395916"/>
          </a:xfrm>
          <a:prstGeom prst="rect">
            <a:avLst/>
          </a:prstGeom>
        </p:spPr>
      </p:pic>
      <p:sp>
        <p:nvSpPr>
          <p:cNvPr id="17" name="TextBox 17"/>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8" name="TextBox 18"/>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000000"/>
                </a:solidFill>
                <a:latin typeface="Montserrat"/>
              </a:rPr>
              <a:t>Trường</a:t>
            </a:r>
            <a:r>
              <a:rPr lang="en-US" sz="1500" dirty="0">
                <a:solidFill>
                  <a:srgbClr val="000000"/>
                </a:solidFill>
                <a:latin typeface="Montserrat"/>
              </a:rPr>
              <a:t> THPT </a:t>
            </a:r>
            <a:r>
              <a:rPr lang="en-US" sz="1500" dirty="0" err="1">
                <a:solidFill>
                  <a:srgbClr val="000000"/>
                </a:solidFill>
                <a:latin typeface="Montserrat"/>
              </a:rPr>
              <a:t>Hồ</a:t>
            </a:r>
            <a:r>
              <a:rPr lang="en-US" sz="1500" dirty="0">
                <a:solidFill>
                  <a:srgbClr val="000000"/>
                </a:solidFill>
                <a:latin typeface="Montserrat"/>
              </a:rPr>
              <a:t> </a:t>
            </a:r>
            <a:r>
              <a:rPr lang="en-US" sz="1500" dirty="0" err="1">
                <a:solidFill>
                  <a:srgbClr val="000000"/>
                </a:solidFill>
                <a:latin typeface="Montserrat"/>
              </a:rPr>
              <a:t>Thị</a:t>
            </a:r>
            <a:r>
              <a:rPr lang="en-US" sz="1500" dirty="0">
                <a:solidFill>
                  <a:srgbClr val="000000"/>
                </a:solidFill>
                <a:latin typeface="Montserrat"/>
              </a:rPr>
              <a:t> Bi</a:t>
            </a:r>
          </a:p>
        </p:txBody>
      </p:sp>
      <p:sp>
        <p:nvSpPr>
          <p:cNvPr id="19" name="TextBox 19"/>
          <p:cNvSpPr txBox="1"/>
          <p:nvPr/>
        </p:nvSpPr>
        <p:spPr>
          <a:xfrm>
            <a:off x="11963274" y="2914232"/>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QUY ĐỊNH</a:t>
            </a:r>
          </a:p>
        </p:txBody>
      </p:sp>
      <p:sp>
        <p:nvSpPr>
          <p:cNvPr id="20" name="TextBox 20"/>
          <p:cNvSpPr txBox="1"/>
          <p:nvPr/>
        </p:nvSpPr>
        <p:spPr>
          <a:xfrm>
            <a:off x="11980577" y="3550820"/>
            <a:ext cx="6019926" cy="992066"/>
          </a:xfrm>
          <a:prstGeom prst="rect">
            <a:avLst/>
          </a:prstGeom>
        </p:spPr>
        <p:txBody>
          <a:bodyPr wrap="square" lIns="0" tIns="0" rIns="0" bIns="0" rtlCol="0" anchor="t">
            <a:spAutoFit/>
          </a:bodyPr>
          <a:lstStyle/>
          <a:p>
            <a:pPr>
              <a:lnSpc>
                <a:spcPts val="9100"/>
              </a:lnSpc>
              <a:spcBef>
                <a:spcPct val="0"/>
              </a:spcBef>
            </a:pPr>
            <a:r>
              <a:rPr lang="en-US" sz="4000" dirty="0">
                <a:solidFill>
                  <a:srgbClr val="BF2942"/>
                </a:solidFill>
                <a:latin typeface="Bebas Neue Bold"/>
              </a:rPr>
              <a:t>GIAO ( PHÁT ) CẦU</a:t>
            </a:r>
          </a:p>
        </p:txBody>
      </p:sp>
      <p:sp>
        <p:nvSpPr>
          <p:cNvPr id="21" name="TextBox 21"/>
          <p:cNvSpPr txBox="1"/>
          <p:nvPr/>
        </p:nvSpPr>
        <p:spPr>
          <a:xfrm>
            <a:off x="11963274" y="5945604"/>
            <a:ext cx="6019926" cy="4282454"/>
          </a:xfrm>
          <a:prstGeom prst="rect">
            <a:avLst/>
          </a:prstGeom>
        </p:spPr>
        <p:txBody>
          <a:bodyPr wrap="square" lIns="0" tIns="0" rIns="0" bIns="0" rtlCol="0" anchor="t">
            <a:spAutoFit/>
          </a:bodyPr>
          <a:lstStyle/>
          <a:p>
            <a:pPr>
              <a:lnSpc>
                <a:spcPts val="2800"/>
              </a:lnSpc>
            </a:pPr>
            <a:r>
              <a:rPr lang="en-US" sz="2000" dirty="0">
                <a:solidFill>
                  <a:srgbClr val="000000"/>
                </a:solidFill>
                <a:latin typeface="Montserrat"/>
              </a:rPr>
              <a:t>- </a:t>
            </a:r>
            <a:r>
              <a:rPr lang="en-US" sz="2000" dirty="0" err="1">
                <a:solidFill>
                  <a:srgbClr val="000000"/>
                </a:solidFill>
                <a:latin typeface="Montserrat"/>
              </a:rPr>
              <a:t>Cả</a:t>
            </a:r>
            <a:r>
              <a:rPr lang="en-US" sz="2000" dirty="0">
                <a:solidFill>
                  <a:srgbClr val="000000"/>
                </a:solidFill>
                <a:latin typeface="Montserrat"/>
              </a:rPr>
              <a:t> </a:t>
            </a:r>
            <a:r>
              <a:rPr lang="en-US" sz="2000" dirty="0" err="1">
                <a:solidFill>
                  <a:srgbClr val="000000"/>
                </a:solidFill>
                <a:latin typeface="Montserrat"/>
              </a:rPr>
              <a:t>hai</a:t>
            </a:r>
            <a:r>
              <a:rPr lang="en-US" sz="2000" dirty="0">
                <a:solidFill>
                  <a:srgbClr val="000000"/>
                </a:solidFill>
                <a:latin typeface="Montserrat"/>
              </a:rPr>
              <a:t> </a:t>
            </a:r>
            <a:r>
              <a:rPr lang="en-US" sz="2000" dirty="0" err="1">
                <a:solidFill>
                  <a:srgbClr val="000000"/>
                </a:solidFill>
                <a:latin typeface="Montserrat"/>
              </a:rPr>
              <a:t>chân</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đỡ</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đều</a:t>
            </a:r>
            <a:r>
              <a:rPr lang="en-US" sz="2000" dirty="0">
                <a:solidFill>
                  <a:srgbClr val="000000"/>
                </a:solidFill>
                <a:latin typeface="Montserrat"/>
              </a:rPr>
              <a:t> ở </a:t>
            </a:r>
            <a:r>
              <a:rPr lang="en-US" sz="2000" dirty="0" err="1">
                <a:solidFill>
                  <a:srgbClr val="000000"/>
                </a:solidFill>
                <a:latin typeface="Montserrat"/>
              </a:rPr>
              <a:t>phía</a:t>
            </a:r>
            <a:r>
              <a:rPr lang="en-US" sz="2000" dirty="0">
                <a:solidFill>
                  <a:srgbClr val="000000"/>
                </a:solidFill>
                <a:latin typeface="Montserrat"/>
              </a:rPr>
              <a:t> </a:t>
            </a:r>
            <a:r>
              <a:rPr lang="en-US" sz="2000" dirty="0" err="1">
                <a:solidFill>
                  <a:srgbClr val="000000"/>
                </a:solidFill>
                <a:latin typeface="Montserrat"/>
              </a:rPr>
              <a:t>trong</a:t>
            </a:r>
            <a:r>
              <a:rPr lang="en-US" sz="2000" dirty="0">
                <a:solidFill>
                  <a:srgbClr val="000000"/>
                </a:solidFill>
                <a:latin typeface="Montserrat"/>
              </a:rPr>
              <a:t> </a:t>
            </a:r>
            <a:r>
              <a:rPr lang="en-US" sz="2000" dirty="0" err="1">
                <a:solidFill>
                  <a:srgbClr val="000000"/>
                </a:solidFill>
                <a:latin typeface="Montserrat"/>
              </a:rPr>
              <a:t>khu</a:t>
            </a:r>
            <a:r>
              <a:rPr lang="en-US" sz="2000" dirty="0">
                <a:solidFill>
                  <a:srgbClr val="000000"/>
                </a:solidFill>
                <a:latin typeface="Montserrat"/>
              </a:rPr>
              <a:t> </a:t>
            </a:r>
            <a:r>
              <a:rPr lang="en-US" sz="2000" dirty="0" err="1">
                <a:solidFill>
                  <a:srgbClr val="000000"/>
                </a:solidFill>
                <a:latin typeface="Montserrat"/>
              </a:rPr>
              <a:t>vực</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không</a:t>
            </a:r>
            <a:r>
              <a:rPr lang="en-US" sz="2000" dirty="0">
                <a:solidFill>
                  <a:srgbClr val="000000"/>
                </a:solidFill>
                <a:latin typeface="Montserrat"/>
              </a:rPr>
              <a:t> </a:t>
            </a:r>
            <a:r>
              <a:rPr lang="en-US" sz="2000" dirty="0" err="1">
                <a:solidFill>
                  <a:srgbClr val="000000"/>
                </a:solidFill>
                <a:latin typeface="Montserrat"/>
              </a:rPr>
              <a:t>chạm</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các</a:t>
            </a:r>
            <a:r>
              <a:rPr lang="en-US" sz="2000" dirty="0">
                <a:solidFill>
                  <a:srgbClr val="000000"/>
                </a:solidFill>
                <a:latin typeface="Montserrat"/>
              </a:rPr>
              <a:t> </a:t>
            </a:r>
            <a:r>
              <a:rPr lang="en-US" sz="2000" dirty="0" err="1">
                <a:solidFill>
                  <a:srgbClr val="000000"/>
                </a:solidFill>
                <a:latin typeface="Montserrat"/>
              </a:rPr>
              <a:t>đường</a:t>
            </a:r>
            <a:r>
              <a:rPr lang="en-US" sz="2000" dirty="0">
                <a:solidFill>
                  <a:srgbClr val="000000"/>
                </a:solidFill>
                <a:latin typeface="Montserrat"/>
              </a:rPr>
              <a:t> </a:t>
            </a:r>
            <a:r>
              <a:rPr lang="en-US" sz="2000" dirty="0" err="1">
                <a:solidFill>
                  <a:srgbClr val="000000"/>
                </a:solidFill>
                <a:latin typeface="Montserrat"/>
              </a:rPr>
              <a:t>giới</a:t>
            </a:r>
            <a:r>
              <a:rPr lang="en-US" sz="2000" dirty="0">
                <a:solidFill>
                  <a:srgbClr val="000000"/>
                </a:solidFill>
                <a:latin typeface="Montserrat"/>
              </a:rPr>
              <a:t> </a:t>
            </a:r>
            <a:r>
              <a:rPr lang="en-US" sz="2000" dirty="0" err="1">
                <a:solidFill>
                  <a:srgbClr val="000000"/>
                </a:solidFill>
                <a:latin typeface="Montserrat"/>
              </a:rPr>
              <a:t>hạn</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Qủa</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chạm</a:t>
            </a:r>
            <a:r>
              <a:rPr lang="en-US" sz="2000" dirty="0">
                <a:solidFill>
                  <a:srgbClr val="000000"/>
                </a:solidFill>
                <a:latin typeface="Montserrat"/>
              </a:rPr>
              <a:t> </a:t>
            </a:r>
            <a:r>
              <a:rPr lang="en-US" sz="2000" dirty="0" err="1">
                <a:solidFill>
                  <a:srgbClr val="000000"/>
                </a:solidFill>
                <a:latin typeface="Montserrat"/>
              </a:rPr>
              <a:t>mép</a:t>
            </a:r>
            <a:r>
              <a:rPr lang="en-US" sz="2000" dirty="0">
                <a:solidFill>
                  <a:srgbClr val="000000"/>
                </a:solidFill>
                <a:latin typeface="Montserrat"/>
              </a:rPr>
              <a:t> </a:t>
            </a:r>
            <a:r>
              <a:rPr lang="en-US" sz="2000" dirty="0" err="1">
                <a:solidFill>
                  <a:srgbClr val="000000"/>
                </a:solidFill>
                <a:latin typeface="Montserrat"/>
              </a:rPr>
              <a:t>trên</a:t>
            </a:r>
            <a:r>
              <a:rPr lang="en-US" sz="2000" dirty="0">
                <a:solidFill>
                  <a:srgbClr val="000000"/>
                </a:solidFill>
                <a:latin typeface="Montserrat"/>
              </a:rPr>
              <a:t> </a:t>
            </a:r>
            <a:r>
              <a:rPr lang="en-US" sz="2000" dirty="0" err="1">
                <a:solidFill>
                  <a:srgbClr val="000000"/>
                </a:solidFill>
                <a:latin typeface="Montserrat"/>
              </a:rPr>
              <a:t>lưới</a:t>
            </a:r>
            <a:r>
              <a:rPr lang="en-US" sz="2000" dirty="0">
                <a:solidFill>
                  <a:srgbClr val="000000"/>
                </a:solidFill>
                <a:latin typeface="Montserrat"/>
              </a:rPr>
              <a:t> </a:t>
            </a:r>
            <a:r>
              <a:rPr lang="en-US" sz="2000" dirty="0" err="1">
                <a:solidFill>
                  <a:srgbClr val="000000"/>
                </a:solidFill>
                <a:latin typeface="Montserrat"/>
              </a:rPr>
              <a:t>nhưng</a:t>
            </a:r>
            <a:r>
              <a:rPr lang="en-US" sz="2000" dirty="0">
                <a:solidFill>
                  <a:srgbClr val="000000"/>
                </a:solidFill>
                <a:latin typeface="Montserrat"/>
              </a:rPr>
              <a:t> </a:t>
            </a:r>
            <a:r>
              <a:rPr lang="en-US" sz="2000" dirty="0" err="1">
                <a:solidFill>
                  <a:srgbClr val="000000"/>
                </a:solidFill>
                <a:latin typeface="Montserrat"/>
              </a:rPr>
              <a:t>vẫn</a:t>
            </a:r>
            <a:r>
              <a:rPr lang="en-US" sz="2000" dirty="0">
                <a:solidFill>
                  <a:srgbClr val="000000"/>
                </a:solidFill>
                <a:latin typeface="Montserrat"/>
              </a:rPr>
              <a:t> </a:t>
            </a:r>
            <a:r>
              <a:rPr lang="en-US" sz="2000" dirty="0" err="1">
                <a:solidFill>
                  <a:srgbClr val="000000"/>
                </a:solidFill>
                <a:latin typeface="Montserrat"/>
              </a:rPr>
              <a:t>rơi</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ô </a:t>
            </a:r>
            <a:r>
              <a:rPr lang="en-US" sz="2000" dirty="0" err="1">
                <a:solidFill>
                  <a:srgbClr val="000000"/>
                </a:solidFill>
                <a:latin typeface="Montserrat"/>
              </a:rPr>
              <a:t>quy</a:t>
            </a:r>
            <a:r>
              <a:rPr lang="en-US" sz="2000" dirty="0">
                <a:solidFill>
                  <a:srgbClr val="000000"/>
                </a:solidFill>
                <a:latin typeface="Montserrat"/>
              </a:rPr>
              <a:t> </a:t>
            </a:r>
            <a:r>
              <a:rPr lang="en-US" sz="2000" dirty="0" err="1">
                <a:solidFill>
                  <a:srgbClr val="000000"/>
                </a:solidFill>
                <a:latin typeface="Montserrat"/>
              </a:rPr>
              <a:t>định</a:t>
            </a:r>
            <a:r>
              <a:rPr lang="en-US" sz="2000" dirty="0">
                <a:solidFill>
                  <a:srgbClr val="000000"/>
                </a:solidFill>
                <a:latin typeface="Montserrat"/>
              </a:rPr>
              <a:t>.</a:t>
            </a:r>
          </a:p>
          <a:p>
            <a:pPr>
              <a:lnSpc>
                <a:spcPts val="2800"/>
              </a:lnSpc>
            </a:pPr>
            <a:r>
              <a:rPr lang="en-US" sz="2000" dirty="0">
                <a:solidFill>
                  <a:srgbClr val="000000"/>
                </a:solidFill>
                <a:latin typeface="Montserrat"/>
              </a:rPr>
              <a:t>- Khi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vợt</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tiếp</a:t>
            </a:r>
            <a:r>
              <a:rPr lang="en-US" sz="2000" dirty="0">
                <a:solidFill>
                  <a:srgbClr val="000000"/>
                </a:solidFill>
                <a:latin typeface="Montserrat"/>
              </a:rPr>
              <a:t> </a:t>
            </a:r>
            <a:r>
              <a:rPr lang="en-US" sz="2000" dirty="0" err="1">
                <a:solidFill>
                  <a:srgbClr val="000000"/>
                </a:solidFill>
                <a:latin typeface="Montserrat"/>
              </a:rPr>
              <a:t>xúc</a:t>
            </a:r>
            <a:r>
              <a:rPr lang="en-US" sz="2000" dirty="0">
                <a:solidFill>
                  <a:srgbClr val="000000"/>
                </a:solidFill>
                <a:latin typeface="Montserrat"/>
              </a:rPr>
              <a:t> </a:t>
            </a:r>
            <a:r>
              <a:rPr lang="en-US" sz="2000" dirty="0" err="1">
                <a:solidFill>
                  <a:srgbClr val="000000"/>
                </a:solidFill>
                <a:latin typeface="Montserrat"/>
              </a:rPr>
              <a:t>đầu</a:t>
            </a:r>
            <a:r>
              <a:rPr lang="en-US" sz="2000" dirty="0">
                <a:solidFill>
                  <a:srgbClr val="000000"/>
                </a:solidFill>
                <a:latin typeface="Montserrat"/>
              </a:rPr>
              <a:t> </a:t>
            </a:r>
            <a:r>
              <a:rPr lang="en-US" sz="2000" dirty="0" err="1">
                <a:solidFill>
                  <a:srgbClr val="000000"/>
                </a:solidFill>
                <a:latin typeface="Montserrat"/>
              </a:rPr>
              <a:t>tiên</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đế</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a:t>
            </a:r>
          </a:p>
          <a:p>
            <a:pPr>
              <a:lnSpc>
                <a:spcPts val="2800"/>
              </a:lnSpc>
            </a:pPr>
            <a:r>
              <a:rPr lang="en-US" sz="2000" dirty="0">
                <a:solidFill>
                  <a:srgbClr val="000000"/>
                </a:solidFill>
                <a:latin typeface="Montserrat"/>
              </a:rPr>
              <a:t>- Giao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đội</a:t>
            </a:r>
            <a:r>
              <a:rPr lang="en-US" sz="2000" dirty="0">
                <a:solidFill>
                  <a:srgbClr val="000000"/>
                </a:solidFill>
                <a:latin typeface="Montserrat"/>
              </a:rPr>
              <a:t> </a:t>
            </a:r>
            <a:r>
              <a:rPr lang="en-US" sz="2000" dirty="0" err="1">
                <a:solidFill>
                  <a:srgbClr val="000000"/>
                </a:solidFill>
                <a:latin typeface="Montserrat"/>
              </a:rPr>
              <a:t>bạn</a:t>
            </a:r>
            <a:r>
              <a:rPr lang="en-US" sz="2000" dirty="0">
                <a:solidFill>
                  <a:srgbClr val="000000"/>
                </a:solidFill>
                <a:latin typeface="Montserrat"/>
              </a:rPr>
              <a:t> </a:t>
            </a:r>
            <a:r>
              <a:rPr lang="en-US" sz="2000" dirty="0" err="1">
                <a:solidFill>
                  <a:srgbClr val="000000"/>
                </a:solidFill>
                <a:latin typeface="Montserrat"/>
              </a:rPr>
              <a:t>đã</a:t>
            </a:r>
            <a:r>
              <a:rPr lang="en-US" sz="2000" dirty="0">
                <a:solidFill>
                  <a:srgbClr val="000000"/>
                </a:solidFill>
                <a:latin typeface="Montserrat"/>
              </a:rPr>
              <a:t> </a:t>
            </a:r>
            <a:r>
              <a:rPr lang="en-US" sz="2000" dirty="0" err="1">
                <a:solidFill>
                  <a:srgbClr val="000000"/>
                </a:solidFill>
                <a:latin typeface="Montserrat"/>
              </a:rPr>
              <a:t>sẵn</a:t>
            </a:r>
            <a:r>
              <a:rPr lang="en-US" sz="2000" dirty="0">
                <a:solidFill>
                  <a:srgbClr val="000000"/>
                </a:solidFill>
                <a:latin typeface="Montserrat"/>
              </a:rPr>
              <a:t> </a:t>
            </a:r>
            <a:r>
              <a:rPr lang="en-US" sz="2000" dirty="0" err="1">
                <a:solidFill>
                  <a:srgbClr val="000000"/>
                </a:solidFill>
                <a:latin typeface="Montserrat"/>
              </a:rPr>
              <a:t>sàng</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Một</a:t>
            </a:r>
            <a:r>
              <a:rPr lang="en-US" sz="2000" dirty="0">
                <a:solidFill>
                  <a:srgbClr val="000000"/>
                </a:solidFill>
                <a:latin typeface="Montserrat"/>
              </a:rPr>
              <a:t> </a:t>
            </a:r>
            <a:r>
              <a:rPr lang="en-US" sz="2000" dirty="0" err="1">
                <a:solidFill>
                  <a:srgbClr val="000000"/>
                </a:solidFill>
                <a:latin typeface="Montserrat"/>
              </a:rPr>
              <a:t>phần</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cả</a:t>
            </a:r>
            <a:r>
              <a:rPr lang="en-US" sz="2000" dirty="0">
                <a:solidFill>
                  <a:srgbClr val="000000"/>
                </a:solidFill>
                <a:latin typeface="Montserrat"/>
              </a:rPr>
              <a:t> </a:t>
            </a:r>
            <a:r>
              <a:rPr lang="en-US" sz="2000" dirty="0" err="1">
                <a:solidFill>
                  <a:srgbClr val="000000"/>
                </a:solidFill>
                <a:latin typeface="Montserrat"/>
              </a:rPr>
              <a:t>hai</a:t>
            </a:r>
            <a:r>
              <a:rPr lang="en-US" sz="2000" dirty="0">
                <a:solidFill>
                  <a:srgbClr val="000000"/>
                </a:solidFill>
                <a:latin typeface="Montserrat"/>
              </a:rPr>
              <a:t> </a:t>
            </a:r>
            <a:r>
              <a:rPr lang="en-US" sz="2000" dirty="0" err="1">
                <a:solidFill>
                  <a:srgbClr val="000000"/>
                </a:solidFill>
                <a:latin typeface="Montserrat"/>
              </a:rPr>
              <a:t>bàn</a:t>
            </a:r>
            <a:r>
              <a:rPr lang="en-US" sz="2000" dirty="0">
                <a:solidFill>
                  <a:srgbClr val="000000"/>
                </a:solidFill>
                <a:latin typeface="Montserrat"/>
              </a:rPr>
              <a:t> </a:t>
            </a:r>
            <a:r>
              <a:rPr lang="en-US" sz="2000" dirty="0" err="1">
                <a:solidFill>
                  <a:srgbClr val="000000"/>
                </a:solidFill>
                <a:latin typeface="Montserrat"/>
              </a:rPr>
              <a:t>chân</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đỡ</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tiếp</a:t>
            </a:r>
            <a:r>
              <a:rPr lang="en-US" sz="2000" dirty="0">
                <a:solidFill>
                  <a:srgbClr val="000000"/>
                </a:solidFill>
                <a:latin typeface="Montserrat"/>
              </a:rPr>
              <a:t> </a:t>
            </a:r>
            <a:r>
              <a:rPr lang="en-US" sz="2000" dirty="0" err="1">
                <a:solidFill>
                  <a:srgbClr val="000000"/>
                </a:solidFill>
                <a:latin typeface="Montserrat"/>
              </a:rPr>
              <a:t>xúc</a:t>
            </a:r>
            <a:r>
              <a:rPr lang="en-US" sz="2000" dirty="0">
                <a:solidFill>
                  <a:srgbClr val="000000"/>
                </a:solidFill>
                <a:latin typeface="Montserrat"/>
              </a:rPr>
              <a:t> </a:t>
            </a:r>
            <a:r>
              <a:rPr lang="en-US" sz="2000" dirty="0" err="1">
                <a:solidFill>
                  <a:srgbClr val="000000"/>
                </a:solidFill>
                <a:latin typeface="Montserrat"/>
              </a:rPr>
              <a:t>với</a:t>
            </a:r>
            <a:r>
              <a:rPr lang="en-US" sz="2000" dirty="0">
                <a:solidFill>
                  <a:srgbClr val="000000"/>
                </a:solidFill>
                <a:latin typeface="Montserrat"/>
              </a:rPr>
              <a:t> </a:t>
            </a:r>
            <a:r>
              <a:rPr lang="en-US" sz="2000" dirty="0" err="1">
                <a:solidFill>
                  <a:srgbClr val="000000"/>
                </a:solidFill>
                <a:latin typeface="Montserrat"/>
              </a:rPr>
              <a:t>mặt</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ở </a:t>
            </a:r>
            <a:r>
              <a:rPr lang="en-US" sz="2000" dirty="0" err="1">
                <a:solidFill>
                  <a:srgbClr val="000000"/>
                </a:solidFill>
                <a:latin typeface="Montserrat"/>
              </a:rPr>
              <a:t>một</a:t>
            </a:r>
            <a:r>
              <a:rPr lang="en-US" sz="2000" dirty="0">
                <a:solidFill>
                  <a:srgbClr val="000000"/>
                </a:solidFill>
                <a:latin typeface="Montserrat"/>
              </a:rPr>
              <a:t> </a:t>
            </a:r>
            <a:r>
              <a:rPr lang="en-US" sz="2000" dirty="0" err="1">
                <a:solidFill>
                  <a:srgbClr val="000000"/>
                </a:solidFill>
                <a:latin typeface="Montserrat"/>
              </a:rPr>
              <a:t>vị</a:t>
            </a:r>
            <a:r>
              <a:rPr lang="en-US" sz="2000" dirty="0">
                <a:solidFill>
                  <a:srgbClr val="000000"/>
                </a:solidFill>
                <a:latin typeface="Montserrat"/>
              </a:rPr>
              <a:t> </a:t>
            </a:r>
            <a:r>
              <a:rPr lang="en-US" sz="2000" dirty="0" err="1">
                <a:solidFill>
                  <a:srgbClr val="000000"/>
                </a:solidFill>
                <a:latin typeface="Montserrat"/>
              </a:rPr>
              <a:t>trí</a:t>
            </a:r>
            <a:r>
              <a:rPr lang="en-US" sz="2000" dirty="0">
                <a:solidFill>
                  <a:srgbClr val="000000"/>
                </a:solidFill>
                <a:latin typeface="Montserrat"/>
              </a:rPr>
              <a:t> </a:t>
            </a:r>
            <a:r>
              <a:rPr lang="en-US" sz="2000" dirty="0" err="1">
                <a:solidFill>
                  <a:srgbClr val="000000"/>
                </a:solidFill>
                <a:latin typeface="Montserrat"/>
              </a:rPr>
              <a:t>cố</a:t>
            </a:r>
            <a:r>
              <a:rPr lang="en-US" sz="2000" dirty="0">
                <a:solidFill>
                  <a:srgbClr val="000000"/>
                </a:solidFill>
                <a:latin typeface="Montserrat"/>
              </a:rPr>
              <a:t> </a:t>
            </a:r>
            <a:r>
              <a:rPr lang="en-US" sz="2000" dirty="0" err="1">
                <a:solidFill>
                  <a:srgbClr val="000000"/>
                </a:solidFill>
                <a:latin typeface="Montserrat"/>
              </a:rPr>
              <a:t>định</a:t>
            </a:r>
            <a:r>
              <a:rPr lang="en-US" sz="2000" dirty="0">
                <a:solidFill>
                  <a:srgbClr val="000000"/>
                </a:solidFill>
                <a:latin typeface="Montserrat"/>
              </a:rPr>
              <a:t> </a:t>
            </a:r>
            <a:r>
              <a:rPr lang="en-US" sz="2000" dirty="0" err="1">
                <a:solidFill>
                  <a:srgbClr val="000000"/>
                </a:solidFill>
                <a:latin typeface="Montserrat"/>
              </a:rPr>
              <a:t>cho</a:t>
            </a:r>
            <a:r>
              <a:rPr lang="en-US" sz="2000" dirty="0">
                <a:solidFill>
                  <a:srgbClr val="000000"/>
                </a:solidFill>
                <a:latin typeface="Montserrat"/>
              </a:rPr>
              <a:t> </a:t>
            </a:r>
            <a:r>
              <a:rPr lang="en-US" sz="2000" dirty="0" err="1">
                <a:solidFill>
                  <a:srgbClr val="000000"/>
                </a:solidFill>
                <a:latin typeface="Montserrat"/>
              </a:rPr>
              <a:t>đến</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được</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đi</a:t>
            </a:r>
            <a:r>
              <a:rPr lang="en-US" sz="2000" dirty="0">
                <a:solidFill>
                  <a:srgbClr val="000000"/>
                </a:solidFill>
                <a:latin typeface="Montserrat"/>
              </a:rPr>
              <a:t>.</a:t>
            </a:r>
          </a:p>
          <a:p>
            <a:pPr>
              <a:lnSpc>
                <a:spcPts val="2800"/>
              </a:lnSpc>
            </a:pPr>
            <a:endParaRPr lang="en-US" sz="2000" dirty="0">
              <a:solidFill>
                <a:srgbClr val="000000"/>
              </a:solidFill>
              <a:latin typeface="Montserrat"/>
            </a:endParaRPr>
          </a:p>
        </p:txBody>
      </p:sp>
      <p:sp>
        <p:nvSpPr>
          <p:cNvPr id="22" name="TextBox 22"/>
          <p:cNvSpPr txBox="1"/>
          <p:nvPr/>
        </p:nvSpPr>
        <p:spPr>
          <a:xfrm>
            <a:off x="11963274" y="5398336"/>
            <a:ext cx="4947028" cy="339724"/>
          </a:xfrm>
          <a:prstGeom prst="rect">
            <a:avLst/>
          </a:prstGeom>
        </p:spPr>
        <p:txBody>
          <a:bodyPr lIns="0" tIns="0" rIns="0" bIns="0" rtlCol="0" anchor="t">
            <a:spAutoFit/>
          </a:bodyPr>
          <a:lstStyle/>
          <a:p>
            <a:pPr>
              <a:lnSpc>
                <a:spcPts val="2800"/>
              </a:lnSpc>
            </a:pPr>
            <a:r>
              <a:rPr lang="en-US" sz="2000" dirty="0">
                <a:solidFill>
                  <a:srgbClr val="BF2942"/>
                </a:solidFill>
                <a:latin typeface="Montserrat Ultra-Bold"/>
              </a:rPr>
              <a:t>A. Giao </a:t>
            </a:r>
            <a:r>
              <a:rPr lang="en-US" sz="2000" dirty="0" err="1">
                <a:solidFill>
                  <a:srgbClr val="BF2942"/>
                </a:solidFill>
                <a:latin typeface="Montserrat Ultra-Bold"/>
              </a:rPr>
              <a:t>cầu</a:t>
            </a:r>
            <a:r>
              <a:rPr lang="en-US" sz="2000" dirty="0">
                <a:solidFill>
                  <a:srgbClr val="BF2942"/>
                </a:solidFill>
                <a:latin typeface="Montserrat Ultra-Bold"/>
              </a:rPr>
              <a:t> </a:t>
            </a:r>
            <a:r>
              <a:rPr lang="en-US" sz="2000" dirty="0" err="1">
                <a:solidFill>
                  <a:srgbClr val="BF2942"/>
                </a:solidFill>
                <a:latin typeface="Montserrat Ultra-Bold"/>
              </a:rPr>
              <a:t>đúng</a:t>
            </a:r>
            <a:r>
              <a:rPr lang="en-US" sz="2000" dirty="0">
                <a:solidFill>
                  <a:srgbClr val="BF2942"/>
                </a:solidFill>
                <a:latin typeface="Montserrat Ultra-Bold"/>
              </a:rPr>
              <a:t>:</a:t>
            </a:r>
          </a:p>
        </p:txBody>
      </p:sp>
      <p:pic>
        <p:nvPicPr>
          <p:cNvPr id="24" name="Picture 24"/>
          <p:cNvPicPr>
            <a:picLocks noChangeAspect="1"/>
          </p:cNvPicPr>
          <p:nvPr/>
        </p:nvPicPr>
        <p:blipFill>
          <a:blip r:embed="rId6"/>
          <a:srcRect/>
          <a:stretch>
            <a:fillRect/>
          </a:stretch>
        </p:blipFill>
        <p:spPr>
          <a:xfrm>
            <a:off x="863153" y="2852862"/>
            <a:ext cx="1200488" cy="1395916"/>
          </a:xfrm>
          <a:prstGeom prst="rect">
            <a:avLst/>
          </a:prstGeom>
        </p:spPr>
      </p:pic>
      <p:sp>
        <p:nvSpPr>
          <p:cNvPr id="25" name="AutoShape 25"/>
          <p:cNvSpPr/>
          <p:nvPr/>
        </p:nvSpPr>
        <p:spPr>
          <a:xfrm flipH="1" flipV="1">
            <a:off x="1758085" y="4692338"/>
            <a:ext cx="1259471" cy="3195731"/>
          </a:xfrm>
          <a:prstGeom prst="line">
            <a:avLst/>
          </a:prstGeom>
          <a:ln w="38100" cap="flat">
            <a:solidFill>
              <a:srgbClr val="000000"/>
            </a:solidFill>
            <a:prstDash val="solid"/>
            <a:headEnd type="arrow" w="med" len="sm"/>
            <a:tailEnd type="arrow" w="med" len="sm"/>
          </a:ln>
        </p:spPr>
      </p:sp>
    </p:spTree>
    <p:extLst>
      <p:ext uri="{BB962C8B-B14F-4D97-AF65-F5344CB8AC3E}">
        <p14:creationId xmlns:p14="http://schemas.microsoft.com/office/powerpoint/2010/main" val="2218429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41279" y="-330355"/>
            <a:ext cx="21234710" cy="212347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F2942"/>
            </a:solidFill>
          </p:spPr>
        </p:sp>
        <p:sp>
          <p:nvSpPr>
            <p:cNvPr id="4" name="TextBox 4"/>
            <p:cNvSpPr txBox="1"/>
            <p:nvPr/>
          </p:nvSpPr>
          <p:spPr>
            <a:xfrm>
              <a:off x="139700" y="101600"/>
              <a:ext cx="533400" cy="57150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721911" y="615510"/>
            <a:ext cx="5806154" cy="826379"/>
            <a:chOff x="0" y="0"/>
            <a:chExt cx="4907671" cy="698500"/>
          </a:xfrm>
        </p:grpSpPr>
        <p:sp>
          <p:nvSpPr>
            <p:cNvPr id="6" name="Freeform 6"/>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7" name="TextBox 7"/>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rot="5400000">
            <a:off x="-1098189" y="2297602"/>
            <a:ext cx="6885392" cy="7862384"/>
            <a:chOff x="0" y="0"/>
            <a:chExt cx="6367521" cy="10483179"/>
          </a:xfrm>
        </p:grpSpPr>
        <p:pic>
          <p:nvPicPr>
            <p:cNvPr id="10" name="Picture 10"/>
            <p:cNvPicPr>
              <a:picLocks noChangeAspect="1"/>
            </p:cNvPicPr>
            <p:nvPr/>
          </p:nvPicPr>
          <p:blipFill>
            <a:blip r:embed="rId4"/>
            <a:srcRect l="25374" t="-32317" r="25375" b="-32317"/>
            <a:stretch>
              <a:fillRect/>
            </a:stretch>
          </p:blipFill>
          <p:spPr>
            <a:xfrm>
              <a:off x="0" y="0"/>
              <a:ext cx="6367521" cy="10483179"/>
            </a:xfrm>
            <a:prstGeom prst="rect">
              <a:avLst/>
            </a:prstGeom>
          </p:spPr>
        </p:pic>
      </p:grpSp>
      <p:grpSp>
        <p:nvGrpSpPr>
          <p:cNvPr id="11" name="Group 11"/>
          <p:cNvGrpSpPr/>
          <p:nvPr/>
        </p:nvGrpSpPr>
        <p:grpSpPr>
          <a:xfrm>
            <a:off x="5709091" y="2424616"/>
            <a:ext cx="5317743" cy="6833684"/>
            <a:chOff x="0" y="0"/>
            <a:chExt cx="7090325" cy="9111579"/>
          </a:xfrm>
        </p:grpSpPr>
        <p:pic>
          <p:nvPicPr>
            <p:cNvPr id="12" name="Picture 12"/>
            <p:cNvPicPr>
              <a:picLocks noChangeAspect="1"/>
            </p:cNvPicPr>
            <p:nvPr/>
          </p:nvPicPr>
          <p:blipFill>
            <a:blip r:embed="rId5"/>
            <a:srcRect t="7191" b="7191"/>
            <a:stretch>
              <a:fillRect/>
            </a:stretch>
          </p:blipFill>
          <p:spPr>
            <a:xfrm>
              <a:off x="0" y="0"/>
              <a:ext cx="7090325" cy="9111579"/>
            </a:xfrm>
            <a:prstGeom prst="rect">
              <a:avLst/>
            </a:prstGeom>
          </p:spPr>
        </p:pic>
      </p:grpSp>
      <p:pic>
        <p:nvPicPr>
          <p:cNvPr id="16" name="Picture 16"/>
          <p:cNvPicPr>
            <a:picLocks noChangeAspect="1"/>
          </p:cNvPicPr>
          <p:nvPr/>
        </p:nvPicPr>
        <p:blipFill>
          <a:blip r:embed="rId6"/>
          <a:srcRect/>
          <a:stretch>
            <a:fillRect/>
          </a:stretch>
        </p:blipFill>
        <p:spPr>
          <a:xfrm>
            <a:off x="2711091" y="8213188"/>
            <a:ext cx="1200488" cy="1395916"/>
          </a:xfrm>
          <a:prstGeom prst="rect">
            <a:avLst/>
          </a:prstGeom>
        </p:spPr>
      </p:pic>
      <p:sp>
        <p:nvSpPr>
          <p:cNvPr id="17" name="TextBox 17"/>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8" name="TextBox 18"/>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000000"/>
                </a:solidFill>
                <a:latin typeface="Montserrat"/>
              </a:rPr>
              <a:t>Trường</a:t>
            </a:r>
            <a:r>
              <a:rPr lang="en-US" sz="1500" dirty="0">
                <a:solidFill>
                  <a:srgbClr val="000000"/>
                </a:solidFill>
                <a:latin typeface="Montserrat"/>
              </a:rPr>
              <a:t> THPT </a:t>
            </a:r>
            <a:r>
              <a:rPr lang="en-US" sz="1500" dirty="0" err="1">
                <a:solidFill>
                  <a:srgbClr val="000000"/>
                </a:solidFill>
                <a:latin typeface="Montserrat"/>
              </a:rPr>
              <a:t>Hồ</a:t>
            </a:r>
            <a:r>
              <a:rPr lang="en-US" sz="1500" dirty="0">
                <a:solidFill>
                  <a:srgbClr val="000000"/>
                </a:solidFill>
                <a:latin typeface="Montserrat"/>
              </a:rPr>
              <a:t> </a:t>
            </a:r>
            <a:r>
              <a:rPr lang="en-US" sz="1500" dirty="0" err="1">
                <a:solidFill>
                  <a:srgbClr val="000000"/>
                </a:solidFill>
                <a:latin typeface="Montserrat"/>
              </a:rPr>
              <a:t>Thị</a:t>
            </a:r>
            <a:r>
              <a:rPr lang="en-US" sz="1500" dirty="0">
                <a:solidFill>
                  <a:srgbClr val="000000"/>
                </a:solidFill>
                <a:latin typeface="Montserrat"/>
              </a:rPr>
              <a:t> Bi</a:t>
            </a:r>
          </a:p>
        </p:txBody>
      </p:sp>
      <p:sp>
        <p:nvSpPr>
          <p:cNvPr id="19" name="TextBox 19"/>
          <p:cNvSpPr txBox="1"/>
          <p:nvPr/>
        </p:nvSpPr>
        <p:spPr>
          <a:xfrm>
            <a:off x="11963274" y="2914232"/>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QUY ĐỊNH</a:t>
            </a:r>
          </a:p>
        </p:txBody>
      </p:sp>
      <p:sp>
        <p:nvSpPr>
          <p:cNvPr id="20" name="TextBox 20"/>
          <p:cNvSpPr txBox="1"/>
          <p:nvPr/>
        </p:nvSpPr>
        <p:spPr>
          <a:xfrm>
            <a:off x="11963274" y="3556458"/>
            <a:ext cx="5883469" cy="992066"/>
          </a:xfrm>
          <a:prstGeom prst="rect">
            <a:avLst/>
          </a:prstGeom>
        </p:spPr>
        <p:txBody>
          <a:bodyPr wrap="square" lIns="0" tIns="0" rIns="0" bIns="0" rtlCol="0" anchor="t">
            <a:spAutoFit/>
          </a:bodyPr>
          <a:lstStyle/>
          <a:p>
            <a:pPr>
              <a:lnSpc>
                <a:spcPts val="9100"/>
              </a:lnSpc>
              <a:spcBef>
                <a:spcPct val="0"/>
              </a:spcBef>
            </a:pPr>
            <a:r>
              <a:rPr lang="en-US" sz="4000" dirty="0">
                <a:solidFill>
                  <a:srgbClr val="BF2942"/>
                </a:solidFill>
                <a:latin typeface="Bebas Neue Bold"/>
              </a:rPr>
              <a:t>GIAO ( PHÁT ) CẦU</a:t>
            </a:r>
          </a:p>
        </p:txBody>
      </p:sp>
      <p:sp>
        <p:nvSpPr>
          <p:cNvPr id="21" name="TextBox 21"/>
          <p:cNvSpPr txBox="1"/>
          <p:nvPr/>
        </p:nvSpPr>
        <p:spPr>
          <a:xfrm>
            <a:off x="11963274" y="5945604"/>
            <a:ext cx="6019926" cy="3564309"/>
          </a:xfrm>
          <a:prstGeom prst="rect">
            <a:avLst/>
          </a:prstGeom>
        </p:spPr>
        <p:txBody>
          <a:bodyPr wrap="square" lIns="0" tIns="0" rIns="0" bIns="0" rtlCol="0" anchor="t">
            <a:spAutoFit/>
          </a:bodyPr>
          <a:lstStyle/>
          <a:p>
            <a:pPr>
              <a:lnSpc>
                <a:spcPts val="2800"/>
              </a:lnSpc>
            </a:pPr>
            <a:r>
              <a:rPr lang="en-US" sz="2000" dirty="0">
                <a:solidFill>
                  <a:srgbClr val="000000"/>
                </a:solidFill>
                <a:latin typeface="Montserrat"/>
              </a:rPr>
              <a:t>- Khi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điểm</a:t>
            </a:r>
            <a:r>
              <a:rPr lang="en-US" sz="2000" dirty="0">
                <a:solidFill>
                  <a:srgbClr val="000000"/>
                </a:solidFill>
                <a:latin typeface="Montserrat"/>
              </a:rPr>
              <a:t> </a:t>
            </a:r>
            <a:r>
              <a:rPr lang="en-US" sz="2000" dirty="0" err="1">
                <a:solidFill>
                  <a:srgbClr val="000000"/>
                </a:solidFill>
                <a:latin typeface="Montserrat"/>
              </a:rPr>
              <a:t>tiếp</a:t>
            </a:r>
            <a:r>
              <a:rPr lang="en-US" sz="2000" dirty="0">
                <a:solidFill>
                  <a:srgbClr val="000000"/>
                </a:solidFill>
                <a:latin typeface="Montserrat"/>
              </a:rPr>
              <a:t> </a:t>
            </a:r>
            <a:r>
              <a:rPr lang="en-US" sz="2000" dirty="0" err="1">
                <a:solidFill>
                  <a:srgbClr val="000000"/>
                </a:solidFill>
                <a:latin typeface="Montserrat"/>
              </a:rPr>
              <a:t>xúc</a:t>
            </a:r>
            <a:r>
              <a:rPr lang="en-US" sz="2000" dirty="0">
                <a:solidFill>
                  <a:srgbClr val="000000"/>
                </a:solidFill>
                <a:latin typeface="Montserrat"/>
              </a:rPr>
              <a:t> </a:t>
            </a:r>
            <a:r>
              <a:rPr lang="en-US" sz="2000" dirty="0" err="1">
                <a:solidFill>
                  <a:srgbClr val="000000"/>
                </a:solidFill>
                <a:latin typeface="Montserrat"/>
              </a:rPr>
              <a:t>giữa</a:t>
            </a:r>
            <a:r>
              <a:rPr lang="en-US" sz="2000" dirty="0">
                <a:solidFill>
                  <a:srgbClr val="000000"/>
                </a:solidFill>
                <a:latin typeface="Montserrat"/>
              </a:rPr>
              <a:t> </a:t>
            </a:r>
            <a:r>
              <a:rPr lang="en-US" sz="2000" dirty="0" err="1">
                <a:solidFill>
                  <a:srgbClr val="000000"/>
                </a:solidFill>
                <a:latin typeface="Montserrat"/>
              </a:rPr>
              <a:t>vợt</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không</a:t>
            </a:r>
            <a:r>
              <a:rPr lang="en-US" sz="2000" dirty="0">
                <a:solidFill>
                  <a:srgbClr val="000000"/>
                </a:solidFill>
                <a:latin typeface="Montserrat"/>
              </a:rPr>
              <a:t> </a:t>
            </a:r>
            <a:r>
              <a:rPr lang="en-US" sz="2000" dirty="0" err="1">
                <a:solidFill>
                  <a:srgbClr val="000000"/>
                </a:solidFill>
                <a:latin typeface="Montserrat"/>
              </a:rPr>
              <a:t>quá</a:t>
            </a:r>
            <a:r>
              <a:rPr lang="en-US" sz="2000" dirty="0">
                <a:solidFill>
                  <a:srgbClr val="000000"/>
                </a:solidFill>
                <a:latin typeface="Montserrat"/>
              </a:rPr>
              <a:t> 1,15m, </a:t>
            </a:r>
            <a:r>
              <a:rPr lang="en-US" sz="2000" dirty="0" err="1">
                <a:solidFill>
                  <a:srgbClr val="000000"/>
                </a:solidFill>
                <a:latin typeface="Montserrat"/>
              </a:rPr>
              <a:t>mặt</a:t>
            </a:r>
            <a:r>
              <a:rPr lang="en-US" sz="2000" dirty="0">
                <a:solidFill>
                  <a:srgbClr val="000000"/>
                </a:solidFill>
                <a:latin typeface="Montserrat"/>
              </a:rPr>
              <a:t> </a:t>
            </a:r>
            <a:r>
              <a:rPr lang="en-US" sz="2000" dirty="0" err="1">
                <a:solidFill>
                  <a:srgbClr val="000000"/>
                </a:solidFill>
                <a:latin typeface="Montserrat"/>
              </a:rPr>
              <a:t>vợt</a:t>
            </a:r>
            <a:r>
              <a:rPr lang="en-US" sz="2000" dirty="0">
                <a:solidFill>
                  <a:srgbClr val="000000"/>
                </a:solidFill>
                <a:latin typeface="Montserrat"/>
              </a:rPr>
              <a:t> </a:t>
            </a:r>
            <a:r>
              <a:rPr lang="en-US" sz="2000" dirty="0" err="1">
                <a:solidFill>
                  <a:srgbClr val="000000"/>
                </a:solidFill>
                <a:latin typeface="Montserrat"/>
              </a:rPr>
              <a:t>thấp</a:t>
            </a:r>
            <a:r>
              <a:rPr lang="en-US" sz="2000" dirty="0">
                <a:solidFill>
                  <a:srgbClr val="000000"/>
                </a:solidFill>
                <a:latin typeface="Montserrat"/>
              </a:rPr>
              <a:t> </a:t>
            </a:r>
            <a:r>
              <a:rPr lang="en-US" sz="2000" dirty="0" err="1">
                <a:solidFill>
                  <a:srgbClr val="000000"/>
                </a:solidFill>
                <a:latin typeface="Montserrat"/>
              </a:rPr>
              <a:t>hơn</a:t>
            </a:r>
            <a:r>
              <a:rPr lang="en-US" sz="2000" dirty="0">
                <a:solidFill>
                  <a:srgbClr val="000000"/>
                </a:solidFill>
                <a:latin typeface="Montserrat"/>
              </a:rPr>
              <a:t> </a:t>
            </a:r>
            <a:r>
              <a:rPr lang="en-US" sz="2000" dirty="0" err="1">
                <a:solidFill>
                  <a:srgbClr val="000000"/>
                </a:solidFill>
                <a:latin typeface="Montserrat"/>
              </a:rPr>
              <a:t>bàn</a:t>
            </a:r>
            <a:r>
              <a:rPr lang="en-US" sz="2000" dirty="0">
                <a:solidFill>
                  <a:srgbClr val="000000"/>
                </a:solidFill>
                <a:latin typeface="Montserrat"/>
              </a:rPr>
              <a:t> </a:t>
            </a:r>
            <a:r>
              <a:rPr lang="en-US" sz="2000" dirty="0" err="1">
                <a:solidFill>
                  <a:srgbClr val="000000"/>
                </a:solidFill>
                <a:latin typeface="Montserrat"/>
              </a:rPr>
              <a:t>tay</a:t>
            </a:r>
            <a:r>
              <a:rPr lang="en-US" sz="2000" dirty="0">
                <a:solidFill>
                  <a:srgbClr val="000000"/>
                </a:solidFill>
                <a:latin typeface="Montserrat"/>
              </a:rPr>
              <a:t> </a:t>
            </a:r>
            <a:r>
              <a:rPr lang="en-US" sz="2000" dirty="0" err="1">
                <a:solidFill>
                  <a:srgbClr val="000000"/>
                </a:solidFill>
                <a:latin typeface="Montserrat"/>
              </a:rPr>
              <a:t>cầm</a:t>
            </a:r>
            <a:r>
              <a:rPr lang="en-US" sz="2000" dirty="0">
                <a:solidFill>
                  <a:srgbClr val="000000"/>
                </a:solidFill>
                <a:latin typeface="Montserrat"/>
              </a:rPr>
              <a:t> </a:t>
            </a:r>
            <a:r>
              <a:rPr lang="en-US" sz="2000" dirty="0" err="1">
                <a:solidFill>
                  <a:srgbClr val="000000"/>
                </a:solidFill>
                <a:latin typeface="Montserrat"/>
              </a:rPr>
              <a:t>vợt</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Từ</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chuẩn</a:t>
            </a:r>
            <a:r>
              <a:rPr lang="en-US" sz="2000" dirty="0">
                <a:solidFill>
                  <a:srgbClr val="000000"/>
                </a:solidFill>
                <a:latin typeface="Montserrat"/>
              </a:rPr>
              <a:t> </a:t>
            </a:r>
            <a:r>
              <a:rPr lang="en-US" sz="2000" dirty="0" err="1">
                <a:solidFill>
                  <a:srgbClr val="000000"/>
                </a:solidFill>
                <a:latin typeface="Montserrat"/>
              </a:rPr>
              <a:t>bị</a:t>
            </a:r>
            <a:r>
              <a:rPr lang="en-US" sz="2000" dirty="0">
                <a:solidFill>
                  <a:srgbClr val="000000"/>
                </a:solidFill>
                <a:latin typeface="Montserrat"/>
              </a:rPr>
              <a:t> </a:t>
            </a:r>
            <a:r>
              <a:rPr lang="en-US" sz="2000" dirty="0" err="1">
                <a:solidFill>
                  <a:srgbClr val="000000"/>
                </a:solidFill>
                <a:latin typeface="Montserrat"/>
              </a:rPr>
              <a:t>đến</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kết</a:t>
            </a:r>
            <a:r>
              <a:rPr lang="en-US" sz="2000" dirty="0">
                <a:solidFill>
                  <a:srgbClr val="000000"/>
                </a:solidFill>
                <a:latin typeface="Montserrat"/>
              </a:rPr>
              <a:t> </a:t>
            </a:r>
            <a:r>
              <a:rPr lang="en-US" sz="2000" dirty="0" err="1">
                <a:solidFill>
                  <a:srgbClr val="000000"/>
                </a:solidFill>
                <a:latin typeface="Montserrat"/>
              </a:rPr>
              <a:t>thúc</a:t>
            </a:r>
            <a:r>
              <a:rPr lang="en-US" sz="2000" dirty="0">
                <a:solidFill>
                  <a:srgbClr val="000000"/>
                </a:solidFill>
                <a:latin typeface="Montserrat"/>
              </a:rPr>
              <a:t> </a:t>
            </a:r>
            <a:r>
              <a:rPr lang="en-US" sz="2000" dirty="0" err="1">
                <a:solidFill>
                  <a:srgbClr val="000000"/>
                </a:solidFill>
                <a:latin typeface="Montserrat"/>
              </a:rPr>
              <a:t>động</a:t>
            </a:r>
            <a:r>
              <a:rPr lang="en-US" sz="2000" dirty="0">
                <a:solidFill>
                  <a:srgbClr val="000000"/>
                </a:solidFill>
                <a:latin typeface="Montserrat"/>
              </a:rPr>
              <a:t> </a:t>
            </a:r>
            <a:r>
              <a:rPr lang="en-US" sz="2000" dirty="0" err="1">
                <a:solidFill>
                  <a:srgbClr val="000000"/>
                </a:solidFill>
                <a:latin typeface="Montserrat"/>
              </a:rPr>
              <a:t>tác</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vợt</a:t>
            </a:r>
            <a:r>
              <a:rPr lang="en-US" sz="2000" dirty="0">
                <a:solidFill>
                  <a:srgbClr val="000000"/>
                </a:solidFill>
                <a:latin typeface="Montserrat"/>
              </a:rPr>
              <a:t> </a:t>
            </a:r>
            <a:r>
              <a:rPr lang="en-US" sz="2000" dirty="0" err="1">
                <a:solidFill>
                  <a:srgbClr val="000000"/>
                </a:solidFill>
                <a:latin typeface="Montserrat"/>
              </a:rPr>
              <a:t>chuyển</a:t>
            </a:r>
            <a:r>
              <a:rPr lang="en-US" sz="2000" dirty="0">
                <a:solidFill>
                  <a:srgbClr val="000000"/>
                </a:solidFill>
                <a:latin typeface="Montserrat"/>
              </a:rPr>
              <a:t> </a:t>
            </a:r>
            <a:r>
              <a:rPr lang="en-US" sz="2000" dirty="0" err="1">
                <a:solidFill>
                  <a:srgbClr val="000000"/>
                </a:solidFill>
                <a:latin typeface="Montserrat"/>
              </a:rPr>
              <a:t>động</a:t>
            </a:r>
            <a:r>
              <a:rPr lang="en-US" sz="2000" dirty="0">
                <a:solidFill>
                  <a:srgbClr val="000000"/>
                </a:solidFill>
                <a:latin typeface="Montserrat"/>
              </a:rPr>
              <a:t> </a:t>
            </a:r>
            <a:r>
              <a:rPr lang="en-US" sz="2000" dirty="0" err="1">
                <a:solidFill>
                  <a:srgbClr val="000000"/>
                </a:solidFill>
                <a:latin typeface="Montserrat"/>
              </a:rPr>
              <a:t>liên</a:t>
            </a:r>
            <a:r>
              <a:rPr lang="en-US" sz="2000" dirty="0">
                <a:solidFill>
                  <a:srgbClr val="000000"/>
                </a:solidFill>
                <a:latin typeface="Montserrat"/>
              </a:rPr>
              <a:t> </a:t>
            </a:r>
            <a:r>
              <a:rPr lang="en-US" sz="2000" dirty="0" err="1">
                <a:solidFill>
                  <a:srgbClr val="000000"/>
                </a:solidFill>
                <a:latin typeface="Montserrat"/>
              </a:rPr>
              <a:t>tục</a:t>
            </a:r>
            <a:r>
              <a:rPr lang="en-US" sz="2000" dirty="0">
                <a:solidFill>
                  <a:srgbClr val="000000"/>
                </a:solidFill>
                <a:latin typeface="Montserrat"/>
              </a:rPr>
              <a:t> </a:t>
            </a:r>
            <a:r>
              <a:rPr lang="en-US" sz="2000" dirty="0" err="1">
                <a:solidFill>
                  <a:srgbClr val="000000"/>
                </a:solidFill>
                <a:latin typeface="Montserrat"/>
              </a:rPr>
              <a:t>về</a:t>
            </a:r>
            <a:r>
              <a:rPr lang="en-US" sz="2000" dirty="0">
                <a:solidFill>
                  <a:srgbClr val="000000"/>
                </a:solidFill>
                <a:latin typeface="Montserrat"/>
              </a:rPr>
              <a:t> </a:t>
            </a:r>
            <a:r>
              <a:rPr lang="en-US" sz="2000" dirty="0" err="1">
                <a:solidFill>
                  <a:srgbClr val="000000"/>
                </a:solidFill>
                <a:latin typeface="Montserrat"/>
              </a:rPr>
              <a:t>phía</a:t>
            </a:r>
            <a:r>
              <a:rPr lang="en-US" sz="2000" dirty="0">
                <a:solidFill>
                  <a:srgbClr val="000000"/>
                </a:solidFill>
                <a:latin typeface="Montserrat"/>
              </a:rPr>
              <a:t> </a:t>
            </a:r>
            <a:r>
              <a:rPr lang="en-US" sz="2000" dirty="0" err="1">
                <a:solidFill>
                  <a:srgbClr val="000000"/>
                </a:solidFill>
                <a:latin typeface="Montserrat"/>
              </a:rPr>
              <a:t>trước</a:t>
            </a:r>
            <a:r>
              <a:rPr lang="en-US" sz="2000" dirty="0">
                <a:solidFill>
                  <a:srgbClr val="000000"/>
                </a:solidFill>
                <a:latin typeface="Montserrat"/>
              </a:rPr>
              <a:t>.</a:t>
            </a:r>
          </a:p>
          <a:p>
            <a:pPr>
              <a:lnSpc>
                <a:spcPts val="2800"/>
              </a:lnSpc>
            </a:pPr>
            <a:r>
              <a:rPr lang="en-US" sz="2000" dirty="0">
                <a:solidFill>
                  <a:srgbClr val="000000"/>
                </a:solidFill>
                <a:latin typeface="Montserrat"/>
              </a:rPr>
              <a:t>- Trong </a:t>
            </a:r>
            <a:r>
              <a:rPr lang="en-US" sz="2000" dirty="0" err="1">
                <a:solidFill>
                  <a:srgbClr val="000000"/>
                </a:solidFill>
                <a:latin typeface="Montserrat"/>
              </a:rPr>
              <a:t>đánh</a:t>
            </a:r>
            <a:r>
              <a:rPr lang="en-US" sz="2000" dirty="0">
                <a:solidFill>
                  <a:srgbClr val="000000"/>
                </a:solidFill>
                <a:latin typeface="Montserrat"/>
              </a:rPr>
              <a:t> </a:t>
            </a:r>
            <a:r>
              <a:rPr lang="en-US" sz="2000" dirty="0" err="1">
                <a:solidFill>
                  <a:srgbClr val="000000"/>
                </a:solidFill>
                <a:latin typeface="Montserrat"/>
              </a:rPr>
              <a:t>đôi</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các</a:t>
            </a:r>
            <a:r>
              <a:rPr lang="en-US" sz="2000" dirty="0">
                <a:solidFill>
                  <a:srgbClr val="000000"/>
                </a:solidFill>
                <a:latin typeface="Montserrat"/>
              </a:rPr>
              <a:t> </a:t>
            </a:r>
            <a:r>
              <a:rPr lang="en-US" sz="2000" dirty="0" err="1">
                <a:solidFill>
                  <a:srgbClr val="000000"/>
                </a:solidFill>
                <a:latin typeface="Montserrat"/>
              </a:rPr>
              <a:t>đồng</a:t>
            </a:r>
            <a:r>
              <a:rPr lang="en-US" sz="2000" dirty="0">
                <a:solidFill>
                  <a:srgbClr val="000000"/>
                </a:solidFill>
                <a:latin typeface="Montserrat"/>
              </a:rPr>
              <a:t> </a:t>
            </a:r>
            <a:r>
              <a:rPr lang="en-US" sz="2000" dirty="0" err="1">
                <a:solidFill>
                  <a:srgbClr val="000000"/>
                </a:solidFill>
                <a:latin typeface="Montserrat"/>
              </a:rPr>
              <a:t>đội</a:t>
            </a:r>
            <a:r>
              <a:rPr lang="en-US" sz="2000" dirty="0">
                <a:solidFill>
                  <a:srgbClr val="000000"/>
                </a:solidFill>
                <a:latin typeface="Montserrat"/>
              </a:rPr>
              <a:t> </a:t>
            </a:r>
            <a:r>
              <a:rPr lang="en-US" sz="2000" dirty="0" err="1">
                <a:solidFill>
                  <a:srgbClr val="000000"/>
                </a:solidFill>
                <a:latin typeface="Montserrat"/>
              </a:rPr>
              <a:t>có</a:t>
            </a:r>
            <a:r>
              <a:rPr lang="en-US" sz="2000" dirty="0">
                <a:solidFill>
                  <a:srgbClr val="000000"/>
                </a:solidFill>
                <a:latin typeface="Montserrat"/>
              </a:rPr>
              <a:t> </a:t>
            </a:r>
            <a:r>
              <a:rPr lang="en-US" sz="2000" dirty="0" err="1">
                <a:solidFill>
                  <a:srgbClr val="000000"/>
                </a:solidFill>
                <a:latin typeface="Montserrat"/>
              </a:rPr>
              <a:t>thể</a:t>
            </a:r>
            <a:r>
              <a:rPr lang="en-US" sz="2000" dirty="0">
                <a:solidFill>
                  <a:srgbClr val="000000"/>
                </a:solidFill>
                <a:latin typeface="Montserrat"/>
              </a:rPr>
              <a:t> </a:t>
            </a:r>
            <a:r>
              <a:rPr lang="en-US" sz="2000" dirty="0" err="1">
                <a:solidFill>
                  <a:srgbClr val="000000"/>
                </a:solidFill>
                <a:latin typeface="Montserrat"/>
              </a:rPr>
              <a:t>đứng</a:t>
            </a:r>
            <a:r>
              <a:rPr lang="en-US" sz="2000" dirty="0">
                <a:solidFill>
                  <a:srgbClr val="000000"/>
                </a:solidFill>
                <a:latin typeface="Montserrat"/>
              </a:rPr>
              <a:t> ở </a:t>
            </a:r>
            <a:r>
              <a:rPr lang="en-US" sz="2000" dirty="0" err="1">
                <a:solidFill>
                  <a:srgbClr val="000000"/>
                </a:solidFill>
                <a:latin typeface="Montserrat"/>
              </a:rPr>
              <a:t>bất</a:t>
            </a:r>
            <a:r>
              <a:rPr lang="en-US" sz="2000" dirty="0">
                <a:solidFill>
                  <a:srgbClr val="000000"/>
                </a:solidFill>
                <a:latin typeface="Montserrat"/>
              </a:rPr>
              <a:t> </a:t>
            </a:r>
            <a:r>
              <a:rPr lang="en-US" sz="2000" dirty="0" err="1">
                <a:solidFill>
                  <a:srgbClr val="000000"/>
                </a:solidFill>
                <a:latin typeface="Montserrat"/>
              </a:rPr>
              <a:t>kì</a:t>
            </a:r>
            <a:r>
              <a:rPr lang="en-US" sz="2000" dirty="0">
                <a:solidFill>
                  <a:srgbClr val="000000"/>
                </a:solidFill>
                <a:latin typeface="Montserrat"/>
              </a:rPr>
              <a:t> </a:t>
            </a:r>
            <a:r>
              <a:rPr lang="en-US" sz="2000" dirty="0" err="1">
                <a:solidFill>
                  <a:srgbClr val="000000"/>
                </a:solidFill>
                <a:latin typeface="Montserrat"/>
              </a:rPr>
              <a:t>vị</a:t>
            </a:r>
            <a:r>
              <a:rPr lang="en-US" sz="2000" dirty="0">
                <a:solidFill>
                  <a:srgbClr val="000000"/>
                </a:solidFill>
                <a:latin typeface="Montserrat"/>
              </a:rPr>
              <a:t> </a:t>
            </a:r>
            <a:r>
              <a:rPr lang="en-US" sz="2000" dirty="0" err="1">
                <a:solidFill>
                  <a:srgbClr val="000000"/>
                </a:solidFill>
                <a:latin typeface="Montserrat"/>
              </a:rPr>
              <a:t>trí</a:t>
            </a:r>
            <a:r>
              <a:rPr lang="en-US" sz="2000" dirty="0">
                <a:solidFill>
                  <a:srgbClr val="000000"/>
                </a:solidFill>
                <a:latin typeface="Montserrat"/>
              </a:rPr>
              <a:t> </a:t>
            </a:r>
            <a:r>
              <a:rPr lang="en-US" sz="2000" dirty="0" err="1">
                <a:solidFill>
                  <a:srgbClr val="000000"/>
                </a:solidFill>
                <a:latin typeface="Montserrat"/>
              </a:rPr>
              <a:t>nào</a:t>
            </a:r>
            <a:r>
              <a:rPr lang="en-US" sz="2000" dirty="0">
                <a:solidFill>
                  <a:srgbClr val="000000"/>
                </a:solidFill>
                <a:latin typeface="Montserrat"/>
              </a:rPr>
              <a:t>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trong</a:t>
            </a:r>
            <a:r>
              <a:rPr lang="en-US" sz="2000" dirty="0">
                <a:solidFill>
                  <a:srgbClr val="000000"/>
                </a:solidFill>
                <a:latin typeface="Montserrat"/>
              </a:rPr>
              <a:t> </a:t>
            </a:r>
            <a:r>
              <a:rPr lang="en-US" sz="2000" dirty="0" err="1">
                <a:solidFill>
                  <a:srgbClr val="000000"/>
                </a:solidFill>
                <a:latin typeface="Montserrat"/>
              </a:rPr>
              <a:t>phần</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đội</a:t>
            </a:r>
            <a:r>
              <a:rPr lang="en-US" sz="2000" dirty="0">
                <a:solidFill>
                  <a:srgbClr val="000000"/>
                </a:solidFill>
                <a:latin typeface="Montserrat"/>
              </a:rPr>
              <a:t> </a:t>
            </a:r>
            <a:r>
              <a:rPr lang="en-US" sz="2000" dirty="0" err="1">
                <a:solidFill>
                  <a:srgbClr val="000000"/>
                </a:solidFill>
                <a:latin typeface="Montserrat"/>
              </a:rPr>
              <a:t>mình</a:t>
            </a:r>
            <a:r>
              <a:rPr lang="en-US" sz="2000" dirty="0">
                <a:solidFill>
                  <a:srgbClr val="000000"/>
                </a:solidFill>
                <a:latin typeface="Montserrat"/>
              </a:rPr>
              <a:t> </a:t>
            </a:r>
            <a:r>
              <a:rPr lang="en-US" sz="2000" dirty="0" err="1">
                <a:solidFill>
                  <a:srgbClr val="000000"/>
                </a:solidFill>
                <a:latin typeface="Montserrat"/>
              </a:rPr>
              <a:t>nhưng</a:t>
            </a:r>
            <a:r>
              <a:rPr lang="en-US" sz="2000" dirty="0">
                <a:solidFill>
                  <a:srgbClr val="000000"/>
                </a:solidFill>
                <a:latin typeface="Montserrat"/>
              </a:rPr>
              <a:t> </a:t>
            </a:r>
            <a:r>
              <a:rPr lang="en-US" sz="2000" dirty="0" err="1">
                <a:solidFill>
                  <a:srgbClr val="000000"/>
                </a:solidFill>
                <a:latin typeface="Montserrat"/>
              </a:rPr>
              <a:t>không</a:t>
            </a:r>
            <a:r>
              <a:rPr lang="en-US" sz="2000" dirty="0">
                <a:solidFill>
                  <a:srgbClr val="000000"/>
                </a:solidFill>
                <a:latin typeface="Montserrat"/>
              </a:rPr>
              <a:t> </a:t>
            </a:r>
            <a:r>
              <a:rPr lang="en-US" sz="2000" dirty="0" err="1">
                <a:solidFill>
                  <a:srgbClr val="000000"/>
                </a:solidFill>
                <a:latin typeface="Montserrat"/>
              </a:rPr>
              <a:t>được</a:t>
            </a:r>
            <a:r>
              <a:rPr lang="en-US" sz="2000" dirty="0">
                <a:solidFill>
                  <a:srgbClr val="000000"/>
                </a:solidFill>
                <a:latin typeface="Montserrat"/>
              </a:rPr>
              <a:t> </a:t>
            </a:r>
            <a:r>
              <a:rPr lang="en-US" sz="2000" dirty="0" err="1">
                <a:solidFill>
                  <a:srgbClr val="000000"/>
                </a:solidFill>
                <a:latin typeface="Montserrat"/>
              </a:rPr>
              <a:t>che</a:t>
            </a:r>
            <a:r>
              <a:rPr lang="en-US" sz="2000" dirty="0">
                <a:solidFill>
                  <a:srgbClr val="000000"/>
                </a:solidFill>
                <a:latin typeface="Montserrat"/>
              </a:rPr>
              <a:t> </a:t>
            </a:r>
            <a:r>
              <a:rPr lang="en-US" sz="2000" dirty="0" err="1">
                <a:solidFill>
                  <a:srgbClr val="000000"/>
                </a:solidFill>
                <a:latin typeface="Montserrat"/>
              </a:rPr>
              <a:t>mắt</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đỡ</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a:t>
            </a:r>
          </a:p>
        </p:txBody>
      </p:sp>
      <p:sp>
        <p:nvSpPr>
          <p:cNvPr id="22" name="TextBox 22"/>
          <p:cNvSpPr txBox="1"/>
          <p:nvPr/>
        </p:nvSpPr>
        <p:spPr>
          <a:xfrm>
            <a:off x="11963274" y="5398336"/>
            <a:ext cx="4947028" cy="339724"/>
          </a:xfrm>
          <a:prstGeom prst="rect">
            <a:avLst/>
          </a:prstGeom>
        </p:spPr>
        <p:txBody>
          <a:bodyPr lIns="0" tIns="0" rIns="0" bIns="0" rtlCol="0" anchor="t">
            <a:spAutoFit/>
          </a:bodyPr>
          <a:lstStyle/>
          <a:p>
            <a:pPr>
              <a:lnSpc>
                <a:spcPts val="2800"/>
              </a:lnSpc>
            </a:pPr>
            <a:r>
              <a:rPr lang="en-US" sz="2000" dirty="0">
                <a:solidFill>
                  <a:srgbClr val="BF2942"/>
                </a:solidFill>
                <a:latin typeface="Montserrat Ultra-Bold"/>
              </a:rPr>
              <a:t>A. Giao </a:t>
            </a:r>
            <a:r>
              <a:rPr lang="en-US" sz="2000" dirty="0" err="1">
                <a:solidFill>
                  <a:srgbClr val="BF2942"/>
                </a:solidFill>
                <a:latin typeface="Montserrat Ultra-Bold"/>
              </a:rPr>
              <a:t>cầu</a:t>
            </a:r>
            <a:r>
              <a:rPr lang="en-US" sz="2000" dirty="0">
                <a:solidFill>
                  <a:srgbClr val="BF2942"/>
                </a:solidFill>
                <a:latin typeface="Montserrat Ultra-Bold"/>
              </a:rPr>
              <a:t> </a:t>
            </a:r>
            <a:r>
              <a:rPr lang="en-US" sz="2000" dirty="0" err="1">
                <a:solidFill>
                  <a:srgbClr val="BF2942"/>
                </a:solidFill>
                <a:latin typeface="Montserrat Ultra-Bold"/>
              </a:rPr>
              <a:t>đúng</a:t>
            </a:r>
            <a:r>
              <a:rPr lang="en-US" sz="2000" dirty="0">
                <a:solidFill>
                  <a:srgbClr val="BF2942"/>
                </a:solidFill>
                <a:latin typeface="Montserrat Ultra-Bold"/>
              </a:rPr>
              <a:t>:</a:t>
            </a:r>
          </a:p>
        </p:txBody>
      </p:sp>
      <p:pic>
        <p:nvPicPr>
          <p:cNvPr id="24" name="Picture 24"/>
          <p:cNvPicPr>
            <a:picLocks noChangeAspect="1"/>
          </p:cNvPicPr>
          <p:nvPr/>
        </p:nvPicPr>
        <p:blipFill>
          <a:blip r:embed="rId6"/>
          <a:srcRect/>
          <a:stretch>
            <a:fillRect/>
          </a:stretch>
        </p:blipFill>
        <p:spPr>
          <a:xfrm>
            <a:off x="863153" y="2852862"/>
            <a:ext cx="1200488" cy="1395916"/>
          </a:xfrm>
          <a:prstGeom prst="rect">
            <a:avLst/>
          </a:prstGeom>
        </p:spPr>
      </p:pic>
      <p:sp>
        <p:nvSpPr>
          <p:cNvPr id="25" name="AutoShape 25"/>
          <p:cNvSpPr/>
          <p:nvPr/>
        </p:nvSpPr>
        <p:spPr>
          <a:xfrm flipH="1" flipV="1">
            <a:off x="1758085" y="4692338"/>
            <a:ext cx="1259471" cy="3195731"/>
          </a:xfrm>
          <a:prstGeom prst="line">
            <a:avLst/>
          </a:prstGeom>
          <a:ln w="38100" cap="flat">
            <a:solidFill>
              <a:srgbClr val="000000"/>
            </a:solidFill>
            <a:prstDash val="solid"/>
            <a:headEnd type="arrow" w="med" len="sm"/>
            <a:tailEnd type="arrow" w="med" len="sm"/>
          </a:ln>
        </p:spPr>
      </p:sp>
    </p:spTree>
    <p:extLst>
      <p:ext uri="{BB962C8B-B14F-4D97-AF65-F5344CB8AC3E}">
        <p14:creationId xmlns:p14="http://schemas.microsoft.com/office/powerpoint/2010/main" val="335520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4980221" cy="4917247"/>
          </a:xfrm>
          <a:custGeom>
            <a:avLst/>
            <a:gdLst/>
            <a:ahLst/>
            <a:cxnLst/>
            <a:rect l="l" t="t" r="r" b="b"/>
            <a:pathLst>
              <a:path w="14980221" h="4917247">
                <a:moveTo>
                  <a:pt x="0" y="0"/>
                </a:moveTo>
                <a:lnTo>
                  <a:pt x="14980221" y="0"/>
                </a:lnTo>
                <a:lnTo>
                  <a:pt x="14980221" y="4917247"/>
                </a:lnTo>
                <a:lnTo>
                  <a:pt x="0" y="4917247"/>
                </a:lnTo>
                <a:lnTo>
                  <a:pt x="0" y="0"/>
                </a:lnTo>
                <a:close/>
              </a:path>
            </a:pathLst>
          </a:custGeom>
          <a:blipFill>
            <a:blip r:embed="rId2"/>
            <a:stretch>
              <a:fillRect t="-17083" b="-34097"/>
            </a:stretch>
          </a:blipFill>
        </p:spPr>
      </p:sp>
      <p:grpSp>
        <p:nvGrpSpPr>
          <p:cNvPr id="3" name="Group 3"/>
          <p:cNvGrpSpPr/>
          <p:nvPr/>
        </p:nvGrpSpPr>
        <p:grpSpPr>
          <a:xfrm>
            <a:off x="10712363" y="-8464740"/>
            <a:ext cx="16198212" cy="1619821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F2942"/>
            </a:solidFill>
          </p:spPr>
        </p:sp>
        <p:sp>
          <p:nvSpPr>
            <p:cNvPr id="5" name="TextBox 5"/>
            <p:cNvSpPr txBox="1"/>
            <p:nvPr/>
          </p:nvSpPr>
          <p:spPr>
            <a:xfrm>
              <a:off x="139700" y="101600"/>
              <a:ext cx="533400" cy="57150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721911" y="615510"/>
            <a:ext cx="5806154" cy="826379"/>
            <a:chOff x="0" y="0"/>
            <a:chExt cx="4907671" cy="698500"/>
          </a:xfrm>
        </p:grpSpPr>
        <p:sp>
          <p:nvSpPr>
            <p:cNvPr id="7" name="Freeform 7"/>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8" name="TextBox 8"/>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0712363" y="1944274"/>
            <a:ext cx="7051926" cy="3418320"/>
            <a:chOff x="0" y="0"/>
            <a:chExt cx="1350831" cy="812800"/>
          </a:xfrm>
        </p:grpSpPr>
        <p:sp>
          <p:nvSpPr>
            <p:cNvPr id="11" name="Freeform 11"/>
            <p:cNvSpPr/>
            <p:nvPr/>
          </p:nvSpPr>
          <p:spPr>
            <a:xfrm>
              <a:off x="0" y="0"/>
              <a:ext cx="1350831" cy="812800"/>
            </a:xfrm>
            <a:custGeom>
              <a:avLst/>
              <a:gdLst/>
              <a:ahLst/>
              <a:cxnLst/>
              <a:rect l="l" t="t" r="r" b="b"/>
              <a:pathLst>
                <a:path w="1350831" h="812800">
                  <a:moveTo>
                    <a:pt x="0" y="0"/>
                  </a:moveTo>
                  <a:lnTo>
                    <a:pt x="1350831" y="0"/>
                  </a:lnTo>
                  <a:lnTo>
                    <a:pt x="1350831" y="812800"/>
                  </a:lnTo>
                  <a:lnTo>
                    <a:pt x="0" y="812800"/>
                  </a:lnTo>
                  <a:close/>
                </a:path>
              </a:pathLst>
            </a:custGeom>
            <a:solidFill>
              <a:srgbClr val="FEE101"/>
            </a:solidFill>
          </p:spPr>
        </p:sp>
        <p:sp>
          <p:nvSpPr>
            <p:cNvPr id="12" name="TextBox 12"/>
            <p:cNvSpPr txBox="1"/>
            <p:nvPr/>
          </p:nvSpPr>
          <p:spPr>
            <a:xfrm>
              <a:off x="0" y="-38100"/>
              <a:ext cx="1350831" cy="850900"/>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4" name="TextBox 14"/>
          <p:cNvSpPr txBox="1"/>
          <p:nvPr/>
        </p:nvSpPr>
        <p:spPr>
          <a:xfrm>
            <a:off x="2155570" y="6603172"/>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QUY ĐỊNH</a:t>
            </a:r>
          </a:p>
        </p:txBody>
      </p:sp>
      <p:sp>
        <p:nvSpPr>
          <p:cNvPr id="15" name="TextBox 15"/>
          <p:cNvSpPr txBox="1"/>
          <p:nvPr/>
        </p:nvSpPr>
        <p:spPr>
          <a:xfrm>
            <a:off x="2155570" y="7590597"/>
            <a:ext cx="7369430" cy="1021305"/>
          </a:xfrm>
          <a:prstGeom prst="rect">
            <a:avLst/>
          </a:prstGeom>
        </p:spPr>
        <p:txBody>
          <a:bodyPr wrap="square" lIns="0" tIns="0" rIns="0" bIns="0" rtlCol="0" anchor="t">
            <a:spAutoFit/>
          </a:bodyPr>
          <a:lstStyle/>
          <a:p>
            <a:pPr>
              <a:lnSpc>
                <a:spcPts val="9100"/>
              </a:lnSpc>
              <a:spcBef>
                <a:spcPct val="0"/>
              </a:spcBef>
            </a:pPr>
            <a:r>
              <a:rPr lang="en-US" sz="5000" dirty="0">
                <a:solidFill>
                  <a:srgbClr val="BF2942"/>
                </a:solidFill>
                <a:latin typeface="Bebas Neue Bold"/>
              </a:rPr>
              <a:t>GIAO ( PHÁT ) CẦU</a:t>
            </a:r>
          </a:p>
        </p:txBody>
      </p:sp>
      <p:sp>
        <p:nvSpPr>
          <p:cNvPr id="16" name="TextBox 16"/>
          <p:cNvSpPr txBox="1"/>
          <p:nvPr/>
        </p:nvSpPr>
        <p:spPr>
          <a:xfrm>
            <a:off x="9593185" y="6698861"/>
            <a:ext cx="7977178" cy="2846164"/>
          </a:xfrm>
          <a:prstGeom prst="rect">
            <a:avLst/>
          </a:prstGeom>
        </p:spPr>
        <p:txBody>
          <a:bodyPr wrap="square" lIns="0" tIns="0" rIns="0" bIns="0" rtlCol="0" anchor="t">
            <a:spAutoFit/>
          </a:bodyPr>
          <a:lstStyle/>
          <a:p>
            <a:pPr>
              <a:lnSpc>
                <a:spcPts val="2800"/>
              </a:lnSpc>
            </a:pPr>
            <a:r>
              <a:rPr lang="en-US" sz="2000" dirty="0">
                <a:solidFill>
                  <a:srgbClr val="000000"/>
                </a:solidFill>
                <a:latin typeface="Montserrat"/>
              </a:rPr>
              <a:t>- </a:t>
            </a:r>
            <a:r>
              <a:rPr lang="en-US" sz="2000" dirty="0" err="1">
                <a:solidFill>
                  <a:srgbClr val="000000"/>
                </a:solidFill>
                <a:latin typeface="Montserrat"/>
              </a:rPr>
              <a:t>Đối</a:t>
            </a:r>
            <a:r>
              <a:rPr lang="en-US" sz="2000" dirty="0">
                <a:solidFill>
                  <a:srgbClr val="000000"/>
                </a:solidFill>
                <a:latin typeface="Montserrat"/>
              </a:rPr>
              <a:t> </a:t>
            </a:r>
            <a:r>
              <a:rPr lang="en-US" sz="2000" dirty="0" err="1">
                <a:solidFill>
                  <a:srgbClr val="000000"/>
                </a:solidFill>
                <a:latin typeface="Montserrat"/>
              </a:rPr>
              <a:t>phương</a:t>
            </a:r>
            <a:r>
              <a:rPr lang="en-US" sz="2000" dirty="0">
                <a:solidFill>
                  <a:srgbClr val="000000"/>
                </a:solidFill>
                <a:latin typeface="Montserrat"/>
              </a:rPr>
              <a:t> </a:t>
            </a:r>
            <a:r>
              <a:rPr lang="en-US" sz="2000" dirty="0" err="1">
                <a:solidFill>
                  <a:srgbClr val="000000"/>
                </a:solidFill>
                <a:latin typeface="Montserrat"/>
              </a:rPr>
              <a:t>chưa</a:t>
            </a:r>
            <a:r>
              <a:rPr lang="en-US" sz="2000" dirty="0">
                <a:solidFill>
                  <a:srgbClr val="000000"/>
                </a:solidFill>
                <a:latin typeface="Montserrat"/>
              </a:rPr>
              <a:t> </a:t>
            </a:r>
            <a:r>
              <a:rPr lang="en-US" sz="2000" dirty="0" err="1">
                <a:solidFill>
                  <a:srgbClr val="000000"/>
                </a:solidFill>
                <a:latin typeface="Montserrat"/>
              </a:rPr>
              <a:t>chuẩn</a:t>
            </a:r>
            <a:r>
              <a:rPr lang="en-US" sz="2000" dirty="0">
                <a:solidFill>
                  <a:srgbClr val="000000"/>
                </a:solidFill>
                <a:latin typeface="Montserrat"/>
              </a:rPr>
              <a:t> </a:t>
            </a:r>
            <a:r>
              <a:rPr lang="en-US" sz="2000" dirty="0" err="1">
                <a:solidFill>
                  <a:srgbClr val="000000"/>
                </a:solidFill>
                <a:latin typeface="Montserrat"/>
              </a:rPr>
              <a:t>bị</a:t>
            </a:r>
            <a:r>
              <a:rPr lang="en-US" sz="2000" dirty="0">
                <a:solidFill>
                  <a:srgbClr val="000000"/>
                </a:solidFill>
                <a:latin typeface="Montserrat"/>
              </a:rPr>
              <a:t> </a:t>
            </a:r>
            <a:r>
              <a:rPr lang="en-US" sz="2000" dirty="0" err="1">
                <a:solidFill>
                  <a:srgbClr val="000000"/>
                </a:solidFill>
                <a:latin typeface="Montserrat"/>
              </a:rPr>
              <a:t>đỡ</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vẫn</a:t>
            </a:r>
            <a:r>
              <a:rPr lang="en-US" sz="2000" dirty="0">
                <a:solidFill>
                  <a:srgbClr val="000000"/>
                </a:solidFill>
                <a:latin typeface="Montserrat"/>
              </a:rPr>
              <a:t> </a:t>
            </a:r>
            <a:r>
              <a:rPr lang="en-US" sz="2000" dirty="0" err="1">
                <a:solidFill>
                  <a:srgbClr val="000000"/>
                </a:solidFill>
                <a:latin typeface="Montserrat"/>
              </a:rPr>
              <a:t>còn</a:t>
            </a:r>
            <a:r>
              <a:rPr lang="en-US" sz="2000" dirty="0">
                <a:solidFill>
                  <a:srgbClr val="000000"/>
                </a:solidFill>
                <a:latin typeface="Montserrat"/>
              </a:rPr>
              <a:t> </a:t>
            </a:r>
            <a:r>
              <a:rPr lang="en-US" sz="2000" dirty="0" err="1">
                <a:solidFill>
                  <a:srgbClr val="000000"/>
                </a:solidFill>
                <a:latin typeface="Montserrat"/>
              </a:rPr>
              <a:t>trong</a:t>
            </a:r>
            <a:r>
              <a:rPr lang="en-US" sz="2000" dirty="0">
                <a:solidFill>
                  <a:srgbClr val="000000"/>
                </a:solidFill>
                <a:latin typeface="Montserrat"/>
              </a:rPr>
              <a:t> </a:t>
            </a:r>
            <a:r>
              <a:rPr lang="en-US" sz="2000" dirty="0" err="1">
                <a:solidFill>
                  <a:srgbClr val="000000"/>
                </a:solidFill>
                <a:latin typeface="Montserrat"/>
              </a:rPr>
              <a:t>cuộc</a:t>
            </a:r>
            <a:r>
              <a:rPr lang="en-US" sz="2000" dirty="0">
                <a:solidFill>
                  <a:srgbClr val="000000"/>
                </a:solidFill>
                <a:latin typeface="Montserrat"/>
              </a:rPr>
              <a:t> </a:t>
            </a:r>
            <a:r>
              <a:rPr lang="en-US" sz="2000" dirty="0" err="1">
                <a:solidFill>
                  <a:srgbClr val="000000"/>
                </a:solidFill>
                <a:latin typeface="Montserrat"/>
              </a:rPr>
              <a:t>mà</a:t>
            </a:r>
            <a:r>
              <a:rPr lang="en-US" sz="2000" dirty="0">
                <a:solidFill>
                  <a:srgbClr val="000000"/>
                </a:solidFill>
                <a:latin typeface="Montserrat"/>
              </a:rPr>
              <a:t> </a:t>
            </a:r>
            <a:r>
              <a:rPr lang="en-US" sz="2000" dirty="0" err="1">
                <a:solidFill>
                  <a:srgbClr val="000000"/>
                </a:solidFill>
                <a:latin typeface="Montserrat"/>
              </a:rPr>
              <a:t>trọng</a:t>
            </a:r>
            <a:r>
              <a:rPr lang="en-US" sz="2000" dirty="0">
                <a:solidFill>
                  <a:srgbClr val="000000"/>
                </a:solidFill>
                <a:latin typeface="Montserrat"/>
              </a:rPr>
              <a:t> </a:t>
            </a:r>
            <a:r>
              <a:rPr lang="en-US" sz="2000" dirty="0" err="1">
                <a:solidFill>
                  <a:srgbClr val="000000"/>
                </a:solidFill>
                <a:latin typeface="Montserrat"/>
              </a:rPr>
              <a:t>tài</a:t>
            </a:r>
            <a:r>
              <a:rPr lang="en-US" sz="2000" dirty="0">
                <a:solidFill>
                  <a:srgbClr val="000000"/>
                </a:solidFill>
                <a:latin typeface="Montserrat"/>
              </a:rPr>
              <a:t> </a:t>
            </a:r>
            <a:r>
              <a:rPr lang="en-US" sz="2000" dirty="0" err="1">
                <a:solidFill>
                  <a:srgbClr val="000000"/>
                </a:solidFill>
                <a:latin typeface="Montserrat"/>
              </a:rPr>
              <a:t>phát</a:t>
            </a:r>
            <a:r>
              <a:rPr lang="en-US" sz="2000" dirty="0">
                <a:solidFill>
                  <a:srgbClr val="000000"/>
                </a:solidFill>
                <a:latin typeface="Montserrat"/>
              </a:rPr>
              <a:t> </a:t>
            </a:r>
            <a:r>
              <a:rPr lang="en-US" sz="2000" dirty="0" err="1">
                <a:solidFill>
                  <a:srgbClr val="000000"/>
                </a:solidFill>
                <a:latin typeface="Montserrat"/>
              </a:rPr>
              <a:t>hiện</a:t>
            </a:r>
            <a:r>
              <a:rPr lang="en-US" sz="2000" dirty="0">
                <a:solidFill>
                  <a:srgbClr val="000000"/>
                </a:solidFill>
                <a:latin typeface="Montserrat"/>
              </a:rPr>
              <a:t> </a:t>
            </a:r>
            <a:r>
              <a:rPr lang="en-US" sz="2000" dirty="0" err="1">
                <a:solidFill>
                  <a:srgbClr val="000000"/>
                </a:solidFill>
                <a:latin typeface="Montserrat"/>
              </a:rPr>
              <a:t>sai</a:t>
            </a:r>
            <a:r>
              <a:rPr lang="en-US" sz="2000" dirty="0">
                <a:solidFill>
                  <a:srgbClr val="000000"/>
                </a:solidFill>
                <a:latin typeface="Montserrat"/>
              </a:rPr>
              <a:t> </a:t>
            </a:r>
            <a:r>
              <a:rPr lang="en-US" sz="2000" dirty="0" err="1">
                <a:solidFill>
                  <a:srgbClr val="000000"/>
                </a:solidFill>
                <a:latin typeface="Montserrat"/>
              </a:rPr>
              <a:t>vị</a:t>
            </a:r>
            <a:r>
              <a:rPr lang="en-US" sz="2000" dirty="0">
                <a:solidFill>
                  <a:srgbClr val="000000"/>
                </a:solidFill>
                <a:latin typeface="Montserrat"/>
              </a:rPr>
              <a:t> </a:t>
            </a:r>
            <a:r>
              <a:rPr lang="en-US" sz="2000" dirty="0" err="1">
                <a:solidFill>
                  <a:srgbClr val="000000"/>
                </a:solidFill>
                <a:latin typeface="Montserrat"/>
              </a:rPr>
              <a:t>trí</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Qủa</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đang</a:t>
            </a:r>
            <a:r>
              <a:rPr lang="en-US" sz="2000" dirty="0">
                <a:solidFill>
                  <a:srgbClr val="000000"/>
                </a:solidFill>
                <a:latin typeface="Montserrat"/>
              </a:rPr>
              <a:t> </a:t>
            </a:r>
            <a:r>
              <a:rPr lang="en-US" sz="2000" dirty="0" err="1">
                <a:solidFill>
                  <a:srgbClr val="000000"/>
                </a:solidFill>
                <a:latin typeface="Montserrat"/>
              </a:rPr>
              <a:t>trong</a:t>
            </a:r>
            <a:r>
              <a:rPr lang="en-US" sz="2000" dirty="0">
                <a:solidFill>
                  <a:srgbClr val="000000"/>
                </a:solidFill>
                <a:latin typeface="Montserrat"/>
              </a:rPr>
              <a:t> </a:t>
            </a:r>
            <a:r>
              <a:rPr lang="en-US" sz="2000" dirty="0" err="1">
                <a:solidFill>
                  <a:srgbClr val="000000"/>
                </a:solidFill>
                <a:latin typeface="Montserrat"/>
              </a:rPr>
              <a:t>cuộc</a:t>
            </a:r>
            <a:r>
              <a:rPr lang="en-US" sz="2000" dirty="0">
                <a:solidFill>
                  <a:srgbClr val="000000"/>
                </a:solidFill>
                <a:latin typeface="Montserrat"/>
              </a:rPr>
              <a:t> </a:t>
            </a:r>
            <a:r>
              <a:rPr lang="en-US" sz="2000" dirty="0" err="1">
                <a:solidFill>
                  <a:srgbClr val="000000"/>
                </a:solidFill>
                <a:latin typeface="Montserrat"/>
              </a:rPr>
              <a:t>lại</a:t>
            </a:r>
            <a:r>
              <a:rPr lang="en-US" sz="2000" dirty="0">
                <a:solidFill>
                  <a:srgbClr val="000000"/>
                </a:solidFill>
                <a:latin typeface="Montserrat"/>
              </a:rPr>
              <a:t> </a:t>
            </a:r>
            <a:r>
              <a:rPr lang="en-US" sz="2000" dirty="0" err="1">
                <a:solidFill>
                  <a:srgbClr val="000000"/>
                </a:solidFill>
                <a:latin typeface="Montserrat"/>
              </a:rPr>
              <a:t>mắc</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mép</a:t>
            </a:r>
            <a:r>
              <a:rPr lang="en-US" sz="2000" dirty="0">
                <a:solidFill>
                  <a:srgbClr val="000000"/>
                </a:solidFill>
                <a:latin typeface="Montserrat"/>
              </a:rPr>
              <a:t> </a:t>
            </a:r>
            <a:r>
              <a:rPr lang="en-US" sz="2000" dirty="0" err="1">
                <a:solidFill>
                  <a:srgbClr val="000000"/>
                </a:solidFill>
                <a:latin typeface="Montserrat"/>
              </a:rPr>
              <a:t>trên</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lưới</a:t>
            </a:r>
            <a:r>
              <a:rPr lang="en-US" sz="2000" dirty="0">
                <a:solidFill>
                  <a:srgbClr val="000000"/>
                </a:solidFill>
                <a:latin typeface="Montserrat"/>
              </a:rPr>
              <a:t>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phần</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a:t>
            </a:r>
            <a:r>
              <a:rPr lang="en-US" sz="2000" dirty="0" err="1">
                <a:solidFill>
                  <a:srgbClr val="000000"/>
                </a:solidFill>
                <a:latin typeface="Montserrat"/>
              </a:rPr>
              <a:t>người</a:t>
            </a:r>
            <a:r>
              <a:rPr lang="en-US" sz="2000" dirty="0">
                <a:solidFill>
                  <a:srgbClr val="000000"/>
                </a:solidFill>
                <a:latin typeface="Montserrat"/>
              </a:rPr>
              <a:t> </a:t>
            </a:r>
            <a:r>
              <a:rPr lang="en-US" sz="2000" dirty="0" err="1">
                <a:solidFill>
                  <a:srgbClr val="000000"/>
                </a:solidFill>
                <a:latin typeface="Montserrat"/>
              </a:rPr>
              <a:t>đỡ</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Có</a:t>
            </a:r>
            <a:r>
              <a:rPr lang="en-US" sz="2000" dirty="0">
                <a:solidFill>
                  <a:srgbClr val="000000"/>
                </a:solidFill>
                <a:latin typeface="Montserrat"/>
              </a:rPr>
              <a:t> </a:t>
            </a:r>
            <a:r>
              <a:rPr lang="en-US" sz="2000" dirty="0" err="1">
                <a:solidFill>
                  <a:srgbClr val="000000"/>
                </a:solidFill>
                <a:latin typeface="Montserrat"/>
              </a:rPr>
              <a:t>vật</a:t>
            </a:r>
            <a:r>
              <a:rPr lang="en-US" sz="2000" dirty="0">
                <a:solidFill>
                  <a:srgbClr val="000000"/>
                </a:solidFill>
                <a:latin typeface="Montserrat"/>
              </a:rPr>
              <a:t> </a:t>
            </a:r>
            <a:r>
              <a:rPr lang="en-US" sz="2000" dirty="0" err="1">
                <a:solidFill>
                  <a:srgbClr val="000000"/>
                </a:solidFill>
                <a:latin typeface="Montserrat"/>
              </a:rPr>
              <a:t>lạ</a:t>
            </a:r>
            <a:r>
              <a:rPr lang="en-US" sz="2000" dirty="0">
                <a:solidFill>
                  <a:srgbClr val="000000"/>
                </a:solidFill>
                <a:latin typeface="Montserrat"/>
              </a:rPr>
              <a:t> </a:t>
            </a:r>
            <a:r>
              <a:rPr lang="en-US" sz="2000" dirty="0" err="1">
                <a:solidFill>
                  <a:srgbClr val="000000"/>
                </a:solidFill>
                <a:latin typeface="Montserrat"/>
              </a:rPr>
              <a:t>rơi</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a:t>
            </a:r>
            <a:r>
              <a:rPr lang="en-US" sz="2000" dirty="0" err="1">
                <a:solidFill>
                  <a:srgbClr val="000000"/>
                </a:solidFill>
                <a:latin typeface="Montserrat"/>
              </a:rPr>
              <a:t>lúc</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đang</a:t>
            </a:r>
            <a:r>
              <a:rPr lang="en-US" sz="2000" dirty="0">
                <a:solidFill>
                  <a:srgbClr val="000000"/>
                </a:solidFill>
                <a:latin typeface="Montserrat"/>
              </a:rPr>
              <a:t> </a:t>
            </a:r>
            <a:r>
              <a:rPr lang="en-US" sz="2000" dirty="0" err="1">
                <a:solidFill>
                  <a:srgbClr val="000000"/>
                </a:solidFill>
                <a:latin typeface="Montserrat"/>
              </a:rPr>
              <a:t>trong</a:t>
            </a:r>
            <a:r>
              <a:rPr lang="en-US" sz="2000" dirty="0">
                <a:solidFill>
                  <a:srgbClr val="000000"/>
                </a:solidFill>
                <a:latin typeface="Montserrat"/>
              </a:rPr>
              <a:t> </a:t>
            </a:r>
            <a:r>
              <a:rPr lang="en-US" sz="2000" dirty="0" err="1">
                <a:solidFill>
                  <a:srgbClr val="000000"/>
                </a:solidFill>
                <a:latin typeface="Montserrat"/>
              </a:rPr>
              <a:t>cuộc</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Cả</a:t>
            </a:r>
            <a:r>
              <a:rPr lang="en-US" sz="2000" dirty="0">
                <a:solidFill>
                  <a:srgbClr val="000000"/>
                </a:solidFill>
                <a:latin typeface="Montserrat"/>
              </a:rPr>
              <a:t> </a:t>
            </a:r>
            <a:r>
              <a:rPr lang="en-US" sz="2000" dirty="0" err="1">
                <a:solidFill>
                  <a:srgbClr val="000000"/>
                </a:solidFill>
                <a:latin typeface="Montserrat"/>
              </a:rPr>
              <a:t>trọng</a:t>
            </a:r>
            <a:r>
              <a:rPr lang="en-US" sz="2000" dirty="0">
                <a:solidFill>
                  <a:srgbClr val="000000"/>
                </a:solidFill>
                <a:latin typeface="Montserrat"/>
              </a:rPr>
              <a:t> </a:t>
            </a:r>
            <a:r>
              <a:rPr lang="en-US" sz="2000" dirty="0" err="1">
                <a:solidFill>
                  <a:srgbClr val="000000"/>
                </a:solidFill>
                <a:latin typeface="Montserrat"/>
              </a:rPr>
              <a:t>tài</a:t>
            </a:r>
            <a:r>
              <a:rPr lang="en-US" sz="2000" dirty="0">
                <a:solidFill>
                  <a:srgbClr val="000000"/>
                </a:solidFill>
                <a:latin typeface="Montserrat"/>
              </a:rPr>
              <a:t> </a:t>
            </a:r>
            <a:r>
              <a:rPr lang="en-US" sz="2000" dirty="0" err="1">
                <a:solidFill>
                  <a:srgbClr val="000000"/>
                </a:solidFill>
                <a:latin typeface="Montserrat"/>
              </a:rPr>
              <a:t>chính</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trọng</a:t>
            </a:r>
            <a:r>
              <a:rPr lang="en-US" sz="2000" dirty="0">
                <a:solidFill>
                  <a:srgbClr val="000000"/>
                </a:solidFill>
                <a:latin typeface="Montserrat"/>
              </a:rPr>
              <a:t> </a:t>
            </a:r>
            <a:r>
              <a:rPr lang="en-US" sz="2000" dirty="0" err="1">
                <a:solidFill>
                  <a:srgbClr val="000000"/>
                </a:solidFill>
                <a:latin typeface="Montserrat"/>
              </a:rPr>
              <a:t>tài</a:t>
            </a:r>
            <a:r>
              <a:rPr lang="en-US" sz="2000" dirty="0">
                <a:solidFill>
                  <a:srgbClr val="000000"/>
                </a:solidFill>
                <a:latin typeface="Montserrat"/>
              </a:rPr>
              <a:t> </a:t>
            </a:r>
            <a:r>
              <a:rPr lang="en-US" sz="2000" dirty="0" err="1">
                <a:solidFill>
                  <a:srgbClr val="000000"/>
                </a:solidFill>
                <a:latin typeface="Montserrat"/>
              </a:rPr>
              <a:t>biên</a:t>
            </a:r>
            <a:r>
              <a:rPr lang="en-US" sz="2000" dirty="0">
                <a:solidFill>
                  <a:srgbClr val="000000"/>
                </a:solidFill>
                <a:latin typeface="Montserrat"/>
              </a:rPr>
              <a:t> </a:t>
            </a:r>
            <a:r>
              <a:rPr lang="en-US" sz="2000" dirty="0" err="1">
                <a:solidFill>
                  <a:srgbClr val="000000"/>
                </a:solidFill>
                <a:latin typeface="Montserrat"/>
              </a:rPr>
              <a:t>đều</a:t>
            </a:r>
            <a:r>
              <a:rPr lang="en-US" sz="2000" dirty="0">
                <a:solidFill>
                  <a:srgbClr val="000000"/>
                </a:solidFill>
                <a:latin typeface="Montserrat"/>
              </a:rPr>
              <a:t> </a:t>
            </a:r>
            <a:r>
              <a:rPr lang="en-US" sz="2000" dirty="0" err="1">
                <a:solidFill>
                  <a:srgbClr val="000000"/>
                </a:solidFill>
                <a:latin typeface="Montserrat"/>
              </a:rPr>
              <a:t>không</a:t>
            </a:r>
            <a:r>
              <a:rPr lang="en-US" sz="2000" dirty="0">
                <a:solidFill>
                  <a:srgbClr val="000000"/>
                </a:solidFill>
                <a:latin typeface="Montserrat"/>
              </a:rPr>
              <a:t> </a:t>
            </a:r>
            <a:r>
              <a:rPr lang="en-US" sz="2000" dirty="0" err="1">
                <a:solidFill>
                  <a:srgbClr val="000000"/>
                </a:solidFill>
                <a:latin typeface="Montserrat"/>
              </a:rPr>
              <a:t>xác</a:t>
            </a:r>
            <a:r>
              <a:rPr lang="en-US" sz="2000" dirty="0">
                <a:solidFill>
                  <a:srgbClr val="000000"/>
                </a:solidFill>
                <a:latin typeface="Montserrat"/>
              </a:rPr>
              <a:t> </a:t>
            </a:r>
            <a:r>
              <a:rPr lang="en-US" sz="2000" dirty="0" err="1">
                <a:solidFill>
                  <a:srgbClr val="000000"/>
                </a:solidFill>
                <a:latin typeface="Montserrat"/>
              </a:rPr>
              <a:t>định</a:t>
            </a:r>
            <a:r>
              <a:rPr lang="en-US" sz="2000" dirty="0">
                <a:solidFill>
                  <a:srgbClr val="000000"/>
                </a:solidFill>
                <a:latin typeface="Montserrat"/>
              </a:rPr>
              <a:t> </a:t>
            </a:r>
            <a:r>
              <a:rPr lang="en-US" sz="2000" dirty="0" err="1">
                <a:solidFill>
                  <a:srgbClr val="000000"/>
                </a:solidFill>
                <a:latin typeface="Montserrat"/>
              </a:rPr>
              <a:t>được</a:t>
            </a:r>
            <a:r>
              <a:rPr lang="en-US" sz="2000" dirty="0">
                <a:solidFill>
                  <a:srgbClr val="000000"/>
                </a:solidFill>
                <a:latin typeface="Montserrat"/>
              </a:rPr>
              <a:t> </a:t>
            </a:r>
            <a:r>
              <a:rPr lang="en-US" sz="2000" dirty="0" err="1">
                <a:solidFill>
                  <a:srgbClr val="000000"/>
                </a:solidFill>
                <a:latin typeface="Montserrat"/>
              </a:rPr>
              <a:t>điểm</a:t>
            </a:r>
            <a:r>
              <a:rPr lang="en-US" sz="2000" dirty="0">
                <a:solidFill>
                  <a:srgbClr val="000000"/>
                </a:solidFill>
                <a:latin typeface="Montserrat"/>
              </a:rPr>
              <a:t> </a:t>
            </a:r>
            <a:r>
              <a:rPr lang="en-US" sz="2000" dirty="0" err="1">
                <a:solidFill>
                  <a:srgbClr val="000000"/>
                </a:solidFill>
                <a:latin typeface="Montserrat"/>
              </a:rPr>
              <a:t>rơi</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Phần</a:t>
            </a:r>
            <a:r>
              <a:rPr lang="en-US" sz="2000" dirty="0">
                <a:solidFill>
                  <a:srgbClr val="000000"/>
                </a:solidFill>
                <a:latin typeface="Montserrat"/>
              </a:rPr>
              <a:t> </a:t>
            </a:r>
            <a:r>
              <a:rPr lang="en-US" sz="2000" dirty="0" err="1">
                <a:solidFill>
                  <a:srgbClr val="000000"/>
                </a:solidFill>
                <a:latin typeface="Montserrat"/>
              </a:rPr>
              <a:t>đế</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cánh</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rời</a:t>
            </a:r>
            <a:r>
              <a:rPr lang="en-US" sz="2000" dirty="0">
                <a:solidFill>
                  <a:srgbClr val="000000"/>
                </a:solidFill>
                <a:latin typeface="Montserrat"/>
              </a:rPr>
              <a:t> </a:t>
            </a:r>
            <a:r>
              <a:rPr lang="en-US" sz="2000" dirty="0" err="1">
                <a:solidFill>
                  <a:srgbClr val="000000"/>
                </a:solidFill>
                <a:latin typeface="Montserrat"/>
              </a:rPr>
              <a:t>nhau</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thực</a:t>
            </a:r>
            <a:r>
              <a:rPr lang="en-US" sz="2000" dirty="0">
                <a:solidFill>
                  <a:srgbClr val="000000"/>
                </a:solidFill>
                <a:latin typeface="Montserrat"/>
              </a:rPr>
              <a:t> </a:t>
            </a:r>
            <a:r>
              <a:rPr lang="en-US" sz="2000" dirty="0" err="1">
                <a:solidFill>
                  <a:srgbClr val="000000"/>
                </a:solidFill>
                <a:latin typeface="Montserrat"/>
              </a:rPr>
              <a:t>hiện</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p>
        </p:txBody>
      </p:sp>
      <p:sp>
        <p:nvSpPr>
          <p:cNvPr id="17" name="TextBox 17"/>
          <p:cNvSpPr txBox="1"/>
          <p:nvPr/>
        </p:nvSpPr>
        <p:spPr>
          <a:xfrm>
            <a:off x="9593185" y="6359137"/>
            <a:ext cx="5909723" cy="339724"/>
          </a:xfrm>
          <a:prstGeom prst="rect">
            <a:avLst/>
          </a:prstGeom>
        </p:spPr>
        <p:txBody>
          <a:bodyPr lIns="0" tIns="0" rIns="0" bIns="0" rtlCol="0" anchor="t">
            <a:spAutoFit/>
          </a:bodyPr>
          <a:lstStyle/>
          <a:p>
            <a:pPr>
              <a:lnSpc>
                <a:spcPts val="2800"/>
              </a:lnSpc>
            </a:pPr>
            <a:r>
              <a:rPr lang="en-US" sz="2000" dirty="0">
                <a:solidFill>
                  <a:srgbClr val="BF2942"/>
                </a:solidFill>
                <a:latin typeface="Montserrat Ultra-Bold"/>
              </a:rPr>
              <a:t>C. Giao </a:t>
            </a:r>
            <a:r>
              <a:rPr lang="en-US" sz="2000" dirty="0" err="1">
                <a:solidFill>
                  <a:srgbClr val="BF2942"/>
                </a:solidFill>
                <a:latin typeface="Montserrat Ultra-Bold"/>
              </a:rPr>
              <a:t>cầu</a:t>
            </a:r>
            <a:r>
              <a:rPr lang="en-US" sz="2000" dirty="0">
                <a:solidFill>
                  <a:srgbClr val="BF2942"/>
                </a:solidFill>
                <a:latin typeface="Montserrat Ultra-Bold"/>
              </a:rPr>
              <a:t> </a:t>
            </a:r>
            <a:r>
              <a:rPr lang="en-US" sz="2000" dirty="0" err="1">
                <a:solidFill>
                  <a:srgbClr val="BF2942"/>
                </a:solidFill>
                <a:latin typeface="Montserrat Ultra-Bold"/>
              </a:rPr>
              <a:t>lại</a:t>
            </a:r>
            <a:r>
              <a:rPr lang="en-US" sz="2000" dirty="0">
                <a:solidFill>
                  <a:srgbClr val="BF2942"/>
                </a:solidFill>
                <a:latin typeface="Montserrat Ultra-Bold"/>
              </a:rPr>
              <a:t>:</a:t>
            </a:r>
          </a:p>
        </p:txBody>
      </p:sp>
      <p:sp>
        <p:nvSpPr>
          <p:cNvPr id="18" name="TextBox 18"/>
          <p:cNvSpPr txBox="1"/>
          <p:nvPr/>
        </p:nvSpPr>
        <p:spPr>
          <a:xfrm>
            <a:off x="10896599" y="2465102"/>
            <a:ext cx="6844977" cy="3205236"/>
          </a:xfrm>
          <a:prstGeom prst="rect">
            <a:avLst/>
          </a:prstGeom>
        </p:spPr>
        <p:txBody>
          <a:bodyPr wrap="square" lIns="0" tIns="0" rIns="0" bIns="0" rtlCol="0" anchor="t">
            <a:spAutoFit/>
          </a:bodyPr>
          <a:lstStyle/>
          <a:p>
            <a:pPr>
              <a:lnSpc>
                <a:spcPts val="2800"/>
              </a:lnSpc>
            </a:pPr>
            <a:r>
              <a:rPr lang="en-US" sz="2000" dirty="0">
                <a:solidFill>
                  <a:srgbClr val="000000"/>
                </a:solidFill>
                <a:latin typeface="Montserrat"/>
              </a:rPr>
              <a:t>- Vi </a:t>
            </a:r>
            <a:r>
              <a:rPr lang="en-US" sz="2000" dirty="0" err="1">
                <a:solidFill>
                  <a:srgbClr val="000000"/>
                </a:solidFill>
                <a:latin typeface="Montserrat"/>
              </a:rPr>
              <a:t>phạm</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các</a:t>
            </a:r>
            <a:r>
              <a:rPr lang="en-US" sz="2000" dirty="0">
                <a:solidFill>
                  <a:srgbClr val="000000"/>
                </a:solidFill>
                <a:latin typeface="Montserrat"/>
              </a:rPr>
              <a:t> </a:t>
            </a:r>
            <a:r>
              <a:rPr lang="en-US" sz="2000" dirty="0" err="1">
                <a:solidFill>
                  <a:srgbClr val="000000"/>
                </a:solidFill>
                <a:latin typeface="Montserrat"/>
              </a:rPr>
              <a:t>quy</a:t>
            </a:r>
            <a:r>
              <a:rPr lang="en-US" sz="2000" dirty="0">
                <a:solidFill>
                  <a:srgbClr val="000000"/>
                </a:solidFill>
                <a:latin typeface="Montserrat"/>
              </a:rPr>
              <a:t> </a:t>
            </a:r>
            <a:r>
              <a:rPr lang="en-US" sz="2000" dirty="0" err="1">
                <a:solidFill>
                  <a:srgbClr val="000000"/>
                </a:solidFill>
                <a:latin typeface="Montserrat"/>
              </a:rPr>
              <a:t>định</a:t>
            </a:r>
            <a:r>
              <a:rPr lang="en-US" sz="2000" dirty="0">
                <a:solidFill>
                  <a:srgbClr val="000000"/>
                </a:solidFill>
                <a:latin typeface="Montserrat"/>
              </a:rPr>
              <a:t> </a:t>
            </a:r>
            <a:r>
              <a:rPr lang="en-US" sz="2000" dirty="0" err="1">
                <a:solidFill>
                  <a:srgbClr val="000000"/>
                </a:solidFill>
                <a:latin typeface="Montserrat"/>
              </a:rPr>
              <a:t>của</a:t>
            </a:r>
            <a:r>
              <a:rPr lang="en-US" sz="2000" dirty="0">
                <a:solidFill>
                  <a:srgbClr val="000000"/>
                </a:solidFill>
                <a:latin typeface="Montserrat"/>
              </a:rPr>
              <a:t> </a:t>
            </a:r>
            <a:r>
              <a:rPr lang="en-US" sz="2000" dirty="0" err="1">
                <a:solidFill>
                  <a:srgbClr val="000000"/>
                </a:solidFill>
                <a:latin typeface="Montserrat"/>
              </a:rPr>
              <a:t>luật</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đúng</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không</a:t>
            </a:r>
            <a:r>
              <a:rPr lang="en-US" sz="2000" dirty="0">
                <a:solidFill>
                  <a:srgbClr val="000000"/>
                </a:solidFill>
                <a:latin typeface="Montserrat"/>
              </a:rPr>
              <a:t> qua </a:t>
            </a:r>
            <a:r>
              <a:rPr lang="en-US" sz="2000" dirty="0" err="1">
                <a:solidFill>
                  <a:srgbClr val="000000"/>
                </a:solidFill>
                <a:latin typeface="Montserrat"/>
              </a:rPr>
              <a:t>lưới</a:t>
            </a:r>
            <a:r>
              <a:rPr lang="en-US" sz="2000" dirty="0">
                <a:solidFill>
                  <a:srgbClr val="000000"/>
                </a:solidFill>
                <a:latin typeface="Montserrat"/>
              </a:rPr>
              <a:t> </a:t>
            </a:r>
            <a:r>
              <a:rPr lang="en-US" sz="2000" dirty="0" err="1">
                <a:solidFill>
                  <a:srgbClr val="000000"/>
                </a:solidFill>
                <a:latin typeface="Montserrat"/>
              </a:rPr>
              <a:t>hoặc</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chui</a:t>
            </a:r>
            <a:r>
              <a:rPr lang="en-US" sz="2000" dirty="0">
                <a:solidFill>
                  <a:srgbClr val="000000"/>
                </a:solidFill>
                <a:latin typeface="Montserrat"/>
              </a:rPr>
              <a:t> qua </a:t>
            </a:r>
            <a:r>
              <a:rPr lang="en-US" sz="2000" dirty="0" err="1">
                <a:solidFill>
                  <a:srgbClr val="000000"/>
                </a:solidFill>
                <a:latin typeface="Montserrat"/>
              </a:rPr>
              <a:t>lưới</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chạm</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các</a:t>
            </a:r>
            <a:r>
              <a:rPr lang="en-US" sz="2000" dirty="0">
                <a:solidFill>
                  <a:srgbClr val="000000"/>
                </a:solidFill>
                <a:latin typeface="Montserrat"/>
              </a:rPr>
              <a:t> </a:t>
            </a:r>
            <a:r>
              <a:rPr lang="en-US" sz="2000" dirty="0" err="1">
                <a:solidFill>
                  <a:srgbClr val="000000"/>
                </a:solidFill>
                <a:latin typeface="Montserrat"/>
              </a:rPr>
              <a:t>vật</a:t>
            </a:r>
            <a:r>
              <a:rPr lang="en-US" sz="2000" dirty="0">
                <a:solidFill>
                  <a:srgbClr val="000000"/>
                </a:solidFill>
                <a:latin typeface="Montserrat"/>
              </a:rPr>
              <a:t> </a:t>
            </a:r>
            <a:r>
              <a:rPr lang="en-US" sz="2000" dirty="0" err="1">
                <a:solidFill>
                  <a:srgbClr val="000000"/>
                </a:solidFill>
                <a:latin typeface="Montserrat"/>
              </a:rPr>
              <a:t>xung</a:t>
            </a:r>
            <a:r>
              <a:rPr lang="en-US" sz="2000" dirty="0">
                <a:solidFill>
                  <a:srgbClr val="000000"/>
                </a:solidFill>
                <a:latin typeface="Montserrat"/>
              </a:rPr>
              <a:t> </a:t>
            </a:r>
            <a:r>
              <a:rPr lang="en-US" sz="2000" dirty="0" err="1">
                <a:solidFill>
                  <a:srgbClr val="000000"/>
                </a:solidFill>
                <a:latin typeface="Montserrat"/>
              </a:rPr>
              <a:t>quanh</a:t>
            </a:r>
            <a:r>
              <a:rPr lang="en-US" sz="2000" dirty="0">
                <a:solidFill>
                  <a:srgbClr val="000000"/>
                </a:solidFill>
                <a:latin typeface="Montserrat"/>
              </a:rPr>
              <a:t>.</a:t>
            </a:r>
          </a:p>
          <a:p>
            <a:pPr>
              <a:lnSpc>
                <a:spcPts val="2800"/>
              </a:lnSpc>
            </a:pP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qua </a:t>
            </a:r>
            <a:r>
              <a:rPr lang="en-US" sz="2000" dirty="0" err="1">
                <a:solidFill>
                  <a:srgbClr val="000000"/>
                </a:solidFill>
                <a:latin typeface="Montserrat"/>
              </a:rPr>
              <a:t>lưới</a:t>
            </a:r>
            <a:r>
              <a:rPr lang="en-US" sz="2000" dirty="0">
                <a:solidFill>
                  <a:srgbClr val="000000"/>
                </a:solidFill>
                <a:latin typeface="Montserrat"/>
              </a:rPr>
              <a:t> </a:t>
            </a:r>
            <a:r>
              <a:rPr lang="en-US" sz="2000" dirty="0" err="1">
                <a:solidFill>
                  <a:srgbClr val="000000"/>
                </a:solidFill>
                <a:latin typeface="Montserrat"/>
              </a:rPr>
              <a:t>nhưng</a:t>
            </a:r>
            <a:r>
              <a:rPr lang="en-US" sz="2000" dirty="0">
                <a:solidFill>
                  <a:srgbClr val="000000"/>
                </a:solidFill>
                <a:latin typeface="Montserrat"/>
              </a:rPr>
              <a:t> </a:t>
            </a:r>
            <a:r>
              <a:rPr lang="en-US" sz="2000" dirty="0" err="1">
                <a:solidFill>
                  <a:srgbClr val="000000"/>
                </a:solidFill>
                <a:latin typeface="Montserrat"/>
              </a:rPr>
              <a:t>không</a:t>
            </a:r>
            <a:r>
              <a:rPr lang="en-US" sz="2000" dirty="0">
                <a:solidFill>
                  <a:srgbClr val="000000"/>
                </a:solidFill>
                <a:latin typeface="Montserrat"/>
              </a:rPr>
              <a:t> </a:t>
            </a:r>
            <a:r>
              <a:rPr lang="en-US" sz="2000" dirty="0" err="1">
                <a:solidFill>
                  <a:srgbClr val="000000"/>
                </a:solidFill>
                <a:latin typeface="Montserrat"/>
              </a:rPr>
              <a:t>rơi</a:t>
            </a:r>
            <a:r>
              <a:rPr lang="en-US" sz="2000" dirty="0">
                <a:solidFill>
                  <a:srgbClr val="000000"/>
                </a:solidFill>
                <a:latin typeface="Montserrat"/>
              </a:rPr>
              <a:t> </a:t>
            </a:r>
            <a:r>
              <a:rPr lang="en-US" sz="2000" dirty="0" err="1">
                <a:solidFill>
                  <a:srgbClr val="000000"/>
                </a:solidFill>
                <a:latin typeface="Montserrat"/>
              </a:rPr>
              <a:t>vào</a:t>
            </a:r>
            <a:r>
              <a:rPr lang="en-US" sz="2000" dirty="0">
                <a:solidFill>
                  <a:srgbClr val="000000"/>
                </a:solidFill>
                <a:latin typeface="Montserrat"/>
              </a:rPr>
              <a:t> </a:t>
            </a:r>
            <a:r>
              <a:rPr lang="en-US" sz="2000" dirty="0" err="1">
                <a:solidFill>
                  <a:srgbClr val="000000"/>
                </a:solidFill>
                <a:latin typeface="Montserrat"/>
              </a:rPr>
              <a:t>khu</a:t>
            </a:r>
            <a:r>
              <a:rPr lang="en-US" sz="2000" dirty="0">
                <a:solidFill>
                  <a:srgbClr val="000000"/>
                </a:solidFill>
                <a:latin typeface="Montserrat"/>
              </a:rPr>
              <a:t> </a:t>
            </a:r>
            <a:r>
              <a:rPr lang="en-US" sz="2000" dirty="0" err="1">
                <a:solidFill>
                  <a:srgbClr val="000000"/>
                </a:solidFill>
                <a:latin typeface="Montserrat"/>
              </a:rPr>
              <a:t>vực</a:t>
            </a:r>
            <a:r>
              <a:rPr lang="en-US" sz="2000" dirty="0">
                <a:solidFill>
                  <a:srgbClr val="000000"/>
                </a:solidFill>
                <a:latin typeface="Montserrat"/>
              </a:rPr>
              <a:t> </a:t>
            </a:r>
            <a:r>
              <a:rPr lang="en-US" sz="2000" dirty="0" err="1">
                <a:solidFill>
                  <a:srgbClr val="000000"/>
                </a:solidFill>
                <a:latin typeface="Montserrat"/>
              </a:rPr>
              <a:t>quy</a:t>
            </a:r>
            <a:r>
              <a:rPr lang="en-US" sz="2000" dirty="0">
                <a:solidFill>
                  <a:srgbClr val="000000"/>
                </a:solidFill>
                <a:latin typeface="Montserrat"/>
              </a:rPr>
              <a:t> </a:t>
            </a:r>
            <a:r>
              <a:rPr lang="en-US" sz="2000" dirty="0" err="1">
                <a:solidFill>
                  <a:srgbClr val="000000"/>
                </a:solidFill>
                <a:latin typeface="Montserrat"/>
              </a:rPr>
              <a:t>định</a:t>
            </a:r>
            <a:r>
              <a:rPr lang="en-US" sz="2000" dirty="0">
                <a:solidFill>
                  <a:srgbClr val="000000"/>
                </a:solidFill>
                <a:latin typeface="Montserrat"/>
              </a:rPr>
              <a:t>.</a:t>
            </a:r>
          </a:p>
          <a:p>
            <a:pPr>
              <a:lnSpc>
                <a:spcPts val="2800"/>
              </a:lnSpc>
            </a:pPr>
            <a:r>
              <a:rPr lang="en-US" sz="2000" dirty="0">
                <a:solidFill>
                  <a:srgbClr val="000000"/>
                </a:solidFill>
                <a:latin typeface="Montserrat"/>
              </a:rPr>
              <a:t>-</a:t>
            </a:r>
            <a:r>
              <a:rPr lang="en-US" sz="2000" dirty="0" err="1">
                <a:solidFill>
                  <a:srgbClr val="000000"/>
                </a:solidFill>
                <a:latin typeface="Montserrat"/>
              </a:rPr>
              <a:t>Làm</a:t>
            </a:r>
            <a:r>
              <a:rPr lang="en-US" sz="2000" dirty="0">
                <a:solidFill>
                  <a:srgbClr val="000000"/>
                </a:solidFill>
                <a:latin typeface="Montserrat"/>
              </a:rPr>
              <a:t> </a:t>
            </a:r>
            <a:r>
              <a:rPr lang="en-US" sz="2000" dirty="0" err="1">
                <a:solidFill>
                  <a:srgbClr val="000000"/>
                </a:solidFill>
                <a:latin typeface="Montserrat"/>
              </a:rPr>
              <a:t>động</a:t>
            </a:r>
            <a:r>
              <a:rPr lang="en-US" sz="2000" dirty="0">
                <a:solidFill>
                  <a:srgbClr val="000000"/>
                </a:solidFill>
                <a:latin typeface="Montserrat"/>
              </a:rPr>
              <a:t> </a:t>
            </a:r>
            <a:r>
              <a:rPr lang="en-US" sz="2000" dirty="0" err="1">
                <a:solidFill>
                  <a:srgbClr val="000000"/>
                </a:solidFill>
                <a:latin typeface="Montserrat"/>
              </a:rPr>
              <a:t>tác</a:t>
            </a:r>
            <a:r>
              <a:rPr lang="en-US" sz="2000" dirty="0">
                <a:solidFill>
                  <a:srgbClr val="000000"/>
                </a:solidFill>
                <a:latin typeface="Montserrat"/>
              </a:rPr>
              <a:t> </a:t>
            </a:r>
            <a:r>
              <a:rPr lang="en-US" sz="2000" dirty="0" err="1">
                <a:solidFill>
                  <a:srgbClr val="000000"/>
                </a:solidFill>
                <a:latin typeface="Montserrat"/>
              </a:rPr>
              <a:t>giả</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 </a:t>
            </a:r>
            <a:r>
              <a:rPr lang="en-US" sz="2000" dirty="0" err="1">
                <a:solidFill>
                  <a:srgbClr val="000000"/>
                </a:solidFill>
                <a:latin typeface="Montserrat"/>
              </a:rPr>
              <a:t>gây</a:t>
            </a:r>
            <a:r>
              <a:rPr lang="en-US" sz="2000" dirty="0">
                <a:solidFill>
                  <a:srgbClr val="000000"/>
                </a:solidFill>
                <a:latin typeface="Montserrat"/>
              </a:rPr>
              <a:t> </a:t>
            </a:r>
            <a:r>
              <a:rPr lang="en-US" sz="2000" dirty="0" err="1">
                <a:solidFill>
                  <a:srgbClr val="000000"/>
                </a:solidFill>
                <a:latin typeface="Montserrat"/>
              </a:rPr>
              <a:t>căng</a:t>
            </a:r>
            <a:r>
              <a:rPr lang="en-US" sz="2000" dirty="0">
                <a:solidFill>
                  <a:srgbClr val="000000"/>
                </a:solidFill>
                <a:latin typeface="Montserrat"/>
              </a:rPr>
              <a:t> </a:t>
            </a:r>
            <a:r>
              <a:rPr lang="en-US" sz="2000" dirty="0" err="1">
                <a:solidFill>
                  <a:srgbClr val="000000"/>
                </a:solidFill>
                <a:latin typeface="Montserrat"/>
              </a:rPr>
              <a:t>thẳng</a:t>
            </a:r>
            <a:r>
              <a:rPr lang="en-US" sz="2000" dirty="0">
                <a:solidFill>
                  <a:srgbClr val="000000"/>
                </a:solidFill>
                <a:latin typeface="Montserrat"/>
              </a:rPr>
              <a:t> </a:t>
            </a:r>
            <a:r>
              <a:rPr lang="en-US" sz="2000" dirty="0" err="1">
                <a:solidFill>
                  <a:srgbClr val="000000"/>
                </a:solidFill>
                <a:latin typeface="Montserrat"/>
              </a:rPr>
              <a:t>cho</a:t>
            </a:r>
            <a:r>
              <a:rPr lang="en-US" sz="2000" dirty="0">
                <a:solidFill>
                  <a:srgbClr val="000000"/>
                </a:solidFill>
                <a:latin typeface="Montserrat"/>
              </a:rPr>
              <a:t> </a:t>
            </a:r>
            <a:r>
              <a:rPr lang="en-US" sz="2000" dirty="0" err="1">
                <a:solidFill>
                  <a:srgbClr val="000000"/>
                </a:solidFill>
                <a:latin typeface="Montserrat"/>
              </a:rPr>
              <a:t>đối</a:t>
            </a:r>
            <a:r>
              <a:rPr lang="en-US" sz="2000" dirty="0">
                <a:solidFill>
                  <a:srgbClr val="000000"/>
                </a:solidFill>
                <a:latin typeface="Montserrat"/>
              </a:rPr>
              <a:t> </a:t>
            </a:r>
            <a:r>
              <a:rPr lang="en-US" sz="2000" dirty="0" err="1">
                <a:solidFill>
                  <a:srgbClr val="000000"/>
                </a:solidFill>
                <a:latin typeface="Montserrat"/>
              </a:rPr>
              <a:t>phương</a:t>
            </a:r>
            <a:r>
              <a:rPr lang="en-US" sz="2000" dirty="0">
                <a:solidFill>
                  <a:srgbClr val="000000"/>
                </a:solidFill>
                <a:latin typeface="Montserrat"/>
              </a:rPr>
              <a:t>, </a:t>
            </a:r>
            <a:r>
              <a:rPr lang="en-US" sz="2000" dirty="0" err="1">
                <a:solidFill>
                  <a:srgbClr val="000000"/>
                </a:solidFill>
                <a:latin typeface="Montserrat"/>
              </a:rPr>
              <a:t>cố</a:t>
            </a:r>
            <a:r>
              <a:rPr lang="en-US" sz="2000" dirty="0">
                <a:solidFill>
                  <a:srgbClr val="000000"/>
                </a:solidFill>
                <a:latin typeface="Montserrat"/>
              </a:rPr>
              <a:t> </a:t>
            </a:r>
            <a:r>
              <a:rPr lang="en-US" sz="2000" dirty="0" err="1">
                <a:solidFill>
                  <a:srgbClr val="000000"/>
                </a:solidFill>
                <a:latin typeface="Montserrat"/>
              </a:rPr>
              <a:t>tình</a:t>
            </a:r>
            <a:r>
              <a:rPr lang="en-US" sz="2000" dirty="0">
                <a:solidFill>
                  <a:srgbClr val="000000"/>
                </a:solidFill>
                <a:latin typeface="Montserrat"/>
              </a:rPr>
              <a:t> </a:t>
            </a:r>
            <a:r>
              <a:rPr lang="en-US" sz="2000" dirty="0" err="1">
                <a:solidFill>
                  <a:srgbClr val="000000"/>
                </a:solidFill>
                <a:latin typeface="Montserrat"/>
              </a:rPr>
              <a:t>trì</a:t>
            </a:r>
            <a:r>
              <a:rPr lang="en-US" sz="2000" dirty="0">
                <a:solidFill>
                  <a:srgbClr val="000000"/>
                </a:solidFill>
                <a:latin typeface="Montserrat"/>
              </a:rPr>
              <a:t> </a:t>
            </a:r>
            <a:r>
              <a:rPr lang="en-US" sz="2000" dirty="0" err="1">
                <a:solidFill>
                  <a:srgbClr val="000000"/>
                </a:solidFill>
                <a:latin typeface="Montserrat"/>
              </a:rPr>
              <a:t>hoãn</a:t>
            </a:r>
            <a:r>
              <a:rPr lang="en-US" sz="2000" dirty="0">
                <a:solidFill>
                  <a:srgbClr val="000000"/>
                </a:solidFill>
                <a:latin typeface="Montserrat"/>
              </a:rPr>
              <a:t> </a:t>
            </a:r>
            <a:r>
              <a:rPr lang="en-US" sz="2000" dirty="0" err="1">
                <a:solidFill>
                  <a:srgbClr val="000000"/>
                </a:solidFill>
                <a:latin typeface="Montserrat"/>
              </a:rPr>
              <a:t>kéo</a:t>
            </a:r>
            <a:r>
              <a:rPr lang="en-US" sz="2000" dirty="0">
                <a:solidFill>
                  <a:srgbClr val="000000"/>
                </a:solidFill>
                <a:latin typeface="Montserrat"/>
              </a:rPr>
              <a:t> </a:t>
            </a:r>
            <a:r>
              <a:rPr lang="en-US" sz="2000" dirty="0" err="1">
                <a:solidFill>
                  <a:srgbClr val="000000"/>
                </a:solidFill>
                <a:latin typeface="Montserrat"/>
              </a:rPr>
              <a:t>dài</a:t>
            </a:r>
            <a:r>
              <a:rPr lang="en-US" sz="2000" dirty="0">
                <a:solidFill>
                  <a:srgbClr val="000000"/>
                </a:solidFill>
                <a:latin typeface="Montserrat"/>
              </a:rPr>
              <a:t> </a:t>
            </a:r>
            <a:r>
              <a:rPr lang="en-US" sz="2000" dirty="0" err="1">
                <a:solidFill>
                  <a:srgbClr val="000000"/>
                </a:solidFill>
                <a:latin typeface="Montserrat"/>
              </a:rPr>
              <a:t>thời</a:t>
            </a:r>
            <a:r>
              <a:rPr lang="en-US" sz="2000" dirty="0">
                <a:solidFill>
                  <a:srgbClr val="000000"/>
                </a:solidFill>
                <a:latin typeface="Montserrat"/>
              </a:rPr>
              <a:t> </a:t>
            </a:r>
            <a:r>
              <a:rPr lang="en-US" sz="2000" dirty="0" err="1">
                <a:solidFill>
                  <a:srgbClr val="000000"/>
                </a:solidFill>
                <a:latin typeface="Montserrat"/>
              </a:rPr>
              <a:t>gian</a:t>
            </a:r>
            <a:r>
              <a:rPr lang="en-US" sz="2000" dirty="0">
                <a:solidFill>
                  <a:srgbClr val="000000"/>
                </a:solidFill>
                <a:latin typeface="Montserrat"/>
              </a:rPr>
              <a:t>. Khi </a:t>
            </a:r>
            <a:r>
              <a:rPr lang="en-US" sz="2000" dirty="0" err="1">
                <a:solidFill>
                  <a:srgbClr val="000000"/>
                </a:solidFill>
                <a:latin typeface="Montserrat"/>
              </a:rPr>
              <a:t>trọng</a:t>
            </a:r>
            <a:r>
              <a:rPr lang="en-US" sz="2000" dirty="0">
                <a:solidFill>
                  <a:srgbClr val="000000"/>
                </a:solidFill>
                <a:latin typeface="Montserrat"/>
              </a:rPr>
              <a:t> </a:t>
            </a:r>
            <a:r>
              <a:rPr lang="en-US" sz="2000" dirty="0" err="1">
                <a:solidFill>
                  <a:srgbClr val="000000"/>
                </a:solidFill>
                <a:latin typeface="Montserrat"/>
              </a:rPr>
              <a:t>tài</a:t>
            </a:r>
            <a:r>
              <a:rPr lang="en-US" sz="2000" dirty="0">
                <a:solidFill>
                  <a:srgbClr val="000000"/>
                </a:solidFill>
                <a:latin typeface="Montserrat"/>
              </a:rPr>
              <a:t> </a:t>
            </a:r>
            <a:r>
              <a:rPr lang="en-US" sz="2000" dirty="0" err="1">
                <a:solidFill>
                  <a:srgbClr val="000000"/>
                </a:solidFill>
                <a:latin typeface="Montserrat"/>
              </a:rPr>
              <a:t>đã</a:t>
            </a:r>
            <a:r>
              <a:rPr lang="en-US" sz="2000" dirty="0">
                <a:solidFill>
                  <a:srgbClr val="000000"/>
                </a:solidFill>
                <a:latin typeface="Montserrat"/>
              </a:rPr>
              <a:t> </a:t>
            </a:r>
            <a:r>
              <a:rPr lang="en-US" sz="2000" dirty="0" err="1">
                <a:solidFill>
                  <a:srgbClr val="000000"/>
                </a:solidFill>
                <a:latin typeface="Montserrat"/>
              </a:rPr>
              <a:t>nhắc</a:t>
            </a:r>
            <a:r>
              <a:rPr lang="en-US" sz="2000" dirty="0">
                <a:solidFill>
                  <a:srgbClr val="000000"/>
                </a:solidFill>
                <a:latin typeface="Montserrat"/>
              </a:rPr>
              <a:t> </a:t>
            </a:r>
            <a:r>
              <a:rPr lang="en-US" sz="2000" dirty="0" err="1">
                <a:solidFill>
                  <a:srgbClr val="000000"/>
                </a:solidFill>
                <a:latin typeface="Montserrat"/>
              </a:rPr>
              <a:t>nhỡ</a:t>
            </a:r>
            <a:r>
              <a:rPr lang="en-US" sz="2000" dirty="0">
                <a:solidFill>
                  <a:srgbClr val="000000"/>
                </a:solidFill>
                <a:latin typeface="Montserrat"/>
              </a:rPr>
              <a:t> </a:t>
            </a:r>
            <a:r>
              <a:rPr lang="en-US" sz="2000" dirty="0" err="1">
                <a:solidFill>
                  <a:srgbClr val="000000"/>
                </a:solidFill>
                <a:latin typeface="Montserrat"/>
              </a:rPr>
              <a:t>mà</a:t>
            </a:r>
            <a:r>
              <a:rPr lang="en-US" sz="2000" dirty="0">
                <a:solidFill>
                  <a:srgbClr val="000000"/>
                </a:solidFill>
                <a:latin typeface="Montserrat"/>
              </a:rPr>
              <a:t> </a:t>
            </a:r>
            <a:r>
              <a:rPr lang="en-US" sz="2000" dirty="0" err="1">
                <a:solidFill>
                  <a:srgbClr val="000000"/>
                </a:solidFill>
                <a:latin typeface="Montserrat"/>
              </a:rPr>
              <a:t>vẫn</a:t>
            </a:r>
            <a:r>
              <a:rPr lang="en-US" sz="2000" dirty="0">
                <a:solidFill>
                  <a:srgbClr val="000000"/>
                </a:solidFill>
                <a:latin typeface="Montserrat"/>
              </a:rPr>
              <a:t> </a:t>
            </a:r>
            <a:r>
              <a:rPr lang="en-US" sz="2000" dirty="0" err="1">
                <a:solidFill>
                  <a:srgbClr val="000000"/>
                </a:solidFill>
                <a:latin typeface="Montserrat"/>
              </a:rPr>
              <a:t>tái</a:t>
            </a:r>
            <a:r>
              <a:rPr lang="en-US" sz="2000" dirty="0">
                <a:solidFill>
                  <a:srgbClr val="000000"/>
                </a:solidFill>
                <a:latin typeface="Montserrat"/>
              </a:rPr>
              <a:t> </a:t>
            </a:r>
            <a:r>
              <a:rPr lang="en-US" sz="2000" dirty="0" err="1">
                <a:solidFill>
                  <a:srgbClr val="000000"/>
                </a:solidFill>
                <a:latin typeface="Montserrat"/>
              </a:rPr>
              <a:t>phạm</a:t>
            </a:r>
            <a:r>
              <a:rPr lang="en-US" sz="2000" dirty="0">
                <a:solidFill>
                  <a:srgbClr val="000000"/>
                </a:solidFill>
                <a:latin typeface="Montserrat"/>
              </a:rPr>
              <a:t> </a:t>
            </a:r>
            <a:r>
              <a:rPr lang="en-US" sz="2000" dirty="0" err="1">
                <a:solidFill>
                  <a:srgbClr val="000000"/>
                </a:solidFill>
                <a:latin typeface="Montserrat"/>
              </a:rPr>
              <a:t>sẽ</a:t>
            </a:r>
            <a:r>
              <a:rPr lang="en-US" sz="2000" dirty="0">
                <a:solidFill>
                  <a:srgbClr val="000000"/>
                </a:solidFill>
                <a:latin typeface="Montserrat"/>
              </a:rPr>
              <a:t> </a:t>
            </a:r>
            <a:r>
              <a:rPr lang="en-US" sz="2000" dirty="0" err="1">
                <a:solidFill>
                  <a:srgbClr val="000000"/>
                </a:solidFill>
                <a:latin typeface="Montserrat"/>
              </a:rPr>
              <a:t>mất</a:t>
            </a:r>
            <a:r>
              <a:rPr lang="en-US" sz="2000" dirty="0">
                <a:solidFill>
                  <a:srgbClr val="000000"/>
                </a:solidFill>
                <a:latin typeface="Montserrat"/>
              </a:rPr>
              <a:t> </a:t>
            </a:r>
            <a:r>
              <a:rPr lang="en-US" sz="2000" dirty="0" err="1">
                <a:solidFill>
                  <a:srgbClr val="000000"/>
                </a:solidFill>
                <a:latin typeface="Montserrat"/>
              </a:rPr>
              <a:t>quyền</a:t>
            </a:r>
            <a:r>
              <a:rPr lang="en-US" sz="2000" dirty="0">
                <a:solidFill>
                  <a:srgbClr val="000000"/>
                </a:solidFill>
                <a:latin typeface="Montserrat"/>
              </a:rPr>
              <a:t> </a:t>
            </a:r>
            <a:r>
              <a:rPr lang="en-US" sz="2000" dirty="0" err="1">
                <a:solidFill>
                  <a:srgbClr val="000000"/>
                </a:solidFill>
                <a:latin typeface="Montserrat"/>
              </a:rPr>
              <a:t>giao</a:t>
            </a:r>
            <a:r>
              <a:rPr lang="en-US" sz="2000" dirty="0">
                <a:solidFill>
                  <a:srgbClr val="000000"/>
                </a:solidFill>
                <a:latin typeface="Montserrat"/>
              </a:rPr>
              <a:t> </a:t>
            </a:r>
            <a:r>
              <a:rPr lang="en-US" sz="2000" dirty="0" err="1">
                <a:solidFill>
                  <a:srgbClr val="000000"/>
                </a:solidFill>
                <a:latin typeface="Montserrat"/>
              </a:rPr>
              <a:t>cầu</a:t>
            </a:r>
            <a:r>
              <a:rPr lang="en-US" sz="2000" dirty="0">
                <a:solidFill>
                  <a:srgbClr val="000000"/>
                </a:solidFill>
                <a:latin typeface="Montserrat"/>
              </a:rPr>
              <a:t>.</a:t>
            </a:r>
          </a:p>
          <a:p>
            <a:pPr algn="ctr">
              <a:lnSpc>
                <a:spcPts val="2800"/>
              </a:lnSpc>
            </a:pPr>
            <a:endParaRPr lang="en-US" sz="2000" dirty="0">
              <a:solidFill>
                <a:srgbClr val="000000"/>
              </a:solidFill>
              <a:latin typeface="Montserrat"/>
            </a:endParaRPr>
          </a:p>
        </p:txBody>
      </p:sp>
      <p:sp>
        <p:nvSpPr>
          <p:cNvPr id="19" name="TextBox 19"/>
          <p:cNvSpPr txBox="1"/>
          <p:nvPr/>
        </p:nvSpPr>
        <p:spPr>
          <a:xfrm>
            <a:off x="11207994" y="2059402"/>
            <a:ext cx="3772227" cy="339724"/>
          </a:xfrm>
          <a:prstGeom prst="rect">
            <a:avLst/>
          </a:prstGeom>
        </p:spPr>
        <p:txBody>
          <a:bodyPr lIns="0" tIns="0" rIns="0" bIns="0" rtlCol="0" anchor="t">
            <a:spAutoFit/>
          </a:bodyPr>
          <a:lstStyle/>
          <a:p>
            <a:pPr algn="ctr">
              <a:lnSpc>
                <a:spcPts val="2800"/>
              </a:lnSpc>
            </a:pPr>
            <a:r>
              <a:rPr lang="en-US" sz="2000" dirty="0">
                <a:solidFill>
                  <a:srgbClr val="BF2942"/>
                </a:solidFill>
                <a:latin typeface="Montserrat Ultra-Bold"/>
              </a:rPr>
              <a:t>B. </a:t>
            </a:r>
            <a:r>
              <a:rPr lang="en-US" sz="2000" dirty="0" err="1">
                <a:solidFill>
                  <a:srgbClr val="BF2942"/>
                </a:solidFill>
                <a:latin typeface="Montserrat Ultra-Bold"/>
              </a:rPr>
              <a:t>Phạm</a:t>
            </a:r>
            <a:r>
              <a:rPr lang="en-US" sz="2000" dirty="0">
                <a:solidFill>
                  <a:srgbClr val="BF2942"/>
                </a:solidFill>
                <a:latin typeface="Montserrat Ultra-Bold"/>
              </a:rPr>
              <a:t> </a:t>
            </a:r>
            <a:r>
              <a:rPr lang="en-US" sz="2000" dirty="0" err="1">
                <a:solidFill>
                  <a:srgbClr val="BF2942"/>
                </a:solidFill>
                <a:latin typeface="Montserrat Ultra-Bold"/>
              </a:rPr>
              <a:t>lỗi</a:t>
            </a:r>
            <a:r>
              <a:rPr lang="en-US" sz="2000" dirty="0">
                <a:solidFill>
                  <a:srgbClr val="BF2942"/>
                </a:solidFill>
                <a:latin typeface="Montserrat Ultra-Bold"/>
              </a:rPr>
              <a:t> </a:t>
            </a:r>
            <a:r>
              <a:rPr lang="en-US" sz="2000" dirty="0" err="1">
                <a:solidFill>
                  <a:srgbClr val="BF2942"/>
                </a:solidFill>
                <a:latin typeface="Montserrat Ultra-Bold"/>
              </a:rPr>
              <a:t>giao</a:t>
            </a:r>
            <a:r>
              <a:rPr lang="en-US" sz="2000" dirty="0">
                <a:solidFill>
                  <a:srgbClr val="BF2942"/>
                </a:solidFill>
                <a:latin typeface="Montserrat Ultra-Bold"/>
              </a:rPr>
              <a:t> </a:t>
            </a:r>
            <a:r>
              <a:rPr lang="en-US" sz="2000" dirty="0" err="1">
                <a:solidFill>
                  <a:srgbClr val="BF2942"/>
                </a:solidFill>
                <a:latin typeface="Montserrat Ultra-Bold"/>
              </a:rPr>
              <a:t>cầu</a:t>
            </a:r>
            <a:r>
              <a:rPr lang="en-US" sz="2000" dirty="0">
                <a:solidFill>
                  <a:srgbClr val="BF2942"/>
                </a:solidFill>
                <a:latin typeface="Montserrat Ultra-Bold"/>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1911" y="615510"/>
            <a:ext cx="5806154" cy="826379"/>
            <a:chOff x="0" y="0"/>
            <a:chExt cx="4907671" cy="698500"/>
          </a:xfrm>
        </p:grpSpPr>
        <p:sp>
          <p:nvSpPr>
            <p:cNvPr id="3" name="Freeform 3"/>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4" name="TextBox 4"/>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9049" y="2268269"/>
            <a:ext cx="14448499" cy="6990031"/>
            <a:chOff x="0" y="0"/>
            <a:chExt cx="3805366" cy="1840996"/>
          </a:xfrm>
        </p:grpSpPr>
        <p:sp>
          <p:nvSpPr>
            <p:cNvPr id="7" name="Freeform 7"/>
            <p:cNvSpPr/>
            <p:nvPr/>
          </p:nvSpPr>
          <p:spPr>
            <a:xfrm>
              <a:off x="0" y="0"/>
              <a:ext cx="3805366" cy="1840996"/>
            </a:xfrm>
            <a:custGeom>
              <a:avLst/>
              <a:gdLst/>
              <a:ahLst/>
              <a:cxnLst/>
              <a:rect l="l" t="t" r="r" b="b"/>
              <a:pathLst>
                <a:path w="3805366" h="1840996">
                  <a:moveTo>
                    <a:pt x="0" y="0"/>
                  </a:moveTo>
                  <a:lnTo>
                    <a:pt x="3805366" y="0"/>
                  </a:lnTo>
                  <a:lnTo>
                    <a:pt x="3805366" y="1840996"/>
                  </a:lnTo>
                  <a:lnTo>
                    <a:pt x="0" y="1840996"/>
                  </a:lnTo>
                  <a:close/>
                </a:path>
              </a:pathLst>
            </a:custGeom>
            <a:solidFill>
              <a:srgbClr val="BF2942"/>
            </a:solidFill>
          </p:spPr>
        </p:sp>
        <p:sp>
          <p:nvSpPr>
            <p:cNvPr id="8" name="TextBox 8"/>
            <p:cNvSpPr txBox="1"/>
            <p:nvPr/>
          </p:nvSpPr>
          <p:spPr>
            <a:xfrm>
              <a:off x="0" y="-38100"/>
              <a:ext cx="3805366" cy="1879096"/>
            </a:xfrm>
            <a:prstGeom prst="rect">
              <a:avLst/>
            </a:prstGeom>
          </p:spPr>
          <p:txBody>
            <a:bodyPr lIns="50800" tIns="50800" rIns="50800" bIns="50800" rtlCol="0" anchor="ctr"/>
            <a:lstStyle/>
            <a:p>
              <a:pPr algn="ctr">
                <a:lnSpc>
                  <a:spcPts val="2800"/>
                </a:lnSpc>
              </a:pPr>
              <a:endParaRPr/>
            </a:p>
          </p:txBody>
        </p:sp>
      </p:grpSp>
      <p:sp>
        <p:nvSpPr>
          <p:cNvPr id="17" name="Freeform 17"/>
          <p:cNvSpPr/>
          <p:nvPr/>
        </p:nvSpPr>
        <p:spPr>
          <a:xfrm>
            <a:off x="1028700" y="7291632"/>
            <a:ext cx="756075" cy="680467"/>
          </a:xfrm>
          <a:custGeom>
            <a:avLst/>
            <a:gdLst/>
            <a:ahLst/>
            <a:cxnLst/>
            <a:rect l="l" t="t" r="r" b="b"/>
            <a:pathLst>
              <a:path w="756075" h="680467">
                <a:moveTo>
                  <a:pt x="0" y="0"/>
                </a:moveTo>
                <a:lnTo>
                  <a:pt x="756075" y="0"/>
                </a:lnTo>
                <a:lnTo>
                  <a:pt x="756075" y="680467"/>
                </a:lnTo>
                <a:lnTo>
                  <a:pt x="0" y="680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9" name="TextBox 19"/>
          <p:cNvSpPr txBox="1"/>
          <p:nvPr/>
        </p:nvSpPr>
        <p:spPr>
          <a:xfrm>
            <a:off x="14513127" y="990600"/>
            <a:ext cx="2746173" cy="249492"/>
          </a:xfrm>
          <a:prstGeom prst="rect">
            <a:avLst/>
          </a:prstGeom>
        </p:spPr>
        <p:txBody>
          <a:bodyPr lIns="0" tIns="0" rIns="0" bIns="0" rtlCol="0" anchor="t">
            <a:spAutoFit/>
          </a:bodyPr>
          <a:lstStyle/>
          <a:p>
            <a:pPr algn="r">
              <a:lnSpc>
                <a:spcPts val="2100"/>
              </a:lnSpc>
            </a:pPr>
            <a:r>
              <a:rPr lang="en-US" sz="1500" dirty="0" err="1">
                <a:solidFill>
                  <a:srgbClr val="000000"/>
                </a:solidFill>
                <a:latin typeface="Montserrat"/>
              </a:rPr>
              <a:t>Trường</a:t>
            </a:r>
            <a:r>
              <a:rPr lang="en-US" sz="1500" dirty="0">
                <a:solidFill>
                  <a:srgbClr val="000000"/>
                </a:solidFill>
                <a:latin typeface="Montserrat"/>
              </a:rPr>
              <a:t> THPT </a:t>
            </a:r>
            <a:r>
              <a:rPr lang="en-US" sz="1500" dirty="0" err="1">
                <a:solidFill>
                  <a:srgbClr val="000000"/>
                </a:solidFill>
                <a:latin typeface="Montserrat"/>
              </a:rPr>
              <a:t>Hồ</a:t>
            </a:r>
            <a:r>
              <a:rPr lang="en-US" sz="1500" dirty="0">
                <a:solidFill>
                  <a:srgbClr val="000000"/>
                </a:solidFill>
                <a:latin typeface="Montserrat"/>
              </a:rPr>
              <a:t> </a:t>
            </a:r>
            <a:r>
              <a:rPr lang="en-US" sz="1500" dirty="0" err="1">
                <a:solidFill>
                  <a:srgbClr val="000000"/>
                </a:solidFill>
                <a:latin typeface="Montserrat"/>
              </a:rPr>
              <a:t>Thị</a:t>
            </a:r>
            <a:r>
              <a:rPr lang="en-US" sz="1500" dirty="0">
                <a:solidFill>
                  <a:srgbClr val="000000"/>
                </a:solidFill>
                <a:latin typeface="Montserrat"/>
              </a:rPr>
              <a:t> Bi</a:t>
            </a:r>
          </a:p>
        </p:txBody>
      </p:sp>
      <p:sp>
        <p:nvSpPr>
          <p:cNvPr id="24" name="TextBox 24"/>
          <p:cNvSpPr txBox="1"/>
          <p:nvPr/>
        </p:nvSpPr>
        <p:spPr>
          <a:xfrm>
            <a:off x="1028700" y="2924552"/>
            <a:ext cx="5148446" cy="1130300"/>
          </a:xfrm>
          <a:prstGeom prst="rect">
            <a:avLst/>
          </a:prstGeom>
        </p:spPr>
        <p:txBody>
          <a:bodyPr lIns="0" tIns="0" rIns="0" bIns="0" rtlCol="0" anchor="t">
            <a:spAutoFit/>
          </a:bodyPr>
          <a:lstStyle/>
          <a:p>
            <a:pPr>
              <a:lnSpc>
                <a:spcPts val="9100"/>
              </a:lnSpc>
              <a:spcBef>
                <a:spcPct val="0"/>
              </a:spcBef>
            </a:pPr>
            <a:r>
              <a:rPr lang="en-US" sz="6500" dirty="0">
                <a:solidFill>
                  <a:srgbClr val="FFFFFF"/>
                </a:solidFill>
                <a:latin typeface="Bebas Neue"/>
              </a:rPr>
              <a:t>TUNG ĐỒNG XU </a:t>
            </a:r>
          </a:p>
        </p:txBody>
      </p:sp>
      <p:sp>
        <p:nvSpPr>
          <p:cNvPr id="25" name="TextBox 25"/>
          <p:cNvSpPr txBox="1"/>
          <p:nvPr/>
        </p:nvSpPr>
        <p:spPr>
          <a:xfrm>
            <a:off x="1028700" y="3911977"/>
            <a:ext cx="5148446" cy="1130300"/>
          </a:xfrm>
          <a:prstGeom prst="rect">
            <a:avLst/>
          </a:prstGeom>
        </p:spPr>
        <p:txBody>
          <a:bodyPr lIns="0" tIns="0" rIns="0" bIns="0" rtlCol="0" anchor="t">
            <a:spAutoFit/>
          </a:bodyPr>
          <a:lstStyle/>
          <a:p>
            <a:pPr>
              <a:lnSpc>
                <a:spcPts val="9100"/>
              </a:lnSpc>
              <a:spcBef>
                <a:spcPct val="0"/>
              </a:spcBef>
            </a:pPr>
            <a:r>
              <a:rPr lang="en-US" sz="6500" dirty="0">
                <a:solidFill>
                  <a:srgbClr val="FEE101"/>
                </a:solidFill>
                <a:latin typeface="Bebas Neue"/>
              </a:rPr>
              <a:t>BẮT THĂM</a:t>
            </a:r>
          </a:p>
        </p:txBody>
      </p:sp>
      <p:sp>
        <p:nvSpPr>
          <p:cNvPr id="26" name="TextBox 26"/>
          <p:cNvSpPr txBox="1"/>
          <p:nvPr/>
        </p:nvSpPr>
        <p:spPr>
          <a:xfrm>
            <a:off x="457200" y="5371609"/>
            <a:ext cx="5943600" cy="1768946"/>
          </a:xfrm>
          <a:prstGeom prst="rect">
            <a:avLst/>
          </a:prstGeom>
        </p:spPr>
        <p:txBody>
          <a:bodyPr wrap="square" lIns="0" tIns="0" rIns="0" bIns="0" rtlCol="0" anchor="t">
            <a:spAutoFit/>
          </a:bodyPr>
          <a:lstStyle/>
          <a:p>
            <a:pPr>
              <a:lnSpc>
                <a:spcPts val="2800"/>
              </a:lnSpc>
            </a:pPr>
            <a:r>
              <a:rPr lang="en-US" sz="2000" dirty="0">
                <a:solidFill>
                  <a:srgbClr val="FFFFFF"/>
                </a:solidFill>
                <a:latin typeface="Montserrat"/>
              </a:rPr>
              <a:t>- </a:t>
            </a:r>
            <a:r>
              <a:rPr lang="en-US" sz="2000" dirty="0" err="1">
                <a:solidFill>
                  <a:srgbClr val="FFFFFF"/>
                </a:solidFill>
                <a:latin typeface="Montserrat"/>
              </a:rPr>
              <a:t>Trước</a:t>
            </a:r>
            <a:r>
              <a:rPr lang="en-US" sz="2000" dirty="0">
                <a:solidFill>
                  <a:srgbClr val="FFFFFF"/>
                </a:solidFill>
                <a:latin typeface="Montserrat"/>
              </a:rPr>
              <a:t> </a:t>
            </a:r>
            <a:r>
              <a:rPr lang="en-US" sz="2000" dirty="0" err="1">
                <a:solidFill>
                  <a:srgbClr val="FFFFFF"/>
                </a:solidFill>
                <a:latin typeface="Montserrat"/>
              </a:rPr>
              <a:t>khi</a:t>
            </a:r>
            <a:r>
              <a:rPr lang="en-US" sz="2000" dirty="0">
                <a:solidFill>
                  <a:srgbClr val="FFFFFF"/>
                </a:solidFill>
                <a:latin typeface="Montserrat"/>
              </a:rPr>
              <a:t> </a:t>
            </a:r>
            <a:r>
              <a:rPr lang="en-US" sz="2000" dirty="0" err="1">
                <a:solidFill>
                  <a:srgbClr val="FFFFFF"/>
                </a:solidFill>
                <a:latin typeface="Montserrat"/>
              </a:rPr>
              <a:t>trận</a:t>
            </a:r>
            <a:r>
              <a:rPr lang="en-US" sz="2000" dirty="0">
                <a:solidFill>
                  <a:srgbClr val="FFFFFF"/>
                </a:solidFill>
                <a:latin typeface="Montserrat"/>
              </a:rPr>
              <a:t> </a:t>
            </a:r>
            <a:r>
              <a:rPr lang="en-US" sz="2000" dirty="0" err="1">
                <a:solidFill>
                  <a:srgbClr val="FFFFFF"/>
                </a:solidFill>
                <a:latin typeface="Montserrat"/>
              </a:rPr>
              <a:t>đấu</a:t>
            </a:r>
            <a:r>
              <a:rPr lang="en-US" sz="2000" dirty="0">
                <a:solidFill>
                  <a:srgbClr val="FFFFFF"/>
                </a:solidFill>
                <a:latin typeface="Montserrat"/>
              </a:rPr>
              <a:t> </a:t>
            </a:r>
            <a:r>
              <a:rPr lang="en-US" sz="2000" dirty="0" err="1">
                <a:solidFill>
                  <a:srgbClr val="FFFFFF"/>
                </a:solidFill>
                <a:latin typeface="Montserrat"/>
              </a:rPr>
              <a:t>bắt</a:t>
            </a:r>
            <a:r>
              <a:rPr lang="en-US" sz="2000" dirty="0">
                <a:solidFill>
                  <a:srgbClr val="FFFFFF"/>
                </a:solidFill>
                <a:latin typeface="Montserrat"/>
              </a:rPr>
              <a:t> </a:t>
            </a:r>
            <a:r>
              <a:rPr lang="en-US" sz="2000" dirty="0" err="1">
                <a:solidFill>
                  <a:srgbClr val="FFFFFF"/>
                </a:solidFill>
                <a:latin typeface="Montserrat"/>
              </a:rPr>
              <a:t>đầu</a:t>
            </a:r>
            <a:r>
              <a:rPr lang="en-US" sz="2000" dirty="0">
                <a:solidFill>
                  <a:srgbClr val="FFFFFF"/>
                </a:solidFill>
                <a:latin typeface="Montserrat"/>
              </a:rPr>
              <a:t>, tung </a:t>
            </a:r>
            <a:r>
              <a:rPr lang="en-US" sz="2000" dirty="0" err="1">
                <a:solidFill>
                  <a:srgbClr val="FFFFFF"/>
                </a:solidFill>
                <a:latin typeface="Montserrat"/>
              </a:rPr>
              <a:t>đồng</a:t>
            </a:r>
            <a:r>
              <a:rPr lang="en-US" sz="2000" dirty="0">
                <a:solidFill>
                  <a:srgbClr val="FFFFFF"/>
                </a:solidFill>
                <a:latin typeface="Montserrat"/>
              </a:rPr>
              <a:t> xu </a:t>
            </a:r>
            <a:r>
              <a:rPr lang="en-US" sz="2000" dirty="0" err="1">
                <a:solidFill>
                  <a:srgbClr val="FFFFFF"/>
                </a:solidFill>
                <a:latin typeface="Montserrat"/>
              </a:rPr>
              <a:t>bắt</a:t>
            </a:r>
            <a:r>
              <a:rPr lang="en-US" sz="2000" dirty="0">
                <a:solidFill>
                  <a:srgbClr val="FFFFFF"/>
                </a:solidFill>
                <a:latin typeface="Montserrat"/>
              </a:rPr>
              <a:t> </a:t>
            </a:r>
            <a:r>
              <a:rPr lang="en-US" sz="2000" dirty="0" err="1">
                <a:solidFill>
                  <a:srgbClr val="FFFFFF"/>
                </a:solidFill>
                <a:latin typeface="Montserrat"/>
              </a:rPr>
              <a:t>thăm</a:t>
            </a:r>
            <a:r>
              <a:rPr lang="en-US" sz="2000" dirty="0">
                <a:solidFill>
                  <a:srgbClr val="FFFFFF"/>
                </a:solidFill>
                <a:latin typeface="Montserrat"/>
              </a:rPr>
              <a:t> </a:t>
            </a:r>
            <a:r>
              <a:rPr lang="en-US" sz="2000" dirty="0" err="1">
                <a:solidFill>
                  <a:srgbClr val="FFFFFF"/>
                </a:solidFill>
                <a:latin typeface="Montserrat"/>
              </a:rPr>
              <a:t>cho</a:t>
            </a:r>
            <a:r>
              <a:rPr lang="en-US" sz="2000" dirty="0">
                <a:solidFill>
                  <a:srgbClr val="FFFFFF"/>
                </a:solidFill>
                <a:latin typeface="Montserrat"/>
              </a:rPr>
              <a:t> </a:t>
            </a:r>
            <a:r>
              <a:rPr lang="en-US" sz="2000" dirty="0" err="1">
                <a:solidFill>
                  <a:srgbClr val="FFFFFF"/>
                </a:solidFill>
                <a:latin typeface="Montserrat"/>
              </a:rPr>
              <a:t>hai</a:t>
            </a: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thi</a:t>
            </a:r>
            <a:r>
              <a:rPr lang="en-US" sz="2000" dirty="0">
                <a:solidFill>
                  <a:srgbClr val="FFFFFF"/>
                </a:solidFill>
                <a:latin typeface="Montserrat"/>
              </a:rPr>
              <a:t> </a:t>
            </a:r>
            <a:r>
              <a:rPr lang="en-US" sz="2000" dirty="0" err="1">
                <a:solidFill>
                  <a:srgbClr val="FFFFFF"/>
                </a:solidFill>
                <a:latin typeface="Montserrat"/>
              </a:rPr>
              <a:t>đấu</a:t>
            </a:r>
            <a:r>
              <a:rPr lang="en-US" sz="2000" dirty="0">
                <a:solidFill>
                  <a:srgbClr val="FFFFFF"/>
                </a:solidFill>
                <a:latin typeface="Montserrat"/>
              </a:rPr>
              <a:t> </a:t>
            </a:r>
            <a:r>
              <a:rPr lang="en-US" sz="2000" dirty="0" err="1">
                <a:solidFill>
                  <a:srgbClr val="FFFFFF"/>
                </a:solidFill>
                <a:latin typeface="Montserrat"/>
              </a:rPr>
              <a:t>được</a:t>
            </a:r>
            <a:r>
              <a:rPr lang="en-US" sz="2000" dirty="0">
                <a:solidFill>
                  <a:srgbClr val="FFFFFF"/>
                </a:solidFill>
                <a:latin typeface="Montserrat"/>
              </a:rPr>
              <a:t> </a:t>
            </a:r>
            <a:r>
              <a:rPr lang="en-US" sz="2000" dirty="0" err="1">
                <a:solidFill>
                  <a:srgbClr val="FFFFFF"/>
                </a:solidFill>
                <a:latin typeface="Montserrat"/>
              </a:rPr>
              <a:t>lựa</a:t>
            </a:r>
            <a:r>
              <a:rPr lang="en-US" sz="2000" dirty="0">
                <a:solidFill>
                  <a:srgbClr val="FFFFFF"/>
                </a:solidFill>
                <a:latin typeface="Montserrat"/>
              </a:rPr>
              <a:t> </a:t>
            </a:r>
            <a:r>
              <a:rPr lang="en-US" sz="2000" dirty="0" err="1">
                <a:solidFill>
                  <a:srgbClr val="FFFFFF"/>
                </a:solidFill>
                <a:latin typeface="Montserrat"/>
              </a:rPr>
              <a:t>chọn</a:t>
            </a:r>
            <a:r>
              <a:rPr lang="en-US" sz="2000" dirty="0">
                <a:solidFill>
                  <a:srgbClr val="FFFFFF"/>
                </a:solidFill>
                <a:latin typeface="Montserrat"/>
              </a:rPr>
              <a:t>: Giao </a:t>
            </a:r>
            <a:r>
              <a:rPr lang="en-US" sz="2000" dirty="0" err="1">
                <a:solidFill>
                  <a:srgbClr val="FFFFFF"/>
                </a:solidFill>
                <a:latin typeface="Montserrat"/>
              </a:rPr>
              <a:t>cầu</a:t>
            </a:r>
            <a:r>
              <a:rPr lang="en-US" sz="2000" dirty="0">
                <a:solidFill>
                  <a:srgbClr val="FFFFFF"/>
                </a:solidFill>
                <a:latin typeface="Montserrat"/>
              </a:rPr>
              <a:t> </a:t>
            </a:r>
            <a:r>
              <a:rPr lang="en-US" sz="2000" dirty="0" err="1">
                <a:solidFill>
                  <a:srgbClr val="FFFFFF"/>
                </a:solidFill>
                <a:latin typeface="Montserrat"/>
              </a:rPr>
              <a:t>trước</a:t>
            </a:r>
            <a:r>
              <a:rPr lang="en-US" sz="2000" dirty="0">
                <a:solidFill>
                  <a:srgbClr val="FFFFFF"/>
                </a:solidFill>
                <a:latin typeface="Montserrat"/>
              </a:rPr>
              <a:t>, </a:t>
            </a:r>
            <a:r>
              <a:rPr lang="en-US" sz="2000" dirty="0" err="1">
                <a:solidFill>
                  <a:srgbClr val="FFFFFF"/>
                </a:solidFill>
                <a:latin typeface="Montserrat"/>
              </a:rPr>
              <a:t>chọn</a:t>
            </a: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sân</a:t>
            </a:r>
            <a:r>
              <a:rPr lang="en-US" sz="2000" dirty="0">
                <a:solidFill>
                  <a:srgbClr val="FFFFFF"/>
                </a:solidFill>
                <a:latin typeface="Montserrat"/>
              </a:rPr>
              <a:t>.</a:t>
            </a:r>
          </a:p>
          <a:p>
            <a:pPr>
              <a:lnSpc>
                <a:spcPts val="2800"/>
              </a:lnSpc>
            </a:pP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không</a:t>
            </a:r>
            <a:r>
              <a:rPr lang="en-US" sz="2000" dirty="0">
                <a:solidFill>
                  <a:srgbClr val="FFFFFF"/>
                </a:solidFill>
                <a:latin typeface="Montserrat"/>
              </a:rPr>
              <a:t> </a:t>
            </a:r>
            <a:r>
              <a:rPr lang="en-US" sz="2000" dirty="0" err="1">
                <a:solidFill>
                  <a:srgbClr val="FFFFFF"/>
                </a:solidFill>
                <a:latin typeface="Montserrat"/>
              </a:rPr>
              <a:t>được</a:t>
            </a:r>
            <a:r>
              <a:rPr lang="en-US" sz="2000" dirty="0">
                <a:solidFill>
                  <a:srgbClr val="FFFFFF"/>
                </a:solidFill>
                <a:latin typeface="Montserrat"/>
              </a:rPr>
              <a:t> </a:t>
            </a:r>
            <a:r>
              <a:rPr lang="en-US" sz="2000" dirty="0" err="1">
                <a:solidFill>
                  <a:srgbClr val="FFFFFF"/>
                </a:solidFill>
                <a:latin typeface="Montserrat"/>
              </a:rPr>
              <a:t>thăm</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nhận</a:t>
            </a:r>
            <a:r>
              <a:rPr lang="en-US" sz="2000" dirty="0">
                <a:solidFill>
                  <a:srgbClr val="FFFFFF"/>
                </a:solidFill>
                <a:latin typeface="Montserrat"/>
              </a:rPr>
              <a:t> </a:t>
            </a:r>
            <a:r>
              <a:rPr lang="en-US" sz="2000" dirty="0" err="1">
                <a:solidFill>
                  <a:srgbClr val="FFFFFF"/>
                </a:solidFill>
                <a:latin typeface="Montserrat"/>
              </a:rPr>
              <a:t>lựa</a:t>
            </a:r>
            <a:r>
              <a:rPr lang="en-US" sz="2000" dirty="0">
                <a:solidFill>
                  <a:srgbClr val="FFFFFF"/>
                </a:solidFill>
                <a:latin typeface="Montserrat"/>
              </a:rPr>
              <a:t> </a:t>
            </a:r>
            <a:r>
              <a:rPr lang="en-US" sz="2000" dirty="0" err="1">
                <a:solidFill>
                  <a:srgbClr val="FFFFFF"/>
                </a:solidFill>
                <a:latin typeface="Montserrat"/>
              </a:rPr>
              <a:t>chọn</a:t>
            </a:r>
            <a:r>
              <a:rPr lang="en-US" sz="2000" dirty="0">
                <a:solidFill>
                  <a:srgbClr val="FFFFFF"/>
                </a:solidFill>
                <a:latin typeface="Montserrat"/>
              </a:rPr>
              <a:t> </a:t>
            </a:r>
            <a:r>
              <a:rPr lang="en-US" sz="2000" dirty="0" err="1">
                <a:solidFill>
                  <a:srgbClr val="FFFFFF"/>
                </a:solidFill>
                <a:latin typeface="Montserrat"/>
              </a:rPr>
              <a:t>còn</a:t>
            </a:r>
            <a:r>
              <a:rPr lang="en-US" sz="2000" dirty="0">
                <a:solidFill>
                  <a:srgbClr val="FFFFFF"/>
                </a:solidFill>
                <a:latin typeface="Montserrat"/>
              </a:rPr>
              <a:t> </a:t>
            </a:r>
            <a:r>
              <a:rPr lang="en-US" sz="2000" dirty="0" err="1">
                <a:solidFill>
                  <a:srgbClr val="FFFFFF"/>
                </a:solidFill>
                <a:latin typeface="Montserrat"/>
              </a:rPr>
              <a:t>lại</a:t>
            </a:r>
            <a:r>
              <a:rPr lang="en-US" sz="2000" dirty="0">
                <a:solidFill>
                  <a:srgbClr val="FFFFFF"/>
                </a:solidFill>
                <a:latin typeface="Montserrat"/>
              </a:rPr>
              <a:t>  </a:t>
            </a:r>
          </a:p>
        </p:txBody>
      </p:sp>
      <p:sp>
        <p:nvSpPr>
          <p:cNvPr id="27" name="TextBox 27"/>
          <p:cNvSpPr txBox="1"/>
          <p:nvPr/>
        </p:nvSpPr>
        <p:spPr>
          <a:xfrm>
            <a:off x="2164686" y="7244389"/>
            <a:ext cx="2507178" cy="727709"/>
          </a:xfrm>
          <a:prstGeom prst="rect">
            <a:avLst/>
          </a:prstGeom>
        </p:spPr>
        <p:txBody>
          <a:bodyPr lIns="0" tIns="0" rIns="0" bIns="0" rtlCol="0" anchor="t">
            <a:spAutoFit/>
          </a:bodyPr>
          <a:lstStyle/>
          <a:p>
            <a:pPr>
              <a:lnSpc>
                <a:spcPts val="2940"/>
              </a:lnSpc>
            </a:pPr>
            <a:r>
              <a:rPr lang="en-US" sz="2100" dirty="0">
                <a:solidFill>
                  <a:srgbClr val="FFFFFF"/>
                </a:solidFill>
                <a:latin typeface="Montserrat Ultra-Bold"/>
              </a:rPr>
              <a:t>Training With</a:t>
            </a:r>
          </a:p>
          <a:p>
            <a:pPr>
              <a:lnSpc>
                <a:spcPts val="2940"/>
              </a:lnSpc>
            </a:pPr>
            <a:r>
              <a:rPr lang="en-US" sz="2100" dirty="0">
                <a:solidFill>
                  <a:srgbClr val="FFFFFF"/>
                </a:solidFill>
                <a:latin typeface="Montserrat Ultra-Bold"/>
              </a:rPr>
              <a:t>Professional</a:t>
            </a:r>
          </a:p>
        </p:txBody>
      </p:sp>
      <p:pic>
        <p:nvPicPr>
          <p:cNvPr id="28" name="Picture 27">
            <a:extLst>
              <a:ext uri="{FF2B5EF4-FFF2-40B4-BE49-F238E27FC236}">
                <a16:creationId xmlns:a16="http://schemas.microsoft.com/office/drawing/2014/main" id="{B9A891EF-D1E6-0C8E-F8A7-9FD97ED7F2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3000" y="3086100"/>
            <a:ext cx="5676450" cy="5181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1911" y="615510"/>
            <a:ext cx="5806154" cy="826379"/>
            <a:chOff x="0" y="0"/>
            <a:chExt cx="4907671" cy="698500"/>
          </a:xfrm>
        </p:grpSpPr>
        <p:sp>
          <p:nvSpPr>
            <p:cNvPr id="3" name="Freeform 3"/>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4" name="TextBox 4"/>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grpSp>
        <p:nvGrpSpPr>
          <p:cNvPr id="7" name="Group 7"/>
          <p:cNvGrpSpPr/>
          <p:nvPr/>
        </p:nvGrpSpPr>
        <p:grpSpPr>
          <a:xfrm>
            <a:off x="7295230" y="0"/>
            <a:ext cx="10992770" cy="10287000"/>
            <a:chOff x="0" y="0"/>
            <a:chExt cx="14657027" cy="13716000"/>
          </a:xfrm>
        </p:grpSpPr>
        <p:pic>
          <p:nvPicPr>
            <p:cNvPr id="8" name="Picture 8"/>
            <p:cNvPicPr>
              <a:picLocks noChangeAspect="1"/>
            </p:cNvPicPr>
            <p:nvPr/>
          </p:nvPicPr>
          <p:blipFill>
            <a:blip r:embed="rId4"/>
            <a:srcRect r="39890"/>
            <a:stretch>
              <a:fillRect/>
            </a:stretch>
          </p:blipFill>
          <p:spPr>
            <a:xfrm>
              <a:off x="0" y="0"/>
              <a:ext cx="14657027" cy="13716000"/>
            </a:xfrm>
            <a:prstGeom prst="rect">
              <a:avLst/>
            </a:prstGeom>
          </p:spPr>
        </p:pic>
      </p:grpSp>
      <p:grpSp>
        <p:nvGrpSpPr>
          <p:cNvPr id="9" name="Group 9"/>
          <p:cNvGrpSpPr/>
          <p:nvPr/>
        </p:nvGrpSpPr>
        <p:grpSpPr>
          <a:xfrm>
            <a:off x="2057908" y="2859747"/>
            <a:ext cx="8311100" cy="4959113"/>
            <a:chOff x="0" y="0"/>
            <a:chExt cx="2188932" cy="1306104"/>
          </a:xfrm>
        </p:grpSpPr>
        <p:sp>
          <p:nvSpPr>
            <p:cNvPr id="10" name="Freeform 10"/>
            <p:cNvSpPr/>
            <p:nvPr/>
          </p:nvSpPr>
          <p:spPr>
            <a:xfrm>
              <a:off x="0" y="0"/>
              <a:ext cx="2188932" cy="1306104"/>
            </a:xfrm>
            <a:custGeom>
              <a:avLst/>
              <a:gdLst/>
              <a:ahLst/>
              <a:cxnLst/>
              <a:rect l="l" t="t" r="r" b="b"/>
              <a:pathLst>
                <a:path w="2188932" h="1306104">
                  <a:moveTo>
                    <a:pt x="0" y="0"/>
                  </a:moveTo>
                  <a:lnTo>
                    <a:pt x="2188932" y="0"/>
                  </a:lnTo>
                  <a:lnTo>
                    <a:pt x="2188932" y="1306104"/>
                  </a:lnTo>
                  <a:lnTo>
                    <a:pt x="0" y="1306104"/>
                  </a:lnTo>
                  <a:close/>
                </a:path>
              </a:pathLst>
            </a:custGeom>
            <a:solidFill>
              <a:srgbClr val="BF2942"/>
            </a:solidFill>
          </p:spPr>
        </p:sp>
        <p:sp>
          <p:nvSpPr>
            <p:cNvPr id="11" name="TextBox 11"/>
            <p:cNvSpPr txBox="1"/>
            <p:nvPr/>
          </p:nvSpPr>
          <p:spPr>
            <a:xfrm>
              <a:off x="0" y="-38100"/>
              <a:ext cx="2188932" cy="1344204"/>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2730141" y="7461038"/>
            <a:ext cx="2750790" cy="715644"/>
            <a:chOff x="0" y="0"/>
            <a:chExt cx="1898988" cy="494040"/>
          </a:xfrm>
        </p:grpSpPr>
        <p:sp>
          <p:nvSpPr>
            <p:cNvPr id="13" name="Freeform 13"/>
            <p:cNvSpPr/>
            <p:nvPr/>
          </p:nvSpPr>
          <p:spPr>
            <a:xfrm>
              <a:off x="0" y="0"/>
              <a:ext cx="1898988" cy="494040"/>
            </a:xfrm>
            <a:custGeom>
              <a:avLst/>
              <a:gdLst/>
              <a:ahLst/>
              <a:cxnLst/>
              <a:rect l="l" t="t" r="r" b="b"/>
              <a:pathLst>
                <a:path w="1898988" h="494040">
                  <a:moveTo>
                    <a:pt x="1695788" y="0"/>
                  </a:moveTo>
                  <a:lnTo>
                    <a:pt x="0" y="0"/>
                  </a:lnTo>
                  <a:lnTo>
                    <a:pt x="203200" y="494040"/>
                  </a:lnTo>
                  <a:lnTo>
                    <a:pt x="1898988" y="494040"/>
                  </a:lnTo>
                  <a:lnTo>
                    <a:pt x="1695788" y="0"/>
                  </a:lnTo>
                  <a:close/>
                </a:path>
              </a:pathLst>
            </a:custGeom>
            <a:solidFill>
              <a:srgbClr val="FEE101"/>
            </a:solidFill>
          </p:spPr>
        </p:sp>
        <p:sp>
          <p:nvSpPr>
            <p:cNvPr id="14" name="TextBox 14"/>
            <p:cNvSpPr txBox="1"/>
            <p:nvPr/>
          </p:nvSpPr>
          <p:spPr>
            <a:xfrm>
              <a:off x="101600" y="-38100"/>
              <a:ext cx="1695788" cy="532140"/>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3075171" y="7613438"/>
            <a:ext cx="2060730" cy="356234"/>
          </a:xfrm>
          <a:prstGeom prst="rect">
            <a:avLst/>
          </a:prstGeom>
        </p:spPr>
        <p:txBody>
          <a:bodyPr lIns="0" tIns="0" rIns="0" bIns="0" rtlCol="0" anchor="t">
            <a:spAutoFit/>
          </a:bodyPr>
          <a:lstStyle/>
          <a:p>
            <a:pPr algn="ctr">
              <a:lnSpc>
                <a:spcPts val="2940"/>
              </a:lnSpc>
            </a:pPr>
            <a:r>
              <a:rPr lang="en-US" sz="2100">
                <a:solidFill>
                  <a:srgbClr val="BF2942"/>
                </a:solidFill>
                <a:latin typeface="Montserrat Classic Bold"/>
              </a:rPr>
              <a:t>Read More</a:t>
            </a:r>
          </a:p>
        </p:txBody>
      </p:sp>
      <p:sp>
        <p:nvSpPr>
          <p:cNvPr id="16" name="TextBox 16"/>
          <p:cNvSpPr txBox="1"/>
          <p:nvPr/>
        </p:nvSpPr>
        <p:spPr>
          <a:xfrm>
            <a:off x="2730141" y="3326246"/>
            <a:ext cx="5148446" cy="1130300"/>
          </a:xfrm>
          <a:prstGeom prst="rect">
            <a:avLst/>
          </a:prstGeom>
        </p:spPr>
        <p:txBody>
          <a:bodyPr lIns="0" tIns="0" rIns="0" bIns="0" rtlCol="0" anchor="t">
            <a:spAutoFit/>
          </a:bodyPr>
          <a:lstStyle/>
          <a:p>
            <a:pPr>
              <a:lnSpc>
                <a:spcPts val="9100"/>
              </a:lnSpc>
              <a:spcBef>
                <a:spcPct val="0"/>
              </a:spcBef>
            </a:pPr>
            <a:r>
              <a:rPr lang="en-US" sz="6500" dirty="0">
                <a:solidFill>
                  <a:srgbClr val="FFFFFF"/>
                </a:solidFill>
                <a:latin typeface="Bebas Neue"/>
              </a:rPr>
              <a:t>HỆ THỐNG</a:t>
            </a:r>
          </a:p>
        </p:txBody>
      </p:sp>
      <p:sp>
        <p:nvSpPr>
          <p:cNvPr id="17" name="TextBox 17"/>
          <p:cNvSpPr txBox="1"/>
          <p:nvPr/>
        </p:nvSpPr>
        <p:spPr>
          <a:xfrm>
            <a:off x="2730141" y="4313671"/>
            <a:ext cx="5148446" cy="1130300"/>
          </a:xfrm>
          <a:prstGeom prst="rect">
            <a:avLst/>
          </a:prstGeom>
        </p:spPr>
        <p:txBody>
          <a:bodyPr lIns="0" tIns="0" rIns="0" bIns="0" rtlCol="0" anchor="t">
            <a:spAutoFit/>
          </a:bodyPr>
          <a:lstStyle/>
          <a:p>
            <a:pPr>
              <a:lnSpc>
                <a:spcPts val="9100"/>
              </a:lnSpc>
              <a:spcBef>
                <a:spcPct val="0"/>
              </a:spcBef>
            </a:pPr>
            <a:r>
              <a:rPr lang="en-US" sz="6500" dirty="0">
                <a:solidFill>
                  <a:srgbClr val="FEE101"/>
                </a:solidFill>
                <a:latin typeface="Bebas Neue"/>
              </a:rPr>
              <a:t>TÍNH ĐIỂM</a:t>
            </a:r>
          </a:p>
        </p:txBody>
      </p:sp>
      <p:sp>
        <p:nvSpPr>
          <p:cNvPr id="18" name="TextBox 18"/>
          <p:cNvSpPr txBox="1"/>
          <p:nvPr/>
        </p:nvSpPr>
        <p:spPr>
          <a:xfrm>
            <a:off x="2743634" y="5339303"/>
            <a:ext cx="6939647" cy="1409873"/>
          </a:xfrm>
          <a:prstGeom prst="rect">
            <a:avLst/>
          </a:prstGeom>
        </p:spPr>
        <p:txBody>
          <a:bodyPr lIns="0" tIns="0" rIns="0" bIns="0" rtlCol="0" anchor="t">
            <a:spAutoFit/>
          </a:bodyPr>
          <a:lstStyle/>
          <a:p>
            <a:pPr>
              <a:lnSpc>
                <a:spcPts val="2800"/>
              </a:lnSpc>
            </a:pPr>
            <a:r>
              <a:rPr lang="en-US" sz="2000" dirty="0">
                <a:solidFill>
                  <a:srgbClr val="FFFFFF"/>
                </a:solidFill>
                <a:latin typeface="Montserrat"/>
              </a:rPr>
              <a:t>- </a:t>
            </a:r>
            <a:r>
              <a:rPr lang="en-US" sz="2000" dirty="0" err="1">
                <a:solidFill>
                  <a:srgbClr val="FFFFFF"/>
                </a:solidFill>
                <a:latin typeface="Montserrat"/>
              </a:rPr>
              <a:t>Một</a:t>
            </a:r>
            <a:r>
              <a:rPr lang="en-US" sz="2000" dirty="0">
                <a:solidFill>
                  <a:srgbClr val="FFFFFF"/>
                </a:solidFill>
                <a:latin typeface="Montserrat"/>
              </a:rPr>
              <a:t> </a:t>
            </a:r>
            <a:r>
              <a:rPr lang="en-US" sz="2000" dirty="0" err="1">
                <a:solidFill>
                  <a:srgbClr val="FFFFFF"/>
                </a:solidFill>
                <a:latin typeface="Montserrat"/>
              </a:rPr>
              <a:t>trận</a:t>
            </a:r>
            <a:r>
              <a:rPr lang="en-US" sz="2000" dirty="0">
                <a:solidFill>
                  <a:srgbClr val="FFFFFF"/>
                </a:solidFill>
                <a:latin typeface="Montserrat"/>
              </a:rPr>
              <a:t> </a:t>
            </a:r>
            <a:r>
              <a:rPr lang="en-US" sz="2000" dirty="0" err="1">
                <a:solidFill>
                  <a:srgbClr val="FFFFFF"/>
                </a:solidFill>
                <a:latin typeface="Montserrat"/>
              </a:rPr>
              <a:t>đấu</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thi</a:t>
            </a:r>
            <a:r>
              <a:rPr lang="en-US" sz="2000" dirty="0">
                <a:solidFill>
                  <a:srgbClr val="FFFFFF"/>
                </a:solidFill>
                <a:latin typeface="Montserrat"/>
              </a:rPr>
              <a:t> </a:t>
            </a:r>
            <a:r>
              <a:rPr lang="en-US" sz="2000" dirty="0" err="1">
                <a:solidFill>
                  <a:srgbClr val="FFFFFF"/>
                </a:solidFill>
                <a:latin typeface="Montserrat"/>
              </a:rPr>
              <a:t>đấu</a:t>
            </a:r>
            <a:r>
              <a:rPr lang="en-US" sz="2000" dirty="0">
                <a:solidFill>
                  <a:srgbClr val="FFFFFF"/>
                </a:solidFill>
                <a:latin typeface="Montserrat"/>
              </a:rPr>
              <a:t> </a:t>
            </a:r>
            <a:r>
              <a:rPr lang="en-US" sz="2000" dirty="0" err="1">
                <a:solidFill>
                  <a:srgbClr val="FFFFFF"/>
                </a:solidFill>
                <a:latin typeface="Montserrat"/>
              </a:rPr>
              <a:t>theo</a:t>
            </a:r>
            <a:r>
              <a:rPr lang="en-US" sz="2000" dirty="0">
                <a:solidFill>
                  <a:srgbClr val="FFFFFF"/>
                </a:solidFill>
                <a:latin typeface="Montserrat"/>
              </a:rPr>
              <a:t> </a:t>
            </a:r>
            <a:r>
              <a:rPr lang="en-US" sz="2000" dirty="0" err="1">
                <a:solidFill>
                  <a:srgbClr val="FFFFFF"/>
                </a:solidFill>
                <a:latin typeface="Montserrat"/>
              </a:rPr>
              <a:t>thể</a:t>
            </a:r>
            <a:r>
              <a:rPr lang="en-US" sz="2000" dirty="0">
                <a:solidFill>
                  <a:srgbClr val="FFFFFF"/>
                </a:solidFill>
                <a:latin typeface="Montserrat"/>
              </a:rPr>
              <a:t> </a:t>
            </a:r>
            <a:r>
              <a:rPr lang="en-US" sz="2000" dirty="0" err="1">
                <a:solidFill>
                  <a:srgbClr val="FFFFFF"/>
                </a:solidFill>
                <a:latin typeface="Montserrat"/>
              </a:rPr>
              <a:t>thức</a:t>
            </a:r>
            <a:r>
              <a:rPr lang="en-US" sz="2000" dirty="0">
                <a:solidFill>
                  <a:srgbClr val="FFFFFF"/>
                </a:solidFill>
                <a:latin typeface="Montserrat"/>
              </a:rPr>
              <a:t> </a:t>
            </a:r>
            <a:r>
              <a:rPr lang="en-US" sz="2000" dirty="0" err="1">
                <a:solidFill>
                  <a:srgbClr val="FFFFFF"/>
                </a:solidFill>
                <a:latin typeface="Montserrat"/>
              </a:rPr>
              <a:t>ba</a:t>
            </a:r>
            <a:r>
              <a:rPr lang="en-US" sz="2000" dirty="0">
                <a:solidFill>
                  <a:srgbClr val="FFFFFF"/>
                </a:solidFill>
                <a:latin typeface="Montserrat"/>
              </a:rPr>
              <a:t> </a:t>
            </a:r>
            <a:r>
              <a:rPr lang="en-US" sz="2000" dirty="0" err="1">
                <a:solidFill>
                  <a:srgbClr val="FFFFFF"/>
                </a:solidFill>
                <a:latin typeface="Montserrat"/>
              </a:rPr>
              <a:t>hiệp</a:t>
            </a:r>
            <a:r>
              <a:rPr lang="en-US" sz="2000" dirty="0">
                <a:solidFill>
                  <a:srgbClr val="FFFFFF"/>
                </a:solidFill>
                <a:latin typeface="Montserrat"/>
              </a:rPr>
              <a:t> </a:t>
            </a:r>
            <a:r>
              <a:rPr lang="en-US" sz="2000" dirty="0" err="1">
                <a:solidFill>
                  <a:srgbClr val="FFFFFF"/>
                </a:solidFill>
                <a:latin typeface="Montserrat"/>
              </a:rPr>
              <a:t>thắng</a:t>
            </a:r>
            <a:r>
              <a:rPr lang="en-US" sz="2000" dirty="0">
                <a:solidFill>
                  <a:srgbClr val="FFFFFF"/>
                </a:solidFill>
                <a:latin typeface="Montserrat"/>
              </a:rPr>
              <a:t> </a:t>
            </a:r>
          </a:p>
          <a:p>
            <a:pPr>
              <a:lnSpc>
                <a:spcPts val="2800"/>
              </a:lnSpc>
            </a:pPr>
            <a:r>
              <a:rPr lang="en-US" sz="2000" dirty="0">
                <a:solidFill>
                  <a:srgbClr val="FFFFFF"/>
                </a:solidFill>
                <a:latin typeface="Montserrat"/>
              </a:rPr>
              <a:t>Hai.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nào</a:t>
            </a:r>
            <a:r>
              <a:rPr lang="en-US" sz="2000" dirty="0">
                <a:solidFill>
                  <a:srgbClr val="FFFFFF"/>
                </a:solidFill>
                <a:latin typeface="Montserrat"/>
              </a:rPr>
              <a:t> </a:t>
            </a:r>
            <a:r>
              <a:rPr lang="en-US" sz="2000" dirty="0" err="1">
                <a:solidFill>
                  <a:srgbClr val="FFFFFF"/>
                </a:solidFill>
                <a:latin typeface="Montserrat"/>
              </a:rPr>
              <a:t>ghi</a:t>
            </a:r>
            <a:r>
              <a:rPr lang="en-US" sz="2000" dirty="0">
                <a:solidFill>
                  <a:srgbClr val="FFFFFF"/>
                </a:solidFill>
                <a:latin typeface="Montserrat"/>
              </a:rPr>
              <a:t> </a:t>
            </a:r>
            <a:r>
              <a:rPr lang="en-US" sz="2000" dirty="0" err="1">
                <a:solidFill>
                  <a:srgbClr val="FFFFFF"/>
                </a:solidFill>
                <a:latin typeface="Montserrat"/>
              </a:rPr>
              <a:t>được</a:t>
            </a:r>
            <a:r>
              <a:rPr lang="en-US" sz="2000" dirty="0">
                <a:solidFill>
                  <a:srgbClr val="FFFFFF"/>
                </a:solidFill>
                <a:latin typeface="Montserrat"/>
              </a:rPr>
              <a:t> 21 </a:t>
            </a:r>
            <a:r>
              <a:rPr lang="en-US" sz="2000" dirty="0" err="1">
                <a:solidFill>
                  <a:srgbClr val="FFFFFF"/>
                </a:solidFill>
                <a:latin typeface="Montserrat"/>
              </a:rPr>
              <a:t>điểm</a:t>
            </a:r>
            <a:r>
              <a:rPr lang="en-US" sz="2000" dirty="0">
                <a:solidFill>
                  <a:srgbClr val="FFFFFF"/>
                </a:solidFill>
                <a:latin typeface="Montserrat"/>
              </a:rPr>
              <a:t> </a:t>
            </a:r>
            <a:r>
              <a:rPr lang="en-US" sz="2000" dirty="0" err="1">
                <a:solidFill>
                  <a:srgbClr val="FFFFFF"/>
                </a:solidFill>
                <a:latin typeface="Montserrat"/>
              </a:rPr>
              <a:t>trước</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thắng</a:t>
            </a:r>
            <a:r>
              <a:rPr lang="en-US" sz="2000" dirty="0">
                <a:solidFill>
                  <a:srgbClr val="FFFFFF"/>
                </a:solidFill>
                <a:latin typeface="Montserrat"/>
              </a:rPr>
              <a:t> </a:t>
            </a:r>
            <a:r>
              <a:rPr lang="en-US" sz="2000" dirty="0" err="1">
                <a:solidFill>
                  <a:srgbClr val="FFFFFF"/>
                </a:solidFill>
                <a:latin typeface="Montserrat"/>
              </a:rPr>
              <a:t>hiệp</a:t>
            </a:r>
            <a:r>
              <a:rPr lang="en-US" sz="2000" dirty="0">
                <a:solidFill>
                  <a:srgbClr val="FFFFFF"/>
                </a:solidFill>
                <a:latin typeface="Montserrat"/>
              </a:rPr>
              <a:t> </a:t>
            </a:r>
            <a:r>
              <a:rPr lang="en-US" sz="2000" dirty="0" err="1">
                <a:solidFill>
                  <a:srgbClr val="FFFFFF"/>
                </a:solidFill>
                <a:latin typeface="Montserrat"/>
              </a:rPr>
              <a:t>đó</a:t>
            </a:r>
            <a:r>
              <a:rPr lang="en-US" sz="2000" dirty="0">
                <a:solidFill>
                  <a:srgbClr val="FFFFFF"/>
                </a:solidFill>
                <a:latin typeface="Montserrat"/>
              </a:rPr>
              <a:t>.</a:t>
            </a:r>
          </a:p>
          <a:p>
            <a:pPr>
              <a:lnSpc>
                <a:spcPts val="2800"/>
              </a:lnSpc>
            </a:pP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thắng</a:t>
            </a:r>
            <a:r>
              <a:rPr lang="en-US" sz="2000" dirty="0">
                <a:solidFill>
                  <a:srgbClr val="FFFFFF"/>
                </a:solidFill>
                <a:latin typeface="Montserrat"/>
              </a:rPr>
              <a:t> </a:t>
            </a:r>
            <a:r>
              <a:rPr lang="en-US" sz="2000" dirty="0" err="1">
                <a:solidFill>
                  <a:srgbClr val="FFFFFF"/>
                </a:solidFill>
                <a:latin typeface="Montserrat"/>
              </a:rPr>
              <a:t>một</a:t>
            </a:r>
            <a:r>
              <a:rPr lang="en-US" sz="2000" dirty="0">
                <a:solidFill>
                  <a:srgbClr val="FFFFFF"/>
                </a:solidFill>
                <a:latin typeface="Montserrat"/>
              </a:rPr>
              <a:t> </a:t>
            </a:r>
            <a:r>
              <a:rPr lang="en-US" sz="2000" dirty="0" err="1">
                <a:solidFill>
                  <a:srgbClr val="FFFFFF"/>
                </a:solidFill>
                <a:latin typeface="Montserrat"/>
              </a:rPr>
              <a:t>pha</a:t>
            </a:r>
            <a:r>
              <a:rPr lang="en-US" sz="2000" dirty="0">
                <a:solidFill>
                  <a:srgbClr val="FFFFFF"/>
                </a:solidFill>
                <a:latin typeface="Montserrat"/>
              </a:rPr>
              <a:t> </a:t>
            </a:r>
            <a:r>
              <a:rPr lang="en-US" sz="2000" dirty="0" err="1">
                <a:solidFill>
                  <a:srgbClr val="FFFFFF"/>
                </a:solidFill>
                <a:latin typeface="Montserrat"/>
              </a:rPr>
              <a:t>cầu</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ghi</a:t>
            </a:r>
            <a:r>
              <a:rPr lang="en-US" sz="2000" dirty="0">
                <a:solidFill>
                  <a:srgbClr val="FFFFFF"/>
                </a:solidFill>
                <a:latin typeface="Montserrat"/>
              </a:rPr>
              <a:t> 1 </a:t>
            </a:r>
            <a:r>
              <a:rPr lang="en-US" sz="2000" dirty="0" err="1">
                <a:solidFill>
                  <a:srgbClr val="FFFFFF"/>
                </a:solidFill>
                <a:latin typeface="Montserrat"/>
              </a:rPr>
              <a:t>điểm</a:t>
            </a:r>
            <a:r>
              <a:rPr lang="en-US" sz="2000" dirty="0">
                <a:solidFill>
                  <a:srgbClr val="FFFFFF"/>
                </a:solidFill>
                <a:latin typeface="Montserrat"/>
              </a:rPr>
              <a:t> </a:t>
            </a:r>
            <a:r>
              <a:rPr lang="en-US" sz="2000" dirty="0" err="1">
                <a:solidFill>
                  <a:srgbClr val="FFFFFF"/>
                </a:solidFill>
                <a:latin typeface="Montserrat"/>
              </a:rPr>
              <a:t>vào</a:t>
            </a:r>
            <a:r>
              <a:rPr lang="en-US" sz="2000" dirty="0">
                <a:solidFill>
                  <a:srgbClr val="FFFFFF"/>
                </a:solidFill>
                <a:latin typeface="Montserrat"/>
              </a:rPr>
              <a:t> </a:t>
            </a:r>
            <a:r>
              <a:rPr lang="en-US" sz="2000" dirty="0" err="1">
                <a:solidFill>
                  <a:srgbClr val="FFFFFF"/>
                </a:solidFill>
                <a:latin typeface="Montserrat"/>
              </a:rPr>
              <a:t>điểm</a:t>
            </a:r>
            <a:r>
              <a:rPr lang="en-US" sz="2000" dirty="0">
                <a:solidFill>
                  <a:srgbClr val="FFFFFF"/>
                </a:solidFill>
                <a:latin typeface="Montserrat"/>
              </a:rPr>
              <a:t> </a:t>
            </a:r>
            <a:r>
              <a:rPr lang="en-US" sz="2000" dirty="0" err="1">
                <a:solidFill>
                  <a:srgbClr val="FFFFFF"/>
                </a:solidFill>
                <a:latin typeface="Montserrat"/>
              </a:rPr>
              <a:t>số</a:t>
            </a:r>
            <a:r>
              <a:rPr lang="en-US" sz="2000" dirty="0">
                <a:solidFill>
                  <a:srgbClr val="FFFFFF"/>
                </a:solidFill>
                <a:latin typeface="Montserrat"/>
              </a:rPr>
              <a:t> </a:t>
            </a:r>
            <a:r>
              <a:rPr lang="en-US" sz="2000" dirty="0" err="1">
                <a:solidFill>
                  <a:srgbClr val="FFFFFF"/>
                </a:solidFill>
                <a:latin typeface="Montserrat"/>
              </a:rPr>
              <a:t>của</a:t>
            </a:r>
            <a:r>
              <a:rPr lang="en-US" sz="2000" dirty="0">
                <a:solidFill>
                  <a:srgbClr val="FFFFFF"/>
                </a:solidFill>
                <a:latin typeface="Montserrat"/>
              </a:rPr>
              <a:t> </a:t>
            </a:r>
            <a:r>
              <a:rPr lang="en-US" sz="2000" dirty="0" err="1">
                <a:solidFill>
                  <a:srgbClr val="FFFFFF"/>
                </a:solidFill>
                <a:latin typeface="Montserrat"/>
              </a:rPr>
              <a:t>mình</a:t>
            </a:r>
            <a:r>
              <a:rPr lang="en-US" sz="2000" dirty="0">
                <a:solidFill>
                  <a:srgbClr val="FFFFFF"/>
                </a:solidFill>
                <a:latin typeface="Montserrat"/>
              </a:rPr>
              <a:t> </a:t>
            </a:r>
            <a:r>
              <a:rPr lang="en-US" sz="2000" dirty="0" err="1">
                <a:solidFill>
                  <a:srgbClr val="FFFFFF"/>
                </a:solidFill>
                <a:latin typeface="Montserrat"/>
              </a:rPr>
              <a:t>và</a:t>
            </a:r>
            <a:r>
              <a:rPr lang="en-US" sz="2000" dirty="0">
                <a:solidFill>
                  <a:srgbClr val="FFFFFF"/>
                </a:solidFill>
                <a:latin typeface="Montserrat"/>
              </a:rPr>
              <a:t> </a:t>
            </a:r>
            <a:r>
              <a:rPr lang="en-US" sz="2000" dirty="0" err="1">
                <a:solidFill>
                  <a:srgbClr val="FFFFFF"/>
                </a:solidFill>
                <a:latin typeface="Montserrat"/>
              </a:rPr>
              <a:t>giành</a:t>
            </a:r>
            <a:r>
              <a:rPr lang="en-US" sz="2000" dirty="0">
                <a:solidFill>
                  <a:srgbClr val="FFFFFF"/>
                </a:solidFill>
                <a:latin typeface="Montserrat"/>
              </a:rPr>
              <a:t> </a:t>
            </a:r>
            <a:r>
              <a:rPr lang="en-US" sz="2000" dirty="0" err="1">
                <a:solidFill>
                  <a:srgbClr val="FFFFFF"/>
                </a:solidFill>
                <a:latin typeface="Montserrat"/>
              </a:rPr>
              <a:t>quyền</a:t>
            </a:r>
            <a:r>
              <a:rPr lang="en-US" sz="2000" dirty="0">
                <a:solidFill>
                  <a:srgbClr val="FFFFFF"/>
                </a:solidFill>
                <a:latin typeface="Montserrat"/>
              </a:rPr>
              <a:t> </a:t>
            </a:r>
            <a:r>
              <a:rPr lang="en-US" sz="2000" dirty="0" err="1">
                <a:solidFill>
                  <a:srgbClr val="FFFFFF"/>
                </a:solidFill>
                <a:latin typeface="Montserrat"/>
              </a:rPr>
              <a:t>giao</a:t>
            </a:r>
            <a:r>
              <a:rPr lang="en-US" sz="2000" dirty="0">
                <a:solidFill>
                  <a:srgbClr val="FFFFFF"/>
                </a:solidFill>
                <a:latin typeface="Montserrat"/>
              </a:rPr>
              <a:t> </a:t>
            </a:r>
            <a:r>
              <a:rPr lang="en-US" sz="2000" dirty="0" err="1">
                <a:solidFill>
                  <a:srgbClr val="FFFFFF"/>
                </a:solidFill>
                <a:latin typeface="Montserrat"/>
              </a:rPr>
              <a:t>cầu</a:t>
            </a:r>
            <a:endParaRPr lang="en-US" sz="2000" dirty="0">
              <a:solidFill>
                <a:srgbClr val="FFFFFF"/>
              </a:solidFill>
              <a:latin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1911" y="615510"/>
            <a:ext cx="5806154" cy="826379"/>
            <a:chOff x="0" y="0"/>
            <a:chExt cx="4907671" cy="698500"/>
          </a:xfrm>
        </p:grpSpPr>
        <p:sp>
          <p:nvSpPr>
            <p:cNvPr id="3" name="Freeform 3"/>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4" name="TextBox 4"/>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grpSp>
        <p:nvGrpSpPr>
          <p:cNvPr id="7" name="Group 7"/>
          <p:cNvGrpSpPr/>
          <p:nvPr/>
        </p:nvGrpSpPr>
        <p:grpSpPr>
          <a:xfrm>
            <a:off x="7295230" y="0"/>
            <a:ext cx="10992770" cy="10287000"/>
            <a:chOff x="0" y="0"/>
            <a:chExt cx="14657027" cy="13716000"/>
          </a:xfrm>
        </p:grpSpPr>
        <p:pic>
          <p:nvPicPr>
            <p:cNvPr id="8" name="Picture 8"/>
            <p:cNvPicPr>
              <a:picLocks noChangeAspect="1"/>
            </p:cNvPicPr>
            <p:nvPr/>
          </p:nvPicPr>
          <p:blipFill>
            <a:blip r:embed="rId4"/>
            <a:srcRect r="39890"/>
            <a:stretch>
              <a:fillRect/>
            </a:stretch>
          </p:blipFill>
          <p:spPr>
            <a:xfrm>
              <a:off x="0" y="0"/>
              <a:ext cx="14657027" cy="13716000"/>
            </a:xfrm>
            <a:prstGeom prst="rect">
              <a:avLst/>
            </a:prstGeom>
          </p:spPr>
        </p:pic>
      </p:grpSp>
      <p:grpSp>
        <p:nvGrpSpPr>
          <p:cNvPr id="9" name="Group 9"/>
          <p:cNvGrpSpPr/>
          <p:nvPr/>
        </p:nvGrpSpPr>
        <p:grpSpPr>
          <a:xfrm>
            <a:off x="2044414" y="2913736"/>
            <a:ext cx="8311100" cy="4959113"/>
            <a:chOff x="0" y="0"/>
            <a:chExt cx="2188932" cy="1306104"/>
          </a:xfrm>
        </p:grpSpPr>
        <p:sp>
          <p:nvSpPr>
            <p:cNvPr id="10" name="Freeform 10"/>
            <p:cNvSpPr/>
            <p:nvPr/>
          </p:nvSpPr>
          <p:spPr>
            <a:xfrm>
              <a:off x="0" y="0"/>
              <a:ext cx="2188932" cy="1306104"/>
            </a:xfrm>
            <a:custGeom>
              <a:avLst/>
              <a:gdLst/>
              <a:ahLst/>
              <a:cxnLst/>
              <a:rect l="l" t="t" r="r" b="b"/>
              <a:pathLst>
                <a:path w="2188932" h="1306104">
                  <a:moveTo>
                    <a:pt x="0" y="0"/>
                  </a:moveTo>
                  <a:lnTo>
                    <a:pt x="2188932" y="0"/>
                  </a:lnTo>
                  <a:lnTo>
                    <a:pt x="2188932" y="1306104"/>
                  </a:lnTo>
                  <a:lnTo>
                    <a:pt x="0" y="1306104"/>
                  </a:lnTo>
                  <a:close/>
                </a:path>
              </a:pathLst>
            </a:custGeom>
            <a:solidFill>
              <a:srgbClr val="BF2942"/>
            </a:solidFill>
          </p:spPr>
        </p:sp>
        <p:sp>
          <p:nvSpPr>
            <p:cNvPr id="11" name="TextBox 11"/>
            <p:cNvSpPr txBox="1"/>
            <p:nvPr/>
          </p:nvSpPr>
          <p:spPr>
            <a:xfrm>
              <a:off x="0" y="-38100"/>
              <a:ext cx="2188932" cy="1344204"/>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2730141" y="7461038"/>
            <a:ext cx="2750790" cy="715644"/>
            <a:chOff x="0" y="0"/>
            <a:chExt cx="1898988" cy="494040"/>
          </a:xfrm>
        </p:grpSpPr>
        <p:sp>
          <p:nvSpPr>
            <p:cNvPr id="13" name="Freeform 13"/>
            <p:cNvSpPr/>
            <p:nvPr/>
          </p:nvSpPr>
          <p:spPr>
            <a:xfrm>
              <a:off x="0" y="0"/>
              <a:ext cx="1898988" cy="494040"/>
            </a:xfrm>
            <a:custGeom>
              <a:avLst/>
              <a:gdLst/>
              <a:ahLst/>
              <a:cxnLst/>
              <a:rect l="l" t="t" r="r" b="b"/>
              <a:pathLst>
                <a:path w="1898988" h="494040">
                  <a:moveTo>
                    <a:pt x="1695788" y="0"/>
                  </a:moveTo>
                  <a:lnTo>
                    <a:pt x="0" y="0"/>
                  </a:lnTo>
                  <a:lnTo>
                    <a:pt x="203200" y="494040"/>
                  </a:lnTo>
                  <a:lnTo>
                    <a:pt x="1898988" y="494040"/>
                  </a:lnTo>
                  <a:lnTo>
                    <a:pt x="1695788" y="0"/>
                  </a:lnTo>
                  <a:close/>
                </a:path>
              </a:pathLst>
            </a:custGeom>
            <a:solidFill>
              <a:srgbClr val="FEE101"/>
            </a:solidFill>
          </p:spPr>
        </p:sp>
        <p:sp>
          <p:nvSpPr>
            <p:cNvPr id="14" name="TextBox 14"/>
            <p:cNvSpPr txBox="1"/>
            <p:nvPr/>
          </p:nvSpPr>
          <p:spPr>
            <a:xfrm>
              <a:off x="101600" y="-38100"/>
              <a:ext cx="1695788" cy="532140"/>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3075171" y="7613438"/>
            <a:ext cx="2060730" cy="356234"/>
          </a:xfrm>
          <a:prstGeom prst="rect">
            <a:avLst/>
          </a:prstGeom>
        </p:spPr>
        <p:txBody>
          <a:bodyPr lIns="0" tIns="0" rIns="0" bIns="0" rtlCol="0" anchor="t">
            <a:spAutoFit/>
          </a:bodyPr>
          <a:lstStyle/>
          <a:p>
            <a:pPr algn="ctr">
              <a:lnSpc>
                <a:spcPts val="2940"/>
              </a:lnSpc>
            </a:pPr>
            <a:r>
              <a:rPr lang="en-US" sz="2100">
                <a:solidFill>
                  <a:srgbClr val="BF2942"/>
                </a:solidFill>
                <a:latin typeface="Montserrat Classic Bold"/>
              </a:rPr>
              <a:t>Read More</a:t>
            </a:r>
          </a:p>
        </p:txBody>
      </p:sp>
      <p:sp>
        <p:nvSpPr>
          <p:cNvPr id="16" name="TextBox 16"/>
          <p:cNvSpPr txBox="1"/>
          <p:nvPr/>
        </p:nvSpPr>
        <p:spPr>
          <a:xfrm>
            <a:off x="2730141" y="3326246"/>
            <a:ext cx="5148446" cy="1130300"/>
          </a:xfrm>
          <a:prstGeom prst="rect">
            <a:avLst/>
          </a:prstGeom>
        </p:spPr>
        <p:txBody>
          <a:bodyPr lIns="0" tIns="0" rIns="0" bIns="0" rtlCol="0" anchor="t">
            <a:spAutoFit/>
          </a:bodyPr>
          <a:lstStyle/>
          <a:p>
            <a:pPr>
              <a:lnSpc>
                <a:spcPts val="9100"/>
              </a:lnSpc>
              <a:spcBef>
                <a:spcPct val="0"/>
              </a:spcBef>
            </a:pPr>
            <a:r>
              <a:rPr lang="en-US" sz="6500" dirty="0">
                <a:solidFill>
                  <a:srgbClr val="FFFFFF"/>
                </a:solidFill>
                <a:latin typeface="Bebas Neue"/>
              </a:rPr>
              <a:t>HỆ THỐNG</a:t>
            </a:r>
          </a:p>
        </p:txBody>
      </p:sp>
      <p:sp>
        <p:nvSpPr>
          <p:cNvPr id="17" name="TextBox 17"/>
          <p:cNvSpPr txBox="1"/>
          <p:nvPr/>
        </p:nvSpPr>
        <p:spPr>
          <a:xfrm>
            <a:off x="2730141" y="4313671"/>
            <a:ext cx="5148446" cy="1130300"/>
          </a:xfrm>
          <a:prstGeom prst="rect">
            <a:avLst/>
          </a:prstGeom>
        </p:spPr>
        <p:txBody>
          <a:bodyPr lIns="0" tIns="0" rIns="0" bIns="0" rtlCol="0" anchor="t">
            <a:spAutoFit/>
          </a:bodyPr>
          <a:lstStyle/>
          <a:p>
            <a:pPr>
              <a:lnSpc>
                <a:spcPts val="9100"/>
              </a:lnSpc>
              <a:spcBef>
                <a:spcPct val="0"/>
              </a:spcBef>
            </a:pPr>
            <a:r>
              <a:rPr lang="en-US" sz="6500" dirty="0">
                <a:solidFill>
                  <a:srgbClr val="FEE101"/>
                </a:solidFill>
                <a:latin typeface="Bebas Neue"/>
              </a:rPr>
              <a:t>TÍNH ĐIỂM</a:t>
            </a:r>
          </a:p>
        </p:txBody>
      </p:sp>
      <p:sp>
        <p:nvSpPr>
          <p:cNvPr id="18" name="TextBox 18"/>
          <p:cNvSpPr txBox="1"/>
          <p:nvPr/>
        </p:nvSpPr>
        <p:spPr>
          <a:xfrm>
            <a:off x="2753239" y="5429892"/>
            <a:ext cx="6939647" cy="1768946"/>
          </a:xfrm>
          <a:prstGeom prst="rect">
            <a:avLst/>
          </a:prstGeom>
        </p:spPr>
        <p:txBody>
          <a:bodyPr lIns="0" tIns="0" rIns="0" bIns="0" rtlCol="0" anchor="t">
            <a:spAutoFit/>
          </a:bodyPr>
          <a:lstStyle/>
          <a:p>
            <a:pPr>
              <a:lnSpc>
                <a:spcPts val="2800"/>
              </a:lnSpc>
            </a:pPr>
            <a:r>
              <a:rPr lang="en-US" sz="2000" dirty="0">
                <a:solidFill>
                  <a:srgbClr val="FFFFFF"/>
                </a:solidFill>
                <a:latin typeface="Montserrat"/>
              </a:rPr>
              <a:t>- </a:t>
            </a:r>
            <a:r>
              <a:rPr lang="en-US" sz="2000" dirty="0" err="1">
                <a:solidFill>
                  <a:srgbClr val="FFFFFF"/>
                </a:solidFill>
                <a:latin typeface="Montserrat"/>
              </a:rPr>
              <a:t>Nếu</a:t>
            </a:r>
            <a:r>
              <a:rPr lang="en-US" sz="2000" dirty="0">
                <a:solidFill>
                  <a:srgbClr val="FFFFFF"/>
                </a:solidFill>
                <a:latin typeface="Montserrat"/>
              </a:rPr>
              <a:t> </a:t>
            </a:r>
            <a:r>
              <a:rPr lang="en-US" sz="2000" dirty="0" err="1">
                <a:solidFill>
                  <a:srgbClr val="FFFFFF"/>
                </a:solidFill>
                <a:latin typeface="Montserrat"/>
              </a:rPr>
              <a:t>tỉ</a:t>
            </a:r>
            <a:r>
              <a:rPr lang="en-US" sz="2000" dirty="0">
                <a:solidFill>
                  <a:srgbClr val="FFFFFF"/>
                </a:solidFill>
                <a:latin typeface="Montserrat"/>
              </a:rPr>
              <a:t> </a:t>
            </a:r>
            <a:r>
              <a:rPr lang="en-US" sz="2000" dirty="0" err="1">
                <a:solidFill>
                  <a:srgbClr val="FFFFFF"/>
                </a:solidFill>
                <a:latin typeface="Montserrat"/>
              </a:rPr>
              <a:t>số</a:t>
            </a:r>
            <a:r>
              <a:rPr lang="en-US" sz="2000" dirty="0">
                <a:solidFill>
                  <a:srgbClr val="FFFFFF"/>
                </a:solidFill>
                <a:latin typeface="Montserrat"/>
              </a:rPr>
              <a:t> </a:t>
            </a:r>
            <a:r>
              <a:rPr lang="en-US" sz="2000" dirty="0" err="1">
                <a:solidFill>
                  <a:srgbClr val="FFFFFF"/>
                </a:solidFill>
                <a:latin typeface="Montserrat"/>
              </a:rPr>
              <a:t>là</a:t>
            </a:r>
            <a:r>
              <a:rPr lang="en-US" sz="2000" dirty="0">
                <a:solidFill>
                  <a:srgbClr val="FFFFFF"/>
                </a:solidFill>
                <a:latin typeface="Montserrat"/>
              </a:rPr>
              <a:t> 20 </a:t>
            </a:r>
            <a:r>
              <a:rPr lang="en-US" sz="2000" dirty="0" err="1">
                <a:solidFill>
                  <a:srgbClr val="FFFFFF"/>
                </a:solidFill>
                <a:latin typeface="Montserrat"/>
              </a:rPr>
              <a:t>đều</a:t>
            </a: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nào</a:t>
            </a:r>
            <a:r>
              <a:rPr lang="en-US" sz="2000" dirty="0">
                <a:solidFill>
                  <a:srgbClr val="FFFFFF"/>
                </a:solidFill>
                <a:latin typeface="Montserrat"/>
              </a:rPr>
              <a:t> </a:t>
            </a:r>
            <a:r>
              <a:rPr lang="en-US" sz="2000" dirty="0" err="1">
                <a:solidFill>
                  <a:srgbClr val="FFFFFF"/>
                </a:solidFill>
                <a:latin typeface="Montserrat"/>
              </a:rPr>
              <a:t>ghi</a:t>
            </a:r>
            <a:r>
              <a:rPr lang="en-US" sz="2000" dirty="0">
                <a:solidFill>
                  <a:srgbClr val="FFFFFF"/>
                </a:solidFill>
                <a:latin typeface="Montserrat"/>
              </a:rPr>
              <a:t> </a:t>
            </a:r>
            <a:r>
              <a:rPr lang="en-US" sz="2000" dirty="0" err="1">
                <a:solidFill>
                  <a:srgbClr val="FFFFFF"/>
                </a:solidFill>
                <a:latin typeface="Montserrat"/>
              </a:rPr>
              <a:t>trước</a:t>
            </a:r>
            <a:r>
              <a:rPr lang="en-US" sz="2000" dirty="0">
                <a:solidFill>
                  <a:srgbClr val="FFFFFF"/>
                </a:solidFill>
                <a:latin typeface="Montserrat"/>
              </a:rPr>
              <a:t> 2 </a:t>
            </a:r>
            <a:r>
              <a:rPr lang="en-US" sz="2000" dirty="0" err="1">
                <a:solidFill>
                  <a:srgbClr val="FFFFFF"/>
                </a:solidFill>
                <a:latin typeface="Montserrat"/>
              </a:rPr>
              <a:t>điểm</a:t>
            </a:r>
            <a:r>
              <a:rPr lang="en-US" sz="2000" dirty="0">
                <a:solidFill>
                  <a:srgbClr val="FFFFFF"/>
                </a:solidFill>
                <a:latin typeface="Montserrat"/>
              </a:rPr>
              <a:t> </a:t>
            </a:r>
            <a:r>
              <a:rPr lang="en-US" sz="2000" dirty="0" err="1">
                <a:solidFill>
                  <a:srgbClr val="FFFFFF"/>
                </a:solidFill>
                <a:latin typeface="Montserrat"/>
              </a:rPr>
              <a:t>cách</a:t>
            </a:r>
            <a:r>
              <a:rPr lang="en-US" sz="2000" dirty="0">
                <a:solidFill>
                  <a:srgbClr val="FFFFFF"/>
                </a:solidFill>
                <a:latin typeface="Montserrat"/>
              </a:rPr>
              <a:t> </a:t>
            </a:r>
            <a:r>
              <a:rPr lang="en-US" sz="2000" dirty="0" err="1">
                <a:solidFill>
                  <a:srgbClr val="FFFFFF"/>
                </a:solidFill>
                <a:latin typeface="Montserrat"/>
              </a:rPr>
              <a:t>biệt</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thắng</a:t>
            </a:r>
            <a:r>
              <a:rPr lang="en-US" sz="2000" dirty="0">
                <a:solidFill>
                  <a:srgbClr val="FFFFFF"/>
                </a:solidFill>
                <a:latin typeface="Montserrat"/>
              </a:rPr>
              <a:t> </a:t>
            </a:r>
            <a:r>
              <a:rPr lang="en-US" sz="2000" dirty="0" err="1">
                <a:solidFill>
                  <a:srgbClr val="FFFFFF"/>
                </a:solidFill>
                <a:latin typeface="Montserrat"/>
              </a:rPr>
              <a:t>hiệp</a:t>
            </a:r>
            <a:r>
              <a:rPr lang="en-US" sz="2000" dirty="0">
                <a:solidFill>
                  <a:srgbClr val="FFFFFF"/>
                </a:solidFill>
                <a:latin typeface="Montserrat"/>
              </a:rPr>
              <a:t> </a:t>
            </a:r>
            <a:r>
              <a:rPr lang="en-US" sz="2000" dirty="0" err="1">
                <a:solidFill>
                  <a:srgbClr val="FFFFFF"/>
                </a:solidFill>
                <a:latin typeface="Montserrat"/>
              </a:rPr>
              <a:t>đó</a:t>
            </a:r>
            <a:r>
              <a:rPr lang="en-US" sz="2000" dirty="0">
                <a:solidFill>
                  <a:srgbClr val="FFFFFF"/>
                </a:solidFill>
                <a:latin typeface="Montserrat"/>
              </a:rPr>
              <a:t>.</a:t>
            </a:r>
          </a:p>
          <a:p>
            <a:pPr>
              <a:lnSpc>
                <a:spcPts val="2800"/>
              </a:lnSpc>
            </a:pPr>
            <a:r>
              <a:rPr lang="en-US" sz="2000" dirty="0">
                <a:solidFill>
                  <a:srgbClr val="FFFFFF"/>
                </a:solidFill>
                <a:latin typeface="Montserrat"/>
              </a:rPr>
              <a:t>- </a:t>
            </a:r>
            <a:r>
              <a:rPr lang="en-US" sz="2000" dirty="0" err="1">
                <a:solidFill>
                  <a:srgbClr val="FFFFFF"/>
                </a:solidFill>
                <a:latin typeface="Montserrat"/>
              </a:rPr>
              <a:t>Nếu</a:t>
            </a:r>
            <a:r>
              <a:rPr lang="en-US" sz="2000" dirty="0">
                <a:solidFill>
                  <a:srgbClr val="FFFFFF"/>
                </a:solidFill>
                <a:latin typeface="Montserrat"/>
              </a:rPr>
              <a:t> </a:t>
            </a:r>
            <a:r>
              <a:rPr lang="en-US" sz="2000" dirty="0" err="1">
                <a:solidFill>
                  <a:srgbClr val="FFFFFF"/>
                </a:solidFill>
                <a:latin typeface="Montserrat"/>
              </a:rPr>
              <a:t>tỉ</a:t>
            </a:r>
            <a:r>
              <a:rPr lang="en-US" sz="2000" dirty="0">
                <a:solidFill>
                  <a:srgbClr val="FFFFFF"/>
                </a:solidFill>
                <a:latin typeface="Montserrat"/>
              </a:rPr>
              <a:t> </a:t>
            </a:r>
            <a:r>
              <a:rPr lang="en-US" sz="2000" dirty="0" err="1">
                <a:solidFill>
                  <a:srgbClr val="FFFFFF"/>
                </a:solidFill>
                <a:latin typeface="Montserrat"/>
              </a:rPr>
              <a:t>số</a:t>
            </a:r>
            <a:r>
              <a:rPr lang="en-US" sz="2000" dirty="0">
                <a:solidFill>
                  <a:srgbClr val="FFFFFF"/>
                </a:solidFill>
                <a:latin typeface="Montserrat"/>
              </a:rPr>
              <a:t> 29 </a:t>
            </a:r>
            <a:r>
              <a:rPr lang="en-US" sz="2000" dirty="0" err="1">
                <a:solidFill>
                  <a:srgbClr val="FFFFFF"/>
                </a:solidFill>
                <a:latin typeface="Montserrat"/>
              </a:rPr>
              <a:t>đều</a:t>
            </a: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nào</a:t>
            </a:r>
            <a:r>
              <a:rPr lang="en-US" sz="2000" dirty="0">
                <a:solidFill>
                  <a:srgbClr val="FFFFFF"/>
                </a:solidFill>
                <a:latin typeface="Montserrat"/>
              </a:rPr>
              <a:t> </a:t>
            </a:r>
            <a:r>
              <a:rPr lang="en-US" sz="2000" dirty="0" err="1">
                <a:solidFill>
                  <a:srgbClr val="FFFFFF"/>
                </a:solidFill>
                <a:latin typeface="Montserrat"/>
              </a:rPr>
              <a:t>ghi</a:t>
            </a:r>
            <a:r>
              <a:rPr lang="en-US" sz="2000" dirty="0">
                <a:solidFill>
                  <a:srgbClr val="FFFFFF"/>
                </a:solidFill>
                <a:latin typeface="Montserrat"/>
              </a:rPr>
              <a:t> </a:t>
            </a:r>
            <a:r>
              <a:rPr lang="en-US" sz="2000" dirty="0" err="1">
                <a:solidFill>
                  <a:srgbClr val="FFFFFF"/>
                </a:solidFill>
                <a:latin typeface="Montserrat"/>
              </a:rPr>
              <a:t>điểm</a:t>
            </a:r>
            <a:r>
              <a:rPr lang="en-US" sz="2000" dirty="0">
                <a:solidFill>
                  <a:srgbClr val="FFFFFF"/>
                </a:solidFill>
                <a:latin typeface="Montserrat"/>
              </a:rPr>
              <a:t> </a:t>
            </a:r>
            <a:r>
              <a:rPr lang="en-US" sz="2000" dirty="0" err="1">
                <a:solidFill>
                  <a:srgbClr val="FFFFFF"/>
                </a:solidFill>
                <a:latin typeface="Montserrat"/>
              </a:rPr>
              <a:t>thứ</a:t>
            </a:r>
            <a:r>
              <a:rPr lang="en-US" sz="2000" dirty="0">
                <a:solidFill>
                  <a:srgbClr val="FFFFFF"/>
                </a:solidFill>
                <a:latin typeface="Montserrat"/>
              </a:rPr>
              <a:t> 30 </a:t>
            </a:r>
            <a:r>
              <a:rPr lang="en-US" sz="2000" dirty="0" err="1">
                <a:solidFill>
                  <a:srgbClr val="FFFFFF"/>
                </a:solidFill>
                <a:latin typeface="Montserrat"/>
              </a:rPr>
              <a:t>trước</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thắng</a:t>
            </a:r>
            <a:r>
              <a:rPr lang="en-US" sz="2000" dirty="0">
                <a:solidFill>
                  <a:srgbClr val="FFFFFF"/>
                </a:solidFill>
                <a:latin typeface="Montserrat"/>
              </a:rPr>
              <a:t> </a:t>
            </a:r>
            <a:r>
              <a:rPr lang="en-US" sz="2000" dirty="0" err="1">
                <a:solidFill>
                  <a:srgbClr val="FFFFFF"/>
                </a:solidFill>
                <a:latin typeface="Montserrat"/>
              </a:rPr>
              <a:t>hiệp</a:t>
            </a:r>
            <a:r>
              <a:rPr lang="en-US" sz="2000" dirty="0">
                <a:solidFill>
                  <a:srgbClr val="FFFFFF"/>
                </a:solidFill>
                <a:latin typeface="Montserrat"/>
              </a:rPr>
              <a:t> </a:t>
            </a:r>
            <a:r>
              <a:rPr lang="en-US" sz="2000" dirty="0" err="1">
                <a:solidFill>
                  <a:srgbClr val="FFFFFF"/>
                </a:solidFill>
                <a:latin typeface="Montserrat"/>
              </a:rPr>
              <a:t>đó</a:t>
            </a:r>
            <a:r>
              <a:rPr lang="en-US" sz="2000" dirty="0">
                <a:solidFill>
                  <a:srgbClr val="FFFFFF"/>
                </a:solidFill>
                <a:latin typeface="Montserrat"/>
              </a:rPr>
              <a:t>.</a:t>
            </a:r>
          </a:p>
          <a:p>
            <a:pPr>
              <a:lnSpc>
                <a:spcPts val="2800"/>
              </a:lnSpc>
            </a:pPr>
            <a:r>
              <a:rPr lang="en-US" sz="2000" dirty="0">
                <a:solidFill>
                  <a:srgbClr val="FFFFFF"/>
                </a:solidFill>
                <a:latin typeface="Montserrat"/>
              </a:rPr>
              <a:t>- </a:t>
            </a:r>
            <a:r>
              <a:rPr lang="en-US" sz="2000" dirty="0" err="1">
                <a:solidFill>
                  <a:srgbClr val="FFFFFF"/>
                </a:solidFill>
                <a:latin typeface="Montserrat"/>
              </a:rPr>
              <a:t>Bên</a:t>
            </a:r>
            <a:r>
              <a:rPr lang="en-US" sz="2000" dirty="0">
                <a:solidFill>
                  <a:srgbClr val="FFFFFF"/>
                </a:solidFill>
                <a:latin typeface="Montserrat"/>
              </a:rPr>
              <a:t> </a:t>
            </a:r>
            <a:r>
              <a:rPr lang="en-US" sz="2000" dirty="0" err="1">
                <a:solidFill>
                  <a:srgbClr val="FFFFFF"/>
                </a:solidFill>
                <a:latin typeface="Montserrat"/>
              </a:rPr>
              <a:t>thắng</a:t>
            </a:r>
            <a:r>
              <a:rPr lang="en-US" sz="2000" dirty="0">
                <a:solidFill>
                  <a:srgbClr val="FFFFFF"/>
                </a:solidFill>
                <a:latin typeface="Montserrat"/>
              </a:rPr>
              <a:t> </a:t>
            </a:r>
            <a:r>
              <a:rPr lang="en-US" sz="2000" dirty="0" err="1">
                <a:solidFill>
                  <a:srgbClr val="FFFFFF"/>
                </a:solidFill>
                <a:latin typeface="Montserrat"/>
              </a:rPr>
              <a:t>hiệp</a:t>
            </a:r>
            <a:r>
              <a:rPr lang="en-US" sz="2000" dirty="0">
                <a:solidFill>
                  <a:srgbClr val="FFFFFF"/>
                </a:solidFill>
                <a:latin typeface="Montserrat"/>
              </a:rPr>
              <a:t> </a:t>
            </a:r>
            <a:r>
              <a:rPr lang="en-US" sz="2000" dirty="0" err="1">
                <a:solidFill>
                  <a:srgbClr val="FFFFFF"/>
                </a:solidFill>
                <a:latin typeface="Montserrat"/>
              </a:rPr>
              <a:t>sẽ</a:t>
            </a:r>
            <a:r>
              <a:rPr lang="en-US" sz="2000" dirty="0">
                <a:solidFill>
                  <a:srgbClr val="FFFFFF"/>
                </a:solidFill>
                <a:latin typeface="Montserrat"/>
              </a:rPr>
              <a:t> </a:t>
            </a:r>
            <a:r>
              <a:rPr lang="en-US" sz="2000" dirty="0" err="1">
                <a:solidFill>
                  <a:srgbClr val="FFFFFF"/>
                </a:solidFill>
                <a:latin typeface="Montserrat"/>
              </a:rPr>
              <a:t>giao</a:t>
            </a:r>
            <a:r>
              <a:rPr lang="en-US" sz="2000" dirty="0">
                <a:solidFill>
                  <a:srgbClr val="FFFFFF"/>
                </a:solidFill>
                <a:latin typeface="Montserrat"/>
              </a:rPr>
              <a:t> </a:t>
            </a:r>
            <a:r>
              <a:rPr lang="en-US" sz="2000" dirty="0" err="1">
                <a:solidFill>
                  <a:srgbClr val="FFFFFF"/>
                </a:solidFill>
                <a:latin typeface="Montserrat"/>
              </a:rPr>
              <a:t>cầu</a:t>
            </a:r>
            <a:r>
              <a:rPr lang="en-US" sz="2000" dirty="0">
                <a:solidFill>
                  <a:srgbClr val="FFFFFF"/>
                </a:solidFill>
                <a:latin typeface="Montserrat"/>
              </a:rPr>
              <a:t> </a:t>
            </a:r>
            <a:r>
              <a:rPr lang="en-US" sz="2000" dirty="0" err="1">
                <a:solidFill>
                  <a:srgbClr val="FFFFFF"/>
                </a:solidFill>
                <a:latin typeface="Montserrat"/>
              </a:rPr>
              <a:t>trước</a:t>
            </a:r>
            <a:r>
              <a:rPr lang="en-US" sz="2000" dirty="0">
                <a:solidFill>
                  <a:srgbClr val="FFFFFF"/>
                </a:solidFill>
                <a:latin typeface="Montserrat"/>
              </a:rPr>
              <a:t> ở </a:t>
            </a:r>
            <a:r>
              <a:rPr lang="en-US" sz="2000" dirty="0" err="1">
                <a:solidFill>
                  <a:srgbClr val="FFFFFF"/>
                </a:solidFill>
                <a:latin typeface="Montserrat"/>
              </a:rPr>
              <a:t>hiệp</a:t>
            </a:r>
            <a:r>
              <a:rPr lang="en-US" sz="2000" dirty="0">
                <a:solidFill>
                  <a:srgbClr val="FFFFFF"/>
                </a:solidFill>
                <a:latin typeface="Montserrat"/>
              </a:rPr>
              <a:t> </a:t>
            </a:r>
            <a:r>
              <a:rPr lang="en-US" sz="2000" dirty="0" err="1">
                <a:solidFill>
                  <a:srgbClr val="FFFFFF"/>
                </a:solidFill>
                <a:latin typeface="Montserrat"/>
              </a:rPr>
              <a:t>kế</a:t>
            </a:r>
            <a:r>
              <a:rPr lang="en-US" sz="2000" dirty="0">
                <a:solidFill>
                  <a:srgbClr val="FFFFFF"/>
                </a:solidFill>
                <a:latin typeface="Montserrat"/>
              </a:rPr>
              <a:t> </a:t>
            </a:r>
            <a:r>
              <a:rPr lang="en-US" sz="2000" dirty="0" err="1">
                <a:solidFill>
                  <a:srgbClr val="FFFFFF"/>
                </a:solidFill>
                <a:latin typeface="Montserrat"/>
              </a:rPr>
              <a:t>tiếp</a:t>
            </a:r>
            <a:endParaRPr lang="en-US" sz="2000" dirty="0">
              <a:solidFill>
                <a:srgbClr val="FFFFFF"/>
              </a:solidFill>
              <a:latin typeface="Montserrat"/>
            </a:endParaRPr>
          </a:p>
        </p:txBody>
      </p:sp>
    </p:spTree>
    <p:extLst>
      <p:ext uri="{BB962C8B-B14F-4D97-AF65-F5344CB8AC3E}">
        <p14:creationId xmlns:p14="http://schemas.microsoft.com/office/powerpoint/2010/main" val="38748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nh-nen-powerpoint-don-gian-ma-dep-1.jpg"/>
          <p:cNvPicPr>
            <a:picLocks noChangeAspect="1"/>
          </p:cNvPicPr>
          <p:nvPr/>
        </p:nvPicPr>
        <p:blipFill>
          <a:blip r:embed="rId2"/>
          <a:stretch>
            <a:fillRect/>
          </a:stretch>
        </p:blipFill>
        <p:spPr>
          <a:xfrm>
            <a:off x="0" y="-19595"/>
            <a:ext cx="18288000" cy="10287000"/>
          </a:xfrm>
          <a:prstGeom prst="rect">
            <a:avLst/>
          </a:prstGeom>
        </p:spPr>
      </p:pic>
      <p:sp>
        <p:nvSpPr>
          <p:cNvPr id="2" name="Title 1"/>
          <p:cNvSpPr>
            <a:spLocks noGrp="1"/>
          </p:cNvSpPr>
          <p:nvPr>
            <p:ph type="title"/>
          </p:nvPr>
        </p:nvSpPr>
        <p:spPr>
          <a:xfrm>
            <a:off x="1676400" y="1790700"/>
            <a:ext cx="15697200" cy="7848600"/>
          </a:xfrm>
        </p:spPr>
        <p:txBody>
          <a:bodyPr>
            <a:normAutofit fontScale="90000"/>
          </a:bodyPr>
          <a:lstStyle/>
          <a:p>
            <a:pPr algn="l"/>
            <a:br>
              <a:rPr lang="en-US" sz="2700" b="1" dirty="0">
                <a:latin typeface="Times New Roman" pitchFamily="18" charset="0"/>
                <a:cs typeface="Times New Roman" pitchFamily="18" charset="0"/>
              </a:rPr>
            </a:br>
            <a:br>
              <a:rPr lang="en-US" sz="2700" b="1" dirty="0">
                <a:latin typeface="Times New Roman" pitchFamily="18" charset="0"/>
                <a:cs typeface="Times New Roman" pitchFamily="18" charset="0"/>
              </a:rPr>
            </a:br>
            <a:r>
              <a:rPr lang="en-US" sz="3300" b="1" dirty="0">
                <a:latin typeface="Times New Roman" pitchFamily="18" charset="0"/>
                <a:cs typeface="Times New Roman" pitchFamily="18" charset="0"/>
              </a:rPr>
              <a:t>I. </a:t>
            </a:r>
            <a:r>
              <a:rPr lang="en-US" sz="3300" b="1" dirty="0" err="1">
                <a:latin typeface="Times New Roman" pitchFamily="18" charset="0"/>
                <a:cs typeface="Times New Roman" pitchFamily="18" charset="0"/>
              </a:rPr>
              <a:t>Mục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tiêu</a:t>
            </a:r>
            <a:r>
              <a:rPr lang="en-US" sz="3300" b="1" dirty="0">
                <a:latin typeface="Times New Roman" pitchFamily="18" charset="0"/>
                <a:cs typeface="Times New Roman" pitchFamily="18" charset="0"/>
              </a:rPr>
              <a:t>:</a:t>
            </a:r>
            <a:br>
              <a:rPr lang="en-US" sz="3300" b="1" dirty="0">
                <a:latin typeface="Times New Roman" pitchFamily="18" charset="0"/>
                <a:cs typeface="Times New Roman" pitchFamily="18" charset="0"/>
              </a:rPr>
            </a:br>
            <a:r>
              <a:rPr lang="en-US" sz="3300" dirty="0">
                <a:latin typeface="Times New Roman" pitchFamily="18" charset="0"/>
                <a:cs typeface="Times New Roman" pitchFamily="18" charset="0"/>
              </a:rPr>
              <a:t> - </a:t>
            </a:r>
            <a:r>
              <a:rPr lang="en-US" sz="3300" dirty="0" err="1">
                <a:latin typeface="Times New Roman" pitchFamily="18" charset="0"/>
                <a:cs typeface="Times New Roman" pitchFamily="18" charset="0"/>
              </a:rPr>
              <a:t>Có</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hiểu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biết</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sơ</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giản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về</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lịch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sử</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môn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cầu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lông</a:t>
            </a:r>
            <a:br>
              <a:rPr lang="en-US" sz="3300" dirty="0">
                <a:latin typeface="Times New Roman" pitchFamily="18" charset="0"/>
                <a:cs typeface="Times New Roman" pitchFamily="18" charset="0"/>
              </a:rPr>
            </a:br>
            <a:r>
              <a:rPr lang="en-US" sz="3300" dirty="0">
                <a:latin typeface="Times New Roman" pitchFamily="18" charset="0"/>
                <a:cs typeface="Times New Roman" pitchFamily="18" charset="0"/>
              </a:rPr>
              <a:t> - </a:t>
            </a:r>
            <a:r>
              <a:rPr lang="en-US" sz="3300" dirty="0" err="1">
                <a:latin typeface="Times New Roman" pitchFamily="18" charset="0"/>
                <a:cs typeface="Times New Roman" pitchFamily="18" charset="0"/>
              </a:rPr>
              <a:t>Vận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dụng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được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một</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số</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điều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luật</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thi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đấu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cầu</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lông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trong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luyện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tập</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và</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thi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đấu</a:t>
            </a:r>
            <a:br>
              <a:rPr lang="en-US" sz="3300" dirty="0">
                <a:latin typeface="Times New Roman" pitchFamily="18" charset="0"/>
                <a:cs typeface="Times New Roman" pitchFamily="18" charset="0"/>
              </a:rPr>
            </a:br>
            <a:r>
              <a:rPr lang="en-US" sz="3300" b="1" i="1" u="sng" dirty="0" err="1">
                <a:latin typeface="Times New Roman" pitchFamily="18" charset="0"/>
                <a:cs typeface="Times New Roman" pitchFamily="18" charset="0"/>
              </a:rPr>
              <a:t>Yêu</a:t>
            </a:r>
            <a:r>
              <a:rPr lang="en-US" sz="3300" b="1" i="1" u="sng" dirty="0">
                <a:latin typeface="Times New Roman" pitchFamily="18" charset="0"/>
                <a:cs typeface="Times New Roman" pitchFamily="18" charset="0"/>
              </a:rPr>
              <a:t> </a:t>
            </a:r>
            <a:r>
              <a:rPr lang="en-US" sz="3300" b="1" i="1" u="sng" dirty="0" err="1">
                <a:latin typeface="Times New Roman" pitchFamily="18" charset="0"/>
                <a:cs typeface="Times New Roman" pitchFamily="18" charset="0"/>
              </a:rPr>
              <a:t>cầu</a:t>
            </a:r>
            <a:r>
              <a:rPr lang="en-US" sz="3300" b="1" i="1" dirty="0">
                <a:latin typeface="Times New Roman" pitchFamily="18" charset="0"/>
                <a:cs typeface="Times New Roman" pitchFamily="18" charset="0"/>
              </a:rPr>
              <a:t>:</a:t>
            </a:r>
            <a:br>
              <a:rPr lang="en-US" sz="3300" dirty="0">
                <a:latin typeface="Times New Roman" pitchFamily="18" charset="0"/>
                <a:cs typeface="Times New Roman" pitchFamily="18" charset="0"/>
              </a:rPr>
            </a:br>
            <a:r>
              <a:rPr lang="en-US" sz="3300" dirty="0">
                <a:latin typeface="Times New Roman" pitchFamily="18" charset="0"/>
                <a:cs typeface="Times New Roman" pitchFamily="18" charset="0"/>
              </a:rPr>
              <a:t>  </a:t>
            </a:r>
            <a:r>
              <a:rPr lang="en-US" sz="3300" b="1" dirty="0">
                <a:latin typeface="Times New Roman" pitchFamily="18" charset="0"/>
                <a:cs typeface="Times New Roman" pitchFamily="18" charset="0"/>
              </a:rPr>
              <a:t>* </a:t>
            </a:r>
            <a:r>
              <a:rPr lang="en-US" sz="3300" b="1" dirty="0" err="1">
                <a:latin typeface="Times New Roman" panose="02020603050405020304" pitchFamily="18" charset="0"/>
                <a:cs typeface="Times New Roman" pitchFamily="18" charset="0"/>
              </a:rPr>
              <a:t>Kiến</a:t>
            </a:r>
            <a:r>
              <a:rPr lang="en-US" sz="3300" b="1" dirty="0">
                <a:latin typeface="Times New Roman" panose="02020603050405020304" pitchFamily="18" charset="0"/>
                <a:cs typeface="Times New Roman" pitchFamily="18" charset="0"/>
              </a:rPr>
              <a:t> </a:t>
            </a:r>
            <a:r>
              <a:rPr lang="en-US" sz="3300" b="1" dirty="0" err="1">
                <a:latin typeface="Times New Roman" panose="02020603050405020304" pitchFamily="18" charset="0"/>
                <a:cs typeface="Times New Roman" pitchFamily="18" charset="0"/>
              </a:rPr>
              <a:t>Thức</a:t>
            </a:r>
            <a:r>
              <a:rPr lang="en-US" sz="3300" b="1" dirty="0">
                <a:latin typeface="Times New Roman" panose="02020603050405020304" pitchFamily="18" charset="0"/>
                <a:cs typeface="Times New Roman" pitchFamily="18" charset="0"/>
              </a:rPr>
              <a:t>:</a:t>
            </a:r>
            <a:br>
              <a:rPr lang="en-US" sz="3300" dirty="0">
                <a:latin typeface="Times New Roman" panose="02020603050405020304" pitchFamily="18" charset="0"/>
                <a:cs typeface="Times New Roman" pitchFamily="18" charset="0"/>
              </a:rPr>
            </a:br>
            <a:r>
              <a:rPr lang="en-US" sz="3300" dirty="0">
                <a:latin typeface="Times New Roman" panose="02020603050405020304" pitchFamily="18" charset="0"/>
                <a:cs typeface="Times New Roman" pitchFamily="18" charset="0"/>
              </a:rPr>
              <a:t> -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ra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ở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3300" dirty="0">
                <a:latin typeface="Times New Roman" panose="02020603050405020304" pitchFamily="18" charset="0"/>
                <a:ea typeface="Calibri" panose="020F0502020204030204" pitchFamily="34" charset="0"/>
                <a:cs typeface="Times New Roman" panose="02020603050405020304" pitchFamily="18" charset="0"/>
              </a:rPr>
              <a:t> Nam</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err="1">
                <a:latin typeface="Times New Roman" panose="02020603050405020304" pitchFamily="18" charset="0"/>
                <a:ea typeface="Calibri" panose="020F0502020204030204" pitchFamily="34" charset="0"/>
                <a:cs typeface="Times New Roman" panose="02020603050405020304" pitchFamily="18" charset="0"/>
              </a:rPr>
              <a:t>Kĩ</a:t>
            </a:r>
            <a:r>
              <a:rPr lang="en-US" sz="3300" b="1"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300" b="1"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thảo</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ra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ở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3300" dirty="0">
                <a:latin typeface="Times New Roman" panose="02020603050405020304" pitchFamily="18" charset="0"/>
                <a:ea typeface="Calibri" panose="020F0502020204030204" pitchFamily="34" charset="0"/>
                <a:cs typeface="Times New Roman" panose="02020603050405020304" pitchFamily="18" charset="0"/>
              </a:rPr>
              <a:t> Nam</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thảo</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ra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ra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300"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b="1" dirty="0">
                <a:latin typeface="Times New Roman" panose="02020603050405020304" pitchFamily="18" charset="0"/>
                <a:ea typeface="Calibri" panose="020F0502020204030204" pitchFamily="34" charset="0"/>
                <a:cs typeface="Times New Roman" panose="02020603050405020304" pitchFamily="18" charset="0"/>
              </a:rPr>
              <a:t>* Thái </a:t>
            </a:r>
            <a:r>
              <a:rPr lang="en-US" sz="33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300" b="1" dirty="0">
                <a:latin typeface="Times New Roman" panose="02020603050405020304" pitchFamily="18" charset="0"/>
                <a:ea typeface="Calibri" panose="020F0502020204030204" pitchFamily="34" charset="0"/>
                <a:cs typeface="Times New Roman" panose="02020603050405020304" pitchFamily="18" charset="0"/>
              </a:rPr>
              <a:t>:</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ở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3300" dirty="0">
                <a:latin typeface="Times New Roman" panose="02020603050405020304" pitchFamily="18" charset="0"/>
                <a:ea typeface="Calibri" panose="020F0502020204030204" pitchFamily="34" charset="0"/>
                <a:cs typeface="Times New Roman" panose="02020603050405020304" pitchFamily="18" charset="0"/>
              </a:rPr>
              <a:t> Nam.</a:t>
            </a:r>
            <a:br>
              <a:rPr lang="en-US" sz="3300" dirty="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300" dirty="0">
                <a:latin typeface="Times New Roman" panose="02020603050405020304" pitchFamily="18" charset="0"/>
                <a:ea typeface="Calibri" panose="020F0502020204030204" pitchFamily="34" charset="0"/>
                <a:cs typeface="Times New Roman" panose="02020603050405020304" pitchFamily="18" charset="0"/>
              </a:rPr>
              <a:t>.</a:t>
            </a:r>
            <a:br>
              <a:rPr lang="en-US" sz="2700" dirty="0">
                <a:latin typeface="Times New Roman" pitchFamily="18" charset="0"/>
                <a:cs typeface="Times New Roman" pitchFamily="18" charset="0"/>
              </a:rPr>
            </a:br>
            <a:br>
              <a:rPr lang="en-US" sz="3000" dirty="0">
                <a:latin typeface="Times New Roman" pitchFamily="18" charset="0"/>
                <a:cs typeface="Times New Roman" pitchFamily="18" charset="0"/>
              </a:rPr>
            </a:br>
            <a:endParaRPr lang="en-US" sz="30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1911" y="615510"/>
            <a:ext cx="5806154" cy="826379"/>
            <a:chOff x="0" y="0"/>
            <a:chExt cx="4907671" cy="698500"/>
          </a:xfrm>
        </p:grpSpPr>
        <p:sp>
          <p:nvSpPr>
            <p:cNvPr id="3" name="Freeform 3"/>
            <p:cNvSpPr/>
            <p:nvPr/>
          </p:nvSpPr>
          <p:spPr>
            <a:xfrm>
              <a:off x="0" y="0"/>
              <a:ext cx="4907671" cy="698500"/>
            </a:xfrm>
            <a:custGeom>
              <a:avLst/>
              <a:gdLst/>
              <a:ahLst/>
              <a:cxnLst/>
              <a:rect l="l" t="t" r="r" b="b"/>
              <a:pathLst>
                <a:path w="4907671" h="698500">
                  <a:moveTo>
                    <a:pt x="4907671" y="349250"/>
                  </a:moveTo>
                  <a:lnTo>
                    <a:pt x="4704471" y="698500"/>
                  </a:lnTo>
                  <a:lnTo>
                    <a:pt x="203200" y="698500"/>
                  </a:lnTo>
                  <a:lnTo>
                    <a:pt x="0" y="349250"/>
                  </a:lnTo>
                  <a:lnTo>
                    <a:pt x="203200" y="0"/>
                  </a:lnTo>
                  <a:lnTo>
                    <a:pt x="4704471" y="0"/>
                  </a:lnTo>
                  <a:lnTo>
                    <a:pt x="4907671" y="349250"/>
                  </a:lnTo>
                  <a:close/>
                </a:path>
              </a:pathLst>
            </a:custGeom>
            <a:solidFill>
              <a:srgbClr val="BF2942"/>
            </a:solidFill>
          </p:spPr>
        </p:sp>
        <p:sp>
          <p:nvSpPr>
            <p:cNvPr id="4" name="TextBox 4"/>
            <p:cNvSpPr txBox="1"/>
            <p:nvPr/>
          </p:nvSpPr>
          <p:spPr>
            <a:xfrm>
              <a:off x="114300" y="-38100"/>
              <a:ext cx="4679071" cy="73660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849043" y="849043"/>
            <a:ext cx="359313" cy="359313"/>
          </a:xfrm>
          <a:custGeom>
            <a:avLst/>
            <a:gdLst/>
            <a:ahLst/>
            <a:cxnLst/>
            <a:rect l="l" t="t" r="r" b="b"/>
            <a:pathLst>
              <a:path w="359313" h="359313">
                <a:moveTo>
                  <a:pt x="0" y="0"/>
                </a:moveTo>
                <a:lnTo>
                  <a:pt x="359314" y="0"/>
                </a:lnTo>
                <a:lnTo>
                  <a:pt x="359314" y="359314"/>
                </a:lnTo>
                <a:lnTo>
                  <a:pt x="0" y="359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188894" y="2187894"/>
            <a:ext cx="16198212" cy="1619821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F2942"/>
            </a:solidFill>
          </p:spPr>
        </p:sp>
        <p:sp>
          <p:nvSpPr>
            <p:cNvPr id="8" name="TextBox 8"/>
            <p:cNvSpPr txBox="1"/>
            <p:nvPr/>
          </p:nvSpPr>
          <p:spPr>
            <a:xfrm>
              <a:off x="139700" y="101600"/>
              <a:ext cx="533400" cy="571500"/>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8244629" y="1726658"/>
            <a:ext cx="5309848" cy="6833684"/>
            <a:chOff x="0" y="0"/>
            <a:chExt cx="7079798" cy="9111579"/>
          </a:xfrm>
        </p:grpSpPr>
        <p:pic>
          <p:nvPicPr>
            <p:cNvPr id="10" name="Picture 10"/>
            <p:cNvPicPr>
              <a:picLocks noChangeAspect="1"/>
            </p:cNvPicPr>
            <p:nvPr/>
          </p:nvPicPr>
          <p:blipFill>
            <a:blip r:embed="rId4"/>
            <a:srcRect t="14254"/>
            <a:stretch>
              <a:fillRect/>
            </a:stretch>
          </p:blipFill>
          <p:spPr>
            <a:xfrm>
              <a:off x="0" y="0"/>
              <a:ext cx="7079798" cy="9111579"/>
            </a:xfrm>
            <a:prstGeom prst="rect">
              <a:avLst/>
            </a:prstGeom>
          </p:spPr>
        </p:pic>
      </p:grpSp>
      <p:grpSp>
        <p:nvGrpSpPr>
          <p:cNvPr id="11" name="Group 11"/>
          <p:cNvGrpSpPr/>
          <p:nvPr/>
        </p:nvGrpSpPr>
        <p:grpSpPr>
          <a:xfrm>
            <a:off x="13719238" y="1726658"/>
            <a:ext cx="3540062" cy="6833684"/>
            <a:chOff x="0" y="0"/>
            <a:chExt cx="4720083" cy="9111579"/>
          </a:xfrm>
        </p:grpSpPr>
        <p:pic>
          <p:nvPicPr>
            <p:cNvPr id="12" name="Picture 12"/>
            <p:cNvPicPr>
              <a:picLocks noChangeAspect="1"/>
            </p:cNvPicPr>
            <p:nvPr/>
          </p:nvPicPr>
          <p:blipFill>
            <a:blip r:embed="rId5"/>
            <a:srcRect l="10246" r="22964" b="14101"/>
            <a:stretch>
              <a:fillRect/>
            </a:stretch>
          </p:blipFill>
          <p:spPr>
            <a:xfrm>
              <a:off x="0" y="0"/>
              <a:ext cx="4720083" cy="9111579"/>
            </a:xfrm>
            <a:prstGeom prst="rect">
              <a:avLst/>
            </a:prstGeom>
          </p:spPr>
        </p:pic>
      </p:grpSp>
      <p:sp>
        <p:nvSpPr>
          <p:cNvPr id="13" name="TextBox 13"/>
          <p:cNvSpPr txBox="1"/>
          <p:nvPr/>
        </p:nvSpPr>
        <p:spPr>
          <a:xfrm>
            <a:off x="1509381" y="876300"/>
            <a:ext cx="2403421" cy="249492"/>
          </a:xfrm>
          <a:prstGeom prst="rect">
            <a:avLst/>
          </a:prstGeom>
        </p:spPr>
        <p:txBody>
          <a:bodyPr lIns="0" tIns="0" rIns="0" bIns="0" rtlCol="0" anchor="t">
            <a:spAutoFit/>
          </a:bodyPr>
          <a:lstStyle/>
          <a:p>
            <a:pPr>
              <a:lnSpc>
                <a:spcPts val="2100"/>
              </a:lnSpc>
              <a:spcBef>
                <a:spcPct val="0"/>
              </a:spcBef>
            </a:pPr>
            <a:r>
              <a:rPr lang="en-US" sz="1500" dirty="0">
                <a:solidFill>
                  <a:srgbClr val="FFFFFF"/>
                </a:solidFill>
                <a:latin typeface="Montserrat Medium"/>
              </a:rPr>
              <a:t>BADMINTON </a:t>
            </a:r>
          </a:p>
        </p:txBody>
      </p:sp>
      <p:sp>
        <p:nvSpPr>
          <p:cNvPr id="14" name="TextBox 14"/>
          <p:cNvSpPr txBox="1"/>
          <p:nvPr/>
        </p:nvSpPr>
        <p:spPr>
          <a:xfrm>
            <a:off x="1028700" y="9085898"/>
            <a:ext cx="3727103" cy="306704"/>
          </a:xfrm>
          <a:prstGeom prst="rect">
            <a:avLst/>
          </a:prstGeom>
        </p:spPr>
        <p:txBody>
          <a:bodyPr lIns="0" tIns="0" rIns="0" bIns="0" rtlCol="0" anchor="t">
            <a:spAutoFit/>
          </a:bodyPr>
          <a:lstStyle/>
          <a:p>
            <a:pPr>
              <a:lnSpc>
                <a:spcPts val="2520"/>
              </a:lnSpc>
            </a:pPr>
            <a:r>
              <a:rPr lang="en-US" dirty="0" err="1">
                <a:solidFill>
                  <a:srgbClr val="797676">
                    <a:alpha val="40000"/>
                  </a:srgbClr>
                </a:solidFill>
                <a:latin typeface="Montserrat Italics"/>
              </a:rPr>
              <a:t>Trường</a:t>
            </a:r>
            <a:r>
              <a:rPr lang="en-US" dirty="0">
                <a:solidFill>
                  <a:srgbClr val="797676">
                    <a:alpha val="40000"/>
                  </a:srgbClr>
                </a:solidFill>
                <a:latin typeface="Montserrat Italics"/>
              </a:rPr>
              <a:t> THPT </a:t>
            </a:r>
            <a:r>
              <a:rPr lang="en-US" dirty="0" err="1">
                <a:solidFill>
                  <a:srgbClr val="797676">
                    <a:alpha val="40000"/>
                  </a:srgbClr>
                </a:solidFill>
                <a:latin typeface="Montserrat Italics"/>
              </a:rPr>
              <a:t>Hồ</a:t>
            </a:r>
            <a:r>
              <a:rPr lang="en-US" dirty="0">
                <a:solidFill>
                  <a:srgbClr val="797676">
                    <a:alpha val="40000"/>
                  </a:srgbClr>
                </a:solidFill>
                <a:latin typeface="Montserrat Italics"/>
              </a:rPr>
              <a:t> </a:t>
            </a:r>
            <a:r>
              <a:rPr lang="en-US" dirty="0" err="1">
                <a:solidFill>
                  <a:srgbClr val="797676">
                    <a:alpha val="40000"/>
                  </a:srgbClr>
                </a:solidFill>
                <a:latin typeface="Montserrat Italics"/>
              </a:rPr>
              <a:t>Thị</a:t>
            </a:r>
            <a:r>
              <a:rPr lang="en-US" dirty="0">
                <a:solidFill>
                  <a:srgbClr val="797676">
                    <a:alpha val="40000"/>
                  </a:srgbClr>
                </a:solidFill>
                <a:latin typeface="Montserrat Italics"/>
              </a:rPr>
              <a:t> Bi</a:t>
            </a:r>
            <a:endParaRPr lang="en-US" sz="1800" dirty="0">
              <a:solidFill>
                <a:srgbClr val="797676">
                  <a:alpha val="40000"/>
                </a:srgbClr>
              </a:solidFill>
              <a:latin typeface="Montserrat Italics"/>
            </a:endParaRPr>
          </a:p>
        </p:txBody>
      </p:sp>
      <p:grpSp>
        <p:nvGrpSpPr>
          <p:cNvPr id="15" name="Group 15"/>
          <p:cNvGrpSpPr/>
          <p:nvPr/>
        </p:nvGrpSpPr>
        <p:grpSpPr>
          <a:xfrm>
            <a:off x="6697607" y="6920974"/>
            <a:ext cx="3094212" cy="715644"/>
            <a:chOff x="0" y="0"/>
            <a:chExt cx="2136067" cy="494040"/>
          </a:xfrm>
        </p:grpSpPr>
        <p:sp>
          <p:nvSpPr>
            <p:cNvPr id="16" name="Freeform 16"/>
            <p:cNvSpPr/>
            <p:nvPr/>
          </p:nvSpPr>
          <p:spPr>
            <a:xfrm>
              <a:off x="0" y="0"/>
              <a:ext cx="2136067" cy="494040"/>
            </a:xfrm>
            <a:custGeom>
              <a:avLst/>
              <a:gdLst/>
              <a:ahLst/>
              <a:cxnLst/>
              <a:rect l="l" t="t" r="r" b="b"/>
              <a:pathLst>
                <a:path w="2136067" h="494040">
                  <a:moveTo>
                    <a:pt x="1932867" y="0"/>
                  </a:moveTo>
                  <a:lnTo>
                    <a:pt x="0" y="0"/>
                  </a:lnTo>
                  <a:lnTo>
                    <a:pt x="203200" y="494040"/>
                  </a:lnTo>
                  <a:lnTo>
                    <a:pt x="2136067" y="494040"/>
                  </a:lnTo>
                  <a:lnTo>
                    <a:pt x="1932867" y="0"/>
                  </a:lnTo>
                  <a:close/>
                </a:path>
              </a:pathLst>
            </a:custGeom>
            <a:solidFill>
              <a:srgbClr val="FEE101"/>
            </a:solidFill>
          </p:spPr>
        </p:sp>
        <p:sp>
          <p:nvSpPr>
            <p:cNvPr id="17" name="TextBox 17"/>
            <p:cNvSpPr txBox="1"/>
            <p:nvPr/>
          </p:nvSpPr>
          <p:spPr>
            <a:xfrm>
              <a:off x="101600" y="-38100"/>
              <a:ext cx="1932867" cy="532140"/>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866017" y="1726658"/>
            <a:ext cx="4947028" cy="1079206"/>
          </a:xfrm>
          <a:prstGeom prst="rect">
            <a:avLst/>
          </a:prstGeom>
        </p:spPr>
        <p:txBody>
          <a:bodyPr lIns="0" tIns="0" rIns="0" bIns="0" rtlCol="0" anchor="t">
            <a:spAutoFit/>
          </a:bodyPr>
          <a:lstStyle/>
          <a:p>
            <a:pPr>
              <a:lnSpc>
                <a:spcPts val="9100"/>
              </a:lnSpc>
              <a:spcBef>
                <a:spcPct val="0"/>
              </a:spcBef>
            </a:pPr>
            <a:r>
              <a:rPr lang="en-US" sz="6500" dirty="0">
                <a:solidFill>
                  <a:srgbClr val="000000"/>
                </a:solidFill>
                <a:latin typeface="Bebas Neue Bold"/>
              </a:rPr>
              <a:t>ĐỔI SÂN </a:t>
            </a:r>
          </a:p>
        </p:txBody>
      </p:sp>
      <p:sp>
        <p:nvSpPr>
          <p:cNvPr id="19" name="TextBox 19"/>
          <p:cNvSpPr txBox="1"/>
          <p:nvPr/>
        </p:nvSpPr>
        <p:spPr>
          <a:xfrm>
            <a:off x="1866017" y="2579871"/>
            <a:ext cx="5344103" cy="1079206"/>
          </a:xfrm>
          <a:prstGeom prst="rect">
            <a:avLst/>
          </a:prstGeom>
        </p:spPr>
        <p:txBody>
          <a:bodyPr wrap="square" lIns="0" tIns="0" rIns="0" bIns="0" rtlCol="0" anchor="t">
            <a:spAutoFit/>
          </a:bodyPr>
          <a:lstStyle/>
          <a:p>
            <a:pPr>
              <a:lnSpc>
                <a:spcPts val="9100"/>
              </a:lnSpc>
              <a:spcBef>
                <a:spcPct val="0"/>
              </a:spcBef>
            </a:pPr>
            <a:r>
              <a:rPr lang="en-US" sz="6500" dirty="0">
                <a:solidFill>
                  <a:srgbClr val="BF2942"/>
                </a:solidFill>
                <a:latin typeface="Bebas Neue Bold"/>
              </a:rPr>
              <a:t>TRONG THI ĐẤU</a:t>
            </a:r>
          </a:p>
        </p:txBody>
      </p:sp>
      <p:sp>
        <p:nvSpPr>
          <p:cNvPr id="20" name="TextBox 20"/>
          <p:cNvSpPr txBox="1"/>
          <p:nvPr/>
        </p:nvSpPr>
        <p:spPr>
          <a:xfrm>
            <a:off x="1891418" y="4951567"/>
            <a:ext cx="5804782" cy="1768946"/>
          </a:xfrm>
          <a:prstGeom prst="rect">
            <a:avLst/>
          </a:prstGeom>
        </p:spPr>
        <p:txBody>
          <a:bodyPr wrap="square" lIns="0" tIns="0" rIns="0" bIns="0" rtlCol="0" anchor="t">
            <a:spAutoFit/>
          </a:bodyPr>
          <a:lstStyle/>
          <a:p>
            <a:pPr>
              <a:lnSpc>
                <a:spcPts val="2800"/>
              </a:lnSpc>
            </a:pPr>
            <a:r>
              <a:rPr lang="en-US" sz="2000" dirty="0">
                <a:solidFill>
                  <a:srgbClr val="000000"/>
                </a:solidFill>
                <a:latin typeface="Montserrat"/>
              </a:rPr>
              <a:t>- </a:t>
            </a:r>
            <a:r>
              <a:rPr lang="en-US" sz="2000" dirty="0" err="1">
                <a:solidFill>
                  <a:srgbClr val="000000"/>
                </a:solidFill>
                <a:latin typeface="Montserrat"/>
              </a:rPr>
              <a:t>Các</a:t>
            </a:r>
            <a:r>
              <a:rPr lang="en-US" sz="2000" dirty="0">
                <a:solidFill>
                  <a:srgbClr val="000000"/>
                </a:solidFill>
                <a:latin typeface="Montserrat"/>
              </a:rPr>
              <a:t> </a:t>
            </a:r>
            <a:r>
              <a:rPr lang="en-US" sz="2000" dirty="0" err="1">
                <a:solidFill>
                  <a:srgbClr val="000000"/>
                </a:solidFill>
                <a:latin typeface="Montserrat"/>
              </a:rPr>
              <a:t>vận</a:t>
            </a:r>
            <a:r>
              <a:rPr lang="en-US" sz="2000" dirty="0">
                <a:solidFill>
                  <a:srgbClr val="000000"/>
                </a:solidFill>
                <a:latin typeface="Montserrat"/>
              </a:rPr>
              <a:t> </a:t>
            </a:r>
            <a:r>
              <a:rPr lang="en-US" sz="2000" dirty="0" err="1">
                <a:solidFill>
                  <a:srgbClr val="000000"/>
                </a:solidFill>
                <a:latin typeface="Montserrat"/>
              </a:rPr>
              <a:t>động</a:t>
            </a:r>
            <a:r>
              <a:rPr lang="en-US" sz="2000" dirty="0">
                <a:solidFill>
                  <a:srgbClr val="000000"/>
                </a:solidFill>
                <a:latin typeface="Montserrat"/>
              </a:rPr>
              <a:t> </a:t>
            </a:r>
            <a:r>
              <a:rPr lang="en-US" sz="2000" dirty="0" err="1">
                <a:solidFill>
                  <a:srgbClr val="000000"/>
                </a:solidFill>
                <a:latin typeface="Montserrat"/>
              </a:rPr>
              <a:t>viên</a:t>
            </a:r>
            <a:r>
              <a:rPr lang="en-US" sz="2000" dirty="0">
                <a:solidFill>
                  <a:srgbClr val="000000"/>
                </a:solidFill>
                <a:latin typeface="Montserrat"/>
              </a:rPr>
              <a:t> </a:t>
            </a:r>
            <a:r>
              <a:rPr lang="en-US" sz="2000" dirty="0" err="1">
                <a:solidFill>
                  <a:srgbClr val="000000"/>
                </a:solidFill>
                <a:latin typeface="Montserrat"/>
              </a:rPr>
              <a:t>sẽ</a:t>
            </a:r>
            <a:r>
              <a:rPr lang="en-US" sz="2000" dirty="0">
                <a:solidFill>
                  <a:srgbClr val="000000"/>
                </a:solidFill>
                <a:latin typeface="Montserrat"/>
              </a:rPr>
              <a:t> </a:t>
            </a:r>
            <a:r>
              <a:rPr lang="en-US" sz="2000" dirty="0" err="1">
                <a:solidFill>
                  <a:srgbClr val="000000"/>
                </a:solidFill>
                <a:latin typeface="Montserrat"/>
              </a:rPr>
              <a:t>đổi</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 </a:t>
            </a:r>
            <a:r>
              <a:rPr lang="en-US" sz="2000" dirty="0" err="1">
                <a:solidFill>
                  <a:srgbClr val="000000"/>
                </a:solidFill>
                <a:latin typeface="Montserrat"/>
              </a:rPr>
              <a:t>sau</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kết</a:t>
            </a:r>
            <a:r>
              <a:rPr lang="en-US" sz="2000" dirty="0">
                <a:solidFill>
                  <a:srgbClr val="000000"/>
                </a:solidFill>
                <a:latin typeface="Montserrat"/>
              </a:rPr>
              <a:t> </a:t>
            </a:r>
            <a:r>
              <a:rPr lang="en-US" sz="2000" dirty="0" err="1">
                <a:solidFill>
                  <a:srgbClr val="000000"/>
                </a:solidFill>
                <a:latin typeface="Montserrat"/>
              </a:rPr>
              <a:t>thúc</a:t>
            </a:r>
            <a:r>
              <a:rPr lang="en-US" sz="2000" dirty="0">
                <a:solidFill>
                  <a:srgbClr val="000000"/>
                </a:solidFill>
                <a:latin typeface="Montserrat"/>
              </a:rPr>
              <a:t> </a:t>
            </a:r>
            <a:r>
              <a:rPr lang="en-US" sz="2000" dirty="0" err="1">
                <a:solidFill>
                  <a:srgbClr val="000000"/>
                </a:solidFill>
                <a:latin typeface="Montserrat"/>
              </a:rPr>
              <a:t>hiệp</a:t>
            </a:r>
            <a:r>
              <a:rPr lang="en-US" sz="2000" dirty="0">
                <a:solidFill>
                  <a:srgbClr val="000000"/>
                </a:solidFill>
                <a:latin typeface="Montserrat"/>
              </a:rPr>
              <a:t> </a:t>
            </a:r>
            <a:r>
              <a:rPr lang="en-US" sz="2000" dirty="0" err="1">
                <a:solidFill>
                  <a:srgbClr val="000000"/>
                </a:solidFill>
                <a:latin typeface="Montserrat"/>
              </a:rPr>
              <a:t>đầu</a:t>
            </a:r>
            <a:r>
              <a:rPr lang="en-US" sz="2000" dirty="0">
                <a:solidFill>
                  <a:srgbClr val="000000"/>
                </a:solidFill>
                <a:latin typeface="Montserrat"/>
              </a:rPr>
              <a:t> </a:t>
            </a:r>
            <a:r>
              <a:rPr lang="en-US" sz="2000" dirty="0" err="1">
                <a:solidFill>
                  <a:srgbClr val="000000"/>
                </a:solidFill>
                <a:latin typeface="Montserrat"/>
              </a:rPr>
              <a:t>tiên</a:t>
            </a:r>
            <a:r>
              <a:rPr lang="en-US" sz="2000" dirty="0">
                <a:solidFill>
                  <a:srgbClr val="000000"/>
                </a:solidFill>
                <a:latin typeface="Montserrat"/>
              </a:rPr>
              <a:t> </a:t>
            </a:r>
            <a:r>
              <a:rPr lang="en-US" sz="2000" dirty="0" err="1">
                <a:solidFill>
                  <a:srgbClr val="000000"/>
                </a:solidFill>
                <a:latin typeface="Montserrat"/>
              </a:rPr>
              <a:t>và</a:t>
            </a:r>
            <a:r>
              <a:rPr lang="en-US" sz="2000" dirty="0">
                <a:solidFill>
                  <a:srgbClr val="000000"/>
                </a:solidFill>
                <a:latin typeface="Montserrat"/>
              </a:rPr>
              <a:t> </a:t>
            </a:r>
            <a:r>
              <a:rPr lang="en-US" sz="2000" dirty="0" err="1">
                <a:solidFill>
                  <a:srgbClr val="000000"/>
                </a:solidFill>
                <a:latin typeface="Montserrat"/>
              </a:rPr>
              <a:t>hiệp</a:t>
            </a:r>
            <a:r>
              <a:rPr lang="en-US" sz="2000" dirty="0">
                <a:solidFill>
                  <a:srgbClr val="000000"/>
                </a:solidFill>
                <a:latin typeface="Montserrat"/>
              </a:rPr>
              <a:t> </a:t>
            </a:r>
            <a:r>
              <a:rPr lang="en-US" sz="2000" dirty="0" err="1">
                <a:solidFill>
                  <a:srgbClr val="000000"/>
                </a:solidFill>
                <a:latin typeface="Montserrat"/>
              </a:rPr>
              <a:t>thứ</a:t>
            </a:r>
            <a:r>
              <a:rPr lang="en-US" sz="2000" dirty="0">
                <a:solidFill>
                  <a:srgbClr val="000000"/>
                </a:solidFill>
                <a:latin typeface="Montserrat"/>
              </a:rPr>
              <a:t> </a:t>
            </a:r>
            <a:r>
              <a:rPr lang="en-US" sz="2000" dirty="0" err="1">
                <a:solidFill>
                  <a:srgbClr val="000000"/>
                </a:solidFill>
                <a:latin typeface="Montserrat"/>
              </a:rPr>
              <a:t>hai</a:t>
            </a:r>
            <a:r>
              <a:rPr lang="en-US" sz="2000" dirty="0">
                <a:solidFill>
                  <a:srgbClr val="000000"/>
                </a:solidFill>
                <a:latin typeface="Montserrat"/>
              </a:rPr>
              <a:t>( </a:t>
            </a:r>
            <a:r>
              <a:rPr lang="en-US" sz="2000" dirty="0" err="1">
                <a:solidFill>
                  <a:srgbClr val="000000"/>
                </a:solidFill>
                <a:latin typeface="Montserrat"/>
              </a:rPr>
              <a:t>nếu</a:t>
            </a:r>
            <a:r>
              <a:rPr lang="en-US" sz="2000" dirty="0">
                <a:solidFill>
                  <a:srgbClr val="000000"/>
                </a:solidFill>
                <a:latin typeface="Montserrat"/>
              </a:rPr>
              <a:t> </a:t>
            </a:r>
            <a:r>
              <a:rPr lang="en-US" sz="2000" dirty="0" err="1">
                <a:solidFill>
                  <a:srgbClr val="000000"/>
                </a:solidFill>
                <a:latin typeface="Montserrat"/>
              </a:rPr>
              <a:t>có</a:t>
            </a:r>
            <a:r>
              <a:rPr lang="en-US" sz="2000" dirty="0">
                <a:solidFill>
                  <a:srgbClr val="000000"/>
                </a:solidFill>
                <a:latin typeface="Montserrat"/>
              </a:rPr>
              <a:t> </a:t>
            </a:r>
            <a:r>
              <a:rPr lang="en-US" sz="2000" dirty="0" err="1">
                <a:solidFill>
                  <a:srgbClr val="000000"/>
                </a:solidFill>
                <a:latin typeface="Montserrat"/>
              </a:rPr>
              <a:t>thi</a:t>
            </a:r>
            <a:r>
              <a:rPr lang="en-US" sz="2000" dirty="0">
                <a:solidFill>
                  <a:srgbClr val="000000"/>
                </a:solidFill>
                <a:latin typeface="Montserrat"/>
              </a:rPr>
              <a:t> </a:t>
            </a:r>
            <a:r>
              <a:rPr lang="en-US" sz="2000" dirty="0" err="1">
                <a:solidFill>
                  <a:srgbClr val="000000"/>
                </a:solidFill>
                <a:latin typeface="Montserrat"/>
              </a:rPr>
              <a:t>đấu</a:t>
            </a:r>
            <a:r>
              <a:rPr lang="en-US" sz="2000" dirty="0">
                <a:solidFill>
                  <a:srgbClr val="000000"/>
                </a:solidFill>
                <a:latin typeface="Montserrat"/>
              </a:rPr>
              <a:t> </a:t>
            </a:r>
            <a:r>
              <a:rPr lang="en-US" sz="2000" dirty="0" err="1">
                <a:solidFill>
                  <a:srgbClr val="000000"/>
                </a:solidFill>
                <a:latin typeface="Montserrat"/>
              </a:rPr>
              <a:t>hiệp</a:t>
            </a:r>
            <a:r>
              <a:rPr lang="en-US" sz="2000" dirty="0">
                <a:solidFill>
                  <a:srgbClr val="000000"/>
                </a:solidFill>
                <a:latin typeface="Montserrat"/>
              </a:rPr>
              <a:t> </a:t>
            </a:r>
            <a:r>
              <a:rPr lang="en-US" sz="2000" dirty="0" err="1">
                <a:solidFill>
                  <a:srgbClr val="000000"/>
                </a:solidFill>
                <a:latin typeface="Montserrat"/>
              </a:rPr>
              <a:t>thứ</a:t>
            </a:r>
            <a:r>
              <a:rPr lang="en-US" sz="2000" dirty="0">
                <a:solidFill>
                  <a:srgbClr val="000000"/>
                </a:solidFill>
                <a:latin typeface="Montserrat"/>
              </a:rPr>
              <a:t> </a:t>
            </a:r>
            <a:r>
              <a:rPr lang="en-US" sz="2000" dirty="0" err="1">
                <a:solidFill>
                  <a:srgbClr val="000000"/>
                </a:solidFill>
                <a:latin typeface="Montserrat"/>
              </a:rPr>
              <a:t>ba</a:t>
            </a:r>
            <a:r>
              <a:rPr lang="en-US" sz="2000" dirty="0">
                <a:solidFill>
                  <a:srgbClr val="000000"/>
                </a:solidFill>
                <a:latin typeface="Montserrat"/>
              </a:rPr>
              <a:t> ). </a:t>
            </a:r>
          </a:p>
          <a:p>
            <a:pPr>
              <a:lnSpc>
                <a:spcPts val="2800"/>
              </a:lnSpc>
            </a:pPr>
            <a:r>
              <a:rPr lang="en-US" sz="2000" dirty="0">
                <a:solidFill>
                  <a:srgbClr val="000000"/>
                </a:solidFill>
                <a:latin typeface="Montserrat"/>
              </a:rPr>
              <a:t>- Trong </a:t>
            </a:r>
            <a:r>
              <a:rPr lang="en-US" sz="2000" dirty="0" err="1">
                <a:solidFill>
                  <a:srgbClr val="000000"/>
                </a:solidFill>
                <a:latin typeface="Montserrat"/>
              </a:rPr>
              <a:t>hiệp</a:t>
            </a:r>
            <a:r>
              <a:rPr lang="en-US" sz="2000" dirty="0">
                <a:solidFill>
                  <a:srgbClr val="000000"/>
                </a:solidFill>
                <a:latin typeface="Montserrat"/>
              </a:rPr>
              <a:t> </a:t>
            </a:r>
            <a:r>
              <a:rPr lang="en-US" sz="2000" dirty="0" err="1">
                <a:solidFill>
                  <a:srgbClr val="000000"/>
                </a:solidFill>
                <a:latin typeface="Montserrat"/>
              </a:rPr>
              <a:t>thứ</a:t>
            </a:r>
            <a:r>
              <a:rPr lang="en-US" sz="2000" dirty="0">
                <a:solidFill>
                  <a:srgbClr val="000000"/>
                </a:solidFill>
                <a:latin typeface="Montserrat"/>
              </a:rPr>
              <a:t> </a:t>
            </a:r>
            <a:r>
              <a:rPr lang="en-US" sz="2000" dirty="0" err="1">
                <a:solidFill>
                  <a:srgbClr val="000000"/>
                </a:solidFill>
                <a:latin typeface="Montserrat"/>
              </a:rPr>
              <a:t>ba</a:t>
            </a:r>
            <a:r>
              <a:rPr lang="en-US" sz="2000" dirty="0">
                <a:solidFill>
                  <a:srgbClr val="000000"/>
                </a:solidFill>
                <a:latin typeface="Montserrat"/>
              </a:rPr>
              <a:t>, </a:t>
            </a:r>
            <a:r>
              <a:rPr lang="en-US" sz="2000" dirty="0" err="1">
                <a:solidFill>
                  <a:srgbClr val="000000"/>
                </a:solidFill>
                <a:latin typeface="Montserrat"/>
              </a:rPr>
              <a:t>khi</a:t>
            </a:r>
            <a:r>
              <a:rPr lang="en-US" sz="2000" dirty="0">
                <a:solidFill>
                  <a:srgbClr val="000000"/>
                </a:solidFill>
                <a:latin typeface="Montserrat"/>
              </a:rPr>
              <a:t> </a:t>
            </a:r>
            <a:r>
              <a:rPr lang="en-US" sz="2000" dirty="0" err="1">
                <a:solidFill>
                  <a:srgbClr val="000000"/>
                </a:solidFill>
                <a:latin typeface="Montserrat"/>
              </a:rPr>
              <a:t>một</a:t>
            </a:r>
            <a:r>
              <a:rPr lang="en-US" sz="2000" dirty="0">
                <a:solidFill>
                  <a:srgbClr val="000000"/>
                </a:solidFill>
                <a:latin typeface="Montserrat"/>
              </a:rPr>
              <a:t> </a:t>
            </a:r>
            <a:r>
              <a:rPr lang="en-US" sz="2000" dirty="0" err="1">
                <a:solidFill>
                  <a:srgbClr val="000000"/>
                </a:solidFill>
                <a:latin typeface="Montserrat"/>
              </a:rPr>
              <a:t>bên</a:t>
            </a:r>
            <a:r>
              <a:rPr lang="en-US" sz="2000" dirty="0">
                <a:solidFill>
                  <a:srgbClr val="000000"/>
                </a:solidFill>
                <a:latin typeface="Montserrat"/>
              </a:rPr>
              <a:t> </a:t>
            </a:r>
            <a:r>
              <a:rPr lang="en-US" sz="2000" dirty="0" err="1">
                <a:solidFill>
                  <a:srgbClr val="000000"/>
                </a:solidFill>
                <a:latin typeface="Montserrat"/>
              </a:rPr>
              <a:t>ghi</a:t>
            </a:r>
            <a:r>
              <a:rPr lang="en-US" sz="2000" dirty="0">
                <a:solidFill>
                  <a:srgbClr val="000000"/>
                </a:solidFill>
                <a:latin typeface="Montserrat"/>
              </a:rPr>
              <a:t> </a:t>
            </a:r>
            <a:r>
              <a:rPr lang="en-US" sz="2000" dirty="0" err="1">
                <a:solidFill>
                  <a:srgbClr val="000000"/>
                </a:solidFill>
                <a:latin typeface="Montserrat"/>
              </a:rPr>
              <a:t>được</a:t>
            </a:r>
            <a:r>
              <a:rPr lang="en-US" sz="2000" dirty="0">
                <a:solidFill>
                  <a:srgbClr val="000000"/>
                </a:solidFill>
                <a:latin typeface="Montserrat"/>
              </a:rPr>
              <a:t> 11 </a:t>
            </a:r>
            <a:r>
              <a:rPr lang="en-US" sz="2000" dirty="0" err="1">
                <a:solidFill>
                  <a:srgbClr val="000000"/>
                </a:solidFill>
                <a:latin typeface="Montserrat"/>
              </a:rPr>
              <a:t>điểm</a:t>
            </a:r>
            <a:r>
              <a:rPr lang="en-US" sz="2000" dirty="0">
                <a:solidFill>
                  <a:srgbClr val="000000"/>
                </a:solidFill>
                <a:latin typeface="Montserrat"/>
              </a:rPr>
              <a:t> </a:t>
            </a:r>
            <a:r>
              <a:rPr lang="en-US" sz="2000" dirty="0" err="1">
                <a:solidFill>
                  <a:srgbClr val="000000"/>
                </a:solidFill>
                <a:latin typeface="Montserrat"/>
              </a:rPr>
              <a:t>trước</a:t>
            </a:r>
            <a:r>
              <a:rPr lang="en-US" sz="2000" dirty="0">
                <a:solidFill>
                  <a:srgbClr val="000000"/>
                </a:solidFill>
                <a:latin typeface="Montserrat"/>
              </a:rPr>
              <a:t> </a:t>
            </a:r>
            <a:r>
              <a:rPr lang="en-US" sz="2000" dirty="0" err="1">
                <a:solidFill>
                  <a:srgbClr val="000000"/>
                </a:solidFill>
                <a:latin typeface="Montserrat"/>
              </a:rPr>
              <a:t>thì</a:t>
            </a:r>
            <a:r>
              <a:rPr lang="en-US" sz="2000" dirty="0">
                <a:solidFill>
                  <a:srgbClr val="000000"/>
                </a:solidFill>
                <a:latin typeface="Montserrat"/>
              </a:rPr>
              <a:t> </a:t>
            </a:r>
            <a:r>
              <a:rPr lang="en-US" sz="2000" dirty="0" err="1">
                <a:solidFill>
                  <a:srgbClr val="000000"/>
                </a:solidFill>
                <a:latin typeface="Montserrat"/>
              </a:rPr>
              <a:t>đổi</a:t>
            </a:r>
            <a:r>
              <a:rPr lang="en-US" sz="2000" dirty="0">
                <a:solidFill>
                  <a:srgbClr val="000000"/>
                </a:solidFill>
                <a:latin typeface="Montserrat"/>
              </a:rPr>
              <a:t> </a:t>
            </a:r>
            <a:r>
              <a:rPr lang="en-US" sz="2000" dirty="0" err="1">
                <a:solidFill>
                  <a:srgbClr val="000000"/>
                </a:solidFill>
                <a:latin typeface="Montserrat"/>
              </a:rPr>
              <a:t>sân</a:t>
            </a:r>
            <a:r>
              <a:rPr lang="en-US" sz="2000" dirty="0">
                <a:solidFill>
                  <a:srgbClr val="000000"/>
                </a:solidFill>
                <a:latin typeface="Montserrat"/>
              </a:rPr>
              <a:t>.</a:t>
            </a:r>
          </a:p>
        </p:txBody>
      </p:sp>
      <p:sp>
        <p:nvSpPr>
          <p:cNvPr id="21" name="TextBox 21"/>
          <p:cNvSpPr txBox="1"/>
          <p:nvPr/>
        </p:nvSpPr>
        <p:spPr>
          <a:xfrm>
            <a:off x="3574052" y="6873349"/>
            <a:ext cx="2507178" cy="763269"/>
          </a:xfrm>
          <a:prstGeom prst="rect">
            <a:avLst/>
          </a:prstGeom>
        </p:spPr>
        <p:txBody>
          <a:bodyPr lIns="0" tIns="0" rIns="0" bIns="0" rtlCol="0" anchor="t">
            <a:spAutoFit/>
          </a:bodyPr>
          <a:lstStyle/>
          <a:p>
            <a:pPr>
              <a:lnSpc>
                <a:spcPts val="3080"/>
              </a:lnSpc>
            </a:pPr>
            <a:r>
              <a:rPr lang="en-US" sz="2200">
                <a:solidFill>
                  <a:srgbClr val="BF2942"/>
                </a:solidFill>
                <a:latin typeface="Montserrat Ultra-Bold"/>
              </a:rPr>
              <a:t>We Make The Perfect Play </a:t>
            </a:r>
          </a:p>
        </p:txBody>
      </p:sp>
      <p:sp>
        <p:nvSpPr>
          <p:cNvPr id="22" name="TextBox 22"/>
          <p:cNvSpPr txBox="1"/>
          <p:nvPr/>
        </p:nvSpPr>
        <p:spPr>
          <a:xfrm>
            <a:off x="6991124" y="7073374"/>
            <a:ext cx="2507178" cy="372744"/>
          </a:xfrm>
          <a:prstGeom prst="rect">
            <a:avLst/>
          </a:prstGeom>
        </p:spPr>
        <p:txBody>
          <a:bodyPr lIns="0" tIns="0" rIns="0" bIns="0" rtlCol="0" anchor="t">
            <a:spAutoFit/>
          </a:bodyPr>
          <a:lstStyle/>
          <a:p>
            <a:pPr algn="ctr">
              <a:lnSpc>
                <a:spcPts val="3080"/>
              </a:lnSpc>
            </a:pPr>
            <a:r>
              <a:rPr lang="en-US" sz="2200">
                <a:solidFill>
                  <a:srgbClr val="BF2942"/>
                </a:solidFill>
                <a:latin typeface="Montserrat Medium"/>
              </a:rPr>
              <a:t>The Play</a:t>
            </a:r>
          </a:p>
        </p:txBody>
      </p:sp>
      <p:sp>
        <p:nvSpPr>
          <p:cNvPr id="23" name="AutoShape 23"/>
          <p:cNvSpPr/>
          <p:nvPr/>
        </p:nvSpPr>
        <p:spPr>
          <a:xfrm rot="-28793">
            <a:off x="1891557" y="7254984"/>
            <a:ext cx="1137235" cy="0"/>
          </a:xfrm>
          <a:prstGeom prst="line">
            <a:avLst/>
          </a:prstGeom>
          <a:ln w="38100" cap="flat">
            <a:solidFill>
              <a:srgbClr val="FEE101"/>
            </a:solidFill>
            <a:prstDash val="solid"/>
            <a:headEnd type="none" w="sm" len="sm"/>
            <a:tailEnd type="arrow" w="med" len="sm"/>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2"/>
        </a:solidFill>
        <a:effectLst/>
      </p:bgPr>
    </p:bg>
    <p:spTree>
      <p:nvGrpSpPr>
        <p:cNvPr id="1" name=""/>
        <p:cNvGrpSpPr/>
        <p:nvPr/>
      </p:nvGrpSpPr>
      <p:grpSpPr>
        <a:xfrm>
          <a:off x="0" y="0"/>
          <a:ext cx="0" cy="0"/>
          <a:chOff x="0" y="0"/>
          <a:chExt cx="0" cy="0"/>
        </a:xfrm>
      </p:grpSpPr>
      <p:sp>
        <p:nvSpPr>
          <p:cNvPr id="2" name="TextBox 2"/>
          <p:cNvSpPr txBox="1"/>
          <p:nvPr/>
        </p:nvSpPr>
        <p:spPr>
          <a:xfrm>
            <a:off x="3528627" y="3982304"/>
            <a:ext cx="11230746" cy="3062010"/>
          </a:xfrm>
          <a:prstGeom prst="rect">
            <a:avLst/>
          </a:prstGeom>
        </p:spPr>
        <p:txBody>
          <a:bodyPr lIns="0" tIns="0" rIns="0" bIns="0" rtlCol="0" anchor="t">
            <a:spAutoFit/>
          </a:bodyPr>
          <a:lstStyle/>
          <a:p>
            <a:pPr algn="ctr">
              <a:lnSpc>
                <a:spcPts val="11831"/>
              </a:lnSpc>
            </a:pPr>
            <a:r>
              <a:rPr lang="en-US" sz="10955">
                <a:solidFill>
                  <a:srgbClr val="000000"/>
                </a:solidFill>
                <a:latin typeface="Bobby Jones Condensed Soft"/>
              </a:rPr>
              <a:t>Thank You For </a:t>
            </a:r>
          </a:p>
          <a:p>
            <a:pPr algn="ctr">
              <a:lnSpc>
                <a:spcPts val="11831"/>
              </a:lnSpc>
            </a:pPr>
            <a:r>
              <a:rPr lang="en-US" sz="10955">
                <a:solidFill>
                  <a:srgbClr val="000000"/>
                </a:solidFill>
                <a:latin typeface="Bobby Jones Condensed Soft"/>
              </a:rPr>
              <a:t>Your attention</a:t>
            </a:r>
          </a:p>
        </p:txBody>
      </p:sp>
      <p:sp>
        <p:nvSpPr>
          <p:cNvPr id="3" name="Freeform 3"/>
          <p:cNvSpPr/>
          <p:nvPr/>
        </p:nvSpPr>
        <p:spPr>
          <a:xfrm rot="-2635725">
            <a:off x="3574664" y="6779524"/>
            <a:ext cx="2290572" cy="3222032"/>
          </a:xfrm>
          <a:custGeom>
            <a:avLst/>
            <a:gdLst/>
            <a:ahLst/>
            <a:cxnLst/>
            <a:rect l="l" t="t" r="r" b="b"/>
            <a:pathLst>
              <a:path w="2290572" h="3222032">
                <a:moveTo>
                  <a:pt x="0" y="0"/>
                </a:moveTo>
                <a:lnTo>
                  <a:pt x="2290571" y="0"/>
                </a:lnTo>
                <a:lnTo>
                  <a:pt x="2290571" y="3222032"/>
                </a:lnTo>
                <a:lnTo>
                  <a:pt x="0" y="3222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9972479">
            <a:off x="2785175" y="4209728"/>
            <a:ext cx="1621863" cy="2281393"/>
          </a:xfrm>
          <a:custGeom>
            <a:avLst/>
            <a:gdLst/>
            <a:ahLst/>
            <a:cxnLst/>
            <a:rect l="l" t="t" r="r" b="b"/>
            <a:pathLst>
              <a:path w="1621863" h="2281393">
                <a:moveTo>
                  <a:pt x="0" y="0"/>
                </a:moveTo>
                <a:lnTo>
                  <a:pt x="1621863" y="0"/>
                </a:lnTo>
                <a:lnTo>
                  <a:pt x="1621863" y="2281393"/>
                </a:lnTo>
                <a:lnTo>
                  <a:pt x="0" y="22813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006028">
            <a:off x="1903787" y="4843879"/>
            <a:ext cx="2536285" cy="8828842"/>
          </a:xfrm>
          <a:custGeom>
            <a:avLst/>
            <a:gdLst/>
            <a:ahLst/>
            <a:cxnLst/>
            <a:rect l="l" t="t" r="r" b="b"/>
            <a:pathLst>
              <a:path w="2536285" h="8828842">
                <a:moveTo>
                  <a:pt x="0" y="0"/>
                </a:moveTo>
                <a:lnTo>
                  <a:pt x="2536286" y="0"/>
                </a:lnTo>
                <a:lnTo>
                  <a:pt x="2536286" y="8828842"/>
                </a:lnTo>
                <a:lnTo>
                  <a:pt x="0" y="8828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006028">
            <a:off x="13992068" y="-281401"/>
            <a:ext cx="4282942" cy="9865064"/>
          </a:xfrm>
          <a:custGeom>
            <a:avLst/>
            <a:gdLst/>
            <a:ahLst/>
            <a:cxnLst/>
            <a:rect l="l" t="t" r="r" b="b"/>
            <a:pathLst>
              <a:path w="4282942" h="9865064">
                <a:moveTo>
                  <a:pt x="0" y="0"/>
                </a:moveTo>
                <a:lnTo>
                  <a:pt x="4282942" y="0"/>
                </a:lnTo>
                <a:lnTo>
                  <a:pt x="4282942" y="9865064"/>
                </a:lnTo>
                <a:lnTo>
                  <a:pt x="0" y="9865064"/>
                </a:lnTo>
                <a:lnTo>
                  <a:pt x="0" y="0"/>
                </a:lnTo>
                <a:close/>
              </a:path>
            </a:pathLst>
          </a:custGeom>
          <a:blipFill>
            <a:blip r:embed="rId4">
              <a:extLst>
                <a:ext uri="{96DAC541-7B7A-43D3-8B79-37D633B846F1}">
                  <asvg:svgBlip xmlns:asvg="http://schemas.microsoft.com/office/drawing/2016/SVG/main" r:embed="rId5"/>
                </a:ext>
              </a:extLst>
            </a:blip>
            <a:stretch>
              <a:fillRect b="-51129"/>
            </a:stretch>
          </a:blipFill>
        </p:spPr>
      </p:sp>
      <p:sp>
        <p:nvSpPr>
          <p:cNvPr id="7" name="Freeform 7"/>
          <p:cNvSpPr/>
          <p:nvPr/>
        </p:nvSpPr>
        <p:spPr>
          <a:xfrm>
            <a:off x="-1694948" y="536331"/>
            <a:ext cx="6003024" cy="4114800"/>
          </a:xfrm>
          <a:custGeom>
            <a:avLst/>
            <a:gdLst/>
            <a:ahLst/>
            <a:cxnLst/>
            <a:rect l="l" t="t" r="r" b="b"/>
            <a:pathLst>
              <a:path w="6003024" h="4114800">
                <a:moveTo>
                  <a:pt x="0" y="0"/>
                </a:moveTo>
                <a:lnTo>
                  <a:pt x="6003024" y="0"/>
                </a:lnTo>
                <a:lnTo>
                  <a:pt x="60030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0628058">
            <a:off x="12446254" y="5292240"/>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6">
              <a:extLst>
                <a:ext uri="{96DAC541-7B7A-43D3-8B79-37D633B846F1}">
                  <asvg:svgBlip xmlns:asvg="http://schemas.microsoft.com/office/drawing/2016/SVG/main" r:embed="rId7"/>
                </a:ext>
              </a:extLst>
            </a:blip>
            <a:stretch>
              <a:fillRect l="-9506"/>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nh-nen-powerpoint-don-gian-ma-dep-1.jpg">
            <a:extLst>
              <a:ext uri="{FF2B5EF4-FFF2-40B4-BE49-F238E27FC236}">
                <a16:creationId xmlns:a16="http://schemas.microsoft.com/office/drawing/2014/main" id="{8ABFD8E4-E3E9-8F41-7BCD-7F142C6A355F}"/>
              </a:ext>
            </a:extLst>
          </p:cNvPr>
          <p:cNvPicPr>
            <a:picLocks noChangeAspect="1"/>
          </p:cNvPicPr>
          <p:nvPr/>
        </p:nvPicPr>
        <p:blipFill>
          <a:blip r:embed="rId2"/>
          <a:stretch>
            <a:fillRect/>
          </a:stretch>
        </p:blipFill>
        <p:spPr>
          <a:xfrm>
            <a:off x="0" y="-19595"/>
            <a:ext cx="18288000" cy="10287000"/>
          </a:xfrm>
          <a:prstGeom prst="rect">
            <a:avLst/>
          </a:prstGeom>
        </p:spPr>
      </p:pic>
      <p:sp>
        <p:nvSpPr>
          <p:cNvPr id="2" name="Title 1">
            <a:extLst>
              <a:ext uri="{FF2B5EF4-FFF2-40B4-BE49-F238E27FC236}">
                <a16:creationId xmlns:a16="http://schemas.microsoft.com/office/drawing/2014/main" id="{183A0D5B-BCC0-1106-1CC8-794699046195}"/>
              </a:ext>
            </a:extLst>
          </p:cNvPr>
          <p:cNvSpPr>
            <a:spLocks noGrp="1"/>
          </p:cNvSpPr>
          <p:nvPr>
            <p:ph type="title"/>
          </p:nvPr>
        </p:nvSpPr>
        <p:spPr>
          <a:xfrm>
            <a:off x="2971800" y="411957"/>
            <a:ext cx="12344400" cy="8846343"/>
          </a:xfrm>
        </p:spPr>
        <p:txBody>
          <a:bodyPr>
            <a:normAutofit/>
          </a:bodyPr>
          <a:lstStyle/>
          <a:p>
            <a:r>
              <a:rPr lang="en-US" sz="6600" b="1" dirty="0">
                <a:latin typeface="Times New Roman" pitchFamily="18" charset="0"/>
                <a:cs typeface="Times New Roman" pitchFamily="18" charset="0"/>
              </a:rPr>
              <a:t>II. </a:t>
            </a:r>
            <a:r>
              <a:rPr lang="en-US" sz="6600" b="1" dirty="0" err="1">
                <a:latin typeface="Times New Roman" pitchFamily="18" charset="0"/>
                <a:cs typeface="Times New Roman" pitchFamily="18" charset="0"/>
              </a:rPr>
              <a:t>Thời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gian</a:t>
            </a:r>
            <a:r>
              <a:rPr lang="en-US" sz="6600" b="1" dirty="0">
                <a:latin typeface="Times New Roman" pitchFamily="18" charset="0"/>
                <a:cs typeface="Times New Roman" pitchFamily="18" charset="0"/>
              </a:rPr>
              <a:t>:</a:t>
            </a:r>
            <a:r>
              <a:rPr lang="en-US" sz="6600" dirty="0">
                <a:latin typeface="Times New Roman" pitchFamily="18" charset="0"/>
                <a:cs typeface="Times New Roman" pitchFamily="18" charset="0"/>
              </a:rPr>
              <a:t> 90 </a:t>
            </a:r>
            <a:r>
              <a:rPr lang="en-US" sz="6600" dirty="0" err="1">
                <a:latin typeface="Times New Roman" pitchFamily="18" charset="0"/>
                <a:cs typeface="Times New Roman" pitchFamily="18" charset="0"/>
              </a:rPr>
              <a:t>phút</a:t>
            </a:r>
            <a:r>
              <a:rPr lang="en-US" sz="6600" dirty="0">
                <a:latin typeface="Times New Roman" pitchFamily="18" charset="0"/>
                <a:cs typeface="Times New Roman" pitchFamily="18" charset="0"/>
              </a:rPr>
              <a:t>.</a:t>
            </a:r>
            <a:br>
              <a:rPr lang="en-US" sz="6600" dirty="0">
                <a:latin typeface="Times New Roman" pitchFamily="18" charset="0"/>
                <a:cs typeface="Times New Roman" pitchFamily="18" charset="0"/>
              </a:rPr>
            </a:br>
            <a:r>
              <a:rPr lang="en-US" sz="6600" b="1" dirty="0">
                <a:latin typeface="Times New Roman" pitchFamily="18" charset="0"/>
                <a:cs typeface="Times New Roman" pitchFamily="18" charset="0"/>
              </a:rPr>
              <a:t>III. </a:t>
            </a:r>
            <a:r>
              <a:rPr lang="en-US" sz="6600" b="1" dirty="0" err="1">
                <a:latin typeface="Times New Roman" pitchFamily="18" charset="0"/>
                <a:cs typeface="Times New Roman" pitchFamily="18" charset="0"/>
              </a:rPr>
              <a:t>Địa</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điểm</a:t>
            </a:r>
            <a:r>
              <a:rPr lang="en-US" sz="6600" b="1" dirty="0">
                <a:latin typeface="Times New Roman" pitchFamily="18" charset="0"/>
                <a:cs typeface="Times New Roman" pitchFamily="18" charset="0"/>
              </a:rPr>
              <a:t>: </a:t>
            </a:r>
            <a:r>
              <a:rPr lang="en-US" sz="6600" dirty="0" err="1">
                <a:latin typeface="Times New Roman" pitchFamily="18" charset="0"/>
                <a:cs typeface="Times New Roman" pitchFamily="18" charset="0"/>
              </a:rPr>
              <a:t>học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trực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tuyến</a:t>
            </a:r>
            <a:br>
              <a:rPr lang="en-US" sz="6600" dirty="0">
                <a:latin typeface="Times New Roman" pitchFamily="18" charset="0"/>
                <a:cs typeface="Times New Roman" pitchFamily="18" charset="0"/>
              </a:rPr>
            </a:br>
            <a:r>
              <a:rPr lang="en-US" sz="6600" b="1" dirty="0">
                <a:latin typeface="Times New Roman" pitchFamily="18" charset="0"/>
                <a:cs typeface="Times New Roman" pitchFamily="18" charset="0"/>
              </a:rPr>
              <a:t>IV.</a:t>
            </a:r>
            <a:r>
              <a:rPr lang="en-US" sz="6600" dirty="0">
                <a:latin typeface="Times New Roman" pitchFamily="18" charset="0"/>
                <a:cs typeface="Times New Roman" pitchFamily="18" charset="0"/>
              </a:rPr>
              <a:t> </a:t>
            </a:r>
            <a:r>
              <a:rPr lang="en-US" sz="6600" b="1" dirty="0" err="1">
                <a:latin typeface="Times New Roman" pitchFamily="18" charset="0"/>
                <a:cs typeface="Times New Roman" pitchFamily="18" charset="0"/>
              </a:rPr>
              <a:t>Đối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tượng</a:t>
            </a:r>
            <a:r>
              <a:rPr lang="en-US" sz="6600" dirty="0">
                <a:latin typeface="Times New Roman" pitchFamily="18" charset="0"/>
                <a:cs typeface="Times New Roman" pitchFamily="18" charset="0"/>
              </a:rPr>
              <a:t> :  </a:t>
            </a:r>
            <a:r>
              <a:rPr lang="en-US" sz="6600" dirty="0" err="1">
                <a:latin typeface="Times New Roman" pitchFamily="18" charset="0"/>
                <a:cs typeface="Times New Roman" pitchFamily="18" charset="0"/>
              </a:rPr>
              <a:t>Học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sinh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khối</a:t>
            </a:r>
            <a:r>
              <a:rPr lang="en-US" sz="6600" dirty="0">
                <a:latin typeface="Times New Roman" pitchFamily="18" charset="0"/>
                <a:cs typeface="Times New Roman" pitchFamily="18" charset="0"/>
              </a:rPr>
              <a:t> 10.</a:t>
            </a:r>
            <a:endParaRPr lang="en-US" dirty="0"/>
          </a:p>
        </p:txBody>
      </p:sp>
    </p:spTree>
    <p:extLst>
      <p:ext uri="{BB962C8B-B14F-4D97-AF65-F5344CB8AC3E}">
        <p14:creationId xmlns:p14="http://schemas.microsoft.com/office/powerpoint/2010/main" val="294898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06028">
            <a:off x="11366379" y="2734891"/>
            <a:ext cx="2536285" cy="8828842"/>
          </a:xfrm>
          <a:custGeom>
            <a:avLst/>
            <a:gdLst/>
            <a:ahLst/>
            <a:cxnLst/>
            <a:rect l="l" t="t" r="r" b="b"/>
            <a:pathLst>
              <a:path w="2536285" h="8828842">
                <a:moveTo>
                  <a:pt x="0" y="0"/>
                </a:moveTo>
                <a:lnTo>
                  <a:pt x="2536285" y="0"/>
                </a:lnTo>
                <a:lnTo>
                  <a:pt x="2536285" y="8828842"/>
                </a:lnTo>
                <a:lnTo>
                  <a:pt x="0" y="8828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3004">
            <a:off x="12634743" y="2127493"/>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973129" flipV="1">
            <a:off x="14186997" y="2825280"/>
            <a:ext cx="3023873" cy="984133"/>
          </a:xfrm>
          <a:custGeom>
            <a:avLst/>
            <a:gdLst/>
            <a:ahLst/>
            <a:cxnLst/>
            <a:rect l="l" t="t" r="r" b="b"/>
            <a:pathLst>
              <a:path w="3023873" h="984133">
                <a:moveTo>
                  <a:pt x="0" y="984133"/>
                </a:moveTo>
                <a:lnTo>
                  <a:pt x="3023873" y="984133"/>
                </a:lnTo>
                <a:lnTo>
                  <a:pt x="3023873" y="0"/>
                </a:lnTo>
                <a:lnTo>
                  <a:pt x="0" y="0"/>
                </a:lnTo>
                <a:lnTo>
                  <a:pt x="0" y="98413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4250576" flipV="1">
            <a:off x="10237115" y="6355076"/>
            <a:ext cx="2065994" cy="1108124"/>
          </a:xfrm>
          <a:custGeom>
            <a:avLst/>
            <a:gdLst/>
            <a:ahLst/>
            <a:cxnLst/>
            <a:rect l="l" t="t" r="r" b="b"/>
            <a:pathLst>
              <a:path w="2065994" h="1108124">
                <a:moveTo>
                  <a:pt x="0" y="1108124"/>
                </a:moveTo>
                <a:lnTo>
                  <a:pt x="2065994" y="1108124"/>
                </a:lnTo>
                <a:lnTo>
                  <a:pt x="2065994" y="0"/>
                </a:lnTo>
                <a:lnTo>
                  <a:pt x="0" y="0"/>
                </a:lnTo>
                <a:lnTo>
                  <a:pt x="0" y="110812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7947771" y="7149312"/>
            <a:ext cx="2973981" cy="1188944"/>
          </a:xfrm>
          <a:custGeom>
            <a:avLst/>
            <a:gdLst/>
            <a:ahLst/>
            <a:cxnLst/>
            <a:rect l="l" t="t" r="r" b="b"/>
            <a:pathLst>
              <a:path w="2973981" h="1188944">
                <a:moveTo>
                  <a:pt x="0" y="0"/>
                </a:moveTo>
                <a:lnTo>
                  <a:pt x="2973981" y="0"/>
                </a:lnTo>
                <a:lnTo>
                  <a:pt x="2973981" y="1188945"/>
                </a:lnTo>
                <a:lnTo>
                  <a:pt x="0" y="1188945"/>
                </a:lnTo>
                <a:lnTo>
                  <a:pt x="0" y="0"/>
                </a:lnTo>
                <a:close/>
              </a:path>
            </a:pathLst>
          </a:custGeom>
          <a:blipFill>
            <a:blip r:embed="rId10">
              <a:alphaModFix amt="34000"/>
              <a:extLst>
                <a:ext uri="{96DAC541-7B7A-43D3-8B79-37D633B846F1}">
                  <asvg:svgBlip xmlns:asvg="http://schemas.microsoft.com/office/drawing/2016/SVG/main" r:embed="rId11"/>
                </a:ext>
              </a:extLst>
            </a:blip>
            <a:stretch>
              <a:fillRect/>
            </a:stretch>
          </a:blipFill>
        </p:spPr>
      </p:sp>
      <p:sp>
        <p:nvSpPr>
          <p:cNvPr id="7" name="Freeform 7"/>
          <p:cNvSpPr/>
          <p:nvPr/>
        </p:nvSpPr>
        <p:spPr>
          <a:xfrm>
            <a:off x="15011400" y="832936"/>
            <a:ext cx="2973981" cy="1188944"/>
          </a:xfrm>
          <a:custGeom>
            <a:avLst/>
            <a:gdLst/>
            <a:ahLst/>
            <a:cxnLst/>
            <a:rect l="l" t="t" r="r" b="b"/>
            <a:pathLst>
              <a:path w="2973981" h="1188944">
                <a:moveTo>
                  <a:pt x="0" y="0"/>
                </a:moveTo>
                <a:lnTo>
                  <a:pt x="2973981" y="0"/>
                </a:lnTo>
                <a:lnTo>
                  <a:pt x="2973981" y="1188944"/>
                </a:lnTo>
                <a:lnTo>
                  <a:pt x="0" y="1188944"/>
                </a:lnTo>
                <a:lnTo>
                  <a:pt x="0" y="0"/>
                </a:lnTo>
                <a:close/>
              </a:path>
            </a:pathLst>
          </a:custGeom>
          <a:blipFill>
            <a:blip r:embed="rId10">
              <a:alphaModFix amt="34000"/>
              <a:extLst>
                <a:ext uri="{96DAC541-7B7A-43D3-8B79-37D633B846F1}">
                  <asvg:svgBlip xmlns:asvg="http://schemas.microsoft.com/office/drawing/2016/SVG/main" r:embed="rId11"/>
                </a:ext>
              </a:extLst>
            </a:blip>
            <a:stretch>
              <a:fillRect/>
            </a:stretch>
          </a:blipFill>
        </p:spPr>
      </p:sp>
      <p:sp>
        <p:nvSpPr>
          <p:cNvPr id="8" name="Freeform 8"/>
          <p:cNvSpPr/>
          <p:nvPr/>
        </p:nvSpPr>
        <p:spPr>
          <a:xfrm>
            <a:off x="1028700" y="2552804"/>
            <a:ext cx="6233521" cy="2132012"/>
          </a:xfrm>
          <a:custGeom>
            <a:avLst/>
            <a:gdLst/>
            <a:ahLst/>
            <a:cxnLst/>
            <a:rect l="l" t="t" r="r" b="b"/>
            <a:pathLst>
              <a:path w="5332934" h="2132012">
                <a:moveTo>
                  <a:pt x="0" y="0"/>
                </a:moveTo>
                <a:lnTo>
                  <a:pt x="5332934" y="0"/>
                </a:lnTo>
                <a:lnTo>
                  <a:pt x="5332934" y="2132012"/>
                </a:lnTo>
                <a:lnTo>
                  <a:pt x="0" y="2132012"/>
                </a:lnTo>
                <a:lnTo>
                  <a:pt x="0" y="0"/>
                </a:lnTo>
                <a:close/>
              </a:path>
            </a:pathLst>
          </a:custGeom>
          <a:blipFill>
            <a:blip r:embed="rId10">
              <a:alphaModFix amt="34000"/>
              <a:extLst>
                <a:ext uri="{96DAC541-7B7A-43D3-8B79-37D633B846F1}">
                  <asvg:svgBlip xmlns:asvg="http://schemas.microsoft.com/office/drawing/2016/SVG/main" r:embed="rId11"/>
                </a:ext>
              </a:extLst>
            </a:blip>
            <a:stretch>
              <a:fillRect/>
            </a:stretch>
          </a:blipFill>
        </p:spPr>
      </p:sp>
      <p:sp>
        <p:nvSpPr>
          <p:cNvPr id="9" name="Freeform 9"/>
          <p:cNvSpPr/>
          <p:nvPr/>
        </p:nvSpPr>
        <p:spPr>
          <a:xfrm rot="-1385326">
            <a:off x="15046306" y="5969584"/>
            <a:ext cx="4727301" cy="3548400"/>
          </a:xfrm>
          <a:custGeom>
            <a:avLst/>
            <a:gdLst/>
            <a:ahLst/>
            <a:cxnLst/>
            <a:rect l="l" t="t" r="r" b="b"/>
            <a:pathLst>
              <a:path w="4727301" h="3548400">
                <a:moveTo>
                  <a:pt x="0" y="0"/>
                </a:moveTo>
                <a:lnTo>
                  <a:pt x="4727300" y="0"/>
                </a:lnTo>
                <a:lnTo>
                  <a:pt x="4727300" y="3548400"/>
                </a:lnTo>
                <a:lnTo>
                  <a:pt x="0" y="3548400"/>
                </a:lnTo>
                <a:lnTo>
                  <a:pt x="0" y="0"/>
                </a:lnTo>
                <a:close/>
              </a:path>
            </a:pathLst>
          </a:custGeom>
          <a:blipFill>
            <a:blip r:embed="rId12">
              <a:extLst>
                <a:ext uri="{96DAC541-7B7A-43D3-8B79-37D633B846F1}">
                  <asvg:svgBlip xmlns:asvg="http://schemas.microsoft.com/office/drawing/2016/SVG/main" r:embed="rId13"/>
                </a:ext>
              </a:extLst>
            </a:blip>
            <a:stretch>
              <a:fillRect l="-9506"/>
            </a:stretch>
          </a:blipFill>
        </p:spPr>
      </p:sp>
      <p:sp>
        <p:nvSpPr>
          <p:cNvPr id="10" name="Freeform 10"/>
          <p:cNvSpPr/>
          <p:nvPr/>
        </p:nvSpPr>
        <p:spPr>
          <a:xfrm rot="10799999">
            <a:off x="7907221" y="-1519549"/>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12">
              <a:extLst>
                <a:ext uri="{96DAC541-7B7A-43D3-8B79-37D633B846F1}">
                  <asvg:svgBlip xmlns:asvg="http://schemas.microsoft.com/office/drawing/2016/SVG/main" r:embed="rId13"/>
                </a:ext>
              </a:extLst>
            </a:blip>
            <a:stretch>
              <a:fillRect l="-9506"/>
            </a:stretch>
          </a:blipFill>
        </p:spPr>
      </p:sp>
      <p:sp>
        <p:nvSpPr>
          <p:cNvPr id="11" name="Freeform 11"/>
          <p:cNvSpPr/>
          <p:nvPr/>
        </p:nvSpPr>
        <p:spPr>
          <a:xfrm>
            <a:off x="6203833" y="1691157"/>
            <a:ext cx="2116776" cy="2863733"/>
          </a:xfrm>
          <a:custGeom>
            <a:avLst/>
            <a:gdLst/>
            <a:ahLst/>
            <a:cxnLst/>
            <a:rect l="l" t="t" r="r" b="b"/>
            <a:pathLst>
              <a:path w="2116776" h="2863733">
                <a:moveTo>
                  <a:pt x="0" y="0"/>
                </a:moveTo>
                <a:lnTo>
                  <a:pt x="2116776" y="0"/>
                </a:lnTo>
                <a:lnTo>
                  <a:pt x="2116776" y="2863733"/>
                </a:lnTo>
                <a:lnTo>
                  <a:pt x="0" y="28637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8461777" y="7369313"/>
            <a:ext cx="1945968" cy="692718"/>
          </a:xfrm>
          <a:prstGeom prst="rect">
            <a:avLst/>
          </a:prstGeom>
        </p:spPr>
        <p:txBody>
          <a:bodyPr lIns="0" tIns="0" rIns="0" bIns="0" rtlCol="0" anchor="t">
            <a:spAutoFit/>
          </a:bodyPr>
          <a:lstStyle/>
          <a:p>
            <a:pPr algn="ctr">
              <a:lnSpc>
                <a:spcPts val="5215"/>
              </a:lnSpc>
            </a:pPr>
            <a:r>
              <a:rPr lang="en-US" sz="4828" dirty="0" err="1">
                <a:solidFill>
                  <a:srgbClr val="000000"/>
                </a:solidFill>
                <a:latin typeface="+mj-lt"/>
              </a:rPr>
              <a:t>Cây</a:t>
            </a:r>
            <a:r>
              <a:rPr lang="en-US" sz="4828" dirty="0">
                <a:solidFill>
                  <a:srgbClr val="000000"/>
                </a:solidFill>
                <a:latin typeface="+mj-lt"/>
              </a:rPr>
              <a:t> </a:t>
            </a:r>
            <a:r>
              <a:rPr lang="en-US" sz="4828" dirty="0" err="1">
                <a:solidFill>
                  <a:srgbClr val="000000"/>
                </a:solidFill>
                <a:latin typeface="+mj-lt"/>
              </a:rPr>
              <a:t>vợt</a:t>
            </a:r>
            <a:r>
              <a:rPr lang="en-US" sz="4828" dirty="0">
                <a:solidFill>
                  <a:srgbClr val="000000"/>
                </a:solidFill>
                <a:latin typeface="+mj-lt"/>
              </a:rPr>
              <a:t> </a:t>
            </a:r>
          </a:p>
        </p:txBody>
      </p:sp>
      <p:sp>
        <p:nvSpPr>
          <p:cNvPr id="13" name="TextBox 13"/>
          <p:cNvSpPr txBox="1"/>
          <p:nvPr/>
        </p:nvSpPr>
        <p:spPr>
          <a:xfrm>
            <a:off x="1247637" y="4912735"/>
            <a:ext cx="7192037" cy="2616101"/>
          </a:xfrm>
          <a:prstGeom prst="rect">
            <a:avLst/>
          </a:prstGeom>
        </p:spPr>
        <p:txBody>
          <a:bodyPr lIns="0" tIns="0" rIns="0" bIns="0" rtlCol="0" anchor="t">
            <a:spAutoFit/>
          </a:bodyPr>
          <a:lstStyle/>
          <a:p>
            <a:pPr>
              <a:lnSpc>
                <a:spcPts val="5060"/>
              </a:lnSpc>
            </a:pPr>
            <a:r>
              <a:rPr lang="en-US" sz="4685" dirty="0" err="1">
                <a:solidFill>
                  <a:srgbClr val="000000"/>
                </a:solidFill>
                <a:latin typeface="+mj-lt"/>
              </a:rPr>
              <a:t>Cầu</a:t>
            </a:r>
            <a:r>
              <a:rPr lang="en-US" sz="4685" dirty="0">
                <a:solidFill>
                  <a:srgbClr val="000000"/>
                </a:solidFill>
                <a:latin typeface="+mj-lt"/>
              </a:rPr>
              <a:t> </a:t>
            </a:r>
            <a:r>
              <a:rPr lang="en-US" sz="4685" dirty="0" err="1">
                <a:solidFill>
                  <a:srgbClr val="000000"/>
                </a:solidFill>
                <a:latin typeface="+mj-lt"/>
              </a:rPr>
              <a:t>lông</a:t>
            </a:r>
            <a:r>
              <a:rPr lang="en-US" sz="4685" dirty="0">
                <a:solidFill>
                  <a:srgbClr val="000000"/>
                </a:solidFill>
                <a:latin typeface="+mj-lt"/>
              </a:rPr>
              <a:t> </a:t>
            </a:r>
            <a:r>
              <a:rPr lang="en-US" sz="4685" dirty="0" err="1">
                <a:solidFill>
                  <a:srgbClr val="000000"/>
                </a:solidFill>
                <a:latin typeface="+mj-lt"/>
              </a:rPr>
              <a:t>là</a:t>
            </a:r>
            <a:r>
              <a:rPr lang="en-US" sz="4685" dirty="0">
                <a:solidFill>
                  <a:srgbClr val="000000"/>
                </a:solidFill>
                <a:latin typeface="+mj-lt"/>
              </a:rPr>
              <a:t> </a:t>
            </a:r>
            <a:r>
              <a:rPr lang="en-US" sz="4685" dirty="0" err="1">
                <a:solidFill>
                  <a:srgbClr val="000000"/>
                </a:solidFill>
                <a:latin typeface="+mj-lt"/>
              </a:rPr>
              <a:t>môn</a:t>
            </a:r>
            <a:r>
              <a:rPr lang="en-US" sz="4685" dirty="0">
                <a:solidFill>
                  <a:srgbClr val="000000"/>
                </a:solidFill>
                <a:latin typeface="+mj-lt"/>
              </a:rPr>
              <a:t> </a:t>
            </a:r>
            <a:r>
              <a:rPr lang="en-US" sz="4685" dirty="0" err="1">
                <a:solidFill>
                  <a:srgbClr val="000000"/>
                </a:solidFill>
                <a:latin typeface="+mj-lt"/>
              </a:rPr>
              <a:t>thể</a:t>
            </a:r>
            <a:r>
              <a:rPr lang="en-US" sz="4685" dirty="0">
                <a:solidFill>
                  <a:srgbClr val="000000"/>
                </a:solidFill>
                <a:latin typeface="+mj-lt"/>
              </a:rPr>
              <a:t> </a:t>
            </a:r>
            <a:r>
              <a:rPr lang="en-US" sz="4685" dirty="0" err="1">
                <a:solidFill>
                  <a:srgbClr val="000000"/>
                </a:solidFill>
                <a:latin typeface="+mj-lt"/>
              </a:rPr>
              <a:t>thao</a:t>
            </a:r>
            <a:r>
              <a:rPr lang="en-US" sz="4685" dirty="0">
                <a:solidFill>
                  <a:srgbClr val="000000"/>
                </a:solidFill>
                <a:latin typeface="+mj-lt"/>
              </a:rPr>
              <a:t> </a:t>
            </a:r>
            <a:r>
              <a:rPr lang="en-US" sz="4685" dirty="0" err="1">
                <a:solidFill>
                  <a:srgbClr val="000000"/>
                </a:solidFill>
                <a:latin typeface="+mj-lt"/>
              </a:rPr>
              <a:t>sử</a:t>
            </a:r>
            <a:r>
              <a:rPr lang="en-US" sz="4685" dirty="0">
                <a:solidFill>
                  <a:srgbClr val="000000"/>
                </a:solidFill>
                <a:latin typeface="+mj-lt"/>
              </a:rPr>
              <a:t> </a:t>
            </a:r>
            <a:r>
              <a:rPr lang="en-US" sz="4685" dirty="0" err="1">
                <a:solidFill>
                  <a:srgbClr val="000000"/>
                </a:solidFill>
                <a:latin typeface="+mj-lt"/>
              </a:rPr>
              <a:t>dụng</a:t>
            </a:r>
            <a:r>
              <a:rPr lang="en-US" sz="4685" dirty="0">
                <a:solidFill>
                  <a:srgbClr val="000000"/>
                </a:solidFill>
                <a:latin typeface="+mj-lt"/>
              </a:rPr>
              <a:t> </a:t>
            </a:r>
            <a:r>
              <a:rPr lang="en-US" sz="4685" dirty="0" err="1">
                <a:solidFill>
                  <a:srgbClr val="000000"/>
                </a:solidFill>
                <a:latin typeface="+mj-lt"/>
              </a:rPr>
              <a:t>vợt</a:t>
            </a:r>
            <a:r>
              <a:rPr lang="en-US" sz="4685" dirty="0">
                <a:solidFill>
                  <a:srgbClr val="000000"/>
                </a:solidFill>
                <a:latin typeface="+mj-lt"/>
              </a:rPr>
              <a:t> </a:t>
            </a:r>
            <a:r>
              <a:rPr lang="en-US" sz="4685" dirty="0" err="1">
                <a:solidFill>
                  <a:srgbClr val="000000"/>
                </a:solidFill>
                <a:latin typeface="+mj-lt"/>
              </a:rPr>
              <a:t>và</a:t>
            </a:r>
            <a:r>
              <a:rPr lang="en-US" sz="4685" dirty="0">
                <a:solidFill>
                  <a:srgbClr val="000000"/>
                </a:solidFill>
                <a:latin typeface="+mj-lt"/>
              </a:rPr>
              <a:t> </a:t>
            </a:r>
            <a:r>
              <a:rPr lang="en-US" sz="4685" dirty="0" err="1">
                <a:solidFill>
                  <a:srgbClr val="000000"/>
                </a:solidFill>
                <a:latin typeface="+mj-lt"/>
              </a:rPr>
              <a:t>quả</a:t>
            </a:r>
            <a:r>
              <a:rPr lang="en-US" sz="4685" dirty="0">
                <a:solidFill>
                  <a:srgbClr val="000000"/>
                </a:solidFill>
                <a:latin typeface="+mj-lt"/>
              </a:rPr>
              <a:t> </a:t>
            </a:r>
            <a:r>
              <a:rPr lang="en-US" sz="4685" dirty="0" err="1">
                <a:solidFill>
                  <a:srgbClr val="000000"/>
                </a:solidFill>
                <a:latin typeface="+mj-lt"/>
              </a:rPr>
              <a:t>bóng</a:t>
            </a:r>
            <a:r>
              <a:rPr lang="en-US" sz="4685" dirty="0">
                <a:solidFill>
                  <a:srgbClr val="000000"/>
                </a:solidFill>
                <a:latin typeface="+mj-lt"/>
              </a:rPr>
              <a:t> </a:t>
            </a:r>
            <a:r>
              <a:rPr lang="en-US" sz="4685" dirty="0" err="1">
                <a:solidFill>
                  <a:srgbClr val="000000"/>
                </a:solidFill>
                <a:latin typeface="+mj-lt"/>
              </a:rPr>
              <a:t>làm</a:t>
            </a:r>
            <a:r>
              <a:rPr lang="en-US" sz="4685" dirty="0">
                <a:solidFill>
                  <a:srgbClr val="000000"/>
                </a:solidFill>
                <a:latin typeface="+mj-lt"/>
              </a:rPr>
              <a:t> </a:t>
            </a:r>
            <a:r>
              <a:rPr lang="en-US" sz="4685" dirty="0" err="1">
                <a:solidFill>
                  <a:srgbClr val="000000"/>
                </a:solidFill>
                <a:latin typeface="+mj-lt"/>
              </a:rPr>
              <a:t>bằng</a:t>
            </a:r>
            <a:r>
              <a:rPr lang="en-US" sz="4685" dirty="0">
                <a:solidFill>
                  <a:srgbClr val="000000"/>
                </a:solidFill>
                <a:latin typeface="+mj-lt"/>
              </a:rPr>
              <a:t> </a:t>
            </a:r>
            <a:r>
              <a:rPr lang="en-US" sz="4685" dirty="0" err="1">
                <a:solidFill>
                  <a:srgbClr val="000000"/>
                </a:solidFill>
                <a:latin typeface="+mj-lt"/>
              </a:rPr>
              <a:t>lông</a:t>
            </a:r>
            <a:r>
              <a:rPr lang="en-US" sz="4685" dirty="0">
                <a:solidFill>
                  <a:srgbClr val="000000"/>
                </a:solidFill>
                <a:latin typeface="+mj-lt"/>
              </a:rPr>
              <a:t> </a:t>
            </a:r>
            <a:r>
              <a:rPr lang="en-US" sz="4685" dirty="0" err="1">
                <a:solidFill>
                  <a:srgbClr val="000000"/>
                </a:solidFill>
                <a:latin typeface="+mj-lt"/>
              </a:rPr>
              <a:t>ngỗng</a:t>
            </a:r>
            <a:r>
              <a:rPr lang="en-US" sz="4685" dirty="0">
                <a:solidFill>
                  <a:srgbClr val="000000"/>
                </a:solidFill>
                <a:latin typeface="+mj-lt"/>
              </a:rPr>
              <a:t> </a:t>
            </a:r>
            <a:r>
              <a:rPr lang="en-US" sz="4685" dirty="0" err="1">
                <a:solidFill>
                  <a:srgbClr val="000000"/>
                </a:solidFill>
                <a:latin typeface="+mj-lt"/>
              </a:rPr>
              <a:t>gọi</a:t>
            </a:r>
            <a:r>
              <a:rPr lang="en-US" sz="4685" dirty="0">
                <a:solidFill>
                  <a:srgbClr val="000000"/>
                </a:solidFill>
                <a:latin typeface="+mj-lt"/>
              </a:rPr>
              <a:t> </a:t>
            </a:r>
            <a:r>
              <a:rPr lang="en-US" sz="4685" dirty="0" err="1">
                <a:solidFill>
                  <a:srgbClr val="000000"/>
                </a:solidFill>
                <a:latin typeface="+mj-lt"/>
              </a:rPr>
              <a:t>là</a:t>
            </a:r>
            <a:r>
              <a:rPr lang="en-US" sz="4685" dirty="0">
                <a:solidFill>
                  <a:srgbClr val="000000"/>
                </a:solidFill>
                <a:latin typeface="+mj-lt"/>
              </a:rPr>
              <a:t> </a:t>
            </a:r>
            <a:r>
              <a:rPr lang="en-US" sz="4685" dirty="0" err="1">
                <a:solidFill>
                  <a:srgbClr val="000000"/>
                </a:solidFill>
                <a:latin typeface="+mj-lt"/>
              </a:rPr>
              <a:t>cầu</a:t>
            </a:r>
            <a:r>
              <a:rPr lang="en-US" sz="4685" dirty="0">
                <a:solidFill>
                  <a:srgbClr val="000000"/>
                </a:solidFill>
                <a:latin typeface="+mj-lt"/>
              </a:rPr>
              <a:t> </a:t>
            </a:r>
            <a:r>
              <a:rPr lang="en-US" sz="4685" dirty="0" err="1">
                <a:solidFill>
                  <a:srgbClr val="000000"/>
                </a:solidFill>
                <a:latin typeface="+mj-lt"/>
              </a:rPr>
              <a:t>lông</a:t>
            </a:r>
            <a:endParaRPr lang="en-US" sz="4685" dirty="0">
              <a:solidFill>
                <a:srgbClr val="000000"/>
              </a:solidFill>
              <a:latin typeface="+mj-lt"/>
            </a:endParaRPr>
          </a:p>
        </p:txBody>
      </p:sp>
      <p:sp>
        <p:nvSpPr>
          <p:cNvPr id="14" name="TextBox 14"/>
          <p:cNvSpPr txBox="1"/>
          <p:nvPr/>
        </p:nvSpPr>
        <p:spPr>
          <a:xfrm>
            <a:off x="1275720" y="2660789"/>
            <a:ext cx="5314816" cy="1501758"/>
          </a:xfrm>
          <a:prstGeom prst="rect">
            <a:avLst/>
          </a:prstGeom>
        </p:spPr>
        <p:txBody>
          <a:bodyPr wrap="square" lIns="0" tIns="0" rIns="0" bIns="0" rtlCol="0" anchor="t">
            <a:spAutoFit/>
          </a:bodyPr>
          <a:lstStyle/>
          <a:p>
            <a:pPr algn="ctr">
              <a:lnSpc>
                <a:spcPts val="12682"/>
              </a:lnSpc>
            </a:pPr>
            <a:r>
              <a:rPr lang="en-US" sz="8000" dirty="0" err="1">
                <a:solidFill>
                  <a:srgbClr val="000000"/>
                </a:solidFill>
                <a:latin typeface="LNTH-Smithmagis Free" pitchFamily="2" charset="0"/>
              </a:rPr>
              <a:t>Sự</a:t>
            </a:r>
            <a:r>
              <a:rPr lang="en-US" sz="8000" dirty="0">
                <a:solidFill>
                  <a:srgbClr val="000000"/>
                </a:solidFill>
                <a:latin typeface="LNTH-Smithmagis Free" pitchFamily="2" charset="0"/>
              </a:rPr>
              <a:t> </a:t>
            </a:r>
            <a:r>
              <a:rPr lang="en-US" sz="8000" dirty="0" err="1">
                <a:solidFill>
                  <a:srgbClr val="000000"/>
                </a:solidFill>
                <a:latin typeface="LNTH-Smithmagis Free" pitchFamily="2" charset="0"/>
              </a:rPr>
              <a:t>thật</a:t>
            </a:r>
            <a:r>
              <a:rPr lang="en-US" sz="8000" dirty="0">
                <a:solidFill>
                  <a:srgbClr val="000000"/>
                </a:solidFill>
                <a:latin typeface="LNTH-Smithmagis Free" pitchFamily="2" charset="0"/>
              </a:rPr>
              <a:t> </a:t>
            </a:r>
            <a:r>
              <a:rPr lang="en-US" sz="8000" dirty="0" err="1">
                <a:solidFill>
                  <a:srgbClr val="000000"/>
                </a:solidFill>
                <a:latin typeface="LNTH-Smithmagis Free" pitchFamily="2" charset="0"/>
              </a:rPr>
              <a:t>thú</a:t>
            </a:r>
            <a:r>
              <a:rPr lang="en-US" sz="8000" dirty="0">
                <a:solidFill>
                  <a:srgbClr val="000000"/>
                </a:solidFill>
                <a:latin typeface="LNTH-Smithmagis Free" pitchFamily="2" charset="0"/>
              </a:rPr>
              <a:t> </a:t>
            </a:r>
            <a:r>
              <a:rPr lang="en-US" sz="8000" dirty="0" err="1">
                <a:solidFill>
                  <a:srgbClr val="000000"/>
                </a:solidFill>
                <a:latin typeface="LNTH-Smithmagis Free" pitchFamily="2" charset="0"/>
              </a:rPr>
              <a:t>vị</a:t>
            </a:r>
            <a:endParaRPr lang="en-US" sz="8000" dirty="0">
              <a:solidFill>
                <a:srgbClr val="000000"/>
              </a:solidFill>
              <a:latin typeface="LNTH-Smithmagis Free" pitchFamily="2" charset="0"/>
            </a:endParaRPr>
          </a:p>
        </p:txBody>
      </p:sp>
      <p:sp>
        <p:nvSpPr>
          <p:cNvPr id="15" name="TextBox 15"/>
          <p:cNvSpPr txBox="1"/>
          <p:nvPr/>
        </p:nvSpPr>
        <p:spPr>
          <a:xfrm>
            <a:off x="15265954" y="1147033"/>
            <a:ext cx="2472407" cy="564257"/>
          </a:xfrm>
          <a:prstGeom prst="rect">
            <a:avLst/>
          </a:prstGeom>
        </p:spPr>
        <p:txBody>
          <a:bodyPr lIns="0" tIns="0" rIns="0" bIns="0" rtlCol="0" anchor="t">
            <a:spAutoFit/>
          </a:bodyPr>
          <a:lstStyle/>
          <a:p>
            <a:pPr algn="ctr">
              <a:lnSpc>
                <a:spcPts val="4409"/>
              </a:lnSpc>
            </a:pPr>
            <a:r>
              <a:rPr lang="en-US" sz="4082" dirty="0" err="1">
                <a:solidFill>
                  <a:srgbClr val="000000"/>
                </a:solidFill>
                <a:latin typeface="+mj-lt"/>
              </a:rPr>
              <a:t>Quả</a:t>
            </a:r>
            <a:r>
              <a:rPr lang="en-US" sz="4082" dirty="0">
                <a:solidFill>
                  <a:srgbClr val="000000"/>
                </a:solidFill>
                <a:latin typeface="+mj-lt"/>
              </a:rPr>
              <a:t> </a:t>
            </a:r>
            <a:r>
              <a:rPr lang="en-US" sz="4082" dirty="0" err="1">
                <a:solidFill>
                  <a:srgbClr val="000000"/>
                </a:solidFill>
                <a:latin typeface="+mj-lt"/>
              </a:rPr>
              <a:t>cầu</a:t>
            </a:r>
            <a:endParaRPr lang="en-US" sz="4082" dirty="0">
              <a:solidFill>
                <a:srgbClr val="000000"/>
              </a:solidFill>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838641" y="2803942"/>
            <a:ext cx="10610718" cy="4885953"/>
          </a:xfrm>
          <a:prstGeom prst="rect">
            <a:avLst/>
          </a:prstGeom>
        </p:spPr>
        <p:txBody>
          <a:bodyPr lIns="0" tIns="0" rIns="0" bIns="0" rtlCol="0" anchor="t">
            <a:spAutoFit/>
          </a:bodyPr>
          <a:lstStyle/>
          <a:p>
            <a:pPr algn="ctr">
              <a:lnSpc>
                <a:spcPts val="12682"/>
              </a:lnSpc>
            </a:pPr>
            <a:r>
              <a:rPr lang="en-US" sz="9615" dirty="0" err="1">
                <a:solidFill>
                  <a:srgbClr val="000000"/>
                </a:solidFill>
                <a:latin typeface="LNTH-Smithmagis Free" pitchFamily="2" charset="0"/>
              </a:rPr>
              <a:t>Lịch</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sử</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ra</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đời</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và</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phát</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triển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môn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cầu</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lông</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trên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thế</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giới</a:t>
            </a:r>
            <a:endParaRPr lang="en-US" sz="9615" dirty="0">
              <a:solidFill>
                <a:srgbClr val="000000"/>
              </a:solidFill>
              <a:latin typeface="LNTH-Smithmagis Free" pitchFamily="2" charset="0"/>
            </a:endParaRPr>
          </a:p>
        </p:txBody>
      </p:sp>
      <p:sp>
        <p:nvSpPr>
          <p:cNvPr id="6" name="Freeform 6"/>
          <p:cNvSpPr/>
          <p:nvPr/>
        </p:nvSpPr>
        <p:spPr>
          <a:xfrm rot="-9972479">
            <a:off x="15023620" y="1409352"/>
            <a:ext cx="1353128" cy="1903377"/>
          </a:xfrm>
          <a:custGeom>
            <a:avLst/>
            <a:gdLst/>
            <a:ahLst/>
            <a:cxnLst/>
            <a:rect l="l" t="t" r="r" b="b"/>
            <a:pathLst>
              <a:path w="1353128" h="1903377">
                <a:moveTo>
                  <a:pt x="0" y="0"/>
                </a:moveTo>
                <a:lnTo>
                  <a:pt x="1353128" y="0"/>
                </a:lnTo>
                <a:lnTo>
                  <a:pt x="1353128" y="1903376"/>
                </a:lnTo>
                <a:lnTo>
                  <a:pt x="0" y="1903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665116">
            <a:off x="120242" y="2853638"/>
            <a:ext cx="2529319" cy="3557866"/>
          </a:xfrm>
          <a:custGeom>
            <a:avLst/>
            <a:gdLst/>
            <a:ahLst/>
            <a:cxnLst/>
            <a:rect l="l" t="t" r="r" b="b"/>
            <a:pathLst>
              <a:path w="2529319" h="3557866">
                <a:moveTo>
                  <a:pt x="0" y="0"/>
                </a:moveTo>
                <a:lnTo>
                  <a:pt x="2529319" y="0"/>
                </a:lnTo>
                <a:lnTo>
                  <a:pt x="2529319" y="3557866"/>
                </a:lnTo>
                <a:lnTo>
                  <a:pt x="0" y="3557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2006028">
            <a:off x="16159619" y="2474855"/>
            <a:ext cx="2536285" cy="4192517"/>
          </a:xfrm>
          <a:custGeom>
            <a:avLst/>
            <a:gdLst/>
            <a:ahLst/>
            <a:cxnLst/>
            <a:rect l="l" t="t" r="r" b="b"/>
            <a:pathLst>
              <a:path w="2536285" h="4192517">
                <a:moveTo>
                  <a:pt x="0" y="0"/>
                </a:moveTo>
                <a:lnTo>
                  <a:pt x="2536285" y="0"/>
                </a:lnTo>
                <a:lnTo>
                  <a:pt x="2536285" y="4192516"/>
                </a:lnTo>
                <a:lnTo>
                  <a:pt x="0" y="4192516"/>
                </a:lnTo>
                <a:lnTo>
                  <a:pt x="0" y="0"/>
                </a:lnTo>
                <a:close/>
              </a:path>
            </a:pathLst>
          </a:custGeom>
          <a:blipFill>
            <a:blip r:embed="rId4">
              <a:extLst>
                <a:ext uri="{96DAC541-7B7A-43D3-8B79-37D633B846F1}">
                  <asvg:svgBlip xmlns:asvg="http://schemas.microsoft.com/office/drawing/2016/SVG/main" r:embed="rId5"/>
                </a:ext>
              </a:extLst>
            </a:blip>
            <a:stretch>
              <a:fillRect b="-110585"/>
            </a:stretch>
          </a:blipFill>
        </p:spPr>
      </p:sp>
      <p:sp>
        <p:nvSpPr>
          <p:cNvPr id="9" name="Freeform 9"/>
          <p:cNvSpPr/>
          <p:nvPr/>
        </p:nvSpPr>
        <p:spPr>
          <a:xfrm rot="-1385326">
            <a:off x="506432" y="-327930"/>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6">
              <a:extLst>
                <a:ext uri="{96DAC541-7B7A-43D3-8B79-37D633B846F1}">
                  <asvg:svgBlip xmlns:asvg="http://schemas.microsoft.com/office/drawing/2016/SVG/main" r:embed="rId7"/>
                </a:ext>
              </a:extLst>
            </a:blip>
            <a:stretch>
              <a:fillRect l="-9506"/>
            </a:stretch>
          </a:blipFill>
        </p:spPr>
      </p:sp>
      <p:sp>
        <p:nvSpPr>
          <p:cNvPr id="10" name="Freeform 10"/>
          <p:cNvSpPr/>
          <p:nvPr/>
        </p:nvSpPr>
        <p:spPr>
          <a:xfrm rot="-1385326">
            <a:off x="16391202" y="5953795"/>
            <a:ext cx="4727301" cy="3548400"/>
          </a:xfrm>
          <a:custGeom>
            <a:avLst/>
            <a:gdLst/>
            <a:ahLst/>
            <a:cxnLst/>
            <a:rect l="l" t="t" r="r" b="b"/>
            <a:pathLst>
              <a:path w="4727301" h="3548400">
                <a:moveTo>
                  <a:pt x="0" y="0"/>
                </a:moveTo>
                <a:lnTo>
                  <a:pt x="4727300" y="0"/>
                </a:lnTo>
                <a:lnTo>
                  <a:pt x="4727300" y="3548400"/>
                </a:lnTo>
                <a:lnTo>
                  <a:pt x="0" y="3548400"/>
                </a:lnTo>
                <a:lnTo>
                  <a:pt x="0" y="0"/>
                </a:lnTo>
                <a:close/>
              </a:path>
            </a:pathLst>
          </a:custGeom>
          <a:blipFill>
            <a:blip r:embed="rId6">
              <a:extLst>
                <a:ext uri="{96DAC541-7B7A-43D3-8B79-37D633B846F1}">
                  <asvg:svgBlip xmlns:asvg="http://schemas.microsoft.com/office/drawing/2016/SVG/main" r:embed="rId7"/>
                </a:ext>
              </a:extLst>
            </a:blip>
            <a:stretch>
              <a:fillRect l="-9506"/>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43249"/>
            <a:ext cx="7837436" cy="7600503"/>
            <a:chOff x="0" y="0"/>
            <a:chExt cx="1096108" cy="1062972"/>
          </a:xfrm>
        </p:grpSpPr>
        <p:sp>
          <p:nvSpPr>
            <p:cNvPr id="3" name="Freeform 3"/>
            <p:cNvSpPr/>
            <p:nvPr/>
          </p:nvSpPr>
          <p:spPr>
            <a:xfrm>
              <a:off x="0" y="0"/>
              <a:ext cx="1096108" cy="1062972"/>
            </a:xfrm>
            <a:custGeom>
              <a:avLst/>
              <a:gdLst/>
              <a:ahLst/>
              <a:cxnLst/>
              <a:rect l="l" t="t" r="r" b="b"/>
              <a:pathLst>
                <a:path w="1096108" h="1062972">
                  <a:moveTo>
                    <a:pt x="548054" y="0"/>
                  </a:moveTo>
                  <a:cubicBezTo>
                    <a:pt x="245372" y="0"/>
                    <a:pt x="0" y="237954"/>
                    <a:pt x="0" y="531486"/>
                  </a:cubicBezTo>
                  <a:cubicBezTo>
                    <a:pt x="0" y="825017"/>
                    <a:pt x="245372" y="1062972"/>
                    <a:pt x="548054" y="1062972"/>
                  </a:cubicBezTo>
                  <a:cubicBezTo>
                    <a:pt x="850736" y="1062972"/>
                    <a:pt x="1096108" y="825017"/>
                    <a:pt x="1096108" y="531486"/>
                  </a:cubicBezTo>
                  <a:cubicBezTo>
                    <a:pt x="1096108" y="237954"/>
                    <a:pt x="850736" y="0"/>
                    <a:pt x="548054" y="0"/>
                  </a:cubicBezTo>
                  <a:close/>
                </a:path>
              </a:pathLst>
            </a:custGeom>
            <a:solidFill>
              <a:srgbClr val="FFFFFF"/>
            </a:solidFill>
          </p:spPr>
        </p:sp>
        <p:sp>
          <p:nvSpPr>
            <p:cNvPr id="4" name="TextBox 4"/>
            <p:cNvSpPr txBox="1"/>
            <p:nvPr/>
          </p:nvSpPr>
          <p:spPr>
            <a:xfrm>
              <a:off x="102760" y="61554"/>
              <a:ext cx="890588" cy="9017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8650102" y="0"/>
            <a:ext cx="9978063" cy="13692024"/>
          </a:xfrm>
          <a:custGeom>
            <a:avLst/>
            <a:gdLst/>
            <a:ahLst/>
            <a:cxnLst/>
            <a:rect l="l" t="t" r="r" b="b"/>
            <a:pathLst>
              <a:path w="9978063" h="13692024">
                <a:moveTo>
                  <a:pt x="9978063" y="0"/>
                </a:moveTo>
                <a:lnTo>
                  <a:pt x="0" y="0"/>
                </a:lnTo>
                <a:lnTo>
                  <a:pt x="0" y="13692024"/>
                </a:lnTo>
                <a:lnTo>
                  <a:pt x="9978063" y="13692024"/>
                </a:lnTo>
                <a:lnTo>
                  <a:pt x="997806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524000" y="2313008"/>
            <a:ext cx="6607377" cy="5787675"/>
          </a:xfrm>
          <a:prstGeom prst="rect">
            <a:avLst/>
          </a:prstGeom>
        </p:spPr>
        <p:txBody>
          <a:bodyPr wrap="square" lIns="0" tIns="0" rIns="0" bIns="0" rtlCol="0" anchor="t">
            <a:spAutoFit/>
          </a:bodyPr>
          <a:lstStyle/>
          <a:p>
            <a:pPr marL="742950" indent="-742950" algn="ctr">
              <a:lnSpc>
                <a:spcPts val="4075"/>
              </a:lnSpc>
              <a:buAutoNum type="alphaUcPeriod"/>
            </a:pPr>
            <a:r>
              <a:rPr lang="en-US" sz="3773" dirty="0" err="1">
                <a:solidFill>
                  <a:srgbClr val="000000"/>
                </a:solidFill>
                <a:latin typeface="+mj-lt"/>
              </a:rPr>
              <a:t>Sự</a:t>
            </a:r>
            <a:r>
              <a:rPr lang="en-US" sz="3773" dirty="0">
                <a:solidFill>
                  <a:srgbClr val="000000"/>
                </a:solidFill>
                <a:latin typeface="+mj-lt"/>
              </a:rPr>
              <a:t> </a:t>
            </a:r>
            <a:r>
              <a:rPr lang="en-US" sz="3773" dirty="0" err="1">
                <a:solidFill>
                  <a:srgbClr val="000000"/>
                </a:solidFill>
                <a:latin typeface="+mj-lt"/>
              </a:rPr>
              <a:t>xuất</a:t>
            </a:r>
            <a:r>
              <a:rPr lang="en-US" sz="3773" dirty="0">
                <a:solidFill>
                  <a:srgbClr val="000000"/>
                </a:solidFill>
                <a:latin typeface="+mj-lt"/>
              </a:rPr>
              <a:t> </a:t>
            </a:r>
            <a:r>
              <a:rPr lang="en-US" sz="3773" dirty="0" err="1">
                <a:solidFill>
                  <a:srgbClr val="000000"/>
                </a:solidFill>
                <a:latin typeface="+mj-lt"/>
              </a:rPr>
              <a:t>hiện</a:t>
            </a:r>
            <a:r>
              <a:rPr lang="en-US" sz="3773" dirty="0">
                <a:solidFill>
                  <a:srgbClr val="000000"/>
                </a:solidFill>
                <a:latin typeface="+mj-lt"/>
              </a:rPr>
              <a:t> </a:t>
            </a:r>
            <a:r>
              <a:rPr lang="en-US" sz="3773" dirty="0" err="1">
                <a:solidFill>
                  <a:srgbClr val="000000"/>
                </a:solidFill>
                <a:latin typeface="+mj-lt"/>
              </a:rPr>
              <a:t>môn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trên</a:t>
            </a:r>
            <a:r>
              <a:rPr lang="en-US" sz="3773" dirty="0">
                <a:solidFill>
                  <a:srgbClr val="000000"/>
                </a:solidFill>
                <a:latin typeface="+mj-lt"/>
              </a:rPr>
              <a:t> </a:t>
            </a:r>
            <a:r>
              <a:rPr lang="en-US" sz="3773" dirty="0" err="1">
                <a:solidFill>
                  <a:srgbClr val="000000"/>
                </a:solidFill>
                <a:latin typeface="+mj-lt"/>
              </a:rPr>
              <a:t>thế</a:t>
            </a:r>
            <a:r>
              <a:rPr lang="en-US" sz="3773" dirty="0">
                <a:solidFill>
                  <a:srgbClr val="000000"/>
                </a:solidFill>
                <a:latin typeface="+mj-lt"/>
              </a:rPr>
              <a:t> </a:t>
            </a:r>
            <a:r>
              <a:rPr lang="en-US" sz="3773" dirty="0" err="1">
                <a:solidFill>
                  <a:srgbClr val="000000"/>
                </a:solidFill>
                <a:latin typeface="+mj-lt"/>
              </a:rPr>
              <a:t>giới</a:t>
            </a:r>
            <a:r>
              <a:rPr lang="en-US" sz="3773" dirty="0">
                <a:solidFill>
                  <a:srgbClr val="000000"/>
                </a:solidFill>
                <a:latin typeface="+mj-lt"/>
              </a:rPr>
              <a:t>:</a:t>
            </a:r>
          </a:p>
          <a:p>
            <a:pPr>
              <a:lnSpc>
                <a:spcPts val="4075"/>
              </a:lnSpc>
            </a:pP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xuất</a:t>
            </a:r>
            <a:r>
              <a:rPr lang="en-US" sz="3773" dirty="0">
                <a:solidFill>
                  <a:srgbClr val="000000"/>
                </a:solidFill>
                <a:latin typeface="+mj-lt"/>
              </a:rPr>
              <a:t> </a:t>
            </a:r>
            <a:r>
              <a:rPr lang="en-US" sz="3773" dirty="0" err="1">
                <a:solidFill>
                  <a:srgbClr val="000000"/>
                </a:solidFill>
                <a:latin typeface="+mj-lt"/>
              </a:rPr>
              <a:t>hiện</a:t>
            </a:r>
            <a:r>
              <a:rPr lang="en-US" sz="3773" dirty="0">
                <a:solidFill>
                  <a:srgbClr val="000000"/>
                </a:solidFill>
                <a:latin typeface="+mj-lt"/>
              </a:rPr>
              <a:t> </a:t>
            </a:r>
            <a:r>
              <a:rPr lang="en-US" sz="3773" dirty="0" err="1">
                <a:solidFill>
                  <a:srgbClr val="000000"/>
                </a:solidFill>
                <a:latin typeface="+mj-lt"/>
              </a:rPr>
              <a:t>đầu</a:t>
            </a:r>
            <a:r>
              <a:rPr lang="en-US" sz="3773" dirty="0">
                <a:solidFill>
                  <a:srgbClr val="000000"/>
                </a:solidFill>
                <a:latin typeface="+mj-lt"/>
              </a:rPr>
              <a:t> </a:t>
            </a:r>
            <a:r>
              <a:rPr lang="en-US" sz="3773" dirty="0" err="1">
                <a:solidFill>
                  <a:srgbClr val="000000"/>
                </a:solidFill>
                <a:latin typeface="+mj-lt"/>
              </a:rPr>
              <a:t>tiên</a:t>
            </a:r>
            <a:r>
              <a:rPr lang="en-US" sz="3773" dirty="0">
                <a:solidFill>
                  <a:srgbClr val="000000"/>
                </a:solidFill>
                <a:latin typeface="+mj-lt"/>
              </a:rPr>
              <a:t> ở Châu Á, </a:t>
            </a:r>
            <a:r>
              <a:rPr lang="en-US" sz="3773" dirty="0" err="1">
                <a:solidFill>
                  <a:srgbClr val="000000"/>
                </a:solidFill>
                <a:latin typeface="+mj-lt"/>
              </a:rPr>
              <a:t>bắt</a:t>
            </a:r>
            <a:r>
              <a:rPr lang="en-US" sz="3773" dirty="0">
                <a:solidFill>
                  <a:srgbClr val="000000"/>
                </a:solidFill>
                <a:latin typeface="+mj-lt"/>
              </a:rPr>
              <a:t> </a:t>
            </a:r>
            <a:r>
              <a:rPr lang="en-US" sz="3773" dirty="0" err="1">
                <a:solidFill>
                  <a:srgbClr val="000000"/>
                </a:solidFill>
                <a:latin typeface="+mj-lt"/>
              </a:rPr>
              <a:t>đầu</a:t>
            </a:r>
            <a:r>
              <a:rPr lang="en-US" sz="3773" dirty="0">
                <a:solidFill>
                  <a:srgbClr val="000000"/>
                </a:solidFill>
                <a:latin typeface="+mj-lt"/>
              </a:rPr>
              <a:t> </a:t>
            </a:r>
            <a:r>
              <a:rPr lang="en-US" sz="3773" dirty="0" err="1">
                <a:solidFill>
                  <a:srgbClr val="000000"/>
                </a:solidFill>
                <a:latin typeface="+mj-lt"/>
              </a:rPr>
              <a:t>từ</a:t>
            </a:r>
            <a:r>
              <a:rPr lang="en-US" sz="3773" dirty="0">
                <a:solidFill>
                  <a:srgbClr val="000000"/>
                </a:solidFill>
                <a:latin typeface="+mj-lt"/>
              </a:rPr>
              <a:t> </a:t>
            </a:r>
            <a:r>
              <a:rPr lang="en-US" sz="3773" dirty="0" err="1">
                <a:solidFill>
                  <a:srgbClr val="000000"/>
                </a:solidFill>
                <a:latin typeface="+mj-lt"/>
              </a:rPr>
              <a:t>trò</a:t>
            </a:r>
            <a:r>
              <a:rPr lang="en-US" sz="3773" dirty="0">
                <a:solidFill>
                  <a:srgbClr val="000000"/>
                </a:solidFill>
                <a:latin typeface="+mj-lt"/>
              </a:rPr>
              <a:t> </a:t>
            </a:r>
            <a:r>
              <a:rPr lang="en-US" sz="3773" dirty="0" err="1">
                <a:solidFill>
                  <a:srgbClr val="000000"/>
                </a:solidFill>
                <a:latin typeface="+mj-lt"/>
              </a:rPr>
              <a:t>chơi</a:t>
            </a:r>
            <a:r>
              <a:rPr lang="en-US" sz="3773" dirty="0">
                <a:solidFill>
                  <a:srgbClr val="000000"/>
                </a:solidFill>
                <a:latin typeface="+mj-lt"/>
              </a:rPr>
              <a:t> </a:t>
            </a:r>
            <a:r>
              <a:rPr lang="en-US" sz="3773" dirty="0" err="1">
                <a:solidFill>
                  <a:srgbClr val="000000"/>
                </a:solidFill>
                <a:latin typeface="+mj-lt"/>
              </a:rPr>
              <a:t>của</a:t>
            </a:r>
            <a:r>
              <a:rPr lang="en-US" sz="3773" dirty="0">
                <a:solidFill>
                  <a:srgbClr val="000000"/>
                </a:solidFill>
                <a:latin typeface="+mj-lt"/>
              </a:rPr>
              <a:t> </a:t>
            </a:r>
            <a:r>
              <a:rPr lang="en-US" sz="3773" dirty="0" err="1">
                <a:solidFill>
                  <a:srgbClr val="000000"/>
                </a:solidFill>
                <a:latin typeface="+mj-lt"/>
              </a:rPr>
              <a:t>người</a:t>
            </a:r>
            <a:r>
              <a:rPr lang="en-US" sz="3773" dirty="0">
                <a:solidFill>
                  <a:srgbClr val="000000"/>
                </a:solidFill>
                <a:latin typeface="+mj-lt"/>
              </a:rPr>
              <a:t> </a:t>
            </a:r>
            <a:r>
              <a:rPr lang="en-US" sz="3773" dirty="0" err="1">
                <a:solidFill>
                  <a:srgbClr val="000000"/>
                </a:solidFill>
                <a:latin typeface="+mj-lt"/>
              </a:rPr>
              <a:t>dân</a:t>
            </a:r>
            <a:r>
              <a:rPr lang="en-US" sz="3773" dirty="0">
                <a:solidFill>
                  <a:srgbClr val="000000"/>
                </a:solidFill>
                <a:latin typeface="+mj-lt"/>
              </a:rPr>
              <a:t> </a:t>
            </a:r>
            <a:r>
              <a:rPr lang="en-US" sz="3773" dirty="0" err="1">
                <a:solidFill>
                  <a:srgbClr val="000000"/>
                </a:solidFill>
                <a:latin typeface="+mj-lt"/>
              </a:rPr>
              <a:t>bản</a:t>
            </a:r>
            <a:r>
              <a:rPr lang="en-US" sz="3773" dirty="0">
                <a:solidFill>
                  <a:srgbClr val="000000"/>
                </a:solidFill>
                <a:latin typeface="+mj-lt"/>
              </a:rPr>
              <a:t> </a:t>
            </a:r>
            <a:r>
              <a:rPr lang="en-US" sz="3773" dirty="0" err="1">
                <a:solidFill>
                  <a:srgbClr val="000000"/>
                </a:solidFill>
                <a:latin typeface="+mj-lt"/>
              </a:rPr>
              <a:t>địa</a:t>
            </a:r>
            <a:r>
              <a:rPr lang="en-US" sz="3773" dirty="0">
                <a:solidFill>
                  <a:srgbClr val="000000"/>
                </a:solidFill>
                <a:latin typeface="+mj-lt"/>
              </a:rPr>
              <a:t>.</a:t>
            </a:r>
          </a:p>
          <a:p>
            <a:pPr>
              <a:lnSpc>
                <a:spcPts val="4075"/>
              </a:lnSpc>
            </a:pPr>
            <a:r>
              <a:rPr lang="en-US" sz="3773" dirty="0">
                <a:solidFill>
                  <a:srgbClr val="000000"/>
                </a:solidFill>
                <a:latin typeface="+mj-lt"/>
              </a:rPr>
              <a:t>- </a:t>
            </a:r>
            <a:r>
              <a:rPr lang="en-US" sz="3773" dirty="0" err="1">
                <a:solidFill>
                  <a:srgbClr val="000000"/>
                </a:solidFill>
                <a:latin typeface="+mj-lt"/>
              </a:rPr>
              <a:t>Năm</a:t>
            </a:r>
            <a:r>
              <a:rPr lang="en-US" sz="3773" dirty="0">
                <a:solidFill>
                  <a:srgbClr val="000000"/>
                </a:solidFill>
                <a:latin typeface="+mj-lt"/>
              </a:rPr>
              <a:t> 1873, Badminton </a:t>
            </a:r>
            <a:r>
              <a:rPr lang="en-US" sz="3773" dirty="0" err="1">
                <a:solidFill>
                  <a:srgbClr val="000000"/>
                </a:solidFill>
                <a:latin typeface="+mj-lt"/>
              </a:rPr>
              <a:t>là</a:t>
            </a:r>
            <a:r>
              <a:rPr lang="en-US" sz="3773" dirty="0">
                <a:solidFill>
                  <a:srgbClr val="000000"/>
                </a:solidFill>
                <a:latin typeface="+mj-lt"/>
              </a:rPr>
              <a:t> </a:t>
            </a:r>
            <a:r>
              <a:rPr lang="en-US" sz="3773" dirty="0" err="1">
                <a:solidFill>
                  <a:srgbClr val="000000"/>
                </a:solidFill>
                <a:latin typeface="+mj-lt"/>
              </a:rPr>
              <a:t>tên</a:t>
            </a:r>
            <a:r>
              <a:rPr lang="en-US" sz="3773" dirty="0">
                <a:solidFill>
                  <a:srgbClr val="000000"/>
                </a:solidFill>
                <a:latin typeface="+mj-lt"/>
              </a:rPr>
              <a:t> </a:t>
            </a:r>
            <a:r>
              <a:rPr lang="en-US" sz="3773" dirty="0" err="1">
                <a:solidFill>
                  <a:srgbClr val="000000"/>
                </a:solidFill>
                <a:latin typeface="+mj-lt"/>
              </a:rPr>
              <a:t>gọi</a:t>
            </a:r>
            <a:r>
              <a:rPr lang="en-US" sz="3773" dirty="0">
                <a:solidFill>
                  <a:srgbClr val="000000"/>
                </a:solidFill>
                <a:latin typeface="+mj-lt"/>
              </a:rPr>
              <a:t> </a:t>
            </a:r>
            <a:r>
              <a:rPr lang="en-US" sz="3773" dirty="0" err="1">
                <a:solidFill>
                  <a:srgbClr val="000000"/>
                </a:solidFill>
                <a:latin typeface="+mj-lt"/>
              </a:rPr>
              <a:t>quốc</a:t>
            </a:r>
            <a:r>
              <a:rPr lang="en-US" sz="3773" dirty="0">
                <a:solidFill>
                  <a:srgbClr val="000000"/>
                </a:solidFill>
                <a:latin typeface="+mj-lt"/>
              </a:rPr>
              <a:t> </a:t>
            </a:r>
            <a:r>
              <a:rPr lang="en-US" sz="3773" dirty="0" err="1">
                <a:solidFill>
                  <a:srgbClr val="000000"/>
                </a:solidFill>
                <a:latin typeface="+mj-lt"/>
              </a:rPr>
              <a:t>tế</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và</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chuyển</a:t>
            </a:r>
            <a:r>
              <a:rPr lang="en-US" sz="3773" dirty="0">
                <a:solidFill>
                  <a:srgbClr val="000000"/>
                </a:solidFill>
                <a:latin typeface="+mj-lt"/>
              </a:rPr>
              <a:t> sang </a:t>
            </a:r>
            <a:r>
              <a:rPr lang="en-US" sz="3773" dirty="0" err="1">
                <a:solidFill>
                  <a:srgbClr val="000000"/>
                </a:solidFill>
                <a:latin typeface="+mj-lt"/>
              </a:rPr>
              <a:t>một</a:t>
            </a:r>
            <a:r>
              <a:rPr lang="en-US" sz="3773" dirty="0">
                <a:solidFill>
                  <a:srgbClr val="000000"/>
                </a:solidFill>
                <a:latin typeface="+mj-lt"/>
              </a:rPr>
              <a:t> </a:t>
            </a:r>
            <a:r>
              <a:rPr lang="en-US" sz="3773" dirty="0" err="1">
                <a:solidFill>
                  <a:srgbClr val="000000"/>
                </a:solidFill>
                <a:latin typeface="+mj-lt"/>
              </a:rPr>
              <a:t>giai</a:t>
            </a:r>
            <a:r>
              <a:rPr lang="en-US" sz="3773" dirty="0">
                <a:solidFill>
                  <a:srgbClr val="000000"/>
                </a:solidFill>
                <a:latin typeface="+mj-lt"/>
              </a:rPr>
              <a:t> </a:t>
            </a:r>
            <a:r>
              <a:rPr lang="en-US" sz="3773" dirty="0" err="1">
                <a:solidFill>
                  <a:srgbClr val="000000"/>
                </a:solidFill>
                <a:latin typeface="+mj-lt"/>
              </a:rPr>
              <a:t>đoạn</a:t>
            </a:r>
            <a:r>
              <a:rPr lang="en-US" sz="3773" dirty="0">
                <a:solidFill>
                  <a:srgbClr val="000000"/>
                </a:solidFill>
                <a:latin typeface="+mj-lt"/>
              </a:rPr>
              <a:t> </a:t>
            </a:r>
            <a:r>
              <a:rPr lang="en-US" sz="3773" dirty="0" err="1">
                <a:solidFill>
                  <a:srgbClr val="000000"/>
                </a:solidFill>
                <a:latin typeface="+mj-lt"/>
              </a:rPr>
              <a:t>mới</a:t>
            </a:r>
            <a:r>
              <a:rPr lang="en-US" sz="3773" dirty="0">
                <a:solidFill>
                  <a:srgbClr val="000000"/>
                </a:solidFill>
                <a:latin typeface="+mj-lt"/>
              </a:rPr>
              <a:t> – </a:t>
            </a:r>
            <a:r>
              <a:rPr lang="en-US" sz="3773" dirty="0" err="1">
                <a:solidFill>
                  <a:srgbClr val="000000"/>
                </a:solidFill>
                <a:latin typeface="+mj-lt"/>
              </a:rPr>
              <a:t>giai</a:t>
            </a:r>
            <a:r>
              <a:rPr lang="en-US" sz="3773" dirty="0">
                <a:solidFill>
                  <a:srgbClr val="000000"/>
                </a:solidFill>
                <a:latin typeface="+mj-lt"/>
              </a:rPr>
              <a:t> </a:t>
            </a:r>
            <a:r>
              <a:rPr lang="en-US" sz="3773" dirty="0" err="1">
                <a:solidFill>
                  <a:srgbClr val="000000"/>
                </a:solidFill>
                <a:latin typeface="+mj-lt"/>
              </a:rPr>
              <a:t>đoạn</a:t>
            </a:r>
            <a:r>
              <a:rPr lang="en-US" sz="3773" dirty="0">
                <a:solidFill>
                  <a:srgbClr val="000000"/>
                </a:solidFill>
                <a:latin typeface="+mj-lt"/>
              </a:rPr>
              <a:t> </a:t>
            </a:r>
            <a:r>
              <a:rPr lang="en-US" sz="3773" dirty="0" err="1">
                <a:solidFill>
                  <a:srgbClr val="000000"/>
                </a:solidFill>
                <a:latin typeface="+mj-lt"/>
              </a:rPr>
              <a:t>trở</a:t>
            </a:r>
            <a:r>
              <a:rPr lang="en-US" sz="3773" dirty="0">
                <a:solidFill>
                  <a:srgbClr val="000000"/>
                </a:solidFill>
                <a:latin typeface="+mj-lt"/>
              </a:rPr>
              <a:t> </a:t>
            </a:r>
            <a:r>
              <a:rPr lang="en-US" sz="3773" dirty="0" err="1">
                <a:solidFill>
                  <a:srgbClr val="000000"/>
                </a:solidFill>
                <a:latin typeface="+mj-lt"/>
              </a:rPr>
              <a:t>thành</a:t>
            </a:r>
            <a:r>
              <a:rPr lang="en-US" sz="3773" dirty="0">
                <a:solidFill>
                  <a:srgbClr val="000000"/>
                </a:solidFill>
                <a:latin typeface="+mj-lt"/>
              </a:rPr>
              <a:t> </a:t>
            </a:r>
            <a:r>
              <a:rPr lang="en-US" sz="3773" dirty="0" err="1">
                <a:solidFill>
                  <a:srgbClr val="000000"/>
                </a:solidFill>
                <a:latin typeface="+mj-lt"/>
              </a:rPr>
              <a:t>môn</a:t>
            </a:r>
            <a:r>
              <a:rPr lang="en-US" sz="3773" dirty="0">
                <a:solidFill>
                  <a:srgbClr val="000000"/>
                </a:solidFill>
                <a:latin typeface="+mj-lt"/>
              </a:rPr>
              <a:t> </a:t>
            </a:r>
            <a:r>
              <a:rPr lang="en-US" sz="3773" dirty="0" err="1">
                <a:solidFill>
                  <a:srgbClr val="000000"/>
                </a:solidFill>
                <a:latin typeface="+mj-lt"/>
              </a:rPr>
              <a:t>thể</a:t>
            </a:r>
            <a:r>
              <a:rPr lang="en-US" sz="3773" dirty="0">
                <a:solidFill>
                  <a:srgbClr val="000000"/>
                </a:solidFill>
                <a:latin typeface="+mj-lt"/>
              </a:rPr>
              <a:t> </a:t>
            </a:r>
            <a:r>
              <a:rPr lang="en-US" sz="3773" dirty="0" err="1">
                <a:solidFill>
                  <a:srgbClr val="000000"/>
                </a:solidFill>
                <a:latin typeface="+mj-lt"/>
              </a:rPr>
              <a:t>thao</a:t>
            </a:r>
            <a:r>
              <a:rPr lang="en-US" sz="3773" dirty="0">
                <a:solidFill>
                  <a:srgbClr val="000000"/>
                </a:solidFill>
                <a:latin typeface="+mj-lt"/>
              </a:rPr>
              <a:t> </a:t>
            </a:r>
            <a:r>
              <a:rPr lang="en-US" sz="3773" dirty="0" err="1">
                <a:solidFill>
                  <a:srgbClr val="000000"/>
                </a:solidFill>
                <a:latin typeface="+mj-lt"/>
              </a:rPr>
              <a:t>hiện</a:t>
            </a:r>
            <a:r>
              <a:rPr lang="en-US" sz="3773" dirty="0">
                <a:solidFill>
                  <a:srgbClr val="000000"/>
                </a:solidFill>
                <a:latin typeface="+mj-lt"/>
              </a:rPr>
              <a:t> </a:t>
            </a:r>
            <a:r>
              <a:rPr lang="en-US" sz="3773" dirty="0" err="1">
                <a:solidFill>
                  <a:srgbClr val="000000"/>
                </a:solidFill>
                <a:latin typeface="+mj-lt"/>
              </a:rPr>
              <a:t>đại</a:t>
            </a:r>
            <a:endParaRPr lang="en-US" sz="3773" dirty="0">
              <a:solidFill>
                <a:srgbClr val="000000"/>
              </a:solidFill>
              <a:latin typeface="+mj-lt"/>
            </a:endParaRPr>
          </a:p>
          <a:p>
            <a:pPr>
              <a:lnSpc>
                <a:spcPts val="4075"/>
              </a:lnSpc>
            </a:pPr>
            <a:endParaRPr lang="en-US" sz="3773" dirty="0">
              <a:solidFill>
                <a:srgbClr val="000000"/>
              </a:solidFill>
              <a:latin typeface="Poppins"/>
            </a:endParaRPr>
          </a:p>
        </p:txBody>
      </p:sp>
      <p:sp>
        <p:nvSpPr>
          <p:cNvPr id="8" name="Freeform 8"/>
          <p:cNvSpPr/>
          <p:nvPr/>
        </p:nvSpPr>
        <p:spPr>
          <a:xfrm rot="-1385326">
            <a:off x="15342750" y="7630818"/>
            <a:ext cx="4727301" cy="3548400"/>
          </a:xfrm>
          <a:custGeom>
            <a:avLst/>
            <a:gdLst/>
            <a:ahLst/>
            <a:cxnLst/>
            <a:rect l="l" t="t" r="r" b="b"/>
            <a:pathLst>
              <a:path w="4727301" h="3548400">
                <a:moveTo>
                  <a:pt x="0" y="0"/>
                </a:moveTo>
                <a:lnTo>
                  <a:pt x="4727301" y="0"/>
                </a:lnTo>
                <a:lnTo>
                  <a:pt x="4727301" y="3548400"/>
                </a:lnTo>
                <a:lnTo>
                  <a:pt x="0" y="3548400"/>
                </a:lnTo>
                <a:lnTo>
                  <a:pt x="0" y="0"/>
                </a:lnTo>
                <a:close/>
              </a:path>
            </a:pathLst>
          </a:custGeom>
          <a:blipFill>
            <a:blip r:embed="rId4">
              <a:extLst>
                <a:ext uri="{96DAC541-7B7A-43D3-8B79-37D633B846F1}">
                  <asvg:svgBlip xmlns:asvg="http://schemas.microsoft.com/office/drawing/2016/SVG/main" r:embed="rId5"/>
                </a:ext>
              </a:extLst>
            </a:blip>
            <a:stretch>
              <a:fillRect l="-9506"/>
            </a:stretch>
          </a:blipFill>
        </p:spPr>
      </p:sp>
      <p:sp>
        <p:nvSpPr>
          <p:cNvPr id="9" name="Freeform 9"/>
          <p:cNvSpPr/>
          <p:nvPr/>
        </p:nvSpPr>
        <p:spPr>
          <a:xfrm rot="-1665116">
            <a:off x="8264067" y="5905332"/>
            <a:ext cx="1759865" cy="2475514"/>
          </a:xfrm>
          <a:custGeom>
            <a:avLst/>
            <a:gdLst/>
            <a:ahLst/>
            <a:cxnLst/>
            <a:rect l="l" t="t" r="r" b="b"/>
            <a:pathLst>
              <a:path w="1759865" h="2475514">
                <a:moveTo>
                  <a:pt x="0" y="0"/>
                </a:moveTo>
                <a:lnTo>
                  <a:pt x="1759866" y="0"/>
                </a:lnTo>
                <a:lnTo>
                  <a:pt x="1759866" y="2475513"/>
                </a:lnTo>
                <a:lnTo>
                  <a:pt x="0" y="2475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293917">
            <a:off x="-1166059" y="-945382"/>
            <a:ext cx="3075715" cy="5084201"/>
          </a:xfrm>
          <a:custGeom>
            <a:avLst/>
            <a:gdLst/>
            <a:ahLst/>
            <a:cxnLst/>
            <a:rect l="l" t="t" r="r" b="b"/>
            <a:pathLst>
              <a:path w="3075715" h="5084201">
                <a:moveTo>
                  <a:pt x="0" y="0"/>
                </a:moveTo>
                <a:lnTo>
                  <a:pt x="3075714" y="0"/>
                </a:lnTo>
                <a:lnTo>
                  <a:pt x="3075714" y="5084202"/>
                </a:lnTo>
                <a:lnTo>
                  <a:pt x="0" y="5084202"/>
                </a:lnTo>
                <a:lnTo>
                  <a:pt x="0" y="0"/>
                </a:lnTo>
                <a:close/>
              </a:path>
            </a:pathLst>
          </a:custGeom>
          <a:blipFill>
            <a:blip r:embed="rId8">
              <a:extLst>
                <a:ext uri="{96DAC541-7B7A-43D3-8B79-37D633B846F1}">
                  <asvg:svgBlip xmlns:asvg="http://schemas.microsoft.com/office/drawing/2016/SVG/main" r:embed="rId9"/>
                </a:ext>
              </a:extLst>
            </a:blip>
            <a:stretch>
              <a:fillRect b="-110585"/>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115" y="1086136"/>
            <a:ext cx="11802069" cy="2649516"/>
            <a:chOff x="0" y="0"/>
            <a:chExt cx="2015760" cy="452530"/>
          </a:xfrm>
        </p:grpSpPr>
        <p:sp>
          <p:nvSpPr>
            <p:cNvPr id="3" name="Freeform 3"/>
            <p:cNvSpPr/>
            <p:nvPr/>
          </p:nvSpPr>
          <p:spPr>
            <a:xfrm>
              <a:off x="0" y="0"/>
              <a:ext cx="2015760" cy="452530"/>
            </a:xfrm>
            <a:custGeom>
              <a:avLst/>
              <a:gdLst/>
              <a:ahLst/>
              <a:cxnLst/>
              <a:rect l="l" t="t" r="r" b="b"/>
              <a:pathLst>
                <a:path w="2015760" h="452530">
                  <a:moveTo>
                    <a:pt x="1007880" y="0"/>
                  </a:moveTo>
                  <a:cubicBezTo>
                    <a:pt x="451243" y="0"/>
                    <a:pt x="0" y="101302"/>
                    <a:pt x="0" y="226265"/>
                  </a:cubicBezTo>
                  <a:cubicBezTo>
                    <a:pt x="0" y="351228"/>
                    <a:pt x="451243" y="452530"/>
                    <a:pt x="1007880" y="452530"/>
                  </a:cubicBezTo>
                  <a:cubicBezTo>
                    <a:pt x="1564517" y="452530"/>
                    <a:pt x="2015760" y="351228"/>
                    <a:pt x="2015760" y="226265"/>
                  </a:cubicBezTo>
                  <a:cubicBezTo>
                    <a:pt x="2015760" y="101302"/>
                    <a:pt x="1564517" y="0"/>
                    <a:pt x="1007880" y="0"/>
                  </a:cubicBezTo>
                  <a:close/>
                </a:path>
              </a:pathLst>
            </a:custGeom>
            <a:solidFill>
              <a:srgbClr val="FFF8D2"/>
            </a:solidFill>
          </p:spPr>
        </p:sp>
        <p:sp>
          <p:nvSpPr>
            <p:cNvPr id="4" name="TextBox 4"/>
            <p:cNvSpPr txBox="1"/>
            <p:nvPr/>
          </p:nvSpPr>
          <p:spPr>
            <a:xfrm>
              <a:off x="188978" y="4325"/>
              <a:ext cx="1637805" cy="405781"/>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060815" y="1183736"/>
            <a:ext cx="11456255" cy="2667397"/>
          </a:xfrm>
          <a:prstGeom prst="rect">
            <a:avLst/>
          </a:prstGeom>
        </p:spPr>
        <p:txBody>
          <a:bodyPr lIns="0" tIns="0" rIns="0" bIns="0" rtlCol="0" anchor="t">
            <a:spAutoFit/>
          </a:bodyPr>
          <a:lstStyle/>
          <a:p>
            <a:pPr algn="ctr">
              <a:lnSpc>
                <a:spcPts val="10384"/>
              </a:lnSpc>
            </a:pPr>
            <a:r>
              <a:rPr lang="en-US" sz="9615" dirty="0">
                <a:solidFill>
                  <a:srgbClr val="000000"/>
                </a:solidFill>
                <a:latin typeface="LNTH-Smithmagis Free" pitchFamily="2" charset="0"/>
              </a:rPr>
              <a:t>B. </a:t>
            </a:r>
            <a:r>
              <a:rPr lang="en-US" sz="9615" dirty="0" err="1">
                <a:solidFill>
                  <a:srgbClr val="000000"/>
                </a:solidFill>
                <a:latin typeface="LNTH-Smithmagis Free" pitchFamily="2" charset="0"/>
              </a:rPr>
              <a:t>Sự</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phát</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triển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môn</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cầu</a:t>
            </a:r>
            <a:r>
              <a:rPr lang="en-US" sz="9615" dirty="0">
                <a:solidFill>
                  <a:srgbClr val="000000"/>
                </a:solidFill>
                <a:latin typeface="LNTH-Smithmagis Free" pitchFamily="2" charset="0"/>
              </a:rPr>
              <a:t> </a:t>
            </a:r>
            <a:r>
              <a:rPr lang="en-US" sz="9615" dirty="0" err="1">
                <a:solidFill>
                  <a:srgbClr val="000000"/>
                </a:solidFill>
                <a:latin typeface="LNTH-Smithmagis Free" pitchFamily="2" charset="0"/>
              </a:rPr>
              <a:t>lông</a:t>
            </a:r>
            <a:endParaRPr lang="en-US" sz="9615" dirty="0">
              <a:solidFill>
                <a:srgbClr val="000000"/>
              </a:solidFill>
              <a:latin typeface="LNTH-Smithmagis Free" pitchFamily="2" charset="0"/>
            </a:endParaRPr>
          </a:p>
        </p:txBody>
      </p:sp>
      <p:sp>
        <p:nvSpPr>
          <p:cNvPr id="6" name="TextBox 6"/>
          <p:cNvSpPr txBox="1"/>
          <p:nvPr/>
        </p:nvSpPr>
        <p:spPr>
          <a:xfrm>
            <a:off x="2931204" y="4293285"/>
            <a:ext cx="12140970" cy="5129674"/>
          </a:xfrm>
          <a:prstGeom prst="rect">
            <a:avLst/>
          </a:prstGeom>
        </p:spPr>
        <p:txBody>
          <a:bodyPr lIns="0" tIns="0" rIns="0" bIns="0" rtlCol="0" anchor="t">
            <a:spAutoFit/>
          </a:bodyPr>
          <a:lstStyle/>
          <a:p>
            <a:pPr algn="just">
              <a:lnSpc>
                <a:spcPct val="125000"/>
              </a:lnSpc>
            </a:pPr>
            <a:r>
              <a:rPr lang="en-US" sz="4500" dirty="0">
                <a:solidFill>
                  <a:srgbClr val="000000"/>
                </a:solidFill>
                <a:latin typeface="+mj-lt"/>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Năm</a:t>
            </a:r>
            <a:r>
              <a:rPr lang="en-US" sz="4500" dirty="0">
                <a:solidFill>
                  <a:srgbClr val="000000"/>
                </a:solidFill>
                <a:latin typeface="+mj-lt"/>
                <a:ea typeface="Sans Serif Collection" panose="020B0502040504020204" pitchFamily="34" charset="0"/>
                <a:cs typeface="Sans Serif Collection" panose="020B0502040504020204" pitchFamily="34" charset="0"/>
              </a:rPr>
              <a:t> 1877: </a:t>
            </a:r>
            <a:r>
              <a:rPr lang="en-US" sz="4500" dirty="0" err="1">
                <a:solidFill>
                  <a:srgbClr val="000000"/>
                </a:solidFill>
                <a:latin typeface="+mj-lt"/>
                <a:ea typeface="Sans Serif Collection" panose="020B0502040504020204" pitchFamily="34" charset="0"/>
                <a:cs typeface="Sans Serif Collection" panose="020B0502040504020204" pitchFamily="34" charset="0"/>
              </a:rPr>
              <a:t>cuốn</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Luật</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thi</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đấu</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cầu</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lông</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đầu</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tiên</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trên</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thế</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giới</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đã</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được</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ra</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mắt</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tại</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nước</a:t>
            </a:r>
            <a:r>
              <a:rPr lang="en-US" sz="4500" dirty="0">
                <a:solidFill>
                  <a:srgbClr val="000000"/>
                </a:solidFill>
                <a:latin typeface="+mj-lt"/>
                <a:ea typeface="Sans Serif Collection" panose="020B0502040504020204" pitchFamily="34" charset="0"/>
                <a:cs typeface="Sans Serif Collection" panose="020B0502040504020204" pitchFamily="34" charset="0"/>
              </a:rPr>
              <a:t> Anh</a:t>
            </a:r>
          </a:p>
          <a:p>
            <a:pPr algn="just">
              <a:lnSpc>
                <a:spcPct val="125000"/>
              </a:lnSpc>
            </a:pP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Năm</a:t>
            </a:r>
            <a:r>
              <a:rPr lang="en-US" sz="4500" dirty="0">
                <a:solidFill>
                  <a:srgbClr val="000000"/>
                </a:solidFill>
                <a:latin typeface="+mj-lt"/>
                <a:ea typeface="Sans Serif Collection" panose="020B0502040504020204" pitchFamily="34" charset="0"/>
                <a:cs typeface="Sans Serif Collection" panose="020B0502040504020204" pitchFamily="34" charset="0"/>
              </a:rPr>
              <a:t> 1893: </a:t>
            </a:r>
            <a:r>
              <a:rPr lang="en-US" sz="4500" dirty="0" err="1">
                <a:solidFill>
                  <a:srgbClr val="000000"/>
                </a:solidFill>
                <a:latin typeface="+mj-lt"/>
                <a:ea typeface="Sans Serif Collection" panose="020B0502040504020204" pitchFamily="34" charset="0"/>
                <a:cs typeface="Sans Serif Collection" panose="020B0502040504020204" pitchFamily="34" charset="0"/>
              </a:rPr>
              <a:t>Hiệp</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hội</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cầu</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lông</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nước</a:t>
            </a:r>
            <a:r>
              <a:rPr lang="en-US" sz="4500" dirty="0">
                <a:solidFill>
                  <a:srgbClr val="000000"/>
                </a:solidFill>
                <a:latin typeface="+mj-lt"/>
                <a:ea typeface="Sans Serif Collection" panose="020B0502040504020204" pitchFamily="34" charset="0"/>
                <a:cs typeface="Sans Serif Collection" panose="020B0502040504020204" pitchFamily="34" charset="0"/>
              </a:rPr>
              <a:t> Anh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được</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thành</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lập</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để</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tổ</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chức</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quản</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lí</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và</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lãnh</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đạo</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phong</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trào</a:t>
            </a:r>
            <a:endParaRPr lang="en-US" sz="4500" dirty="0">
              <a:solidFill>
                <a:srgbClr val="000000"/>
              </a:solidFill>
              <a:latin typeface="+mj-lt"/>
              <a:ea typeface="Sans Serif Collection" panose="020B0502040504020204" pitchFamily="34" charset="0"/>
              <a:cs typeface="Sans Serif Collection" panose="020B0502040504020204" pitchFamily="34" charset="0"/>
            </a:endParaRPr>
          </a:p>
          <a:p>
            <a:pPr algn="just">
              <a:lnSpc>
                <a:spcPct val="125000"/>
              </a:lnSpc>
            </a:pP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Năm</a:t>
            </a:r>
            <a:r>
              <a:rPr lang="en-US" sz="4500" dirty="0">
                <a:solidFill>
                  <a:srgbClr val="000000"/>
                </a:solidFill>
                <a:latin typeface="+mj-lt"/>
                <a:ea typeface="Sans Serif Collection" panose="020B0502040504020204" pitchFamily="34" charset="0"/>
                <a:cs typeface="Sans Serif Collection" panose="020B0502040504020204" pitchFamily="34" charset="0"/>
              </a:rPr>
              <a:t> 1899: </a:t>
            </a:r>
            <a:r>
              <a:rPr lang="en-US" sz="4500" dirty="0" err="1">
                <a:solidFill>
                  <a:srgbClr val="000000"/>
                </a:solidFill>
                <a:latin typeface="+mj-lt"/>
                <a:ea typeface="Sans Serif Collection" panose="020B0502040504020204" pitchFamily="34" charset="0"/>
                <a:cs typeface="Sans Serif Collection" panose="020B0502040504020204" pitchFamily="34" charset="0"/>
              </a:rPr>
              <a:t>giải</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vô</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địch</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cầu</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lông</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toàn</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nước</a:t>
            </a:r>
            <a:r>
              <a:rPr lang="en-US" sz="4500" dirty="0">
                <a:solidFill>
                  <a:srgbClr val="000000"/>
                </a:solidFill>
                <a:latin typeface="+mj-lt"/>
                <a:ea typeface="Sans Serif Collection" panose="020B0502040504020204" pitchFamily="34" charset="0"/>
                <a:cs typeface="Sans Serif Collection" panose="020B0502040504020204" pitchFamily="34" charset="0"/>
              </a:rPr>
              <a:t> Anh </a:t>
            </a:r>
            <a:r>
              <a:rPr lang="en-US" sz="4500" dirty="0" err="1">
                <a:solidFill>
                  <a:srgbClr val="000000"/>
                </a:solidFill>
                <a:latin typeface="+mj-lt"/>
                <a:ea typeface="Sans Serif Collection" panose="020B0502040504020204" pitchFamily="34" charset="0"/>
                <a:cs typeface="Sans Serif Collection" panose="020B0502040504020204" pitchFamily="34" charset="0"/>
              </a:rPr>
              <a:t>được</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tổ</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chức</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lần</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thứ</a:t>
            </a:r>
            <a:r>
              <a:rPr lang="en-US" sz="4500" dirty="0">
                <a:solidFill>
                  <a:srgbClr val="000000"/>
                </a:solidFill>
                <a:latin typeface="+mj-lt"/>
                <a:ea typeface="Sans Serif Collection" panose="020B0502040504020204" pitchFamily="34" charset="0"/>
                <a:cs typeface="Sans Serif Collection" panose="020B0502040504020204" pitchFamily="34" charset="0"/>
              </a:rPr>
              <a:t> </a:t>
            </a:r>
            <a:r>
              <a:rPr lang="en-US" sz="4500" dirty="0" err="1">
                <a:solidFill>
                  <a:srgbClr val="000000"/>
                </a:solidFill>
                <a:latin typeface="+mj-lt"/>
                <a:ea typeface="Sans Serif Collection" panose="020B0502040504020204" pitchFamily="34" charset="0"/>
                <a:cs typeface="Sans Serif Collection" panose="020B0502040504020204" pitchFamily="34" charset="0"/>
              </a:rPr>
              <a:t>nhất</a:t>
            </a:r>
            <a:r>
              <a:rPr lang="en-US" sz="4500" dirty="0">
                <a:solidFill>
                  <a:srgbClr val="000000"/>
                </a:solidFill>
                <a:latin typeface="+mj-lt"/>
                <a:ea typeface="Sans Serif Collection" panose="020B0502040504020204" pitchFamily="34" charset="0"/>
                <a:cs typeface="Sans Serif Collection" panose="020B0502040504020204" pitchFamily="34" charset="0"/>
              </a:rPr>
              <a:t>.</a:t>
            </a:r>
          </a:p>
        </p:txBody>
      </p:sp>
      <p:sp>
        <p:nvSpPr>
          <p:cNvPr id="7" name="Freeform 7"/>
          <p:cNvSpPr/>
          <p:nvPr/>
        </p:nvSpPr>
        <p:spPr>
          <a:xfrm rot="1593345">
            <a:off x="1489229" y="129150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593345">
            <a:off x="-1361145" y="955656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593345">
            <a:off x="17719829" y="221263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593345">
            <a:off x="-1191694" y="148194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593345">
            <a:off x="15038906" y="240307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593345">
            <a:off x="3703495"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593345">
            <a:off x="853121" y="655544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1593345">
            <a:off x="1022571"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1593345">
            <a:off x="17253171" y="-78849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1593345">
            <a:off x="-317890" y="4292633"/>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1593345">
            <a:off x="15912710" y="5213763"/>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593345">
            <a:off x="16941410" y="7618715"/>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1593345">
            <a:off x="14260487" y="-874215"/>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874309" y="3051517"/>
            <a:ext cx="12140970" cy="4732065"/>
          </a:xfrm>
          <a:prstGeom prst="rect">
            <a:avLst/>
          </a:prstGeom>
        </p:spPr>
        <p:txBody>
          <a:bodyPr lIns="0" tIns="0" rIns="0" bIns="0" rtlCol="0" anchor="t">
            <a:spAutoFit/>
          </a:bodyPr>
          <a:lstStyle/>
          <a:p>
            <a:pPr algn="ctr">
              <a:lnSpc>
                <a:spcPts val="4075"/>
              </a:lnSpc>
            </a:pPr>
            <a:r>
              <a:rPr lang="en-US" sz="3773" dirty="0">
                <a:solidFill>
                  <a:srgbClr val="000000"/>
                </a:solidFill>
                <a:latin typeface="+mj-lt"/>
              </a:rPr>
              <a:t>- </a:t>
            </a:r>
            <a:r>
              <a:rPr lang="en-US" sz="3773" dirty="0" err="1">
                <a:solidFill>
                  <a:srgbClr val="000000"/>
                </a:solidFill>
                <a:latin typeface="+mj-lt"/>
              </a:rPr>
              <a:t>Đầu</a:t>
            </a:r>
            <a:r>
              <a:rPr lang="en-US" sz="3773" dirty="0">
                <a:solidFill>
                  <a:srgbClr val="000000"/>
                </a:solidFill>
                <a:latin typeface="+mj-lt"/>
              </a:rPr>
              <a:t> </a:t>
            </a:r>
            <a:r>
              <a:rPr lang="en-US" sz="3773" dirty="0" err="1">
                <a:solidFill>
                  <a:srgbClr val="000000"/>
                </a:solidFill>
                <a:latin typeface="+mj-lt"/>
              </a:rPr>
              <a:t>thế</a:t>
            </a:r>
            <a:r>
              <a:rPr lang="en-US" sz="3773" dirty="0">
                <a:solidFill>
                  <a:srgbClr val="000000"/>
                </a:solidFill>
                <a:latin typeface="+mj-lt"/>
              </a:rPr>
              <a:t> </a:t>
            </a:r>
            <a:r>
              <a:rPr lang="en-US" sz="3773" dirty="0" err="1">
                <a:solidFill>
                  <a:srgbClr val="000000"/>
                </a:solidFill>
                <a:latin typeface="+mj-lt"/>
              </a:rPr>
              <a:t>kỷ</a:t>
            </a:r>
            <a:r>
              <a:rPr lang="en-US" sz="3773" dirty="0">
                <a:solidFill>
                  <a:srgbClr val="000000"/>
                </a:solidFill>
                <a:latin typeface="+mj-lt"/>
              </a:rPr>
              <a:t> XX: </a:t>
            </a:r>
            <a:r>
              <a:rPr lang="en-US" sz="3773" dirty="0" err="1">
                <a:solidFill>
                  <a:srgbClr val="000000"/>
                </a:solidFill>
                <a:latin typeface="+mj-lt"/>
              </a:rPr>
              <a:t>môn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phát</a:t>
            </a:r>
            <a:r>
              <a:rPr lang="en-US" sz="3773" dirty="0">
                <a:solidFill>
                  <a:srgbClr val="000000"/>
                </a:solidFill>
                <a:latin typeface="+mj-lt"/>
              </a:rPr>
              <a:t> </a:t>
            </a:r>
            <a:r>
              <a:rPr lang="en-US" sz="3773" dirty="0" err="1">
                <a:solidFill>
                  <a:srgbClr val="000000"/>
                </a:solidFill>
                <a:latin typeface="+mj-lt"/>
              </a:rPr>
              <a:t>triển</a:t>
            </a:r>
            <a:r>
              <a:rPr lang="en-US" sz="3773" dirty="0">
                <a:solidFill>
                  <a:srgbClr val="000000"/>
                </a:solidFill>
                <a:latin typeface="+mj-lt"/>
              </a:rPr>
              <a:t> </a:t>
            </a:r>
            <a:r>
              <a:rPr lang="en-US" sz="3773" dirty="0" err="1">
                <a:solidFill>
                  <a:srgbClr val="000000"/>
                </a:solidFill>
                <a:latin typeface="+mj-lt"/>
              </a:rPr>
              <a:t>mạnh</a:t>
            </a:r>
            <a:r>
              <a:rPr lang="en-US" sz="3773" dirty="0">
                <a:solidFill>
                  <a:srgbClr val="000000"/>
                </a:solidFill>
                <a:latin typeface="+mj-lt"/>
              </a:rPr>
              <a:t> </a:t>
            </a:r>
            <a:r>
              <a:rPr lang="en-US" sz="3773" dirty="0" err="1">
                <a:solidFill>
                  <a:srgbClr val="000000"/>
                </a:solidFill>
                <a:latin typeface="+mj-lt"/>
              </a:rPr>
              <a:t>mẽ</a:t>
            </a:r>
            <a:r>
              <a:rPr lang="en-US" sz="3773" dirty="0">
                <a:solidFill>
                  <a:srgbClr val="000000"/>
                </a:solidFill>
                <a:latin typeface="+mj-lt"/>
              </a:rPr>
              <a:t> ở </a:t>
            </a:r>
            <a:r>
              <a:rPr lang="en-US" sz="3773" dirty="0" err="1">
                <a:solidFill>
                  <a:srgbClr val="000000"/>
                </a:solidFill>
                <a:latin typeface="+mj-lt"/>
              </a:rPr>
              <a:t>các</a:t>
            </a:r>
            <a:r>
              <a:rPr lang="en-US" sz="3773" dirty="0">
                <a:solidFill>
                  <a:srgbClr val="000000"/>
                </a:solidFill>
                <a:latin typeface="+mj-lt"/>
              </a:rPr>
              <a:t> </a:t>
            </a:r>
            <a:r>
              <a:rPr lang="en-US" sz="3773" dirty="0" err="1">
                <a:solidFill>
                  <a:srgbClr val="000000"/>
                </a:solidFill>
                <a:latin typeface="+mj-lt"/>
              </a:rPr>
              <a:t>nước</a:t>
            </a:r>
            <a:r>
              <a:rPr lang="en-US" sz="3773" dirty="0">
                <a:solidFill>
                  <a:srgbClr val="000000"/>
                </a:solidFill>
                <a:latin typeface="+mj-lt"/>
              </a:rPr>
              <a:t> </a:t>
            </a:r>
            <a:r>
              <a:rPr lang="en-US" sz="3773" dirty="0" err="1">
                <a:solidFill>
                  <a:srgbClr val="000000"/>
                </a:solidFill>
                <a:latin typeface="+mj-lt"/>
              </a:rPr>
              <a:t>châu</a:t>
            </a:r>
            <a:r>
              <a:rPr lang="en-US" sz="3773" dirty="0">
                <a:solidFill>
                  <a:srgbClr val="000000"/>
                </a:solidFill>
                <a:latin typeface="+mj-lt"/>
              </a:rPr>
              <a:t> </a:t>
            </a:r>
            <a:r>
              <a:rPr lang="en-US" sz="3773" dirty="0" err="1">
                <a:solidFill>
                  <a:srgbClr val="000000"/>
                </a:solidFill>
                <a:latin typeface="+mj-lt"/>
              </a:rPr>
              <a:t>Âu</a:t>
            </a:r>
            <a:r>
              <a:rPr lang="en-US" sz="3773" dirty="0">
                <a:solidFill>
                  <a:srgbClr val="000000"/>
                </a:solidFill>
                <a:latin typeface="+mj-lt"/>
              </a:rPr>
              <a:t>, </a:t>
            </a:r>
            <a:r>
              <a:rPr lang="en-US" sz="3773" dirty="0" err="1">
                <a:solidFill>
                  <a:srgbClr val="000000"/>
                </a:solidFill>
                <a:latin typeface="+mj-lt"/>
              </a:rPr>
              <a:t>châu</a:t>
            </a:r>
            <a:r>
              <a:rPr lang="en-US" sz="3773" dirty="0">
                <a:solidFill>
                  <a:srgbClr val="000000"/>
                </a:solidFill>
                <a:latin typeface="+mj-lt"/>
              </a:rPr>
              <a:t> </a:t>
            </a:r>
            <a:r>
              <a:rPr lang="en-US" sz="3773" dirty="0" err="1">
                <a:solidFill>
                  <a:srgbClr val="000000"/>
                </a:solidFill>
                <a:latin typeface="+mj-lt"/>
              </a:rPr>
              <a:t>Mỹ</a:t>
            </a:r>
            <a:r>
              <a:rPr lang="en-US" sz="3773" dirty="0">
                <a:solidFill>
                  <a:srgbClr val="000000"/>
                </a:solidFill>
                <a:latin typeface="+mj-lt"/>
              </a:rPr>
              <a:t>, </a:t>
            </a:r>
            <a:r>
              <a:rPr lang="en-US" sz="3773" dirty="0" err="1">
                <a:solidFill>
                  <a:srgbClr val="000000"/>
                </a:solidFill>
                <a:latin typeface="+mj-lt"/>
              </a:rPr>
              <a:t>châu</a:t>
            </a:r>
            <a:r>
              <a:rPr lang="en-US" sz="3773" dirty="0">
                <a:solidFill>
                  <a:srgbClr val="000000"/>
                </a:solidFill>
                <a:latin typeface="+mj-lt"/>
              </a:rPr>
              <a:t> Á.</a:t>
            </a:r>
          </a:p>
          <a:p>
            <a:pPr algn="ctr">
              <a:lnSpc>
                <a:spcPts val="4075"/>
              </a:lnSpc>
            </a:pPr>
            <a:r>
              <a:rPr lang="en-US" sz="3773" dirty="0">
                <a:solidFill>
                  <a:srgbClr val="000000"/>
                </a:solidFill>
                <a:latin typeface="+mj-lt"/>
              </a:rPr>
              <a:t>- </a:t>
            </a:r>
            <a:r>
              <a:rPr lang="en-US" sz="3773" dirty="0" err="1">
                <a:solidFill>
                  <a:srgbClr val="000000"/>
                </a:solidFill>
                <a:latin typeface="+mj-lt"/>
              </a:rPr>
              <a:t>Ngày</a:t>
            </a:r>
            <a:r>
              <a:rPr lang="en-US" sz="3773" dirty="0">
                <a:solidFill>
                  <a:srgbClr val="000000"/>
                </a:solidFill>
                <a:latin typeface="+mj-lt"/>
              </a:rPr>
              <a:t> 5/7/1934: Liên </a:t>
            </a:r>
            <a:r>
              <a:rPr lang="en-US" sz="3773" dirty="0" err="1">
                <a:solidFill>
                  <a:srgbClr val="000000"/>
                </a:solidFill>
                <a:latin typeface="+mj-lt"/>
              </a:rPr>
              <a:t>đoàn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quốc</a:t>
            </a:r>
            <a:r>
              <a:rPr lang="en-US" sz="3773" dirty="0">
                <a:solidFill>
                  <a:srgbClr val="000000"/>
                </a:solidFill>
                <a:latin typeface="+mj-lt"/>
              </a:rPr>
              <a:t> </a:t>
            </a:r>
            <a:r>
              <a:rPr lang="en-US" sz="3773" dirty="0" err="1">
                <a:solidFill>
                  <a:srgbClr val="000000"/>
                </a:solidFill>
                <a:latin typeface="+mj-lt"/>
              </a:rPr>
              <a:t>tế</a:t>
            </a:r>
            <a:r>
              <a:rPr lang="en-US" sz="3773" dirty="0">
                <a:solidFill>
                  <a:srgbClr val="000000"/>
                </a:solidFill>
                <a:latin typeface="+mj-lt"/>
              </a:rPr>
              <a:t> </a:t>
            </a:r>
            <a:r>
              <a:rPr lang="en-US" sz="3773" dirty="0" err="1">
                <a:solidFill>
                  <a:srgbClr val="000000"/>
                </a:solidFill>
                <a:latin typeface="+mj-lt"/>
              </a:rPr>
              <a:t>được</a:t>
            </a:r>
            <a:r>
              <a:rPr lang="en-US" sz="3773" dirty="0">
                <a:solidFill>
                  <a:srgbClr val="000000"/>
                </a:solidFill>
                <a:latin typeface="+mj-lt"/>
              </a:rPr>
              <a:t> </a:t>
            </a:r>
            <a:r>
              <a:rPr lang="en-US" sz="3773" dirty="0" err="1">
                <a:solidFill>
                  <a:srgbClr val="000000"/>
                </a:solidFill>
                <a:latin typeface="+mj-lt"/>
              </a:rPr>
              <a:t>thành</a:t>
            </a:r>
            <a:r>
              <a:rPr lang="en-US" sz="3773" dirty="0">
                <a:solidFill>
                  <a:srgbClr val="000000"/>
                </a:solidFill>
                <a:latin typeface="+mj-lt"/>
              </a:rPr>
              <a:t> </a:t>
            </a:r>
            <a:r>
              <a:rPr lang="en-US" sz="3773" dirty="0" err="1">
                <a:solidFill>
                  <a:srgbClr val="000000"/>
                </a:solidFill>
                <a:latin typeface="+mj-lt"/>
              </a:rPr>
              <a:t>lập</a:t>
            </a:r>
            <a:r>
              <a:rPr lang="en-US" sz="3773" dirty="0">
                <a:solidFill>
                  <a:srgbClr val="000000"/>
                </a:solidFill>
                <a:latin typeface="+mj-lt"/>
              </a:rPr>
              <a:t> </a:t>
            </a:r>
            <a:r>
              <a:rPr lang="en-US" sz="3773" dirty="0" err="1">
                <a:solidFill>
                  <a:srgbClr val="000000"/>
                </a:solidFill>
                <a:latin typeface="+mj-lt"/>
              </a:rPr>
              <a:t>với</a:t>
            </a:r>
            <a:r>
              <a:rPr lang="en-US" sz="3773" dirty="0">
                <a:solidFill>
                  <a:srgbClr val="000000"/>
                </a:solidFill>
                <a:latin typeface="+mj-lt"/>
              </a:rPr>
              <a:t> </a:t>
            </a:r>
            <a:r>
              <a:rPr lang="en-US" sz="3773" dirty="0" err="1">
                <a:solidFill>
                  <a:srgbClr val="000000"/>
                </a:solidFill>
                <a:latin typeface="+mj-lt"/>
              </a:rPr>
              <a:t>tên</a:t>
            </a:r>
            <a:r>
              <a:rPr lang="en-US" sz="3773" dirty="0">
                <a:solidFill>
                  <a:srgbClr val="000000"/>
                </a:solidFill>
                <a:latin typeface="+mj-lt"/>
              </a:rPr>
              <a:t> </a:t>
            </a:r>
            <a:r>
              <a:rPr lang="en-US" sz="3773" dirty="0" err="1">
                <a:solidFill>
                  <a:srgbClr val="000000"/>
                </a:solidFill>
                <a:latin typeface="+mj-lt"/>
              </a:rPr>
              <a:t>viết</a:t>
            </a:r>
            <a:r>
              <a:rPr lang="en-US" sz="3773" dirty="0">
                <a:solidFill>
                  <a:srgbClr val="000000"/>
                </a:solidFill>
                <a:latin typeface="+mj-lt"/>
              </a:rPr>
              <a:t> </a:t>
            </a:r>
            <a:r>
              <a:rPr lang="en-US" sz="3773" dirty="0" err="1">
                <a:solidFill>
                  <a:srgbClr val="000000"/>
                </a:solidFill>
                <a:latin typeface="+mj-lt"/>
              </a:rPr>
              <a:t>tắt</a:t>
            </a:r>
            <a:r>
              <a:rPr lang="en-US" sz="3773" dirty="0">
                <a:solidFill>
                  <a:srgbClr val="000000"/>
                </a:solidFill>
                <a:latin typeface="+mj-lt"/>
              </a:rPr>
              <a:t> </a:t>
            </a:r>
            <a:r>
              <a:rPr lang="en-US" sz="3773" dirty="0" err="1">
                <a:solidFill>
                  <a:srgbClr val="000000"/>
                </a:solidFill>
                <a:latin typeface="+mj-lt"/>
              </a:rPr>
              <a:t>là</a:t>
            </a:r>
            <a:r>
              <a:rPr lang="en-US" sz="3773" dirty="0">
                <a:solidFill>
                  <a:srgbClr val="000000"/>
                </a:solidFill>
                <a:latin typeface="+mj-lt"/>
              </a:rPr>
              <a:t> IBF (International Badminton Federation).</a:t>
            </a:r>
          </a:p>
          <a:p>
            <a:pPr algn="ctr">
              <a:lnSpc>
                <a:spcPts val="4075"/>
              </a:lnSpc>
            </a:pPr>
            <a:r>
              <a:rPr lang="en-US" sz="3773" dirty="0">
                <a:solidFill>
                  <a:srgbClr val="000000"/>
                </a:solidFill>
                <a:latin typeface="+mj-lt"/>
              </a:rPr>
              <a:t>- </a:t>
            </a:r>
            <a:r>
              <a:rPr lang="en-US" sz="3773" dirty="0" err="1">
                <a:solidFill>
                  <a:srgbClr val="000000"/>
                </a:solidFill>
                <a:latin typeface="+mj-lt"/>
              </a:rPr>
              <a:t>Từ</a:t>
            </a:r>
            <a:r>
              <a:rPr lang="en-US" sz="3773" dirty="0">
                <a:solidFill>
                  <a:srgbClr val="000000"/>
                </a:solidFill>
                <a:latin typeface="+mj-lt"/>
              </a:rPr>
              <a:t> </a:t>
            </a:r>
            <a:r>
              <a:rPr lang="en-US" sz="3773" dirty="0" err="1">
                <a:solidFill>
                  <a:srgbClr val="000000"/>
                </a:solidFill>
                <a:latin typeface="+mj-lt"/>
              </a:rPr>
              <a:t>năm</a:t>
            </a:r>
            <a:r>
              <a:rPr lang="en-US" sz="3773" dirty="0">
                <a:solidFill>
                  <a:srgbClr val="000000"/>
                </a:solidFill>
                <a:latin typeface="+mj-lt"/>
              </a:rPr>
              <a:t> 1948: Liên </a:t>
            </a:r>
            <a:r>
              <a:rPr lang="en-US" sz="3773" dirty="0" err="1">
                <a:solidFill>
                  <a:srgbClr val="000000"/>
                </a:solidFill>
                <a:latin typeface="+mj-lt"/>
              </a:rPr>
              <a:t>đoàn</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quốc</a:t>
            </a:r>
            <a:r>
              <a:rPr lang="en-US" sz="3773" dirty="0">
                <a:solidFill>
                  <a:srgbClr val="000000"/>
                </a:solidFill>
                <a:latin typeface="+mj-lt"/>
              </a:rPr>
              <a:t> </a:t>
            </a:r>
            <a:r>
              <a:rPr lang="en-US" sz="3773" dirty="0" err="1">
                <a:solidFill>
                  <a:srgbClr val="000000"/>
                </a:solidFill>
                <a:latin typeface="+mj-lt"/>
              </a:rPr>
              <a:t>tế</a:t>
            </a:r>
            <a:r>
              <a:rPr lang="en-US" sz="3773" dirty="0">
                <a:solidFill>
                  <a:srgbClr val="000000"/>
                </a:solidFill>
                <a:latin typeface="+mj-lt"/>
              </a:rPr>
              <a:t> </a:t>
            </a:r>
            <a:r>
              <a:rPr lang="en-US" sz="3773" dirty="0" err="1">
                <a:solidFill>
                  <a:srgbClr val="000000"/>
                </a:solidFill>
                <a:latin typeface="+mj-lt"/>
              </a:rPr>
              <a:t>đã</a:t>
            </a:r>
            <a:r>
              <a:rPr lang="en-US" sz="3773" dirty="0">
                <a:solidFill>
                  <a:srgbClr val="000000"/>
                </a:solidFill>
                <a:latin typeface="+mj-lt"/>
              </a:rPr>
              <a:t> </a:t>
            </a:r>
            <a:r>
              <a:rPr lang="en-US" sz="3773" dirty="0" err="1">
                <a:solidFill>
                  <a:srgbClr val="000000"/>
                </a:solidFill>
                <a:latin typeface="+mj-lt"/>
              </a:rPr>
              <a:t>tổ</a:t>
            </a:r>
            <a:r>
              <a:rPr lang="en-US" sz="3773" dirty="0">
                <a:solidFill>
                  <a:srgbClr val="000000"/>
                </a:solidFill>
                <a:latin typeface="+mj-lt"/>
              </a:rPr>
              <a:t> </a:t>
            </a:r>
            <a:r>
              <a:rPr lang="en-US" sz="3773" dirty="0" err="1">
                <a:solidFill>
                  <a:srgbClr val="000000"/>
                </a:solidFill>
                <a:latin typeface="+mj-lt"/>
              </a:rPr>
              <a:t>chức</a:t>
            </a:r>
            <a:r>
              <a:rPr lang="en-US" sz="3773" dirty="0">
                <a:solidFill>
                  <a:srgbClr val="000000"/>
                </a:solidFill>
                <a:latin typeface="+mj-lt"/>
              </a:rPr>
              <a:t> </a:t>
            </a:r>
            <a:r>
              <a:rPr lang="en-US" sz="3773" dirty="0" err="1">
                <a:solidFill>
                  <a:srgbClr val="000000"/>
                </a:solidFill>
                <a:latin typeface="+mj-lt"/>
              </a:rPr>
              <a:t>giải</a:t>
            </a:r>
            <a:r>
              <a:rPr lang="en-US" sz="3773" dirty="0">
                <a:solidFill>
                  <a:srgbClr val="000000"/>
                </a:solidFill>
                <a:latin typeface="+mj-lt"/>
              </a:rPr>
              <a:t> </a:t>
            </a:r>
            <a:r>
              <a:rPr lang="en-US" sz="3773" dirty="0" err="1">
                <a:solidFill>
                  <a:srgbClr val="000000"/>
                </a:solidFill>
                <a:latin typeface="+mj-lt"/>
              </a:rPr>
              <a:t>vô</a:t>
            </a:r>
            <a:r>
              <a:rPr lang="en-US" sz="3773" dirty="0">
                <a:solidFill>
                  <a:srgbClr val="000000"/>
                </a:solidFill>
                <a:latin typeface="+mj-lt"/>
              </a:rPr>
              <a:t> </a:t>
            </a:r>
            <a:r>
              <a:rPr lang="en-US" sz="3773" dirty="0" err="1">
                <a:solidFill>
                  <a:srgbClr val="000000"/>
                </a:solidFill>
                <a:latin typeface="+mj-lt"/>
              </a:rPr>
              <a:t>địch</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đôi</a:t>
            </a:r>
            <a:r>
              <a:rPr lang="en-US" sz="3773" dirty="0">
                <a:solidFill>
                  <a:srgbClr val="000000"/>
                </a:solidFill>
                <a:latin typeface="+mj-lt"/>
              </a:rPr>
              <a:t> </a:t>
            </a:r>
            <a:r>
              <a:rPr lang="en-US" sz="3773" dirty="0" err="1">
                <a:solidFill>
                  <a:srgbClr val="000000"/>
                </a:solidFill>
                <a:latin typeface="+mj-lt"/>
              </a:rPr>
              <a:t>nam</a:t>
            </a:r>
            <a:r>
              <a:rPr lang="en-US" sz="3773" dirty="0">
                <a:solidFill>
                  <a:srgbClr val="000000"/>
                </a:solidFill>
                <a:latin typeface="+mj-lt"/>
              </a:rPr>
              <a:t>. </a:t>
            </a:r>
            <a:r>
              <a:rPr lang="en-US" sz="3773" dirty="0" err="1">
                <a:solidFill>
                  <a:srgbClr val="000000"/>
                </a:solidFill>
                <a:latin typeface="+mj-lt"/>
              </a:rPr>
              <a:t>Những</a:t>
            </a:r>
            <a:r>
              <a:rPr lang="en-US" sz="3773" dirty="0">
                <a:solidFill>
                  <a:srgbClr val="000000"/>
                </a:solidFill>
                <a:latin typeface="+mj-lt"/>
              </a:rPr>
              <a:t> </a:t>
            </a:r>
            <a:r>
              <a:rPr lang="en-US" sz="3773" dirty="0" err="1">
                <a:solidFill>
                  <a:srgbClr val="000000"/>
                </a:solidFill>
                <a:latin typeface="+mj-lt"/>
              </a:rPr>
              <a:t>năm</a:t>
            </a:r>
            <a:r>
              <a:rPr lang="en-US" sz="3773" dirty="0">
                <a:solidFill>
                  <a:srgbClr val="000000"/>
                </a:solidFill>
                <a:latin typeface="+mj-lt"/>
              </a:rPr>
              <a:t> </a:t>
            </a:r>
            <a:r>
              <a:rPr lang="en-US" sz="3773" dirty="0" err="1">
                <a:solidFill>
                  <a:srgbClr val="000000"/>
                </a:solidFill>
                <a:latin typeface="+mj-lt"/>
              </a:rPr>
              <a:t>tiếp</a:t>
            </a:r>
            <a:r>
              <a:rPr lang="en-US" sz="3773" dirty="0">
                <a:solidFill>
                  <a:srgbClr val="000000"/>
                </a:solidFill>
                <a:latin typeface="+mj-lt"/>
              </a:rPr>
              <a:t> </a:t>
            </a:r>
            <a:r>
              <a:rPr lang="en-US" sz="3773" dirty="0" err="1">
                <a:solidFill>
                  <a:srgbClr val="000000"/>
                </a:solidFill>
                <a:latin typeface="+mj-lt"/>
              </a:rPr>
              <a:t>theo</a:t>
            </a:r>
            <a:r>
              <a:rPr lang="en-US" sz="3773" dirty="0">
                <a:solidFill>
                  <a:srgbClr val="000000"/>
                </a:solidFill>
                <a:latin typeface="+mj-lt"/>
              </a:rPr>
              <a:t>, </a:t>
            </a:r>
            <a:r>
              <a:rPr lang="en-US" sz="3773" dirty="0" err="1">
                <a:solidFill>
                  <a:srgbClr val="000000"/>
                </a:solidFill>
                <a:latin typeface="+mj-lt"/>
              </a:rPr>
              <a:t>các</a:t>
            </a:r>
            <a:r>
              <a:rPr lang="en-US" sz="3773" dirty="0">
                <a:solidFill>
                  <a:srgbClr val="000000"/>
                </a:solidFill>
                <a:latin typeface="+mj-lt"/>
              </a:rPr>
              <a:t> </a:t>
            </a:r>
            <a:r>
              <a:rPr lang="en-US" sz="3773" dirty="0" err="1">
                <a:solidFill>
                  <a:srgbClr val="000000"/>
                </a:solidFill>
                <a:latin typeface="+mj-lt"/>
              </a:rPr>
              <a:t>giải</a:t>
            </a:r>
            <a:r>
              <a:rPr lang="en-US" sz="3773" dirty="0">
                <a:solidFill>
                  <a:srgbClr val="000000"/>
                </a:solidFill>
                <a:latin typeface="+mj-lt"/>
              </a:rPr>
              <a:t>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đồng</a:t>
            </a:r>
            <a:r>
              <a:rPr lang="en-US" sz="3773" dirty="0">
                <a:solidFill>
                  <a:srgbClr val="000000"/>
                </a:solidFill>
                <a:latin typeface="+mj-lt"/>
              </a:rPr>
              <a:t> </a:t>
            </a:r>
            <a:r>
              <a:rPr lang="en-US" sz="3773" dirty="0" err="1">
                <a:solidFill>
                  <a:srgbClr val="000000"/>
                </a:solidFill>
                <a:latin typeface="+mj-lt"/>
              </a:rPr>
              <a:t>đội</a:t>
            </a:r>
            <a:r>
              <a:rPr lang="en-US" sz="3773" dirty="0">
                <a:solidFill>
                  <a:srgbClr val="000000"/>
                </a:solidFill>
                <a:latin typeface="+mj-lt"/>
              </a:rPr>
              <a:t> </a:t>
            </a:r>
            <a:r>
              <a:rPr lang="en-US" sz="3773" dirty="0" err="1">
                <a:solidFill>
                  <a:srgbClr val="000000"/>
                </a:solidFill>
                <a:latin typeface="+mj-lt"/>
              </a:rPr>
              <a:t>nữ</a:t>
            </a:r>
            <a:r>
              <a:rPr lang="en-US" sz="3773" dirty="0">
                <a:solidFill>
                  <a:srgbClr val="000000"/>
                </a:solidFill>
                <a:latin typeface="+mj-lt"/>
              </a:rPr>
              <a:t>.</a:t>
            </a:r>
          </a:p>
          <a:p>
            <a:pPr algn="ctr">
              <a:lnSpc>
                <a:spcPts val="4075"/>
              </a:lnSpc>
            </a:pPr>
            <a:r>
              <a:rPr lang="en-US" sz="3773" dirty="0">
                <a:solidFill>
                  <a:srgbClr val="000000"/>
                </a:solidFill>
                <a:latin typeface="+mj-lt"/>
              </a:rPr>
              <a:t>- </a:t>
            </a:r>
            <a:r>
              <a:rPr lang="en-US" sz="3773" dirty="0" err="1">
                <a:solidFill>
                  <a:srgbClr val="000000"/>
                </a:solidFill>
                <a:latin typeface="+mj-lt"/>
              </a:rPr>
              <a:t>Năm</a:t>
            </a:r>
            <a:r>
              <a:rPr lang="en-US" sz="3773" dirty="0">
                <a:solidFill>
                  <a:srgbClr val="000000"/>
                </a:solidFill>
                <a:latin typeface="+mj-lt"/>
              </a:rPr>
              <a:t> 1992: </a:t>
            </a:r>
            <a:r>
              <a:rPr lang="en-US" sz="3773" dirty="0" err="1">
                <a:solidFill>
                  <a:srgbClr val="000000"/>
                </a:solidFill>
                <a:latin typeface="+mj-lt"/>
              </a:rPr>
              <a:t>cầu</a:t>
            </a:r>
            <a:r>
              <a:rPr lang="en-US" sz="3773" dirty="0">
                <a:solidFill>
                  <a:srgbClr val="000000"/>
                </a:solidFill>
                <a:latin typeface="+mj-lt"/>
              </a:rPr>
              <a:t> </a:t>
            </a:r>
            <a:r>
              <a:rPr lang="en-US" sz="3773" dirty="0" err="1">
                <a:solidFill>
                  <a:srgbClr val="000000"/>
                </a:solidFill>
                <a:latin typeface="+mj-lt"/>
              </a:rPr>
              <a:t>lông</a:t>
            </a:r>
            <a:r>
              <a:rPr lang="en-US" sz="3773" dirty="0">
                <a:solidFill>
                  <a:srgbClr val="000000"/>
                </a:solidFill>
                <a:latin typeface="+mj-lt"/>
              </a:rPr>
              <a:t> </a:t>
            </a:r>
            <a:r>
              <a:rPr lang="en-US" sz="3773" dirty="0" err="1">
                <a:solidFill>
                  <a:srgbClr val="000000"/>
                </a:solidFill>
                <a:latin typeface="+mj-lt"/>
              </a:rPr>
              <a:t>đã</a:t>
            </a:r>
            <a:r>
              <a:rPr lang="en-US" sz="3773" dirty="0">
                <a:solidFill>
                  <a:srgbClr val="000000"/>
                </a:solidFill>
                <a:latin typeface="+mj-lt"/>
              </a:rPr>
              <a:t> </a:t>
            </a:r>
            <a:r>
              <a:rPr lang="en-US" sz="3773" dirty="0" err="1">
                <a:solidFill>
                  <a:srgbClr val="000000"/>
                </a:solidFill>
                <a:latin typeface="+mj-lt"/>
              </a:rPr>
              <a:t>trở</a:t>
            </a:r>
            <a:r>
              <a:rPr lang="en-US" sz="3773" dirty="0">
                <a:solidFill>
                  <a:srgbClr val="000000"/>
                </a:solidFill>
                <a:latin typeface="+mj-lt"/>
              </a:rPr>
              <a:t> </a:t>
            </a:r>
            <a:r>
              <a:rPr lang="en-US" sz="3773" dirty="0" err="1">
                <a:solidFill>
                  <a:srgbClr val="000000"/>
                </a:solidFill>
                <a:latin typeface="+mj-lt"/>
              </a:rPr>
              <a:t>thành</a:t>
            </a:r>
            <a:r>
              <a:rPr lang="en-US" sz="3773" dirty="0">
                <a:solidFill>
                  <a:srgbClr val="000000"/>
                </a:solidFill>
                <a:latin typeface="+mj-lt"/>
              </a:rPr>
              <a:t> </a:t>
            </a:r>
            <a:r>
              <a:rPr lang="en-US" sz="3773" dirty="0" err="1">
                <a:solidFill>
                  <a:srgbClr val="000000"/>
                </a:solidFill>
                <a:latin typeface="+mj-lt"/>
              </a:rPr>
              <a:t>môn</a:t>
            </a:r>
            <a:r>
              <a:rPr lang="en-US" sz="3773" dirty="0">
                <a:solidFill>
                  <a:srgbClr val="000000"/>
                </a:solidFill>
                <a:latin typeface="+mj-lt"/>
              </a:rPr>
              <a:t> </a:t>
            </a:r>
            <a:r>
              <a:rPr lang="en-US" sz="3773" dirty="0" err="1">
                <a:solidFill>
                  <a:srgbClr val="000000"/>
                </a:solidFill>
                <a:latin typeface="+mj-lt"/>
              </a:rPr>
              <a:t>thi</a:t>
            </a:r>
            <a:r>
              <a:rPr lang="en-US" sz="3773" dirty="0">
                <a:solidFill>
                  <a:srgbClr val="000000"/>
                </a:solidFill>
                <a:latin typeface="+mj-lt"/>
              </a:rPr>
              <a:t> </a:t>
            </a:r>
            <a:r>
              <a:rPr lang="en-US" sz="3773" dirty="0" err="1">
                <a:solidFill>
                  <a:srgbClr val="000000"/>
                </a:solidFill>
                <a:latin typeface="+mj-lt"/>
              </a:rPr>
              <a:t>đấu</a:t>
            </a:r>
            <a:r>
              <a:rPr lang="en-US" sz="3773" dirty="0">
                <a:solidFill>
                  <a:srgbClr val="000000"/>
                </a:solidFill>
                <a:latin typeface="+mj-lt"/>
              </a:rPr>
              <a:t> </a:t>
            </a:r>
            <a:r>
              <a:rPr lang="en-US" sz="3773" dirty="0" err="1">
                <a:solidFill>
                  <a:srgbClr val="000000"/>
                </a:solidFill>
                <a:latin typeface="+mj-lt"/>
              </a:rPr>
              <a:t>chính</a:t>
            </a:r>
            <a:r>
              <a:rPr lang="en-US" sz="3773" dirty="0">
                <a:solidFill>
                  <a:srgbClr val="000000"/>
                </a:solidFill>
                <a:latin typeface="+mj-lt"/>
              </a:rPr>
              <a:t> </a:t>
            </a:r>
            <a:r>
              <a:rPr lang="en-US" sz="3773" dirty="0" err="1">
                <a:solidFill>
                  <a:srgbClr val="000000"/>
                </a:solidFill>
                <a:latin typeface="+mj-lt"/>
              </a:rPr>
              <a:t>thức</a:t>
            </a:r>
            <a:r>
              <a:rPr lang="en-US" sz="3773" dirty="0">
                <a:solidFill>
                  <a:srgbClr val="000000"/>
                </a:solidFill>
                <a:latin typeface="+mj-lt"/>
              </a:rPr>
              <a:t> </a:t>
            </a:r>
            <a:r>
              <a:rPr lang="en-US" sz="3773" dirty="0" err="1">
                <a:solidFill>
                  <a:srgbClr val="000000"/>
                </a:solidFill>
                <a:latin typeface="+mj-lt"/>
              </a:rPr>
              <a:t>của</a:t>
            </a:r>
            <a:r>
              <a:rPr lang="en-US" sz="3773" dirty="0">
                <a:solidFill>
                  <a:srgbClr val="000000"/>
                </a:solidFill>
                <a:latin typeface="+mj-lt"/>
              </a:rPr>
              <a:t> </a:t>
            </a:r>
            <a:r>
              <a:rPr lang="en-US" sz="3773" dirty="0" err="1">
                <a:solidFill>
                  <a:srgbClr val="000000"/>
                </a:solidFill>
                <a:latin typeface="+mj-lt"/>
              </a:rPr>
              <a:t>đại</a:t>
            </a:r>
            <a:r>
              <a:rPr lang="en-US" sz="3773" dirty="0">
                <a:solidFill>
                  <a:srgbClr val="000000"/>
                </a:solidFill>
                <a:latin typeface="+mj-lt"/>
              </a:rPr>
              <a:t> </a:t>
            </a:r>
            <a:r>
              <a:rPr lang="en-US" sz="3773" dirty="0" err="1">
                <a:solidFill>
                  <a:srgbClr val="000000"/>
                </a:solidFill>
                <a:latin typeface="+mj-lt"/>
              </a:rPr>
              <a:t>hội</a:t>
            </a:r>
            <a:r>
              <a:rPr lang="en-US" sz="3773" dirty="0">
                <a:solidFill>
                  <a:srgbClr val="000000"/>
                </a:solidFill>
                <a:latin typeface="+mj-lt"/>
              </a:rPr>
              <a:t> </a:t>
            </a:r>
            <a:r>
              <a:rPr lang="en-US" sz="3773" dirty="0" err="1">
                <a:solidFill>
                  <a:srgbClr val="000000"/>
                </a:solidFill>
                <a:latin typeface="+mj-lt"/>
              </a:rPr>
              <a:t>thể</a:t>
            </a:r>
            <a:r>
              <a:rPr lang="en-US" sz="3773" dirty="0">
                <a:solidFill>
                  <a:srgbClr val="000000"/>
                </a:solidFill>
                <a:latin typeface="+mj-lt"/>
              </a:rPr>
              <a:t> </a:t>
            </a:r>
            <a:r>
              <a:rPr lang="en-US" sz="3773" dirty="0" err="1">
                <a:solidFill>
                  <a:srgbClr val="000000"/>
                </a:solidFill>
                <a:latin typeface="+mj-lt"/>
              </a:rPr>
              <a:t>thao</a:t>
            </a:r>
            <a:r>
              <a:rPr lang="en-US" sz="3773" dirty="0">
                <a:solidFill>
                  <a:srgbClr val="000000"/>
                </a:solidFill>
                <a:latin typeface="+mj-lt"/>
              </a:rPr>
              <a:t> </a:t>
            </a:r>
            <a:r>
              <a:rPr lang="en-US" sz="3773" dirty="0" err="1">
                <a:solidFill>
                  <a:srgbClr val="000000"/>
                </a:solidFill>
                <a:latin typeface="+mj-lt"/>
              </a:rPr>
              <a:t>lớn</a:t>
            </a:r>
            <a:r>
              <a:rPr lang="en-US" sz="3773" dirty="0">
                <a:solidFill>
                  <a:srgbClr val="000000"/>
                </a:solidFill>
                <a:latin typeface="+mj-lt"/>
              </a:rPr>
              <a:t> </a:t>
            </a:r>
            <a:r>
              <a:rPr lang="en-US" sz="3773" dirty="0" err="1">
                <a:solidFill>
                  <a:srgbClr val="000000"/>
                </a:solidFill>
                <a:latin typeface="+mj-lt"/>
              </a:rPr>
              <a:t>nhất</a:t>
            </a:r>
            <a:r>
              <a:rPr lang="en-US" sz="3773" dirty="0">
                <a:solidFill>
                  <a:srgbClr val="000000"/>
                </a:solidFill>
                <a:latin typeface="+mj-lt"/>
              </a:rPr>
              <a:t> </a:t>
            </a:r>
            <a:r>
              <a:rPr lang="en-US" sz="3773" dirty="0" err="1">
                <a:solidFill>
                  <a:srgbClr val="000000"/>
                </a:solidFill>
                <a:latin typeface="+mj-lt"/>
              </a:rPr>
              <a:t>hành</a:t>
            </a:r>
            <a:r>
              <a:rPr lang="en-US" sz="3773" dirty="0">
                <a:solidFill>
                  <a:srgbClr val="000000"/>
                </a:solidFill>
                <a:latin typeface="+mj-lt"/>
              </a:rPr>
              <a:t> </a:t>
            </a:r>
            <a:r>
              <a:rPr lang="en-US" sz="3773" dirty="0" err="1">
                <a:solidFill>
                  <a:srgbClr val="000000"/>
                </a:solidFill>
                <a:latin typeface="+mj-lt"/>
              </a:rPr>
              <a:t>tinh</a:t>
            </a:r>
            <a:r>
              <a:rPr lang="en-US" sz="3773" dirty="0">
                <a:solidFill>
                  <a:srgbClr val="000000"/>
                </a:solidFill>
                <a:latin typeface="+mj-lt"/>
              </a:rPr>
              <a:t> </a:t>
            </a:r>
            <a:r>
              <a:rPr lang="en-US" sz="3773" dirty="0" err="1">
                <a:solidFill>
                  <a:srgbClr val="000000"/>
                </a:solidFill>
                <a:latin typeface="+mj-lt"/>
              </a:rPr>
              <a:t>này</a:t>
            </a:r>
            <a:r>
              <a:rPr lang="en-US" sz="3773" dirty="0">
                <a:solidFill>
                  <a:srgbClr val="000000"/>
                </a:solidFill>
                <a:latin typeface="+mj-lt"/>
              </a:rPr>
              <a:t>.</a:t>
            </a:r>
          </a:p>
        </p:txBody>
      </p:sp>
      <p:sp>
        <p:nvSpPr>
          <p:cNvPr id="7" name="Freeform 7"/>
          <p:cNvSpPr/>
          <p:nvPr/>
        </p:nvSpPr>
        <p:spPr>
          <a:xfrm rot="1593345">
            <a:off x="1489229" y="129150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593345">
            <a:off x="-1361145" y="955656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593345">
            <a:off x="17719829" y="2212636"/>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593345">
            <a:off x="-1191694" y="148194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593345">
            <a:off x="15038906" y="2403071"/>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593345">
            <a:off x="3703495"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593345">
            <a:off x="853121" y="655544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1593345">
            <a:off x="1022571" y="-1709620"/>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1593345">
            <a:off x="17253171" y="-788490"/>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1593345">
            <a:off x="-317890" y="4292633"/>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1593345">
            <a:off x="15912710" y="5213763"/>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593345">
            <a:off x="16941410" y="7618715"/>
            <a:ext cx="1759865" cy="2475514"/>
          </a:xfrm>
          <a:custGeom>
            <a:avLst/>
            <a:gdLst/>
            <a:ahLst/>
            <a:cxnLst/>
            <a:rect l="l" t="t" r="r" b="b"/>
            <a:pathLst>
              <a:path w="1759865" h="2475514">
                <a:moveTo>
                  <a:pt x="0" y="0"/>
                </a:moveTo>
                <a:lnTo>
                  <a:pt x="1759865" y="0"/>
                </a:lnTo>
                <a:lnTo>
                  <a:pt x="1759865" y="2475514"/>
                </a:lnTo>
                <a:lnTo>
                  <a:pt x="0" y="2475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1593345">
            <a:off x="14260487" y="-874215"/>
            <a:ext cx="1759865" cy="2475514"/>
          </a:xfrm>
          <a:custGeom>
            <a:avLst/>
            <a:gdLst/>
            <a:ahLst/>
            <a:cxnLst/>
            <a:rect l="l" t="t" r="r" b="b"/>
            <a:pathLst>
              <a:path w="1759865" h="2475514">
                <a:moveTo>
                  <a:pt x="0" y="0"/>
                </a:moveTo>
                <a:lnTo>
                  <a:pt x="1759865" y="0"/>
                </a:lnTo>
                <a:lnTo>
                  <a:pt x="1759865" y="2475513"/>
                </a:lnTo>
                <a:lnTo>
                  <a:pt x="0" y="2475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794041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2107</Words>
  <Application>Microsoft Office PowerPoint</Application>
  <PresentationFormat>Custom</PresentationFormat>
  <Paragraphs>147</Paragraphs>
  <Slides>31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Montserrat Italics</vt:lpstr>
      <vt:lpstr>Bobby Jones Condensed Soft</vt:lpstr>
      <vt:lpstr>Montserrat Ultra-Bold</vt:lpstr>
      <vt:lpstr>Bungee Shade</vt:lpstr>
      <vt:lpstr>Times New Roman</vt:lpstr>
      <vt:lpstr>Montserrat Medium</vt:lpstr>
      <vt:lpstr>Bebas Neue</vt:lpstr>
      <vt:lpstr>Calibri</vt:lpstr>
      <vt:lpstr>Poppins</vt:lpstr>
      <vt:lpstr>Montserrat Classic Bold</vt:lpstr>
      <vt:lpstr>Montserrat</vt:lpstr>
      <vt:lpstr>BrushScript</vt:lpstr>
      <vt:lpstr>Bebas Neue Bold</vt:lpstr>
      <vt:lpstr>LNTH-Smithmagis Free</vt:lpstr>
      <vt:lpstr>Arial</vt:lpstr>
      <vt:lpstr>Office Theme</vt:lpstr>
      <vt:lpstr>SỞ GIÁO DỤC VÀ ĐÀO TẠO THÀNH PHỐ HỒ CHÍ MINH</vt:lpstr>
      <vt:lpstr>PowerPoint Presentation</vt:lpstr>
      <vt:lpstr>  I. Mục tiêu:  - Có hiểu biết sơ giản về lịch sử môn cầu lông  - Vận dụng được một số điều luật thi đấu cầu lông trong luyện tập và thi đấu Yêu cầu:   * Kiến Thức:  - Biết được nguồn gốc ra đời môn Cầu lông, lịch sử hình thành, phát triển và hệ thống các giải cầu lông trên thế giới và ở Việt Nam  - Biết được một số điều luật cơ bản của môn cầu lông.   * Kĩ năng:  - Biết thảo luận những vấn đề lịch sử ra đời và phát triển môn cầu lông trên thế giới và ở Việt Nam  - Biết thảo luận đưa ra các tình huống xảy ra trong luyện tập và đấu tập để vận dụng các tình huống đó đúng với luật thi đấu cầu lông hiện hành.   * Thái độ:  - Bước đầu tìm hiểu những sự kiện lịch sử, thành tích cầu lông, hệ thống các giải cầu lông trên thế giới và ở Việt Nam.  - Bước đầu biết vận dụng một số điều luật trong luyện tập và đấu tập.  </vt:lpstr>
      <vt:lpstr>II. Thời gian: 90 phút. III. Địa điểm: học trực tuyến IV. Đối tượng :  Học sinh khối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CẦU LÔNG 10</dc:title>
  <dc:creator>ADMIN</dc:creator>
  <cp:lastModifiedBy>nguyen huy</cp:lastModifiedBy>
  <cp:revision>8</cp:revision>
  <dcterms:created xsi:type="dcterms:W3CDTF">2006-08-16T00:00:00Z</dcterms:created>
  <dcterms:modified xsi:type="dcterms:W3CDTF">2023-12-13T13:29:23Z</dcterms:modified>
  <dc:identifier>DAF2i16PIec</dc:identifier>
</cp:coreProperties>
</file>